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62" r:id="rId6"/>
    <p:sldId id="265" r:id="rId7"/>
    <p:sldId id="270" r:id="rId8"/>
    <p:sldId id="263" r:id="rId9"/>
    <p:sldId id="276" r:id="rId10"/>
    <p:sldId id="272" r:id="rId11"/>
    <p:sldId id="275" r:id="rId12"/>
    <p:sldId id="266" r:id="rId13"/>
    <p:sldId id="264" r:id="rId14"/>
    <p:sldId id="277" r:id="rId15"/>
    <p:sldId id="278"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7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9DD426-718F-4656-8147-54732F590F24}" v="14" dt="2024-12-09T13:43:34.213"/>
    <p1510:client id="{6ECFDA91-711B-4DEA-BDC5-8F4999C85C9D}" v="11" dt="2024-12-09T13:45:20.0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38"/>
    <p:restoredTop sz="93031" autoAdjust="0"/>
  </p:normalViewPr>
  <p:slideViewPr>
    <p:cSldViewPr snapToGrid="0">
      <p:cViewPr varScale="1">
        <p:scale>
          <a:sx n="151" d="100"/>
          <a:sy n="151" d="100"/>
        </p:scale>
        <p:origin x="768"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sola Maisa" userId="4b3326f0-aff6-4f7a-9d3f-bb0cbbc8dd91" providerId="ADAL" clId="{6ECFDA91-711B-4DEA-BDC5-8F4999C85C9D}"/>
    <pc:docChg chg="custSel modSld">
      <pc:chgData name="Kosola Maisa" userId="4b3326f0-aff6-4f7a-9d3f-bb0cbbc8dd91" providerId="ADAL" clId="{6ECFDA91-711B-4DEA-BDC5-8F4999C85C9D}" dt="2024-12-09T13:45:20.091" v="20"/>
      <pc:docMkLst>
        <pc:docMk/>
      </pc:docMkLst>
      <pc:sldChg chg="addSp delSp modSp mod">
        <pc:chgData name="Kosola Maisa" userId="4b3326f0-aff6-4f7a-9d3f-bb0cbbc8dd91" providerId="ADAL" clId="{6ECFDA91-711B-4DEA-BDC5-8F4999C85C9D}" dt="2024-12-09T13:44:52.086" v="5"/>
        <pc:sldMkLst>
          <pc:docMk/>
          <pc:sldMk cId="1314171282" sldId="263"/>
        </pc:sldMkLst>
        <pc:spChg chg="add mod">
          <ac:chgData name="Kosola Maisa" userId="4b3326f0-aff6-4f7a-9d3f-bb0cbbc8dd91" providerId="ADAL" clId="{6ECFDA91-711B-4DEA-BDC5-8F4999C85C9D}" dt="2024-12-09T13:44:51.790" v="4" actId="478"/>
          <ac:spMkLst>
            <pc:docMk/>
            <pc:sldMk cId="1314171282" sldId="263"/>
            <ac:spMk id="7" creationId="{7F08E6C5-F3D5-7A03-03AA-C32D01A85993}"/>
          </ac:spMkLst>
        </pc:spChg>
        <pc:picChg chg="add mod">
          <ac:chgData name="Kosola Maisa" userId="4b3326f0-aff6-4f7a-9d3f-bb0cbbc8dd91" providerId="ADAL" clId="{6ECFDA91-711B-4DEA-BDC5-8F4999C85C9D}" dt="2024-12-09T13:44:52.086" v="5"/>
          <ac:picMkLst>
            <pc:docMk/>
            <pc:sldMk cId="1314171282" sldId="263"/>
            <ac:picMk id="8" creationId="{03FB8E5B-F690-D820-6888-E3A321374DB1}"/>
          </ac:picMkLst>
        </pc:picChg>
        <pc:picChg chg="del">
          <ac:chgData name="Kosola Maisa" userId="4b3326f0-aff6-4f7a-9d3f-bb0cbbc8dd91" providerId="ADAL" clId="{6ECFDA91-711B-4DEA-BDC5-8F4999C85C9D}" dt="2024-12-09T13:44:51.790" v="4" actId="478"/>
          <ac:picMkLst>
            <pc:docMk/>
            <pc:sldMk cId="1314171282" sldId="263"/>
            <ac:picMk id="111" creationId="{00000000-0000-0000-0000-000000000000}"/>
          </ac:picMkLst>
        </pc:picChg>
      </pc:sldChg>
      <pc:sldChg chg="addSp delSp modSp mod">
        <pc:chgData name="Kosola Maisa" userId="4b3326f0-aff6-4f7a-9d3f-bb0cbbc8dd91" providerId="ADAL" clId="{6ECFDA91-711B-4DEA-BDC5-8F4999C85C9D}" dt="2024-12-09T13:45:12.245" v="16"/>
        <pc:sldMkLst>
          <pc:docMk/>
          <pc:sldMk cId="245102734" sldId="264"/>
        </pc:sldMkLst>
        <pc:spChg chg="add mod">
          <ac:chgData name="Kosola Maisa" userId="4b3326f0-aff6-4f7a-9d3f-bb0cbbc8dd91" providerId="ADAL" clId="{6ECFDA91-711B-4DEA-BDC5-8F4999C85C9D}" dt="2024-12-09T13:45:11.917" v="15" actId="478"/>
          <ac:spMkLst>
            <pc:docMk/>
            <pc:sldMk cId="245102734" sldId="264"/>
            <ac:spMk id="3" creationId="{8BDC864E-A951-A80D-32DF-147C69DB7E4C}"/>
          </ac:spMkLst>
        </pc:spChg>
        <pc:picChg chg="add mod">
          <ac:chgData name="Kosola Maisa" userId="4b3326f0-aff6-4f7a-9d3f-bb0cbbc8dd91" providerId="ADAL" clId="{6ECFDA91-711B-4DEA-BDC5-8F4999C85C9D}" dt="2024-12-09T13:45:12.245" v="16"/>
          <ac:picMkLst>
            <pc:docMk/>
            <pc:sldMk cId="245102734" sldId="264"/>
            <ac:picMk id="4" creationId="{AD9F0B2E-7632-1A37-2562-017DD8BCBD75}"/>
          </ac:picMkLst>
        </pc:picChg>
        <pc:picChg chg="del">
          <ac:chgData name="Kosola Maisa" userId="4b3326f0-aff6-4f7a-9d3f-bb0cbbc8dd91" providerId="ADAL" clId="{6ECFDA91-711B-4DEA-BDC5-8F4999C85C9D}" dt="2024-12-09T13:45:11.917" v="15" actId="478"/>
          <ac:picMkLst>
            <pc:docMk/>
            <pc:sldMk cId="245102734" sldId="264"/>
            <ac:picMk id="111" creationId="{00000000-0000-0000-0000-000000000000}"/>
          </ac:picMkLst>
        </pc:picChg>
      </pc:sldChg>
      <pc:sldChg chg="addSp delSp modSp mod">
        <pc:chgData name="Kosola Maisa" userId="4b3326f0-aff6-4f7a-9d3f-bb0cbbc8dd91" providerId="ADAL" clId="{6ECFDA91-711B-4DEA-BDC5-8F4999C85C9D}" dt="2024-12-09T13:45:08.933" v="14"/>
        <pc:sldMkLst>
          <pc:docMk/>
          <pc:sldMk cId="3688042484" sldId="266"/>
        </pc:sldMkLst>
        <pc:spChg chg="add mod">
          <ac:chgData name="Kosola Maisa" userId="4b3326f0-aff6-4f7a-9d3f-bb0cbbc8dd91" providerId="ADAL" clId="{6ECFDA91-711B-4DEA-BDC5-8F4999C85C9D}" dt="2024-12-09T13:45:08.594" v="13" actId="478"/>
          <ac:spMkLst>
            <pc:docMk/>
            <pc:sldMk cId="3688042484" sldId="266"/>
            <ac:spMk id="5" creationId="{68F1C24D-8566-29C7-EFCA-F9850EE6CA71}"/>
          </ac:spMkLst>
        </pc:spChg>
        <pc:picChg chg="add mod">
          <ac:chgData name="Kosola Maisa" userId="4b3326f0-aff6-4f7a-9d3f-bb0cbbc8dd91" providerId="ADAL" clId="{6ECFDA91-711B-4DEA-BDC5-8F4999C85C9D}" dt="2024-12-09T13:45:08.933" v="14"/>
          <ac:picMkLst>
            <pc:docMk/>
            <pc:sldMk cId="3688042484" sldId="266"/>
            <ac:picMk id="6" creationId="{68922425-D154-2B99-8715-A2405BB7DEF1}"/>
          </ac:picMkLst>
        </pc:picChg>
        <pc:picChg chg="del">
          <ac:chgData name="Kosola Maisa" userId="4b3326f0-aff6-4f7a-9d3f-bb0cbbc8dd91" providerId="ADAL" clId="{6ECFDA91-711B-4DEA-BDC5-8F4999C85C9D}" dt="2024-12-09T13:45:08.594" v="13" actId="478"/>
          <ac:picMkLst>
            <pc:docMk/>
            <pc:sldMk cId="3688042484" sldId="266"/>
            <ac:picMk id="111" creationId="{00000000-0000-0000-0000-000000000000}"/>
          </ac:picMkLst>
        </pc:picChg>
      </pc:sldChg>
      <pc:sldChg chg="addSp delSp modSp mod">
        <pc:chgData name="Kosola Maisa" userId="4b3326f0-aff6-4f7a-9d3f-bb0cbbc8dd91" providerId="ADAL" clId="{6ECFDA91-711B-4DEA-BDC5-8F4999C85C9D}" dt="2024-12-09T13:44:47.717" v="3" actId="1076"/>
        <pc:sldMkLst>
          <pc:docMk/>
          <pc:sldMk cId="3327910379" sldId="270"/>
        </pc:sldMkLst>
        <pc:spChg chg="add mod">
          <ac:chgData name="Kosola Maisa" userId="4b3326f0-aff6-4f7a-9d3f-bb0cbbc8dd91" providerId="ADAL" clId="{6ECFDA91-711B-4DEA-BDC5-8F4999C85C9D}" dt="2024-12-09T13:44:35.368" v="0" actId="478"/>
          <ac:spMkLst>
            <pc:docMk/>
            <pc:sldMk cId="3327910379" sldId="270"/>
            <ac:spMk id="4" creationId="{CB948918-3F31-141B-C0FD-56E159238A9F}"/>
          </ac:spMkLst>
        </pc:spChg>
        <pc:picChg chg="del">
          <ac:chgData name="Kosola Maisa" userId="4b3326f0-aff6-4f7a-9d3f-bb0cbbc8dd91" providerId="ADAL" clId="{6ECFDA91-711B-4DEA-BDC5-8F4999C85C9D}" dt="2024-12-09T13:44:35.368" v="0" actId="478"/>
          <ac:picMkLst>
            <pc:docMk/>
            <pc:sldMk cId="3327910379" sldId="270"/>
            <ac:picMk id="120" creationId="{00000000-0000-0000-0000-000000000000}"/>
          </ac:picMkLst>
        </pc:picChg>
        <pc:picChg chg="add mod">
          <ac:chgData name="Kosola Maisa" userId="4b3326f0-aff6-4f7a-9d3f-bb0cbbc8dd91" providerId="ADAL" clId="{6ECFDA91-711B-4DEA-BDC5-8F4999C85C9D}" dt="2024-12-09T13:44:47.717" v="3" actId="1076"/>
          <ac:picMkLst>
            <pc:docMk/>
            <pc:sldMk cId="3327910379" sldId="270"/>
            <ac:picMk id="1026" creationId="{8F75D445-5174-CA53-D1BA-FB9C717B1B0F}"/>
          </ac:picMkLst>
        </pc:picChg>
      </pc:sldChg>
      <pc:sldChg chg="addSp delSp modSp mod">
        <pc:chgData name="Kosola Maisa" userId="4b3326f0-aff6-4f7a-9d3f-bb0cbbc8dd91" providerId="ADAL" clId="{6ECFDA91-711B-4DEA-BDC5-8F4999C85C9D}" dt="2024-12-09T13:45:00.789" v="10"/>
        <pc:sldMkLst>
          <pc:docMk/>
          <pc:sldMk cId="1185847723" sldId="272"/>
        </pc:sldMkLst>
        <pc:spChg chg="add mod">
          <ac:chgData name="Kosola Maisa" userId="4b3326f0-aff6-4f7a-9d3f-bb0cbbc8dd91" providerId="ADAL" clId="{6ECFDA91-711B-4DEA-BDC5-8F4999C85C9D}" dt="2024-12-09T13:45:00.552" v="9" actId="478"/>
          <ac:spMkLst>
            <pc:docMk/>
            <pc:sldMk cId="1185847723" sldId="272"/>
            <ac:spMk id="4" creationId="{A8945A54-25DF-CBEB-0BFE-E19A29AB3787}"/>
          </ac:spMkLst>
        </pc:spChg>
        <pc:picChg chg="add mod">
          <ac:chgData name="Kosola Maisa" userId="4b3326f0-aff6-4f7a-9d3f-bb0cbbc8dd91" providerId="ADAL" clId="{6ECFDA91-711B-4DEA-BDC5-8F4999C85C9D}" dt="2024-12-09T13:45:00.789" v="10"/>
          <ac:picMkLst>
            <pc:docMk/>
            <pc:sldMk cId="1185847723" sldId="272"/>
            <ac:picMk id="6" creationId="{AA2FB69D-02D1-4AC8-2C60-D6A5E9322A0B}"/>
          </ac:picMkLst>
        </pc:picChg>
        <pc:picChg chg="del">
          <ac:chgData name="Kosola Maisa" userId="4b3326f0-aff6-4f7a-9d3f-bb0cbbc8dd91" providerId="ADAL" clId="{6ECFDA91-711B-4DEA-BDC5-8F4999C85C9D}" dt="2024-12-09T13:45:00.552" v="9" actId="478"/>
          <ac:picMkLst>
            <pc:docMk/>
            <pc:sldMk cId="1185847723" sldId="272"/>
            <ac:picMk id="120" creationId="{00000000-0000-0000-0000-000000000000}"/>
          </ac:picMkLst>
        </pc:picChg>
      </pc:sldChg>
      <pc:sldChg chg="addSp delSp modSp mod">
        <pc:chgData name="Kosola Maisa" userId="4b3326f0-aff6-4f7a-9d3f-bb0cbbc8dd91" providerId="ADAL" clId="{6ECFDA91-711B-4DEA-BDC5-8F4999C85C9D}" dt="2024-12-09T13:45:04.442" v="12"/>
        <pc:sldMkLst>
          <pc:docMk/>
          <pc:sldMk cId="4216596804" sldId="275"/>
        </pc:sldMkLst>
        <pc:spChg chg="add mod">
          <ac:chgData name="Kosola Maisa" userId="4b3326f0-aff6-4f7a-9d3f-bb0cbbc8dd91" providerId="ADAL" clId="{6ECFDA91-711B-4DEA-BDC5-8F4999C85C9D}" dt="2024-12-09T13:45:04.153" v="11" actId="478"/>
          <ac:spMkLst>
            <pc:docMk/>
            <pc:sldMk cId="4216596804" sldId="275"/>
            <ac:spMk id="4" creationId="{2340DCC9-FFB1-95DF-6634-DF884A92FC84}"/>
          </ac:spMkLst>
        </pc:spChg>
        <pc:picChg chg="add mod">
          <ac:chgData name="Kosola Maisa" userId="4b3326f0-aff6-4f7a-9d3f-bb0cbbc8dd91" providerId="ADAL" clId="{6ECFDA91-711B-4DEA-BDC5-8F4999C85C9D}" dt="2024-12-09T13:45:04.442" v="12"/>
          <ac:picMkLst>
            <pc:docMk/>
            <pc:sldMk cId="4216596804" sldId="275"/>
            <ac:picMk id="6" creationId="{F50B4525-50EE-0519-F70E-9467188FF25A}"/>
          </ac:picMkLst>
        </pc:picChg>
        <pc:picChg chg="del">
          <ac:chgData name="Kosola Maisa" userId="4b3326f0-aff6-4f7a-9d3f-bb0cbbc8dd91" providerId="ADAL" clId="{6ECFDA91-711B-4DEA-BDC5-8F4999C85C9D}" dt="2024-12-09T13:45:04.153" v="11" actId="478"/>
          <ac:picMkLst>
            <pc:docMk/>
            <pc:sldMk cId="4216596804" sldId="275"/>
            <ac:picMk id="111" creationId="{00000000-0000-0000-0000-000000000000}"/>
          </ac:picMkLst>
        </pc:picChg>
      </pc:sldChg>
      <pc:sldChg chg="addSp delSp modSp mod">
        <pc:chgData name="Kosola Maisa" userId="4b3326f0-aff6-4f7a-9d3f-bb0cbbc8dd91" providerId="ADAL" clId="{6ECFDA91-711B-4DEA-BDC5-8F4999C85C9D}" dt="2024-12-09T13:44:57.141" v="8"/>
        <pc:sldMkLst>
          <pc:docMk/>
          <pc:sldMk cId="4281695852" sldId="276"/>
        </pc:sldMkLst>
        <pc:spChg chg="add mod">
          <ac:chgData name="Kosola Maisa" userId="4b3326f0-aff6-4f7a-9d3f-bb0cbbc8dd91" providerId="ADAL" clId="{6ECFDA91-711B-4DEA-BDC5-8F4999C85C9D}" dt="2024-12-09T13:44:56.808" v="7" actId="478"/>
          <ac:spMkLst>
            <pc:docMk/>
            <pc:sldMk cId="4281695852" sldId="276"/>
            <ac:spMk id="4" creationId="{1EF5C729-EFEA-9D9D-47A7-BF31266D1C17}"/>
          </ac:spMkLst>
        </pc:spChg>
        <pc:picChg chg="add mod">
          <ac:chgData name="Kosola Maisa" userId="4b3326f0-aff6-4f7a-9d3f-bb0cbbc8dd91" providerId="ADAL" clId="{6ECFDA91-711B-4DEA-BDC5-8F4999C85C9D}" dt="2024-12-09T13:44:57.141" v="8"/>
          <ac:picMkLst>
            <pc:docMk/>
            <pc:sldMk cId="4281695852" sldId="276"/>
            <ac:picMk id="5" creationId="{989F5BE6-698A-513E-36DE-A30DE75C0053}"/>
          </ac:picMkLst>
        </pc:picChg>
        <pc:picChg chg="del mod">
          <ac:chgData name="Kosola Maisa" userId="4b3326f0-aff6-4f7a-9d3f-bb0cbbc8dd91" providerId="ADAL" clId="{6ECFDA91-711B-4DEA-BDC5-8F4999C85C9D}" dt="2024-12-09T13:44:56.808" v="7" actId="478"/>
          <ac:picMkLst>
            <pc:docMk/>
            <pc:sldMk cId="4281695852" sldId="276"/>
            <ac:picMk id="120" creationId="{54F5DF1E-46B6-2403-7265-6F90B2B0D523}"/>
          </ac:picMkLst>
        </pc:picChg>
      </pc:sldChg>
      <pc:sldChg chg="addSp delSp modSp mod">
        <pc:chgData name="Kosola Maisa" userId="4b3326f0-aff6-4f7a-9d3f-bb0cbbc8dd91" providerId="ADAL" clId="{6ECFDA91-711B-4DEA-BDC5-8F4999C85C9D}" dt="2024-12-09T13:45:16.011" v="18"/>
        <pc:sldMkLst>
          <pc:docMk/>
          <pc:sldMk cId="2580435778" sldId="277"/>
        </pc:sldMkLst>
        <pc:spChg chg="add mod">
          <ac:chgData name="Kosola Maisa" userId="4b3326f0-aff6-4f7a-9d3f-bb0cbbc8dd91" providerId="ADAL" clId="{6ECFDA91-711B-4DEA-BDC5-8F4999C85C9D}" dt="2024-12-09T13:45:15.656" v="17" actId="478"/>
          <ac:spMkLst>
            <pc:docMk/>
            <pc:sldMk cId="2580435778" sldId="277"/>
            <ac:spMk id="4" creationId="{FD292FBD-34FB-EB16-9AED-C48E6C57017E}"/>
          </ac:spMkLst>
        </pc:spChg>
        <pc:picChg chg="add mod">
          <ac:chgData name="Kosola Maisa" userId="4b3326f0-aff6-4f7a-9d3f-bb0cbbc8dd91" providerId="ADAL" clId="{6ECFDA91-711B-4DEA-BDC5-8F4999C85C9D}" dt="2024-12-09T13:45:16.011" v="18"/>
          <ac:picMkLst>
            <pc:docMk/>
            <pc:sldMk cId="2580435778" sldId="277"/>
            <ac:picMk id="5" creationId="{4F6AE062-F633-6833-ECC7-B87A2A9A3ED9}"/>
          </ac:picMkLst>
        </pc:picChg>
        <pc:picChg chg="del">
          <ac:chgData name="Kosola Maisa" userId="4b3326f0-aff6-4f7a-9d3f-bb0cbbc8dd91" providerId="ADAL" clId="{6ECFDA91-711B-4DEA-BDC5-8F4999C85C9D}" dt="2024-12-09T13:45:15.656" v="17" actId="478"/>
          <ac:picMkLst>
            <pc:docMk/>
            <pc:sldMk cId="2580435778" sldId="277"/>
            <ac:picMk id="111" creationId="{00000000-0000-0000-0000-000000000000}"/>
          </ac:picMkLst>
        </pc:picChg>
      </pc:sldChg>
      <pc:sldChg chg="addSp delSp modSp mod">
        <pc:chgData name="Kosola Maisa" userId="4b3326f0-aff6-4f7a-9d3f-bb0cbbc8dd91" providerId="ADAL" clId="{6ECFDA91-711B-4DEA-BDC5-8F4999C85C9D}" dt="2024-12-09T13:45:20.091" v="20"/>
        <pc:sldMkLst>
          <pc:docMk/>
          <pc:sldMk cId="520170149" sldId="278"/>
        </pc:sldMkLst>
        <pc:spChg chg="add mod">
          <ac:chgData name="Kosola Maisa" userId="4b3326f0-aff6-4f7a-9d3f-bb0cbbc8dd91" providerId="ADAL" clId="{6ECFDA91-711B-4DEA-BDC5-8F4999C85C9D}" dt="2024-12-09T13:45:19.805" v="19" actId="478"/>
          <ac:spMkLst>
            <pc:docMk/>
            <pc:sldMk cId="520170149" sldId="278"/>
            <ac:spMk id="4" creationId="{8CF91ADE-4B3D-AF8D-FF08-A9904798D014}"/>
          </ac:spMkLst>
        </pc:spChg>
        <pc:picChg chg="add mod">
          <ac:chgData name="Kosola Maisa" userId="4b3326f0-aff6-4f7a-9d3f-bb0cbbc8dd91" providerId="ADAL" clId="{6ECFDA91-711B-4DEA-BDC5-8F4999C85C9D}" dt="2024-12-09T13:45:20.091" v="20"/>
          <ac:picMkLst>
            <pc:docMk/>
            <pc:sldMk cId="520170149" sldId="278"/>
            <ac:picMk id="5" creationId="{FA65AC98-3C12-A018-2656-32A4D60DFFAC}"/>
          </ac:picMkLst>
        </pc:picChg>
        <pc:picChg chg="del">
          <ac:chgData name="Kosola Maisa" userId="4b3326f0-aff6-4f7a-9d3f-bb0cbbc8dd91" providerId="ADAL" clId="{6ECFDA91-711B-4DEA-BDC5-8F4999C85C9D}" dt="2024-12-09T13:45:19.805" v="19" actId="478"/>
          <ac:picMkLst>
            <pc:docMk/>
            <pc:sldMk cId="520170149" sldId="278"/>
            <ac:picMk id="111" creationId="{00000000-0000-0000-0000-000000000000}"/>
          </ac:picMkLst>
        </pc:picChg>
      </pc:sldChg>
    </pc:docChg>
  </pc:docChgLst>
  <pc:docChgLst>
    <pc:chgData name="Kosola Maisa" userId="S::maisa.kosola_kvps.fi#ext#@univreimsfr.onmicrosoft.com::2c98e99d-c8f5-4cf3-9b72-cf31e513ad72" providerId="AD" clId="Web-{379DD426-718F-4656-8147-54732F590F24}"/>
    <pc:docChg chg="modSld">
      <pc:chgData name="Kosola Maisa" userId="S::maisa.kosola_kvps.fi#ext#@univreimsfr.onmicrosoft.com::2c98e99d-c8f5-4cf3-9b72-cf31e513ad72" providerId="AD" clId="Web-{379DD426-718F-4656-8147-54732F590F24}" dt="2024-12-09T13:43:34.213" v="13"/>
      <pc:docMkLst>
        <pc:docMk/>
      </pc:docMkLst>
      <pc:sldChg chg="addSp modSp">
        <pc:chgData name="Kosola Maisa" userId="S::maisa.kosola_kvps.fi#ext#@univreimsfr.onmicrosoft.com::2c98e99d-c8f5-4cf3-9b72-cf31e513ad72" providerId="AD" clId="Web-{379DD426-718F-4656-8147-54732F590F24}" dt="2024-12-09T13:42:30.791" v="3" actId="1076"/>
        <pc:sldMkLst>
          <pc:docMk/>
          <pc:sldMk cId="0" sldId="256"/>
        </pc:sldMkLst>
        <pc:picChg chg="add mod">
          <ac:chgData name="Kosola Maisa" userId="S::maisa.kosola_kvps.fi#ext#@univreimsfr.onmicrosoft.com::2c98e99d-c8f5-4cf3-9b72-cf31e513ad72" providerId="AD" clId="Web-{379DD426-718F-4656-8147-54732F590F24}" dt="2024-12-09T13:42:30.791" v="3" actId="1076"/>
          <ac:picMkLst>
            <pc:docMk/>
            <pc:sldMk cId="0" sldId="256"/>
            <ac:picMk id="3" creationId="{17BC7009-7DDE-9164-1C19-1E88D645EB5F}"/>
          </ac:picMkLst>
        </pc:picChg>
      </pc:sldChg>
      <pc:sldChg chg="addSp delSp modSp">
        <pc:chgData name="Kosola Maisa" userId="S::maisa.kosola_kvps.fi#ext#@univreimsfr.onmicrosoft.com::2c98e99d-c8f5-4cf3-9b72-cf31e513ad72" providerId="AD" clId="Web-{379DD426-718F-4656-8147-54732F590F24}" dt="2024-12-09T13:43:34.213" v="13"/>
        <pc:sldMkLst>
          <pc:docMk/>
          <pc:sldMk cId="1046977833" sldId="262"/>
        </pc:sldMkLst>
        <pc:spChg chg="add del mod">
          <ac:chgData name="Kosola Maisa" userId="S::maisa.kosola_kvps.fi#ext#@univreimsfr.onmicrosoft.com::2c98e99d-c8f5-4cf3-9b72-cf31e513ad72" providerId="AD" clId="Web-{379DD426-718F-4656-8147-54732F590F24}" dt="2024-12-09T13:43:22.994" v="12"/>
          <ac:spMkLst>
            <pc:docMk/>
            <pc:sldMk cId="1046977833" sldId="262"/>
            <ac:spMk id="3" creationId="{AF995686-F4AB-4A32-1CF8-3D3869790345}"/>
          </ac:spMkLst>
        </pc:spChg>
        <pc:picChg chg="add del mod">
          <ac:chgData name="Kosola Maisa" userId="S::maisa.kosola_kvps.fi#ext#@univreimsfr.onmicrosoft.com::2c98e99d-c8f5-4cf3-9b72-cf31e513ad72" providerId="AD" clId="Web-{379DD426-718F-4656-8147-54732F590F24}" dt="2024-12-09T13:43:15.119" v="11"/>
          <ac:picMkLst>
            <pc:docMk/>
            <pc:sldMk cId="1046977833" sldId="262"/>
            <ac:picMk id="4" creationId="{B4EF2FD6-ED59-BEFC-1BE1-A57E19310714}"/>
          </ac:picMkLst>
        </pc:picChg>
        <pc:picChg chg="add">
          <ac:chgData name="Kosola Maisa" userId="S::maisa.kosola_kvps.fi#ext#@univreimsfr.onmicrosoft.com::2c98e99d-c8f5-4cf3-9b72-cf31e513ad72" providerId="AD" clId="Web-{379DD426-718F-4656-8147-54732F590F24}" dt="2024-12-09T13:43:34.213" v="13"/>
          <ac:picMkLst>
            <pc:docMk/>
            <pc:sldMk cId="1046977833" sldId="262"/>
            <ac:picMk id="6" creationId="{FD1A17EE-3173-FDFD-2705-E427C3FFF945}"/>
          </ac:picMkLst>
        </pc:picChg>
        <pc:picChg chg="del">
          <ac:chgData name="Kosola Maisa" userId="S::maisa.kosola_kvps.fi#ext#@univreimsfr.onmicrosoft.com::2c98e99d-c8f5-4cf3-9b72-cf31e513ad72" providerId="AD" clId="Web-{379DD426-718F-4656-8147-54732F590F24}" dt="2024-12-09T13:42:33.994" v="4"/>
          <ac:picMkLst>
            <pc:docMk/>
            <pc:sldMk cId="1046977833" sldId="262"/>
            <ac:picMk id="111" creationId="{00000000-0000-0000-0000-000000000000}"/>
          </ac:picMkLst>
        </pc:picChg>
      </pc:sldChg>
      <pc:sldChg chg="addSp delSp modSp">
        <pc:chgData name="Kosola Maisa" userId="S::maisa.kosola_kvps.fi#ext#@univreimsfr.onmicrosoft.com::2c98e99d-c8f5-4cf3-9b72-cf31e513ad72" providerId="AD" clId="Web-{379DD426-718F-4656-8147-54732F590F24}" dt="2024-12-09T13:43:10.510" v="10" actId="14100"/>
        <pc:sldMkLst>
          <pc:docMk/>
          <pc:sldMk cId="3933135992" sldId="265"/>
        </pc:sldMkLst>
        <pc:spChg chg="add mod">
          <ac:chgData name="Kosola Maisa" userId="S::maisa.kosola_kvps.fi#ext#@univreimsfr.onmicrosoft.com::2c98e99d-c8f5-4cf3-9b72-cf31e513ad72" providerId="AD" clId="Web-{379DD426-718F-4656-8147-54732F590F24}" dt="2024-12-09T13:43:05.697" v="7"/>
          <ac:spMkLst>
            <pc:docMk/>
            <pc:sldMk cId="3933135992" sldId="265"/>
            <ac:spMk id="3" creationId="{E8A59308-1B8E-7AEA-3631-392018B8A6A9}"/>
          </ac:spMkLst>
        </pc:spChg>
        <pc:picChg chg="add mod">
          <ac:chgData name="Kosola Maisa" userId="S::maisa.kosola_kvps.fi#ext#@univreimsfr.onmicrosoft.com::2c98e99d-c8f5-4cf3-9b72-cf31e513ad72" providerId="AD" clId="Web-{379DD426-718F-4656-8147-54732F590F24}" dt="2024-12-09T13:43:10.510" v="10" actId="14100"/>
          <ac:picMkLst>
            <pc:docMk/>
            <pc:sldMk cId="3933135992" sldId="265"/>
            <ac:picMk id="5" creationId="{BC439C30-7965-3948-610F-83A96C74C392}"/>
          </ac:picMkLst>
        </pc:picChg>
        <pc:picChg chg="del">
          <ac:chgData name="Kosola Maisa" userId="S::maisa.kosola_kvps.fi#ext#@univreimsfr.onmicrosoft.com::2c98e99d-c8f5-4cf3-9b72-cf31e513ad72" providerId="AD" clId="Web-{379DD426-718F-4656-8147-54732F590F24}" dt="2024-12-09T13:43:05.697" v="7"/>
          <ac:picMkLst>
            <pc:docMk/>
            <pc:sldMk cId="3933135992" sldId="265"/>
            <ac:picMk id="111" creationId="{00000000-0000-0000-0000-000000000000}"/>
          </ac:picMkLst>
        </pc:picChg>
      </pc:sldChg>
    </pc:docChg>
  </pc:docChgLst>
  <pc:docChgLst>
    <pc:chgData name="Kosola Maisa" userId="S::maisa.kosola_kvps.fi#ext#@univreimsfr.onmicrosoft.com::2c98e99d-c8f5-4cf3-9b72-cf31e513ad72" providerId="AD" clId="Web-{53368B22-7DC9-468D-8F48-7F6AA667DFF2}"/>
    <pc:docChg chg="modSld modMainMaster">
      <pc:chgData name="Kosola Maisa" userId="S::maisa.kosola_kvps.fi#ext#@univreimsfr.onmicrosoft.com::2c98e99d-c8f5-4cf3-9b72-cf31e513ad72" providerId="AD" clId="Web-{53368B22-7DC9-468D-8F48-7F6AA667DFF2}" dt="2024-11-28T14:30:24.753" v="10"/>
      <pc:docMkLst>
        <pc:docMk/>
      </pc:docMkLst>
      <pc:sldChg chg="addSp modSp">
        <pc:chgData name="Kosola Maisa" userId="S::maisa.kosola_kvps.fi#ext#@univreimsfr.onmicrosoft.com::2c98e99d-c8f5-4cf3-9b72-cf31e513ad72" providerId="AD" clId="Web-{53368B22-7DC9-468D-8F48-7F6AA667DFF2}" dt="2024-11-28T14:30:15.284" v="8" actId="20577"/>
        <pc:sldMkLst>
          <pc:docMk/>
          <pc:sldMk cId="0" sldId="256"/>
        </pc:sldMkLst>
        <pc:spChg chg="add mod">
          <ac:chgData name="Kosola Maisa" userId="S::maisa.kosola_kvps.fi#ext#@univreimsfr.onmicrosoft.com::2c98e99d-c8f5-4cf3-9b72-cf31e513ad72" providerId="AD" clId="Web-{53368B22-7DC9-468D-8F48-7F6AA667DFF2}" dt="2024-11-28T14:30:15.284" v="8" actId="20577"/>
          <ac:spMkLst>
            <pc:docMk/>
            <pc:sldMk cId="0" sldId="256"/>
            <ac:spMk id="2" creationId="{B30D9340-1E17-087E-109F-9066B9F3FDE0}"/>
          </ac:spMkLst>
        </pc:spChg>
      </pc:sldChg>
      <pc:sldChg chg="modSp">
        <pc:chgData name="Kosola Maisa" userId="S::maisa.kosola_kvps.fi#ext#@univreimsfr.onmicrosoft.com::2c98e99d-c8f5-4cf3-9b72-cf31e513ad72" providerId="AD" clId="Web-{53368B22-7DC9-468D-8F48-7F6AA667DFF2}" dt="2024-11-28T14:30:06.315" v="5" actId="14100"/>
        <pc:sldMkLst>
          <pc:docMk/>
          <pc:sldMk cId="1046977833" sldId="262"/>
        </pc:sldMkLst>
        <pc:spChg chg="mod">
          <ac:chgData name="Kosola Maisa" userId="S::maisa.kosola_kvps.fi#ext#@univreimsfr.onmicrosoft.com::2c98e99d-c8f5-4cf3-9b72-cf31e513ad72" providerId="AD" clId="Web-{53368B22-7DC9-468D-8F48-7F6AA667DFF2}" dt="2024-11-28T14:30:06.315" v="5" actId="14100"/>
          <ac:spMkLst>
            <pc:docMk/>
            <pc:sldMk cId="1046977833" sldId="262"/>
            <ac:spMk id="113" creationId="{00000000-0000-0000-0000-000000000000}"/>
          </ac:spMkLst>
        </pc:spChg>
      </pc:sldChg>
      <pc:sldChg chg="modSp">
        <pc:chgData name="Kosola Maisa" userId="S::maisa.kosola_kvps.fi#ext#@univreimsfr.onmicrosoft.com::2c98e99d-c8f5-4cf3-9b72-cf31e513ad72" providerId="AD" clId="Web-{53368B22-7DC9-468D-8F48-7F6AA667DFF2}" dt="2024-11-28T14:30:24.753" v="10"/>
        <pc:sldMkLst>
          <pc:docMk/>
          <pc:sldMk cId="1314171282" sldId="263"/>
        </pc:sldMkLst>
        <pc:spChg chg="mod">
          <ac:chgData name="Kosola Maisa" userId="S::maisa.kosola_kvps.fi#ext#@univreimsfr.onmicrosoft.com::2c98e99d-c8f5-4cf3-9b72-cf31e513ad72" providerId="AD" clId="Web-{53368B22-7DC9-468D-8F48-7F6AA667DFF2}" dt="2024-11-28T14:30:24.753" v="10"/>
          <ac:spMkLst>
            <pc:docMk/>
            <pc:sldMk cId="1314171282" sldId="263"/>
            <ac:spMk id="113" creationId="{00000000-0000-0000-0000-000000000000}"/>
          </ac:spMkLst>
        </pc:spChg>
      </pc:sldChg>
      <pc:sldChg chg="modSp">
        <pc:chgData name="Kosola Maisa" userId="S::maisa.kosola_kvps.fi#ext#@univreimsfr.onmicrosoft.com::2c98e99d-c8f5-4cf3-9b72-cf31e513ad72" providerId="AD" clId="Web-{53368B22-7DC9-468D-8F48-7F6AA667DFF2}" dt="2024-11-28T14:30:24.753" v="10"/>
        <pc:sldMkLst>
          <pc:docMk/>
          <pc:sldMk cId="245102734" sldId="264"/>
        </pc:sldMkLst>
        <pc:spChg chg="mod">
          <ac:chgData name="Kosola Maisa" userId="S::maisa.kosola_kvps.fi#ext#@univreimsfr.onmicrosoft.com::2c98e99d-c8f5-4cf3-9b72-cf31e513ad72" providerId="AD" clId="Web-{53368B22-7DC9-468D-8F48-7F6AA667DFF2}" dt="2024-11-28T14:30:24.753" v="10"/>
          <ac:spMkLst>
            <pc:docMk/>
            <pc:sldMk cId="245102734" sldId="264"/>
            <ac:spMk id="113" creationId="{00000000-0000-0000-0000-000000000000}"/>
          </ac:spMkLst>
        </pc:spChg>
      </pc:sldChg>
      <pc:sldChg chg="modSp">
        <pc:chgData name="Kosola Maisa" userId="S::maisa.kosola_kvps.fi#ext#@univreimsfr.onmicrosoft.com::2c98e99d-c8f5-4cf3-9b72-cf31e513ad72" providerId="AD" clId="Web-{53368B22-7DC9-468D-8F48-7F6AA667DFF2}" dt="2024-11-28T14:30:22.566" v="9"/>
        <pc:sldMkLst>
          <pc:docMk/>
          <pc:sldMk cId="3933135992" sldId="265"/>
        </pc:sldMkLst>
        <pc:spChg chg="mod">
          <ac:chgData name="Kosola Maisa" userId="S::maisa.kosola_kvps.fi#ext#@univreimsfr.onmicrosoft.com::2c98e99d-c8f5-4cf3-9b72-cf31e513ad72" providerId="AD" clId="Web-{53368B22-7DC9-468D-8F48-7F6AA667DFF2}" dt="2024-11-28T14:30:22.566" v="9"/>
          <ac:spMkLst>
            <pc:docMk/>
            <pc:sldMk cId="3933135992" sldId="265"/>
            <ac:spMk id="113" creationId="{00000000-0000-0000-0000-000000000000}"/>
          </ac:spMkLst>
        </pc:spChg>
      </pc:sldChg>
      <pc:sldChg chg="modSp">
        <pc:chgData name="Kosola Maisa" userId="S::maisa.kosola_kvps.fi#ext#@univreimsfr.onmicrosoft.com::2c98e99d-c8f5-4cf3-9b72-cf31e513ad72" providerId="AD" clId="Web-{53368B22-7DC9-468D-8F48-7F6AA667DFF2}" dt="2024-11-28T14:30:24.753" v="10"/>
        <pc:sldMkLst>
          <pc:docMk/>
          <pc:sldMk cId="3688042484" sldId="266"/>
        </pc:sldMkLst>
        <pc:spChg chg="mod">
          <ac:chgData name="Kosola Maisa" userId="S::maisa.kosola_kvps.fi#ext#@univreimsfr.onmicrosoft.com::2c98e99d-c8f5-4cf3-9b72-cf31e513ad72" providerId="AD" clId="Web-{53368B22-7DC9-468D-8F48-7F6AA667DFF2}" dt="2024-11-28T14:30:24.753" v="10"/>
          <ac:spMkLst>
            <pc:docMk/>
            <pc:sldMk cId="3688042484" sldId="266"/>
            <ac:spMk id="113" creationId="{00000000-0000-0000-0000-000000000000}"/>
          </ac:spMkLst>
        </pc:spChg>
      </pc:sldChg>
      <pc:sldChg chg="modSp">
        <pc:chgData name="Kosola Maisa" userId="S::maisa.kosola_kvps.fi#ext#@univreimsfr.onmicrosoft.com::2c98e99d-c8f5-4cf3-9b72-cf31e513ad72" providerId="AD" clId="Web-{53368B22-7DC9-468D-8F48-7F6AA667DFF2}" dt="2024-11-28T14:30:24.753" v="10"/>
        <pc:sldMkLst>
          <pc:docMk/>
          <pc:sldMk cId="3327910379" sldId="270"/>
        </pc:sldMkLst>
        <pc:spChg chg="mod">
          <ac:chgData name="Kosola Maisa" userId="S::maisa.kosola_kvps.fi#ext#@univreimsfr.onmicrosoft.com::2c98e99d-c8f5-4cf3-9b72-cf31e513ad72" providerId="AD" clId="Web-{53368B22-7DC9-468D-8F48-7F6AA667DFF2}" dt="2024-11-28T14:30:24.753" v="10"/>
          <ac:spMkLst>
            <pc:docMk/>
            <pc:sldMk cId="3327910379" sldId="270"/>
            <ac:spMk id="122" creationId="{00000000-0000-0000-0000-000000000000}"/>
          </ac:spMkLst>
        </pc:spChg>
      </pc:sldChg>
      <pc:sldChg chg="modSp">
        <pc:chgData name="Kosola Maisa" userId="S::maisa.kosola_kvps.fi#ext#@univreimsfr.onmicrosoft.com::2c98e99d-c8f5-4cf3-9b72-cf31e513ad72" providerId="AD" clId="Web-{53368B22-7DC9-468D-8F48-7F6AA667DFF2}" dt="2024-11-28T14:30:24.753" v="10"/>
        <pc:sldMkLst>
          <pc:docMk/>
          <pc:sldMk cId="1185847723" sldId="272"/>
        </pc:sldMkLst>
        <pc:spChg chg="mod">
          <ac:chgData name="Kosola Maisa" userId="S::maisa.kosola_kvps.fi#ext#@univreimsfr.onmicrosoft.com::2c98e99d-c8f5-4cf3-9b72-cf31e513ad72" providerId="AD" clId="Web-{53368B22-7DC9-468D-8F48-7F6AA667DFF2}" dt="2024-11-28T14:30:24.753" v="10"/>
          <ac:spMkLst>
            <pc:docMk/>
            <pc:sldMk cId="1185847723" sldId="272"/>
            <ac:spMk id="122" creationId="{00000000-0000-0000-0000-000000000000}"/>
          </ac:spMkLst>
        </pc:spChg>
      </pc:sldChg>
      <pc:sldChg chg="modSp">
        <pc:chgData name="Kosola Maisa" userId="S::maisa.kosola_kvps.fi#ext#@univreimsfr.onmicrosoft.com::2c98e99d-c8f5-4cf3-9b72-cf31e513ad72" providerId="AD" clId="Web-{53368B22-7DC9-468D-8F48-7F6AA667DFF2}" dt="2024-11-28T14:30:24.753" v="10"/>
        <pc:sldMkLst>
          <pc:docMk/>
          <pc:sldMk cId="4216596804" sldId="275"/>
        </pc:sldMkLst>
        <pc:spChg chg="mod">
          <ac:chgData name="Kosola Maisa" userId="S::maisa.kosola_kvps.fi#ext#@univreimsfr.onmicrosoft.com::2c98e99d-c8f5-4cf3-9b72-cf31e513ad72" providerId="AD" clId="Web-{53368B22-7DC9-468D-8F48-7F6AA667DFF2}" dt="2024-11-28T14:30:24.753" v="10"/>
          <ac:spMkLst>
            <pc:docMk/>
            <pc:sldMk cId="4216596804" sldId="275"/>
            <ac:spMk id="113" creationId="{00000000-0000-0000-0000-000000000000}"/>
          </ac:spMkLst>
        </pc:spChg>
      </pc:sldChg>
      <pc:sldChg chg="modSp">
        <pc:chgData name="Kosola Maisa" userId="S::maisa.kosola_kvps.fi#ext#@univreimsfr.onmicrosoft.com::2c98e99d-c8f5-4cf3-9b72-cf31e513ad72" providerId="AD" clId="Web-{53368B22-7DC9-468D-8F48-7F6AA667DFF2}" dt="2024-11-28T14:30:24.753" v="10"/>
        <pc:sldMkLst>
          <pc:docMk/>
          <pc:sldMk cId="4281695852" sldId="276"/>
        </pc:sldMkLst>
        <pc:spChg chg="mod">
          <ac:chgData name="Kosola Maisa" userId="S::maisa.kosola_kvps.fi#ext#@univreimsfr.onmicrosoft.com::2c98e99d-c8f5-4cf3-9b72-cf31e513ad72" providerId="AD" clId="Web-{53368B22-7DC9-468D-8F48-7F6AA667DFF2}" dt="2024-11-28T14:30:24.753" v="10"/>
          <ac:spMkLst>
            <pc:docMk/>
            <pc:sldMk cId="4281695852" sldId="276"/>
            <ac:spMk id="122" creationId="{63E52CFA-9170-08B2-ED6C-92C8EADFCD99}"/>
          </ac:spMkLst>
        </pc:spChg>
      </pc:sldChg>
      <pc:sldChg chg="modSp">
        <pc:chgData name="Kosola Maisa" userId="S::maisa.kosola_kvps.fi#ext#@univreimsfr.onmicrosoft.com::2c98e99d-c8f5-4cf3-9b72-cf31e513ad72" providerId="AD" clId="Web-{53368B22-7DC9-468D-8F48-7F6AA667DFF2}" dt="2024-11-28T14:30:24.753" v="10"/>
        <pc:sldMkLst>
          <pc:docMk/>
          <pc:sldMk cId="2580435778" sldId="277"/>
        </pc:sldMkLst>
        <pc:spChg chg="mod">
          <ac:chgData name="Kosola Maisa" userId="S::maisa.kosola_kvps.fi#ext#@univreimsfr.onmicrosoft.com::2c98e99d-c8f5-4cf3-9b72-cf31e513ad72" providerId="AD" clId="Web-{53368B22-7DC9-468D-8F48-7F6AA667DFF2}" dt="2024-11-28T14:30:24.753" v="10"/>
          <ac:spMkLst>
            <pc:docMk/>
            <pc:sldMk cId="2580435778" sldId="277"/>
            <ac:spMk id="113" creationId="{00000000-0000-0000-0000-000000000000}"/>
          </ac:spMkLst>
        </pc:spChg>
      </pc:sldChg>
      <pc:sldChg chg="modSp">
        <pc:chgData name="Kosola Maisa" userId="S::maisa.kosola_kvps.fi#ext#@univreimsfr.onmicrosoft.com::2c98e99d-c8f5-4cf3-9b72-cf31e513ad72" providerId="AD" clId="Web-{53368B22-7DC9-468D-8F48-7F6AA667DFF2}" dt="2024-11-28T14:30:24.753" v="10"/>
        <pc:sldMkLst>
          <pc:docMk/>
          <pc:sldMk cId="520170149" sldId="278"/>
        </pc:sldMkLst>
        <pc:spChg chg="mod">
          <ac:chgData name="Kosola Maisa" userId="S::maisa.kosola_kvps.fi#ext#@univreimsfr.onmicrosoft.com::2c98e99d-c8f5-4cf3-9b72-cf31e513ad72" providerId="AD" clId="Web-{53368B22-7DC9-468D-8F48-7F6AA667DFF2}" dt="2024-11-28T14:30:24.753" v="10"/>
          <ac:spMkLst>
            <pc:docMk/>
            <pc:sldMk cId="520170149" sldId="278"/>
            <ac:spMk id="113" creationId="{00000000-0000-0000-0000-000000000000}"/>
          </ac:spMkLst>
        </pc:spChg>
      </pc:sldChg>
      <pc:sldMasterChg chg="modSp mod modSldLayout">
        <pc:chgData name="Kosola Maisa" userId="S::maisa.kosola_kvps.fi#ext#@univreimsfr.onmicrosoft.com::2c98e99d-c8f5-4cf3-9b72-cf31e513ad72" providerId="AD" clId="Web-{53368B22-7DC9-468D-8F48-7F6AA667DFF2}" dt="2024-11-28T14:30:24.753" v="10"/>
        <pc:sldMasterMkLst>
          <pc:docMk/>
          <pc:sldMasterMk cId="0" sldId="2147483648"/>
        </pc:sldMasterMkLst>
        <pc:spChg chg="mod">
          <ac:chgData name="Kosola Maisa" userId="S::maisa.kosola_kvps.fi#ext#@univreimsfr.onmicrosoft.com::2c98e99d-c8f5-4cf3-9b72-cf31e513ad72" providerId="AD" clId="Web-{53368B22-7DC9-468D-8F48-7F6AA667DFF2}" dt="2024-11-28T14:30:24.753" v="10"/>
          <ac:spMkLst>
            <pc:docMk/>
            <pc:sldMasterMk cId="0" sldId="2147483648"/>
            <ac:spMk id="10" creationId="{00000000-0000-0000-0000-000000000000}"/>
          </ac:spMkLst>
        </pc:spChg>
        <pc:sldLayoutChg chg="modSp mod">
          <pc:chgData name="Kosola Maisa" userId="S::maisa.kosola_kvps.fi#ext#@univreimsfr.onmicrosoft.com::2c98e99d-c8f5-4cf3-9b72-cf31e513ad72" providerId="AD" clId="Web-{53368B22-7DC9-468D-8F48-7F6AA667DFF2}" dt="2024-11-28T14:30:24.753" v="10"/>
          <pc:sldLayoutMkLst>
            <pc:docMk/>
            <pc:sldMasterMk cId="0" sldId="2147483648"/>
            <pc:sldLayoutMk cId="0" sldId="2147483649"/>
          </pc:sldLayoutMkLst>
          <pc:spChg chg="mod">
            <ac:chgData name="Kosola Maisa" userId="S::maisa.kosola_kvps.fi#ext#@univreimsfr.onmicrosoft.com::2c98e99d-c8f5-4cf3-9b72-cf31e513ad72" providerId="AD" clId="Web-{53368B22-7DC9-468D-8F48-7F6AA667DFF2}" dt="2024-11-28T14:30:24.753" v="10"/>
            <ac:spMkLst>
              <pc:docMk/>
              <pc:sldMasterMk cId="0" sldId="2147483648"/>
              <pc:sldLayoutMk cId="0" sldId="2147483649"/>
              <ac:spMk id="17" creationId="{00000000-0000-0000-0000-000000000000}"/>
            </ac:spMkLst>
          </pc:spChg>
        </pc:sldLayoutChg>
        <pc:sldLayoutChg chg="modSp mod">
          <pc:chgData name="Kosola Maisa" userId="S::maisa.kosola_kvps.fi#ext#@univreimsfr.onmicrosoft.com::2c98e99d-c8f5-4cf3-9b72-cf31e513ad72" providerId="AD" clId="Web-{53368B22-7DC9-468D-8F48-7F6AA667DFF2}" dt="2024-11-28T14:30:24.753" v="10"/>
          <pc:sldLayoutMkLst>
            <pc:docMk/>
            <pc:sldMasterMk cId="0" sldId="2147483648"/>
            <pc:sldLayoutMk cId="0" sldId="2147483650"/>
          </pc:sldLayoutMkLst>
          <pc:spChg chg="mod">
            <ac:chgData name="Kosola Maisa" userId="S::maisa.kosola_kvps.fi#ext#@univreimsfr.onmicrosoft.com::2c98e99d-c8f5-4cf3-9b72-cf31e513ad72" providerId="AD" clId="Web-{53368B22-7DC9-468D-8F48-7F6AA667DFF2}" dt="2024-11-28T14:30:24.753" v="10"/>
            <ac:spMkLst>
              <pc:docMk/>
              <pc:sldMasterMk cId="0" sldId="2147483648"/>
              <pc:sldLayoutMk cId="0" sldId="2147483650"/>
              <ac:spMk id="27" creationId="{00000000-0000-0000-0000-000000000000}"/>
            </ac:spMkLst>
          </pc:spChg>
        </pc:sldLayoutChg>
        <pc:sldLayoutChg chg="modSp mod">
          <pc:chgData name="Kosola Maisa" userId="S::maisa.kosola_kvps.fi#ext#@univreimsfr.onmicrosoft.com::2c98e99d-c8f5-4cf3-9b72-cf31e513ad72" providerId="AD" clId="Web-{53368B22-7DC9-468D-8F48-7F6AA667DFF2}" dt="2024-11-28T14:30:24.753" v="10"/>
          <pc:sldLayoutMkLst>
            <pc:docMk/>
            <pc:sldMasterMk cId="0" sldId="2147483648"/>
            <pc:sldLayoutMk cId="0" sldId="2147483651"/>
          </pc:sldLayoutMkLst>
          <pc:spChg chg="mod">
            <ac:chgData name="Kosola Maisa" userId="S::maisa.kosola_kvps.fi#ext#@univreimsfr.onmicrosoft.com::2c98e99d-c8f5-4cf3-9b72-cf31e513ad72" providerId="AD" clId="Web-{53368B22-7DC9-468D-8F48-7F6AA667DFF2}" dt="2024-11-28T14:30:24.753" v="10"/>
            <ac:spMkLst>
              <pc:docMk/>
              <pc:sldMasterMk cId="0" sldId="2147483648"/>
              <pc:sldLayoutMk cId="0" sldId="2147483651"/>
              <ac:spMk id="31" creationId="{00000000-0000-0000-0000-000000000000}"/>
            </ac:spMkLst>
          </pc:spChg>
        </pc:sldLayoutChg>
        <pc:sldLayoutChg chg="modSp mod">
          <pc:chgData name="Kosola Maisa" userId="S::maisa.kosola_kvps.fi#ext#@univreimsfr.onmicrosoft.com::2c98e99d-c8f5-4cf3-9b72-cf31e513ad72" providerId="AD" clId="Web-{53368B22-7DC9-468D-8F48-7F6AA667DFF2}" dt="2024-11-28T14:30:24.753" v="10"/>
          <pc:sldLayoutMkLst>
            <pc:docMk/>
            <pc:sldMasterMk cId="0" sldId="2147483648"/>
            <pc:sldLayoutMk cId="0" sldId="2147483652"/>
          </pc:sldLayoutMkLst>
          <pc:spChg chg="mod">
            <ac:chgData name="Kosola Maisa" userId="S::maisa.kosola_kvps.fi#ext#@univreimsfr.onmicrosoft.com::2c98e99d-c8f5-4cf3-9b72-cf31e513ad72" providerId="AD" clId="Web-{53368B22-7DC9-468D-8F48-7F6AA667DFF2}" dt="2024-11-28T14:30:24.753" v="10"/>
            <ac:spMkLst>
              <pc:docMk/>
              <pc:sldMasterMk cId="0" sldId="2147483648"/>
              <pc:sldLayoutMk cId="0" sldId="2147483652"/>
              <ac:spMk id="45" creationId="{00000000-0000-0000-0000-000000000000}"/>
            </ac:spMkLst>
          </pc:spChg>
        </pc:sldLayoutChg>
        <pc:sldLayoutChg chg="modSp mod">
          <pc:chgData name="Kosola Maisa" userId="S::maisa.kosola_kvps.fi#ext#@univreimsfr.onmicrosoft.com::2c98e99d-c8f5-4cf3-9b72-cf31e513ad72" providerId="AD" clId="Web-{53368B22-7DC9-468D-8F48-7F6AA667DFF2}" dt="2024-11-28T14:30:24.753" v="10"/>
          <pc:sldLayoutMkLst>
            <pc:docMk/>
            <pc:sldMasterMk cId="0" sldId="2147483648"/>
            <pc:sldLayoutMk cId="0" sldId="2147483653"/>
          </pc:sldLayoutMkLst>
          <pc:spChg chg="mod">
            <ac:chgData name="Kosola Maisa" userId="S::maisa.kosola_kvps.fi#ext#@univreimsfr.onmicrosoft.com::2c98e99d-c8f5-4cf3-9b72-cf31e513ad72" providerId="AD" clId="Web-{53368B22-7DC9-468D-8F48-7F6AA667DFF2}" dt="2024-11-28T14:30:24.753" v="10"/>
            <ac:spMkLst>
              <pc:docMk/>
              <pc:sldMasterMk cId="0" sldId="2147483648"/>
              <pc:sldLayoutMk cId="0" sldId="2147483653"/>
              <ac:spMk id="54" creationId="{00000000-0000-0000-0000-000000000000}"/>
            </ac:spMkLst>
          </pc:spChg>
        </pc:sldLayoutChg>
        <pc:sldLayoutChg chg="modSp mod">
          <pc:chgData name="Kosola Maisa" userId="S::maisa.kosola_kvps.fi#ext#@univreimsfr.onmicrosoft.com::2c98e99d-c8f5-4cf3-9b72-cf31e513ad72" providerId="AD" clId="Web-{53368B22-7DC9-468D-8F48-7F6AA667DFF2}" dt="2024-11-28T14:30:24.753" v="10"/>
          <pc:sldLayoutMkLst>
            <pc:docMk/>
            <pc:sldMasterMk cId="0" sldId="2147483648"/>
            <pc:sldLayoutMk cId="0" sldId="2147483654"/>
          </pc:sldLayoutMkLst>
          <pc:spChg chg="mod">
            <ac:chgData name="Kosola Maisa" userId="S::maisa.kosola_kvps.fi#ext#@univreimsfr.onmicrosoft.com::2c98e99d-c8f5-4cf3-9b72-cf31e513ad72" providerId="AD" clId="Web-{53368B22-7DC9-468D-8F48-7F6AA667DFF2}" dt="2024-11-28T14:30:24.753" v="10"/>
            <ac:spMkLst>
              <pc:docMk/>
              <pc:sldMasterMk cId="0" sldId="2147483648"/>
              <pc:sldLayoutMk cId="0" sldId="2147483654"/>
              <ac:spMk id="59" creationId="{00000000-0000-0000-0000-000000000000}"/>
            </ac:spMkLst>
          </pc:spChg>
        </pc:sldLayoutChg>
        <pc:sldLayoutChg chg="modSp mod">
          <pc:chgData name="Kosola Maisa" userId="S::maisa.kosola_kvps.fi#ext#@univreimsfr.onmicrosoft.com::2c98e99d-c8f5-4cf3-9b72-cf31e513ad72" providerId="AD" clId="Web-{53368B22-7DC9-468D-8F48-7F6AA667DFF2}" dt="2024-11-28T14:30:24.753" v="10"/>
          <pc:sldLayoutMkLst>
            <pc:docMk/>
            <pc:sldMasterMk cId="0" sldId="2147483648"/>
            <pc:sldLayoutMk cId="0" sldId="2147483655"/>
          </pc:sldLayoutMkLst>
          <pc:spChg chg="mod">
            <ac:chgData name="Kosola Maisa" userId="S::maisa.kosola_kvps.fi#ext#@univreimsfr.onmicrosoft.com::2c98e99d-c8f5-4cf3-9b72-cf31e513ad72" providerId="AD" clId="Web-{53368B22-7DC9-468D-8F48-7F6AA667DFF2}" dt="2024-11-28T14:30:24.753" v="10"/>
            <ac:spMkLst>
              <pc:docMk/>
              <pc:sldMasterMk cId="0" sldId="2147483648"/>
              <pc:sldLayoutMk cId="0" sldId="2147483655"/>
              <ac:spMk id="63" creationId="{00000000-0000-0000-0000-000000000000}"/>
            </ac:spMkLst>
          </pc:spChg>
        </pc:sldLayoutChg>
        <pc:sldLayoutChg chg="modSp mod">
          <pc:chgData name="Kosola Maisa" userId="S::maisa.kosola_kvps.fi#ext#@univreimsfr.onmicrosoft.com::2c98e99d-c8f5-4cf3-9b72-cf31e513ad72" providerId="AD" clId="Web-{53368B22-7DC9-468D-8F48-7F6AA667DFF2}" dt="2024-11-28T14:30:24.753" v="10"/>
          <pc:sldLayoutMkLst>
            <pc:docMk/>
            <pc:sldMasterMk cId="0" sldId="2147483648"/>
            <pc:sldLayoutMk cId="0" sldId="2147483656"/>
          </pc:sldLayoutMkLst>
          <pc:spChg chg="mod">
            <ac:chgData name="Kosola Maisa" userId="S::maisa.kosola_kvps.fi#ext#@univreimsfr.onmicrosoft.com::2c98e99d-c8f5-4cf3-9b72-cf31e513ad72" providerId="AD" clId="Web-{53368B22-7DC9-468D-8F48-7F6AA667DFF2}" dt="2024-11-28T14:30:24.753" v="10"/>
            <ac:spMkLst>
              <pc:docMk/>
              <pc:sldMasterMk cId="0" sldId="2147483648"/>
              <pc:sldLayoutMk cId="0" sldId="2147483656"/>
              <ac:spMk id="70" creationId="{00000000-0000-0000-0000-000000000000}"/>
            </ac:spMkLst>
          </pc:spChg>
        </pc:sldLayoutChg>
        <pc:sldLayoutChg chg="modSp mod">
          <pc:chgData name="Kosola Maisa" userId="S::maisa.kosola_kvps.fi#ext#@univreimsfr.onmicrosoft.com::2c98e99d-c8f5-4cf3-9b72-cf31e513ad72" providerId="AD" clId="Web-{53368B22-7DC9-468D-8F48-7F6AA667DFF2}" dt="2024-11-28T14:30:24.753" v="10"/>
          <pc:sldLayoutMkLst>
            <pc:docMk/>
            <pc:sldMasterMk cId="0" sldId="2147483648"/>
            <pc:sldLayoutMk cId="0" sldId="2147483657"/>
          </pc:sldLayoutMkLst>
          <pc:spChg chg="mod">
            <ac:chgData name="Kosola Maisa" userId="S::maisa.kosola_kvps.fi#ext#@univreimsfr.onmicrosoft.com::2c98e99d-c8f5-4cf3-9b72-cf31e513ad72" providerId="AD" clId="Web-{53368B22-7DC9-468D-8F48-7F6AA667DFF2}" dt="2024-11-28T14:30:24.753" v="10"/>
            <ac:spMkLst>
              <pc:docMk/>
              <pc:sldMasterMk cId="0" sldId="2147483648"/>
              <pc:sldLayoutMk cId="0" sldId="2147483657"/>
              <ac:spMk id="77" creationId="{00000000-0000-0000-0000-000000000000}"/>
            </ac:spMkLst>
          </pc:spChg>
        </pc:sldLayoutChg>
        <pc:sldLayoutChg chg="modSp mod">
          <pc:chgData name="Kosola Maisa" userId="S::maisa.kosola_kvps.fi#ext#@univreimsfr.onmicrosoft.com::2c98e99d-c8f5-4cf3-9b72-cf31e513ad72" providerId="AD" clId="Web-{53368B22-7DC9-468D-8F48-7F6AA667DFF2}" dt="2024-11-28T14:30:24.753" v="10"/>
          <pc:sldLayoutMkLst>
            <pc:docMk/>
            <pc:sldMasterMk cId="0" sldId="2147483648"/>
            <pc:sldLayoutMk cId="0" sldId="2147483658"/>
          </pc:sldLayoutMkLst>
          <pc:spChg chg="mod">
            <ac:chgData name="Kosola Maisa" userId="S::maisa.kosola_kvps.fi#ext#@univreimsfr.onmicrosoft.com::2c98e99d-c8f5-4cf3-9b72-cf31e513ad72" providerId="AD" clId="Web-{53368B22-7DC9-468D-8F48-7F6AA667DFF2}" dt="2024-11-28T14:30:24.753" v="10"/>
            <ac:spMkLst>
              <pc:docMk/>
              <pc:sldMasterMk cId="0" sldId="2147483648"/>
              <pc:sldLayoutMk cId="0" sldId="2147483658"/>
              <ac:spMk id="83" creationId="{00000000-0000-0000-0000-000000000000}"/>
            </ac:spMkLst>
          </pc:spChg>
        </pc:sldLayoutChg>
        <pc:sldLayoutChg chg="modSp mod">
          <pc:chgData name="Kosola Maisa" userId="S::maisa.kosola_kvps.fi#ext#@univreimsfr.onmicrosoft.com::2c98e99d-c8f5-4cf3-9b72-cf31e513ad72" providerId="AD" clId="Web-{53368B22-7DC9-468D-8F48-7F6AA667DFF2}" dt="2024-11-28T14:30:24.753" v="10"/>
          <pc:sldLayoutMkLst>
            <pc:docMk/>
            <pc:sldMasterMk cId="0" sldId="2147483648"/>
            <pc:sldLayoutMk cId="0" sldId="2147483659"/>
          </pc:sldLayoutMkLst>
          <pc:spChg chg="mod">
            <ac:chgData name="Kosola Maisa" userId="S::maisa.kosola_kvps.fi#ext#@univreimsfr.onmicrosoft.com::2c98e99d-c8f5-4cf3-9b72-cf31e513ad72" providerId="AD" clId="Web-{53368B22-7DC9-468D-8F48-7F6AA667DFF2}" dt="2024-11-28T14:30:24.753" v="10"/>
            <ac:spMkLst>
              <pc:docMk/>
              <pc:sldMasterMk cId="0" sldId="2147483648"/>
              <pc:sldLayoutMk cId="0" sldId="2147483659"/>
              <ac:spMk id="89" creationId="{00000000-0000-0000-0000-000000000000}"/>
            </ac:spMkLst>
          </pc:spChg>
        </pc:sldLayoutChg>
      </pc:sldMasterChg>
    </pc:docChg>
  </pc:docChgLst>
  <pc:docChgLst>
    <pc:chgData name="Ojala Krista" userId="S::krista.ojala_kvps.fi#ext#@univreimsfr.onmicrosoft.com::797ec746-e881-4d1e-aaac-959b83d8fa87" providerId="AD" clId="Web-{F68BABFF-81AA-834E-5FA7-ED231EDE67B9}"/>
    <pc:docChg chg="modSld">
      <pc:chgData name="Ojala Krista" userId="S::krista.ojala_kvps.fi#ext#@univreimsfr.onmicrosoft.com::797ec746-e881-4d1e-aaac-959b83d8fa87" providerId="AD" clId="Web-{F68BABFF-81AA-834E-5FA7-ED231EDE67B9}" dt="2024-10-29T06:50:18.998" v="21" actId="20577"/>
      <pc:docMkLst>
        <pc:docMk/>
      </pc:docMkLst>
      <pc:sldChg chg="modSp">
        <pc:chgData name="Ojala Krista" userId="S::krista.ojala_kvps.fi#ext#@univreimsfr.onmicrosoft.com::797ec746-e881-4d1e-aaac-959b83d8fa87" providerId="AD" clId="Web-{F68BABFF-81AA-834E-5FA7-ED231EDE67B9}" dt="2024-10-29T06:49:56.482" v="19" actId="20577"/>
        <pc:sldMkLst>
          <pc:docMk/>
          <pc:sldMk cId="0" sldId="256"/>
        </pc:sldMkLst>
        <pc:spChg chg="mod">
          <ac:chgData name="Ojala Krista" userId="S::krista.ojala_kvps.fi#ext#@univreimsfr.onmicrosoft.com::797ec746-e881-4d1e-aaac-959b83d8fa87" providerId="AD" clId="Web-{F68BABFF-81AA-834E-5FA7-ED231EDE67B9}" dt="2024-10-29T06:49:56.482" v="19" actId="20577"/>
          <ac:spMkLst>
            <pc:docMk/>
            <pc:sldMk cId="0" sldId="256"/>
            <ac:spMk id="105" creationId="{00000000-0000-0000-0000-000000000000}"/>
          </ac:spMkLst>
        </pc:spChg>
      </pc:sldChg>
      <pc:sldChg chg="modSp">
        <pc:chgData name="Ojala Krista" userId="S::krista.ojala_kvps.fi#ext#@univreimsfr.onmicrosoft.com::797ec746-e881-4d1e-aaac-959b83d8fa87" providerId="AD" clId="Web-{F68BABFF-81AA-834E-5FA7-ED231EDE67B9}" dt="2024-10-29T06:50:18.998" v="21" actId="20577"/>
        <pc:sldMkLst>
          <pc:docMk/>
          <pc:sldMk cId="2580435778" sldId="277"/>
        </pc:sldMkLst>
        <pc:spChg chg="mod">
          <ac:chgData name="Ojala Krista" userId="S::krista.ojala_kvps.fi#ext#@univreimsfr.onmicrosoft.com::797ec746-e881-4d1e-aaac-959b83d8fa87" providerId="AD" clId="Web-{F68BABFF-81AA-834E-5FA7-ED231EDE67B9}" dt="2024-10-29T06:50:18.998" v="21" actId="20577"/>
          <ac:spMkLst>
            <pc:docMk/>
            <pc:sldMk cId="2580435778" sldId="277"/>
            <ac:spMk id="9" creationId="{F213BB9C-F149-4F69-851A-1F2B15B26D0C}"/>
          </ac:spMkLst>
        </pc:sp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_rels/drawing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071CB3-1EB5-B948-B7EE-2B08C4A1C23F}" type="doc">
      <dgm:prSet loTypeId="urn:microsoft.com/office/officeart/2008/layout/LinedList" loCatId="" qsTypeId="urn:microsoft.com/office/officeart/2005/8/quickstyle/simple2" qsCatId="simple" csTypeId="urn:microsoft.com/office/officeart/2005/8/colors/accent1_2" csCatId="accent1" phldr="1"/>
      <dgm:spPr/>
      <dgm:t>
        <a:bodyPr/>
        <a:lstStyle/>
        <a:p>
          <a:endParaRPr lang="fr-FR"/>
        </a:p>
      </dgm:t>
    </dgm:pt>
    <dgm:pt modelId="{97252EF4-ACC4-D040-A04A-298DAF4D3492}">
      <dgm:prSet phldrT="[Texte]"/>
      <dgm:spPr/>
      <dgm:t>
        <a:bodyPr/>
        <a:lstStyle/>
        <a:p>
          <a:r>
            <a:rPr lang="fr-FR" dirty="0"/>
            <a:t>Aktiivinen tiedonvaihtoprosessi</a:t>
          </a:r>
        </a:p>
      </dgm:t>
    </dgm:pt>
    <dgm:pt modelId="{9B86CE53-34F0-D34B-8A7C-9B4080DB2FEB}" type="parTrans" cxnId="{95AC6D3E-002C-0D44-B60B-9CA8CE659DA4}">
      <dgm:prSet/>
      <dgm:spPr/>
      <dgm:t>
        <a:bodyPr/>
        <a:lstStyle/>
        <a:p>
          <a:endParaRPr lang="fr-FR"/>
        </a:p>
      </dgm:t>
    </dgm:pt>
    <dgm:pt modelId="{A7D1D562-DA1B-BC43-B300-E57E277D62C5}" type="sibTrans" cxnId="{95AC6D3E-002C-0D44-B60B-9CA8CE659DA4}">
      <dgm:prSet/>
      <dgm:spPr/>
      <dgm:t>
        <a:bodyPr/>
        <a:lstStyle/>
        <a:p>
          <a:endParaRPr lang="fr-FR"/>
        </a:p>
      </dgm:t>
    </dgm:pt>
    <dgm:pt modelId="{96D65A25-61D7-8F48-B7FC-D83639769A05}">
      <dgm:prSet phldrT="[Texte]"/>
      <dgm:spPr/>
      <dgm:t>
        <a:bodyPr/>
        <a:lstStyle/>
        <a:p>
          <a:r>
            <a:rPr lang="fr-FR" dirty="0"/>
            <a:t>Ymmärtäminen ja ilmaisu</a:t>
          </a:r>
        </a:p>
      </dgm:t>
    </dgm:pt>
    <dgm:pt modelId="{9B1EFF99-7B51-1741-A36D-9D716E0F7AED}" type="parTrans" cxnId="{26D2CDEB-BE61-CB49-95CE-F7D128018EE2}">
      <dgm:prSet/>
      <dgm:spPr/>
      <dgm:t>
        <a:bodyPr/>
        <a:lstStyle/>
        <a:p>
          <a:endParaRPr lang="fr-FR"/>
        </a:p>
      </dgm:t>
    </dgm:pt>
    <dgm:pt modelId="{200FA25F-C659-F54B-AD76-4FC1785EE771}" type="sibTrans" cxnId="{26D2CDEB-BE61-CB49-95CE-F7D128018EE2}">
      <dgm:prSet/>
      <dgm:spPr/>
      <dgm:t>
        <a:bodyPr/>
        <a:lstStyle/>
        <a:p>
          <a:endParaRPr lang="fr-FR"/>
        </a:p>
      </dgm:t>
    </dgm:pt>
    <dgm:pt modelId="{66B90006-1F3A-1148-B715-72DFE28D2326}">
      <dgm:prSet phldrT="[Texte]"/>
      <dgm:spPr/>
      <dgm:t>
        <a:bodyPr/>
        <a:lstStyle/>
        <a:p>
          <a:r>
            <a:rPr lang="fi-FI" dirty="0"/>
            <a:t>Henkilökohtaiset liikkeet, eleet, esineet, </a:t>
          </a:r>
          <a:r>
            <a:rPr lang="fi-FI" dirty="0" err="1"/>
            <a:t>verbalisaatiot</a:t>
          </a:r>
          <a:r>
            <a:rPr lang="fi-FI" dirty="0"/>
            <a:t>, äänet, kuvat, merkit, symbolit, kirjoitettu kieli ja tuotokset täydentävistä ja vaihtoehtoisista laitteista (AAC)</a:t>
          </a:r>
          <a:endParaRPr lang="fr-FR" dirty="0"/>
        </a:p>
      </dgm:t>
    </dgm:pt>
    <dgm:pt modelId="{597F8FD7-AE6D-EC41-8EAB-F6235EB94F93}" type="parTrans" cxnId="{1667FC68-4288-5547-8F2E-E54F59B9F31A}">
      <dgm:prSet/>
      <dgm:spPr/>
      <dgm:t>
        <a:bodyPr/>
        <a:lstStyle/>
        <a:p>
          <a:endParaRPr lang="fr-FR"/>
        </a:p>
      </dgm:t>
    </dgm:pt>
    <dgm:pt modelId="{BB78E4AF-9DDF-734C-A7CF-5933266A61B8}" type="sibTrans" cxnId="{1667FC68-4288-5547-8F2E-E54F59B9F31A}">
      <dgm:prSet/>
      <dgm:spPr/>
      <dgm:t>
        <a:bodyPr/>
        <a:lstStyle/>
        <a:p>
          <a:endParaRPr lang="fr-FR"/>
        </a:p>
      </dgm:t>
    </dgm:pt>
    <dgm:pt modelId="{33AD2B7E-0349-FC4E-9F25-7281D7955ADF}">
      <dgm:prSet phldrT="[Texte]"/>
      <dgm:spPr/>
      <dgm:t>
        <a:bodyPr/>
        <a:lstStyle/>
        <a:p>
          <a:r>
            <a:rPr lang="fi-FI" dirty="0"/>
            <a:t>Tehokas viestintä antaa mahdollisuuden ilmaista tarpeita, toiveita ja mieltymyksiä</a:t>
          </a:r>
          <a:endParaRPr lang="fr-FR" dirty="0"/>
        </a:p>
      </dgm:t>
    </dgm:pt>
    <dgm:pt modelId="{BB1574B0-B833-9C44-956A-3C7F31BE7031}" type="parTrans" cxnId="{EAD45979-B83C-BC44-BCF6-EAC1E0CF459B}">
      <dgm:prSet/>
      <dgm:spPr/>
      <dgm:t>
        <a:bodyPr/>
        <a:lstStyle/>
        <a:p>
          <a:endParaRPr lang="fr-FR"/>
        </a:p>
      </dgm:t>
    </dgm:pt>
    <dgm:pt modelId="{079EFEC2-2711-EF4A-BA5C-978BEA0B3608}" type="sibTrans" cxnId="{EAD45979-B83C-BC44-BCF6-EAC1E0CF459B}">
      <dgm:prSet/>
      <dgm:spPr/>
      <dgm:t>
        <a:bodyPr/>
        <a:lstStyle/>
        <a:p>
          <a:endParaRPr lang="fr-FR"/>
        </a:p>
      </dgm:t>
    </dgm:pt>
    <dgm:pt modelId="{EF1021EF-50FF-8B46-994D-E66E00BC38D9}" type="pres">
      <dgm:prSet presAssocID="{0D071CB3-1EB5-B948-B7EE-2B08C4A1C23F}" presName="vert0" presStyleCnt="0">
        <dgm:presLayoutVars>
          <dgm:dir/>
          <dgm:animOne val="branch"/>
          <dgm:animLvl val="lvl"/>
        </dgm:presLayoutVars>
      </dgm:prSet>
      <dgm:spPr/>
    </dgm:pt>
    <dgm:pt modelId="{39982B4D-2D24-6C45-AA49-20CDD0EF3C45}" type="pres">
      <dgm:prSet presAssocID="{97252EF4-ACC4-D040-A04A-298DAF4D3492}" presName="thickLine" presStyleLbl="alignNode1" presStyleIdx="0" presStyleCnt="4"/>
      <dgm:spPr/>
    </dgm:pt>
    <dgm:pt modelId="{4945DE39-47BA-9643-8E2C-A12871E3CF37}" type="pres">
      <dgm:prSet presAssocID="{97252EF4-ACC4-D040-A04A-298DAF4D3492}" presName="horz1" presStyleCnt="0"/>
      <dgm:spPr/>
    </dgm:pt>
    <dgm:pt modelId="{141BE72B-2435-9542-8F47-BE6263DA223C}" type="pres">
      <dgm:prSet presAssocID="{97252EF4-ACC4-D040-A04A-298DAF4D3492}" presName="tx1" presStyleLbl="revTx" presStyleIdx="0" presStyleCnt="4"/>
      <dgm:spPr/>
    </dgm:pt>
    <dgm:pt modelId="{7917164E-70EB-D34F-8849-F49BD667A31F}" type="pres">
      <dgm:prSet presAssocID="{97252EF4-ACC4-D040-A04A-298DAF4D3492}" presName="vert1" presStyleCnt="0"/>
      <dgm:spPr/>
    </dgm:pt>
    <dgm:pt modelId="{2321277D-63AD-CF4D-BE99-4CC603242055}" type="pres">
      <dgm:prSet presAssocID="{96D65A25-61D7-8F48-B7FC-D83639769A05}" presName="thickLine" presStyleLbl="alignNode1" presStyleIdx="1" presStyleCnt="4"/>
      <dgm:spPr/>
    </dgm:pt>
    <dgm:pt modelId="{AEB496BD-73F1-A145-8F45-E16A83EB4C38}" type="pres">
      <dgm:prSet presAssocID="{96D65A25-61D7-8F48-B7FC-D83639769A05}" presName="horz1" presStyleCnt="0"/>
      <dgm:spPr/>
    </dgm:pt>
    <dgm:pt modelId="{BF532F9B-F1E9-1D40-9BA2-2A20A4D74D71}" type="pres">
      <dgm:prSet presAssocID="{96D65A25-61D7-8F48-B7FC-D83639769A05}" presName="tx1" presStyleLbl="revTx" presStyleIdx="1" presStyleCnt="4"/>
      <dgm:spPr/>
    </dgm:pt>
    <dgm:pt modelId="{5ED209BC-130D-8D4B-A063-395464365D64}" type="pres">
      <dgm:prSet presAssocID="{96D65A25-61D7-8F48-B7FC-D83639769A05}" presName="vert1" presStyleCnt="0"/>
      <dgm:spPr/>
    </dgm:pt>
    <dgm:pt modelId="{6A277332-C775-9B47-AB8C-9BE958284A22}" type="pres">
      <dgm:prSet presAssocID="{66B90006-1F3A-1148-B715-72DFE28D2326}" presName="thickLine" presStyleLbl="alignNode1" presStyleIdx="2" presStyleCnt="4"/>
      <dgm:spPr/>
    </dgm:pt>
    <dgm:pt modelId="{8FF8F777-8005-F446-9405-433B674F2563}" type="pres">
      <dgm:prSet presAssocID="{66B90006-1F3A-1148-B715-72DFE28D2326}" presName="horz1" presStyleCnt="0"/>
      <dgm:spPr/>
    </dgm:pt>
    <dgm:pt modelId="{DAA3092C-813A-D54F-B10E-C9E95D9F7C5A}" type="pres">
      <dgm:prSet presAssocID="{66B90006-1F3A-1148-B715-72DFE28D2326}" presName="tx1" presStyleLbl="revTx" presStyleIdx="2" presStyleCnt="4"/>
      <dgm:spPr/>
    </dgm:pt>
    <dgm:pt modelId="{35D65C46-7AA5-414B-94D5-679A50DA483C}" type="pres">
      <dgm:prSet presAssocID="{66B90006-1F3A-1148-B715-72DFE28D2326}" presName="vert1" presStyleCnt="0"/>
      <dgm:spPr/>
    </dgm:pt>
    <dgm:pt modelId="{50B3E71C-213A-284D-AC10-4AEAE7358A35}" type="pres">
      <dgm:prSet presAssocID="{33AD2B7E-0349-FC4E-9F25-7281D7955ADF}" presName="thickLine" presStyleLbl="alignNode1" presStyleIdx="3" presStyleCnt="4"/>
      <dgm:spPr/>
    </dgm:pt>
    <dgm:pt modelId="{EF2AF94D-88B1-014F-AE9F-B0BEC1F7B94D}" type="pres">
      <dgm:prSet presAssocID="{33AD2B7E-0349-FC4E-9F25-7281D7955ADF}" presName="horz1" presStyleCnt="0"/>
      <dgm:spPr/>
    </dgm:pt>
    <dgm:pt modelId="{4B9CC01C-25D5-6246-8EFD-C0D7E22C3503}" type="pres">
      <dgm:prSet presAssocID="{33AD2B7E-0349-FC4E-9F25-7281D7955ADF}" presName="tx1" presStyleLbl="revTx" presStyleIdx="3" presStyleCnt="4"/>
      <dgm:spPr/>
    </dgm:pt>
    <dgm:pt modelId="{C6434184-AD32-3046-85BC-C9DFB5FF9D05}" type="pres">
      <dgm:prSet presAssocID="{33AD2B7E-0349-FC4E-9F25-7281D7955ADF}" presName="vert1" presStyleCnt="0"/>
      <dgm:spPr/>
    </dgm:pt>
  </dgm:ptLst>
  <dgm:cxnLst>
    <dgm:cxn modelId="{5D378109-93F0-3343-8AEA-3BEF3DE87751}" type="presOf" srcId="{97252EF4-ACC4-D040-A04A-298DAF4D3492}" destId="{141BE72B-2435-9542-8F47-BE6263DA223C}" srcOrd="0" destOrd="0" presId="urn:microsoft.com/office/officeart/2008/layout/LinedList"/>
    <dgm:cxn modelId="{260E5B3D-A01D-9942-BC3C-CB9A8B4C3EEB}" type="presOf" srcId="{96D65A25-61D7-8F48-B7FC-D83639769A05}" destId="{BF532F9B-F1E9-1D40-9BA2-2A20A4D74D71}" srcOrd="0" destOrd="0" presId="urn:microsoft.com/office/officeart/2008/layout/LinedList"/>
    <dgm:cxn modelId="{95AC6D3E-002C-0D44-B60B-9CA8CE659DA4}" srcId="{0D071CB3-1EB5-B948-B7EE-2B08C4A1C23F}" destId="{97252EF4-ACC4-D040-A04A-298DAF4D3492}" srcOrd="0" destOrd="0" parTransId="{9B86CE53-34F0-D34B-8A7C-9B4080DB2FEB}" sibTransId="{A7D1D562-DA1B-BC43-B300-E57E277D62C5}"/>
    <dgm:cxn modelId="{1667FC68-4288-5547-8F2E-E54F59B9F31A}" srcId="{0D071CB3-1EB5-B948-B7EE-2B08C4A1C23F}" destId="{66B90006-1F3A-1148-B715-72DFE28D2326}" srcOrd="2" destOrd="0" parTransId="{597F8FD7-AE6D-EC41-8EAB-F6235EB94F93}" sibTransId="{BB78E4AF-9DDF-734C-A7CF-5933266A61B8}"/>
    <dgm:cxn modelId="{5E720458-18D1-E549-9408-7DC52335AF6C}" type="presOf" srcId="{0D071CB3-1EB5-B948-B7EE-2B08C4A1C23F}" destId="{EF1021EF-50FF-8B46-994D-E66E00BC38D9}" srcOrd="0" destOrd="0" presId="urn:microsoft.com/office/officeart/2008/layout/LinedList"/>
    <dgm:cxn modelId="{E3612758-DA89-0E4A-9FB9-003AE911D3E6}" type="presOf" srcId="{33AD2B7E-0349-FC4E-9F25-7281D7955ADF}" destId="{4B9CC01C-25D5-6246-8EFD-C0D7E22C3503}" srcOrd="0" destOrd="0" presId="urn:microsoft.com/office/officeart/2008/layout/LinedList"/>
    <dgm:cxn modelId="{EAD45979-B83C-BC44-BCF6-EAC1E0CF459B}" srcId="{0D071CB3-1EB5-B948-B7EE-2B08C4A1C23F}" destId="{33AD2B7E-0349-FC4E-9F25-7281D7955ADF}" srcOrd="3" destOrd="0" parTransId="{BB1574B0-B833-9C44-956A-3C7F31BE7031}" sibTransId="{079EFEC2-2711-EF4A-BA5C-978BEA0B3608}"/>
    <dgm:cxn modelId="{B3CE248F-8F00-244C-8C6E-6EB5A55307A6}" type="presOf" srcId="{66B90006-1F3A-1148-B715-72DFE28D2326}" destId="{DAA3092C-813A-D54F-B10E-C9E95D9F7C5A}" srcOrd="0" destOrd="0" presId="urn:microsoft.com/office/officeart/2008/layout/LinedList"/>
    <dgm:cxn modelId="{26D2CDEB-BE61-CB49-95CE-F7D128018EE2}" srcId="{0D071CB3-1EB5-B948-B7EE-2B08C4A1C23F}" destId="{96D65A25-61D7-8F48-B7FC-D83639769A05}" srcOrd="1" destOrd="0" parTransId="{9B1EFF99-7B51-1741-A36D-9D716E0F7AED}" sibTransId="{200FA25F-C659-F54B-AD76-4FC1785EE771}"/>
    <dgm:cxn modelId="{0B661C4C-4055-4645-A35B-BBCBE63735A5}" type="presParOf" srcId="{EF1021EF-50FF-8B46-994D-E66E00BC38D9}" destId="{39982B4D-2D24-6C45-AA49-20CDD0EF3C45}" srcOrd="0" destOrd="0" presId="urn:microsoft.com/office/officeart/2008/layout/LinedList"/>
    <dgm:cxn modelId="{D3B9AE44-5FBA-714D-8A94-27946040C561}" type="presParOf" srcId="{EF1021EF-50FF-8B46-994D-E66E00BC38D9}" destId="{4945DE39-47BA-9643-8E2C-A12871E3CF37}" srcOrd="1" destOrd="0" presId="urn:microsoft.com/office/officeart/2008/layout/LinedList"/>
    <dgm:cxn modelId="{B7CF41AF-44EA-AE42-B519-CD6EEB5C5353}" type="presParOf" srcId="{4945DE39-47BA-9643-8E2C-A12871E3CF37}" destId="{141BE72B-2435-9542-8F47-BE6263DA223C}" srcOrd="0" destOrd="0" presId="urn:microsoft.com/office/officeart/2008/layout/LinedList"/>
    <dgm:cxn modelId="{CBF68D0E-BAAA-9B44-BAAA-1C74B1D5AB7F}" type="presParOf" srcId="{4945DE39-47BA-9643-8E2C-A12871E3CF37}" destId="{7917164E-70EB-D34F-8849-F49BD667A31F}" srcOrd="1" destOrd="0" presId="urn:microsoft.com/office/officeart/2008/layout/LinedList"/>
    <dgm:cxn modelId="{6ECCDBD5-3E77-E34B-88CF-941570431056}" type="presParOf" srcId="{EF1021EF-50FF-8B46-994D-E66E00BC38D9}" destId="{2321277D-63AD-CF4D-BE99-4CC603242055}" srcOrd="2" destOrd="0" presId="urn:microsoft.com/office/officeart/2008/layout/LinedList"/>
    <dgm:cxn modelId="{021FC2BF-5F57-024F-B633-B2752E1A9AAF}" type="presParOf" srcId="{EF1021EF-50FF-8B46-994D-E66E00BC38D9}" destId="{AEB496BD-73F1-A145-8F45-E16A83EB4C38}" srcOrd="3" destOrd="0" presId="urn:microsoft.com/office/officeart/2008/layout/LinedList"/>
    <dgm:cxn modelId="{E89BE87F-FCDA-B148-82A8-70C97EE1177F}" type="presParOf" srcId="{AEB496BD-73F1-A145-8F45-E16A83EB4C38}" destId="{BF532F9B-F1E9-1D40-9BA2-2A20A4D74D71}" srcOrd="0" destOrd="0" presId="urn:microsoft.com/office/officeart/2008/layout/LinedList"/>
    <dgm:cxn modelId="{E83C1E27-59C4-714F-84DA-C6DD450E7A87}" type="presParOf" srcId="{AEB496BD-73F1-A145-8F45-E16A83EB4C38}" destId="{5ED209BC-130D-8D4B-A063-395464365D64}" srcOrd="1" destOrd="0" presId="urn:microsoft.com/office/officeart/2008/layout/LinedList"/>
    <dgm:cxn modelId="{7496105E-1303-624F-8323-162E385D2268}" type="presParOf" srcId="{EF1021EF-50FF-8B46-994D-E66E00BC38D9}" destId="{6A277332-C775-9B47-AB8C-9BE958284A22}" srcOrd="4" destOrd="0" presId="urn:microsoft.com/office/officeart/2008/layout/LinedList"/>
    <dgm:cxn modelId="{4EB556DC-B422-CF44-BC40-3B9D06A74716}" type="presParOf" srcId="{EF1021EF-50FF-8B46-994D-E66E00BC38D9}" destId="{8FF8F777-8005-F446-9405-433B674F2563}" srcOrd="5" destOrd="0" presId="urn:microsoft.com/office/officeart/2008/layout/LinedList"/>
    <dgm:cxn modelId="{0317B416-5CA4-B349-A970-4636D297AC9E}" type="presParOf" srcId="{8FF8F777-8005-F446-9405-433B674F2563}" destId="{DAA3092C-813A-D54F-B10E-C9E95D9F7C5A}" srcOrd="0" destOrd="0" presId="urn:microsoft.com/office/officeart/2008/layout/LinedList"/>
    <dgm:cxn modelId="{F64E7160-BC06-5A47-AD4B-32DE0FCE6D3B}" type="presParOf" srcId="{8FF8F777-8005-F446-9405-433B674F2563}" destId="{35D65C46-7AA5-414B-94D5-679A50DA483C}" srcOrd="1" destOrd="0" presId="urn:microsoft.com/office/officeart/2008/layout/LinedList"/>
    <dgm:cxn modelId="{9B20C010-B7CA-D74F-BC6B-6F5C78BBE2E2}" type="presParOf" srcId="{EF1021EF-50FF-8B46-994D-E66E00BC38D9}" destId="{50B3E71C-213A-284D-AC10-4AEAE7358A35}" srcOrd="6" destOrd="0" presId="urn:microsoft.com/office/officeart/2008/layout/LinedList"/>
    <dgm:cxn modelId="{B577F972-B8F8-E746-B439-A4FE0B0D44A0}" type="presParOf" srcId="{EF1021EF-50FF-8B46-994D-E66E00BC38D9}" destId="{EF2AF94D-88B1-014F-AE9F-B0BEC1F7B94D}" srcOrd="7" destOrd="0" presId="urn:microsoft.com/office/officeart/2008/layout/LinedList"/>
    <dgm:cxn modelId="{5F3F8FF1-43AE-CD45-807A-1F9F2F5B20C5}" type="presParOf" srcId="{EF2AF94D-88B1-014F-AE9F-B0BEC1F7B94D}" destId="{4B9CC01C-25D5-6246-8EFD-C0D7E22C3503}" srcOrd="0" destOrd="0" presId="urn:microsoft.com/office/officeart/2008/layout/LinedList"/>
    <dgm:cxn modelId="{1568A3F3-E81F-B448-9CBC-2D08E78EEEBD}" type="presParOf" srcId="{EF2AF94D-88B1-014F-AE9F-B0BEC1F7B94D}" destId="{C6434184-AD32-3046-85BC-C9DFB5FF9D05}"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48ABD27-D314-406D-861E-B0D6ABF5B16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fr-FR"/>
        </a:p>
      </dgm:t>
    </dgm:pt>
    <dgm:pt modelId="{0DD73BB4-B0BE-4B43-A47C-B396F2857F01}">
      <dgm:prSet phldrT="[Texte]" phldr="0" custT="1"/>
      <dgm:spPr/>
      <dgm:t>
        <a:bodyPr/>
        <a:lstStyle/>
        <a:p>
          <a:pPr rtl="0"/>
          <a:r>
            <a:rPr lang="fr-FR" sz="4000" dirty="0">
              <a:latin typeface="Arial"/>
            </a:rPr>
            <a:t>2. Merkkien kuvaaminen</a:t>
          </a:r>
          <a:endParaRPr lang="fr-FR" sz="4000" dirty="0"/>
        </a:p>
      </dgm:t>
    </dgm:pt>
    <dgm:pt modelId="{D2D90410-4E88-4FDE-BC2B-49E51DE2784B}" type="parTrans" cxnId="{0C004763-1C81-41DF-B148-E7BA9C2E37E5}">
      <dgm:prSet/>
      <dgm:spPr/>
      <dgm:t>
        <a:bodyPr/>
        <a:lstStyle/>
        <a:p>
          <a:endParaRPr lang="fr-FR" sz="1200"/>
        </a:p>
      </dgm:t>
    </dgm:pt>
    <dgm:pt modelId="{8D71A75C-F419-4560-8984-EF3459BEAEE9}" type="sibTrans" cxnId="{0C004763-1C81-41DF-B148-E7BA9C2E37E5}">
      <dgm:prSet/>
      <dgm:spPr/>
      <dgm:t>
        <a:bodyPr/>
        <a:lstStyle/>
        <a:p>
          <a:endParaRPr lang="fr-FR" sz="1200"/>
        </a:p>
      </dgm:t>
    </dgm:pt>
    <dgm:pt modelId="{47ECAD77-8764-494A-9AA9-2B4C40CF461A}" type="pres">
      <dgm:prSet presAssocID="{148ABD27-D314-406D-861E-B0D6ABF5B162}" presName="diagram" presStyleCnt="0">
        <dgm:presLayoutVars>
          <dgm:dir/>
          <dgm:resizeHandles val="exact"/>
        </dgm:presLayoutVars>
      </dgm:prSet>
      <dgm:spPr/>
    </dgm:pt>
    <dgm:pt modelId="{19DA2EDB-F965-4125-90F4-693583B6E45D}" type="pres">
      <dgm:prSet presAssocID="{0DD73BB4-B0BE-4B43-A47C-B396F2857F01}" presName="node" presStyleLbl="node1" presStyleIdx="0" presStyleCnt="1" custScaleX="89887" custScaleY="59331" custLinFactNeighborX="-4002">
        <dgm:presLayoutVars>
          <dgm:bulletEnabled val="1"/>
        </dgm:presLayoutVars>
      </dgm:prSet>
      <dgm:spPr/>
    </dgm:pt>
  </dgm:ptLst>
  <dgm:cxnLst>
    <dgm:cxn modelId="{0C004763-1C81-41DF-B148-E7BA9C2E37E5}" srcId="{148ABD27-D314-406D-861E-B0D6ABF5B162}" destId="{0DD73BB4-B0BE-4B43-A47C-B396F2857F01}" srcOrd="0" destOrd="0" parTransId="{D2D90410-4E88-4FDE-BC2B-49E51DE2784B}" sibTransId="{8D71A75C-F419-4560-8984-EF3459BEAEE9}"/>
    <dgm:cxn modelId="{3688ED9F-8F8A-4319-9270-B3FD378E2CCD}" type="presOf" srcId="{148ABD27-D314-406D-861E-B0D6ABF5B162}" destId="{47ECAD77-8764-494A-9AA9-2B4C40CF461A}" srcOrd="0" destOrd="0" presId="urn:microsoft.com/office/officeart/2005/8/layout/default"/>
    <dgm:cxn modelId="{925A57C3-97F6-4E35-9004-2B6208FBB973}" type="presOf" srcId="{0DD73BB4-B0BE-4B43-A47C-B396F2857F01}" destId="{19DA2EDB-F965-4125-90F4-693583B6E45D}" srcOrd="0" destOrd="0" presId="urn:microsoft.com/office/officeart/2005/8/layout/default"/>
    <dgm:cxn modelId="{EE785BFA-A0E7-40EB-829C-00015D627251}" type="presParOf" srcId="{47ECAD77-8764-494A-9AA9-2B4C40CF461A}" destId="{19DA2EDB-F965-4125-90F4-693583B6E45D}"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05AE72-7C56-9248-ACC2-51C20DB8ECFD}" type="doc">
      <dgm:prSet loTypeId="urn:microsoft.com/office/officeart/2005/8/layout/cycle6" loCatId="" qsTypeId="urn:microsoft.com/office/officeart/2005/8/quickstyle/simple1" qsCatId="simple" csTypeId="urn:microsoft.com/office/officeart/2005/8/colors/accent1_2" csCatId="accent1" phldr="1"/>
      <dgm:spPr/>
      <dgm:t>
        <a:bodyPr/>
        <a:lstStyle/>
        <a:p>
          <a:endParaRPr lang="fr-FR"/>
        </a:p>
      </dgm:t>
    </dgm:pt>
    <dgm:pt modelId="{871B31C1-D0A8-5940-9F29-09F2DAD8E86D}">
      <dgm:prSet phldrT="[Texte]"/>
      <dgm:spPr/>
      <dgm:t>
        <a:bodyPr/>
        <a:lstStyle/>
        <a:p>
          <a:r>
            <a:rPr lang="en-GB" noProof="0" dirty="0" err="1"/>
            <a:t>Pyytää</a:t>
          </a:r>
          <a:endParaRPr lang="en-GB" noProof="0" dirty="0"/>
        </a:p>
      </dgm:t>
    </dgm:pt>
    <dgm:pt modelId="{93885EA1-9C04-8D43-AAA8-165A991C488A}" type="parTrans" cxnId="{9478F271-66B2-6343-9DBB-1872485A467E}">
      <dgm:prSet/>
      <dgm:spPr/>
      <dgm:t>
        <a:bodyPr/>
        <a:lstStyle/>
        <a:p>
          <a:endParaRPr lang="en-GB" noProof="0"/>
        </a:p>
      </dgm:t>
    </dgm:pt>
    <dgm:pt modelId="{AAEC7BF4-3429-4345-952A-431DF7F0BF88}" type="sibTrans" cxnId="{9478F271-66B2-6343-9DBB-1872485A467E}">
      <dgm:prSet/>
      <dgm:spPr/>
      <dgm:t>
        <a:bodyPr/>
        <a:lstStyle/>
        <a:p>
          <a:endParaRPr lang="en-GB" noProof="0"/>
        </a:p>
      </dgm:t>
    </dgm:pt>
    <dgm:pt modelId="{D2C2085B-95C6-2B4E-947D-14C9A2ABA681}">
      <dgm:prSet phldrT="[Texte]"/>
      <dgm:spPr/>
      <dgm:t>
        <a:bodyPr/>
        <a:lstStyle/>
        <a:p>
          <a:r>
            <a:rPr lang="en-GB" noProof="0" dirty="0" err="1"/>
            <a:t>Kieltäytyä</a:t>
          </a:r>
          <a:endParaRPr lang="en-GB" noProof="0" dirty="0"/>
        </a:p>
      </dgm:t>
    </dgm:pt>
    <dgm:pt modelId="{FAAFDA42-FA3B-E54C-81DB-C6656628BB8C}" type="parTrans" cxnId="{7A4AC227-BE2F-5B40-91A1-7E91EEA33B03}">
      <dgm:prSet/>
      <dgm:spPr/>
      <dgm:t>
        <a:bodyPr/>
        <a:lstStyle/>
        <a:p>
          <a:endParaRPr lang="en-GB" noProof="0"/>
        </a:p>
      </dgm:t>
    </dgm:pt>
    <dgm:pt modelId="{7393CEDF-0855-CC43-B327-3278E7DE46EC}" type="sibTrans" cxnId="{7A4AC227-BE2F-5B40-91A1-7E91EEA33B03}">
      <dgm:prSet/>
      <dgm:spPr/>
      <dgm:t>
        <a:bodyPr/>
        <a:lstStyle/>
        <a:p>
          <a:endParaRPr lang="en-GB" noProof="0"/>
        </a:p>
      </dgm:t>
    </dgm:pt>
    <dgm:pt modelId="{B00DF6F5-A802-4942-933B-224A2BE6A83C}">
      <dgm:prSet phldrT="[Texte]"/>
      <dgm:spPr/>
      <dgm:t>
        <a:bodyPr/>
        <a:lstStyle/>
        <a:p>
          <a:r>
            <a:rPr lang="en-GB" noProof="0" dirty="0" err="1"/>
            <a:t>Kysymys</a:t>
          </a:r>
          <a:endParaRPr lang="en-GB" noProof="0" dirty="0"/>
        </a:p>
      </dgm:t>
    </dgm:pt>
    <dgm:pt modelId="{CF3D2E73-0BEC-2642-AF60-4639DD95A080}" type="parTrans" cxnId="{C33C0631-D7F7-1B4B-829A-595326D28603}">
      <dgm:prSet/>
      <dgm:spPr/>
      <dgm:t>
        <a:bodyPr/>
        <a:lstStyle/>
        <a:p>
          <a:endParaRPr lang="en-GB" noProof="0"/>
        </a:p>
      </dgm:t>
    </dgm:pt>
    <dgm:pt modelId="{9834E4A4-1113-9D43-83DF-A64D99B44D51}" type="sibTrans" cxnId="{C33C0631-D7F7-1B4B-829A-595326D28603}">
      <dgm:prSet/>
      <dgm:spPr/>
      <dgm:t>
        <a:bodyPr/>
        <a:lstStyle/>
        <a:p>
          <a:endParaRPr lang="en-GB" noProof="0"/>
        </a:p>
      </dgm:t>
    </dgm:pt>
    <dgm:pt modelId="{1156726C-5C37-7743-8C6A-EBF7C526238D}">
      <dgm:prSet phldrT="[Texte]"/>
      <dgm:spPr/>
      <dgm:t>
        <a:bodyPr/>
        <a:lstStyle/>
        <a:p>
          <a:r>
            <a:rPr lang="en-GB" noProof="0" dirty="0" err="1"/>
            <a:t>Valita</a:t>
          </a:r>
          <a:endParaRPr lang="en-GB" noProof="0" dirty="0"/>
        </a:p>
      </dgm:t>
    </dgm:pt>
    <dgm:pt modelId="{44BA109E-CCA3-C84A-9712-700E592D8965}" type="parTrans" cxnId="{F7402818-FCD3-4B46-8C09-02BEF1D6A99C}">
      <dgm:prSet/>
      <dgm:spPr/>
      <dgm:t>
        <a:bodyPr/>
        <a:lstStyle/>
        <a:p>
          <a:endParaRPr lang="en-GB" noProof="0"/>
        </a:p>
      </dgm:t>
    </dgm:pt>
    <dgm:pt modelId="{17C0D653-B9B2-D441-8D7E-744448689EC7}" type="sibTrans" cxnId="{F7402818-FCD3-4B46-8C09-02BEF1D6A99C}">
      <dgm:prSet/>
      <dgm:spPr/>
      <dgm:t>
        <a:bodyPr/>
        <a:lstStyle/>
        <a:p>
          <a:endParaRPr lang="en-GB" noProof="0"/>
        </a:p>
      </dgm:t>
    </dgm:pt>
    <dgm:pt modelId="{6C257329-3825-C747-BB6F-67D479F6C3CC}">
      <dgm:prSet phldrT="[Texte]"/>
      <dgm:spPr/>
      <dgm:t>
        <a:bodyPr/>
        <a:lstStyle/>
        <a:p>
          <a:r>
            <a:rPr lang="en-GB" noProof="0" dirty="0" err="1"/>
            <a:t>Ilmaista</a:t>
          </a:r>
          <a:r>
            <a:rPr lang="en-GB" noProof="0" dirty="0"/>
            <a:t> </a:t>
          </a:r>
          <a:r>
            <a:rPr lang="en-GB" noProof="0" dirty="0" err="1"/>
            <a:t>mieltymystä</a:t>
          </a:r>
          <a:endParaRPr lang="en-GB" noProof="0" dirty="0"/>
        </a:p>
      </dgm:t>
    </dgm:pt>
    <dgm:pt modelId="{B81D017B-69E4-CE41-BDE9-825FD3BEB11A}" type="parTrans" cxnId="{80B6F552-89CF-B740-AEA0-8F6ECDB27A86}">
      <dgm:prSet/>
      <dgm:spPr/>
      <dgm:t>
        <a:bodyPr/>
        <a:lstStyle/>
        <a:p>
          <a:endParaRPr lang="en-GB" noProof="0"/>
        </a:p>
      </dgm:t>
    </dgm:pt>
    <dgm:pt modelId="{53F81872-78F9-1046-8E77-EA09FF4FABEF}" type="sibTrans" cxnId="{80B6F552-89CF-B740-AEA0-8F6ECDB27A86}">
      <dgm:prSet/>
      <dgm:spPr/>
      <dgm:t>
        <a:bodyPr/>
        <a:lstStyle/>
        <a:p>
          <a:endParaRPr lang="en-GB" noProof="0"/>
        </a:p>
      </dgm:t>
    </dgm:pt>
    <dgm:pt modelId="{2A773032-401C-C446-A6CE-D2E693D084BF}">
      <dgm:prSet/>
      <dgm:spPr/>
      <dgm:t>
        <a:bodyPr/>
        <a:lstStyle/>
        <a:p>
          <a:r>
            <a:rPr lang="en-GB" noProof="0" dirty="0" err="1"/>
            <a:t>Kunnioitus</a:t>
          </a:r>
          <a:r>
            <a:rPr lang="en-GB" noProof="0" dirty="0"/>
            <a:t> ja </a:t>
          </a:r>
          <a:r>
            <a:rPr lang="en-GB" noProof="0" dirty="0" err="1"/>
            <a:t>ihmisarvo</a:t>
          </a:r>
          <a:endParaRPr lang="en-GB" noProof="0" dirty="0"/>
        </a:p>
      </dgm:t>
    </dgm:pt>
    <dgm:pt modelId="{6B1AACB9-7F12-B642-9034-F967A22D712E}" type="parTrans" cxnId="{3318F8C9-4B6D-6444-B575-B98945A1F844}">
      <dgm:prSet/>
      <dgm:spPr/>
      <dgm:t>
        <a:bodyPr/>
        <a:lstStyle/>
        <a:p>
          <a:endParaRPr lang="en-GB" noProof="0"/>
        </a:p>
      </dgm:t>
    </dgm:pt>
    <dgm:pt modelId="{694A1E83-34C0-7346-A548-1F3BE591E60A}" type="sibTrans" cxnId="{3318F8C9-4B6D-6444-B575-B98945A1F844}">
      <dgm:prSet/>
      <dgm:spPr/>
      <dgm:t>
        <a:bodyPr/>
        <a:lstStyle/>
        <a:p>
          <a:endParaRPr lang="en-GB" noProof="0"/>
        </a:p>
      </dgm:t>
    </dgm:pt>
    <dgm:pt modelId="{F317485C-E833-B14B-A6D1-D3F487278CDD}">
      <dgm:prSet/>
      <dgm:spPr/>
      <dgm:t>
        <a:bodyPr/>
        <a:lstStyle/>
        <a:p>
          <a:r>
            <a:rPr lang="en-GB" noProof="0" dirty="0" err="1"/>
            <a:t>Itsesilmaisu</a:t>
          </a:r>
          <a:endParaRPr lang="en-GB" noProof="0" dirty="0"/>
        </a:p>
      </dgm:t>
    </dgm:pt>
    <dgm:pt modelId="{405F0EF4-A47A-9B4E-8E9B-7FA7649F3E09}" type="parTrans" cxnId="{04140CD5-54B3-FE4B-AE2B-95EEA60A0D3C}">
      <dgm:prSet/>
      <dgm:spPr/>
      <dgm:t>
        <a:bodyPr/>
        <a:lstStyle/>
        <a:p>
          <a:endParaRPr lang="en-GB" noProof="0"/>
        </a:p>
      </dgm:t>
    </dgm:pt>
    <dgm:pt modelId="{EF1B59D8-29DD-1D4B-A7DC-205CE135B995}" type="sibTrans" cxnId="{04140CD5-54B3-FE4B-AE2B-95EEA60A0D3C}">
      <dgm:prSet/>
      <dgm:spPr/>
      <dgm:t>
        <a:bodyPr/>
        <a:lstStyle/>
        <a:p>
          <a:endParaRPr lang="en-GB" noProof="0"/>
        </a:p>
      </dgm:t>
    </dgm:pt>
    <dgm:pt modelId="{3C40D819-12E5-8647-86C3-50F546D80E5D}">
      <dgm:prSet/>
      <dgm:spPr/>
      <dgm:t>
        <a:bodyPr/>
        <a:lstStyle/>
        <a:p>
          <a:r>
            <a:rPr lang="en-GB" noProof="0" dirty="0" err="1"/>
            <a:t>Pääsy</a:t>
          </a:r>
          <a:r>
            <a:rPr lang="en-GB" noProof="0" dirty="0"/>
            <a:t> AAC: hen</a:t>
          </a:r>
        </a:p>
      </dgm:t>
    </dgm:pt>
    <dgm:pt modelId="{357A026E-D901-AE4C-AF4B-16CC2FE55334}" type="parTrans" cxnId="{8B213DC8-7B71-A44E-A63A-2E529F145466}">
      <dgm:prSet/>
      <dgm:spPr/>
      <dgm:t>
        <a:bodyPr/>
        <a:lstStyle/>
        <a:p>
          <a:endParaRPr lang="en-GB" noProof="0"/>
        </a:p>
      </dgm:t>
    </dgm:pt>
    <dgm:pt modelId="{76AB9777-F7C6-6D40-B0B9-EF6040907E53}" type="sibTrans" cxnId="{8B213DC8-7B71-A44E-A63A-2E529F145466}">
      <dgm:prSet/>
      <dgm:spPr/>
      <dgm:t>
        <a:bodyPr/>
        <a:lstStyle/>
        <a:p>
          <a:endParaRPr lang="en-GB" noProof="0"/>
        </a:p>
      </dgm:t>
    </dgm:pt>
    <dgm:pt modelId="{AE47E139-A358-8F49-8B28-A1B8F306243D}">
      <dgm:prSet/>
      <dgm:spPr/>
      <dgm:t>
        <a:bodyPr/>
        <a:lstStyle/>
        <a:p>
          <a:r>
            <a:rPr lang="en-GB" noProof="0" dirty="0" err="1"/>
            <a:t>Tiedottaa</a:t>
          </a:r>
          <a:endParaRPr lang="en-GB" noProof="0" dirty="0"/>
        </a:p>
      </dgm:t>
    </dgm:pt>
    <dgm:pt modelId="{08C791D5-7B12-D642-AD57-F22B22784B85}" type="parTrans" cxnId="{1546672F-62E9-D543-9E60-902F7EA083BD}">
      <dgm:prSet/>
      <dgm:spPr/>
      <dgm:t>
        <a:bodyPr/>
        <a:lstStyle/>
        <a:p>
          <a:endParaRPr lang="en-GB" noProof="0"/>
        </a:p>
      </dgm:t>
    </dgm:pt>
    <dgm:pt modelId="{EFC5EEC8-D1D5-AF40-BBE4-F619BC93C47F}" type="sibTrans" cxnId="{1546672F-62E9-D543-9E60-902F7EA083BD}">
      <dgm:prSet/>
      <dgm:spPr/>
      <dgm:t>
        <a:bodyPr/>
        <a:lstStyle/>
        <a:p>
          <a:endParaRPr lang="en-GB" noProof="0"/>
        </a:p>
      </dgm:t>
    </dgm:pt>
    <dgm:pt modelId="{785F300A-634A-6E42-822D-22F4C3721DA6}">
      <dgm:prSet/>
      <dgm:spPr/>
      <dgm:t>
        <a:bodyPr/>
        <a:lstStyle/>
        <a:p>
          <a:r>
            <a:rPr lang="en-GB" noProof="0" dirty="0" err="1"/>
            <a:t>Kommentoida</a:t>
          </a:r>
          <a:endParaRPr lang="en-GB" noProof="0" dirty="0"/>
        </a:p>
      </dgm:t>
    </dgm:pt>
    <dgm:pt modelId="{938F9702-9B2E-C74B-8561-04E48CECCB63}" type="parTrans" cxnId="{B669118D-39E3-C24D-8CF4-AB2535495E37}">
      <dgm:prSet/>
      <dgm:spPr/>
      <dgm:t>
        <a:bodyPr/>
        <a:lstStyle/>
        <a:p>
          <a:endParaRPr lang="en-GB" noProof="0"/>
        </a:p>
      </dgm:t>
    </dgm:pt>
    <dgm:pt modelId="{80BA7777-59AC-054F-90E5-5E43D33D988D}" type="sibTrans" cxnId="{B669118D-39E3-C24D-8CF4-AB2535495E37}">
      <dgm:prSet/>
      <dgm:spPr/>
      <dgm:t>
        <a:bodyPr/>
        <a:lstStyle/>
        <a:p>
          <a:endParaRPr lang="en-GB" noProof="0"/>
        </a:p>
      </dgm:t>
    </dgm:pt>
    <dgm:pt modelId="{D80A7639-737B-6545-BA25-BA6CC0BBA163}">
      <dgm:prSet/>
      <dgm:spPr/>
      <dgm:t>
        <a:bodyPr/>
        <a:lstStyle/>
        <a:p>
          <a:r>
            <a:rPr lang="en-GB" noProof="0" dirty="0"/>
            <a:t>Interact socially</a:t>
          </a:r>
        </a:p>
      </dgm:t>
    </dgm:pt>
    <dgm:pt modelId="{3CA90588-D30B-634B-B220-AE4C50F28D81}" type="parTrans" cxnId="{5BE72C7A-E8CD-E64E-A16A-6D56C2F40701}">
      <dgm:prSet/>
      <dgm:spPr/>
      <dgm:t>
        <a:bodyPr/>
        <a:lstStyle/>
        <a:p>
          <a:endParaRPr lang="en-GB" noProof="0"/>
        </a:p>
      </dgm:t>
    </dgm:pt>
    <dgm:pt modelId="{4A76709E-A403-4549-88FA-D97FA4FD80FD}" type="sibTrans" cxnId="{5BE72C7A-E8CD-E64E-A16A-6D56C2F40701}">
      <dgm:prSet/>
      <dgm:spPr/>
      <dgm:t>
        <a:bodyPr/>
        <a:lstStyle/>
        <a:p>
          <a:endParaRPr lang="en-GB" noProof="0"/>
        </a:p>
      </dgm:t>
    </dgm:pt>
    <dgm:pt modelId="{5EFCA9E5-9BB1-974C-8BAC-7F2DFCFAAC7D}" type="pres">
      <dgm:prSet presAssocID="{8C05AE72-7C56-9248-ACC2-51C20DB8ECFD}" presName="cycle" presStyleCnt="0">
        <dgm:presLayoutVars>
          <dgm:dir/>
          <dgm:resizeHandles val="exact"/>
        </dgm:presLayoutVars>
      </dgm:prSet>
      <dgm:spPr/>
    </dgm:pt>
    <dgm:pt modelId="{9490130A-F973-CB44-A170-84643218D31F}" type="pres">
      <dgm:prSet presAssocID="{871B31C1-D0A8-5940-9F29-09F2DAD8E86D}" presName="node" presStyleLbl="node1" presStyleIdx="0" presStyleCnt="11" custScaleX="150465">
        <dgm:presLayoutVars>
          <dgm:bulletEnabled val="1"/>
        </dgm:presLayoutVars>
      </dgm:prSet>
      <dgm:spPr/>
    </dgm:pt>
    <dgm:pt modelId="{948FCDCF-2E3F-1440-92F5-5D29D21CB794}" type="pres">
      <dgm:prSet presAssocID="{871B31C1-D0A8-5940-9F29-09F2DAD8E86D}" presName="spNode" presStyleCnt="0"/>
      <dgm:spPr/>
    </dgm:pt>
    <dgm:pt modelId="{7EFBDE98-AF22-B442-AD7A-5054EE043DCA}" type="pres">
      <dgm:prSet presAssocID="{AAEC7BF4-3429-4345-952A-431DF7F0BF88}" presName="sibTrans" presStyleLbl="sibTrans1D1" presStyleIdx="0" presStyleCnt="11"/>
      <dgm:spPr/>
    </dgm:pt>
    <dgm:pt modelId="{B8239580-2662-A849-A375-04C5E1DBFBB9}" type="pres">
      <dgm:prSet presAssocID="{D2C2085B-95C6-2B4E-947D-14C9A2ABA681}" presName="node" presStyleLbl="node1" presStyleIdx="1" presStyleCnt="11" custScaleX="150465">
        <dgm:presLayoutVars>
          <dgm:bulletEnabled val="1"/>
        </dgm:presLayoutVars>
      </dgm:prSet>
      <dgm:spPr/>
    </dgm:pt>
    <dgm:pt modelId="{6A63B48D-6A95-A442-A033-FC4D16A53BF9}" type="pres">
      <dgm:prSet presAssocID="{D2C2085B-95C6-2B4E-947D-14C9A2ABA681}" presName="spNode" presStyleCnt="0"/>
      <dgm:spPr/>
    </dgm:pt>
    <dgm:pt modelId="{09CF3C45-59CB-D44D-8C8F-D4599177DE0F}" type="pres">
      <dgm:prSet presAssocID="{7393CEDF-0855-CC43-B327-3278E7DE46EC}" presName="sibTrans" presStyleLbl="sibTrans1D1" presStyleIdx="1" presStyleCnt="11"/>
      <dgm:spPr/>
    </dgm:pt>
    <dgm:pt modelId="{FA58400E-F106-794C-B2E7-A62A5220A12F}" type="pres">
      <dgm:prSet presAssocID="{B00DF6F5-A802-4942-933B-224A2BE6A83C}" presName="node" presStyleLbl="node1" presStyleIdx="2" presStyleCnt="11" custScaleX="150465">
        <dgm:presLayoutVars>
          <dgm:bulletEnabled val="1"/>
        </dgm:presLayoutVars>
      </dgm:prSet>
      <dgm:spPr/>
    </dgm:pt>
    <dgm:pt modelId="{B880027E-B14F-7B41-816E-B00888FA7125}" type="pres">
      <dgm:prSet presAssocID="{B00DF6F5-A802-4942-933B-224A2BE6A83C}" presName="spNode" presStyleCnt="0"/>
      <dgm:spPr/>
    </dgm:pt>
    <dgm:pt modelId="{A419775D-31AD-6F4D-AAF2-20088406BF93}" type="pres">
      <dgm:prSet presAssocID="{9834E4A4-1113-9D43-83DF-A64D99B44D51}" presName="sibTrans" presStyleLbl="sibTrans1D1" presStyleIdx="2" presStyleCnt="11"/>
      <dgm:spPr/>
    </dgm:pt>
    <dgm:pt modelId="{2351A002-2915-ED4B-9595-EBBE7E0B00D5}" type="pres">
      <dgm:prSet presAssocID="{1156726C-5C37-7743-8C6A-EBF7C526238D}" presName="node" presStyleLbl="node1" presStyleIdx="3" presStyleCnt="11" custScaleX="150465">
        <dgm:presLayoutVars>
          <dgm:bulletEnabled val="1"/>
        </dgm:presLayoutVars>
      </dgm:prSet>
      <dgm:spPr/>
    </dgm:pt>
    <dgm:pt modelId="{E0A201F0-733F-904D-A851-584709C937A1}" type="pres">
      <dgm:prSet presAssocID="{1156726C-5C37-7743-8C6A-EBF7C526238D}" presName="spNode" presStyleCnt="0"/>
      <dgm:spPr/>
    </dgm:pt>
    <dgm:pt modelId="{8C05593E-50B4-AD48-920E-C59449F58999}" type="pres">
      <dgm:prSet presAssocID="{17C0D653-B9B2-D441-8D7E-744448689EC7}" presName="sibTrans" presStyleLbl="sibTrans1D1" presStyleIdx="3" presStyleCnt="11"/>
      <dgm:spPr/>
    </dgm:pt>
    <dgm:pt modelId="{D4B36EA1-CA0A-9D42-AA31-57E14D6F8140}" type="pres">
      <dgm:prSet presAssocID="{6C257329-3825-C747-BB6F-67D479F6C3CC}" presName="node" presStyleLbl="node1" presStyleIdx="4" presStyleCnt="11" custScaleX="150465">
        <dgm:presLayoutVars>
          <dgm:bulletEnabled val="1"/>
        </dgm:presLayoutVars>
      </dgm:prSet>
      <dgm:spPr/>
    </dgm:pt>
    <dgm:pt modelId="{CC56022E-D066-4F4F-9DD1-E36105404D13}" type="pres">
      <dgm:prSet presAssocID="{6C257329-3825-C747-BB6F-67D479F6C3CC}" presName="spNode" presStyleCnt="0"/>
      <dgm:spPr/>
    </dgm:pt>
    <dgm:pt modelId="{5BC7DC72-62D8-C04D-A7FB-C9AA4063E4C7}" type="pres">
      <dgm:prSet presAssocID="{53F81872-78F9-1046-8E77-EA09FF4FABEF}" presName="sibTrans" presStyleLbl="sibTrans1D1" presStyleIdx="4" presStyleCnt="11"/>
      <dgm:spPr/>
    </dgm:pt>
    <dgm:pt modelId="{FBC0391A-72CE-3B4B-8AC3-B4CADC4B062F}" type="pres">
      <dgm:prSet presAssocID="{2A773032-401C-C446-A6CE-D2E693D084BF}" presName="node" presStyleLbl="node1" presStyleIdx="5" presStyleCnt="11" custScaleX="150465">
        <dgm:presLayoutVars>
          <dgm:bulletEnabled val="1"/>
        </dgm:presLayoutVars>
      </dgm:prSet>
      <dgm:spPr/>
    </dgm:pt>
    <dgm:pt modelId="{4B8FE729-8B05-2946-B5B8-7F0B8C05F640}" type="pres">
      <dgm:prSet presAssocID="{2A773032-401C-C446-A6CE-D2E693D084BF}" presName="spNode" presStyleCnt="0"/>
      <dgm:spPr/>
    </dgm:pt>
    <dgm:pt modelId="{A623B684-EEE1-1846-9E46-D8CC809B2626}" type="pres">
      <dgm:prSet presAssocID="{694A1E83-34C0-7346-A548-1F3BE591E60A}" presName="sibTrans" presStyleLbl="sibTrans1D1" presStyleIdx="5" presStyleCnt="11"/>
      <dgm:spPr/>
    </dgm:pt>
    <dgm:pt modelId="{38522BB1-0B3C-6F47-AB0E-0390802C87AD}" type="pres">
      <dgm:prSet presAssocID="{F317485C-E833-B14B-A6D1-D3F487278CDD}" presName="node" presStyleLbl="node1" presStyleIdx="6" presStyleCnt="11" custScaleX="150465">
        <dgm:presLayoutVars>
          <dgm:bulletEnabled val="1"/>
        </dgm:presLayoutVars>
      </dgm:prSet>
      <dgm:spPr/>
    </dgm:pt>
    <dgm:pt modelId="{41082B58-0211-9C40-BBED-E7DD90553B03}" type="pres">
      <dgm:prSet presAssocID="{F317485C-E833-B14B-A6D1-D3F487278CDD}" presName="spNode" presStyleCnt="0"/>
      <dgm:spPr/>
    </dgm:pt>
    <dgm:pt modelId="{AF3B7AB9-52B6-7743-8298-7DE4CF895557}" type="pres">
      <dgm:prSet presAssocID="{EF1B59D8-29DD-1D4B-A7DC-205CE135B995}" presName="sibTrans" presStyleLbl="sibTrans1D1" presStyleIdx="6" presStyleCnt="11"/>
      <dgm:spPr/>
    </dgm:pt>
    <dgm:pt modelId="{1AFE8ED9-62DE-8046-B538-D0E8676F15B1}" type="pres">
      <dgm:prSet presAssocID="{3C40D819-12E5-8647-86C3-50F546D80E5D}" presName="node" presStyleLbl="node1" presStyleIdx="7" presStyleCnt="11" custScaleX="150465">
        <dgm:presLayoutVars>
          <dgm:bulletEnabled val="1"/>
        </dgm:presLayoutVars>
      </dgm:prSet>
      <dgm:spPr/>
    </dgm:pt>
    <dgm:pt modelId="{336E6147-1058-244B-9DC3-BB4699AAA4F7}" type="pres">
      <dgm:prSet presAssocID="{3C40D819-12E5-8647-86C3-50F546D80E5D}" presName="spNode" presStyleCnt="0"/>
      <dgm:spPr/>
    </dgm:pt>
    <dgm:pt modelId="{98AF1B1E-1663-4E44-B27A-840D18ABFD2B}" type="pres">
      <dgm:prSet presAssocID="{76AB9777-F7C6-6D40-B0B9-EF6040907E53}" presName="sibTrans" presStyleLbl="sibTrans1D1" presStyleIdx="7" presStyleCnt="11"/>
      <dgm:spPr/>
    </dgm:pt>
    <dgm:pt modelId="{4C266475-E4D6-A546-B268-85F1FF7B376D}" type="pres">
      <dgm:prSet presAssocID="{AE47E139-A358-8F49-8B28-A1B8F306243D}" presName="node" presStyleLbl="node1" presStyleIdx="8" presStyleCnt="11" custScaleX="150465">
        <dgm:presLayoutVars>
          <dgm:bulletEnabled val="1"/>
        </dgm:presLayoutVars>
      </dgm:prSet>
      <dgm:spPr/>
    </dgm:pt>
    <dgm:pt modelId="{EBD2D2E4-3D3B-C34B-B990-18ADAA91570C}" type="pres">
      <dgm:prSet presAssocID="{AE47E139-A358-8F49-8B28-A1B8F306243D}" presName="spNode" presStyleCnt="0"/>
      <dgm:spPr/>
    </dgm:pt>
    <dgm:pt modelId="{D08C305D-C4E8-7148-99A6-DE676D75F4DF}" type="pres">
      <dgm:prSet presAssocID="{EFC5EEC8-D1D5-AF40-BBE4-F619BC93C47F}" presName="sibTrans" presStyleLbl="sibTrans1D1" presStyleIdx="8" presStyleCnt="11"/>
      <dgm:spPr/>
    </dgm:pt>
    <dgm:pt modelId="{1F79386F-4AF6-C146-8A91-E0E173B7D540}" type="pres">
      <dgm:prSet presAssocID="{785F300A-634A-6E42-822D-22F4C3721DA6}" presName="node" presStyleLbl="node1" presStyleIdx="9" presStyleCnt="11" custScaleX="150465">
        <dgm:presLayoutVars>
          <dgm:bulletEnabled val="1"/>
        </dgm:presLayoutVars>
      </dgm:prSet>
      <dgm:spPr/>
    </dgm:pt>
    <dgm:pt modelId="{74DF2E10-6B93-AE42-86ED-2342D72D61F0}" type="pres">
      <dgm:prSet presAssocID="{785F300A-634A-6E42-822D-22F4C3721DA6}" presName="spNode" presStyleCnt="0"/>
      <dgm:spPr/>
    </dgm:pt>
    <dgm:pt modelId="{A835ECCB-7283-B34E-8A96-525FE0B7F2F6}" type="pres">
      <dgm:prSet presAssocID="{80BA7777-59AC-054F-90E5-5E43D33D988D}" presName="sibTrans" presStyleLbl="sibTrans1D1" presStyleIdx="9" presStyleCnt="11"/>
      <dgm:spPr/>
    </dgm:pt>
    <dgm:pt modelId="{9D5E8F52-BB9E-AE42-9127-DADF1F93E976}" type="pres">
      <dgm:prSet presAssocID="{D80A7639-737B-6545-BA25-BA6CC0BBA163}" presName="node" presStyleLbl="node1" presStyleIdx="10" presStyleCnt="11" custScaleX="150465">
        <dgm:presLayoutVars>
          <dgm:bulletEnabled val="1"/>
        </dgm:presLayoutVars>
      </dgm:prSet>
      <dgm:spPr/>
    </dgm:pt>
    <dgm:pt modelId="{8758A186-67C9-8747-B3AE-6B00A4AC62D5}" type="pres">
      <dgm:prSet presAssocID="{D80A7639-737B-6545-BA25-BA6CC0BBA163}" presName="spNode" presStyleCnt="0"/>
      <dgm:spPr/>
    </dgm:pt>
    <dgm:pt modelId="{8C842384-7077-7246-8E26-2232B2B51545}" type="pres">
      <dgm:prSet presAssocID="{4A76709E-A403-4549-88FA-D97FA4FD80FD}" presName="sibTrans" presStyleLbl="sibTrans1D1" presStyleIdx="10" presStyleCnt="11"/>
      <dgm:spPr/>
    </dgm:pt>
  </dgm:ptLst>
  <dgm:cxnLst>
    <dgm:cxn modelId="{AA426100-028B-9948-9EE0-E73098A8B266}" type="presOf" srcId="{871B31C1-D0A8-5940-9F29-09F2DAD8E86D}" destId="{9490130A-F973-CB44-A170-84643218D31F}" srcOrd="0" destOrd="0" presId="urn:microsoft.com/office/officeart/2005/8/layout/cycle6"/>
    <dgm:cxn modelId="{93B05300-50F1-CF46-B272-317F37801ABD}" type="presOf" srcId="{7393CEDF-0855-CC43-B327-3278E7DE46EC}" destId="{09CF3C45-59CB-D44D-8C8F-D4599177DE0F}" srcOrd="0" destOrd="0" presId="urn:microsoft.com/office/officeart/2005/8/layout/cycle6"/>
    <dgm:cxn modelId="{F8D4DC0A-2515-2F49-A23E-B137E3D0033C}" type="presOf" srcId="{4A76709E-A403-4549-88FA-D97FA4FD80FD}" destId="{8C842384-7077-7246-8E26-2232B2B51545}" srcOrd="0" destOrd="0" presId="urn:microsoft.com/office/officeart/2005/8/layout/cycle6"/>
    <dgm:cxn modelId="{F7402818-FCD3-4B46-8C09-02BEF1D6A99C}" srcId="{8C05AE72-7C56-9248-ACC2-51C20DB8ECFD}" destId="{1156726C-5C37-7743-8C6A-EBF7C526238D}" srcOrd="3" destOrd="0" parTransId="{44BA109E-CCA3-C84A-9712-700E592D8965}" sibTransId="{17C0D653-B9B2-D441-8D7E-744448689EC7}"/>
    <dgm:cxn modelId="{1787C125-D755-8247-89A3-83D5C447A0D1}" type="presOf" srcId="{8C05AE72-7C56-9248-ACC2-51C20DB8ECFD}" destId="{5EFCA9E5-9BB1-974C-8BAC-7F2DFCFAAC7D}" srcOrd="0" destOrd="0" presId="urn:microsoft.com/office/officeart/2005/8/layout/cycle6"/>
    <dgm:cxn modelId="{7A4AC227-BE2F-5B40-91A1-7E91EEA33B03}" srcId="{8C05AE72-7C56-9248-ACC2-51C20DB8ECFD}" destId="{D2C2085B-95C6-2B4E-947D-14C9A2ABA681}" srcOrd="1" destOrd="0" parTransId="{FAAFDA42-FA3B-E54C-81DB-C6656628BB8C}" sibTransId="{7393CEDF-0855-CC43-B327-3278E7DE46EC}"/>
    <dgm:cxn modelId="{1546672F-62E9-D543-9E60-902F7EA083BD}" srcId="{8C05AE72-7C56-9248-ACC2-51C20DB8ECFD}" destId="{AE47E139-A358-8F49-8B28-A1B8F306243D}" srcOrd="8" destOrd="0" parTransId="{08C791D5-7B12-D642-AD57-F22B22784B85}" sibTransId="{EFC5EEC8-D1D5-AF40-BBE4-F619BC93C47F}"/>
    <dgm:cxn modelId="{C33C0631-D7F7-1B4B-829A-595326D28603}" srcId="{8C05AE72-7C56-9248-ACC2-51C20DB8ECFD}" destId="{B00DF6F5-A802-4942-933B-224A2BE6A83C}" srcOrd="2" destOrd="0" parTransId="{CF3D2E73-0BEC-2642-AF60-4639DD95A080}" sibTransId="{9834E4A4-1113-9D43-83DF-A64D99B44D51}"/>
    <dgm:cxn modelId="{8CC3BB34-230D-1D4B-9C09-BB414BB9FBB8}" type="presOf" srcId="{EF1B59D8-29DD-1D4B-A7DC-205CE135B995}" destId="{AF3B7AB9-52B6-7743-8298-7DE4CF895557}" srcOrd="0" destOrd="0" presId="urn:microsoft.com/office/officeart/2005/8/layout/cycle6"/>
    <dgm:cxn modelId="{C18F463D-E4B1-5642-A774-FBBA2EE59DA4}" type="presOf" srcId="{AE47E139-A358-8F49-8B28-A1B8F306243D}" destId="{4C266475-E4D6-A546-B268-85F1FF7B376D}" srcOrd="0" destOrd="0" presId="urn:microsoft.com/office/officeart/2005/8/layout/cycle6"/>
    <dgm:cxn modelId="{296E474D-1274-344B-8382-980C67C180B2}" type="presOf" srcId="{785F300A-634A-6E42-822D-22F4C3721DA6}" destId="{1F79386F-4AF6-C146-8A91-E0E173B7D540}" srcOrd="0" destOrd="0" presId="urn:microsoft.com/office/officeart/2005/8/layout/cycle6"/>
    <dgm:cxn modelId="{9478F271-66B2-6343-9DBB-1872485A467E}" srcId="{8C05AE72-7C56-9248-ACC2-51C20DB8ECFD}" destId="{871B31C1-D0A8-5940-9F29-09F2DAD8E86D}" srcOrd="0" destOrd="0" parTransId="{93885EA1-9C04-8D43-AAA8-165A991C488A}" sibTransId="{AAEC7BF4-3429-4345-952A-431DF7F0BF88}"/>
    <dgm:cxn modelId="{85EFA552-AC47-0D44-A173-BB12B291E0F1}" type="presOf" srcId="{80BA7777-59AC-054F-90E5-5E43D33D988D}" destId="{A835ECCB-7283-B34E-8A96-525FE0B7F2F6}" srcOrd="0" destOrd="0" presId="urn:microsoft.com/office/officeart/2005/8/layout/cycle6"/>
    <dgm:cxn modelId="{80B6F552-89CF-B740-AEA0-8F6ECDB27A86}" srcId="{8C05AE72-7C56-9248-ACC2-51C20DB8ECFD}" destId="{6C257329-3825-C747-BB6F-67D479F6C3CC}" srcOrd="4" destOrd="0" parTransId="{B81D017B-69E4-CE41-BDE9-825FD3BEB11A}" sibTransId="{53F81872-78F9-1046-8E77-EA09FF4FABEF}"/>
    <dgm:cxn modelId="{9D23B574-960F-B849-936A-E7941BC58234}" type="presOf" srcId="{AAEC7BF4-3429-4345-952A-431DF7F0BF88}" destId="{7EFBDE98-AF22-B442-AD7A-5054EE043DCA}" srcOrd="0" destOrd="0" presId="urn:microsoft.com/office/officeart/2005/8/layout/cycle6"/>
    <dgm:cxn modelId="{44D51D79-E880-514C-B502-F114CF25DCAF}" type="presOf" srcId="{B00DF6F5-A802-4942-933B-224A2BE6A83C}" destId="{FA58400E-F106-794C-B2E7-A62A5220A12F}" srcOrd="0" destOrd="0" presId="urn:microsoft.com/office/officeart/2005/8/layout/cycle6"/>
    <dgm:cxn modelId="{5BE72C7A-E8CD-E64E-A16A-6D56C2F40701}" srcId="{8C05AE72-7C56-9248-ACC2-51C20DB8ECFD}" destId="{D80A7639-737B-6545-BA25-BA6CC0BBA163}" srcOrd="10" destOrd="0" parTransId="{3CA90588-D30B-634B-B220-AE4C50F28D81}" sibTransId="{4A76709E-A403-4549-88FA-D97FA4FD80FD}"/>
    <dgm:cxn modelId="{8EC4437B-0B0A-DE4E-9036-E248F7D401FD}" type="presOf" srcId="{D80A7639-737B-6545-BA25-BA6CC0BBA163}" destId="{9D5E8F52-BB9E-AE42-9127-DADF1F93E976}" srcOrd="0" destOrd="0" presId="urn:microsoft.com/office/officeart/2005/8/layout/cycle6"/>
    <dgm:cxn modelId="{CFF5E180-F0AC-894E-B526-0E8AFA62F840}" type="presOf" srcId="{1156726C-5C37-7743-8C6A-EBF7C526238D}" destId="{2351A002-2915-ED4B-9595-EBBE7E0B00D5}" srcOrd="0" destOrd="0" presId="urn:microsoft.com/office/officeart/2005/8/layout/cycle6"/>
    <dgm:cxn modelId="{C290DE81-69F0-8746-8A01-D50B8B1ACE57}" type="presOf" srcId="{EFC5EEC8-D1D5-AF40-BBE4-F619BC93C47F}" destId="{D08C305D-C4E8-7148-99A6-DE676D75F4DF}" srcOrd="0" destOrd="0" presId="urn:microsoft.com/office/officeart/2005/8/layout/cycle6"/>
    <dgm:cxn modelId="{9435C684-61D2-CD47-82AC-2870D403889F}" type="presOf" srcId="{76AB9777-F7C6-6D40-B0B9-EF6040907E53}" destId="{98AF1B1E-1663-4E44-B27A-840D18ABFD2B}" srcOrd="0" destOrd="0" presId="urn:microsoft.com/office/officeart/2005/8/layout/cycle6"/>
    <dgm:cxn modelId="{B669118D-39E3-C24D-8CF4-AB2535495E37}" srcId="{8C05AE72-7C56-9248-ACC2-51C20DB8ECFD}" destId="{785F300A-634A-6E42-822D-22F4C3721DA6}" srcOrd="9" destOrd="0" parTransId="{938F9702-9B2E-C74B-8561-04E48CECCB63}" sibTransId="{80BA7777-59AC-054F-90E5-5E43D33D988D}"/>
    <dgm:cxn modelId="{129EEF95-7E59-CD46-A0FA-010AD36C5A24}" type="presOf" srcId="{53F81872-78F9-1046-8E77-EA09FF4FABEF}" destId="{5BC7DC72-62D8-C04D-A7FB-C9AA4063E4C7}" srcOrd="0" destOrd="0" presId="urn:microsoft.com/office/officeart/2005/8/layout/cycle6"/>
    <dgm:cxn modelId="{794F0299-528C-B948-9B34-39C76B4BBE3B}" type="presOf" srcId="{17C0D653-B9B2-D441-8D7E-744448689EC7}" destId="{8C05593E-50B4-AD48-920E-C59449F58999}" srcOrd="0" destOrd="0" presId="urn:microsoft.com/office/officeart/2005/8/layout/cycle6"/>
    <dgm:cxn modelId="{135B48A1-2F20-9342-886B-DDEC98719BB1}" type="presOf" srcId="{F317485C-E833-B14B-A6D1-D3F487278CDD}" destId="{38522BB1-0B3C-6F47-AB0E-0390802C87AD}" srcOrd="0" destOrd="0" presId="urn:microsoft.com/office/officeart/2005/8/layout/cycle6"/>
    <dgm:cxn modelId="{68EFBCA7-8CB2-C842-A2A1-016915E83454}" type="presOf" srcId="{D2C2085B-95C6-2B4E-947D-14C9A2ABA681}" destId="{B8239580-2662-A849-A375-04C5E1DBFBB9}" srcOrd="0" destOrd="0" presId="urn:microsoft.com/office/officeart/2005/8/layout/cycle6"/>
    <dgm:cxn modelId="{045258B0-A18A-AB4C-AA7A-38F7BC698BEA}" type="presOf" srcId="{6C257329-3825-C747-BB6F-67D479F6C3CC}" destId="{D4B36EA1-CA0A-9D42-AA31-57E14D6F8140}" srcOrd="0" destOrd="0" presId="urn:microsoft.com/office/officeart/2005/8/layout/cycle6"/>
    <dgm:cxn modelId="{9E843AB6-4B46-094C-A7F3-4490878CBE9A}" type="presOf" srcId="{2A773032-401C-C446-A6CE-D2E693D084BF}" destId="{FBC0391A-72CE-3B4B-8AC3-B4CADC4B062F}" srcOrd="0" destOrd="0" presId="urn:microsoft.com/office/officeart/2005/8/layout/cycle6"/>
    <dgm:cxn modelId="{867E72B6-F41D-084F-8B8C-938D09612677}" type="presOf" srcId="{694A1E83-34C0-7346-A548-1F3BE591E60A}" destId="{A623B684-EEE1-1846-9E46-D8CC809B2626}" srcOrd="0" destOrd="0" presId="urn:microsoft.com/office/officeart/2005/8/layout/cycle6"/>
    <dgm:cxn modelId="{8B213DC8-7B71-A44E-A63A-2E529F145466}" srcId="{8C05AE72-7C56-9248-ACC2-51C20DB8ECFD}" destId="{3C40D819-12E5-8647-86C3-50F546D80E5D}" srcOrd="7" destOrd="0" parTransId="{357A026E-D901-AE4C-AF4B-16CC2FE55334}" sibTransId="{76AB9777-F7C6-6D40-B0B9-EF6040907E53}"/>
    <dgm:cxn modelId="{3318F8C9-4B6D-6444-B575-B98945A1F844}" srcId="{8C05AE72-7C56-9248-ACC2-51C20DB8ECFD}" destId="{2A773032-401C-C446-A6CE-D2E693D084BF}" srcOrd="5" destOrd="0" parTransId="{6B1AACB9-7F12-B642-9034-F967A22D712E}" sibTransId="{694A1E83-34C0-7346-A548-1F3BE591E60A}"/>
    <dgm:cxn modelId="{04140CD5-54B3-FE4B-AE2B-95EEA60A0D3C}" srcId="{8C05AE72-7C56-9248-ACC2-51C20DB8ECFD}" destId="{F317485C-E833-B14B-A6D1-D3F487278CDD}" srcOrd="6" destOrd="0" parTransId="{405F0EF4-A47A-9B4E-8E9B-7FA7649F3E09}" sibTransId="{EF1B59D8-29DD-1D4B-A7DC-205CE135B995}"/>
    <dgm:cxn modelId="{58B4ABE9-F525-DF47-B4D6-DC6B17839B92}" type="presOf" srcId="{9834E4A4-1113-9D43-83DF-A64D99B44D51}" destId="{A419775D-31AD-6F4D-AAF2-20088406BF93}" srcOrd="0" destOrd="0" presId="urn:microsoft.com/office/officeart/2005/8/layout/cycle6"/>
    <dgm:cxn modelId="{B6BC6BF8-6E1B-5142-9ED9-52FA27C1CF24}" type="presOf" srcId="{3C40D819-12E5-8647-86C3-50F546D80E5D}" destId="{1AFE8ED9-62DE-8046-B538-D0E8676F15B1}" srcOrd="0" destOrd="0" presId="urn:microsoft.com/office/officeart/2005/8/layout/cycle6"/>
    <dgm:cxn modelId="{108226A8-3594-DE45-B2D8-52AEC7A78A14}" type="presParOf" srcId="{5EFCA9E5-9BB1-974C-8BAC-7F2DFCFAAC7D}" destId="{9490130A-F973-CB44-A170-84643218D31F}" srcOrd="0" destOrd="0" presId="urn:microsoft.com/office/officeart/2005/8/layout/cycle6"/>
    <dgm:cxn modelId="{3B54A766-EA14-3740-AB48-03D83E0A8093}" type="presParOf" srcId="{5EFCA9E5-9BB1-974C-8BAC-7F2DFCFAAC7D}" destId="{948FCDCF-2E3F-1440-92F5-5D29D21CB794}" srcOrd="1" destOrd="0" presId="urn:microsoft.com/office/officeart/2005/8/layout/cycle6"/>
    <dgm:cxn modelId="{88F74A2D-F89F-B54A-88DD-41300C712F2F}" type="presParOf" srcId="{5EFCA9E5-9BB1-974C-8BAC-7F2DFCFAAC7D}" destId="{7EFBDE98-AF22-B442-AD7A-5054EE043DCA}" srcOrd="2" destOrd="0" presId="urn:microsoft.com/office/officeart/2005/8/layout/cycle6"/>
    <dgm:cxn modelId="{9BB613BA-D214-A744-B8DB-A80E2AB961DF}" type="presParOf" srcId="{5EFCA9E5-9BB1-974C-8BAC-7F2DFCFAAC7D}" destId="{B8239580-2662-A849-A375-04C5E1DBFBB9}" srcOrd="3" destOrd="0" presId="urn:microsoft.com/office/officeart/2005/8/layout/cycle6"/>
    <dgm:cxn modelId="{0601FF31-2DBC-644E-A635-78F5439ACAAD}" type="presParOf" srcId="{5EFCA9E5-9BB1-974C-8BAC-7F2DFCFAAC7D}" destId="{6A63B48D-6A95-A442-A033-FC4D16A53BF9}" srcOrd="4" destOrd="0" presId="urn:microsoft.com/office/officeart/2005/8/layout/cycle6"/>
    <dgm:cxn modelId="{5E33C702-58B4-5240-A414-1BF8A30D4B32}" type="presParOf" srcId="{5EFCA9E5-9BB1-974C-8BAC-7F2DFCFAAC7D}" destId="{09CF3C45-59CB-D44D-8C8F-D4599177DE0F}" srcOrd="5" destOrd="0" presId="urn:microsoft.com/office/officeart/2005/8/layout/cycle6"/>
    <dgm:cxn modelId="{D09AA8BC-2388-BD4B-90FC-2CB3B4A2A713}" type="presParOf" srcId="{5EFCA9E5-9BB1-974C-8BAC-7F2DFCFAAC7D}" destId="{FA58400E-F106-794C-B2E7-A62A5220A12F}" srcOrd="6" destOrd="0" presId="urn:microsoft.com/office/officeart/2005/8/layout/cycle6"/>
    <dgm:cxn modelId="{7AEAA6F0-E4F9-0542-9D12-6B4193C73050}" type="presParOf" srcId="{5EFCA9E5-9BB1-974C-8BAC-7F2DFCFAAC7D}" destId="{B880027E-B14F-7B41-816E-B00888FA7125}" srcOrd="7" destOrd="0" presId="urn:microsoft.com/office/officeart/2005/8/layout/cycle6"/>
    <dgm:cxn modelId="{C83A9594-E082-A641-8182-5FAC9D73D7F0}" type="presParOf" srcId="{5EFCA9E5-9BB1-974C-8BAC-7F2DFCFAAC7D}" destId="{A419775D-31AD-6F4D-AAF2-20088406BF93}" srcOrd="8" destOrd="0" presId="urn:microsoft.com/office/officeart/2005/8/layout/cycle6"/>
    <dgm:cxn modelId="{DC437EB6-4DE9-0D44-8F2B-C30CB35B6873}" type="presParOf" srcId="{5EFCA9E5-9BB1-974C-8BAC-7F2DFCFAAC7D}" destId="{2351A002-2915-ED4B-9595-EBBE7E0B00D5}" srcOrd="9" destOrd="0" presId="urn:microsoft.com/office/officeart/2005/8/layout/cycle6"/>
    <dgm:cxn modelId="{177C0A00-40E0-3A4A-8FC8-6BC8DA6EB1D3}" type="presParOf" srcId="{5EFCA9E5-9BB1-974C-8BAC-7F2DFCFAAC7D}" destId="{E0A201F0-733F-904D-A851-584709C937A1}" srcOrd="10" destOrd="0" presId="urn:microsoft.com/office/officeart/2005/8/layout/cycle6"/>
    <dgm:cxn modelId="{0E061470-DDFF-A94E-B40B-5BA6881B37F5}" type="presParOf" srcId="{5EFCA9E5-9BB1-974C-8BAC-7F2DFCFAAC7D}" destId="{8C05593E-50B4-AD48-920E-C59449F58999}" srcOrd="11" destOrd="0" presId="urn:microsoft.com/office/officeart/2005/8/layout/cycle6"/>
    <dgm:cxn modelId="{EE8682C5-5A28-8147-9078-C76EE862E132}" type="presParOf" srcId="{5EFCA9E5-9BB1-974C-8BAC-7F2DFCFAAC7D}" destId="{D4B36EA1-CA0A-9D42-AA31-57E14D6F8140}" srcOrd="12" destOrd="0" presId="urn:microsoft.com/office/officeart/2005/8/layout/cycle6"/>
    <dgm:cxn modelId="{DAB0CC4C-CFE5-EE4D-8FE3-2866DEE34B3A}" type="presParOf" srcId="{5EFCA9E5-9BB1-974C-8BAC-7F2DFCFAAC7D}" destId="{CC56022E-D066-4F4F-9DD1-E36105404D13}" srcOrd="13" destOrd="0" presId="urn:microsoft.com/office/officeart/2005/8/layout/cycle6"/>
    <dgm:cxn modelId="{B926B516-C980-DC47-98A6-CAD8C6551A49}" type="presParOf" srcId="{5EFCA9E5-9BB1-974C-8BAC-7F2DFCFAAC7D}" destId="{5BC7DC72-62D8-C04D-A7FB-C9AA4063E4C7}" srcOrd="14" destOrd="0" presId="urn:microsoft.com/office/officeart/2005/8/layout/cycle6"/>
    <dgm:cxn modelId="{C186226C-22F7-4043-A5D7-1E33719D8878}" type="presParOf" srcId="{5EFCA9E5-9BB1-974C-8BAC-7F2DFCFAAC7D}" destId="{FBC0391A-72CE-3B4B-8AC3-B4CADC4B062F}" srcOrd="15" destOrd="0" presId="urn:microsoft.com/office/officeart/2005/8/layout/cycle6"/>
    <dgm:cxn modelId="{42FD52B0-7D26-DD4E-9917-E59DEDFBC395}" type="presParOf" srcId="{5EFCA9E5-9BB1-974C-8BAC-7F2DFCFAAC7D}" destId="{4B8FE729-8B05-2946-B5B8-7F0B8C05F640}" srcOrd="16" destOrd="0" presId="urn:microsoft.com/office/officeart/2005/8/layout/cycle6"/>
    <dgm:cxn modelId="{EF808C5A-2B2A-0D43-969E-2FA90D18A867}" type="presParOf" srcId="{5EFCA9E5-9BB1-974C-8BAC-7F2DFCFAAC7D}" destId="{A623B684-EEE1-1846-9E46-D8CC809B2626}" srcOrd="17" destOrd="0" presId="urn:microsoft.com/office/officeart/2005/8/layout/cycle6"/>
    <dgm:cxn modelId="{1B462E2B-4C0B-C647-9B7F-669A50AC2B83}" type="presParOf" srcId="{5EFCA9E5-9BB1-974C-8BAC-7F2DFCFAAC7D}" destId="{38522BB1-0B3C-6F47-AB0E-0390802C87AD}" srcOrd="18" destOrd="0" presId="urn:microsoft.com/office/officeart/2005/8/layout/cycle6"/>
    <dgm:cxn modelId="{93970593-FE47-CD40-8C9C-017A2E6B1336}" type="presParOf" srcId="{5EFCA9E5-9BB1-974C-8BAC-7F2DFCFAAC7D}" destId="{41082B58-0211-9C40-BBED-E7DD90553B03}" srcOrd="19" destOrd="0" presId="urn:microsoft.com/office/officeart/2005/8/layout/cycle6"/>
    <dgm:cxn modelId="{35180613-C470-1E4F-8FA1-A83EC1DAAD0B}" type="presParOf" srcId="{5EFCA9E5-9BB1-974C-8BAC-7F2DFCFAAC7D}" destId="{AF3B7AB9-52B6-7743-8298-7DE4CF895557}" srcOrd="20" destOrd="0" presId="urn:microsoft.com/office/officeart/2005/8/layout/cycle6"/>
    <dgm:cxn modelId="{9AA969FC-5250-A048-9A63-542F8BC1C0A6}" type="presParOf" srcId="{5EFCA9E5-9BB1-974C-8BAC-7F2DFCFAAC7D}" destId="{1AFE8ED9-62DE-8046-B538-D0E8676F15B1}" srcOrd="21" destOrd="0" presId="urn:microsoft.com/office/officeart/2005/8/layout/cycle6"/>
    <dgm:cxn modelId="{CD9BD1BC-F238-B348-A61B-589B5DE4975A}" type="presParOf" srcId="{5EFCA9E5-9BB1-974C-8BAC-7F2DFCFAAC7D}" destId="{336E6147-1058-244B-9DC3-BB4699AAA4F7}" srcOrd="22" destOrd="0" presId="urn:microsoft.com/office/officeart/2005/8/layout/cycle6"/>
    <dgm:cxn modelId="{5805FA0E-3747-7145-9C99-2C5547981C41}" type="presParOf" srcId="{5EFCA9E5-9BB1-974C-8BAC-7F2DFCFAAC7D}" destId="{98AF1B1E-1663-4E44-B27A-840D18ABFD2B}" srcOrd="23" destOrd="0" presId="urn:microsoft.com/office/officeart/2005/8/layout/cycle6"/>
    <dgm:cxn modelId="{1178CA38-F493-1D4A-9BC1-054CB436B0F7}" type="presParOf" srcId="{5EFCA9E5-9BB1-974C-8BAC-7F2DFCFAAC7D}" destId="{4C266475-E4D6-A546-B268-85F1FF7B376D}" srcOrd="24" destOrd="0" presId="urn:microsoft.com/office/officeart/2005/8/layout/cycle6"/>
    <dgm:cxn modelId="{511977E3-C146-1A48-BBED-7209EA88A242}" type="presParOf" srcId="{5EFCA9E5-9BB1-974C-8BAC-7F2DFCFAAC7D}" destId="{EBD2D2E4-3D3B-C34B-B990-18ADAA91570C}" srcOrd="25" destOrd="0" presId="urn:microsoft.com/office/officeart/2005/8/layout/cycle6"/>
    <dgm:cxn modelId="{727AF87D-DA6A-A745-94A0-3985E2B66454}" type="presParOf" srcId="{5EFCA9E5-9BB1-974C-8BAC-7F2DFCFAAC7D}" destId="{D08C305D-C4E8-7148-99A6-DE676D75F4DF}" srcOrd="26" destOrd="0" presId="urn:microsoft.com/office/officeart/2005/8/layout/cycle6"/>
    <dgm:cxn modelId="{6D88C3D2-1ADD-0045-B8D6-93E2A7F9D2EA}" type="presParOf" srcId="{5EFCA9E5-9BB1-974C-8BAC-7F2DFCFAAC7D}" destId="{1F79386F-4AF6-C146-8A91-E0E173B7D540}" srcOrd="27" destOrd="0" presId="urn:microsoft.com/office/officeart/2005/8/layout/cycle6"/>
    <dgm:cxn modelId="{309F599B-864D-9F42-9130-EC2788A2D856}" type="presParOf" srcId="{5EFCA9E5-9BB1-974C-8BAC-7F2DFCFAAC7D}" destId="{74DF2E10-6B93-AE42-86ED-2342D72D61F0}" srcOrd="28" destOrd="0" presId="urn:microsoft.com/office/officeart/2005/8/layout/cycle6"/>
    <dgm:cxn modelId="{46683E60-545A-6C4A-B572-B2C1E5F1AF8B}" type="presParOf" srcId="{5EFCA9E5-9BB1-974C-8BAC-7F2DFCFAAC7D}" destId="{A835ECCB-7283-B34E-8A96-525FE0B7F2F6}" srcOrd="29" destOrd="0" presId="urn:microsoft.com/office/officeart/2005/8/layout/cycle6"/>
    <dgm:cxn modelId="{28EE3EBB-72C7-3C49-A93B-E284CA6BC47C}" type="presParOf" srcId="{5EFCA9E5-9BB1-974C-8BAC-7F2DFCFAAC7D}" destId="{9D5E8F52-BB9E-AE42-9127-DADF1F93E976}" srcOrd="30" destOrd="0" presId="urn:microsoft.com/office/officeart/2005/8/layout/cycle6"/>
    <dgm:cxn modelId="{42B17C0E-E1B7-9046-B0CF-C21FF1ABC523}" type="presParOf" srcId="{5EFCA9E5-9BB1-974C-8BAC-7F2DFCFAAC7D}" destId="{8758A186-67C9-8747-B3AE-6B00A4AC62D5}" srcOrd="31" destOrd="0" presId="urn:microsoft.com/office/officeart/2005/8/layout/cycle6"/>
    <dgm:cxn modelId="{BE592B4B-DB32-E640-8FE4-E049F8031133}" type="presParOf" srcId="{5EFCA9E5-9BB1-974C-8BAC-7F2DFCFAAC7D}" destId="{8C842384-7077-7246-8E26-2232B2B51545}" srcOrd="32"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FF6603-BB8C-C941-8DD5-52171BD658A2}" type="doc">
      <dgm:prSet loTypeId="urn:microsoft.com/office/officeart/2005/8/layout/pList2" loCatId="" qsTypeId="urn:microsoft.com/office/officeart/2005/8/quickstyle/simple3" qsCatId="simple" csTypeId="urn:microsoft.com/office/officeart/2005/8/colors/accent1_2" csCatId="accent1" phldr="1"/>
      <dgm:spPr/>
    </dgm:pt>
    <dgm:pt modelId="{E8D39ABF-ED61-DF41-8A35-298D1B93A941}">
      <dgm:prSet phldrT="[Texte]"/>
      <dgm:spPr/>
      <dgm:t>
        <a:bodyPr/>
        <a:lstStyle/>
        <a:p>
          <a:pPr algn="l"/>
          <a:r>
            <a:rPr lang="fi-FI" dirty="0"/>
            <a:t>Koulutukseen pääsyä koskevien oikeuksien tunnustaminen
Syrjimättömyys
Sosiaalinen integraatio = koulutuksen tarkoitus</a:t>
          </a:r>
          <a:endParaRPr lang="fr-FR" dirty="0"/>
        </a:p>
      </dgm:t>
    </dgm:pt>
    <dgm:pt modelId="{8F5BE133-019E-8346-8732-4271209015BD}" type="parTrans" cxnId="{557C630F-F5F2-3F4A-9738-5ADA373487EC}">
      <dgm:prSet/>
      <dgm:spPr/>
      <dgm:t>
        <a:bodyPr/>
        <a:lstStyle/>
        <a:p>
          <a:endParaRPr lang="fr-FR"/>
        </a:p>
      </dgm:t>
    </dgm:pt>
    <dgm:pt modelId="{F79D6981-DD19-A744-93BB-B89ABC432A1D}" type="sibTrans" cxnId="{557C630F-F5F2-3F4A-9738-5ADA373487EC}">
      <dgm:prSet/>
      <dgm:spPr/>
      <dgm:t>
        <a:bodyPr/>
        <a:lstStyle/>
        <a:p>
          <a:endParaRPr lang="fr-FR"/>
        </a:p>
      </dgm:t>
    </dgm:pt>
    <dgm:pt modelId="{2D773FC7-79F6-7249-825D-BB80C8597282}">
      <dgm:prSet phldrT="[Texte]"/>
      <dgm:spPr/>
      <dgm:t>
        <a:bodyPr/>
        <a:lstStyle/>
        <a:p>
          <a:pPr algn="l"/>
          <a:r>
            <a:rPr lang="fi-FI" dirty="0"/>
            <a:t>Jäykkyys sananvapauteen, itsemääräämisoikeuteen ja osallisuuteen
Sananvapaus
Tiedonsaanti</a:t>
          </a:r>
          <a:endParaRPr lang="fr-FR" dirty="0"/>
        </a:p>
      </dgm:t>
    </dgm:pt>
    <dgm:pt modelId="{D5A00EAF-31C2-F447-AD69-4ABF65B6B11F}" type="parTrans" cxnId="{99D43269-B0B4-6A4C-9507-490EC30BEA3A}">
      <dgm:prSet/>
      <dgm:spPr/>
      <dgm:t>
        <a:bodyPr/>
        <a:lstStyle/>
        <a:p>
          <a:endParaRPr lang="fr-FR"/>
        </a:p>
      </dgm:t>
    </dgm:pt>
    <dgm:pt modelId="{7C16CF3E-7B79-F84D-9644-17D097FB363C}" type="sibTrans" cxnId="{99D43269-B0B4-6A4C-9507-490EC30BEA3A}">
      <dgm:prSet/>
      <dgm:spPr/>
      <dgm:t>
        <a:bodyPr/>
        <a:lstStyle/>
        <a:p>
          <a:endParaRPr lang="fr-FR"/>
        </a:p>
      </dgm:t>
    </dgm:pt>
    <dgm:pt modelId="{DA86B0F4-8B67-354B-A5CA-B096FCE78A8F}">
      <dgm:prSet phldrT="[Texte]"/>
      <dgm:spPr/>
      <dgm:t>
        <a:bodyPr/>
        <a:lstStyle/>
        <a:p>
          <a:pPr algn="l"/>
          <a:r>
            <a:rPr lang="fi-FI" dirty="0"/>
            <a:t>Jokaisella on oikeus mielipiteen- ja sananvapauteen, mukaan lukien vapaus:
- pitää mielipiteensä ilman häiriöitä
- etsiä ja vastaanottaa tietoa ja ajatuksia kaikkien tiedotusvälineiden kautta rajoista riippumatta,</a:t>
          </a:r>
          <a:endParaRPr lang="fr-FR" dirty="0"/>
        </a:p>
      </dgm:t>
    </dgm:pt>
    <dgm:pt modelId="{FA1EC5E3-6349-5D4B-B8C2-D955110C6B2E}" type="parTrans" cxnId="{B31DAB35-99E7-094E-AF1B-12816FA5BA3E}">
      <dgm:prSet/>
      <dgm:spPr/>
      <dgm:t>
        <a:bodyPr/>
        <a:lstStyle/>
        <a:p>
          <a:endParaRPr lang="fr-FR"/>
        </a:p>
      </dgm:t>
    </dgm:pt>
    <dgm:pt modelId="{C83186CD-5DC7-E94F-838B-48BDDC11AD18}" type="sibTrans" cxnId="{B31DAB35-99E7-094E-AF1B-12816FA5BA3E}">
      <dgm:prSet/>
      <dgm:spPr/>
      <dgm:t>
        <a:bodyPr/>
        <a:lstStyle/>
        <a:p>
          <a:endParaRPr lang="fr-FR"/>
        </a:p>
      </dgm:t>
    </dgm:pt>
    <dgm:pt modelId="{939203BB-B705-C849-A165-D59A338D7EF5}" type="pres">
      <dgm:prSet presAssocID="{8AFF6603-BB8C-C941-8DD5-52171BD658A2}" presName="Name0" presStyleCnt="0">
        <dgm:presLayoutVars>
          <dgm:dir/>
          <dgm:resizeHandles val="exact"/>
        </dgm:presLayoutVars>
      </dgm:prSet>
      <dgm:spPr/>
    </dgm:pt>
    <dgm:pt modelId="{23A3D4BA-9968-CB45-B537-280C6BDB970E}" type="pres">
      <dgm:prSet presAssocID="{8AFF6603-BB8C-C941-8DD5-52171BD658A2}" presName="bkgdShp" presStyleLbl="alignAccFollowNode1" presStyleIdx="0" presStyleCnt="1"/>
      <dgm:spPr/>
    </dgm:pt>
    <dgm:pt modelId="{1343A05C-07A7-884F-BA5C-AE0E3B7C2DF6}" type="pres">
      <dgm:prSet presAssocID="{8AFF6603-BB8C-C941-8DD5-52171BD658A2}" presName="linComp" presStyleCnt="0"/>
      <dgm:spPr/>
    </dgm:pt>
    <dgm:pt modelId="{E00DAD3B-0FA8-F841-8451-D597567478FA}" type="pres">
      <dgm:prSet presAssocID="{E8D39ABF-ED61-DF41-8A35-298D1B93A941}" presName="compNode" presStyleCnt="0"/>
      <dgm:spPr/>
    </dgm:pt>
    <dgm:pt modelId="{EC57A2EB-742E-B341-B237-1A1D960E050D}" type="pres">
      <dgm:prSet presAssocID="{E8D39ABF-ED61-DF41-8A35-298D1B93A941}" presName="node" presStyleLbl="node1" presStyleIdx="0" presStyleCnt="3">
        <dgm:presLayoutVars>
          <dgm:bulletEnabled val="1"/>
        </dgm:presLayoutVars>
      </dgm:prSet>
      <dgm:spPr/>
    </dgm:pt>
    <dgm:pt modelId="{43A84BD4-947D-6F49-B059-F77D36679E0C}" type="pres">
      <dgm:prSet presAssocID="{E8D39ABF-ED61-DF41-8A35-298D1B93A941}" presName="invisiNode" presStyleLbl="node1" presStyleIdx="0" presStyleCnt="3"/>
      <dgm:spPr/>
    </dgm:pt>
    <dgm:pt modelId="{8E4BDE44-5545-354D-A34F-43269217133C}" type="pres">
      <dgm:prSet presAssocID="{E8D39ABF-ED61-DF41-8A35-298D1B93A941}" presName="imagNode" presStyleLbl="fgImgPlace1" presStyleIdx="0" presStyleCnt="3"/>
      <dgm:spPr>
        <a:blipFill>
          <a:blip xmlns:r="http://schemas.openxmlformats.org/officeDocument/2006/relationships" r:embed="rId1"/>
          <a:srcRect/>
          <a:stretch>
            <a:fillRect t="-23000" b="-23000"/>
          </a:stretch>
        </a:blipFill>
      </dgm:spPr>
    </dgm:pt>
    <dgm:pt modelId="{B0ED982E-551D-5B40-A1C7-6A979D234C38}" type="pres">
      <dgm:prSet presAssocID="{F79D6981-DD19-A744-93BB-B89ABC432A1D}" presName="sibTrans" presStyleLbl="sibTrans2D1" presStyleIdx="0" presStyleCnt="0"/>
      <dgm:spPr/>
    </dgm:pt>
    <dgm:pt modelId="{6ED3C787-5F0B-A242-84AD-DA4CE15B28C7}" type="pres">
      <dgm:prSet presAssocID="{2D773FC7-79F6-7249-825D-BB80C8597282}" presName="compNode" presStyleCnt="0"/>
      <dgm:spPr/>
    </dgm:pt>
    <dgm:pt modelId="{45EDFDC8-FFFC-9B4D-97A2-247F143A45D5}" type="pres">
      <dgm:prSet presAssocID="{2D773FC7-79F6-7249-825D-BB80C8597282}" presName="node" presStyleLbl="node1" presStyleIdx="1" presStyleCnt="3">
        <dgm:presLayoutVars>
          <dgm:bulletEnabled val="1"/>
        </dgm:presLayoutVars>
      </dgm:prSet>
      <dgm:spPr/>
    </dgm:pt>
    <dgm:pt modelId="{09990795-6DAC-9446-BFFA-A03CECF2C72C}" type="pres">
      <dgm:prSet presAssocID="{2D773FC7-79F6-7249-825D-BB80C8597282}" presName="invisiNode" presStyleLbl="node1" presStyleIdx="1" presStyleCnt="3"/>
      <dgm:spPr/>
    </dgm:pt>
    <dgm:pt modelId="{46C71207-FDB0-1F4E-A3FA-89728A8CFFDA}" type="pres">
      <dgm:prSet presAssocID="{2D773FC7-79F6-7249-825D-BB80C8597282}" presName="imagNode" presStyleLbl="fgImgPlace1" presStyleIdx="1" presStyleCnt="3"/>
      <dgm:spPr>
        <a:blipFill>
          <a:blip xmlns:r="http://schemas.openxmlformats.org/officeDocument/2006/relationships" r:embed="rId2"/>
          <a:srcRect/>
          <a:stretch>
            <a:fillRect t="-19000" b="-19000"/>
          </a:stretch>
        </a:blipFill>
      </dgm:spPr>
    </dgm:pt>
    <dgm:pt modelId="{5462FCFF-2B56-6B46-A099-D361BFA96C8A}" type="pres">
      <dgm:prSet presAssocID="{7C16CF3E-7B79-F84D-9644-17D097FB363C}" presName="sibTrans" presStyleLbl="sibTrans2D1" presStyleIdx="0" presStyleCnt="0"/>
      <dgm:spPr/>
    </dgm:pt>
    <dgm:pt modelId="{BDDFED20-E333-CB45-860C-625CE089F7BB}" type="pres">
      <dgm:prSet presAssocID="{DA86B0F4-8B67-354B-A5CA-B096FCE78A8F}" presName="compNode" presStyleCnt="0"/>
      <dgm:spPr/>
    </dgm:pt>
    <dgm:pt modelId="{A93AADC5-9937-9647-A979-8D317621677D}" type="pres">
      <dgm:prSet presAssocID="{DA86B0F4-8B67-354B-A5CA-B096FCE78A8F}" presName="node" presStyleLbl="node1" presStyleIdx="2" presStyleCnt="3">
        <dgm:presLayoutVars>
          <dgm:bulletEnabled val="1"/>
        </dgm:presLayoutVars>
      </dgm:prSet>
      <dgm:spPr/>
    </dgm:pt>
    <dgm:pt modelId="{08DDC900-0525-F14E-9994-04ABF87DA601}" type="pres">
      <dgm:prSet presAssocID="{DA86B0F4-8B67-354B-A5CA-B096FCE78A8F}" presName="invisiNode" presStyleLbl="node1" presStyleIdx="2" presStyleCnt="3"/>
      <dgm:spPr/>
    </dgm:pt>
    <dgm:pt modelId="{855CA2B9-CD90-CD4B-BCD9-F38E40D0E1EB}" type="pres">
      <dgm:prSet presAssocID="{DA86B0F4-8B67-354B-A5CA-B096FCE78A8F}" presName="imagNode" presStyleLbl="fgImgPlace1" presStyleIdx="2" presStyleCnt="3"/>
      <dgm:spPr>
        <a:blipFill>
          <a:blip xmlns:r="http://schemas.openxmlformats.org/officeDocument/2006/relationships" r:embed="rId3"/>
          <a:srcRect/>
          <a:stretch>
            <a:fillRect l="-14000" r="-14000"/>
          </a:stretch>
        </a:blipFill>
      </dgm:spPr>
    </dgm:pt>
  </dgm:ptLst>
  <dgm:cxnLst>
    <dgm:cxn modelId="{557C630F-F5F2-3F4A-9738-5ADA373487EC}" srcId="{8AFF6603-BB8C-C941-8DD5-52171BD658A2}" destId="{E8D39ABF-ED61-DF41-8A35-298D1B93A941}" srcOrd="0" destOrd="0" parTransId="{8F5BE133-019E-8346-8732-4271209015BD}" sibTransId="{F79D6981-DD19-A744-93BB-B89ABC432A1D}"/>
    <dgm:cxn modelId="{640A4412-4A6A-8245-8525-2D26F353640A}" type="presOf" srcId="{8AFF6603-BB8C-C941-8DD5-52171BD658A2}" destId="{939203BB-B705-C849-A165-D59A338D7EF5}" srcOrd="0" destOrd="0" presId="urn:microsoft.com/office/officeart/2005/8/layout/pList2"/>
    <dgm:cxn modelId="{BE032715-8BA3-A14C-929C-0FBE7F442662}" type="presOf" srcId="{2D773FC7-79F6-7249-825D-BB80C8597282}" destId="{45EDFDC8-FFFC-9B4D-97A2-247F143A45D5}" srcOrd="0" destOrd="0" presId="urn:microsoft.com/office/officeart/2005/8/layout/pList2"/>
    <dgm:cxn modelId="{B31DAB35-99E7-094E-AF1B-12816FA5BA3E}" srcId="{8AFF6603-BB8C-C941-8DD5-52171BD658A2}" destId="{DA86B0F4-8B67-354B-A5CA-B096FCE78A8F}" srcOrd="2" destOrd="0" parTransId="{FA1EC5E3-6349-5D4B-B8C2-D955110C6B2E}" sibTransId="{C83186CD-5DC7-E94F-838B-48BDDC11AD18}"/>
    <dgm:cxn modelId="{99D43269-B0B4-6A4C-9507-490EC30BEA3A}" srcId="{8AFF6603-BB8C-C941-8DD5-52171BD658A2}" destId="{2D773FC7-79F6-7249-825D-BB80C8597282}" srcOrd="1" destOrd="0" parTransId="{D5A00EAF-31C2-F447-AD69-4ABF65B6B11F}" sibTransId="{7C16CF3E-7B79-F84D-9644-17D097FB363C}"/>
    <dgm:cxn modelId="{E6C9104E-C475-4A4C-BBE8-60805CD47E69}" type="presOf" srcId="{E8D39ABF-ED61-DF41-8A35-298D1B93A941}" destId="{EC57A2EB-742E-B341-B237-1A1D960E050D}" srcOrd="0" destOrd="0" presId="urn:microsoft.com/office/officeart/2005/8/layout/pList2"/>
    <dgm:cxn modelId="{9BBDCA92-8D23-A64B-A94E-D7163EB5643C}" type="presOf" srcId="{7C16CF3E-7B79-F84D-9644-17D097FB363C}" destId="{5462FCFF-2B56-6B46-A099-D361BFA96C8A}" srcOrd="0" destOrd="0" presId="urn:microsoft.com/office/officeart/2005/8/layout/pList2"/>
    <dgm:cxn modelId="{318F1596-DCD7-8B43-8610-4EC9D7F32BC6}" type="presOf" srcId="{DA86B0F4-8B67-354B-A5CA-B096FCE78A8F}" destId="{A93AADC5-9937-9647-A979-8D317621677D}" srcOrd="0" destOrd="0" presId="urn:microsoft.com/office/officeart/2005/8/layout/pList2"/>
    <dgm:cxn modelId="{C3E5A4D0-2F3B-A743-B8F5-9805CAB50E45}" type="presOf" srcId="{F79D6981-DD19-A744-93BB-B89ABC432A1D}" destId="{B0ED982E-551D-5B40-A1C7-6A979D234C38}" srcOrd="0" destOrd="0" presId="urn:microsoft.com/office/officeart/2005/8/layout/pList2"/>
    <dgm:cxn modelId="{3D6A2C1A-972C-034A-8644-E5A0A72066F1}" type="presParOf" srcId="{939203BB-B705-C849-A165-D59A338D7EF5}" destId="{23A3D4BA-9968-CB45-B537-280C6BDB970E}" srcOrd="0" destOrd="0" presId="urn:microsoft.com/office/officeart/2005/8/layout/pList2"/>
    <dgm:cxn modelId="{90B42679-09B7-BE46-9E2E-AFCAB2D6E7F2}" type="presParOf" srcId="{939203BB-B705-C849-A165-D59A338D7EF5}" destId="{1343A05C-07A7-884F-BA5C-AE0E3B7C2DF6}" srcOrd="1" destOrd="0" presId="urn:microsoft.com/office/officeart/2005/8/layout/pList2"/>
    <dgm:cxn modelId="{58CD4EAE-ED44-2C40-B796-BB559EFBFCCE}" type="presParOf" srcId="{1343A05C-07A7-884F-BA5C-AE0E3B7C2DF6}" destId="{E00DAD3B-0FA8-F841-8451-D597567478FA}" srcOrd="0" destOrd="0" presId="urn:microsoft.com/office/officeart/2005/8/layout/pList2"/>
    <dgm:cxn modelId="{DB96E915-B741-6E4F-A066-3A46C106CB69}" type="presParOf" srcId="{E00DAD3B-0FA8-F841-8451-D597567478FA}" destId="{EC57A2EB-742E-B341-B237-1A1D960E050D}" srcOrd="0" destOrd="0" presId="urn:microsoft.com/office/officeart/2005/8/layout/pList2"/>
    <dgm:cxn modelId="{1754FA8B-9E5B-EA4F-B02D-2426401E7BE2}" type="presParOf" srcId="{E00DAD3B-0FA8-F841-8451-D597567478FA}" destId="{43A84BD4-947D-6F49-B059-F77D36679E0C}" srcOrd="1" destOrd="0" presId="urn:microsoft.com/office/officeart/2005/8/layout/pList2"/>
    <dgm:cxn modelId="{9B536E9E-3DBB-0A45-AD50-8F0CB1F24442}" type="presParOf" srcId="{E00DAD3B-0FA8-F841-8451-D597567478FA}" destId="{8E4BDE44-5545-354D-A34F-43269217133C}" srcOrd="2" destOrd="0" presId="urn:microsoft.com/office/officeart/2005/8/layout/pList2"/>
    <dgm:cxn modelId="{BEAC19F9-D14D-F243-B458-75818F02F8F1}" type="presParOf" srcId="{1343A05C-07A7-884F-BA5C-AE0E3B7C2DF6}" destId="{B0ED982E-551D-5B40-A1C7-6A979D234C38}" srcOrd="1" destOrd="0" presId="urn:microsoft.com/office/officeart/2005/8/layout/pList2"/>
    <dgm:cxn modelId="{3AF8FCE6-265B-4047-943D-792F32F56C21}" type="presParOf" srcId="{1343A05C-07A7-884F-BA5C-AE0E3B7C2DF6}" destId="{6ED3C787-5F0B-A242-84AD-DA4CE15B28C7}" srcOrd="2" destOrd="0" presId="urn:microsoft.com/office/officeart/2005/8/layout/pList2"/>
    <dgm:cxn modelId="{76E6D7A3-BE51-AC40-87D4-5D23CBE92681}" type="presParOf" srcId="{6ED3C787-5F0B-A242-84AD-DA4CE15B28C7}" destId="{45EDFDC8-FFFC-9B4D-97A2-247F143A45D5}" srcOrd="0" destOrd="0" presId="urn:microsoft.com/office/officeart/2005/8/layout/pList2"/>
    <dgm:cxn modelId="{75AC0DD0-8AC5-C344-9584-2F5D4CC2CDC6}" type="presParOf" srcId="{6ED3C787-5F0B-A242-84AD-DA4CE15B28C7}" destId="{09990795-6DAC-9446-BFFA-A03CECF2C72C}" srcOrd="1" destOrd="0" presId="urn:microsoft.com/office/officeart/2005/8/layout/pList2"/>
    <dgm:cxn modelId="{E5FE9241-781A-1D40-92DF-117D0513B46D}" type="presParOf" srcId="{6ED3C787-5F0B-A242-84AD-DA4CE15B28C7}" destId="{46C71207-FDB0-1F4E-A3FA-89728A8CFFDA}" srcOrd="2" destOrd="0" presId="urn:microsoft.com/office/officeart/2005/8/layout/pList2"/>
    <dgm:cxn modelId="{8E79F4AB-9978-A845-ABF9-C3C0D920830B}" type="presParOf" srcId="{1343A05C-07A7-884F-BA5C-AE0E3B7C2DF6}" destId="{5462FCFF-2B56-6B46-A099-D361BFA96C8A}" srcOrd="3" destOrd="0" presId="urn:microsoft.com/office/officeart/2005/8/layout/pList2"/>
    <dgm:cxn modelId="{2008629E-D7A7-F347-927C-DBDF06D31DB9}" type="presParOf" srcId="{1343A05C-07A7-884F-BA5C-AE0E3B7C2DF6}" destId="{BDDFED20-E333-CB45-860C-625CE089F7BB}" srcOrd="4" destOrd="0" presId="urn:microsoft.com/office/officeart/2005/8/layout/pList2"/>
    <dgm:cxn modelId="{D6F31A21-566C-2440-975F-9414E3B3FD08}" type="presParOf" srcId="{BDDFED20-E333-CB45-860C-625CE089F7BB}" destId="{A93AADC5-9937-9647-A979-8D317621677D}" srcOrd="0" destOrd="0" presId="urn:microsoft.com/office/officeart/2005/8/layout/pList2"/>
    <dgm:cxn modelId="{7150B287-C0D4-0F46-91E9-ECD6F1486D93}" type="presParOf" srcId="{BDDFED20-E333-CB45-860C-625CE089F7BB}" destId="{08DDC900-0525-F14E-9994-04ABF87DA601}" srcOrd="1" destOrd="0" presId="urn:microsoft.com/office/officeart/2005/8/layout/pList2"/>
    <dgm:cxn modelId="{BCDCA9AA-43BD-5849-841B-682765A672D0}" type="presParOf" srcId="{BDDFED20-E333-CB45-860C-625CE089F7BB}" destId="{855CA2B9-CD90-CD4B-BCD9-F38E40D0E1EB}" srcOrd="2" destOrd="0" presId="urn:microsoft.com/office/officeart/2005/8/layout/p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12FDC75-6ADD-43F3-82C8-193E5CACCEE3}"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fr-FR"/>
        </a:p>
      </dgm:t>
    </dgm:pt>
    <dgm:pt modelId="{E769A9EE-BD29-4ECB-8363-8435E4826246}">
      <dgm:prSet phldrT="[Texte]" custT="1"/>
      <dgm:spPr/>
      <dgm:t>
        <a:bodyPr/>
        <a:lstStyle/>
        <a:p>
          <a:r>
            <a:rPr lang="fi-FI" sz="1800" dirty="0"/>
            <a:t>YK:n vammaisyleissopimuksen 21 artikla 
Sanan- ja mielipiteenvapaus sekä tiedonsaanti</a:t>
          </a:r>
          <a:endParaRPr lang="fr-FR" sz="1800" dirty="0"/>
        </a:p>
      </dgm:t>
    </dgm:pt>
    <dgm:pt modelId="{7DFBFD2C-1692-42F3-A2A8-65395932DC1E}" type="parTrans" cxnId="{282311C7-C2A9-4F38-AEAF-A3C6D3A3C97B}">
      <dgm:prSet/>
      <dgm:spPr/>
      <dgm:t>
        <a:bodyPr/>
        <a:lstStyle/>
        <a:p>
          <a:endParaRPr lang="fr-FR" sz="1800"/>
        </a:p>
      </dgm:t>
    </dgm:pt>
    <dgm:pt modelId="{891375C3-E368-4802-8AC8-2C21BC999756}" type="sibTrans" cxnId="{282311C7-C2A9-4F38-AEAF-A3C6D3A3C97B}">
      <dgm:prSet/>
      <dgm:spPr/>
      <dgm:t>
        <a:bodyPr/>
        <a:lstStyle/>
        <a:p>
          <a:endParaRPr lang="fr-FR" sz="1800"/>
        </a:p>
      </dgm:t>
    </dgm:pt>
    <dgm:pt modelId="{D2D598D6-B9F5-4BB0-B7BE-66F9FD14FC3D}" type="pres">
      <dgm:prSet presAssocID="{712FDC75-6ADD-43F3-82C8-193E5CACCEE3}" presName="linear" presStyleCnt="0">
        <dgm:presLayoutVars>
          <dgm:animLvl val="lvl"/>
          <dgm:resizeHandles val="exact"/>
        </dgm:presLayoutVars>
      </dgm:prSet>
      <dgm:spPr/>
    </dgm:pt>
    <dgm:pt modelId="{85D811B6-5FFF-49C3-A3D3-9FF571CC54A9}" type="pres">
      <dgm:prSet presAssocID="{E769A9EE-BD29-4ECB-8363-8435E4826246}" presName="parentText" presStyleLbl="node1" presStyleIdx="0" presStyleCnt="1" custScaleX="133417" custScaleY="229895" custLinFactY="-46365" custLinFactNeighborX="2038" custLinFactNeighborY="-100000">
        <dgm:presLayoutVars>
          <dgm:chMax val="0"/>
          <dgm:bulletEnabled val="1"/>
        </dgm:presLayoutVars>
      </dgm:prSet>
      <dgm:spPr/>
    </dgm:pt>
  </dgm:ptLst>
  <dgm:cxnLst>
    <dgm:cxn modelId="{5AFF142F-7A27-4C53-9FBB-F1EA5481D58D}" type="presOf" srcId="{712FDC75-6ADD-43F3-82C8-193E5CACCEE3}" destId="{D2D598D6-B9F5-4BB0-B7BE-66F9FD14FC3D}" srcOrd="0" destOrd="0" presId="urn:microsoft.com/office/officeart/2005/8/layout/vList2"/>
    <dgm:cxn modelId="{23BE5E53-0D70-4CD1-8DA9-B097C45754CC}" type="presOf" srcId="{E769A9EE-BD29-4ECB-8363-8435E4826246}" destId="{85D811B6-5FFF-49C3-A3D3-9FF571CC54A9}" srcOrd="0" destOrd="0" presId="urn:microsoft.com/office/officeart/2005/8/layout/vList2"/>
    <dgm:cxn modelId="{282311C7-C2A9-4F38-AEAF-A3C6D3A3C97B}" srcId="{712FDC75-6ADD-43F3-82C8-193E5CACCEE3}" destId="{E769A9EE-BD29-4ECB-8363-8435E4826246}" srcOrd="0" destOrd="0" parTransId="{7DFBFD2C-1692-42F3-A2A8-65395932DC1E}" sibTransId="{891375C3-E368-4802-8AC8-2C21BC999756}"/>
    <dgm:cxn modelId="{3F638447-B72B-4E94-8AD8-833220B144CA}" type="presParOf" srcId="{D2D598D6-B9F5-4BB0-B7BE-66F9FD14FC3D}" destId="{85D811B6-5FFF-49C3-A3D3-9FF571CC54A9}"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B5366AB-5BED-BF47-9049-B8A95F58639F}"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fr-FR"/>
        </a:p>
      </dgm:t>
    </dgm:pt>
    <dgm:pt modelId="{433F7C8A-C69A-CD46-AB2F-D270EF2C5DE1}">
      <dgm:prSet phldrT="[Texte]" custT="1"/>
      <dgm:spPr/>
      <dgm:t>
        <a:bodyPr/>
        <a:lstStyle/>
        <a:p>
          <a:r>
            <a:rPr lang="fr-FR" sz="2000" b="1" dirty="0">
              <a:solidFill>
                <a:schemeClr val="tx2">
                  <a:lumMod val="50000"/>
                </a:schemeClr>
              </a:solidFill>
            </a:rPr>
            <a:t>Allekirjoittajavaltioiden sitoutuminen</a:t>
          </a:r>
        </a:p>
      </dgm:t>
    </dgm:pt>
    <dgm:pt modelId="{92270078-3721-5A49-A7B6-C0A8EDFFA0CF}" type="parTrans" cxnId="{6E82F94F-7850-A84F-9780-2DA8B76DA0E9}">
      <dgm:prSet/>
      <dgm:spPr/>
      <dgm:t>
        <a:bodyPr/>
        <a:lstStyle/>
        <a:p>
          <a:endParaRPr lang="fr-FR"/>
        </a:p>
      </dgm:t>
    </dgm:pt>
    <dgm:pt modelId="{1C80DA3F-9068-4D43-8C30-B20B71B4F690}" type="sibTrans" cxnId="{6E82F94F-7850-A84F-9780-2DA8B76DA0E9}">
      <dgm:prSet/>
      <dgm:spPr/>
      <dgm:t>
        <a:bodyPr/>
        <a:lstStyle/>
        <a:p>
          <a:endParaRPr lang="fr-FR"/>
        </a:p>
      </dgm:t>
    </dgm:pt>
    <dgm:pt modelId="{FE5A49CB-F5DC-3544-BA74-86D230FA590E}">
      <dgm:prSet phldrT="[Texte]"/>
      <dgm:spPr/>
      <dgm:t>
        <a:bodyPr/>
        <a:lstStyle/>
        <a:p>
          <a:r>
            <a:rPr lang="fi-FI" dirty="0"/>
            <a:t>Tietojen tarjoaminen erilaisille vammoille soveltuvissa esteettömissä muodoissa ja tekniikoissa oikea-aikaisesti ja ilman lisäkustannuksia</a:t>
          </a:r>
          <a:endParaRPr lang="fr-FR" dirty="0"/>
        </a:p>
      </dgm:t>
    </dgm:pt>
    <dgm:pt modelId="{6DBA0A75-599B-8646-8AFA-1C81AB5F71DD}" type="parTrans" cxnId="{5BC25AD3-2BCD-6D45-BD7B-6A8F86AAD822}">
      <dgm:prSet/>
      <dgm:spPr/>
      <dgm:t>
        <a:bodyPr/>
        <a:lstStyle/>
        <a:p>
          <a:endParaRPr lang="fr-FR"/>
        </a:p>
      </dgm:t>
    </dgm:pt>
    <dgm:pt modelId="{8008D7E3-9BB5-FD4E-BAD5-FCFF941C2821}" type="sibTrans" cxnId="{5BC25AD3-2BCD-6D45-BD7B-6A8F86AAD822}">
      <dgm:prSet/>
      <dgm:spPr/>
      <dgm:t>
        <a:bodyPr/>
        <a:lstStyle/>
        <a:p>
          <a:endParaRPr lang="fr-FR"/>
        </a:p>
      </dgm:t>
    </dgm:pt>
    <dgm:pt modelId="{A6B12D3A-6842-4C49-B0A9-69E0CF3D2E5F}">
      <dgm:prSet phldrT="[Texte]"/>
      <dgm:spPr/>
      <dgm:t>
        <a:bodyPr/>
        <a:lstStyle/>
        <a:p>
          <a:r>
            <a:rPr lang="fi-FI" dirty="0"/>
            <a:t>Hyväksytään ja helpotetaan viittomakielten, pistekirjoituksen, puhetta tukevan ja vaihtoehtoisen viestinnän sekä kaikkien muiden vammaisten henkilöiden valitsemien esteettömien viestintävälineiden, -tapojen ja -muotojen käyttöä virallisessa vuorovaikutuksessa</a:t>
          </a:r>
          <a:endParaRPr lang="fr-FR" dirty="0"/>
        </a:p>
      </dgm:t>
    </dgm:pt>
    <dgm:pt modelId="{B4849B2C-3B28-CA45-8C58-705771800E19}" type="parTrans" cxnId="{D62B9B42-B0DB-F544-9FF2-3944EB6F894B}">
      <dgm:prSet/>
      <dgm:spPr/>
      <dgm:t>
        <a:bodyPr/>
        <a:lstStyle/>
        <a:p>
          <a:endParaRPr lang="fr-FR"/>
        </a:p>
      </dgm:t>
    </dgm:pt>
    <dgm:pt modelId="{3B15CE32-994E-9E4B-B236-048EB9830F62}" type="sibTrans" cxnId="{D62B9B42-B0DB-F544-9FF2-3944EB6F894B}">
      <dgm:prSet/>
      <dgm:spPr/>
      <dgm:t>
        <a:bodyPr/>
        <a:lstStyle/>
        <a:p>
          <a:endParaRPr lang="fr-FR"/>
        </a:p>
      </dgm:t>
    </dgm:pt>
    <dgm:pt modelId="{3A542FF4-4E4F-3644-97AC-91D538E04B35}">
      <dgm:prSet phldrT="[Texte]"/>
      <dgm:spPr/>
      <dgm:t>
        <a:bodyPr/>
        <a:lstStyle/>
        <a:p>
          <a:r>
            <a:rPr lang="fi-FI" dirty="0"/>
            <a:t>Kehotetaan suurelle yleisölle, myös internetin kautta, palveluja tarjoavia yksityisiä tahoja tarjoamaan tietoa ja palveluja vammaisille henkilöille esteettömässä ja käyttökelpoisessa muodossa</a:t>
          </a:r>
          <a:endParaRPr lang="fr-FR" dirty="0"/>
        </a:p>
      </dgm:t>
    </dgm:pt>
    <dgm:pt modelId="{F68EE421-5B17-414E-B38B-60CED77BF0F6}" type="parTrans" cxnId="{631AE13B-31A9-5A46-A109-191F6E4636ED}">
      <dgm:prSet/>
      <dgm:spPr/>
      <dgm:t>
        <a:bodyPr/>
        <a:lstStyle/>
        <a:p>
          <a:endParaRPr lang="fr-FR"/>
        </a:p>
      </dgm:t>
    </dgm:pt>
    <dgm:pt modelId="{E006CED6-1FBA-2B49-B300-0E926C7662DA}" type="sibTrans" cxnId="{631AE13B-31A9-5A46-A109-191F6E4636ED}">
      <dgm:prSet/>
      <dgm:spPr/>
      <dgm:t>
        <a:bodyPr/>
        <a:lstStyle/>
        <a:p>
          <a:endParaRPr lang="fr-FR"/>
        </a:p>
      </dgm:t>
    </dgm:pt>
    <dgm:pt modelId="{85A3D58D-A30B-0C40-A541-6E0A40D5A740}">
      <dgm:prSet/>
      <dgm:spPr/>
      <dgm:t>
        <a:bodyPr/>
        <a:lstStyle/>
        <a:p>
          <a:r>
            <a:rPr lang="fi-FI" dirty="0"/>
            <a:t>Kannustetaan joukkotiedotusvälineitä, myös Internetin kautta tiedon tarjoajia, tekemään palveluistaan esteettömiä vammaisille henkilöille</a:t>
          </a:r>
          <a:endParaRPr lang="fr-FR" dirty="0"/>
        </a:p>
      </dgm:t>
    </dgm:pt>
    <dgm:pt modelId="{7B82C6CB-6291-7F4E-AE2F-64976C9A17D8}" type="parTrans" cxnId="{4E0E2458-7997-E849-9C71-961958F97F9C}">
      <dgm:prSet/>
      <dgm:spPr/>
      <dgm:t>
        <a:bodyPr/>
        <a:lstStyle/>
        <a:p>
          <a:endParaRPr lang="fr-FR"/>
        </a:p>
      </dgm:t>
    </dgm:pt>
    <dgm:pt modelId="{FA6D3F59-C66E-3443-AFB4-4BF7AB95FF1D}" type="sibTrans" cxnId="{4E0E2458-7997-E849-9C71-961958F97F9C}">
      <dgm:prSet/>
      <dgm:spPr/>
      <dgm:t>
        <a:bodyPr/>
        <a:lstStyle/>
        <a:p>
          <a:endParaRPr lang="fr-FR"/>
        </a:p>
      </dgm:t>
    </dgm:pt>
    <dgm:pt modelId="{2301A37F-4508-DE47-B18F-A7EA4FDB7AC7}">
      <dgm:prSet/>
      <dgm:spPr/>
      <dgm:t>
        <a:bodyPr/>
        <a:lstStyle/>
        <a:p>
          <a:r>
            <a:rPr lang="fi-FI" dirty="0"/>
            <a:t>Viittomakielten käytön tunnistaminen ja edistäminen</a:t>
          </a:r>
          <a:endParaRPr lang="fr-FR" dirty="0"/>
        </a:p>
      </dgm:t>
    </dgm:pt>
    <dgm:pt modelId="{A300A511-15E0-3143-9CE8-7AE01C89066A}" type="parTrans" cxnId="{0802773D-3CC9-004C-9BEE-08EA639AF991}">
      <dgm:prSet/>
      <dgm:spPr/>
      <dgm:t>
        <a:bodyPr/>
        <a:lstStyle/>
        <a:p>
          <a:endParaRPr lang="fr-FR"/>
        </a:p>
      </dgm:t>
    </dgm:pt>
    <dgm:pt modelId="{7A20A220-2E4D-0743-937E-51B75E8FCB0E}" type="sibTrans" cxnId="{0802773D-3CC9-004C-9BEE-08EA639AF991}">
      <dgm:prSet/>
      <dgm:spPr/>
      <dgm:t>
        <a:bodyPr/>
        <a:lstStyle/>
        <a:p>
          <a:endParaRPr lang="fr-FR"/>
        </a:p>
      </dgm:t>
    </dgm:pt>
    <dgm:pt modelId="{5EDA8C3E-3C56-3241-BAA4-FF724A7EDECC}" type="pres">
      <dgm:prSet presAssocID="{AB5366AB-5BED-BF47-9049-B8A95F58639F}" presName="vert0" presStyleCnt="0">
        <dgm:presLayoutVars>
          <dgm:dir/>
          <dgm:animOne val="branch"/>
          <dgm:animLvl val="lvl"/>
        </dgm:presLayoutVars>
      </dgm:prSet>
      <dgm:spPr/>
    </dgm:pt>
    <dgm:pt modelId="{4DFC56FF-31CE-0843-BF73-0969464C55E4}" type="pres">
      <dgm:prSet presAssocID="{433F7C8A-C69A-CD46-AB2F-D270EF2C5DE1}" presName="thickLine" presStyleLbl="alignNode1" presStyleIdx="0" presStyleCnt="1"/>
      <dgm:spPr/>
    </dgm:pt>
    <dgm:pt modelId="{933C6C78-4260-1F45-B17D-4B42B8ADC694}" type="pres">
      <dgm:prSet presAssocID="{433F7C8A-C69A-CD46-AB2F-D270EF2C5DE1}" presName="horz1" presStyleCnt="0"/>
      <dgm:spPr/>
    </dgm:pt>
    <dgm:pt modelId="{C2D8E911-1462-974A-9101-82CC0AD7D1E8}" type="pres">
      <dgm:prSet presAssocID="{433F7C8A-C69A-CD46-AB2F-D270EF2C5DE1}" presName="tx1" presStyleLbl="revTx" presStyleIdx="0" presStyleCnt="6"/>
      <dgm:spPr/>
    </dgm:pt>
    <dgm:pt modelId="{23AEEF90-B241-9F4E-929D-D4BBD3F9A5EC}" type="pres">
      <dgm:prSet presAssocID="{433F7C8A-C69A-CD46-AB2F-D270EF2C5DE1}" presName="vert1" presStyleCnt="0"/>
      <dgm:spPr/>
    </dgm:pt>
    <dgm:pt modelId="{751EE4D4-7354-E249-8D11-ED047AEBC61D}" type="pres">
      <dgm:prSet presAssocID="{FE5A49CB-F5DC-3544-BA74-86D230FA590E}" presName="vertSpace2a" presStyleCnt="0"/>
      <dgm:spPr/>
    </dgm:pt>
    <dgm:pt modelId="{64C00764-C69F-6346-922D-169E3715783A}" type="pres">
      <dgm:prSet presAssocID="{FE5A49CB-F5DC-3544-BA74-86D230FA590E}" presName="horz2" presStyleCnt="0"/>
      <dgm:spPr/>
    </dgm:pt>
    <dgm:pt modelId="{DD8FE1E0-AF4A-2643-BF13-638AA5A21BFA}" type="pres">
      <dgm:prSet presAssocID="{FE5A49CB-F5DC-3544-BA74-86D230FA590E}" presName="horzSpace2" presStyleCnt="0"/>
      <dgm:spPr/>
    </dgm:pt>
    <dgm:pt modelId="{872ED5AD-ACAA-B84A-BEE4-D0CE22196C92}" type="pres">
      <dgm:prSet presAssocID="{FE5A49CB-F5DC-3544-BA74-86D230FA590E}" presName="tx2" presStyleLbl="revTx" presStyleIdx="1" presStyleCnt="6"/>
      <dgm:spPr/>
    </dgm:pt>
    <dgm:pt modelId="{80C49F0F-057B-7D4E-BF97-66F0A0DDADC5}" type="pres">
      <dgm:prSet presAssocID="{FE5A49CB-F5DC-3544-BA74-86D230FA590E}" presName="vert2" presStyleCnt="0"/>
      <dgm:spPr/>
    </dgm:pt>
    <dgm:pt modelId="{61E30F5C-C53D-C04F-9223-9253010A0B76}" type="pres">
      <dgm:prSet presAssocID="{FE5A49CB-F5DC-3544-BA74-86D230FA590E}" presName="thinLine2b" presStyleLbl="callout" presStyleIdx="0" presStyleCnt="5"/>
      <dgm:spPr/>
    </dgm:pt>
    <dgm:pt modelId="{1B0B48CF-6EDD-2549-B9D2-BC76C12047BC}" type="pres">
      <dgm:prSet presAssocID="{FE5A49CB-F5DC-3544-BA74-86D230FA590E}" presName="vertSpace2b" presStyleCnt="0"/>
      <dgm:spPr/>
    </dgm:pt>
    <dgm:pt modelId="{C12DF276-9159-7445-8897-3066AF04F773}" type="pres">
      <dgm:prSet presAssocID="{A6B12D3A-6842-4C49-B0A9-69E0CF3D2E5F}" presName="horz2" presStyleCnt="0"/>
      <dgm:spPr/>
    </dgm:pt>
    <dgm:pt modelId="{31696CDE-0B91-8942-A415-49FA57CD961B}" type="pres">
      <dgm:prSet presAssocID="{A6B12D3A-6842-4C49-B0A9-69E0CF3D2E5F}" presName="horzSpace2" presStyleCnt="0"/>
      <dgm:spPr/>
    </dgm:pt>
    <dgm:pt modelId="{D632AAC8-34A7-3949-B8CA-BA9BEBA69332}" type="pres">
      <dgm:prSet presAssocID="{A6B12D3A-6842-4C49-B0A9-69E0CF3D2E5F}" presName="tx2" presStyleLbl="revTx" presStyleIdx="2" presStyleCnt="6"/>
      <dgm:spPr/>
    </dgm:pt>
    <dgm:pt modelId="{E9B68884-4860-EC4D-9D6F-D9A34D271EFA}" type="pres">
      <dgm:prSet presAssocID="{A6B12D3A-6842-4C49-B0A9-69E0CF3D2E5F}" presName="vert2" presStyleCnt="0"/>
      <dgm:spPr/>
    </dgm:pt>
    <dgm:pt modelId="{7D8B7974-3503-534A-A5A1-9E13DC831271}" type="pres">
      <dgm:prSet presAssocID="{A6B12D3A-6842-4C49-B0A9-69E0CF3D2E5F}" presName="thinLine2b" presStyleLbl="callout" presStyleIdx="1" presStyleCnt="5"/>
      <dgm:spPr/>
    </dgm:pt>
    <dgm:pt modelId="{D26E7DD2-B286-6043-B497-76D0D50BCA60}" type="pres">
      <dgm:prSet presAssocID="{A6B12D3A-6842-4C49-B0A9-69E0CF3D2E5F}" presName="vertSpace2b" presStyleCnt="0"/>
      <dgm:spPr/>
    </dgm:pt>
    <dgm:pt modelId="{0FBDA590-A43B-8643-BDE9-09825FAAB358}" type="pres">
      <dgm:prSet presAssocID="{3A542FF4-4E4F-3644-97AC-91D538E04B35}" presName="horz2" presStyleCnt="0"/>
      <dgm:spPr/>
    </dgm:pt>
    <dgm:pt modelId="{63585FA9-5E5B-9E46-8816-242D2B905542}" type="pres">
      <dgm:prSet presAssocID="{3A542FF4-4E4F-3644-97AC-91D538E04B35}" presName="horzSpace2" presStyleCnt="0"/>
      <dgm:spPr/>
    </dgm:pt>
    <dgm:pt modelId="{CD7016E6-73DC-E74F-8D07-37FE6426623B}" type="pres">
      <dgm:prSet presAssocID="{3A542FF4-4E4F-3644-97AC-91D538E04B35}" presName="tx2" presStyleLbl="revTx" presStyleIdx="3" presStyleCnt="6"/>
      <dgm:spPr/>
    </dgm:pt>
    <dgm:pt modelId="{E3F6811A-3D55-2C43-9442-8BC6090F2033}" type="pres">
      <dgm:prSet presAssocID="{3A542FF4-4E4F-3644-97AC-91D538E04B35}" presName="vert2" presStyleCnt="0"/>
      <dgm:spPr/>
    </dgm:pt>
    <dgm:pt modelId="{D9CDFDA9-5451-9A4B-B0E6-3703CAFCC022}" type="pres">
      <dgm:prSet presAssocID="{3A542FF4-4E4F-3644-97AC-91D538E04B35}" presName="thinLine2b" presStyleLbl="callout" presStyleIdx="2" presStyleCnt="5"/>
      <dgm:spPr/>
    </dgm:pt>
    <dgm:pt modelId="{8A416EF6-10E1-6340-A7F8-98A912008AFF}" type="pres">
      <dgm:prSet presAssocID="{3A542FF4-4E4F-3644-97AC-91D538E04B35}" presName="vertSpace2b" presStyleCnt="0"/>
      <dgm:spPr/>
    </dgm:pt>
    <dgm:pt modelId="{72FD787C-E13A-854C-AE08-7D513365A782}" type="pres">
      <dgm:prSet presAssocID="{85A3D58D-A30B-0C40-A541-6E0A40D5A740}" presName="horz2" presStyleCnt="0"/>
      <dgm:spPr/>
    </dgm:pt>
    <dgm:pt modelId="{72B0FDF5-5748-2B4A-BE1A-EC5FCF97BA8F}" type="pres">
      <dgm:prSet presAssocID="{85A3D58D-A30B-0C40-A541-6E0A40D5A740}" presName="horzSpace2" presStyleCnt="0"/>
      <dgm:spPr/>
    </dgm:pt>
    <dgm:pt modelId="{7D5D01B1-876F-B84D-A0B6-BCEDABC1E9BE}" type="pres">
      <dgm:prSet presAssocID="{85A3D58D-A30B-0C40-A541-6E0A40D5A740}" presName="tx2" presStyleLbl="revTx" presStyleIdx="4" presStyleCnt="6"/>
      <dgm:spPr/>
    </dgm:pt>
    <dgm:pt modelId="{F25F2BE9-D340-614A-9563-DB340B9B3875}" type="pres">
      <dgm:prSet presAssocID="{85A3D58D-A30B-0C40-A541-6E0A40D5A740}" presName="vert2" presStyleCnt="0"/>
      <dgm:spPr/>
    </dgm:pt>
    <dgm:pt modelId="{DF142573-BB0F-644E-93C6-9873F3C94A62}" type="pres">
      <dgm:prSet presAssocID="{85A3D58D-A30B-0C40-A541-6E0A40D5A740}" presName="thinLine2b" presStyleLbl="callout" presStyleIdx="3" presStyleCnt="5"/>
      <dgm:spPr/>
    </dgm:pt>
    <dgm:pt modelId="{A63F8C40-1575-D54E-937C-C805443F1C89}" type="pres">
      <dgm:prSet presAssocID="{85A3D58D-A30B-0C40-A541-6E0A40D5A740}" presName="vertSpace2b" presStyleCnt="0"/>
      <dgm:spPr/>
    </dgm:pt>
    <dgm:pt modelId="{37DC4485-D1CE-DF40-9485-0D178B7F3D2D}" type="pres">
      <dgm:prSet presAssocID="{2301A37F-4508-DE47-B18F-A7EA4FDB7AC7}" presName="horz2" presStyleCnt="0"/>
      <dgm:spPr/>
    </dgm:pt>
    <dgm:pt modelId="{95623087-6AB1-864C-A1E7-D717B5571BC2}" type="pres">
      <dgm:prSet presAssocID="{2301A37F-4508-DE47-B18F-A7EA4FDB7AC7}" presName="horzSpace2" presStyleCnt="0"/>
      <dgm:spPr/>
    </dgm:pt>
    <dgm:pt modelId="{20CCA84E-E6AD-784D-B3DF-F6D18E0CDBF1}" type="pres">
      <dgm:prSet presAssocID="{2301A37F-4508-DE47-B18F-A7EA4FDB7AC7}" presName="tx2" presStyleLbl="revTx" presStyleIdx="5" presStyleCnt="6"/>
      <dgm:spPr/>
    </dgm:pt>
    <dgm:pt modelId="{A29B8772-1C06-1446-A9F1-FC493092B13E}" type="pres">
      <dgm:prSet presAssocID="{2301A37F-4508-DE47-B18F-A7EA4FDB7AC7}" presName="vert2" presStyleCnt="0"/>
      <dgm:spPr/>
    </dgm:pt>
    <dgm:pt modelId="{BFC965E1-B8EB-7841-AF96-EE662D92F7C6}" type="pres">
      <dgm:prSet presAssocID="{2301A37F-4508-DE47-B18F-A7EA4FDB7AC7}" presName="thinLine2b" presStyleLbl="callout" presStyleIdx="4" presStyleCnt="5"/>
      <dgm:spPr/>
    </dgm:pt>
    <dgm:pt modelId="{08B5CF5E-7ACF-B841-917B-F44380B76546}" type="pres">
      <dgm:prSet presAssocID="{2301A37F-4508-DE47-B18F-A7EA4FDB7AC7}" presName="vertSpace2b" presStyleCnt="0"/>
      <dgm:spPr/>
    </dgm:pt>
  </dgm:ptLst>
  <dgm:cxnLst>
    <dgm:cxn modelId="{A09B261E-C942-6048-802E-73186A98D98F}" type="presOf" srcId="{AB5366AB-5BED-BF47-9049-B8A95F58639F}" destId="{5EDA8C3E-3C56-3241-BAA4-FF724A7EDECC}" srcOrd="0" destOrd="0" presId="urn:microsoft.com/office/officeart/2008/layout/LinedList"/>
    <dgm:cxn modelId="{631AE13B-31A9-5A46-A109-191F6E4636ED}" srcId="{433F7C8A-C69A-CD46-AB2F-D270EF2C5DE1}" destId="{3A542FF4-4E4F-3644-97AC-91D538E04B35}" srcOrd="2" destOrd="0" parTransId="{F68EE421-5B17-414E-B38B-60CED77BF0F6}" sibTransId="{E006CED6-1FBA-2B49-B300-0E926C7662DA}"/>
    <dgm:cxn modelId="{0802773D-3CC9-004C-9BEE-08EA639AF991}" srcId="{433F7C8A-C69A-CD46-AB2F-D270EF2C5DE1}" destId="{2301A37F-4508-DE47-B18F-A7EA4FDB7AC7}" srcOrd="4" destOrd="0" parTransId="{A300A511-15E0-3143-9CE8-7AE01C89066A}" sibTransId="{7A20A220-2E4D-0743-937E-51B75E8FCB0E}"/>
    <dgm:cxn modelId="{9CDCFE3E-401B-3D4D-AB5F-D7577D709827}" type="presOf" srcId="{3A542FF4-4E4F-3644-97AC-91D538E04B35}" destId="{CD7016E6-73DC-E74F-8D07-37FE6426623B}" srcOrd="0" destOrd="0" presId="urn:microsoft.com/office/officeart/2008/layout/LinedList"/>
    <dgm:cxn modelId="{D62B9B42-B0DB-F544-9FF2-3944EB6F894B}" srcId="{433F7C8A-C69A-CD46-AB2F-D270EF2C5DE1}" destId="{A6B12D3A-6842-4C49-B0A9-69E0CF3D2E5F}" srcOrd="1" destOrd="0" parTransId="{B4849B2C-3B28-CA45-8C58-705771800E19}" sibTransId="{3B15CE32-994E-9E4B-B236-048EB9830F62}"/>
    <dgm:cxn modelId="{6E82F94F-7850-A84F-9780-2DA8B76DA0E9}" srcId="{AB5366AB-5BED-BF47-9049-B8A95F58639F}" destId="{433F7C8A-C69A-CD46-AB2F-D270EF2C5DE1}" srcOrd="0" destOrd="0" parTransId="{92270078-3721-5A49-A7B6-C0A8EDFFA0CF}" sibTransId="{1C80DA3F-9068-4D43-8C30-B20B71B4F690}"/>
    <dgm:cxn modelId="{84478156-E982-3841-93F4-48193FCF23FB}" type="presOf" srcId="{85A3D58D-A30B-0C40-A541-6E0A40D5A740}" destId="{7D5D01B1-876F-B84D-A0B6-BCEDABC1E9BE}" srcOrd="0" destOrd="0" presId="urn:microsoft.com/office/officeart/2008/layout/LinedList"/>
    <dgm:cxn modelId="{4E0E2458-7997-E849-9C71-961958F97F9C}" srcId="{433F7C8A-C69A-CD46-AB2F-D270EF2C5DE1}" destId="{85A3D58D-A30B-0C40-A541-6E0A40D5A740}" srcOrd="3" destOrd="0" parTransId="{7B82C6CB-6291-7F4E-AE2F-64976C9A17D8}" sibTransId="{FA6D3F59-C66E-3443-AFB4-4BF7AB95FF1D}"/>
    <dgm:cxn modelId="{677E1D8F-09C7-CF44-B398-351086E447A4}" type="presOf" srcId="{A6B12D3A-6842-4C49-B0A9-69E0CF3D2E5F}" destId="{D632AAC8-34A7-3949-B8CA-BA9BEBA69332}" srcOrd="0" destOrd="0" presId="urn:microsoft.com/office/officeart/2008/layout/LinedList"/>
    <dgm:cxn modelId="{227A9A98-A844-154E-80CC-31FA33C4E711}" type="presOf" srcId="{FE5A49CB-F5DC-3544-BA74-86D230FA590E}" destId="{872ED5AD-ACAA-B84A-BEE4-D0CE22196C92}" srcOrd="0" destOrd="0" presId="urn:microsoft.com/office/officeart/2008/layout/LinedList"/>
    <dgm:cxn modelId="{BA3FDF9D-F948-1D47-8B93-8CFE65ABA627}" type="presOf" srcId="{433F7C8A-C69A-CD46-AB2F-D270EF2C5DE1}" destId="{C2D8E911-1462-974A-9101-82CC0AD7D1E8}" srcOrd="0" destOrd="0" presId="urn:microsoft.com/office/officeart/2008/layout/LinedList"/>
    <dgm:cxn modelId="{5BC25AD3-2BCD-6D45-BD7B-6A8F86AAD822}" srcId="{433F7C8A-C69A-CD46-AB2F-D270EF2C5DE1}" destId="{FE5A49CB-F5DC-3544-BA74-86D230FA590E}" srcOrd="0" destOrd="0" parTransId="{6DBA0A75-599B-8646-8AFA-1C81AB5F71DD}" sibTransId="{8008D7E3-9BB5-FD4E-BAD5-FCFF941C2821}"/>
    <dgm:cxn modelId="{09E242F0-3BFA-FA4D-8F38-646E3E2103E6}" type="presOf" srcId="{2301A37F-4508-DE47-B18F-A7EA4FDB7AC7}" destId="{20CCA84E-E6AD-784D-B3DF-F6D18E0CDBF1}" srcOrd="0" destOrd="0" presId="urn:microsoft.com/office/officeart/2008/layout/LinedList"/>
    <dgm:cxn modelId="{DEE4F7B4-15BC-E84B-98FD-296352FCC3AA}" type="presParOf" srcId="{5EDA8C3E-3C56-3241-BAA4-FF724A7EDECC}" destId="{4DFC56FF-31CE-0843-BF73-0969464C55E4}" srcOrd="0" destOrd="0" presId="urn:microsoft.com/office/officeart/2008/layout/LinedList"/>
    <dgm:cxn modelId="{FF2C01CB-2F72-BD47-A4C4-D566A3BE08FF}" type="presParOf" srcId="{5EDA8C3E-3C56-3241-BAA4-FF724A7EDECC}" destId="{933C6C78-4260-1F45-B17D-4B42B8ADC694}" srcOrd="1" destOrd="0" presId="urn:microsoft.com/office/officeart/2008/layout/LinedList"/>
    <dgm:cxn modelId="{F2310885-2236-F942-B8FB-7C682BD75B3C}" type="presParOf" srcId="{933C6C78-4260-1F45-B17D-4B42B8ADC694}" destId="{C2D8E911-1462-974A-9101-82CC0AD7D1E8}" srcOrd="0" destOrd="0" presId="urn:microsoft.com/office/officeart/2008/layout/LinedList"/>
    <dgm:cxn modelId="{1E74DDD0-66D5-E349-A3A5-2922996AE011}" type="presParOf" srcId="{933C6C78-4260-1F45-B17D-4B42B8ADC694}" destId="{23AEEF90-B241-9F4E-929D-D4BBD3F9A5EC}" srcOrd="1" destOrd="0" presId="urn:microsoft.com/office/officeart/2008/layout/LinedList"/>
    <dgm:cxn modelId="{D1BCA02B-6916-784B-AC40-B201754E3FD1}" type="presParOf" srcId="{23AEEF90-B241-9F4E-929D-D4BBD3F9A5EC}" destId="{751EE4D4-7354-E249-8D11-ED047AEBC61D}" srcOrd="0" destOrd="0" presId="urn:microsoft.com/office/officeart/2008/layout/LinedList"/>
    <dgm:cxn modelId="{05232423-DA8E-4847-93A3-9E57B37ADF78}" type="presParOf" srcId="{23AEEF90-B241-9F4E-929D-D4BBD3F9A5EC}" destId="{64C00764-C69F-6346-922D-169E3715783A}" srcOrd="1" destOrd="0" presId="urn:microsoft.com/office/officeart/2008/layout/LinedList"/>
    <dgm:cxn modelId="{BF82B069-09A6-E444-BD8A-1E278490634F}" type="presParOf" srcId="{64C00764-C69F-6346-922D-169E3715783A}" destId="{DD8FE1E0-AF4A-2643-BF13-638AA5A21BFA}" srcOrd="0" destOrd="0" presId="urn:microsoft.com/office/officeart/2008/layout/LinedList"/>
    <dgm:cxn modelId="{B96B5BD8-7CDD-6E41-BF35-95993EC1E30D}" type="presParOf" srcId="{64C00764-C69F-6346-922D-169E3715783A}" destId="{872ED5AD-ACAA-B84A-BEE4-D0CE22196C92}" srcOrd="1" destOrd="0" presId="urn:microsoft.com/office/officeart/2008/layout/LinedList"/>
    <dgm:cxn modelId="{1847FC36-8059-EB46-9C0C-8CD99155C366}" type="presParOf" srcId="{64C00764-C69F-6346-922D-169E3715783A}" destId="{80C49F0F-057B-7D4E-BF97-66F0A0DDADC5}" srcOrd="2" destOrd="0" presId="urn:microsoft.com/office/officeart/2008/layout/LinedList"/>
    <dgm:cxn modelId="{F9DB65A5-2C6A-5340-A14C-0963DADFBDE5}" type="presParOf" srcId="{23AEEF90-B241-9F4E-929D-D4BBD3F9A5EC}" destId="{61E30F5C-C53D-C04F-9223-9253010A0B76}" srcOrd="2" destOrd="0" presId="urn:microsoft.com/office/officeart/2008/layout/LinedList"/>
    <dgm:cxn modelId="{FA9C18B6-4384-2843-A7CB-9F1B76F8C2C2}" type="presParOf" srcId="{23AEEF90-B241-9F4E-929D-D4BBD3F9A5EC}" destId="{1B0B48CF-6EDD-2549-B9D2-BC76C12047BC}" srcOrd="3" destOrd="0" presId="urn:microsoft.com/office/officeart/2008/layout/LinedList"/>
    <dgm:cxn modelId="{D96B73F9-E047-DD47-8B16-811533DE1BC3}" type="presParOf" srcId="{23AEEF90-B241-9F4E-929D-D4BBD3F9A5EC}" destId="{C12DF276-9159-7445-8897-3066AF04F773}" srcOrd="4" destOrd="0" presId="urn:microsoft.com/office/officeart/2008/layout/LinedList"/>
    <dgm:cxn modelId="{72C1CCA2-CB1C-DE47-AB8C-E3D899A00CEB}" type="presParOf" srcId="{C12DF276-9159-7445-8897-3066AF04F773}" destId="{31696CDE-0B91-8942-A415-49FA57CD961B}" srcOrd="0" destOrd="0" presId="urn:microsoft.com/office/officeart/2008/layout/LinedList"/>
    <dgm:cxn modelId="{FC9612FF-0C6F-F641-AB57-FFF1E358CA45}" type="presParOf" srcId="{C12DF276-9159-7445-8897-3066AF04F773}" destId="{D632AAC8-34A7-3949-B8CA-BA9BEBA69332}" srcOrd="1" destOrd="0" presId="urn:microsoft.com/office/officeart/2008/layout/LinedList"/>
    <dgm:cxn modelId="{74BD52B3-AE5D-8946-A36F-428206FF0432}" type="presParOf" srcId="{C12DF276-9159-7445-8897-3066AF04F773}" destId="{E9B68884-4860-EC4D-9D6F-D9A34D271EFA}" srcOrd="2" destOrd="0" presId="urn:microsoft.com/office/officeart/2008/layout/LinedList"/>
    <dgm:cxn modelId="{E541C05E-A16F-854B-A554-D95C7DC291FE}" type="presParOf" srcId="{23AEEF90-B241-9F4E-929D-D4BBD3F9A5EC}" destId="{7D8B7974-3503-534A-A5A1-9E13DC831271}" srcOrd="5" destOrd="0" presId="urn:microsoft.com/office/officeart/2008/layout/LinedList"/>
    <dgm:cxn modelId="{BC34D5BF-1F6A-C040-BDCF-452FDF2F9DDE}" type="presParOf" srcId="{23AEEF90-B241-9F4E-929D-D4BBD3F9A5EC}" destId="{D26E7DD2-B286-6043-B497-76D0D50BCA60}" srcOrd="6" destOrd="0" presId="urn:microsoft.com/office/officeart/2008/layout/LinedList"/>
    <dgm:cxn modelId="{239CFE6C-9F39-D947-9AD3-FC893D11FF03}" type="presParOf" srcId="{23AEEF90-B241-9F4E-929D-D4BBD3F9A5EC}" destId="{0FBDA590-A43B-8643-BDE9-09825FAAB358}" srcOrd="7" destOrd="0" presId="urn:microsoft.com/office/officeart/2008/layout/LinedList"/>
    <dgm:cxn modelId="{3CE66E05-DF34-D149-A01B-C59F61DC4446}" type="presParOf" srcId="{0FBDA590-A43B-8643-BDE9-09825FAAB358}" destId="{63585FA9-5E5B-9E46-8816-242D2B905542}" srcOrd="0" destOrd="0" presId="urn:microsoft.com/office/officeart/2008/layout/LinedList"/>
    <dgm:cxn modelId="{07585245-4EAB-7241-9F57-1F9E8E40B099}" type="presParOf" srcId="{0FBDA590-A43B-8643-BDE9-09825FAAB358}" destId="{CD7016E6-73DC-E74F-8D07-37FE6426623B}" srcOrd="1" destOrd="0" presId="urn:microsoft.com/office/officeart/2008/layout/LinedList"/>
    <dgm:cxn modelId="{6530C37C-E02E-DA42-9199-7FB64136F9F7}" type="presParOf" srcId="{0FBDA590-A43B-8643-BDE9-09825FAAB358}" destId="{E3F6811A-3D55-2C43-9442-8BC6090F2033}" srcOrd="2" destOrd="0" presId="urn:microsoft.com/office/officeart/2008/layout/LinedList"/>
    <dgm:cxn modelId="{3602BE7B-0099-2246-B038-F1E21CFB9C7C}" type="presParOf" srcId="{23AEEF90-B241-9F4E-929D-D4BBD3F9A5EC}" destId="{D9CDFDA9-5451-9A4B-B0E6-3703CAFCC022}" srcOrd="8" destOrd="0" presId="urn:microsoft.com/office/officeart/2008/layout/LinedList"/>
    <dgm:cxn modelId="{C7CC157D-63DF-CB41-A6BF-049D95792C59}" type="presParOf" srcId="{23AEEF90-B241-9F4E-929D-D4BBD3F9A5EC}" destId="{8A416EF6-10E1-6340-A7F8-98A912008AFF}" srcOrd="9" destOrd="0" presId="urn:microsoft.com/office/officeart/2008/layout/LinedList"/>
    <dgm:cxn modelId="{A30A895E-ED6C-9A49-8095-E5CD53987C67}" type="presParOf" srcId="{23AEEF90-B241-9F4E-929D-D4BBD3F9A5EC}" destId="{72FD787C-E13A-854C-AE08-7D513365A782}" srcOrd="10" destOrd="0" presId="urn:microsoft.com/office/officeart/2008/layout/LinedList"/>
    <dgm:cxn modelId="{0EC8E85B-2BB4-DB44-B91A-12F528277CF1}" type="presParOf" srcId="{72FD787C-E13A-854C-AE08-7D513365A782}" destId="{72B0FDF5-5748-2B4A-BE1A-EC5FCF97BA8F}" srcOrd="0" destOrd="0" presId="urn:microsoft.com/office/officeart/2008/layout/LinedList"/>
    <dgm:cxn modelId="{B0907876-8CF4-BA4C-B334-D0913C152E10}" type="presParOf" srcId="{72FD787C-E13A-854C-AE08-7D513365A782}" destId="{7D5D01B1-876F-B84D-A0B6-BCEDABC1E9BE}" srcOrd="1" destOrd="0" presId="urn:microsoft.com/office/officeart/2008/layout/LinedList"/>
    <dgm:cxn modelId="{430882A3-E4B1-A343-96E1-24B56C1769AB}" type="presParOf" srcId="{72FD787C-E13A-854C-AE08-7D513365A782}" destId="{F25F2BE9-D340-614A-9563-DB340B9B3875}" srcOrd="2" destOrd="0" presId="urn:microsoft.com/office/officeart/2008/layout/LinedList"/>
    <dgm:cxn modelId="{D4D8EC04-8CC4-AC4F-BE83-F3D4EE15BA96}" type="presParOf" srcId="{23AEEF90-B241-9F4E-929D-D4BBD3F9A5EC}" destId="{DF142573-BB0F-644E-93C6-9873F3C94A62}" srcOrd="11" destOrd="0" presId="urn:microsoft.com/office/officeart/2008/layout/LinedList"/>
    <dgm:cxn modelId="{7729A9D2-794B-C240-B5B3-2BEABA650904}" type="presParOf" srcId="{23AEEF90-B241-9F4E-929D-D4BBD3F9A5EC}" destId="{A63F8C40-1575-D54E-937C-C805443F1C89}" srcOrd="12" destOrd="0" presId="urn:microsoft.com/office/officeart/2008/layout/LinedList"/>
    <dgm:cxn modelId="{6B07C73D-75B6-BB45-9998-9FB94E1B7C63}" type="presParOf" srcId="{23AEEF90-B241-9F4E-929D-D4BBD3F9A5EC}" destId="{37DC4485-D1CE-DF40-9485-0D178B7F3D2D}" srcOrd="13" destOrd="0" presId="urn:microsoft.com/office/officeart/2008/layout/LinedList"/>
    <dgm:cxn modelId="{5CFA4CC9-429C-2A46-8705-3DE047C09530}" type="presParOf" srcId="{37DC4485-D1CE-DF40-9485-0D178B7F3D2D}" destId="{95623087-6AB1-864C-A1E7-D717B5571BC2}" srcOrd="0" destOrd="0" presId="urn:microsoft.com/office/officeart/2008/layout/LinedList"/>
    <dgm:cxn modelId="{2A3D54C4-D9AB-2B44-96E9-3666C390C9D1}" type="presParOf" srcId="{37DC4485-D1CE-DF40-9485-0D178B7F3D2D}" destId="{20CCA84E-E6AD-784D-B3DF-F6D18E0CDBF1}" srcOrd="1" destOrd="0" presId="urn:microsoft.com/office/officeart/2008/layout/LinedList"/>
    <dgm:cxn modelId="{90E4434A-B655-2F43-9B97-1691BB03CD3C}" type="presParOf" srcId="{37DC4485-D1CE-DF40-9485-0D178B7F3D2D}" destId="{A29B8772-1C06-1446-A9F1-FC493092B13E}" srcOrd="2" destOrd="0" presId="urn:microsoft.com/office/officeart/2008/layout/LinedList"/>
    <dgm:cxn modelId="{C2B4EE2C-30E9-3A4B-BF3C-5094C2481C33}" type="presParOf" srcId="{23AEEF90-B241-9F4E-929D-D4BBD3F9A5EC}" destId="{BFC965E1-B8EB-7841-AF96-EE662D92F7C6}" srcOrd="14" destOrd="0" presId="urn:microsoft.com/office/officeart/2008/layout/LinedList"/>
    <dgm:cxn modelId="{FEC4CAE0-7EA8-2841-9645-29F404F94638}" type="presParOf" srcId="{23AEEF90-B241-9F4E-929D-D4BBD3F9A5EC}" destId="{08B5CF5E-7ACF-B841-917B-F44380B76546}" srcOrd="15" destOrd="0" presId="urn:microsoft.com/office/officeart/2008/layout/Lined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2699D30-AB34-4D9B-9D37-D8BAC14562B7}" type="doc">
      <dgm:prSet loTypeId="urn:microsoft.com/office/officeart/2005/8/layout/vList2" loCatId="list" qsTypeId="urn:microsoft.com/office/officeart/2005/8/quickstyle/simple1" qsCatId="simple" csTypeId="urn:microsoft.com/office/officeart/2005/8/colors/accent1_2" csCatId="accent1" phldr="1"/>
      <dgm:spPr/>
    </dgm:pt>
    <dgm:pt modelId="{81FBE25C-1B34-4E23-BD8C-0186CF8AAF36}">
      <dgm:prSet phldrT="[Texte]"/>
      <dgm:spPr>
        <a:solidFill>
          <a:srgbClr val="346A8C"/>
        </a:solidFill>
      </dgm:spPr>
      <dgm:t>
        <a:bodyPr/>
        <a:lstStyle/>
        <a:p>
          <a:r>
            <a:rPr lang="fr-FR" dirty="0"/>
            <a:t>Älylliset kehitysvammat</a:t>
          </a:r>
        </a:p>
      </dgm:t>
    </dgm:pt>
    <dgm:pt modelId="{45E55F9C-A029-4ECE-8DEB-A7CFC29B7F7D}" type="parTrans" cxnId="{8CC470F0-3AE7-4687-A7E0-03ECC9699E52}">
      <dgm:prSet/>
      <dgm:spPr/>
      <dgm:t>
        <a:bodyPr/>
        <a:lstStyle/>
        <a:p>
          <a:endParaRPr lang="fr-FR"/>
        </a:p>
      </dgm:t>
    </dgm:pt>
    <dgm:pt modelId="{A67270B1-D9E3-475E-B48A-6A9555BEFB47}" type="sibTrans" cxnId="{8CC470F0-3AE7-4687-A7E0-03ECC9699E52}">
      <dgm:prSet/>
      <dgm:spPr/>
      <dgm:t>
        <a:bodyPr/>
        <a:lstStyle/>
        <a:p>
          <a:endParaRPr lang="fr-FR"/>
        </a:p>
      </dgm:t>
    </dgm:pt>
    <dgm:pt modelId="{5C270E7A-830C-423A-8A82-2465087A732C}">
      <dgm:prSet phldrT="[Texte]"/>
      <dgm:spPr>
        <a:solidFill>
          <a:srgbClr val="4184AD"/>
        </a:solidFill>
      </dgm:spPr>
      <dgm:t>
        <a:bodyPr/>
        <a:lstStyle/>
        <a:p>
          <a:r>
            <a:rPr lang="fi-FI" dirty="0"/>
            <a:t>Tila, jossa älyllinen ja mukautuva toiminta on rajoitettua</a:t>
          </a:r>
          <a:endParaRPr lang="fr-FR" dirty="0"/>
        </a:p>
      </dgm:t>
    </dgm:pt>
    <dgm:pt modelId="{2A702E92-B659-48D1-91F5-4AF111898CAB}" type="parTrans" cxnId="{C4E3D334-ACBE-4C62-8654-7E920A48411C}">
      <dgm:prSet/>
      <dgm:spPr/>
      <dgm:t>
        <a:bodyPr/>
        <a:lstStyle/>
        <a:p>
          <a:endParaRPr lang="fr-FR"/>
        </a:p>
      </dgm:t>
    </dgm:pt>
    <dgm:pt modelId="{9F1980EE-6B0C-45F9-B7C2-101A4B194B99}" type="sibTrans" cxnId="{C4E3D334-ACBE-4C62-8654-7E920A48411C}">
      <dgm:prSet/>
      <dgm:spPr/>
      <dgm:t>
        <a:bodyPr/>
        <a:lstStyle/>
        <a:p>
          <a:endParaRPr lang="fr-FR"/>
        </a:p>
      </dgm:t>
    </dgm:pt>
    <dgm:pt modelId="{96EFC55B-DAFE-46B7-B50F-F0B788C6CA93}">
      <dgm:prSet phldrT="[Texte]"/>
      <dgm:spPr/>
      <dgm:t>
        <a:bodyPr/>
        <a:lstStyle/>
        <a:p>
          <a:r>
            <a:rPr lang="fr-FR" dirty="0"/>
            <a:t>näkyy kehitysjakson aikana</a:t>
          </a:r>
        </a:p>
      </dgm:t>
    </dgm:pt>
    <dgm:pt modelId="{3F2632F1-B233-4D9B-B646-848FA6F9FFA1}" type="parTrans" cxnId="{E907628A-FFB9-468B-A30F-B87AA491B7DF}">
      <dgm:prSet/>
      <dgm:spPr/>
      <dgm:t>
        <a:bodyPr/>
        <a:lstStyle/>
        <a:p>
          <a:endParaRPr lang="fr-FR"/>
        </a:p>
      </dgm:t>
    </dgm:pt>
    <dgm:pt modelId="{ED8DE1CD-019A-4DFB-BD33-0D6CFDD2E9C1}" type="sibTrans" cxnId="{E907628A-FFB9-468B-A30F-B87AA491B7DF}">
      <dgm:prSet/>
      <dgm:spPr/>
      <dgm:t>
        <a:bodyPr/>
        <a:lstStyle/>
        <a:p>
          <a:endParaRPr lang="fr-FR"/>
        </a:p>
      </dgm:t>
    </dgm:pt>
    <dgm:pt modelId="{441B6F86-9265-4C15-AA81-67F1E6615B72}">
      <dgm:prSet phldrT="[Texte]"/>
      <dgm:spPr/>
      <dgm:t>
        <a:bodyPr/>
        <a:lstStyle/>
        <a:p>
          <a:r>
            <a:rPr lang="fi-FI" dirty="0"/>
            <a:t>yksin tai yhdessä minkä tahansa fyysisen tai psyykkisen tilan kanssa (esim. aistihäiriöt, autismi...)</a:t>
          </a:r>
          <a:endParaRPr lang="fr-FR" dirty="0"/>
        </a:p>
      </dgm:t>
    </dgm:pt>
    <dgm:pt modelId="{1A10B0A2-302F-41B1-A2AB-F01DE1D45B48}" type="parTrans" cxnId="{44A9A415-0B72-414C-943F-F5F4872079BA}">
      <dgm:prSet/>
      <dgm:spPr/>
      <dgm:t>
        <a:bodyPr/>
        <a:lstStyle/>
        <a:p>
          <a:endParaRPr lang="fr-FR"/>
        </a:p>
      </dgm:t>
    </dgm:pt>
    <dgm:pt modelId="{06AF4303-EB8B-4AC1-82EF-2BAAC9FCA267}" type="sibTrans" cxnId="{44A9A415-0B72-414C-943F-F5F4872079BA}">
      <dgm:prSet/>
      <dgm:spPr/>
      <dgm:t>
        <a:bodyPr/>
        <a:lstStyle/>
        <a:p>
          <a:endParaRPr lang="fr-FR"/>
        </a:p>
      </dgm:t>
    </dgm:pt>
    <dgm:pt modelId="{88B78418-7E8C-4A0B-92D4-C606A89AC8F9}">
      <dgm:prSet phldrT="[Texte]"/>
      <dgm:spPr>
        <a:solidFill>
          <a:srgbClr val="5597BF"/>
        </a:solidFill>
      </dgm:spPr>
      <dgm:t>
        <a:bodyPr/>
        <a:lstStyle/>
        <a:p>
          <a:r>
            <a:rPr lang="fr-FR" dirty="0"/>
            <a:t>Aiemmin: henkinen jälkeenjääneisyys</a:t>
          </a:r>
        </a:p>
      </dgm:t>
    </dgm:pt>
    <dgm:pt modelId="{52424CF7-10D7-45BD-B155-016D2F4E2525}" type="parTrans" cxnId="{A6F41C46-308A-447F-9183-E984258F3120}">
      <dgm:prSet/>
      <dgm:spPr/>
      <dgm:t>
        <a:bodyPr/>
        <a:lstStyle/>
        <a:p>
          <a:endParaRPr lang="fr-FR"/>
        </a:p>
      </dgm:t>
    </dgm:pt>
    <dgm:pt modelId="{65CC4297-2160-4344-83B8-35D55218C103}" type="sibTrans" cxnId="{A6F41C46-308A-447F-9183-E984258F3120}">
      <dgm:prSet/>
      <dgm:spPr/>
      <dgm:t>
        <a:bodyPr/>
        <a:lstStyle/>
        <a:p>
          <a:endParaRPr lang="fr-FR"/>
        </a:p>
      </dgm:t>
    </dgm:pt>
    <dgm:pt modelId="{6E896483-AF60-48C8-839A-CE8D1D7E6051}">
      <dgm:prSet phldrT="[Texte]"/>
      <dgm:spPr/>
      <dgm:t>
        <a:bodyPr/>
        <a:lstStyle/>
        <a:p>
          <a:r>
            <a:rPr lang="fi-FI" dirty="0"/>
            <a:t>ICD11 (sairauksien henkinen luokitus), Maailman terveysjärjestö (WHO)</a:t>
          </a:r>
          <a:endParaRPr lang="fr-FR" dirty="0"/>
        </a:p>
      </dgm:t>
    </dgm:pt>
    <dgm:pt modelId="{247BC154-9EDB-451A-9C5E-7F26D3AF4CF1}" type="sibTrans" cxnId="{CAA7165A-573F-409B-ADD8-4FE3EBECE1E3}">
      <dgm:prSet/>
      <dgm:spPr/>
      <dgm:t>
        <a:bodyPr/>
        <a:lstStyle/>
        <a:p>
          <a:endParaRPr lang="fr-FR"/>
        </a:p>
      </dgm:t>
    </dgm:pt>
    <dgm:pt modelId="{C2F4F13C-5F0F-4685-8E8C-91F1BAAF5DC9}" type="parTrans" cxnId="{CAA7165A-573F-409B-ADD8-4FE3EBECE1E3}">
      <dgm:prSet/>
      <dgm:spPr/>
      <dgm:t>
        <a:bodyPr/>
        <a:lstStyle/>
        <a:p>
          <a:endParaRPr lang="fr-FR"/>
        </a:p>
      </dgm:t>
    </dgm:pt>
    <dgm:pt modelId="{B261B85B-CBAD-4F92-BA8F-4A613CF1F7CD}" type="pres">
      <dgm:prSet presAssocID="{72699D30-AB34-4D9B-9D37-D8BAC14562B7}" presName="linear" presStyleCnt="0">
        <dgm:presLayoutVars>
          <dgm:animLvl val="lvl"/>
          <dgm:resizeHandles val="exact"/>
        </dgm:presLayoutVars>
      </dgm:prSet>
      <dgm:spPr/>
    </dgm:pt>
    <dgm:pt modelId="{EF7AB981-8176-4483-993D-E077F5278C5B}" type="pres">
      <dgm:prSet presAssocID="{81FBE25C-1B34-4E23-BD8C-0186CF8AAF36}" presName="parentText" presStyleLbl="node1" presStyleIdx="0" presStyleCnt="3">
        <dgm:presLayoutVars>
          <dgm:chMax val="0"/>
          <dgm:bulletEnabled val="1"/>
        </dgm:presLayoutVars>
      </dgm:prSet>
      <dgm:spPr/>
    </dgm:pt>
    <dgm:pt modelId="{C26EB9D7-6CA0-40D7-B9E5-B18399546DE6}" type="pres">
      <dgm:prSet presAssocID="{81FBE25C-1B34-4E23-BD8C-0186CF8AAF36}" presName="childText" presStyleLbl="revTx" presStyleIdx="0" presStyleCnt="2">
        <dgm:presLayoutVars>
          <dgm:bulletEnabled val="1"/>
        </dgm:presLayoutVars>
      </dgm:prSet>
      <dgm:spPr/>
    </dgm:pt>
    <dgm:pt modelId="{BEEB5485-582C-4058-8285-2F8DA00C958F}" type="pres">
      <dgm:prSet presAssocID="{5C270E7A-830C-423A-8A82-2465087A732C}" presName="parentText" presStyleLbl="node1" presStyleIdx="1" presStyleCnt="3">
        <dgm:presLayoutVars>
          <dgm:chMax val="0"/>
          <dgm:bulletEnabled val="1"/>
        </dgm:presLayoutVars>
      </dgm:prSet>
      <dgm:spPr/>
    </dgm:pt>
    <dgm:pt modelId="{88D9EE02-D735-4F3A-AE2D-F0E08AFC8D09}" type="pres">
      <dgm:prSet presAssocID="{5C270E7A-830C-423A-8A82-2465087A732C}" presName="childText" presStyleLbl="revTx" presStyleIdx="1" presStyleCnt="2">
        <dgm:presLayoutVars>
          <dgm:bulletEnabled val="1"/>
        </dgm:presLayoutVars>
      </dgm:prSet>
      <dgm:spPr/>
    </dgm:pt>
    <dgm:pt modelId="{F95C8166-F69B-40FE-91F6-A44134E722FA}" type="pres">
      <dgm:prSet presAssocID="{88B78418-7E8C-4A0B-92D4-C606A89AC8F9}" presName="parentText" presStyleLbl="node1" presStyleIdx="2" presStyleCnt="3">
        <dgm:presLayoutVars>
          <dgm:chMax val="0"/>
          <dgm:bulletEnabled val="1"/>
        </dgm:presLayoutVars>
      </dgm:prSet>
      <dgm:spPr/>
    </dgm:pt>
  </dgm:ptLst>
  <dgm:cxnLst>
    <dgm:cxn modelId="{CC9DE909-9C23-428B-B83D-86D47387BE38}" type="presOf" srcId="{6E896483-AF60-48C8-839A-CE8D1D7E6051}" destId="{C26EB9D7-6CA0-40D7-B9E5-B18399546DE6}" srcOrd="0" destOrd="0" presId="urn:microsoft.com/office/officeart/2005/8/layout/vList2"/>
    <dgm:cxn modelId="{44A9A415-0B72-414C-943F-F5F4872079BA}" srcId="{5C270E7A-830C-423A-8A82-2465087A732C}" destId="{441B6F86-9265-4C15-AA81-67F1E6615B72}" srcOrd="1" destOrd="0" parTransId="{1A10B0A2-302F-41B1-A2AB-F01DE1D45B48}" sibTransId="{06AF4303-EB8B-4AC1-82EF-2BAAC9FCA267}"/>
    <dgm:cxn modelId="{6B471B27-B754-440A-BF05-C0CBB5E62982}" type="presOf" srcId="{5C270E7A-830C-423A-8A82-2465087A732C}" destId="{BEEB5485-582C-4058-8285-2F8DA00C958F}" srcOrd="0" destOrd="0" presId="urn:microsoft.com/office/officeart/2005/8/layout/vList2"/>
    <dgm:cxn modelId="{C4E3D334-ACBE-4C62-8654-7E920A48411C}" srcId="{72699D30-AB34-4D9B-9D37-D8BAC14562B7}" destId="{5C270E7A-830C-423A-8A82-2465087A732C}" srcOrd="1" destOrd="0" parTransId="{2A702E92-B659-48D1-91F5-4AF111898CAB}" sibTransId="{9F1980EE-6B0C-45F9-B7C2-101A4B194B99}"/>
    <dgm:cxn modelId="{A6F41C46-308A-447F-9183-E984258F3120}" srcId="{72699D30-AB34-4D9B-9D37-D8BAC14562B7}" destId="{88B78418-7E8C-4A0B-92D4-C606A89AC8F9}" srcOrd="2" destOrd="0" parTransId="{52424CF7-10D7-45BD-B155-016D2F4E2525}" sibTransId="{65CC4297-2160-4344-83B8-35D55218C103}"/>
    <dgm:cxn modelId="{A7870A48-D0C6-4FCA-9B5E-38E108EEE0D5}" type="presOf" srcId="{72699D30-AB34-4D9B-9D37-D8BAC14562B7}" destId="{B261B85B-CBAD-4F92-BA8F-4A613CF1F7CD}" srcOrd="0" destOrd="0" presId="urn:microsoft.com/office/officeart/2005/8/layout/vList2"/>
    <dgm:cxn modelId="{501DD653-9900-4DCD-B9E5-12FAB36326DA}" type="presOf" srcId="{96EFC55B-DAFE-46B7-B50F-F0B788C6CA93}" destId="{88D9EE02-D735-4F3A-AE2D-F0E08AFC8D09}" srcOrd="0" destOrd="0" presId="urn:microsoft.com/office/officeart/2005/8/layout/vList2"/>
    <dgm:cxn modelId="{CAA7165A-573F-409B-ADD8-4FE3EBECE1E3}" srcId="{81FBE25C-1B34-4E23-BD8C-0186CF8AAF36}" destId="{6E896483-AF60-48C8-839A-CE8D1D7E6051}" srcOrd="0" destOrd="0" parTransId="{C2F4F13C-5F0F-4685-8E8C-91F1BAAF5DC9}" sibTransId="{247BC154-9EDB-451A-9C5E-7F26D3AF4CF1}"/>
    <dgm:cxn modelId="{307E0C7E-FE9D-44AF-81C0-75EDDF006A48}" type="presOf" srcId="{88B78418-7E8C-4A0B-92D4-C606A89AC8F9}" destId="{F95C8166-F69B-40FE-91F6-A44134E722FA}" srcOrd="0" destOrd="0" presId="urn:microsoft.com/office/officeart/2005/8/layout/vList2"/>
    <dgm:cxn modelId="{E907628A-FFB9-468B-A30F-B87AA491B7DF}" srcId="{5C270E7A-830C-423A-8A82-2465087A732C}" destId="{96EFC55B-DAFE-46B7-B50F-F0B788C6CA93}" srcOrd="0" destOrd="0" parTransId="{3F2632F1-B233-4D9B-B646-848FA6F9FFA1}" sibTransId="{ED8DE1CD-019A-4DFB-BD33-0D6CFDD2E9C1}"/>
    <dgm:cxn modelId="{20B9638E-02CD-4538-B3F1-D645E5730896}" type="presOf" srcId="{81FBE25C-1B34-4E23-BD8C-0186CF8AAF36}" destId="{EF7AB981-8176-4483-993D-E077F5278C5B}" srcOrd="0" destOrd="0" presId="urn:microsoft.com/office/officeart/2005/8/layout/vList2"/>
    <dgm:cxn modelId="{8CC470F0-3AE7-4687-A7E0-03ECC9699E52}" srcId="{72699D30-AB34-4D9B-9D37-D8BAC14562B7}" destId="{81FBE25C-1B34-4E23-BD8C-0186CF8AAF36}" srcOrd="0" destOrd="0" parTransId="{45E55F9C-A029-4ECE-8DEB-A7CFC29B7F7D}" sibTransId="{A67270B1-D9E3-475E-B48A-6A9555BEFB47}"/>
    <dgm:cxn modelId="{286FEBFB-5380-481E-97F1-5F4D032107CF}" type="presOf" srcId="{441B6F86-9265-4C15-AA81-67F1E6615B72}" destId="{88D9EE02-D735-4F3A-AE2D-F0E08AFC8D09}" srcOrd="0" destOrd="1" presId="urn:microsoft.com/office/officeart/2005/8/layout/vList2"/>
    <dgm:cxn modelId="{7A420570-F5F9-43F1-AEE7-238F495B25EB}" type="presParOf" srcId="{B261B85B-CBAD-4F92-BA8F-4A613CF1F7CD}" destId="{EF7AB981-8176-4483-993D-E077F5278C5B}" srcOrd="0" destOrd="0" presId="urn:microsoft.com/office/officeart/2005/8/layout/vList2"/>
    <dgm:cxn modelId="{53268AB0-9A90-4BDD-9AB0-7C811304A3C4}" type="presParOf" srcId="{B261B85B-CBAD-4F92-BA8F-4A613CF1F7CD}" destId="{C26EB9D7-6CA0-40D7-B9E5-B18399546DE6}" srcOrd="1" destOrd="0" presId="urn:microsoft.com/office/officeart/2005/8/layout/vList2"/>
    <dgm:cxn modelId="{EFF68422-7662-4D8C-87C6-5944E2F11C2C}" type="presParOf" srcId="{B261B85B-CBAD-4F92-BA8F-4A613CF1F7CD}" destId="{BEEB5485-582C-4058-8285-2F8DA00C958F}" srcOrd="2" destOrd="0" presId="urn:microsoft.com/office/officeart/2005/8/layout/vList2"/>
    <dgm:cxn modelId="{188C3F5A-418D-43D2-9082-543E413BACD7}" type="presParOf" srcId="{B261B85B-CBAD-4F92-BA8F-4A613CF1F7CD}" destId="{88D9EE02-D735-4F3A-AE2D-F0E08AFC8D09}" srcOrd="3" destOrd="0" presId="urn:microsoft.com/office/officeart/2005/8/layout/vList2"/>
    <dgm:cxn modelId="{B2A9A82C-E2A6-4C86-80AC-531D54BB1AED}" type="presParOf" srcId="{B261B85B-CBAD-4F92-BA8F-4A613CF1F7CD}" destId="{F95C8166-F69B-40FE-91F6-A44134E722FA}"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66289291-AC0F-463B-A3D2-42A8901CB287}" type="doc">
      <dgm:prSet loTypeId="urn:microsoft.com/office/officeart/2005/8/layout/process3" loCatId="process" qsTypeId="urn:microsoft.com/office/officeart/2005/8/quickstyle/simple1" qsCatId="simple" csTypeId="urn:microsoft.com/office/officeart/2005/8/colors/accent6_2" csCatId="accent6" phldr="1"/>
      <dgm:spPr/>
      <dgm:t>
        <a:bodyPr/>
        <a:lstStyle/>
        <a:p>
          <a:endParaRPr lang="fr-FR"/>
        </a:p>
      </dgm:t>
    </dgm:pt>
    <dgm:pt modelId="{EB2084CE-F4CD-4BFF-A8AC-0E7D14FCE35C}">
      <dgm:prSet phldrT="[Texte]" custT="1"/>
      <dgm:spPr/>
      <dgm:t>
        <a:bodyPr anchor="ctr" anchorCtr="0"/>
        <a:lstStyle/>
        <a:p>
          <a:pPr algn="ctr"/>
          <a:r>
            <a:rPr lang="fi-FI" sz="1800" dirty="0"/>
            <a:t>Jaetaan neljään ryhmään älykkyysosamäärän perusteella (älykkyysosamäärä)</a:t>
          </a:r>
          <a:endParaRPr lang="fr-FR" sz="1800" dirty="0"/>
        </a:p>
      </dgm:t>
    </dgm:pt>
    <dgm:pt modelId="{6FA42EA7-2247-418B-9CD1-A2D168181944}" type="parTrans" cxnId="{CA8E8328-F0B4-4622-9C5F-D10B145C1285}">
      <dgm:prSet/>
      <dgm:spPr/>
      <dgm:t>
        <a:bodyPr/>
        <a:lstStyle/>
        <a:p>
          <a:endParaRPr lang="fr-FR" sz="1200"/>
        </a:p>
      </dgm:t>
    </dgm:pt>
    <dgm:pt modelId="{90F3238D-9A36-41BB-B856-09740A726868}" type="sibTrans" cxnId="{CA8E8328-F0B4-4622-9C5F-D10B145C1285}">
      <dgm:prSet custT="1"/>
      <dgm:spPr/>
      <dgm:t>
        <a:bodyPr/>
        <a:lstStyle/>
        <a:p>
          <a:endParaRPr lang="fr-FR" sz="1600"/>
        </a:p>
      </dgm:t>
    </dgm:pt>
    <dgm:pt modelId="{2ED5FC12-BB41-40F2-B6B2-B0306BCEB01E}">
      <dgm:prSet phldrT="[Texte]" custT="1"/>
      <dgm:spPr/>
      <dgm:t>
        <a:bodyPr anchor="ctr" anchorCtr="0"/>
        <a:lstStyle/>
        <a:p>
          <a:r>
            <a:rPr lang="fr-FR" sz="1800" dirty="0"/>
            <a:t>Lievä (50-70)</a:t>
          </a:r>
        </a:p>
      </dgm:t>
    </dgm:pt>
    <dgm:pt modelId="{CE4E53F8-2B15-4030-A9B9-27C25C874D32}" type="parTrans" cxnId="{D0688DD6-1CA3-4A35-AF68-0E9BB9BE2777}">
      <dgm:prSet/>
      <dgm:spPr/>
      <dgm:t>
        <a:bodyPr/>
        <a:lstStyle/>
        <a:p>
          <a:endParaRPr lang="fr-FR" sz="1200"/>
        </a:p>
      </dgm:t>
    </dgm:pt>
    <dgm:pt modelId="{B157BCCD-E9A3-4107-9670-293288152ACF}" type="sibTrans" cxnId="{D0688DD6-1CA3-4A35-AF68-0E9BB9BE2777}">
      <dgm:prSet/>
      <dgm:spPr/>
      <dgm:t>
        <a:bodyPr/>
        <a:lstStyle/>
        <a:p>
          <a:endParaRPr lang="fr-FR" sz="1200"/>
        </a:p>
      </dgm:t>
    </dgm:pt>
    <dgm:pt modelId="{8434321A-BC49-492A-A4AE-DCB6A7272031}">
      <dgm:prSet phldrT="[Texte]" custT="1"/>
      <dgm:spPr/>
      <dgm:t>
        <a:bodyPr anchor="ctr" anchorCtr="0"/>
        <a:lstStyle/>
        <a:p>
          <a:r>
            <a:rPr lang="fr-FR" sz="1800" dirty="0"/>
            <a:t>Keskitaso (35–59)</a:t>
          </a:r>
        </a:p>
      </dgm:t>
    </dgm:pt>
    <dgm:pt modelId="{EA547CBC-278C-4036-9CB8-BAE5293A4D13}" type="parTrans" cxnId="{F59B1126-8E7F-435F-A91F-589C609351D0}">
      <dgm:prSet/>
      <dgm:spPr/>
      <dgm:t>
        <a:bodyPr/>
        <a:lstStyle/>
        <a:p>
          <a:endParaRPr lang="fr-FR" sz="1200"/>
        </a:p>
      </dgm:t>
    </dgm:pt>
    <dgm:pt modelId="{02480FA0-9E53-4C9E-B7A4-B6A9B7A6A9F6}" type="sibTrans" cxnId="{F59B1126-8E7F-435F-A91F-589C609351D0}">
      <dgm:prSet/>
      <dgm:spPr/>
      <dgm:t>
        <a:bodyPr/>
        <a:lstStyle/>
        <a:p>
          <a:endParaRPr lang="fr-FR" sz="1200"/>
        </a:p>
      </dgm:t>
    </dgm:pt>
    <dgm:pt modelId="{BA57A388-5272-4036-81B6-E7902547ABFC}">
      <dgm:prSet phldrT="[Texte]" custT="1"/>
      <dgm:spPr/>
      <dgm:t>
        <a:bodyPr anchor="ctr" anchorCtr="0"/>
        <a:lstStyle/>
        <a:p>
          <a:r>
            <a:rPr lang="fr-FR" sz="1800" dirty="0"/>
            <a:t>+ määrittelemätön IDD</a:t>
          </a:r>
        </a:p>
      </dgm:t>
    </dgm:pt>
    <dgm:pt modelId="{B3404DED-2642-4CE4-8C88-90D779C339DF}" type="parTrans" cxnId="{4EC69630-DA9A-4A3B-83CD-53F071E6364A}">
      <dgm:prSet/>
      <dgm:spPr/>
      <dgm:t>
        <a:bodyPr/>
        <a:lstStyle/>
        <a:p>
          <a:endParaRPr lang="fr-FR" sz="1200"/>
        </a:p>
      </dgm:t>
    </dgm:pt>
    <dgm:pt modelId="{3699748C-7BC9-4516-A866-9592605C4CBE}" type="sibTrans" cxnId="{4EC69630-DA9A-4A3B-83CD-53F071E6364A}">
      <dgm:prSet/>
      <dgm:spPr/>
      <dgm:t>
        <a:bodyPr/>
        <a:lstStyle/>
        <a:p>
          <a:endParaRPr lang="fr-FR" sz="1200"/>
        </a:p>
      </dgm:t>
    </dgm:pt>
    <dgm:pt modelId="{3CEF13B2-897E-4A89-A4B8-AA69DAB697B4}">
      <dgm:prSet phldrT="[Texte]" custT="1"/>
      <dgm:spPr/>
      <dgm:t>
        <a:bodyPr anchor="ctr" anchorCtr="0"/>
        <a:lstStyle/>
        <a:p>
          <a:pPr algn="ctr"/>
          <a:r>
            <a:rPr lang="fr-FR" sz="1800" dirty="0"/>
            <a:t>AAIDD:n suositus</a:t>
          </a:r>
        </a:p>
      </dgm:t>
    </dgm:pt>
    <dgm:pt modelId="{A578DE6F-2CB9-4893-8E63-9720B56131DA}" type="parTrans" cxnId="{AB613740-B8FC-40FB-BC9A-D7BEAF76160A}">
      <dgm:prSet/>
      <dgm:spPr/>
      <dgm:t>
        <a:bodyPr/>
        <a:lstStyle/>
        <a:p>
          <a:endParaRPr lang="fr-FR" sz="1200"/>
        </a:p>
      </dgm:t>
    </dgm:pt>
    <dgm:pt modelId="{BA690FB7-B2A3-4FA8-A6AE-8FAAFCDAFAC9}" type="sibTrans" cxnId="{AB613740-B8FC-40FB-BC9A-D7BEAF76160A}">
      <dgm:prSet/>
      <dgm:spPr/>
      <dgm:t>
        <a:bodyPr/>
        <a:lstStyle/>
        <a:p>
          <a:endParaRPr lang="fr-FR" sz="1200"/>
        </a:p>
      </dgm:t>
    </dgm:pt>
    <dgm:pt modelId="{85C1CA8A-D646-4849-A934-A59D418D3A3D}">
      <dgm:prSet phldrT="[Texte]" custT="1"/>
      <dgm:spPr/>
      <dgm:t>
        <a:bodyPr anchor="ctr" anchorCtr="0"/>
        <a:lstStyle/>
        <a:p>
          <a:r>
            <a:rPr lang="fr-FR" sz="1800" dirty="0"/>
            <a:t>Kehitysvammaisuus = älyllinen + mukautuva</a:t>
          </a:r>
        </a:p>
      </dgm:t>
    </dgm:pt>
    <dgm:pt modelId="{377CE8C5-9216-4870-A00D-B88D31DCE9D0}" type="parTrans" cxnId="{15BCD428-23D6-4667-BB57-3D0D6001439A}">
      <dgm:prSet/>
      <dgm:spPr/>
      <dgm:t>
        <a:bodyPr/>
        <a:lstStyle/>
        <a:p>
          <a:endParaRPr lang="fr-FR" sz="1200"/>
        </a:p>
      </dgm:t>
    </dgm:pt>
    <dgm:pt modelId="{EC0C9077-4E19-4A11-9CC6-095E4D43437C}" type="sibTrans" cxnId="{15BCD428-23D6-4667-BB57-3D0D6001439A}">
      <dgm:prSet/>
      <dgm:spPr/>
      <dgm:t>
        <a:bodyPr/>
        <a:lstStyle/>
        <a:p>
          <a:endParaRPr lang="fr-FR" sz="1200"/>
        </a:p>
      </dgm:t>
    </dgm:pt>
    <dgm:pt modelId="{534E351C-910B-4378-8104-9976AA64E80A}">
      <dgm:prSet phldrT="[Texte]" custT="1"/>
      <dgm:spPr/>
      <dgm:t>
        <a:bodyPr anchor="ctr" anchorCtr="0"/>
        <a:lstStyle/>
        <a:p>
          <a:r>
            <a:rPr lang="fr-FR" sz="1800" dirty="0"/>
            <a:t>Vaikea (20–34)</a:t>
          </a:r>
        </a:p>
      </dgm:t>
    </dgm:pt>
    <dgm:pt modelId="{1101F4D6-137A-4632-87AA-340A40D44509}" type="parTrans" cxnId="{D42FBEF8-0F90-4B05-B0BF-A9F05F69ADD7}">
      <dgm:prSet/>
      <dgm:spPr/>
      <dgm:t>
        <a:bodyPr/>
        <a:lstStyle/>
        <a:p>
          <a:endParaRPr lang="fr-FR" sz="1200"/>
        </a:p>
      </dgm:t>
    </dgm:pt>
    <dgm:pt modelId="{D576835A-DD44-4DBD-968E-73FE14ED14C1}" type="sibTrans" cxnId="{D42FBEF8-0F90-4B05-B0BF-A9F05F69ADD7}">
      <dgm:prSet/>
      <dgm:spPr/>
      <dgm:t>
        <a:bodyPr/>
        <a:lstStyle/>
        <a:p>
          <a:endParaRPr lang="fr-FR" sz="1200"/>
        </a:p>
      </dgm:t>
    </dgm:pt>
    <dgm:pt modelId="{5D7D607E-15D1-4932-8B13-52400BFE5567}">
      <dgm:prSet phldrT="[Texte]" custT="1"/>
      <dgm:spPr/>
      <dgm:t>
        <a:bodyPr anchor="ctr" anchorCtr="0"/>
        <a:lstStyle/>
        <a:p>
          <a:r>
            <a:rPr lang="fr-FR" sz="1800" dirty="0"/>
            <a:t>Syvä (alle 20)</a:t>
          </a:r>
        </a:p>
      </dgm:t>
    </dgm:pt>
    <dgm:pt modelId="{1923001A-002C-4355-8DE8-070D29D7FCA9}" type="parTrans" cxnId="{8B14AD7C-AF48-4F7E-9B0C-A5109396BE9A}">
      <dgm:prSet/>
      <dgm:spPr/>
      <dgm:t>
        <a:bodyPr/>
        <a:lstStyle/>
        <a:p>
          <a:endParaRPr lang="fr-FR" sz="1200"/>
        </a:p>
      </dgm:t>
    </dgm:pt>
    <dgm:pt modelId="{53F422B3-846A-42A5-8D8A-035DECDB20A3}" type="sibTrans" cxnId="{8B14AD7C-AF48-4F7E-9B0C-A5109396BE9A}">
      <dgm:prSet/>
      <dgm:spPr/>
      <dgm:t>
        <a:bodyPr/>
        <a:lstStyle/>
        <a:p>
          <a:endParaRPr lang="fr-FR" sz="1200"/>
        </a:p>
      </dgm:t>
    </dgm:pt>
    <dgm:pt modelId="{45439801-776E-4510-92C7-835A9A356B50}">
      <dgm:prSet phldrT="[Texte]" custT="1"/>
      <dgm:spPr/>
      <dgm:t>
        <a:bodyPr anchor="ctr" anchorCtr="0"/>
        <a:lstStyle/>
        <a:p>
          <a:r>
            <a:rPr lang="fi-FI" sz="1800" dirty="0"/>
            <a:t>Tuki-intensiteetin kriteerit rajoitettu, ajoittainen, laaja, laajalle levinnyt</a:t>
          </a:r>
          <a:endParaRPr lang="fr-FR" sz="1800" dirty="0"/>
        </a:p>
      </dgm:t>
    </dgm:pt>
    <dgm:pt modelId="{3B16A0E4-BBF5-463F-8DFC-5DE9BE7AAF80}" type="parTrans" cxnId="{630B32B9-8E92-4649-ACCE-FA486398F304}">
      <dgm:prSet/>
      <dgm:spPr/>
      <dgm:t>
        <a:bodyPr/>
        <a:lstStyle/>
        <a:p>
          <a:endParaRPr lang="fr-FR" sz="1200"/>
        </a:p>
      </dgm:t>
    </dgm:pt>
    <dgm:pt modelId="{477A60FF-2C2F-465E-AA96-8EFA8C61CCF2}" type="sibTrans" cxnId="{630B32B9-8E92-4649-ACCE-FA486398F304}">
      <dgm:prSet/>
      <dgm:spPr/>
      <dgm:t>
        <a:bodyPr/>
        <a:lstStyle/>
        <a:p>
          <a:endParaRPr lang="fr-FR" sz="1200"/>
        </a:p>
      </dgm:t>
    </dgm:pt>
    <dgm:pt modelId="{6885C67B-849B-429C-B41B-EA1BAECC7181}" type="pres">
      <dgm:prSet presAssocID="{66289291-AC0F-463B-A3D2-42A8901CB287}" presName="linearFlow" presStyleCnt="0">
        <dgm:presLayoutVars>
          <dgm:dir/>
          <dgm:animLvl val="lvl"/>
          <dgm:resizeHandles val="exact"/>
        </dgm:presLayoutVars>
      </dgm:prSet>
      <dgm:spPr/>
    </dgm:pt>
    <dgm:pt modelId="{FE769E8F-61A9-4F8C-9811-243553E0774A}" type="pres">
      <dgm:prSet presAssocID="{EB2084CE-F4CD-4BFF-A8AC-0E7D14FCE35C}" presName="composite" presStyleCnt="0"/>
      <dgm:spPr/>
    </dgm:pt>
    <dgm:pt modelId="{4C7F5B0E-B57F-4C2F-A80F-913A9643AD31}" type="pres">
      <dgm:prSet presAssocID="{EB2084CE-F4CD-4BFF-A8AC-0E7D14FCE35C}" presName="parTx" presStyleLbl="node1" presStyleIdx="0" presStyleCnt="2">
        <dgm:presLayoutVars>
          <dgm:chMax val="0"/>
          <dgm:chPref val="0"/>
          <dgm:bulletEnabled val="1"/>
        </dgm:presLayoutVars>
      </dgm:prSet>
      <dgm:spPr/>
    </dgm:pt>
    <dgm:pt modelId="{D836A8E4-B192-4311-916B-A9295C309277}" type="pres">
      <dgm:prSet presAssocID="{EB2084CE-F4CD-4BFF-A8AC-0E7D14FCE35C}" presName="parSh" presStyleLbl="node1" presStyleIdx="0" presStyleCnt="2"/>
      <dgm:spPr/>
    </dgm:pt>
    <dgm:pt modelId="{CDA0FE45-BBC3-41A6-B808-8C51B32176FF}" type="pres">
      <dgm:prSet presAssocID="{EB2084CE-F4CD-4BFF-A8AC-0E7D14FCE35C}" presName="desTx" presStyleLbl="fgAcc1" presStyleIdx="0" presStyleCnt="2">
        <dgm:presLayoutVars>
          <dgm:bulletEnabled val="1"/>
        </dgm:presLayoutVars>
      </dgm:prSet>
      <dgm:spPr/>
    </dgm:pt>
    <dgm:pt modelId="{97E1B57F-4738-49AA-9F0D-328A9E2A8101}" type="pres">
      <dgm:prSet presAssocID="{90F3238D-9A36-41BB-B856-09740A726868}" presName="sibTrans" presStyleLbl="sibTrans2D1" presStyleIdx="0" presStyleCnt="1"/>
      <dgm:spPr/>
    </dgm:pt>
    <dgm:pt modelId="{EE07CF7E-D008-41D1-AA71-25F18DDFFED7}" type="pres">
      <dgm:prSet presAssocID="{90F3238D-9A36-41BB-B856-09740A726868}" presName="connTx" presStyleLbl="sibTrans2D1" presStyleIdx="0" presStyleCnt="1"/>
      <dgm:spPr/>
    </dgm:pt>
    <dgm:pt modelId="{5D5740CE-07FD-4676-95D1-103E1841B9EA}" type="pres">
      <dgm:prSet presAssocID="{3CEF13B2-897E-4A89-A4B8-AA69DAB697B4}" presName="composite" presStyleCnt="0"/>
      <dgm:spPr/>
    </dgm:pt>
    <dgm:pt modelId="{213BB460-4F24-4C69-93BE-AFAD29E9F307}" type="pres">
      <dgm:prSet presAssocID="{3CEF13B2-897E-4A89-A4B8-AA69DAB697B4}" presName="parTx" presStyleLbl="node1" presStyleIdx="0" presStyleCnt="2">
        <dgm:presLayoutVars>
          <dgm:chMax val="0"/>
          <dgm:chPref val="0"/>
          <dgm:bulletEnabled val="1"/>
        </dgm:presLayoutVars>
      </dgm:prSet>
      <dgm:spPr/>
    </dgm:pt>
    <dgm:pt modelId="{36F94408-B527-45EF-9A7E-82CA06A04DE1}" type="pres">
      <dgm:prSet presAssocID="{3CEF13B2-897E-4A89-A4B8-AA69DAB697B4}" presName="parSh" presStyleLbl="node1" presStyleIdx="1" presStyleCnt="2"/>
      <dgm:spPr/>
    </dgm:pt>
    <dgm:pt modelId="{DE726072-7BBC-40FD-A29D-FF7197AC09FF}" type="pres">
      <dgm:prSet presAssocID="{3CEF13B2-897E-4A89-A4B8-AA69DAB697B4}" presName="desTx" presStyleLbl="fgAcc1" presStyleIdx="1" presStyleCnt="2">
        <dgm:presLayoutVars>
          <dgm:bulletEnabled val="1"/>
        </dgm:presLayoutVars>
      </dgm:prSet>
      <dgm:spPr/>
    </dgm:pt>
  </dgm:ptLst>
  <dgm:cxnLst>
    <dgm:cxn modelId="{1D4E0A02-4B07-40FC-9B68-3893E3B9BB2A}" type="presOf" srcId="{90F3238D-9A36-41BB-B856-09740A726868}" destId="{EE07CF7E-D008-41D1-AA71-25F18DDFFED7}" srcOrd="1" destOrd="0" presId="urn:microsoft.com/office/officeart/2005/8/layout/process3"/>
    <dgm:cxn modelId="{179A4A08-E6DE-4EFB-8B64-A2B67D24D6AA}" type="presOf" srcId="{66289291-AC0F-463B-A3D2-42A8901CB287}" destId="{6885C67B-849B-429C-B41B-EA1BAECC7181}" srcOrd="0" destOrd="0" presId="urn:microsoft.com/office/officeart/2005/8/layout/process3"/>
    <dgm:cxn modelId="{06DA6418-DA6E-4F97-8B8C-DED6EE5F925A}" type="presOf" srcId="{BA57A388-5272-4036-81B6-E7902547ABFC}" destId="{CDA0FE45-BBC3-41A6-B808-8C51B32176FF}" srcOrd="0" destOrd="4" presId="urn:microsoft.com/office/officeart/2005/8/layout/process3"/>
    <dgm:cxn modelId="{6A67CF1D-BBF7-40AB-A9FC-89B322371865}" type="presOf" srcId="{90F3238D-9A36-41BB-B856-09740A726868}" destId="{97E1B57F-4738-49AA-9F0D-328A9E2A8101}" srcOrd="0" destOrd="0" presId="urn:microsoft.com/office/officeart/2005/8/layout/process3"/>
    <dgm:cxn modelId="{F59B1126-8E7F-435F-A91F-589C609351D0}" srcId="{EB2084CE-F4CD-4BFF-A8AC-0E7D14FCE35C}" destId="{8434321A-BC49-492A-A4AE-DCB6A7272031}" srcOrd="1" destOrd="0" parTransId="{EA547CBC-278C-4036-9CB8-BAE5293A4D13}" sibTransId="{02480FA0-9E53-4C9E-B7A4-B6A9B7A6A9F6}"/>
    <dgm:cxn modelId="{CA8E8328-F0B4-4622-9C5F-D10B145C1285}" srcId="{66289291-AC0F-463B-A3D2-42A8901CB287}" destId="{EB2084CE-F4CD-4BFF-A8AC-0E7D14FCE35C}" srcOrd="0" destOrd="0" parTransId="{6FA42EA7-2247-418B-9CD1-A2D168181944}" sibTransId="{90F3238D-9A36-41BB-B856-09740A726868}"/>
    <dgm:cxn modelId="{15BCD428-23D6-4667-BB57-3D0D6001439A}" srcId="{3CEF13B2-897E-4A89-A4B8-AA69DAB697B4}" destId="{85C1CA8A-D646-4849-A934-A59D418D3A3D}" srcOrd="0" destOrd="0" parTransId="{377CE8C5-9216-4870-A00D-B88D31DCE9D0}" sibTransId="{EC0C9077-4E19-4A11-9CC6-095E4D43437C}"/>
    <dgm:cxn modelId="{4EC69630-DA9A-4A3B-83CD-53F071E6364A}" srcId="{EB2084CE-F4CD-4BFF-A8AC-0E7D14FCE35C}" destId="{BA57A388-5272-4036-81B6-E7902547ABFC}" srcOrd="4" destOrd="0" parTransId="{B3404DED-2642-4CE4-8C88-90D779C339DF}" sibTransId="{3699748C-7BC9-4516-A866-9592605C4CBE}"/>
    <dgm:cxn modelId="{EC941732-3A34-4811-80C9-F42AF01FD968}" type="presOf" srcId="{534E351C-910B-4378-8104-9976AA64E80A}" destId="{CDA0FE45-BBC3-41A6-B808-8C51B32176FF}" srcOrd="0" destOrd="2" presId="urn:microsoft.com/office/officeart/2005/8/layout/process3"/>
    <dgm:cxn modelId="{51DD933B-75F8-4ECD-AD22-8BBAD9D682EF}" type="presOf" srcId="{5D7D607E-15D1-4932-8B13-52400BFE5567}" destId="{CDA0FE45-BBC3-41A6-B808-8C51B32176FF}" srcOrd="0" destOrd="3" presId="urn:microsoft.com/office/officeart/2005/8/layout/process3"/>
    <dgm:cxn modelId="{AB613740-B8FC-40FB-BC9A-D7BEAF76160A}" srcId="{66289291-AC0F-463B-A3D2-42A8901CB287}" destId="{3CEF13B2-897E-4A89-A4B8-AA69DAB697B4}" srcOrd="1" destOrd="0" parTransId="{A578DE6F-2CB9-4893-8E63-9720B56131DA}" sibTransId="{BA690FB7-B2A3-4FA8-A6AE-8FAAFCDAFAC9}"/>
    <dgm:cxn modelId="{44CAC65B-8302-4E94-9FCE-16EA1AD1D9C9}" type="presOf" srcId="{2ED5FC12-BB41-40F2-B6B2-B0306BCEB01E}" destId="{CDA0FE45-BBC3-41A6-B808-8C51B32176FF}" srcOrd="0" destOrd="0" presId="urn:microsoft.com/office/officeart/2005/8/layout/process3"/>
    <dgm:cxn modelId="{5A5D616E-282C-4526-B554-AE40997136C1}" type="presOf" srcId="{3CEF13B2-897E-4A89-A4B8-AA69DAB697B4}" destId="{213BB460-4F24-4C69-93BE-AFAD29E9F307}" srcOrd="0" destOrd="0" presId="urn:microsoft.com/office/officeart/2005/8/layout/process3"/>
    <dgm:cxn modelId="{8B14AD7C-AF48-4F7E-9B0C-A5109396BE9A}" srcId="{EB2084CE-F4CD-4BFF-A8AC-0E7D14FCE35C}" destId="{5D7D607E-15D1-4932-8B13-52400BFE5567}" srcOrd="3" destOrd="0" parTransId="{1923001A-002C-4355-8DE8-070D29D7FCA9}" sibTransId="{53F422B3-846A-42A5-8D8A-035DECDB20A3}"/>
    <dgm:cxn modelId="{49ABFD7D-CB3C-4034-9A03-9ACB40A5A0EE}" type="presOf" srcId="{EB2084CE-F4CD-4BFF-A8AC-0E7D14FCE35C}" destId="{D836A8E4-B192-4311-916B-A9295C309277}" srcOrd="1" destOrd="0" presId="urn:microsoft.com/office/officeart/2005/8/layout/process3"/>
    <dgm:cxn modelId="{C9CAA994-6C18-45D4-997B-3A8DA0A9717C}" type="presOf" srcId="{85C1CA8A-D646-4849-A934-A59D418D3A3D}" destId="{DE726072-7BBC-40FD-A29D-FF7197AC09FF}" srcOrd="0" destOrd="0" presId="urn:microsoft.com/office/officeart/2005/8/layout/process3"/>
    <dgm:cxn modelId="{8506789A-DA01-4658-AD62-0DA6BDEC1BC3}" type="presOf" srcId="{45439801-776E-4510-92C7-835A9A356B50}" destId="{DE726072-7BBC-40FD-A29D-FF7197AC09FF}" srcOrd="0" destOrd="1" presId="urn:microsoft.com/office/officeart/2005/8/layout/process3"/>
    <dgm:cxn modelId="{BAC619B6-F451-41B4-8CA3-E0DF7B29980D}" type="presOf" srcId="{EB2084CE-F4CD-4BFF-A8AC-0E7D14FCE35C}" destId="{4C7F5B0E-B57F-4C2F-A80F-913A9643AD31}" srcOrd="0" destOrd="0" presId="urn:microsoft.com/office/officeart/2005/8/layout/process3"/>
    <dgm:cxn modelId="{630B32B9-8E92-4649-ACCE-FA486398F304}" srcId="{3CEF13B2-897E-4A89-A4B8-AA69DAB697B4}" destId="{45439801-776E-4510-92C7-835A9A356B50}" srcOrd="1" destOrd="0" parTransId="{3B16A0E4-BBF5-463F-8DFC-5DE9BE7AAF80}" sibTransId="{477A60FF-2C2F-465E-AA96-8EFA8C61CCF2}"/>
    <dgm:cxn modelId="{C50741CB-CAC7-4DD5-9F43-4F79757B286F}" type="presOf" srcId="{8434321A-BC49-492A-A4AE-DCB6A7272031}" destId="{CDA0FE45-BBC3-41A6-B808-8C51B32176FF}" srcOrd="0" destOrd="1" presId="urn:microsoft.com/office/officeart/2005/8/layout/process3"/>
    <dgm:cxn modelId="{D0688DD6-1CA3-4A35-AF68-0E9BB9BE2777}" srcId="{EB2084CE-F4CD-4BFF-A8AC-0E7D14FCE35C}" destId="{2ED5FC12-BB41-40F2-B6B2-B0306BCEB01E}" srcOrd="0" destOrd="0" parTransId="{CE4E53F8-2B15-4030-A9B9-27C25C874D32}" sibTransId="{B157BCCD-E9A3-4107-9670-293288152ACF}"/>
    <dgm:cxn modelId="{D42FBEF8-0F90-4B05-B0BF-A9F05F69ADD7}" srcId="{EB2084CE-F4CD-4BFF-A8AC-0E7D14FCE35C}" destId="{534E351C-910B-4378-8104-9976AA64E80A}" srcOrd="2" destOrd="0" parTransId="{1101F4D6-137A-4632-87AA-340A40D44509}" sibTransId="{D576835A-DD44-4DBD-968E-73FE14ED14C1}"/>
    <dgm:cxn modelId="{F44D5CFB-A50C-41E6-A850-EE861E47AA91}" type="presOf" srcId="{3CEF13B2-897E-4A89-A4B8-AA69DAB697B4}" destId="{36F94408-B527-45EF-9A7E-82CA06A04DE1}" srcOrd="1" destOrd="0" presId="urn:microsoft.com/office/officeart/2005/8/layout/process3"/>
    <dgm:cxn modelId="{02D4B10B-C624-4D9E-A4B4-1E86C4A64E55}" type="presParOf" srcId="{6885C67B-849B-429C-B41B-EA1BAECC7181}" destId="{FE769E8F-61A9-4F8C-9811-243553E0774A}" srcOrd="0" destOrd="0" presId="urn:microsoft.com/office/officeart/2005/8/layout/process3"/>
    <dgm:cxn modelId="{EF22BDAB-6976-472F-8D9D-EC15F6D184F0}" type="presParOf" srcId="{FE769E8F-61A9-4F8C-9811-243553E0774A}" destId="{4C7F5B0E-B57F-4C2F-A80F-913A9643AD31}" srcOrd="0" destOrd="0" presId="urn:microsoft.com/office/officeart/2005/8/layout/process3"/>
    <dgm:cxn modelId="{1D101491-744F-4FA6-B895-415C546F90FE}" type="presParOf" srcId="{FE769E8F-61A9-4F8C-9811-243553E0774A}" destId="{D836A8E4-B192-4311-916B-A9295C309277}" srcOrd="1" destOrd="0" presId="urn:microsoft.com/office/officeart/2005/8/layout/process3"/>
    <dgm:cxn modelId="{F71132C4-B661-48DC-A530-0F8A7DFEE944}" type="presParOf" srcId="{FE769E8F-61A9-4F8C-9811-243553E0774A}" destId="{CDA0FE45-BBC3-41A6-B808-8C51B32176FF}" srcOrd="2" destOrd="0" presId="urn:microsoft.com/office/officeart/2005/8/layout/process3"/>
    <dgm:cxn modelId="{5676CA7D-91A0-43DC-9911-EE98C871CB63}" type="presParOf" srcId="{6885C67B-849B-429C-B41B-EA1BAECC7181}" destId="{97E1B57F-4738-49AA-9F0D-328A9E2A8101}" srcOrd="1" destOrd="0" presId="urn:microsoft.com/office/officeart/2005/8/layout/process3"/>
    <dgm:cxn modelId="{B0D7C1B8-1C13-492B-976B-3DF576C8C097}" type="presParOf" srcId="{97E1B57F-4738-49AA-9F0D-328A9E2A8101}" destId="{EE07CF7E-D008-41D1-AA71-25F18DDFFED7}" srcOrd="0" destOrd="0" presId="urn:microsoft.com/office/officeart/2005/8/layout/process3"/>
    <dgm:cxn modelId="{CCCE1BCF-4F1C-4BDD-AB6C-52B24DAC9011}" type="presParOf" srcId="{6885C67B-849B-429C-B41B-EA1BAECC7181}" destId="{5D5740CE-07FD-4676-95D1-103E1841B9EA}" srcOrd="2" destOrd="0" presId="urn:microsoft.com/office/officeart/2005/8/layout/process3"/>
    <dgm:cxn modelId="{2A9A3656-805C-457D-B51E-97D04DCD0C58}" type="presParOf" srcId="{5D5740CE-07FD-4676-95D1-103E1841B9EA}" destId="{213BB460-4F24-4C69-93BE-AFAD29E9F307}" srcOrd="0" destOrd="0" presId="urn:microsoft.com/office/officeart/2005/8/layout/process3"/>
    <dgm:cxn modelId="{2A1C3E27-5CFF-4AD4-9B00-D07442B70893}" type="presParOf" srcId="{5D5740CE-07FD-4676-95D1-103E1841B9EA}" destId="{36F94408-B527-45EF-9A7E-82CA06A04DE1}" srcOrd="1" destOrd="0" presId="urn:microsoft.com/office/officeart/2005/8/layout/process3"/>
    <dgm:cxn modelId="{A4EC0230-2A21-4470-9408-6156595E1BFA}" type="presParOf" srcId="{5D5740CE-07FD-4676-95D1-103E1841B9EA}" destId="{DE726072-7BBC-40FD-A29D-FF7197AC09FF}"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CDBB4E1-D893-9D40-93EA-9A3CB866D944}" type="doc">
      <dgm:prSet loTypeId="urn:microsoft.com/office/officeart/2008/layout/SquareAccentList" loCatId="" qsTypeId="urn:microsoft.com/office/officeart/2005/8/quickstyle/simple1" qsCatId="simple" csTypeId="urn:microsoft.com/office/officeart/2005/8/colors/accent1_2" csCatId="accent1" phldr="1"/>
      <dgm:spPr/>
      <dgm:t>
        <a:bodyPr/>
        <a:lstStyle/>
        <a:p>
          <a:endParaRPr lang="fr-FR"/>
        </a:p>
      </dgm:t>
    </dgm:pt>
    <dgm:pt modelId="{68E0EEAC-89BB-4D47-BFC4-DEC125092B0B}">
      <dgm:prSet phldrT="[Texte]" custT="1"/>
      <dgm:spPr/>
      <dgm:t>
        <a:bodyPr/>
        <a:lstStyle/>
        <a:p>
          <a:pPr algn="ctr"/>
          <a:r>
            <a:rPr lang="fr-FR" sz="2000" b="1" dirty="0"/>
            <a:t>Menetelmät viestintätaitojen parantamiseksi</a:t>
          </a:r>
        </a:p>
      </dgm:t>
    </dgm:pt>
    <dgm:pt modelId="{793DF45E-279C-7741-BCF1-35D0B171F7AA}" type="parTrans" cxnId="{5FF14B3D-5B2C-C645-9E87-39F3DAC81328}">
      <dgm:prSet/>
      <dgm:spPr/>
      <dgm:t>
        <a:bodyPr/>
        <a:lstStyle/>
        <a:p>
          <a:endParaRPr lang="fr-FR"/>
        </a:p>
      </dgm:t>
    </dgm:pt>
    <dgm:pt modelId="{B8B11CE6-E27E-D446-91F4-D920B3493F3C}" type="sibTrans" cxnId="{5FF14B3D-5B2C-C645-9E87-39F3DAC81328}">
      <dgm:prSet/>
      <dgm:spPr/>
      <dgm:t>
        <a:bodyPr/>
        <a:lstStyle/>
        <a:p>
          <a:endParaRPr lang="fr-FR"/>
        </a:p>
      </dgm:t>
    </dgm:pt>
    <dgm:pt modelId="{2F0AC340-F7AD-6048-96E0-38D9CCEB976D}">
      <dgm:prSet phldrT="[Texte]"/>
      <dgm:spPr/>
      <dgm:t>
        <a:bodyPr/>
        <a:lstStyle/>
        <a:p>
          <a:r>
            <a:rPr lang="fr-FR" dirty="0"/>
            <a:t>Kehitysvammaisilla</a:t>
          </a:r>
        </a:p>
      </dgm:t>
    </dgm:pt>
    <dgm:pt modelId="{730D1616-D0ED-5E4A-9BAF-0F5CB2CB6459}" type="parTrans" cxnId="{8ACD4F61-0BD2-324E-8CDC-CE442DE201D2}">
      <dgm:prSet/>
      <dgm:spPr/>
      <dgm:t>
        <a:bodyPr/>
        <a:lstStyle/>
        <a:p>
          <a:endParaRPr lang="fr-FR"/>
        </a:p>
      </dgm:t>
    </dgm:pt>
    <dgm:pt modelId="{2ADC2E1E-02E3-D641-94D9-0E76B0A0CF5A}" type="sibTrans" cxnId="{8ACD4F61-0BD2-324E-8CDC-CE442DE201D2}">
      <dgm:prSet/>
      <dgm:spPr/>
      <dgm:t>
        <a:bodyPr/>
        <a:lstStyle/>
        <a:p>
          <a:endParaRPr lang="fr-FR"/>
        </a:p>
      </dgm:t>
    </dgm:pt>
    <dgm:pt modelId="{2050A9BB-B274-9247-AC75-FC730203FC09}">
      <dgm:prSet phldrT="[Texte]"/>
      <dgm:spPr/>
      <dgm:t>
        <a:bodyPr/>
        <a:lstStyle/>
        <a:p>
          <a:r>
            <a:rPr lang="fr-FR" dirty="0"/>
            <a:t>Luo uusia tukisuhteita</a:t>
          </a:r>
        </a:p>
      </dgm:t>
    </dgm:pt>
    <dgm:pt modelId="{094CF659-1DE6-2F49-863A-C3422E8C7256}" type="parTrans" cxnId="{1C4F3618-B83C-D846-83A2-DAFA96E404CA}">
      <dgm:prSet/>
      <dgm:spPr/>
      <dgm:t>
        <a:bodyPr/>
        <a:lstStyle/>
        <a:p>
          <a:endParaRPr lang="fr-FR"/>
        </a:p>
      </dgm:t>
    </dgm:pt>
    <dgm:pt modelId="{DE89EEA7-6D1F-7149-BB9A-FCD8B833D172}" type="sibTrans" cxnId="{1C4F3618-B83C-D846-83A2-DAFA96E404CA}">
      <dgm:prSet/>
      <dgm:spPr/>
      <dgm:t>
        <a:bodyPr/>
        <a:lstStyle/>
        <a:p>
          <a:endParaRPr lang="fr-FR"/>
        </a:p>
      </dgm:t>
    </dgm:pt>
    <dgm:pt modelId="{6FFAFB7E-46EA-194C-A4D0-7EFDC1287772}">
      <dgm:prSet/>
      <dgm:spPr/>
      <dgm:t>
        <a:bodyPr/>
        <a:lstStyle/>
        <a:p>
          <a:r>
            <a:rPr lang="fr-FR" dirty="0"/>
            <a:t>Olemassa olevien suhteiden vahvistaminen</a:t>
          </a:r>
        </a:p>
      </dgm:t>
    </dgm:pt>
    <dgm:pt modelId="{68141EAF-E8A6-9B42-B941-2FED042C4F59}" type="parTrans" cxnId="{0D5E01C9-11CC-4A45-B064-6DEB53AA6429}">
      <dgm:prSet/>
      <dgm:spPr/>
      <dgm:t>
        <a:bodyPr/>
        <a:lstStyle/>
        <a:p>
          <a:endParaRPr lang="fr-FR"/>
        </a:p>
      </dgm:t>
    </dgm:pt>
    <dgm:pt modelId="{A79692CF-A089-B34D-BDAA-556A7B0506A0}" type="sibTrans" cxnId="{0D5E01C9-11CC-4A45-B064-6DEB53AA6429}">
      <dgm:prSet/>
      <dgm:spPr/>
      <dgm:t>
        <a:bodyPr/>
        <a:lstStyle/>
        <a:p>
          <a:endParaRPr lang="fr-FR"/>
        </a:p>
      </dgm:t>
    </dgm:pt>
    <dgm:pt modelId="{2421C6ED-36F2-F548-9F90-326B1660776B}">
      <dgm:prSet custT="1"/>
      <dgm:spPr/>
      <dgm:t>
        <a:bodyPr/>
        <a:lstStyle/>
        <a:p>
          <a:pPr algn="ctr"/>
          <a:r>
            <a:rPr lang="fr-FR" sz="2000" b="1" dirty="0"/>
            <a:t>Viestintä sosiaalisten yhteyksien selkärankana</a:t>
          </a:r>
        </a:p>
      </dgm:t>
    </dgm:pt>
    <dgm:pt modelId="{ECF3EA91-421E-3B4E-9E67-EC992C2413AE}" type="parTrans" cxnId="{C22A8025-13F4-6843-A097-304268B7C21C}">
      <dgm:prSet/>
      <dgm:spPr/>
      <dgm:t>
        <a:bodyPr/>
        <a:lstStyle/>
        <a:p>
          <a:endParaRPr lang="fr-FR"/>
        </a:p>
      </dgm:t>
    </dgm:pt>
    <dgm:pt modelId="{FCFE1F65-97E6-D34A-86F3-24AE693A1D91}" type="sibTrans" cxnId="{C22A8025-13F4-6843-A097-304268B7C21C}">
      <dgm:prSet/>
      <dgm:spPr/>
      <dgm:t>
        <a:bodyPr/>
        <a:lstStyle/>
        <a:p>
          <a:endParaRPr lang="fr-FR"/>
        </a:p>
      </dgm:t>
    </dgm:pt>
    <dgm:pt modelId="{2AF1D6E2-7522-6643-A315-C4127D7A267D}">
      <dgm:prSet/>
      <dgm:spPr/>
      <dgm:t>
        <a:bodyPr/>
        <a:lstStyle/>
        <a:p>
          <a:r>
            <a:rPr lang="fi-FI" dirty="0"/>
            <a:t>Ilmaisee tarpeita, ajatuksia ja tunteita</a:t>
          </a:r>
          <a:endParaRPr lang="fr-FR" dirty="0"/>
        </a:p>
      </dgm:t>
    </dgm:pt>
    <dgm:pt modelId="{28AD78B7-07FF-D84E-BE7B-50A52CD1CFBC}" type="parTrans" cxnId="{7517FC16-93DC-C440-9438-A6EB0B5B1028}">
      <dgm:prSet/>
      <dgm:spPr/>
      <dgm:t>
        <a:bodyPr/>
        <a:lstStyle/>
        <a:p>
          <a:endParaRPr lang="fr-FR"/>
        </a:p>
      </dgm:t>
    </dgm:pt>
    <dgm:pt modelId="{A9803D57-931C-644A-B519-349E92EE9B39}" type="sibTrans" cxnId="{7517FC16-93DC-C440-9438-A6EB0B5B1028}">
      <dgm:prSet/>
      <dgm:spPr/>
      <dgm:t>
        <a:bodyPr/>
        <a:lstStyle/>
        <a:p>
          <a:endParaRPr lang="fr-FR"/>
        </a:p>
      </dgm:t>
    </dgm:pt>
    <dgm:pt modelId="{8CAD52BC-1860-D84A-B0C2-B8713E2F8029}">
      <dgm:prSet/>
      <dgm:spPr/>
      <dgm:t>
        <a:bodyPr/>
        <a:lstStyle/>
        <a:p>
          <a:r>
            <a:rPr lang="fr-FR" dirty="0"/>
            <a:t>Jakaa huolet ja toiveet</a:t>
          </a:r>
        </a:p>
      </dgm:t>
    </dgm:pt>
    <dgm:pt modelId="{3559EB03-BB56-574F-A5B3-E08103CEACCA}" type="parTrans" cxnId="{2B4CA8AF-A9C0-FE4B-88B4-895574EDA0D1}">
      <dgm:prSet/>
      <dgm:spPr/>
      <dgm:t>
        <a:bodyPr/>
        <a:lstStyle/>
        <a:p>
          <a:endParaRPr lang="fr-FR"/>
        </a:p>
      </dgm:t>
    </dgm:pt>
    <dgm:pt modelId="{AC64A0B9-6CCD-3A48-A592-FB32CA1E331C}" type="sibTrans" cxnId="{2B4CA8AF-A9C0-FE4B-88B4-895574EDA0D1}">
      <dgm:prSet/>
      <dgm:spPr/>
      <dgm:t>
        <a:bodyPr/>
        <a:lstStyle/>
        <a:p>
          <a:endParaRPr lang="fr-FR"/>
        </a:p>
      </dgm:t>
    </dgm:pt>
    <dgm:pt modelId="{C111C777-95F5-4743-A39C-517E0ACBE657}">
      <dgm:prSet/>
      <dgm:spPr/>
      <dgm:t>
        <a:bodyPr/>
        <a:lstStyle/>
        <a:p>
          <a:r>
            <a:rPr lang="fr-FR" dirty="0"/>
            <a:t>Luo reiluja ja vahvoja suhteita</a:t>
          </a:r>
        </a:p>
      </dgm:t>
    </dgm:pt>
    <dgm:pt modelId="{933CFB51-7D6B-944C-B986-BCB9223BD31A}" type="parTrans" cxnId="{68781B2B-C44A-EF47-A8DF-F1647F6EE342}">
      <dgm:prSet/>
      <dgm:spPr/>
      <dgm:t>
        <a:bodyPr/>
        <a:lstStyle/>
        <a:p>
          <a:endParaRPr lang="fr-FR"/>
        </a:p>
      </dgm:t>
    </dgm:pt>
    <dgm:pt modelId="{05D76752-118F-9342-B9F5-1598982368B2}" type="sibTrans" cxnId="{68781B2B-C44A-EF47-A8DF-F1647F6EE342}">
      <dgm:prSet/>
      <dgm:spPr/>
      <dgm:t>
        <a:bodyPr/>
        <a:lstStyle/>
        <a:p>
          <a:endParaRPr lang="fr-FR"/>
        </a:p>
      </dgm:t>
    </dgm:pt>
    <dgm:pt modelId="{E8281F06-CF0B-8F4A-AC27-826ABF30E288}">
      <dgm:prSet phldrT="[Texte]" custT="1"/>
      <dgm:spPr/>
      <dgm:t>
        <a:bodyPr/>
        <a:lstStyle/>
        <a:p>
          <a:pPr algn="ctr"/>
          <a:r>
            <a:rPr lang="fi-FI" sz="2000" b="1" dirty="0"/>
            <a:t>Päivittäisen vuorovaikutuksen rooli ympäristön kanssa</a:t>
          </a:r>
          <a:endParaRPr lang="fr-FR" sz="2000" b="1" dirty="0"/>
        </a:p>
      </dgm:t>
    </dgm:pt>
    <dgm:pt modelId="{771957DA-09A0-B04D-B8ED-3115A640B704}" type="sibTrans" cxnId="{5550B693-B4C6-5044-9BC0-A8FBB56B3091}">
      <dgm:prSet/>
      <dgm:spPr/>
      <dgm:t>
        <a:bodyPr/>
        <a:lstStyle/>
        <a:p>
          <a:endParaRPr lang="fr-FR"/>
        </a:p>
      </dgm:t>
    </dgm:pt>
    <dgm:pt modelId="{14D59111-818F-DC49-B08C-56C95BD2B146}" type="parTrans" cxnId="{5550B693-B4C6-5044-9BC0-A8FBB56B3091}">
      <dgm:prSet/>
      <dgm:spPr/>
      <dgm:t>
        <a:bodyPr/>
        <a:lstStyle/>
        <a:p>
          <a:endParaRPr lang="fr-FR"/>
        </a:p>
      </dgm:t>
    </dgm:pt>
    <dgm:pt modelId="{3896D956-CDB5-F642-B475-E8E3B096BBC3}">
      <dgm:prSet phldrT="[Texte]"/>
      <dgm:spPr/>
      <dgm:t>
        <a:bodyPr/>
        <a:lstStyle/>
        <a:p>
          <a:r>
            <a:rPr lang="fr-FR" dirty="0"/>
            <a:t>Ammattilaisilla</a:t>
          </a:r>
        </a:p>
      </dgm:t>
    </dgm:pt>
    <dgm:pt modelId="{36D47F8D-9420-9346-9DF5-83B9F8B7195B}" type="sibTrans" cxnId="{D3C14839-0606-D241-B593-431FCE32E05D}">
      <dgm:prSet/>
      <dgm:spPr/>
      <dgm:t>
        <a:bodyPr/>
        <a:lstStyle/>
        <a:p>
          <a:endParaRPr lang="fr-FR"/>
        </a:p>
      </dgm:t>
    </dgm:pt>
    <dgm:pt modelId="{863A3184-F197-A544-89EC-616E8AA056C4}" type="parTrans" cxnId="{D3C14839-0606-D241-B593-431FCE32E05D}">
      <dgm:prSet/>
      <dgm:spPr/>
      <dgm:t>
        <a:bodyPr/>
        <a:lstStyle/>
        <a:p>
          <a:endParaRPr lang="fr-FR"/>
        </a:p>
      </dgm:t>
    </dgm:pt>
    <dgm:pt modelId="{CD70E217-AF7F-D44E-AE24-06A497F4F3CA}" type="pres">
      <dgm:prSet presAssocID="{7CDBB4E1-D893-9D40-93EA-9A3CB866D944}" presName="layout" presStyleCnt="0">
        <dgm:presLayoutVars>
          <dgm:chMax/>
          <dgm:chPref/>
          <dgm:dir/>
          <dgm:resizeHandles/>
        </dgm:presLayoutVars>
      </dgm:prSet>
      <dgm:spPr/>
    </dgm:pt>
    <dgm:pt modelId="{27BC1D65-646A-0C40-BEC6-F15EEAD825BB}" type="pres">
      <dgm:prSet presAssocID="{68E0EEAC-89BB-4D47-BFC4-DEC125092B0B}" presName="root" presStyleCnt="0">
        <dgm:presLayoutVars>
          <dgm:chMax/>
          <dgm:chPref/>
        </dgm:presLayoutVars>
      </dgm:prSet>
      <dgm:spPr/>
    </dgm:pt>
    <dgm:pt modelId="{49C5FA0E-732E-9F4E-B627-4B1C2C2D58FC}" type="pres">
      <dgm:prSet presAssocID="{68E0EEAC-89BB-4D47-BFC4-DEC125092B0B}" presName="rootComposite" presStyleCnt="0">
        <dgm:presLayoutVars/>
      </dgm:prSet>
      <dgm:spPr/>
    </dgm:pt>
    <dgm:pt modelId="{290D7232-073E-AD43-8EF4-8084152F76C5}" type="pres">
      <dgm:prSet presAssocID="{68E0EEAC-89BB-4D47-BFC4-DEC125092B0B}" presName="ParentAccent" presStyleLbl="alignNode1" presStyleIdx="0" presStyleCnt="3"/>
      <dgm:spPr/>
    </dgm:pt>
    <dgm:pt modelId="{76140C11-14D9-C246-9B6F-65234F297DC7}" type="pres">
      <dgm:prSet presAssocID="{68E0EEAC-89BB-4D47-BFC4-DEC125092B0B}" presName="ParentSmallAccent" presStyleLbl="fgAcc1" presStyleIdx="0" presStyleCnt="3"/>
      <dgm:spPr/>
    </dgm:pt>
    <dgm:pt modelId="{42384F8A-3E34-6A44-B66A-3C3EACD4121C}" type="pres">
      <dgm:prSet presAssocID="{68E0EEAC-89BB-4D47-BFC4-DEC125092B0B}" presName="Parent" presStyleLbl="revTx" presStyleIdx="0" presStyleCnt="10">
        <dgm:presLayoutVars>
          <dgm:chMax/>
          <dgm:chPref val="4"/>
          <dgm:bulletEnabled val="1"/>
        </dgm:presLayoutVars>
      </dgm:prSet>
      <dgm:spPr/>
    </dgm:pt>
    <dgm:pt modelId="{DD8CEDE4-B4DE-494D-ADA4-4B5FF3DE811A}" type="pres">
      <dgm:prSet presAssocID="{68E0EEAC-89BB-4D47-BFC4-DEC125092B0B}" presName="childShape" presStyleCnt="0">
        <dgm:presLayoutVars>
          <dgm:chMax val="0"/>
          <dgm:chPref val="0"/>
        </dgm:presLayoutVars>
      </dgm:prSet>
      <dgm:spPr/>
    </dgm:pt>
    <dgm:pt modelId="{C75B06D6-98B7-6B41-ABC3-8B84D3EDDFE9}" type="pres">
      <dgm:prSet presAssocID="{2F0AC340-F7AD-6048-96E0-38D9CCEB976D}" presName="childComposite" presStyleCnt="0">
        <dgm:presLayoutVars>
          <dgm:chMax val="0"/>
          <dgm:chPref val="0"/>
        </dgm:presLayoutVars>
      </dgm:prSet>
      <dgm:spPr/>
    </dgm:pt>
    <dgm:pt modelId="{BCC084EF-D7C5-7048-AAC6-9A7D6C430886}" type="pres">
      <dgm:prSet presAssocID="{2F0AC340-F7AD-6048-96E0-38D9CCEB976D}" presName="ChildAccent" presStyleLbl="solidFgAcc1" presStyleIdx="0" presStyleCnt="7"/>
      <dgm:spPr/>
    </dgm:pt>
    <dgm:pt modelId="{1AA349CA-2B30-C74C-B47B-4736578FA001}" type="pres">
      <dgm:prSet presAssocID="{2F0AC340-F7AD-6048-96E0-38D9CCEB976D}" presName="Child" presStyleLbl="revTx" presStyleIdx="1" presStyleCnt="10">
        <dgm:presLayoutVars>
          <dgm:chMax val="0"/>
          <dgm:chPref val="0"/>
          <dgm:bulletEnabled val="1"/>
        </dgm:presLayoutVars>
      </dgm:prSet>
      <dgm:spPr/>
    </dgm:pt>
    <dgm:pt modelId="{B6A6F9AF-78F6-0E42-AB13-FA3BC6C1CD7A}" type="pres">
      <dgm:prSet presAssocID="{3896D956-CDB5-F642-B475-E8E3B096BBC3}" presName="childComposite" presStyleCnt="0">
        <dgm:presLayoutVars>
          <dgm:chMax val="0"/>
          <dgm:chPref val="0"/>
        </dgm:presLayoutVars>
      </dgm:prSet>
      <dgm:spPr/>
    </dgm:pt>
    <dgm:pt modelId="{48F1FE16-7AEA-F443-A29B-B8FC1D8D25B9}" type="pres">
      <dgm:prSet presAssocID="{3896D956-CDB5-F642-B475-E8E3B096BBC3}" presName="ChildAccent" presStyleLbl="solidFgAcc1" presStyleIdx="1" presStyleCnt="7"/>
      <dgm:spPr/>
    </dgm:pt>
    <dgm:pt modelId="{04F51DA2-0653-CD4A-BDCF-CD4A5C399324}" type="pres">
      <dgm:prSet presAssocID="{3896D956-CDB5-F642-B475-E8E3B096BBC3}" presName="Child" presStyleLbl="revTx" presStyleIdx="2" presStyleCnt="10">
        <dgm:presLayoutVars>
          <dgm:chMax val="0"/>
          <dgm:chPref val="0"/>
          <dgm:bulletEnabled val="1"/>
        </dgm:presLayoutVars>
      </dgm:prSet>
      <dgm:spPr/>
    </dgm:pt>
    <dgm:pt modelId="{D8695552-0F3F-B34F-92D4-7858719CB6DC}" type="pres">
      <dgm:prSet presAssocID="{E8281F06-CF0B-8F4A-AC27-826ABF30E288}" presName="root" presStyleCnt="0">
        <dgm:presLayoutVars>
          <dgm:chMax/>
          <dgm:chPref/>
        </dgm:presLayoutVars>
      </dgm:prSet>
      <dgm:spPr/>
    </dgm:pt>
    <dgm:pt modelId="{DD870287-DC67-874E-8DB7-3B3255EAC8F5}" type="pres">
      <dgm:prSet presAssocID="{E8281F06-CF0B-8F4A-AC27-826ABF30E288}" presName="rootComposite" presStyleCnt="0">
        <dgm:presLayoutVars/>
      </dgm:prSet>
      <dgm:spPr/>
    </dgm:pt>
    <dgm:pt modelId="{30E189EE-AC4D-B641-AF70-DEAD917E0186}" type="pres">
      <dgm:prSet presAssocID="{E8281F06-CF0B-8F4A-AC27-826ABF30E288}" presName="ParentAccent" presStyleLbl="alignNode1" presStyleIdx="1" presStyleCnt="3"/>
      <dgm:spPr/>
    </dgm:pt>
    <dgm:pt modelId="{A2788468-2099-4C49-9795-E602C7BA26EC}" type="pres">
      <dgm:prSet presAssocID="{E8281F06-CF0B-8F4A-AC27-826ABF30E288}" presName="ParentSmallAccent" presStyleLbl="fgAcc1" presStyleIdx="1" presStyleCnt="3"/>
      <dgm:spPr/>
    </dgm:pt>
    <dgm:pt modelId="{3B7FBA17-0B8B-B249-A5AD-D277661B6EB1}" type="pres">
      <dgm:prSet presAssocID="{E8281F06-CF0B-8F4A-AC27-826ABF30E288}" presName="Parent" presStyleLbl="revTx" presStyleIdx="3" presStyleCnt="10">
        <dgm:presLayoutVars>
          <dgm:chMax/>
          <dgm:chPref val="4"/>
          <dgm:bulletEnabled val="1"/>
        </dgm:presLayoutVars>
      </dgm:prSet>
      <dgm:spPr/>
    </dgm:pt>
    <dgm:pt modelId="{A958C909-6049-0C43-8071-36215923984D}" type="pres">
      <dgm:prSet presAssocID="{E8281F06-CF0B-8F4A-AC27-826ABF30E288}" presName="childShape" presStyleCnt="0">
        <dgm:presLayoutVars>
          <dgm:chMax val="0"/>
          <dgm:chPref val="0"/>
        </dgm:presLayoutVars>
      </dgm:prSet>
      <dgm:spPr/>
    </dgm:pt>
    <dgm:pt modelId="{ADDB041F-1AA2-4A4A-B1CD-A8D6B1484173}" type="pres">
      <dgm:prSet presAssocID="{2050A9BB-B274-9247-AC75-FC730203FC09}" presName="childComposite" presStyleCnt="0">
        <dgm:presLayoutVars>
          <dgm:chMax val="0"/>
          <dgm:chPref val="0"/>
        </dgm:presLayoutVars>
      </dgm:prSet>
      <dgm:spPr/>
    </dgm:pt>
    <dgm:pt modelId="{59975288-95CB-6441-B4EC-ECC1E97CF853}" type="pres">
      <dgm:prSet presAssocID="{2050A9BB-B274-9247-AC75-FC730203FC09}" presName="ChildAccent" presStyleLbl="solidFgAcc1" presStyleIdx="2" presStyleCnt="7"/>
      <dgm:spPr/>
    </dgm:pt>
    <dgm:pt modelId="{2EEE3AD9-C76D-4C49-9807-392379B6075A}" type="pres">
      <dgm:prSet presAssocID="{2050A9BB-B274-9247-AC75-FC730203FC09}" presName="Child" presStyleLbl="revTx" presStyleIdx="4" presStyleCnt="10">
        <dgm:presLayoutVars>
          <dgm:chMax val="0"/>
          <dgm:chPref val="0"/>
          <dgm:bulletEnabled val="1"/>
        </dgm:presLayoutVars>
      </dgm:prSet>
      <dgm:spPr/>
    </dgm:pt>
    <dgm:pt modelId="{5426CFE0-3A81-D645-9F26-499598147F59}" type="pres">
      <dgm:prSet presAssocID="{6FFAFB7E-46EA-194C-A4D0-7EFDC1287772}" presName="childComposite" presStyleCnt="0">
        <dgm:presLayoutVars>
          <dgm:chMax val="0"/>
          <dgm:chPref val="0"/>
        </dgm:presLayoutVars>
      </dgm:prSet>
      <dgm:spPr/>
    </dgm:pt>
    <dgm:pt modelId="{5780C244-42C1-7A4B-9298-7265590BDCD8}" type="pres">
      <dgm:prSet presAssocID="{6FFAFB7E-46EA-194C-A4D0-7EFDC1287772}" presName="ChildAccent" presStyleLbl="solidFgAcc1" presStyleIdx="3" presStyleCnt="7"/>
      <dgm:spPr/>
    </dgm:pt>
    <dgm:pt modelId="{EFAA3E93-01E3-BF4F-97D7-56FD75F5F49B}" type="pres">
      <dgm:prSet presAssocID="{6FFAFB7E-46EA-194C-A4D0-7EFDC1287772}" presName="Child" presStyleLbl="revTx" presStyleIdx="5" presStyleCnt="10">
        <dgm:presLayoutVars>
          <dgm:chMax val="0"/>
          <dgm:chPref val="0"/>
          <dgm:bulletEnabled val="1"/>
        </dgm:presLayoutVars>
      </dgm:prSet>
      <dgm:spPr/>
    </dgm:pt>
    <dgm:pt modelId="{788A24B1-2574-5444-9598-40724F64E985}" type="pres">
      <dgm:prSet presAssocID="{2421C6ED-36F2-F548-9F90-326B1660776B}" presName="root" presStyleCnt="0">
        <dgm:presLayoutVars>
          <dgm:chMax/>
          <dgm:chPref/>
        </dgm:presLayoutVars>
      </dgm:prSet>
      <dgm:spPr/>
    </dgm:pt>
    <dgm:pt modelId="{173D0F6F-B321-1846-BF8C-6E2C5C2C1C28}" type="pres">
      <dgm:prSet presAssocID="{2421C6ED-36F2-F548-9F90-326B1660776B}" presName="rootComposite" presStyleCnt="0">
        <dgm:presLayoutVars/>
      </dgm:prSet>
      <dgm:spPr/>
    </dgm:pt>
    <dgm:pt modelId="{93A5D586-8EF8-FB40-9CC8-3529C2EEEAE5}" type="pres">
      <dgm:prSet presAssocID="{2421C6ED-36F2-F548-9F90-326B1660776B}" presName="ParentAccent" presStyleLbl="alignNode1" presStyleIdx="2" presStyleCnt="3"/>
      <dgm:spPr/>
    </dgm:pt>
    <dgm:pt modelId="{E5A50B31-A53C-9649-B4B7-025D215385C9}" type="pres">
      <dgm:prSet presAssocID="{2421C6ED-36F2-F548-9F90-326B1660776B}" presName="ParentSmallAccent" presStyleLbl="fgAcc1" presStyleIdx="2" presStyleCnt="3"/>
      <dgm:spPr/>
    </dgm:pt>
    <dgm:pt modelId="{F08A1257-367D-6D47-B32C-60996C3EE335}" type="pres">
      <dgm:prSet presAssocID="{2421C6ED-36F2-F548-9F90-326B1660776B}" presName="Parent" presStyleLbl="revTx" presStyleIdx="6" presStyleCnt="10">
        <dgm:presLayoutVars>
          <dgm:chMax/>
          <dgm:chPref val="4"/>
          <dgm:bulletEnabled val="1"/>
        </dgm:presLayoutVars>
      </dgm:prSet>
      <dgm:spPr/>
    </dgm:pt>
    <dgm:pt modelId="{9C12CCBA-EA23-C440-ADB5-B16403332C2D}" type="pres">
      <dgm:prSet presAssocID="{2421C6ED-36F2-F548-9F90-326B1660776B}" presName="childShape" presStyleCnt="0">
        <dgm:presLayoutVars>
          <dgm:chMax val="0"/>
          <dgm:chPref val="0"/>
        </dgm:presLayoutVars>
      </dgm:prSet>
      <dgm:spPr/>
    </dgm:pt>
    <dgm:pt modelId="{B75277AF-1262-A649-B214-3A0DEB585FF0}" type="pres">
      <dgm:prSet presAssocID="{2AF1D6E2-7522-6643-A315-C4127D7A267D}" presName="childComposite" presStyleCnt="0">
        <dgm:presLayoutVars>
          <dgm:chMax val="0"/>
          <dgm:chPref val="0"/>
        </dgm:presLayoutVars>
      </dgm:prSet>
      <dgm:spPr/>
    </dgm:pt>
    <dgm:pt modelId="{EB56BD85-0004-FC4A-872A-452225E61C2F}" type="pres">
      <dgm:prSet presAssocID="{2AF1D6E2-7522-6643-A315-C4127D7A267D}" presName="ChildAccent" presStyleLbl="solidFgAcc1" presStyleIdx="4" presStyleCnt="7"/>
      <dgm:spPr/>
    </dgm:pt>
    <dgm:pt modelId="{84DFFC31-C1D5-C24C-97E1-7C4154052146}" type="pres">
      <dgm:prSet presAssocID="{2AF1D6E2-7522-6643-A315-C4127D7A267D}" presName="Child" presStyleLbl="revTx" presStyleIdx="7" presStyleCnt="10">
        <dgm:presLayoutVars>
          <dgm:chMax val="0"/>
          <dgm:chPref val="0"/>
          <dgm:bulletEnabled val="1"/>
        </dgm:presLayoutVars>
      </dgm:prSet>
      <dgm:spPr/>
    </dgm:pt>
    <dgm:pt modelId="{1DB0D0DE-225D-1E41-A7B3-865AFDF7496D}" type="pres">
      <dgm:prSet presAssocID="{8CAD52BC-1860-D84A-B0C2-B8713E2F8029}" presName="childComposite" presStyleCnt="0">
        <dgm:presLayoutVars>
          <dgm:chMax val="0"/>
          <dgm:chPref val="0"/>
        </dgm:presLayoutVars>
      </dgm:prSet>
      <dgm:spPr/>
    </dgm:pt>
    <dgm:pt modelId="{0408C53C-A9B6-AE43-BEC0-6D7626687294}" type="pres">
      <dgm:prSet presAssocID="{8CAD52BC-1860-D84A-B0C2-B8713E2F8029}" presName="ChildAccent" presStyleLbl="solidFgAcc1" presStyleIdx="5" presStyleCnt="7"/>
      <dgm:spPr/>
    </dgm:pt>
    <dgm:pt modelId="{5A557EC0-0C3F-DE47-AC3C-A4DA0107B4F8}" type="pres">
      <dgm:prSet presAssocID="{8CAD52BC-1860-D84A-B0C2-B8713E2F8029}" presName="Child" presStyleLbl="revTx" presStyleIdx="8" presStyleCnt="10">
        <dgm:presLayoutVars>
          <dgm:chMax val="0"/>
          <dgm:chPref val="0"/>
          <dgm:bulletEnabled val="1"/>
        </dgm:presLayoutVars>
      </dgm:prSet>
      <dgm:spPr/>
    </dgm:pt>
    <dgm:pt modelId="{8CAF7FF7-7EA7-CD42-8EBF-C8E3181E8DE0}" type="pres">
      <dgm:prSet presAssocID="{C111C777-95F5-4743-A39C-517E0ACBE657}" presName="childComposite" presStyleCnt="0">
        <dgm:presLayoutVars>
          <dgm:chMax val="0"/>
          <dgm:chPref val="0"/>
        </dgm:presLayoutVars>
      </dgm:prSet>
      <dgm:spPr/>
    </dgm:pt>
    <dgm:pt modelId="{3CC7DF79-55B4-CF4F-BD4E-B91DD95CAD7D}" type="pres">
      <dgm:prSet presAssocID="{C111C777-95F5-4743-A39C-517E0ACBE657}" presName="ChildAccent" presStyleLbl="solidFgAcc1" presStyleIdx="6" presStyleCnt="7"/>
      <dgm:spPr/>
    </dgm:pt>
    <dgm:pt modelId="{A43E60C3-5D7C-A94F-8958-B262C6331879}" type="pres">
      <dgm:prSet presAssocID="{C111C777-95F5-4743-A39C-517E0ACBE657}" presName="Child" presStyleLbl="revTx" presStyleIdx="9" presStyleCnt="10">
        <dgm:presLayoutVars>
          <dgm:chMax val="0"/>
          <dgm:chPref val="0"/>
          <dgm:bulletEnabled val="1"/>
        </dgm:presLayoutVars>
      </dgm:prSet>
      <dgm:spPr/>
    </dgm:pt>
  </dgm:ptLst>
  <dgm:cxnLst>
    <dgm:cxn modelId="{7517FC16-93DC-C440-9438-A6EB0B5B1028}" srcId="{2421C6ED-36F2-F548-9F90-326B1660776B}" destId="{2AF1D6E2-7522-6643-A315-C4127D7A267D}" srcOrd="0" destOrd="0" parTransId="{28AD78B7-07FF-D84E-BE7B-50A52CD1CFBC}" sibTransId="{A9803D57-931C-644A-B519-349E92EE9B39}"/>
    <dgm:cxn modelId="{1C4F3618-B83C-D846-83A2-DAFA96E404CA}" srcId="{E8281F06-CF0B-8F4A-AC27-826ABF30E288}" destId="{2050A9BB-B274-9247-AC75-FC730203FC09}" srcOrd="0" destOrd="0" parTransId="{094CF659-1DE6-2F49-863A-C3422E8C7256}" sibTransId="{DE89EEA7-6D1F-7149-BB9A-FCD8B833D172}"/>
    <dgm:cxn modelId="{F31A711C-8DCF-EF4B-BA1F-B9E42AD7E2DB}" type="presOf" srcId="{68E0EEAC-89BB-4D47-BFC4-DEC125092B0B}" destId="{42384F8A-3E34-6A44-B66A-3C3EACD4121C}" srcOrd="0" destOrd="0" presId="urn:microsoft.com/office/officeart/2008/layout/SquareAccentList"/>
    <dgm:cxn modelId="{6806991C-2EE4-664D-806F-0AAF5A3449B2}" type="presOf" srcId="{2050A9BB-B274-9247-AC75-FC730203FC09}" destId="{2EEE3AD9-C76D-4C49-9807-392379B6075A}" srcOrd="0" destOrd="0" presId="urn:microsoft.com/office/officeart/2008/layout/SquareAccentList"/>
    <dgm:cxn modelId="{C22A8025-13F4-6843-A097-304268B7C21C}" srcId="{7CDBB4E1-D893-9D40-93EA-9A3CB866D944}" destId="{2421C6ED-36F2-F548-9F90-326B1660776B}" srcOrd="2" destOrd="0" parTransId="{ECF3EA91-421E-3B4E-9E67-EC992C2413AE}" sibTransId="{FCFE1F65-97E6-D34A-86F3-24AE693A1D91}"/>
    <dgm:cxn modelId="{68781B2B-C44A-EF47-A8DF-F1647F6EE342}" srcId="{2421C6ED-36F2-F548-9F90-326B1660776B}" destId="{C111C777-95F5-4743-A39C-517E0ACBE657}" srcOrd="2" destOrd="0" parTransId="{933CFB51-7D6B-944C-B986-BCB9223BD31A}" sibTransId="{05D76752-118F-9342-B9F5-1598982368B2}"/>
    <dgm:cxn modelId="{D3C14839-0606-D241-B593-431FCE32E05D}" srcId="{68E0EEAC-89BB-4D47-BFC4-DEC125092B0B}" destId="{3896D956-CDB5-F642-B475-E8E3B096BBC3}" srcOrd="1" destOrd="0" parTransId="{863A3184-F197-A544-89EC-616E8AA056C4}" sibTransId="{36D47F8D-9420-9346-9DF5-83B9F8B7195B}"/>
    <dgm:cxn modelId="{5FF14B3D-5B2C-C645-9E87-39F3DAC81328}" srcId="{7CDBB4E1-D893-9D40-93EA-9A3CB866D944}" destId="{68E0EEAC-89BB-4D47-BFC4-DEC125092B0B}" srcOrd="0" destOrd="0" parTransId="{793DF45E-279C-7741-BCF1-35D0B171F7AA}" sibTransId="{B8B11CE6-E27E-D446-91F4-D920B3493F3C}"/>
    <dgm:cxn modelId="{0CC4B65F-56BD-D748-893E-914E8C67E063}" type="presOf" srcId="{2F0AC340-F7AD-6048-96E0-38D9CCEB976D}" destId="{1AA349CA-2B30-C74C-B47B-4736578FA001}" srcOrd="0" destOrd="0" presId="urn:microsoft.com/office/officeart/2008/layout/SquareAccentList"/>
    <dgm:cxn modelId="{8ACD4F61-0BD2-324E-8CDC-CE442DE201D2}" srcId="{68E0EEAC-89BB-4D47-BFC4-DEC125092B0B}" destId="{2F0AC340-F7AD-6048-96E0-38D9CCEB976D}" srcOrd="0" destOrd="0" parTransId="{730D1616-D0ED-5E4A-9BAF-0F5CB2CB6459}" sibTransId="{2ADC2E1E-02E3-D641-94D9-0E76B0A0CF5A}"/>
    <dgm:cxn modelId="{8F982663-C966-DB4C-A98B-7862157E980C}" type="presOf" srcId="{8CAD52BC-1860-D84A-B0C2-B8713E2F8029}" destId="{5A557EC0-0C3F-DE47-AC3C-A4DA0107B4F8}" srcOrd="0" destOrd="0" presId="urn:microsoft.com/office/officeart/2008/layout/SquareAccentList"/>
    <dgm:cxn modelId="{F754E449-50E6-5C45-BD9B-2922CA4DFF95}" type="presOf" srcId="{2421C6ED-36F2-F548-9F90-326B1660776B}" destId="{F08A1257-367D-6D47-B32C-60996C3EE335}" srcOrd="0" destOrd="0" presId="urn:microsoft.com/office/officeart/2008/layout/SquareAccentList"/>
    <dgm:cxn modelId="{5550B693-B4C6-5044-9BC0-A8FBB56B3091}" srcId="{7CDBB4E1-D893-9D40-93EA-9A3CB866D944}" destId="{E8281F06-CF0B-8F4A-AC27-826ABF30E288}" srcOrd="1" destOrd="0" parTransId="{14D59111-818F-DC49-B08C-56C95BD2B146}" sibTransId="{771957DA-09A0-B04D-B8ED-3115A640B704}"/>
    <dgm:cxn modelId="{5A8C65A5-0F48-7C4B-A5BB-52C8D49289A5}" type="presOf" srcId="{2AF1D6E2-7522-6643-A315-C4127D7A267D}" destId="{84DFFC31-C1D5-C24C-97E1-7C4154052146}" srcOrd="0" destOrd="0" presId="urn:microsoft.com/office/officeart/2008/layout/SquareAccentList"/>
    <dgm:cxn modelId="{8265F8A7-64F8-6F41-B162-049599ED0EDB}" type="presOf" srcId="{3896D956-CDB5-F642-B475-E8E3B096BBC3}" destId="{04F51DA2-0653-CD4A-BDCF-CD4A5C399324}" srcOrd="0" destOrd="0" presId="urn:microsoft.com/office/officeart/2008/layout/SquareAccentList"/>
    <dgm:cxn modelId="{2B4CA8AF-A9C0-FE4B-88B4-895574EDA0D1}" srcId="{2421C6ED-36F2-F548-9F90-326B1660776B}" destId="{8CAD52BC-1860-D84A-B0C2-B8713E2F8029}" srcOrd="1" destOrd="0" parTransId="{3559EB03-BB56-574F-A5B3-E08103CEACCA}" sibTransId="{AC64A0B9-6CCD-3A48-A592-FB32CA1E331C}"/>
    <dgm:cxn modelId="{CFF4A7B8-87ED-0748-B7CA-EC2D71EEF3FA}" type="presOf" srcId="{6FFAFB7E-46EA-194C-A4D0-7EFDC1287772}" destId="{EFAA3E93-01E3-BF4F-97D7-56FD75F5F49B}" srcOrd="0" destOrd="0" presId="urn:microsoft.com/office/officeart/2008/layout/SquareAccentList"/>
    <dgm:cxn modelId="{0D5E01C9-11CC-4A45-B064-6DEB53AA6429}" srcId="{E8281F06-CF0B-8F4A-AC27-826ABF30E288}" destId="{6FFAFB7E-46EA-194C-A4D0-7EFDC1287772}" srcOrd="1" destOrd="0" parTransId="{68141EAF-E8A6-9B42-B941-2FED042C4F59}" sibTransId="{A79692CF-A089-B34D-BDAA-556A7B0506A0}"/>
    <dgm:cxn modelId="{33E10AC9-A490-B94E-9591-4F9B0D6EC587}" type="presOf" srcId="{7CDBB4E1-D893-9D40-93EA-9A3CB866D944}" destId="{CD70E217-AF7F-D44E-AE24-06A497F4F3CA}" srcOrd="0" destOrd="0" presId="urn:microsoft.com/office/officeart/2008/layout/SquareAccentList"/>
    <dgm:cxn modelId="{575B52DE-7F6B-DC4C-8C37-CB60692B7221}" type="presOf" srcId="{E8281F06-CF0B-8F4A-AC27-826ABF30E288}" destId="{3B7FBA17-0B8B-B249-A5AD-D277661B6EB1}" srcOrd="0" destOrd="0" presId="urn:microsoft.com/office/officeart/2008/layout/SquareAccentList"/>
    <dgm:cxn modelId="{4B0C76FF-9EB0-C145-9899-4307AA23876E}" type="presOf" srcId="{C111C777-95F5-4743-A39C-517E0ACBE657}" destId="{A43E60C3-5D7C-A94F-8958-B262C6331879}" srcOrd="0" destOrd="0" presId="urn:microsoft.com/office/officeart/2008/layout/SquareAccentList"/>
    <dgm:cxn modelId="{708D1762-DB15-B54A-9EE7-0FC17967B9EB}" type="presParOf" srcId="{CD70E217-AF7F-D44E-AE24-06A497F4F3CA}" destId="{27BC1D65-646A-0C40-BEC6-F15EEAD825BB}" srcOrd="0" destOrd="0" presId="urn:microsoft.com/office/officeart/2008/layout/SquareAccentList"/>
    <dgm:cxn modelId="{A1DE91DA-5F2E-6748-BFB9-D7840D974B27}" type="presParOf" srcId="{27BC1D65-646A-0C40-BEC6-F15EEAD825BB}" destId="{49C5FA0E-732E-9F4E-B627-4B1C2C2D58FC}" srcOrd="0" destOrd="0" presId="urn:microsoft.com/office/officeart/2008/layout/SquareAccentList"/>
    <dgm:cxn modelId="{66F97018-FED7-A744-B543-06661F6F3F73}" type="presParOf" srcId="{49C5FA0E-732E-9F4E-B627-4B1C2C2D58FC}" destId="{290D7232-073E-AD43-8EF4-8084152F76C5}" srcOrd="0" destOrd="0" presId="urn:microsoft.com/office/officeart/2008/layout/SquareAccentList"/>
    <dgm:cxn modelId="{0F0FF6FD-066C-144E-8CDA-814C880A88F2}" type="presParOf" srcId="{49C5FA0E-732E-9F4E-B627-4B1C2C2D58FC}" destId="{76140C11-14D9-C246-9B6F-65234F297DC7}" srcOrd="1" destOrd="0" presId="urn:microsoft.com/office/officeart/2008/layout/SquareAccentList"/>
    <dgm:cxn modelId="{8C6330E8-1FCD-9447-B532-141E37B966EB}" type="presParOf" srcId="{49C5FA0E-732E-9F4E-B627-4B1C2C2D58FC}" destId="{42384F8A-3E34-6A44-B66A-3C3EACD4121C}" srcOrd="2" destOrd="0" presId="urn:microsoft.com/office/officeart/2008/layout/SquareAccentList"/>
    <dgm:cxn modelId="{E321627A-F8B3-F146-A944-8A570CF5ADCF}" type="presParOf" srcId="{27BC1D65-646A-0C40-BEC6-F15EEAD825BB}" destId="{DD8CEDE4-B4DE-494D-ADA4-4B5FF3DE811A}" srcOrd="1" destOrd="0" presId="urn:microsoft.com/office/officeart/2008/layout/SquareAccentList"/>
    <dgm:cxn modelId="{7D632FB2-1EEF-584B-AB01-041338324ADF}" type="presParOf" srcId="{DD8CEDE4-B4DE-494D-ADA4-4B5FF3DE811A}" destId="{C75B06D6-98B7-6B41-ABC3-8B84D3EDDFE9}" srcOrd="0" destOrd="0" presId="urn:microsoft.com/office/officeart/2008/layout/SquareAccentList"/>
    <dgm:cxn modelId="{9E7010ED-31B6-4D4A-900B-BEA42D2533A2}" type="presParOf" srcId="{C75B06D6-98B7-6B41-ABC3-8B84D3EDDFE9}" destId="{BCC084EF-D7C5-7048-AAC6-9A7D6C430886}" srcOrd="0" destOrd="0" presId="urn:microsoft.com/office/officeart/2008/layout/SquareAccentList"/>
    <dgm:cxn modelId="{53122453-BD30-6F40-B9EE-CD58C32FC519}" type="presParOf" srcId="{C75B06D6-98B7-6B41-ABC3-8B84D3EDDFE9}" destId="{1AA349CA-2B30-C74C-B47B-4736578FA001}" srcOrd="1" destOrd="0" presId="urn:microsoft.com/office/officeart/2008/layout/SquareAccentList"/>
    <dgm:cxn modelId="{5BA83C25-34B3-C940-9078-8413531DA0DE}" type="presParOf" srcId="{DD8CEDE4-B4DE-494D-ADA4-4B5FF3DE811A}" destId="{B6A6F9AF-78F6-0E42-AB13-FA3BC6C1CD7A}" srcOrd="1" destOrd="0" presId="urn:microsoft.com/office/officeart/2008/layout/SquareAccentList"/>
    <dgm:cxn modelId="{D7EC61CD-EE47-A94A-96C8-472D0395FC07}" type="presParOf" srcId="{B6A6F9AF-78F6-0E42-AB13-FA3BC6C1CD7A}" destId="{48F1FE16-7AEA-F443-A29B-B8FC1D8D25B9}" srcOrd="0" destOrd="0" presId="urn:microsoft.com/office/officeart/2008/layout/SquareAccentList"/>
    <dgm:cxn modelId="{3AEDD474-65E8-EB4C-9FE1-33CFB05B384B}" type="presParOf" srcId="{B6A6F9AF-78F6-0E42-AB13-FA3BC6C1CD7A}" destId="{04F51DA2-0653-CD4A-BDCF-CD4A5C399324}" srcOrd="1" destOrd="0" presId="urn:microsoft.com/office/officeart/2008/layout/SquareAccentList"/>
    <dgm:cxn modelId="{6FC7AF72-86FB-664B-986B-DCC44CD444A7}" type="presParOf" srcId="{CD70E217-AF7F-D44E-AE24-06A497F4F3CA}" destId="{D8695552-0F3F-B34F-92D4-7858719CB6DC}" srcOrd="1" destOrd="0" presId="urn:microsoft.com/office/officeart/2008/layout/SquareAccentList"/>
    <dgm:cxn modelId="{B3AF8BCA-045D-6F42-BF80-7D69A132AEBC}" type="presParOf" srcId="{D8695552-0F3F-B34F-92D4-7858719CB6DC}" destId="{DD870287-DC67-874E-8DB7-3B3255EAC8F5}" srcOrd="0" destOrd="0" presId="urn:microsoft.com/office/officeart/2008/layout/SquareAccentList"/>
    <dgm:cxn modelId="{DAC0EBD0-9216-9F43-9F2F-6F04DDA315E3}" type="presParOf" srcId="{DD870287-DC67-874E-8DB7-3B3255EAC8F5}" destId="{30E189EE-AC4D-B641-AF70-DEAD917E0186}" srcOrd="0" destOrd="0" presId="urn:microsoft.com/office/officeart/2008/layout/SquareAccentList"/>
    <dgm:cxn modelId="{EDF977C3-4694-C845-B655-30C79FE7DFCB}" type="presParOf" srcId="{DD870287-DC67-874E-8DB7-3B3255EAC8F5}" destId="{A2788468-2099-4C49-9795-E602C7BA26EC}" srcOrd="1" destOrd="0" presId="urn:microsoft.com/office/officeart/2008/layout/SquareAccentList"/>
    <dgm:cxn modelId="{91300836-0E4F-0149-9088-E89A5E1B040A}" type="presParOf" srcId="{DD870287-DC67-874E-8DB7-3B3255EAC8F5}" destId="{3B7FBA17-0B8B-B249-A5AD-D277661B6EB1}" srcOrd="2" destOrd="0" presId="urn:microsoft.com/office/officeart/2008/layout/SquareAccentList"/>
    <dgm:cxn modelId="{84FC3434-C918-B146-B46B-5466CD45F970}" type="presParOf" srcId="{D8695552-0F3F-B34F-92D4-7858719CB6DC}" destId="{A958C909-6049-0C43-8071-36215923984D}" srcOrd="1" destOrd="0" presId="urn:microsoft.com/office/officeart/2008/layout/SquareAccentList"/>
    <dgm:cxn modelId="{C5934328-F4A8-FE43-8C8E-27B8B1207BF4}" type="presParOf" srcId="{A958C909-6049-0C43-8071-36215923984D}" destId="{ADDB041F-1AA2-4A4A-B1CD-A8D6B1484173}" srcOrd="0" destOrd="0" presId="urn:microsoft.com/office/officeart/2008/layout/SquareAccentList"/>
    <dgm:cxn modelId="{ECE1AC8E-FD5E-AE41-AC1C-D3001C851ACA}" type="presParOf" srcId="{ADDB041F-1AA2-4A4A-B1CD-A8D6B1484173}" destId="{59975288-95CB-6441-B4EC-ECC1E97CF853}" srcOrd="0" destOrd="0" presId="urn:microsoft.com/office/officeart/2008/layout/SquareAccentList"/>
    <dgm:cxn modelId="{8B0B2D22-2499-6A43-9840-66391435483E}" type="presParOf" srcId="{ADDB041F-1AA2-4A4A-B1CD-A8D6B1484173}" destId="{2EEE3AD9-C76D-4C49-9807-392379B6075A}" srcOrd="1" destOrd="0" presId="urn:microsoft.com/office/officeart/2008/layout/SquareAccentList"/>
    <dgm:cxn modelId="{347CC5ED-029F-0646-948C-1B7A36FDBCB0}" type="presParOf" srcId="{A958C909-6049-0C43-8071-36215923984D}" destId="{5426CFE0-3A81-D645-9F26-499598147F59}" srcOrd="1" destOrd="0" presId="urn:microsoft.com/office/officeart/2008/layout/SquareAccentList"/>
    <dgm:cxn modelId="{0C9C2CD6-6247-7449-8F0D-0C0EE7FA079B}" type="presParOf" srcId="{5426CFE0-3A81-D645-9F26-499598147F59}" destId="{5780C244-42C1-7A4B-9298-7265590BDCD8}" srcOrd="0" destOrd="0" presId="urn:microsoft.com/office/officeart/2008/layout/SquareAccentList"/>
    <dgm:cxn modelId="{BF9CAF49-A653-7046-A9C4-0BEEF8273DD0}" type="presParOf" srcId="{5426CFE0-3A81-D645-9F26-499598147F59}" destId="{EFAA3E93-01E3-BF4F-97D7-56FD75F5F49B}" srcOrd="1" destOrd="0" presId="urn:microsoft.com/office/officeart/2008/layout/SquareAccentList"/>
    <dgm:cxn modelId="{4A61B19B-C123-884A-8D03-7BBD7C9B5D23}" type="presParOf" srcId="{CD70E217-AF7F-D44E-AE24-06A497F4F3CA}" destId="{788A24B1-2574-5444-9598-40724F64E985}" srcOrd="2" destOrd="0" presId="urn:microsoft.com/office/officeart/2008/layout/SquareAccentList"/>
    <dgm:cxn modelId="{824C7C3D-CAF4-EF4C-AD00-9A79849CBAF7}" type="presParOf" srcId="{788A24B1-2574-5444-9598-40724F64E985}" destId="{173D0F6F-B321-1846-BF8C-6E2C5C2C1C28}" srcOrd="0" destOrd="0" presId="urn:microsoft.com/office/officeart/2008/layout/SquareAccentList"/>
    <dgm:cxn modelId="{4623D91A-AF4C-1A4D-9AD7-9E874B0FAA70}" type="presParOf" srcId="{173D0F6F-B321-1846-BF8C-6E2C5C2C1C28}" destId="{93A5D586-8EF8-FB40-9CC8-3529C2EEEAE5}" srcOrd="0" destOrd="0" presId="urn:microsoft.com/office/officeart/2008/layout/SquareAccentList"/>
    <dgm:cxn modelId="{BF14415D-B399-B845-B2A9-3CF4E4367497}" type="presParOf" srcId="{173D0F6F-B321-1846-BF8C-6E2C5C2C1C28}" destId="{E5A50B31-A53C-9649-B4B7-025D215385C9}" srcOrd="1" destOrd="0" presId="urn:microsoft.com/office/officeart/2008/layout/SquareAccentList"/>
    <dgm:cxn modelId="{3CEB3538-62F2-E447-87B5-9458C94CC5C5}" type="presParOf" srcId="{173D0F6F-B321-1846-BF8C-6E2C5C2C1C28}" destId="{F08A1257-367D-6D47-B32C-60996C3EE335}" srcOrd="2" destOrd="0" presId="urn:microsoft.com/office/officeart/2008/layout/SquareAccentList"/>
    <dgm:cxn modelId="{98308A37-3674-5E4C-82D9-5E8F71BD06F0}" type="presParOf" srcId="{788A24B1-2574-5444-9598-40724F64E985}" destId="{9C12CCBA-EA23-C440-ADB5-B16403332C2D}" srcOrd="1" destOrd="0" presId="urn:microsoft.com/office/officeart/2008/layout/SquareAccentList"/>
    <dgm:cxn modelId="{FD7A6A26-E659-3B43-8719-159CBA412D64}" type="presParOf" srcId="{9C12CCBA-EA23-C440-ADB5-B16403332C2D}" destId="{B75277AF-1262-A649-B214-3A0DEB585FF0}" srcOrd="0" destOrd="0" presId="urn:microsoft.com/office/officeart/2008/layout/SquareAccentList"/>
    <dgm:cxn modelId="{A05BA71B-1DF7-0448-A2AA-292D42BCCFA2}" type="presParOf" srcId="{B75277AF-1262-A649-B214-3A0DEB585FF0}" destId="{EB56BD85-0004-FC4A-872A-452225E61C2F}" srcOrd="0" destOrd="0" presId="urn:microsoft.com/office/officeart/2008/layout/SquareAccentList"/>
    <dgm:cxn modelId="{6A593E9A-893C-7542-8245-928801B29FF9}" type="presParOf" srcId="{B75277AF-1262-A649-B214-3A0DEB585FF0}" destId="{84DFFC31-C1D5-C24C-97E1-7C4154052146}" srcOrd="1" destOrd="0" presId="urn:microsoft.com/office/officeart/2008/layout/SquareAccentList"/>
    <dgm:cxn modelId="{AAD34876-F32D-4949-873D-6715AA47C845}" type="presParOf" srcId="{9C12CCBA-EA23-C440-ADB5-B16403332C2D}" destId="{1DB0D0DE-225D-1E41-A7B3-865AFDF7496D}" srcOrd="1" destOrd="0" presId="urn:microsoft.com/office/officeart/2008/layout/SquareAccentList"/>
    <dgm:cxn modelId="{8ABC8CE7-46A6-FF4D-B368-69C608956ABB}" type="presParOf" srcId="{1DB0D0DE-225D-1E41-A7B3-865AFDF7496D}" destId="{0408C53C-A9B6-AE43-BEC0-6D7626687294}" srcOrd="0" destOrd="0" presId="urn:microsoft.com/office/officeart/2008/layout/SquareAccentList"/>
    <dgm:cxn modelId="{EC8E6D48-0B99-8841-A965-6422BA83468B}" type="presParOf" srcId="{1DB0D0DE-225D-1E41-A7B3-865AFDF7496D}" destId="{5A557EC0-0C3F-DE47-AC3C-A4DA0107B4F8}" srcOrd="1" destOrd="0" presId="urn:microsoft.com/office/officeart/2008/layout/SquareAccentList"/>
    <dgm:cxn modelId="{F6BE84B4-533F-AD4A-B262-504FF971C631}" type="presParOf" srcId="{9C12CCBA-EA23-C440-ADB5-B16403332C2D}" destId="{8CAF7FF7-7EA7-CD42-8EBF-C8E3181E8DE0}" srcOrd="2" destOrd="0" presId="urn:microsoft.com/office/officeart/2008/layout/SquareAccentList"/>
    <dgm:cxn modelId="{F339B438-5D05-5F44-A844-072C596CC7C2}" type="presParOf" srcId="{8CAF7FF7-7EA7-CD42-8EBF-C8E3181E8DE0}" destId="{3CC7DF79-55B4-CF4F-BD4E-B91DD95CAD7D}" srcOrd="0" destOrd="0" presId="urn:microsoft.com/office/officeart/2008/layout/SquareAccentList"/>
    <dgm:cxn modelId="{CD23310D-4619-4E4A-B304-7CC2E5EADB95}" type="presParOf" srcId="{8CAF7FF7-7EA7-CD42-8EBF-C8E3181E8DE0}" destId="{A43E60C3-5D7C-A94F-8958-B262C6331879}" srcOrd="1" destOrd="0" presId="urn:microsoft.com/office/officeart/2008/layout/Square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48ABD27-D314-406D-861E-B0D6ABF5B16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fr-FR"/>
        </a:p>
      </dgm:t>
    </dgm:pt>
    <dgm:pt modelId="{0DD73BB4-B0BE-4B43-A47C-B396F2857F01}">
      <dgm:prSet phldrT="[Texte]" phldr="0" custT="1"/>
      <dgm:spPr/>
      <dgm:t>
        <a:bodyPr/>
        <a:lstStyle/>
        <a:p>
          <a:pPr rtl="0"/>
          <a:r>
            <a:rPr lang="fr-FR" sz="4000" dirty="0">
              <a:latin typeface="Arial"/>
            </a:rPr>
            <a:t>1. Luvut kopiointitehtävä</a:t>
          </a:r>
          <a:endParaRPr lang="fr-FR" sz="4000" dirty="0"/>
        </a:p>
      </dgm:t>
    </dgm:pt>
    <dgm:pt modelId="{D2D90410-4E88-4FDE-BC2B-49E51DE2784B}" type="parTrans" cxnId="{0C004763-1C81-41DF-B148-E7BA9C2E37E5}">
      <dgm:prSet/>
      <dgm:spPr/>
      <dgm:t>
        <a:bodyPr/>
        <a:lstStyle/>
        <a:p>
          <a:endParaRPr lang="fr-FR" sz="1200"/>
        </a:p>
      </dgm:t>
    </dgm:pt>
    <dgm:pt modelId="{8D71A75C-F419-4560-8984-EF3459BEAEE9}" type="sibTrans" cxnId="{0C004763-1C81-41DF-B148-E7BA9C2E37E5}">
      <dgm:prSet/>
      <dgm:spPr/>
      <dgm:t>
        <a:bodyPr/>
        <a:lstStyle/>
        <a:p>
          <a:endParaRPr lang="fr-FR" sz="1200"/>
        </a:p>
      </dgm:t>
    </dgm:pt>
    <dgm:pt modelId="{47ECAD77-8764-494A-9AA9-2B4C40CF461A}" type="pres">
      <dgm:prSet presAssocID="{148ABD27-D314-406D-861E-B0D6ABF5B162}" presName="diagram" presStyleCnt="0">
        <dgm:presLayoutVars>
          <dgm:dir/>
          <dgm:resizeHandles val="exact"/>
        </dgm:presLayoutVars>
      </dgm:prSet>
      <dgm:spPr/>
    </dgm:pt>
    <dgm:pt modelId="{19DA2EDB-F965-4125-90F4-693583B6E45D}" type="pres">
      <dgm:prSet presAssocID="{0DD73BB4-B0BE-4B43-A47C-B396F2857F01}" presName="node" presStyleLbl="node1" presStyleIdx="0" presStyleCnt="1" custScaleY="65829" custLinFactNeighborX="193" custLinFactNeighborY="-4931">
        <dgm:presLayoutVars>
          <dgm:bulletEnabled val="1"/>
        </dgm:presLayoutVars>
      </dgm:prSet>
      <dgm:spPr/>
    </dgm:pt>
  </dgm:ptLst>
  <dgm:cxnLst>
    <dgm:cxn modelId="{0C004763-1C81-41DF-B148-E7BA9C2E37E5}" srcId="{148ABD27-D314-406D-861E-B0D6ABF5B162}" destId="{0DD73BB4-B0BE-4B43-A47C-B396F2857F01}" srcOrd="0" destOrd="0" parTransId="{D2D90410-4E88-4FDE-BC2B-49E51DE2784B}" sibTransId="{8D71A75C-F419-4560-8984-EF3459BEAEE9}"/>
    <dgm:cxn modelId="{3688ED9F-8F8A-4319-9270-B3FD378E2CCD}" type="presOf" srcId="{148ABD27-D314-406D-861E-B0D6ABF5B162}" destId="{47ECAD77-8764-494A-9AA9-2B4C40CF461A}" srcOrd="0" destOrd="0" presId="urn:microsoft.com/office/officeart/2005/8/layout/default"/>
    <dgm:cxn modelId="{925A57C3-97F6-4E35-9004-2B6208FBB973}" type="presOf" srcId="{0DD73BB4-B0BE-4B43-A47C-B396F2857F01}" destId="{19DA2EDB-F965-4125-90F4-693583B6E45D}" srcOrd="0" destOrd="0" presId="urn:microsoft.com/office/officeart/2005/8/layout/default"/>
    <dgm:cxn modelId="{EE785BFA-A0E7-40EB-829C-00015D627251}" type="presParOf" srcId="{47ECAD77-8764-494A-9AA9-2B4C40CF461A}" destId="{19DA2EDB-F965-4125-90F4-693583B6E45D}"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982B4D-2D24-6C45-AA49-20CDD0EF3C45}">
      <dsp:nvSpPr>
        <dsp:cNvPr id="0" name=""/>
        <dsp:cNvSpPr/>
      </dsp:nvSpPr>
      <dsp:spPr>
        <a:xfrm>
          <a:off x="0" y="0"/>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141BE72B-2435-9542-8F47-BE6263DA223C}">
      <dsp:nvSpPr>
        <dsp:cNvPr id="0" name=""/>
        <dsp:cNvSpPr/>
      </dsp:nvSpPr>
      <dsp:spPr>
        <a:xfrm>
          <a:off x="0" y="0"/>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a:t>Aktiivinen tiedonvaihtoprosessi</a:t>
          </a:r>
        </a:p>
      </dsp:txBody>
      <dsp:txXfrm>
        <a:off x="0" y="0"/>
        <a:ext cx="10465503" cy="1052472"/>
      </dsp:txXfrm>
    </dsp:sp>
    <dsp:sp modelId="{2321277D-63AD-CF4D-BE99-4CC603242055}">
      <dsp:nvSpPr>
        <dsp:cNvPr id="0" name=""/>
        <dsp:cNvSpPr/>
      </dsp:nvSpPr>
      <dsp:spPr>
        <a:xfrm>
          <a:off x="0" y="1052471"/>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BF532F9B-F1E9-1D40-9BA2-2A20A4D74D71}">
      <dsp:nvSpPr>
        <dsp:cNvPr id="0" name=""/>
        <dsp:cNvSpPr/>
      </dsp:nvSpPr>
      <dsp:spPr>
        <a:xfrm>
          <a:off x="0" y="1052472"/>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r-FR" sz="2200" kern="1200" dirty="0"/>
            <a:t>Ymmärtäminen ja ilmaisu</a:t>
          </a:r>
        </a:p>
      </dsp:txBody>
      <dsp:txXfrm>
        <a:off x="0" y="1052472"/>
        <a:ext cx="10465503" cy="1052472"/>
      </dsp:txXfrm>
    </dsp:sp>
    <dsp:sp modelId="{6A277332-C775-9B47-AB8C-9BE958284A22}">
      <dsp:nvSpPr>
        <dsp:cNvPr id="0" name=""/>
        <dsp:cNvSpPr/>
      </dsp:nvSpPr>
      <dsp:spPr>
        <a:xfrm>
          <a:off x="0" y="2104943"/>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DAA3092C-813A-D54F-B10E-C9E95D9F7C5A}">
      <dsp:nvSpPr>
        <dsp:cNvPr id="0" name=""/>
        <dsp:cNvSpPr/>
      </dsp:nvSpPr>
      <dsp:spPr>
        <a:xfrm>
          <a:off x="0" y="2104944"/>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i-FI" sz="2200" kern="1200" dirty="0"/>
            <a:t>Henkilökohtaiset liikkeet, eleet, esineet, </a:t>
          </a:r>
          <a:r>
            <a:rPr lang="fi-FI" sz="2200" kern="1200" dirty="0" err="1"/>
            <a:t>verbalisaatiot</a:t>
          </a:r>
          <a:r>
            <a:rPr lang="fi-FI" sz="2200" kern="1200" dirty="0"/>
            <a:t>, äänet, kuvat, merkit, symbolit, kirjoitettu kieli ja tuotokset täydentävistä ja vaihtoehtoisista laitteista (AAC)</a:t>
          </a:r>
          <a:endParaRPr lang="fr-FR" sz="2200" kern="1200" dirty="0"/>
        </a:p>
      </dsp:txBody>
      <dsp:txXfrm>
        <a:off x="0" y="2104944"/>
        <a:ext cx="10465503" cy="1052472"/>
      </dsp:txXfrm>
    </dsp:sp>
    <dsp:sp modelId="{50B3E71C-213A-284D-AC10-4AEAE7358A35}">
      <dsp:nvSpPr>
        <dsp:cNvPr id="0" name=""/>
        <dsp:cNvSpPr/>
      </dsp:nvSpPr>
      <dsp:spPr>
        <a:xfrm>
          <a:off x="0" y="3157416"/>
          <a:ext cx="10465503"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sp>
    <dsp:sp modelId="{4B9CC01C-25D5-6246-8EFD-C0D7E22C3503}">
      <dsp:nvSpPr>
        <dsp:cNvPr id="0" name=""/>
        <dsp:cNvSpPr/>
      </dsp:nvSpPr>
      <dsp:spPr>
        <a:xfrm>
          <a:off x="0" y="3157416"/>
          <a:ext cx="10465503" cy="1052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fi-FI" sz="2200" kern="1200" dirty="0"/>
            <a:t>Tehokas viestintä antaa mahdollisuuden ilmaista tarpeita, toiveita ja mieltymyksiä</a:t>
          </a:r>
          <a:endParaRPr lang="fr-FR" sz="2200" kern="1200" dirty="0"/>
        </a:p>
      </dsp:txBody>
      <dsp:txXfrm>
        <a:off x="0" y="3157416"/>
        <a:ext cx="10465503" cy="105247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A2EDB-F965-4125-90F4-693583B6E45D}">
      <dsp:nvSpPr>
        <dsp:cNvPr id="0" name=""/>
        <dsp:cNvSpPr/>
      </dsp:nvSpPr>
      <dsp:spPr>
        <a:xfrm>
          <a:off x="85310" y="441486"/>
          <a:ext cx="7271999" cy="2879982"/>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rtl="0">
            <a:lnSpc>
              <a:spcPct val="90000"/>
            </a:lnSpc>
            <a:spcBef>
              <a:spcPct val="0"/>
            </a:spcBef>
            <a:spcAft>
              <a:spcPct val="35000"/>
            </a:spcAft>
            <a:buNone/>
          </a:pPr>
          <a:r>
            <a:rPr lang="fr-FR" sz="4000" kern="1200" dirty="0">
              <a:latin typeface="Arial"/>
            </a:rPr>
            <a:t>2. Merkkien kuvaaminen</a:t>
          </a:r>
          <a:endParaRPr lang="fr-FR" sz="4000" kern="1200" dirty="0"/>
        </a:p>
      </dsp:txBody>
      <dsp:txXfrm>
        <a:off x="85310" y="441486"/>
        <a:ext cx="7271999" cy="28799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90130A-F973-CB44-A170-84643218D31F}">
      <dsp:nvSpPr>
        <dsp:cNvPr id="0" name=""/>
        <dsp:cNvSpPr/>
      </dsp:nvSpPr>
      <dsp:spPr>
        <a:xfrm>
          <a:off x="4302390" y="23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err="1"/>
            <a:t>Pyytää</a:t>
          </a:r>
          <a:endParaRPr lang="en-GB" sz="1400" kern="1200" noProof="0" dirty="0"/>
        </a:p>
      </dsp:txBody>
      <dsp:txXfrm>
        <a:off x="4329691" y="29686"/>
        <a:ext cx="1239991" cy="504654"/>
      </dsp:txXfrm>
    </dsp:sp>
    <dsp:sp modelId="{7EFBDE98-AF22-B442-AD7A-5054EE043DCA}">
      <dsp:nvSpPr>
        <dsp:cNvPr id="0" name=""/>
        <dsp:cNvSpPr/>
      </dsp:nvSpPr>
      <dsp:spPr>
        <a:xfrm>
          <a:off x="2430577" y="282014"/>
          <a:ext cx="5038218" cy="5038218"/>
        </a:xfrm>
        <a:custGeom>
          <a:avLst/>
          <a:gdLst/>
          <a:ahLst/>
          <a:cxnLst/>
          <a:rect l="0" t="0" r="0" b="0"/>
          <a:pathLst>
            <a:path>
              <a:moveTo>
                <a:pt x="3167631" y="84909"/>
              </a:moveTo>
              <a:arcTo wR="2519109" hR="2519109" stAng="17095098" swAng="16974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8239580-2662-A849-A375-04C5E1DBFBB9}">
      <dsp:nvSpPr>
        <dsp:cNvPr id="0" name=""/>
        <dsp:cNvSpPr/>
      </dsp:nvSpPr>
      <dsp:spPr>
        <a:xfrm>
          <a:off x="5664323" y="4022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err="1"/>
            <a:t>Kieltäytyä</a:t>
          </a:r>
          <a:endParaRPr lang="en-GB" sz="1400" kern="1200" noProof="0" dirty="0"/>
        </a:p>
      </dsp:txBody>
      <dsp:txXfrm>
        <a:off x="5691624" y="429586"/>
        <a:ext cx="1239991" cy="504654"/>
      </dsp:txXfrm>
    </dsp:sp>
    <dsp:sp modelId="{09CF3C45-59CB-D44D-8C8F-D4599177DE0F}">
      <dsp:nvSpPr>
        <dsp:cNvPr id="0" name=""/>
        <dsp:cNvSpPr/>
      </dsp:nvSpPr>
      <dsp:spPr>
        <a:xfrm>
          <a:off x="2430577" y="282014"/>
          <a:ext cx="5038218" cy="5038218"/>
        </a:xfrm>
        <a:custGeom>
          <a:avLst/>
          <a:gdLst/>
          <a:ahLst/>
          <a:cxnLst/>
          <a:rect l="0" t="0" r="0" b="0"/>
          <a:pathLst>
            <a:path>
              <a:moveTo>
                <a:pt x="4244954" y="684069"/>
              </a:moveTo>
              <a:arcTo wR="2519109" hR="2519109" stAng="18794615" swAng="8905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58400E-F106-794C-B2E7-A62A5220A12F}">
      <dsp:nvSpPr>
        <dsp:cNvPr id="0" name=""/>
        <dsp:cNvSpPr/>
      </dsp:nvSpPr>
      <dsp:spPr>
        <a:xfrm>
          <a:off x="6593852" y="1475019"/>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err="1"/>
            <a:t>Kysymys</a:t>
          </a:r>
          <a:endParaRPr lang="en-GB" sz="1400" kern="1200" noProof="0" dirty="0"/>
        </a:p>
      </dsp:txBody>
      <dsp:txXfrm>
        <a:off x="6621153" y="1502320"/>
        <a:ext cx="1239991" cy="504654"/>
      </dsp:txXfrm>
    </dsp:sp>
    <dsp:sp modelId="{A419775D-31AD-6F4D-AAF2-20088406BF93}">
      <dsp:nvSpPr>
        <dsp:cNvPr id="0" name=""/>
        <dsp:cNvSpPr/>
      </dsp:nvSpPr>
      <dsp:spPr>
        <a:xfrm>
          <a:off x="2430577" y="282014"/>
          <a:ext cx="5038218" cy="5038218"/>
        </a:xfrm>
        <a:custGeom>
          <a:avLst/>
          <a:gdLst/>
          <a:ahLst/>
          <a:cxnLst/>
          <a:rect l="0" t="0" r="0" b="0"/>
          <a:pathLst>
            <a:path>
              <a:moveTo>
                <a:pt x="4921248" y="1760400"/>
              </a:moveTo>
              <a:arcTo wR="2519109" hR="2519109" stAng="20548286" swAng="1147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351A002-2915-ED4B-9595-EBBE7E0B00D5}">
      <dsp:nvSpPr>
        <dsp:cNvPr id="0" name=""/>
        <dsp:cNvSpPr/>
      </dsp:nvSpPr>
      <dsp:spPr>
        <a:xfrm>
          <a:off x="6795858" y="2880001"/>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err="1"/>
            <a:t>Valita</a:t>
          </a:r>
          <a:endParaRPr lang="en-GB" sz="1400" kern="1200" noProof="0" dirty="0"/>
        </a:p>
      </dsp:txBody>
      <dsp:txXfrm>
        <a:off x="6823159" y="2907302"/>
        <a:ext cx="1239991" cy="504654"/>
      </dsp:txXfrm>
    </dsp:sp>
    <dsp:sp modelId="{8C05593E-50B4-AD48-920E-C59449F58999}">
      <dsp:nvSpPr>
        <dsp:cNvPr id="0" name=""/>
        <dsp:cNvSpPr/>
      </dsp:nvSpPr>
      <dsp:spPr>
        <a:xfrm>
          <a:off x="2430577" y="282014"/>
          <a:ext cx="5038218" cy="5038218"/>
        </a:xfrm>
        <a:custGeom>
          <a:avLst/>
          <a:gdLst/>
          <a:ahLst/>
          <a:cxnLst/>
          <a:rect l="0" t="0" r="0" b="0"/>
          <a:pathLst>
            <a:path>
              <a:moveTo>
                <a:pt x="4954013" y="3164979"/>
              </a:moveTo>
              <a:arcTo wR="2519109" hR="2519109" stAng="891353" swAng="10745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B36EA1-CA0A-9D42-AA31-57E14D6F8140}">
      <dsp:nvSpPr>
        <dsp:cNvPr id="0" name=""/>
        <dsp:cNvSpPr/>
      </dsp:nvSpPr>
      <dsp:spPr>
        <a:xfrm>
          <a:off x="6206206" y="4171160"/>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err="1"/>
            <a:t>Ilmaista</a:t>
          </a:r>
          <a:r>
            <a:rPr lang="en-GB" sz="1400" kern="1200" noProof="0" dirty="0"/>
            <a:t> </a:t>
          </a:r>
          <a:r>
            <a:rPr lang="en-GB" sz="1400" kern="1200" noProof="0" dirty="0" err="1"/>
            <a:t>mieltymystä</a:t>
          </a:r>
          <a:endParaRPr lang="en-GB" sz="1400" kern="1200" noProof="0" dirty="0"/>
        </a:p>
      </dsp:txBody>
      <dsp:txXfrm>
        <a:off x="6233507" y="4198461"/>
        <a:ext cx="1239991" cy="504654"/>
      </dsp:txXfrm>
    </dsp:sp>
    <dsp:sp modelId="{5BC7DC72-62D8-C04D-A7FB-C9AA4063E4C7}">
      <dsp:nvSpPr>
        <dsp:cNvPr id="0" name=""/>
        <dsp:cNvSpPr/>
      </dsp:nvSpPr>
      <dsp:spPr>
        <a:xfrm>
          <a:off x="2430577" y="282014"/>
          <a:ext cx="5038218" cy="5038218"/>
        </a:xfrm>
        <a:custGeom>
          <a:avLst/>
          <a:gdLst/>
          <a:ahLst/>
          <a:cxnLst/>
          <a:rect l="0" t="0" r="0" b="0"/>
          <a:pathLst>
            <a:path>
              <a:moveTo>
                <a:pt x="4136189" y="4450678"/>
              </a:moveTo>
              <a:arcTo wR="2519109" hR="2519109" stAng="3003867" swAng="47416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BC0391A-72CE-3B4B-8AC3-B4CADC4B062F}">
      <dsp:nvSpPr>
        <dsp:cNvPr id="0" name=""/>
        <dsp:cNvSpPr/>
      </dsp:nvSpPr>
      <dsp:spPr>
        <a:xfrm>
          <a:off x="5012105" y="4938562"/>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err="1"/>
            <a:t>Kunnioitus</a:t>
          </a:r>
          <a:r>
            <a:rPr lang="en-GB" sz="1400" kern="1200" noProof="0" dirty="0"/>
            <a:t> ja </a:t>
          </a:r>
          <a:r>
            <a:rPr lang="en-GB" sz="1400" kern="1200" noProof="0" dirty="0" err="1"/>
            <a:t>ihmisarvo</a:t>
          </a:r>
          <a:endParaRPr lang="en-GB" sz="1400" kern="1200" noProof="0" dirty="0"/>
        </a:p>
      </dsp:txBody>
      <dsp:txXfrm>
        <a:off x="5039406" y="4965863"/>
        <a:ext cx="1239991" cy="504654"/>
      </dsp:txXfrm>
    </dsp:sp>
    <dsp:sp modelId="{A623B684-EEE1-1846-9E46-D8CC809B2626}">
      <dsp:nvSpPr>
        <dsp:cNvPr id="0" name=""/>
        <dsp:cNvSpPr/>
      </dsp:nvSpPr>
      <dsp:spPr>
        <a:xfrm>
          <a:off x="2430577" y="282014"/>
          <a:ext cx="5038218" cy="5038218"/>
        </a:xfrm>
        <a:custGeom>
          <a:avLst/>
          <a:gdLst/>
          <a:ahLst/>
          <a:cxnLst/>
          <a:rect l="0" t="0" r="0" b="0"/>
          <a:pathLst>
            <a:path>
              <a:moveTo>
                <a:pt x="2580279" y="5037475"/>
              </a:moveTo>
              <a:arcTo wR="2519109" hR="2519109" stAng="5316514" swAng="16697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8522BB1-0B3C-6F47-AB0E-0390802C87AD}">
      <dsp:nvSpPr>
        <dsp:cNvPr id="0" name=""/>
        <dsp:cNvSpPr/>
      </dsp:nvSpPr>
      <dsp:spPr>
        <a:xfrm>
          <a:off x="3592675" y="4938562"/>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err="1"/>
            <a:t>Itsesilmaisu</a:t>
          </a:r>
          <a:endParaRPr lang="en-GB" sz="1400" kern="1200" noProof="0" dirty="0"/>
        </a:p>
      </dsp:txBody>
      <dsp:txXfrm>
        <a:off x="3619976" y="4965863"/>
        <a:ext cx="1239991" cy="504654"/>
      </dsp:txXfrm>
    </dsp:sp>
    <dsp:sp modelId="{AF3B7AB9-52B6-7743-8298-7DE4CF895557}">
      <dsp:nvSpPr>
        <dsp:cNvPr id="0" name=""/>
        <dsp:cNvSpPr/>
      </dsp:nvSpPr>
      <dsp:spPr>
        <a:xfrm>
          <a:off x="2430577" y="282014"/>
          <a:ext cx="5038218" cy="5038218"/>
        </a:xfrm>
        <a:custGeom>
          <a:avLst/>
          <a:gdLst/>
          <a:ahLst/>
          <a:cxnLst/>
          <a:rect l="0" t="0" r="0" b="0"/>
          <a:pathLst>
            <a:path>
              <a:moveTo>
                <a:pt x="1182963" y="4654671"/>
              </a:moveTo>
              <a:arcTo wR="2519109" hR="2519109" stAng="7321965" swAng="47416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AFE8ED9-62DE-8046-B538-D0E8676F15B1}">
      <dsp:nvSpPr>
        <dsp:cNvPr id="0" name=""/>
        <dsp:cNvSpPr/>
      </dsp:nvSpPr>
      <dsp:spPr>
        <a:xfrm>
          <a:off x="2398574" y="4171160"/>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err="1"/>
            <a:t>Pääsy</a:t>
          </a:r>
          <a:r>
            <a:rPr lang="en-GB" sz="1400" kern="1200" noProof="0" dirty="0"/>
            <a:t> AAC: hen</a:t>
          </a:r>
        </a:p>
      </dsp:txBody>
      <dsp:txXfrm>
        <a:off x="2425875" y="4198461"/>
        <a:ext cx="1239991" cy="504654"/>
      </dsp:txXfrm>
    </dsp:sp>
    <dsp:sp modelId="{98AF1B1E-1663-4E44-B27A-840D18ABFD2B}">
      <dsp:nvSpPr>
        <dsp:cNvPr id="0" name=""/>
        <dsp:cNvSpPr/>
      </dsp:nvSpPr>
      <dsp:spPr>
        <a:xfrm>
          <a:off x="2430577" y="282014"/>
          <a:ext cx="5038218" cy="5038218"/>
        </a:xfrm>
        <a:custGeom>
          <a:avLst/>
          <a:gdLst/>
          <a:ahLst/>
          <a:cxnLst/>
          <a:rect l="0" t="0" r="0" b="0"/>
          <a:pathLst>
            <a:path>
              <a:moveTo>
                <a:pt x="400789" y="3882426"/>
              </a:moveTo>
              <a:arcTo wR="2519109" hR="2519109" stAng="8834118" swAng="10745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C266475-E4D6-A546-B268-85F1FF7B376D}">
      <dsp:nvSpPr>
        <dsp:cNvPr id="0" name=""/>
        <dsp:cNvSpPr/>
      </dsp:nvSpPr>
      <dsp:spPr>
        <a:xfrm>
          <a:off x="1808922" y="2880001"/>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err="1"/>
            <a:t>Tiedottaa</a:t>
          </a:r>
          <a:endParaRPr lang="en-GB" sz="1400" kern="1200" noProof="0" dirty="0"/>
        </a:p>
      </dsp:txBody>
      <dsp:txXfrm>
        <a:off x="1836223" y="2907302"/>
        <a:ext cx="1239991" cy="504654"/>
      </dsp:txXfrm>
    </dsp:sp>
    <dsp:sp modelId="{D08C305D-C4E8-7148-99A6-DE676D75F4DF}">
      <dsp:nvSpPr>
        <dsp:cNvPr id="0" name=""/>
        <dsp:cNvSpPr/>
      </dsp:nvSpPr>
      <dsp:spPr>
        <a:xfrm>
          <a:off x="2430577" y="282014"/>
          <a:ext cx="5038218" cy="5038218"/>
        </a:xfrm>
        <a:custGeom>
          <a:avLst/>
          <a:gdLst/>
          <a:ahLst/>
          <a:cxnLst/>
          <a:rect l="0" t="0" r="0" b="0"/>
          <a:pathLst>
            <a:path>
              <a:moveTo>
                <a:pt x="982" y="2589451"/>
              </a:moveTo>
              <a:arcTo wR="2519109" hR="2519109" stAng="10703993" swAng="11477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F79386F-4AF6-C146-8A91-E0E173B7D540}">
      <dsp:nvSpPr>
        <dsp:cNvPr id="0" name=""/>
        <dsp:cNvSpPr/>
      </dsp:nvSpPr>
      <dsp:spPr>
        <a:xfrm>
          <a:off x="2010928" y="1475019"/>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err="1"/>
            <a:t>Kommentoida</a:t>
          </a:r>
          <a:endParaRPr lang="en-GB" sz="1400" kern="1200" noProof="0" dirty="0"/>
        </a:p>
      </dsp:txBody>
      <dsp:txXfrm>
        <a:off x="2038229" y="1502320"/>
        <a:ext cx="1239991" cy="504654"/>
      </dsp:txXfrm>
    </dsp:sp>
    <dsp:sp modelId="{A835ECCB-7283-B34E-8A96-525FE0B7F2F6}">
      <dsp:nvSpPr>
        <dsp:cNvPr id="0" name=""/>
        <dsp:cNvSpPr/>
      </dsp:nvSpPr>
      <dsp:spPr>
        <a:xfrm>
          <a:off x="2430577" y="282014"/>
          <a:ext cx="5038218" cy="5038218"/>
        </a:xfrm>
        <a:custGeom>
          <a:avLst/>
          <a:gdLst/>
          <a:ahLst/>
          <a:cxnLst/>
          <a:rect l="0" t="0" r="0" b="0"/>
          <a:pathLst>
            <a:path>
              <a:moveTo>
                <a:pt x="380799" y="1187365"/>
              </a:moveTo>
              <a:arcTo wR="2519109" hR="2519109" stAng="12714884" swAng="8905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D5E8F52-BB9E-AE42-9127-DADF1F93E976}">
      <dsp:nvSpPr>
        <dsp:cNvPr id="0" name=""/>
        <dsp:cNvSpPr/>
      </dsp:nvSpPr>
      <dsp:spPr>
        <a:xfrm>
          <a:off x="2940457" y="402285"/>
          <a:ext cx="1294593" cy="559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noProof="0" dirty="0"/>
            <a:t>Interact socially</a:t>
          </a:r>
        </a:p>
      </dsp:txBody>
      <dsp:txXfrm>
        <a:off x="2967758" y="429586"/>
        <a:ext cx="1239991" cy="504654"/>
      </dsp:txXfrm>
    </dsp:sp>
    <dsp:sp modelId="{8C842384-7077-7246-8E26-2232B2B51545}">
      <dsp:nvSpPr>
        <dsp:cNvPr id="0" name=""/>
        <dsp:cNvSpPr/>
      </dsp:nvSpPr>
      <dsp:spPr>
        <a:xfrm>
          <a:off x="2430577" y="282014"/>
          <a:ext cx="5038218" cy="5038218"/>
        </a:xfrm>
        <a:custGeom>
          <a:avLst/>
          <a:gdLst/>
          <a:ahLst/>
          <a:cxnLst/>
          <a:rect l="0" t="0" r="0" b="0"/>
          <a:pathLst>
            <a:path>
              <a:moveTo>
                <a:pt x="1751235" y="119884"/>
              </a:moveTo>
              <a:arcTo wR="2519109" hR="2519109" stAng="15135161" swAng="16974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3D4BA-9968-CB45-B537-280C6BDB970E}">
      <dsp:nvSpPr>
        <dsp:cNvPr id="0" name=""/>
        <dsp:cNvSpPr/>
      </dsp:nvSpPr>
      <dsp:spPr>
        <a:xfrm>
          <a:off x="0" y="0"/>
          <a:ext cx="10731786" cy="1959337"/>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4BDE44-5545-354D-A34F-43269217133C}">
      <dsp:nvSpPr>
        <dsp:cNvPr id="0" name=""/>
        <dsp:cNvSpPr/>
      </dsp:nvSpPr>
      <dsp:spPr>
        <a:xfrm>
          <a:off x="321953" y="261244"/>
          <a:ext cx="3152462" cy="1436847"/>
        </a:xfrm>
        <a:prstGeom prst="roundRect">
          <a:avLst>
            <a:gd name="adj" fmla="val 10000"/>
          </a:avLst>
        </a:prstGeom>
        <a:blipFill>
          <a:blip xmlns:r="http://schemas.openxmlformats.org/officeDocument/2006/relationships" r:embed="rId1"/>
          <a:srcRect/>
          <a:stretch>
            <a:fillRect t="-23000" b="-23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EC57A2EB-742E-B341-B237-1A1D960E050D}">
      <dsp:nvSpPr>
        <dsp:cNvPr id="0" name=""/>
        <dsp:cNvSpPr/>
      </dsp:nvSpPr>
      <dsp:spPr>
        <a:xfrm rot="10800000">
          <a:off x="321953"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t" anchorCtr="0">
          <a:noAutofit/>
        </a:bodyPr>
        <a:lstStyle/>
        <a:p>
          <a:pPr marL="0" lvl="0" indent="0" algn="l" defTabSz="666750">
            <a:lnSpc>
              <a:spcPct val="90000"/>
            </a:lnSpc>
            <a:spcBef>
              <a:spcPct val="0"/>
            </a:spcBef>
            <a:spcAft>
              <a:spcPct val="35000"/>
            </a:spcAft>
            <a:buNone/>
          </a:pPr>
          <a:r>
            <a:rPr lang="fi-FI" sz="1500" kern="1200" dirty="0"/>
            <a:t>Koulutukseen pääsyä koskevien oikeuksien tunnustaminen
Syrjimättömyys
Sosiaalinen integraatio = koulutuksen tarkoitus</a:t>
          </a:r>
          <a:endParaRPr lang="fr-FR" sz="1500" kern="1200" dirty="0"/>
        </a:p>
      </dsp:txBody>
      <dsp:txXfrm rot="10800000">
        <a:off x="395600" y="1959337"/>
        <a:ext cx="3005168" cy="2321098"/>
      </dsp:txXfrm>
    </dsp:sp>
    <dsp:sp modelId="{46C71207-FDB0-1F4E-A3FA-89728A8CFFDA}">
      <dsp:nvSpPr>
        <dsp:cNvPr id="0" name=""/>
        <dsp:cNvSpPr/>
      </dsp:nvSpPr>
      <dsp:spPr>
        <a:xfrm>
          <a:off x="3789661" y="261244"/>
          <a:ext cx="3152462" cy="1436847"/>
        </a:xfrm>
        <a:prstGeom prst="roundRect">
          <a:avLst>
            <a:gd name="adj" fmla="val 10000"/>
          </a:avLst>
        </a:prstGeom>
        <a:blipFill>
          <a:blip xmlns:r="http://schemas.openxmlformats.org/officeDocument/2006/relationships" r:embed="rId2"/>
          <a:srcRect/>
          <a:stretch>
            <a:fillRect t="-19000" b="-19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45EDFDC8-FFFC-9B4D-97A2-247F143A45D5}">
      <dsp:nvSpPr>
        <dsp:cNvPr id="0" name=""/>
        <dsp:cNvSpPr/>
      </dsp:nvSpPr>
      <dsp:spPr>
        <a:xfrm rot="10800000">
          <a:off x="3789661"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t" anchorCtr="0">
          <a:noAutofit/>
        </a:bodyPr>
        <a:lstStyle/>
        <a:p>
          <a:pPr marL="0" lvl="0" indent="0" algn="l" defTabSz="666750">
            <a:lnSpc>
              <a:spcPct val="90000"/>
            </a:lnSpc>
            <a:spcBef>
              <a:spcPct val="0"/>
            </a:spcBef>
            <a:spcAft>
              <a:spcPct val="35000"/>
            </a:spcAft>
            <a:buNone/>
          </a:pPr>
          <a:r>
            <a:rPr lang="fi-FI" sz="1500" kern="1200" dirty="0"/>
            <a:t>Jäykkyys sananvapauteen, itsemääräämisoikeuteen ja osallisuuteen
Sananvapaus
Tiedonsaanti</a:t>
          </a:r>
          <a:endParaRPr lang="fr-FR" sz="1500" kern="1200" dirty="0"/>
        </a:p>
      </dsp:txBody>
      <dsp:txXfrm rot="10800000">
        <a:off x="3863308" y="1959337"/>
        <a:ext cx="3005168" cy="2321098"/>
      </dsp:txXfrm>
    </dsp:sp>
    <dsp:sp modelId="{855CA2B9-CD90-CD4B-BCD9-F38E40D0E1EB}">
      <dsp:nvSpPr>
        <dsp:cNvPr id="0" name=""/>
        <dsp:cNvSpPr/>
      </dsp:nvSpPr>
      <dsp:spPr>
        <a:xfrm>
          <a:off x="7257370" y="261244"/>
          <a:ext cx="3152462" cy="1436847"/>
        </a:xfrm>
        <a:prstGeom prst="roundRect">
          <a:avLst>
            <a:gd name="adj" fmla="val 10000"/>
          </a:avLst>
        </a:prstGeom>
        <a:blipFill>
          <a:blip xmlns:r="http://schemas.openxmlformats.org/officeDocument/2006/relationships" r:embed="rId3"/>
          <a:srcRect/>
          <a:stretch>
            <a:fillRect l="-14000" r="-14000"/>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93AADC5-9937-9647-A979-8D317621677D}">
      <dsp:nvSpPr>
        <dsp:cNvPr id="0" name=""/>
        <dsp:cNvSpPr/>
      </dsp:nvSpPr>
      <dsp:spPr>
        <a:xfrm rot="10800000">
          <a:off x="7257370" y="1959337"/>
          <a:ext cx="3152462" cy="2394745"/>
        </a:xfrm>
        <a:prstGeom prst="round2SameRect">
          <a:avLst>
            <a:gd name="adj1" fmla="val 10500"/>
            <a:gd name="adj2" fmla="val 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t" anchorCtr="0">
          <a:noAutofit/>
        </a:bodyPr>
        <a:lstStyle/>
        <a:p>
          <a:pPr marL="0" lvl="0" indent="0" algn="l" defTabSz="666750">
            <a:lnSpc>
              <a:spcPct val="90000"/>
            </a:lnSpc>
            <a:spcBef>
              <a:spcPct val="0"/>
            </a:spcBef>
            <a:spcAft>
              <a:spcPct val="35000"/>
            </a:spcAft>
            <a:buNone/>
          </a:pPr>
          <a:r>
            <a:rPr lang="fi-FI" sz="1500" kern="1200" dirty="0"/>
            <a:t>Jokaisella on oikeus mielipiteen- ja sananvapauteen, mukaan lukien vapaus:
- pitää mielipiteensä ilman häiriöitä
- etsiä ja vastaanottaa tietoa ja ajatuksia kaikkien tiedotusvälineiden kautta rajoista riippumatta,</a:t>
          </a:r>
          <a:endParaRPr lang="fr-FR" sz="1500" kern="1200" dirty="0"/>
        </a:p>
      </dsp:txBody>
      <dsp:txXfrm rot="10800000">
        <a:off x="7331017" y="1959337"/>
        <a:ext cx="3005168" cy="23210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D811B6-5FFF-49C3-A3D3-9FF571CC54A9}">
      <dsp:nvSpPr>
        <dsp:cNvPr id="0" name=""/>
        <dsp:cNvSpPr/>
      </dsp:nvSpPr>
      <dsp:spPr>
        <a:xfrm>
          <a:off x="0" y="0"/>
          <a:ext cx="6702966" cy="750931"/>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fi-FI" sz="1800" kern="1200" dirty="0"/>
            <a:t>YK:n vammaisyleissopimuksen 21 artikla 
Sanan- ja mielipiteenvapaus sekä tiedonsaanti</a:t>
          </a:r>
          <a:endParaRPr lang="fr-FR" sz="1800" kern="1200" dirty="0"/>
        </a:p>
      </dsp:txBody>
      <dsp:txXfrm>
        <a:off x="36657" y="36657"/>
        <a:ext cx="6629652" cy="6776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FC56FF-31CE-0843-BF73-0969464C55E4}">
      <dsp:nvSpPr>
        <dsp:cNvPr id="0" name=""/>
        <dsp:cNvSpPr/>
      </dsp:nvSpPr>
      <dsp:spPr>
        <a:xfrm>
          <a:off x="0" y="2371"/>
          <a:ext cx="1076988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D8E911-1462-974A-9101-82CC0AD7D1E8}">
      <dsp:nvSpPr>
        <dsp:cNvPr id="0" name=""/>
        <dsp:cNvSpPr/>
      </dsp:nvSpPr>
      <dsp:spPr>
        <a:xfrm>
          <a:off x="0" y="2371"/>
          <a:ext cx="2153977" cy="48510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fr-FR" sz="2000" b="1" kern="1200" dirty="0">
              <a:solidFill>
                <a:schemeClr val="tx2">
                  <a:lumMod val="50000"/>
                </a:schemeClr>
              </a:solidFill>
            </a:rPr>
            <a:t>Allekirjoittajavaltioiden sitoutuminen</a:t>
          </a:r>
        </a:p>
      </dsp:txBody>
      <dsp:txXfrm>
        <a:off x="0" y="2371"/>
        <a:ext cx="2153977" cy="4851098"/>
      </dsp:txXfrm>
    </dsp:sp>
    <dsp:sp modelId="{872ED5AD-ACAA-B84A-BEE4-D0CE22196C92}">
      <dsp:nvSpPr>
        <dsp:cNvPr id="0" name=""/>
        <dsp:cNvSpPr/>
      </dsp:nvSpPr>
      <dsp:spPr>
        <a:xfrm>
          <a:off x="2315525" y="48086"/>
          <a:ext cx="8454359" cy="914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fi-FI" sz="1500" kern="1200" dirty="0"/>
            <a:t>Tietojen tarjoaminen erilaisille vammoille soveltuvissa esteettömissä muodoissa ja tekniikoissa oikea-aikaisesti ja ilman lisäkustannuksia</a:t>
          </a:r>
          <a:endParaRPr lang="fr-FR" sz="1500" kern="1200" dirty="0"/>
        </a:p>
      </dsp:txBody>
      <dsp:txXfrm>
        <a:off x="2315525" y="48086"/>
        <a:ext cx="8454359" cy="914318"/>
      </dsp:txXfrm>
    </dsp:sp>
    <dsp:sp modelId="{61E30F5C-C53D-C04F-9223-9253010A0B76}">
      <dsp:nvSpPr>
        <dsp:cNvPr id="0" name=""/>
        <dsp:cNvSpPr/>
      </dsp:nvSpPr>
      <dsp:spPr>
        <a:xfrm>
          <a:off x="2153976" y="962405"/>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32AAC8-34A7-3949-B8CA-BA9BEBA69332}">
      <dsp:nvSpPr>
        <dsp:cNvPr id="0" name=""/>
        <dsp:cNvSpPr/>
      </dsp:nvSpPr>
      <dsp:spPr>
        <a:xfrm>
          <a:off x="2315525" y="1008121"/>
          <a:ext cx="8454359" cy="914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fi-FI" sz="1500" kern="1200" dirty="0"/>
            <a:t>Hyväksytään ja helpotetaan viittomakielten, pistekirjoituksen, puhetta tukevan ja vaihtoehtoisen viestinnän sekä kaikkien muiden vammaisten henkilöiden valitsemien esteettömien viestintävälineiden, -tapojen ja -muotojen käyttöä virallisessa vuorovaikutuksessa</a:t>
          </a:r>
          <a:endParaRPr lang="fr-FR" sz="1500" kern="1200" dirty="0"/>
        </a:p>
      </dsp:txBody>
      <dsp:txXfrm>
        <a:off x="2315525" y="1008121"/>
        <a:ext cx="8454359" cy="914318"/>
      </dsp:txXfrm>
    </dsp:sp>
    <dsp:sp modelId="{7D8B7974-3503-534A-A5A1-9E13DC831271}">
      <dsp:nvSpPr>
        <dsp:cNvPr id="0" name=""/>
        <dsp:cNvSpPr/>
      </dsp:nvSpPr>
      <dsp:spPr>
        <a:xfrm>
          <a:off x="2153976" y="1922439"/>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7016E6-73DC-E74F-8D07-37FE6426623B}">
      <dsp:nvSpPr>
        <dsp:cNvPr id="0" name=""/>
        <dsp:cNvSpPr/>
      </dsp:nvSpPr>
      <dsp:spPr>
        <a:xfrm>
          <a:off x="2315525" y="1968155"/>
          <a:ext cx="8454359" cy="914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fi-FI" sz="1500" kern="1200" dirty="0"/>
            <a:t>Kehotetaan suurelle yleisölle, myös internetin kautta, palveluja tarjoavia yksityisiä tahoja tarjoamaan tietoa ja palveluja vammaisille henkilöille esteettömässä ja käyttökelpoisessa muodossa</a:t>
          </a:r>
          <a:endParaRPr lang="fr-FR" sz="1500" kern="1200" dirty="0"/>
        </a:p>
      </dsp:txBody>
      <dsp:txXfrm>
        <a:off x="2315525" y="1968155"/>
        <a:ext cx="8454359" cy="914318"/>
      </dsp:txXfrm>
    </dsp:sp>
    <dsp:sp modelId="{D9CDFDA9-5451-9A4B-B0E6-3703CAFCC022}">
      <dsp:nvSpPr>
        <dsp:cNvPr id="0" name=""/>
        <dsp:cNvSpPr/>
      </dsp:nvSpPr>
      <dsp:spPr>
        <a:xfrm>
          <a:off x="2153976" y="2882474"/>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5D01B1-876F-B84D-A0B6-BCEDABC1E9BE}">
      <dsp:nvSpPr>
        <dsp:cNvPr id="0" name=""/>
        <dsp:cNvSpPr/>
      </dsp:nvSpPr>
      <dsp:spPr>
        <a:xfrm>
          <a:off x="2315525" y="2928190"/>
          <a:ext cx="8454359" cy="914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fi-FI" sz="1500" kern="1200" dirty="0"/>
            <a:t>Kannustetaan joukkotiedotusvälineitä, myös Internetin kautta tiedon tarjoajia, tekemään palveluistaan esteettömiä vammaisille henkilöille</a:t>
          </a:r>
          <a:endParaRPr lang="fr-FR" sz="1500" kern="1200" dirty="0"/>
        </a:p>
      </dsp:txBody>
      <dsp:txXfrm>
        <a:off x="2315525" y="2928190"/>
        <a:ext cx="8454359" cy="914318"/>
      </dsp:txXfrm>
    </dsp:sp>
    <dsp:sp modelId="{DF142573-BB0F-644E-93C6-9873F3C94A62}">
      <dsp:nvSpPr>
        <dsp:cNvPr id="0" name=""/>
        <dsp:cNvSpPr/>
      </dsp:nvSpPr>
      <dsp:spPr>
        <a:xfrm>
          <a:off x="2153976" y="3842508"/>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CCA84E-E6AD-784D-B3DF-F6D18E0CDBF1}">
      <dsp:nvSpPr>
        <dsp:cNvPr id="0" name=""/>
        <dsp:cNvSpPr/>
      </dsp:nvSpPr>
      <dsp:spPr>
        <a:xfrm>
          <a:off x="2315525" y="3888224"/>
          <a:ext cx="8454359" cy="9143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fi-FI" sz="1500" kern="1200" dirty="0"/>
            <a:t>Viittomakielten käytön tunnistaminen ja edistäminen</a:t>
          </a:r>
          <a:endParaRPr lang="fr-FR" sz="1500" kern="1200" dirty="0"/>
        </a:p>
      </dsp:txBody>
      <dsp:txXfrm>
        <a:off x="2315525" y="3888224"/>
        <a:ext cx="8454359" cy="914318"/>
      </dsp:txXfrm>
    </dsp:sp>
    <dsp:sp modelId="{BFC965E1-B8EB-7841-AF96-EE662D92F7C6}">
      <dsp:nvSpPr>
        <dsp:cNvPr id="0" name=""/>
        <dsp:cNvSpPr/>
      </dsp:nvSpPr>
      <dsp:spPr>
        <a:xfrm>
          <a:off x="2153976" y="4802542"/>
          <a:ext cx="8615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7AB981-8176-4483-993D-E077F5278C5B}">
      <dsp:nvSpPr>
        <dsp:cNvPr id="0" name=""/>
        <dsp:cNvSpPr/>
      </dsp:nvSpPr>
      <dsp:spPr>
        <a:xfrm>
          <a:off x="0" y="31779"/>
          <a:ext cx="10575289" cy="678600"/>
        </a:xfrm>
        <a:prstGeom prst="roundRect">
          <a:avLst/>
        </a:prstGeom>
        <a:solidFill>
          <a:srgbClr val="346A8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fr-FR" sz="2900" kern="1200" dirty="0"/>
            <a:t>Älylliset kehitysvammat</a:t>
          </a:r>
        </a:p>
      </dsp:txBody>
      <dsp:txXfrm>
        <a:off x="33127" y="64906"/>
        <a:ext cx="10509035" cy="612346"/>
      </dsp:txXfrm>
    </dsp:sp>
    <dsp:sp modelId="{C26EB9D7-6CA0-40D7-B9E5-B18399546DE6}">
      <dsp:nvSpPr>
        <dsp:cNvPr id="0" name=""/>
        <dsp:cNvSpPr/>
      </dsp:nvSpPr>
      <dsp:spPr>
        <a:xfrm>
          <a:off x="0" y="710379"/>
          <a:ext cx="10575289" cy="480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765" tIns="36830" rIns="206248" bIns="36830" numCol="1" spcCol="1270" anchor="t" anchorCtr="0">
          <a:noAutofit/>
        </a:bodyPr>
        <a:lstStyle/>
        <a:p>
          <a:pPr marL="228600" lvl="1" indent="-228600" algn="l" defTabSz="1022350">
            <a:lnSpc>
              <a:spcPct val="90000"/>
            </a:lnSpc>
            <a:spcBef>
              <a:spcPct val="0"/>
            </a:spcBef>
            <a:spcAft>
              <a:spcPct val="20000"/>
            </a:spcAft>
            <a:buChar char="•"/>
          </a:pPr>
          <a:r>
            <a:rPr lang="fi-FI" sz="2300" kern="1200" dirty="0"/>
            <a:t>ICD11 (sairauksien henkinen luokitus), Maailman terveysjärjestö (WHO)</a:t>
          </a:r>
          <a:endParaRPr lang="fr-FR" sz="2300" kern="1200" dirty="0"/>
        </a:p>
      </dsp:txBody>
      <dsp:txXfrm>
        <a:off x="0" y="710379"/>
        <a:ext cx="10575289" cy="480240"/>
      </dsp:txXfrm>
    </dsp:sp>
    <dsp:sp modelId="{BEEB5485-582C-4058-8285-2F8DA00C958F}">
      <dsp:nvSpPr>
        <dsp:cNvPr id="0" name=""/>
        <dsp:cNvSpPr/>
      </dsp:nvSpPr>
      <dsp:spPr>
        <a:xfrm>
          <a:off x="0" y="1190619"/>
          <a:ext cx="10575289" cy="678600"/>
        </a:xfrm>
        <a:prstGeom prst="roundRect">
          <a:avLst/>
        </a:prstGeom>
        <a:solidFill>
          <a:srgbClr val="4184A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fi-FI" sz="2900" kern="1200" dirty="0"/>
            <a:t>Tila, jossa älyllinen ja mukautuva toiminta on rajoitettua</a:t>
          </a:r>
          <a:endParaRPr lang="fr-FR" sz="2900" kern="1200" dirty="0"/>
        </a:p>
      </dsp:txBody>
      <dsp:txXfrm>
        <a:off x="33127" y="1223746"/>
        <a:ext cx="10509035" cy="612346"/>
      </dsp:txXfrm>
    </dsp:sp>
    <dsp:sp modelId="{88D9EE02-D735-4F3A-AE2D-F0E08AFC8D09}">
      <dsp:nvSpPr>
        <dsp:cNvPr id="0" name=""/>
        <dsp:cNvSpPr/>
      </dsp:nvSpPr>
      <dsp:spPr>
        <a:xfrm>
          <a:off x="0" y="1869219"/>
          <a:ext cx="10575289" cy="10505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5765" tIns="36830" rIns="206248" bIns="36830" numCol="1" spcCol="1270" anchor="t" anchorCtr="0">
          <a:noAutofit/>
        </a:bodyPr>
        <a:lstStyle/>
        <a:p>
          <a:pPr marL="228600" lvl="1" indent="-228600" algn="l" defTabSz="1022350">
            <a:lnSpc>
              <a:spcPct val="90000"/>
            </a:lnSpc>
            <a:spcBef>
              <a:spcPct val="0"/>
            </a:spcBef>
            <a:spcAft>
              <a:spcPct val="20000"/>
            </a:spcAft>
            <a:buChar char="•"/>
          </a:pPr>
          <a:r>
            <a:rPr lang="fr-FR" sz="2300" kern="1200" dirty="0"/>
            <a:t>näkyy kehitysjakson aikana</a:t>
          </a:r>
        </a:p>
        <a:p>
          <a:pPr marL="228600" lvl="1" indent="-228600" algn="l" defTabSz="1022350">
            <a:lnSpc>
              <a:spcPct val="90000"/>
            </a:lnSpc>
            <a:spcBef>
              <a:spcPct val="0"/>
            </a:spcBef>
            <a:spcAft>
              <a:spcPct val="20000"/>
            </a:spcAft>
            <a:buChar char="•"/>
          </a:pPr>
          <a:r>
            <a:rPr lang="fi-FI" sz="2300" kern="1200" dirty="0"/>
            <a:t>yksin tai yhdessä minkä tahansa fyysisen tai psyykkisen tilan kanssa (esim. aistihäiriöt, autismi...)</a:t>
          </a:r>
          <a:endParaRPr lang="fr-FR" sz="2300" kern="1200" dirty="0"/>
        </a:p>
      </dsp:txBody>
      <dsp:txXfrm>
        <a:off x="0" y="1869219"/>
        <a:ext cx="10575289" cy="1050524"/>
      </dsp:txXfrm>
    </dsp:sp>
    <dsp:sp modelId="{F95C8166-F69B-40FE-91F6-A44134E722FA}">
      <dsp:nvSpPr>
        <dsp:cNvPr id="0" name=""/>
        <dsp:cNvSpPr/>
      </dsp:nvSpPr>
      <dsp:spPr>
        <a:xfrm>
          <a:off x="0" y="2919744"/>
          <a:ext cx="10575289" cy="678600"/>
        </a:xfrm>
        <a:prstGeom prst="roundRect">
          <a:avLst/>
        </a:prstGeom>
        <a:solidFill>
          <a:srgbClr val="5597B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fr-FR" sz="2900" kern="1200" dirty="0"/>
            <a:t>Aiemmin: henkinen jälkeenjääneisyys</a:t>
          </a:r>
        </a:p>
      </dsp:txBody>
      <dsp:txXfrm>
        <a:off x="33127" y="2952871"/>
        <a:ext cx="10509035" cy="61234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36A8E4-B192-4311-916B-A9295C309277}">
      <dsp:nvSpPr>
        <dsp:cNvPr id="0" name=""/>
        <dsp:cNvSpPr/>
      </dsp:nvSpPr>
      <dsp:spPr>
        <a:xfrm>
          <a:off x="4398" y="30504"/>
          <a:ext cx="3775406" cy="1368138"/>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ctr" anchorCtr="0">
          <a:noAutofit/>
        </a:bodyPr>
        <a:lstStyle/>
        <a:p>
          <a:pPr marL="0" lvl="0" indent="0" algn="ctr" defTabSz="800100">
            <a:lnSpc>
              <a:spcPct val="90000"/>
            </a:lnSpc>
            <a:spcBef>
              <a:spcPct val="0"/>
            </a:spcBef>
            <a:spcAft>
              <a:spcPct val="35000"/>
            </a:spcAft>
            <a:buNone/>
          </a:pPr>
          <a:r>
            <a:rPr lang="fi-FI" sz="1800" kern="1200" dirty="0"/>
            <a:t>Jaetaan neljään ryhmään älykkyysosamäärän perusteella (älykkyysosamäärä)</a:t>
          </a:r>
          <a:endParaRPr lang="fr-FR" sz="1800" kern="1200" dirty="0"/>
        </a:p>
      </dsp:txBody>
      <dsp:txXfrm>
        <a:off x="4398" y="30504"/>
        <a:ext cx="3775406" cy="912092"/>
      </dsp:txXfrm>
    </dsp:sp>
    <dsp:sp modelId="{CDA0FE45-BBC3-41A6-B808-8C51B32176FF}">
      <dsp:nvSpPr>
        <dsp:cNvPr id="0" name=""/>
        <dsp:cNvSpPr/>
      </dsp:nvSpPr>
      <dsp:spPr>
        <a:xfrm>
          <a:off x="777674" y="942596"/>
          <a:ext cx="3775406" cy="178560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171450" lvl="1" indent="-171450" algn="l" defTabSz="800100">
            <a:lnSpc>
              <a:spcPct val="90000"/>
            </a:lnSpc>
            <a:spcBef>
              <a:spcPct val="0"/>
            </a:spcBef>
            <a:spcAft>
              <a:spcPct val="15000"/>
            </a:spcAft>
            <a:buChar char="•"/>
          </a:pPr>
          <a:r>
            <a:rPr lang="fr-FR" sz="1800" kern="1200" dirty="0"/>
            <a:t>Lievä (50-70)</a:t>
          </a:r>
        </a:p>
        <a:p>
          <a:pPr marL="171450" lvl="1" indent="-171450" algn="l" defTabSz="800100">
            <a:lnSpc>
              <a:spcPct val="90000"/>
            </a:lnSpc>
            <a:spcBef>
              <a:spcPct val="0"/>
            </a:spcBef>
            <a:spcAft>
              <a:spcPct val="15000"/>
            </a:spcAft>
            <a:buChar char="•"/>
          </a:pPr>
          <a:r>
            <a:rPr lang="fr-FR" sz="1800" kern="1200" dirty="0"/>
            <a:t>Keskitaso (35–59)</a:t>
          </a:r>
        </a:p>
        <a:p>
          <a:pPr marL="171450" lvl="1" indent="-171450" algn="l" defTabSz="800100">
            <a:lnSpc>
              <a:spcPct val="90000"/>
            </a:lnSpc>
            <a:spcBef>
              <a:spcPct val="0"/>
            </a:spcBef>
            <a:spcAft>
              <a:spcPct val="15000"/>
            </a:spcAft>
            <a:buChar char="•"/>
          </a:pPr>
          <a:r>
            <a:rPr lang="fr-FR" sz="1800" kern="1200" dirty="0"/>
            <a:t>Vaikea (20–34)</a:t>
          </a:r>
        </a:p>
        <a:p>
          <a:pPr marL="171450" lvl="1" indent="-171450" algn="l" defTabSz="800100">
            <a:lnSpc>
              <a:spcPct val="90000"/>
            </a:lnSpc>
            <a:spcBef>
              <a:spcPct val="0"/>
            </a:spcBef>
            <a:spcAft>
              <a:spcPct val="15000"/>
            </a:spcAft>
            <a:buChar char="•"/>
          </a:pPr>
          <a:r>
            <a:rPr lang="fr-FR" sz="1800" kern="1200" dirty="0"/>
            <a:t>Syvä (alle 20)</a:t>
          </a:r>
        </a:p>
        <a:p>
          <a:pPr marL="171450" lvl="1" indent="-171450" algn="l" defTabSz="800100">
            <a:lnSpc>
              <a:spcPct val="90000"/>
            </a:lnSpc>
            <a:spcBef>
              <a:spcPct val="0"/>
            </a:spcBef>
            <a:spcAft>
              <a:spcPct val="15000"/>
            </a:spcAft>
            <a:buChar char="•"/>
          </a:pPr>
          <a:r>
            <a:rPr lang="fr-FR" sz="1800" kern="1200" dirty="0"/>
            <a:t>+ määrittelemätön IDD</a:t>
          </a:r>
        </a:p>
      </dsp:txBody>
      <dsp:txXfrm>
        <a:off x="829972" y="994894"/>
        <a:ext cx="3670810" cy="1681004"/>
      </dsp:txXfrm>
    </dsp:sp>
    <dsp:sp modelId="{97E1B57F-4738-49AA-9F0D-328A9E2A8101}">
      <dsp:nvSpPr>
        <dsp:cNvPr id="0" name=""/>
        <dsp:cNvSpPr/>
      </dsp:nvSpPr>
      <dsp:spPr>
        <a:xfrm>
          <a:off x="4352142" y="16566"/>
          <a:ext cx="1213356" cy="939967"/>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fr-FR" sz="1600" kern="1200"/>
        </a:p>
      </dsp:txBody>
      <dsp:txXfrm>
        <a:off x="4352142" y="204559"/>
        <a:ext cx="931366" cy="563981"/>
      </dsp:txXfrm>
    </dsp:sp>
    <dsp:sp modelId="{36F94408-B527-45EF-9A7E-82CA06A04DE1}">
      <dsp:nvSpPr>
        <dsp:cNvPr id="0" name=""/>
        <dsp:cNvSpPr/>
      </dsp:nvSpPr>
      <dsp:spPr>
        <a:xfrm>
          <a:off x="6069157" y="30504"/>
          <a:ext cx="3775406" cy="1368138"/>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ctr" anchorCtr="0">
          <a:noAutofit/>
        </a:bodyPr>
        <a:lstStyle/>
        <a:p>
          <a:pPr marL="0" lvl="0" indent="0" algn="ctr" defTabSz="800100">
            <a:lnSpc>
              <a:spcPct val="90000"/>
            </a:lnSpc>
            <a:spcBef>
              <a:spcPct val="0"/>
            </a:spcBef>
            <a:spcAft>
              <a:spcPct val="35000"/>
            </a:spcAft>
            <a:buNone/>
          </a:pPr>
          <a:r>
            <a:rPr lang="fr-FR" sz="1800" kern="1200" dirty="0"/>
            <a:t>AAIDD:n suositus</a:t>
          </a:r>
        </a:p>
      </dsp:txBody>
      <dsp:txXfrm>
        <a:off x="6069157" y="30504"/>
        <a:ext cx="3775406" cy="912092"/>
      </dsp:txXfrm>
    </dsp:sp>
    <dsp:sp modelId="{DE726072-7BBC-40FD-A29D-FF7197AC09FF}">
      <dsp:nvSpPr>
        <dsp:cNvPr id="0" name=""/>
        <dsp:cNvSpPr/>
      </dsp:nvSpPr>
      <dsp:spPr>
        <a:xfrm>
          <a:off x="6842433" y="942596"/>
          <a:ext cx="3775406" cy="178560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171450" lvl="1" indent="-171450" algn="l" defTabSz="800100">
            <a:lnSpc>
              <a:spcPct val="90000"/>
            </a:lnSpc>
            <a:spcBef>
              <a:spcPct val="0"/>
            </a:spcBef>
            <a:spcAft>
              <a:spcPct val="15000"/>
            </a:spcAft>
            <a:buChar char="•"/>
          </a:pPr>
          <a:r>
            <a:rPr lang="fr-FR" sz="1800" kern="1200" dirty="0"/>
            <a:t>Kehitysvammaisuus = älyllinen + mukautuva</a:t>
          </a:r>
        </a:p>
        <a:p>
          <a:pPr marL="171450" lvl="1" indent="-171450" algn="l" defTabSz="800100">
            <a:lnSpc>
              <a:spcPct val="90000"/>
            </a:lnSpc>
            <a:spcBef>
              <a:spcPct val="0"/>
            </a:spcBef>
            <a:spcAft>
              <a:spcPct val="15000"/>
            </a:spcAft>
            <a:buChar char="•"/>
          </a:pPr>
          <a:r>
            <a:rPr lang="fi-FI" sz="1800" kern="1200" dirty="0"/>
            <a:t>Tuki-intensiteetin kriteerit rajoitettu, ajoittainen, laaja, laajalle levinnyt</a:t>
          </a:r>
          <a:endParaRPr lang="fr-FR" sz="1800" kern="1200" dirty="0"/>
        </a:p>
      </dsp:txBody>
      <dsp:txXfrm>
        <a:off x="6894731" y="994894"/>
        <a:ext cx="3670810" cy="168100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0D7232-073E-AD43-8EF4-8084152F76C5}">
      <dsp:nvSpPr>
        <dsp:cNvPr id="0" name=""/>
        <dsp:cNvSpPr/>
      </dsp:nvSpPr>
      <dsp:spPr>
        <a:xfrm>
          <a:off x="10479"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140C11-14D9-C246-9B6F-65234F297DC7}">
      <dsp:nvSpPr>
        <dsp:cNvPr id="0" name=""/>
        <dsp:cNvSpPr/>
      </dsp:nvSpPr>
      <dsp:spPr>
        <a:xfrm>
          <a:off x="10479"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384F8A-3E34-6A44-B66A-3C3EACD4121C}">
      <dsp:nvSpPr>
        <dsp:cNvPr id="0" name=""/>
        <dsp:cNvSpPr/>
      </dsp:nvSpPr>
      <dsp:spPr>
        <a:xfrm>
          <a:off x="10479"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a:t>Menetelmät viestintätaitojen parantamiseksi</a:t>
          </a:r>
        </a:p>
      </dsp:txBody>
      <dsp:txXfrm>
        <a:off x="10479" y="0"/>
        <a:ext cx="3739837" cy="790390"/>
      </dsp:txXfrm>
    </dsp:sp>
    <dsp:sp modelId="{BCC084EF-D7C5-7048-AAC6-9A7D6C430886}">
      <dsp:nvSpPr>
        <dsp:cNvPr id="0" name=""/>
        <dsp:cNvSpPr/>
      </dsp:nvSpPr>
      <dsp:spPr>
        <a:xfrm>
          <a:off x="10479"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A349CA-2B30-C74C-B47B-4736578FA001}">
      <dsp:nvSpPr>
        <dsp:cNvPr id="0" name=""/>
        <dsp:cNvSpPr/>
      </dsp:nvSpPr>
      <dsp:spPr>
        <a:xfrm>
          <a:off x="27226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a:t>Kehitysvammaisilla</a:t>
          </a:r>
        </a:p>
      </dsp:txBody>
      <dsp:txXfrm>
        <a:off x="272267" y="1413208"/>
        <a:ext cx="3478049" cy="640408"/>
      </dsp:txXfrm>
    </dsp:sp>
    <dsp:sp modelId="{48F1FE16-7AEA-F443-A29B-B8FC1D8D25B9}">
      <dsp:nvSpPr>
        <dsp:cNvPr id="0" name=""/>
        <dsp:cNvSpPr/>
      </dsp:nvSpPr>
      <dsp:spPr>
        <a:xfrm>
          <a:off x="10479"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F51DA2-0653-CD4A-BDCF-CD4A5C399324}">
      <dsp:nvSpPr>
        <dsp:cNvPr id="0" name=""/>
        <dsp:cNvSpPr/>
      </dsp:nvSpPr>
      <dsp:spPr>
        <a:xfrm>
          <a:off x="27226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a:t>Ammattilaisilla</a:t>
          </a:r>
        </a:p>
      </dsp:txBody>
      <dsp:txXfrm>
        <a:off x="272267" y="2053616"/>
        <a:ext cx="3478049" cy="640408"/>
      </dsp:txXfrm>
    </dsp:sp>
    <dsp:sp modelId="{30E189EE-AC4D-B641-AF70-DEAD917E0186}">
      <dsp:nvSpPr>
        <dsp:cNvPr id="0" name=""/>
        <dsp:cNvSpPr/>
      </dsp:nvSpPr>
      <dsp:spPr>
        <a:xfrm>
          <a:off x="3937309"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788468-2099-4C49-9795-E602C7BA26EC}">
      <dsp:nvSpPr>
        <dsp:cNvPr id="0" name=""/>
        <dsp:cNvSpPr/>
      </dsp:nvSpPr>
      <dsp:spPr>
        <a:xfrm>
          <a:off x="3937309"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7FBA17-0B8B-B249-A5AD-D277661B6EB1}">
      <dsp:nvSpPr>
        <dsp:cNvPr id="0" name=""/>
        <dsp:cNvSpPr/>
      </dsp:nvSpPr>
      <dsp:spPr>
        <a:xfrm>
          <a:off x="3937309"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i-FI" sz="2000" b="1" kern="1200" dirty="0"/>
            <a:t>Päivittäisen vuorovaikutuksen rooli ympäristön kanssa</a:t>
          </a:r>
          <a:endParaRPr lang="fr-FR" sz="2000" b="1" kern="1200" dirty="0"/>
        </a:p>
      </dsp:txBody>
      <dsp:txXfrm>
        <a:off x="3937309" y="0"/>
        <a:ext cx="3739837" cy="790390"/>
      </dsp:txXfrm>
    </dsp:sp>
    <dsp:sp modelId="{59975288-95CB-6441-B4EC-ECC1E97CF853}">
      <dsp:nvSpPr>
        <dsp:cNvPr id="0" name=""/>
        <dsp:cNvSpPr/>
      </dsp:nvSpPr>
      <dsp:spPr>
        <a:xfrm>
          <a:off x="3937309"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EE3AD9-C76D-4C49-9807-392379B6075A}">
      <dsp:nvSpPr>
        <dsp:cNvPr id="0" name=""/>
        <dsp:cNvSpPr/>
      </dsp:nvSpPr>
      <dsp:spPr>
        <a:xfrm>
          <a:off x="419909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a:t>Luo uusia tukisuhteita</a:t>
          </a:r>
        </a:p>
      </dsp:txBody>
      <dsp:txXfrm>
        <a:off x="4199097" y="1413208"/>
        <a:ext cx="3478049" cy="640408"/>
      </dsp:txXfrm>
    </dsp:sp>
    <dsp:sp modelId="{5780C244-42C1-7A4B-9298-7265590BDCD8}">
      <dsp:nvSpPr>
        <dsp:cNvPr id="0" name=""/>
        <dsp:cNvSpPr/>
      </dsp:nvSpPr>
      <dsp:spPr>
        <a:xfrm>
          <a:off x="3937309"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AA3E93-01E3-BF4F-97D7-56FD75F5F49B}">
      <dsp:nvSpPr>
        <dsp:cNvPr id="0" name=""/>
        <dsp:cNvSpPr/>
      </dsp:nvSpPr>
      <dsp:spPr>
        <a:xfrm>
          <a:off x="419909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a:t>Olemassa olevien suhteiden vahvistaminen</a:t>
          </a:r>
        </a:p>
      </dsp:txBody>
      <dsp:txXfrm>
        <a:off x="4199097" y="2053616"/>
        <a:ext cx="3478049" cy="640408"/>
      </dsp:txXfrm>
    </dsp:sp>
    <dsp:sp modelId="{93A5D586-8EF8-FB40-9CC8-3529C2EEEAE5}">
      <dsp:nvSpPr>
        <dsp:cNvPr id="0" name=""/>
        <dsp:cNvSpPr/>
      </dsp:nvSpPr>
      <dsp:spPr>
        <a:xfrm>
          <a:off x="7864138" y="790390"/>
          <a:ext cx="3739837" cy="43998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A50B31-A53C-9649-B4B7-025D215385C9}">
      <dsp:nvSpPr>
        <dsp:cNvPr id="0" name=""/>
        <dsp:cNvSpPr/>
      </dsp:nvSpPr>
      <dsp:spPr>
        <a:xfrm>
          <a:off x="7864138" y="955629"/>
          <a:ext cx="274742" cy="27474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8A1257-367D-6D47-B32C-60996C3EE335}">
      <dsp:nvSpPr>
        <dsp:cNvPr id="0" name=""/>
        <dsp:cNvSpPr/>
      </dsp:nvSpPr>
      <dsp:spPr>
        <a:xfrm>
          <a:off x="7864138" y="0"/>
          <a:ext cx="3739837" cy="790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fr-FR" sz="2000" b="1" kern="1200" dirty="0"/>
            <a:t>Viestintä sosiaalisten yhteyksien selkärankana</a:t>
          </a:r>
        </a:p>
      </dsp:txBody>
      <dsp:txXfrm>
        <a:off x="7864138" y="0"/>
        <a:ext cx="3739837" cy="790390"/>
      </dsp:txXfrm>
    </dsp:sp>
    <dsp:sp modelId="{EB56BD85-0004-FC4A-872A-452225E61C2F}">
      <dsp:nvSpPr>
        <dsp:cNvPr id="0" name=""/>
        <dsp:cNvSpPr/>
      </dsp:nvSpPr>
      <dsp:spPr>
        <a:xfrm>
          <a:off x="7864138" y="1596045"/>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DFFC31-C1D5-C24C-97E1-7C4154052146}">
      <dsp:nvSpPr>
        <dsp:cNvPr id="0" name=""/>
        <dsp:cNvSpPr/>
      </dsp:nvSpPr>
      <dsp:spPr>
        <a:xfrm>
          <a:off x="8125927" y="1413208"/>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i-FI" sz="1500" kern="1200" dirty="0"/>
            <a:t>Ilmaisee tarpeita, ajatuksia ja tunteita</a:t>
          </a:r>
          <a:endParaRPr lang="fr-FR" sz="1500" kern="1200" dirty="0"/>
        </a:p>
      </dsp:txBody>
      <dsp:txXfrm>
        <a:off x="8125927" y="1413208"/>
        <a:ext cx="3478049" cy="640408"/>
      </dsp:txXfrm>
    </dsp:sp>
    <dsp:sp modelId="{0408C53C-A9B6-AE43-BEC0-6D7626687294}">
      <dsp:nvSpPr>
        <dsp:cNvPr id="0" name=""/>
        <dsp:cNvSpPr/>
      </dsp:nvSpPr>
      <dsp:spPr>
        <a:xfrm>
          <a:off x="7864138" y="2236453"/>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557EC0-0C3F-DE47-AC3C-A4DA0107B4F8}">
      <dsp:nvSpPr>
        <dsp:cNvPr id="0" name=""/>
        <dsp:cNvSpPr/>
      </dsp:nvSpPr>
      <dsp:spPr>
        <a:xfrm>
          <a:off x="8125927" y="2053616"/>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a:t>Jakaa huolet ja toiveet</a:t>
          </a:r>
        </a:p>
      </dsp:txBody>
      <dsp:txXfrm>
        <a:off x="8125927" y="2053616"/>
        <a:ext cx="3478049" cy="640408"/>
      </dsp:txXfrm>
    </dsp:sp>
    <dsp:sp modelId="{3CC7DF79-55B4-CF4F-BD4E-B91DD95CAD7D}">
      <dsp:nvSpPr>
        <dsp:cNvPr id="0" name=""/>
        <dsp:cNvSpPr/>
      </dsp:nvSpPr>
      <dsp:spPr>
        <a:xfrm>
          <a:off x="7864138" y="2876861"/>
          <a:ext cx="274735" cy="274735"/>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3E60C3-5D7C-A94F-8958-B262C6331879}">
      <dsp:nvSpPr>
        <dsp:cNvPr id="0" name=""/>
        <dsp:cNvSpPr/>
      </dsp:nvSpPr>
      <dsp:spPr>
        <a:xfrm>
          <a:off x="8125927" y="2694025"/>
          <a:ext cx="3478049" cy="6404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FR" sz="1500" kern="1200" dirty="0"/>
            <a:t>Luo reiluja ja vahvoja suhteita</a:t>
          </a:r>
        </a:p>
      </dsp:txBody>
      <dsp:txXfrm>
        <a:off x="8125927" y="2694025"/>
        <a:ext cx="3478049" cy="6404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A2EDB-F965-4125-90F4-693583B6E45D}">
      <dsp:nvSpPr>
        <dsp:cNvPr id="0" name=""/>
        <dsp:cNvSpPr/>
      </dsp:nvSpPr>
      <dsp:spPr>
        <a:xfrm>
          <a:off x="0" y="10005"/>
          <a:ext cx="7291586" cy="287998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rtl="0">
            <a:lnSpc>
              <a:spcPct val="90000"/>
            </a:lnSpc>
            <a:spcBef>
              <a:spcPct val="0"/>
            </a:spcBef>
            <a:spcAft>
              <a:spcPct val="35000"/>
            </a:spcAft>
            <a:buNone/>
          </a:pPr>
          <a:r>
            <a:rPr lang="fr-FR" sz="4000" kern="1200" dirty="0">
              <a:latin typeface="Arial"/>
            </a:rPr>
            <a:t>1. Luvut kopiointitehtävä</a:t>
          </a:r>
          <a:endParaRPr lang="fr-FR" sz="4000" kern="1200" dirty="0"/>
        </a:p>
      </dsp:txBody>
      <dsp:txXfrm>
        <a:off x="0" y="10005"/>
        <a:ext cx="7291586" cy="287998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i-FI" sz="1100" b="0" i="0" u="none" strike="noStrike" cap="none" dirty="0">
                <a:solidFill>
                  <a:srgbClr val="000000"/>
                </a:solidFill>
                <a:effectLst/>
                <a:latin typeface="Arial"/>
                <a:ea typeface="Arial"/>
                <a:cs typeface="Arial"/>
                <a:sym typeface="Arial"/>
              </a:rPr>
              <a:t>Tämä korostaa sellaisten menetelmien ja prosessien kehittämisen ja toteuttamisen merkitystä, joilla pyritään parantamaan heidän viestintätaitojaan sekä ammattilaisilla että organisaatioidemme osallistuvilla henkilöillä. 
Meidän kaikkien tulisi ottaa huomioon, että päivittäinen vuorovaikutus ympäristön kanssa on ratkaisevan tärkeää uusien tukisuhteiden rakentamiseksi ja samalla olemassa olevien vahvistamiseksi. Ja viestintä on minkä tahansa sosiaalisen siteen selkäranka. Loppujen lopuksi, ilman perusviestintätaitojen kehittämistä, yksilöt eivät voi ilmaista tarpeitaan, ajatuksiaan ja tunteitaan, ja jos he eivät pysty jakamaan huolenaiheitaan ja toiveitaan, heidän suhteensa ovat hataria, hetkellisiä ja todennäköisesti epäoikeudenmukaisia.</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38286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i-FI" sz="1100" b="0" i="0" u="none" strike="noStrike" cap="none" dirty="0">
                <a:solidFill>
                  <a:srgbClr val="000000"/>
                </a:solidFill>
                <a:effectLst/>
                <a:latin typeface="Arial"/>
                <a:ea typeface="Arial"/>
                <a:cs typeface="Arial"/>
                <a:sym typeface="Arial"/>
              </a:rPr>
              <a:t>Molemmat aktiviteetit tähtäävät kommunikaation kokemiseen ja sen havainnollistamiseen, miksi kommunikointi ei ole niin helppoa.
Tehtävä #1 Kuvan kopiointitehtävä:
Yhdistä oppijat. Yhden osallistujan on kuvattava </a:t>
            </a:r>
            <a:r>
              <a:rPr lang="fi-FI" sz="1100" b="0" i="0" u="none" strike="noStrike" cap="none" dirty="0" err="1">
                <a:solidFill>
                  <a:srgbClr val="000000"/>
                </a:solidFill>
                <a:effectLst/>
                <a:latin typeface="Arial"/>
                <a:ea typeface="Arial"/>
                <a:cs typeface="Arial"/>
                <a:sym typeface="Arial"/>
              </a:rPr>
              <a:t>Bricks</a:t>
            </a:r>
            <a:r>
              <a:rPr lang="fi-FI" sz="1100" b="0" i="0" u="none" strike="noStrike" cap="none" dirty="0">
                <a:solidFill>
                  <a:srgbClr val="000000"/>
                </a:solidFill>
                <a:effectLst/>
                <a:latin typeface="Arial"/>
                <a:ea typeface="Arial"/>
                <a:cs typeface="Arial"/>
                <a:sym typeface="Arial"/>
              </a:rPr>
              <a:t>-hahmo parilleen mallin perusteella, ja toisen osallistujan on toistettava se mahdollisimman tarkasti. Anna seuraavat ohjeet: 
"Muodosta pari. Toisen teistä tulisi ottaa palikkahahmon malli ja kuvailla sitä mahdollisimman uskollisesti kumppanilleen, jotta hän voi jäljentää sen."
Tunnista kunkin tehtävän lopussa virheet ja vaikeudet, jotka syntyivät osallistujien välisessä viestinnässä.
Kouluttajan oppaan liitteessä 1 esitellään eri mallit.
Tavoite olisi selitettävä harjoittelijoille:
Tämän sanallisen tehtävän avulla pyritään osoittamaan osallistujille, että voi olla haastavaa kommunikoida sanallisesti muille näkemästään, jopa normaaleilla viestintätaidoilla. Tämä vaikeus korostuu entisestään henkilöillä, joilla on IDD, jossa kieli, joko ilmeikäs tai vastaanottavainen puoli, vaikuttaa yleensä. Tähän voi liittyä erilaisia kielellisiä järjestelmiä, kuten fonologia, </a:t>
            </a:r>
            <a:r>
              <a:rPr lang="fi-FI" sz="1100" b="0" i="0" u="none" strike="noStrike" cap="none" dirty="0" err="1">
                <a:solidFill>
                  <a:srgbClr val="000000"/>
                </a:solidFill>
                <a:effectLst/>
                <a:latin typeface="Arial"/>
                <a:ea typeface="Arial"/>
                <a:cs typeface="Arial"/>
                <a:sym typeface="Arial"/>
              </a:rPr>
              <a:t>leksiko</a:t>
            </a:r>
            <a:r>
              <a:rPr lang="fi-FI" sz="1100" b="0" i="0" u="none" strike="noStrike" cap="none" dirty="0">
                <a:solidFill>
                  <a:srgbClr val="000000"/>
                </a:solidFill>
                <a:effectLst/>
                <a:latin typeface="Arial"/>
                <a:ea typeface="Arial"/>
                <a:cs typeface="Arial"/>
                <a:sym typeface="Arial"/>
              </a:rPr>
              <a:t>-semantiikka, </a:t>
            </a:r>
            <a:r>
              <a:rPr lang="fi-FI" sz="1100" b="0" i="0" u="none" strike="noStrike" cap="none" dirty="0" err="1">
                <a:solidFill>
                  <a:srgbClr val="000000"/>
                </a:solidFill>
                <a:effectLst/>
                <a:latin typeface="Arial"/>
                <a:ea typeface="Arial"/>
                <a:cs typeface="Arial"/>
                <a:sym typeface="Arial"/>
              </a:rPr>
              <a:t>morfosyntaksi</a:t>
            </a:r>
            <a:r>
              <a:rPr lang="fi-FI" sz="1100" b="0" i="0" u="none" strike="noStrike" cap="none" dirty="0">
                <a:solidFill>
                  <a:srgbClr val="000000"/>
                </a:solidFill>
                <a:effectLst/>
                <a:latin typeface="Arial"/>
                <a:ea typeface="Arial"/>
                <a:cs typeface="Arial"/>
                <a:sym typeface="Arial"/>
              </a:rPr>
              <a:t> tai pragmatiikka. Siksi tämä tehtävä korostaa tarvetta tukea TDI-henkilöitä viestinnän alalla</a:t>
            </a:r>
            <a:endParaRPr lang="fr-FR" sz="1100" b="0" i="0" u="none" strike="noStrike" cap="none" dirty="0">
              <a:solidFill>
                <a:srgbClr val="000000"/>
              </a:solidFill>
              <a:effectLst/>
              <a:latin typeface="Arial"/>
              <a:ea typeface="Arial"/>
              <a:cs typeface="Arial"/>
              <a:sym typeface="Arial"/>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5754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i-FI" dirty="0"/>
              <a:t>Tehtävä # Merkkien kuvaaminen
Tehtävän tavoitteena on lisätä tietoisuutta stereotypioista.
Yhdistä oppijat. Järjestä taulukoiden keskelle liitteessä 2 esitetyt merkkien kortit ja psykologiset tai käyttäytymisominaisuudet. 
Jokainen osallistuja valitsee hahmon ehdotetuista vaihtoehdoista (merkinnät liitteessä 2): aikuinen, jolla on autismikirjon häiriö, kuuro aikuinen, vanhus, kehitysvammainen teini, päiväkotilapsi, pakolainen ja masennuksesta kärsivä aikuinen.
Muistutusmerkkien kortit poistetaan siten, että vain ominaisuuskortit ovat pöydän keskellä.
Jokaista osallistujaa pyydetään sitten valitsemaan ominaisuuskorteista ne, jotka heidän mielestään sopivat heidän valitsemaansa hahmoon, ja kohdistamaan ne omalle puolelleen pöytää. Huomaa, että joskus osallistujat saattavat haluta samat kortit, mikä on normaalia. Tämä ei ole ongelma.
Kun he ovat tehneet valinnan, muistutusominaisuuskortit poistetaan pöydästä. 
Käytä hetki keskustellaksesi osallistujien kanssa siitä, mikä on totta ja liittyy stereotypioihin heidän valinnoistaan hahmoilleen. Tässä vaiheessa voit viitata kunkin merkin liitteessä olevaan ruudukkoon. 
Sitten molemmat osallistujat tarkastelevat kaikkia valittuja ominaisuuskortteja molemmille hahmoille ja tunnistavat yhteiset kortit. Nämä siirretään pöydän keskelle.
Yhteiset kortit antavat mahdollisuuden lisätä tietoisuutta siitä, että tarpeita voidaan jakaa erilaisten ihmisten kesken. Tämä tarkoittaa, että samoja majoituksia voitaisiin käyttää heidän tukemiseensa, myös ihmisille, joilla ei ole heikkoutta (esim. kuurojen majoitus voisi olla hyödyllistä sekä vanhuksille että lukemattomille lapsille). Sitten molemmat osallistujat tarkastelevat kaikkia valittuja ominaisuuskortteja molemmille hahmoille ja tunnistavat yhteiset kortit. Nämä siirretään pöydän keskelle.
Yhteiset kortit antavat mahdollisuuden lisätä tietoisuutta siitä, että tarpeita voidaan jakaa erilaisten ihmisten kesken. Tämä tarkoittaa, että samoja majoituksia voitaisiin käyttää heidän tukemiseensa, myös ihmisille, joilla ei ole heikkoutta (esim. kuurojen majoitus voisi olla hyödyllistä sekä vanhuksille että lukemattomille lapsille).</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92484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5288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i-FI" sz="1100" b="0" i="0" u="none" strike="noStrike" cap="none" dirty="0">
                <a:solidFill>
                  <a:srgbClr val="000000"/>
                </a:solidFill>
                <a:effectLst/>
                <a:latin typeface="Arial"/>
                <a:ea typeface="Arial"/>
                <a:cs typeface="Arial"/>
                <a:sym typeface="Arial"/>
              </a:rPr>
              <a:t>ASHA (American </a:t>
            </a:r>
            <a:r>
              <a:rPr lang="fi-FI" sz="1100" b="0" i="0" u="none" strike="noStrike" cap="none" dirty="0" err="1">
                <a:solidFill>
                  <a:srgbClr val="000000"/>
                </a:solidFill>
                <a:effectLst/>
                <a:latin typeface="Arial"/>
                <a:ea typeface="Arial"/>
                <a:cs typeface="Arial"/>
                <a:sym typeface="Arial"/>
              </a:rPr>
              <a:t>Speech</a:t>
            </a:r>
            <a:r>
              <a:rPr lang="fi-FI" sz="1100" b="0" i="0" u="none" strike="noStrike" cap="none" dirty="0">
                <a:solidFill>
                  <a:srgbClr val="000000"/>
                </a:solidFill>
                <a:effectLst/>
                <a:latin typeface="Arial"/>
                <a:ea typeface="Arial"/>
                <a:cs typeface="Arial"/>
                <a:sym typeface="Arial"/>
              </a:rPr>
              <a:t>-Language-</a:t>
            </a:r>
            <a:r>
              <a:rPr lang="fi-FI" sz="1100" b="0" i="0" u="none" strike="noStrike" cap="none" dirty="0" err="1">
                <a:solidFill>
                  <a:srgbClr val="000000"/>
                </a:solidFill>
                <a:effectLst/>
                <a:latin typeface="Arial"/>
                <a:ea typeface="Arial"/>
                <a:cs typeface="Arial"/>
                <a:sym typeface="Arial"/>
              </a:rPr>
              <a:t>Hearing</a:t>
            </a:r>
            <a:r>
              <a:rPr lang="fi-FI" sz="1100" b="0" i="0" u="none" strike="noStrike" cap="none" dirty="0">
                <a:solidFill>
                  <a:srgbClr val="000000"/>
                </a:solidFill>
                <a:effectLst/>
                <a:latin typeface="Arial"/>
                <a:ea typeface="Arial"/>
                <a:cs typeface="Arial"/>
                <a:sym typeface="Arial"/>
              </a:rPr>
              <a:t> Association) on antanut ohjeet, joihin tämä koulutus perustuu. Nämä ohjeet alkavat viestinnän määritelmällä.</a:t>
            </a:r>
            <a:endParaRPr lang="fr-FR" sz="1100" b="0" i="0" u="none" strike="noStrike" cap="none" dirty="0">
              <a:solidFill>
                <a:srgbClr val="000000"/>
              </a:solidFill>
              <a:effectLst/>
              <a:latin typeface="Arial"/>
              <a:ea typeface="Arial"/>
              <a:cs typeface="Arial"/>
              <a:sym typeface="Arial"/>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739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i-FI" sz="1200" b="0" i="0" u="none" strike="noStrike" cap="none" dirty="0">
                <a:solidFill>
                  <a:srgbClr val="000000"/>
                </a:solidFill>
                <a:effectLst/>
                <a:latin typeface="Arial"/>
                <a:ea typeface="Arial"/>
                <a:cs typeface="Arial"/>
                <a:sym typeface="Arial"/>
              </a:rPr>
              <a:t>American </a:t>
            </a:r>
            <a:r>
              <a:rPr lang="fi-FI" sz="1200" b="0" i="0" u="none" strike="noStrike" cap="none" dirty="0" err="1">
                <a:solidFill>
                  <a:srgbClr val="000000"/>
                </a:solidFill>
                <a:effectLst/>
                <a:latin typeface="Arial"/>
                <a:ea typeface="Arial"/>
                <a:cs typeface="Arial"/>
                <a:sym typeface="Arial"/>
              </a:rPr>
              <a:t>Speech</a:t>
            </a:r>
            <a:r>
              <a:rPr lang="fi-FI" sz="1200" b="0" i="0" u="none" strike="noStrike" cap="none" dirty="0">
                <a:solidFill>
                  <a:srgbClr val="000000"/>
                </a:solidFill>
                <a:effectLst/>
                <a:latin typeface="Arial"/>
                <a:ea typeface="Arial"/>
                <a:cs typeface="Arial"/>
                <a:sym typeface="Arial"/>
              </a:rPr>
              <a:t>-Language-</a:t>
            </a:r>
            <a:r>
              <a:rPr lang="fi-FI" sz="1200" b="0" i="0" u="none" strike="noStrike" cap="none" dirty="0" err="1">
                <a:solidFill>
                  <a:srgbClr val="000000"/>
                </a:solidFill>
                <a:effectLst/>
                <a:latin typeface="Arial"/>
                <a:ea typeface="Arial"/>
                <a:cs typeface="Arial"/>
                <a:sym typeface="Arial"/>
              </a:rPr>
              <a:t>Hearing</a:t>
            </a:r>
            <a:r>
              <a:rPr lang="fi-FI" sz="1200" b="0" i="0" u="none" strike="noStrike" cap="none" dirty="0">
                <a:solidFill>
                  <a:srgbClr val="000000"/>
                </a:solidFill>
                <a:effectLst/>
                <a:latin typeface="Arial"/>
                <a:ea typeface="Arial"/>
                <a:cs typeface="Arial"/>
                <a:sym typeface="Arial"/>
              </a:rPr>
              <a:t> Associationin (ASHA) mukaan viestintä on aktiivinen tietojen ja ideoiden vaihtoprosessi. Viestintään kuuluu sekä ymmärrystä että ilmaisua. Viestintä sisältää myös henkilökohtaiset liikkeet, eleet, esineet, sanalliset, äänet, kuvat, merkit, symbolit, painetut sanat sekä tuotokset täydentävistä ja vaihtoehtoisista (AAC) laitteista. Kun viestintä on tehokasta, molemmat osapuolet voivat ilmaista tarpeensa, halunsa, tunteensa ja mieltymyksensä niin, että ne voidaan ymmärtää.</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6430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fi-FI" sz="1100" b="0" i="0" u="none" strike="noStrike" cap="none" dirty="0">
                <a:solidFill>
                  <a:srgbClr val="000000"/>
                </a:solidFill>
                <a:effectLst/>
                <a:latin typeface="Arial"/>
                <a:ea typeface="Arial"/>
                <a:cs typeface="Arial"/>
                <a:sym typeface="Arial"/>
              </a:rPr>
              <a:t>Kommunikointi on oikeus ja väline : sen avulla voidaan ilmaista valintoja, tunteita... Se mahdollistaa myös oppimisen ja osallistumisen yhteiskuntaan. Yleisemmin viestintä on perusoikeus.</a:t>
            </a:r>
            <a:endParaRPr lang="fr-F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8A17EB89-B555-2A45-E9CB-BBD9616EC1FE}"/>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D460855B-EE14-971B-BCE4-2A8E9E4F96E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i-FI" sz="1200" b="0" i="0" u="none" strike="noStrike" cap="none" dirty="0">
                <a:solidFill>
                  <a:srgbClr val="000000"/>
                </a:solidFill>
                <a:effectLst/>
                <a:latin typeface="Arial"/>
                <a:ea typeface="Arial"/>
                <a:cs typeface="Arial"/>
                <a:sym typeface="Arial"/>
              </a:rPr>
              <a:t>Jokaisen oikeus sananvapauteen, itsemääräämisoikeuteen ja osallisuuteen tunnustetaan useissa yksilön oikeuksia koskevissa kansainvälisissä sopimuksissa ja julistuksissa. Ihmisoikeuksien yleismaailmallisen julistuksen 19 artiklassa todetaan: Jokaisella on oikeus mielipiteen- ja sananvapauteen; Tämä oikeus sisältää mielipiteenvapauden kenenkään siihen puuttumatta sekä vapauden rajoista riippumatta hankkia, vastaanottaa ja levittää tietoja ja ajatuksia kaikkien tiedotusvälineiden kautta.  
Mahdollinen vamma tai tuen tarve ei saa vaikuttaa henkilön oikeuksiin.</a:t>
            </a:r>
            <a:endParaRPr dirty="0"/>
          </a:p>
        </p:txBody>
      </p:sp>
      <p:sp>
        <p:nvSpPr>
          <p:cNvPr id="118" name="Google Shape;118;p3:notes">
            <a:extLst>
              <a:ext uri="{FF2B5EF4-FFF2-40B4-BE49-F238E27FC236}">
                <a16:creationId xmlns:a16="http://schemas.microsoft.com/office/drawing/2014/main" id="{D85E10AD-AC02-8051-0B8F-A6AB2D82719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3024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i-FI" sz="1200" b="0" i="0" u="none" strike="noStrike" cap="none" dirty="0">
                <a:solidFill>
                  <a:srgbClr val="000000"/>
                </a:solidFill>
                <a:effectLst/>
                <a:latin typeface="Arial"/>
                <a:ea typeface="Arial"/>
                <a:cs typeface="Arial"/>
                <a:sym typeface="Arial"/>
              </a:rPr>
              <a:t>Mahdollinen vamma tai tuen tarve ei saa vaikuttaa henkilön oikeuksiin. Yhdistyneiden kansakuntien yleissopimus vammaisten henkilöiden oikeuksista (vammaisyleissopimus) 21 artiklassa todetaan seuraavaa: Sanan- ja mielipiteenvapaus sekä tiedonsaanti Sopimuspuolet toteuttavat kaikki asianmukaiset toimet varmistaakseen, että vammaiset henkilöt voivat käyttää oikeuttaan sanan- ja mielipiteenvapauteen, mukaan lukien vapaus hankkia, vastaanottaa ja levittää tietoja ja ajatuksia yhdenvertaisesti muiden kanssa ja kaikkien valitsemiensa viestintämuotojen kautta,  sellaisina kuin ne on määritelty tämän yleissopimuksen 2 artiklassa, mukaan lukien: a) tarjoamalla suurelle yleisölle tarkoitettua tietoa vammaisille henkilöille esteettömässä muodossa ja eri tavoin sopivissa tekniikoissa oikea-aikaisesti ja ilman lisäkustannuksia; b) viittomakielten, pistekirjoituksen, puhetta tukevan ja vaihtoehtoisen viestinnän sekä kaikkien muiden esteettömien keinojen hyväksyminen ja käytön helpottaminen, – 15 – vammaisten henkilöiden valitsemat viestintätavat ja -muodot virallisessa vuorovaikutuksessa; c) Kehotetaan suurelle yleisölle, myös internetin kautta, palveluja tarjoavia yksityisiä tahoja tarjoamaan tietoa ja palveluja vammaisille henkilöille esteettömässä ja käyttökelpoisessa muodossa d) Kannustetaan joukkotiedotusvälineitä, mukaan lukien internetin kautta tiedon tarjoajat, tekemään palveluistaan esteettömiä vammaisille henkilöille e) Viittomakielten käytön tunnustaminen ja edistäminen.</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6429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i-FI" sz="1100" b="0" i="0" u="none" strike="noStrike" cap="none" dirty="0">
                <a:solidFill>
                  <a:srgbClr val="000000"/>
                </a:solidFill>
                <a:effectLst/>
                <a:latin typeface="Arial"/>
                <a:ea typeface="Arial"/>
                <a:cs typeface="Arial"/>
                <a:sym typeface="Arial"/>
              </a:rPr>
              <a:t>IDD-potilailla on vaikeuksia tällä alalla. Maailman terveysjärjestön (WHO) sairausluokituksen ICD11 mukaan älyllinen kehitysvamma viittaa tilaan, jossa sekä älyllinen että mukautuva toiminta ovat rajoitettuja ja jotka ilmenevät kehitysjakson aikana - 10–25 vuotta. Erityisesti kehitysiässä syntyvät taidot eli yleiseen henkiseen suorituskykyyn vaikuttavat kognitiiviset, kielelliset, motoriset ja sosiaaliset taidot eivät ole riittävän kehittyneitä. IDD voi esiintyä joko yksin tai yhdessä minkä tahansa fyysisen tai henkisen tilan kanssa (Kaski, 2012). IDD vastaa sitä, mitä aiemmin kutsuttiin henkiseksi jälkeenjääneisyydeksi.  
IDD liittyy usein muihin häiriöihin, kuten aistihäiriöihin tai autismiin.</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3654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rtl="0" fontAlgn="base">
              <a:buNone/>
            </a:pPr>
            <a:r>
              <a:rPr lang="fi-FI" sz="1100" b="0" i="0" u="none" strike="noStrike" cap="none" dirty="0">
                <a:solidFill>
                  <a:srgbClr val="000000"/>
                </a:solidFill>
                <a:effectLst/>
                <a:latin typeface="Arial"/>
                <a:ea typeface="Arial"/>
                <a:cs typeface="Arial"/>
                <a:sym typeface="Arial"/>
              </a:rPr>
              <a:t>Kehitysvammaisuus on pitkään luokiteltu älykkyystestien älykkyysosamäärän (IQ) mukaan neljään ryhmään: lievä (älykkyysosamäärä noin 50-70), keskitaso (ÄO 35-49), vaikea (noin 20-34) ja syvä (älykkyysosamäärä alle 20) henkinen jälkeenjääneisyys. Lisäksi on olemassa luokka "määrittelemättömät älylliset kehitysvammat", kun älykkyysosamäärää ei ole arvioitu tai kun älykkyystestaus ei ole tuottanut luotettavaa tulosta (Launonen &amp; </a:t>
            </a:r>
            <a:r>
              <a:rPr lang="fi-FI" sz="1100" b="0" i="0" u="none" strike="noStrike" cap="none" dirty="0" err="1">
                <a:solidFill>
                  <a:srgbClr val="000000"/>
                </a:solidFill>
                <a:effectLst/>
                <a:latin typeface="Arial"/>
                <a:ea typeface="Arial"/>
                <a:cs typeface="Arial"/>
                <a:sym typeface="Arial"/>
              </a:rPr>
              <a:t>Korpijaakko</a:t>
            </a:r>
            <a:r>
              <a:rPr lang="fi-FI" sz="1100" b="0" i="0" u="none" strike="noStrike" cap="none" dirty="0">
                <a:solidFill>
                  <a:srgbClr val="000000"/>
                </a:solidFill>
                <a:effectLst/>
                <a:latin typeface="Arial"/>
                <a:ea typeface="Arial"/>
                <a:cs typeface="Arial"/>
                <a:sym typeface="Arial"/>
              </a:rPr>
              <a:t>-Huuhka, 2005). Koska älyllisen toiminnan rajoitus ei ole enää ainoa IDD: n määrittelevä kriteeri, American Association for </a:t>
            </a:r>
            <a:r>
              <a:rPr lang="fi-FI" sz="1100" b="0" i="0" u="none" strike="noStrike" cap="none" dirty="0" err="1">
                <a:solidFill>
                  <a:srgbClr val="000000"/>
                </a:solidFill>
                <a:effectLst/>
                <a:latin typeface="Arial"/>
                <a:ea typeface="Arial"/>
                <a:cs typeface="Arial"/>
                <a:sym typeface="Arial"/>
              </a:rPr>
              <a:t>Intellectual</a:t>
            </a:r>
            <a:r>
              <a:rPr lang="fi-FI" sz="1100" b="0" i="0" u="none" strike="noStrike" cap="none" dirty="0">
                <a:solidFill>
                  <a:srgbClr val="000000"/>
                </a:solidFill>
                <a:effectLst/>
                <a:latin typeface="Arial"/>
                <a:ea typeface="Arial"/>
                <a:cs typeface="Arial"/>
                <a:sym typeface="Arial"/>
              </a:rPr>
              <a:t> and </a:t>
            </a:r>
            <a:r>
              <a:rPr lang="fi-FI" sz="1100" b="0" i="0" u="none" strike="noStrike" cap="none" dirty="0" err="1">
                <a:solidFill>
                  <a:srgbClr val="000000"/>
                </a:solidFill>
                <a:effectLst/>
                <a:latin typeface="Arial"/>
                <a:ea typeface="Arial"/>
                <a:cs typeface="Arial"/>
                <a:sym typeface="Arial"/>
              </a:rPr>
              <a:t>Developmental</a:t>
            </a:r>
            <a:r>
              <a:rPr lang="fi-FI" sz="1100" b="0" i="0" u="none" strike="noStrike" cap="none" dirty="0">
                <a:solidFill>
                  <a:srgbClr val="000000"/>
                </a:solidFill>
                <a:effectLst/>
                <a:latin typeface="Arial"/>
                <a:ea typeface="Arial"/>
                <a:cs typeface="Arial"/>
                <a:sym typeface="Arial"/>
              </a:rPr>
              <a:t> </a:t>
            </a:r>
            <a:r>
              <a:rPr lang="fi-FI" sz="1100" b="0" i="0" u="none" strike="noStrike" cap="none" dirty="0" err="1">
                <a:solidFill>
                  <a:srgbClr val="000000"/>
                </a:solidFill>
                <a:effectLst/>
                <a:latin typeface="Arial"/>
                <a:ea typeface="Arial"/>
                <a:cs typeface="Arial"/>
                <a:sym typeface="Arial"/>
              </a:rPr>
              <a:t>Disabilities</a:t>
            </a:r>
            <a:r>
              <a:rPr lang="fi-FI" sz="1100" b="0" i="0" u="none" strike="noStrike" cap="none" dirty="0">
                <a:solidFill>
                  <a:srgbClr val="000000"/>
                </a:solidFill>
                <a:effectLst/>
                <a:latin typeface="Arial"/>
                <a:ea typeface="Arial"/>
                <a:cs typeface="Arial"/>
                <a:sym typeface="Arial"/>
              </a:rPr>
              <a:t> (AAIDD) ehdottaa pikemminkin puhumista tuen intensiteetin kriteereistä. Tämä käsite ottaa huomioon myös </a:t>
            </a:r>
            <a:r>
              <a:rPr lang="fi-FI" sz="1100" b="0" i="0" u="none" strike="noStrike" cap="none" dirty="0" err="1">
                <a:solidFill>
                  <a:srgbClr val="000000"/>
                </a:solidFill>
                <a:effectLst/>
                <a:latin typeface="Arial"/>
                <a:ea typeface="Arial"/>
                <a:cs typeface="Arial"/>
                <a:sym typeface="Arial"/>
              </a:rPr>
              <a:t>adaptatiivisen</a:t>
            </a:r>
            <a:r>
              <a:rPr lang="fi-FI" sz="1100" b="0" i="0" u="none" strike="noStrike" cap="none" dirty="0">
                <a:solidFill>
                  <a:srgbClr val="000000"/>
                </a:solidFill>
                <a:effectLst/>
                <a:latin typeface="Arial"/>
                <a:ea typeface="Arial"/>
                <a:cs typeface="Arial"/>
                <a:sym typeface="Arial"/>
              </a:rPr>
              <a:t> toiminnan rajoittamisen. Näin ollen voidaan erottaa neljä tukitasoa: rajoitettu tuki, ajoittainen tuki, laaja tuki ja kattava tuki. 
Useimmat IDD-potilaat löytävät harvoin mahdollisuuksia kommunikoida, mitä he ajattelevat ja tuntevat. Heidän ympäristöllään on vaikeuksia ymmärtää heitä:
- Heidän perheillään tai ystävillään ei aina ole tarvittavia tietoja ja työkaluja tulkita heidän tahtoaan oikein. 
- Jopa monet ammattilaiset eivät ole kehittäneet välttämättömiä taitoja tukemaan heitä menestyksekkäästi päivittäisten tehtävien suorittamisessa. 
Vaikeudet edistää vammaisten viestintää vuorovaikutuksessa sosiaalisen ympäristönsä kanssa pahentavat yhteisön syrjäytymistä ja siten haavoittuvimpien ryhmien eristäytymistä:</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8873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licensed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1.png"/><Relationship Id="rId7" Type="http://schemas.openxmlformats.org/officeDocument/2006/relationships/diagramColors" Target="../diagrams/colors8.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 Id="rId9" Type="http://schemas.openxmlformats.org/officeDocument/2006/relationships/image" Target="../media/image3.jpeg"/></Relationships>
</file>

<file path=ppt/slides/_rels/slide11.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png"/><Relationship Id="rId7" Type="http://schemas.openxmlformats.org/officeDocument/2006/relationships/diagramColors" Target="../diagrams/colors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3.jpeg"/></Relationships>
</file>

<file path=ppt/slides/_rels/slide12.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1.png"/><Relationship Id="rId7" Type="http://schemas.openxmlformats.org/officeDocument/2006/relationships/diagramColors" Target="../diagrams/colors10.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 Id="rId9"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www.asha.org/policy/GL1992-00201/" TargetMode="Externa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3.jpeg"/></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13"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4.xml"/><Relationship Id="rId12" Type="http://schemas.openxmlformats.org/officeDocument/2006/relationships/diagramColors" Target="../diagrams/colors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4.xml"/><Relationship Id="rId11" Type="http://schemas.openxmlformats.org/officeDocument/2006/relationships/diagramQuickStyle" Target="../diagrams/quickStyle5.xml"/><Relationship Id="rId5" Type="http://schemas.openxmlformats.org/officeDocument/2006/relationships/diagramLayout" Target="../diagrams/layout4.xml"/><Relationship Id="rId10" Type="http://schemas.openxmlformats.org/officeDocument/2006/relationships/diagramLayout" Target="../diagrams/layout5.xml"/><Relationship Id="rId4" Type="http://schemas.openxmlformats.org/officeDocument/2006/relationships/diagramData" Target="../diagrams/data4.xml"/><Relationship Id="rId9" Type="http://schemas.openxmlformats.org/officeDocument/2006/relationships/diagramData" Target="../diagrams/data5.xml"/><Relationship Id="rId14" Type="http://schemas.openxmlformats.org/officeDocument/2006/relationships/image" Target="../media/image3.jpeg"/></Relationships>
</file>

<file path=ppt/slides/_rels/slide8.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png"/><Relationship Id="rId7" Type="http://schemas.openxmlformats.org/officeDocument/2006/relationships/diagramColors" Target="../diagrams/colors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3.jpeg"/></Relationships>
</file>

<file path=ppt/slides/_rels/slide9.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png"/><Relationship Id="rId7" Type="http://schemas.openxmlformats.org/officeDocument/2006/relationships/diagramColors" Target="../diagrams/colors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674EA7"/>
              </a:buClr>
              <a:buSzPts val="6000"/>
            </a:pPr>
            <a:r>
              <a:rPr lang="en-US" sz="6000" b="1" dirty="0" err="1">
                <a:solidFill>
                  <a:srgbClr val="674EA7"/>
                </a:solidFill>
                <a:latin typeface="Calibri"/>
                <a:ea typeface="Calibri"/>
                <a:cs typeface="Calibri"/>
                <a:sym typeface="Calibri"/>
              </a:rPr>
              <a:t>Moduuli</a:t>
            </a:r>
            <a:r>
              <a:rPr lang="en-US" sz="6000" b="1" dirty="0">
                <a:solidFill>
                  <a:srgbClr val="674EA7"/>
                </a:solidFill>
                <a:latin typeface="Calibri"/>
                <a:ea typeface="Calibri"/>
                <a:cs typeface="Calibri"/>
                <a:sym typeface="Calibri"/>
              </a:rPr>
              <a:t> 1 
</a:t>
            </a:r>
            <a:r>
              <a:rPr lang="en-US" sz="6000" b="1" dirty="0" err="1">
                <a:solidFill>
                  <a:srgbClr val="674EA7"/>
                </a:solidFill>
                <a:latin typeface="Calibri"/>
                <a:ea typeface="Calibri"/>
                <a:cs typeface="Calibri"/>
                <a:sym typeface="Calibri"/>
              </a:rPr>
              <a:t>Johdanto</a:t>
            </a: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lvl="0" algn="ctr"/>
            <a:r>
              <a:rPr lang="fi-FI" sz="1800" dirty="0">
                <a:solidFill>
                  <a:schemeClr val="dk1"/>
                </a:solidFill>
                <a:latin typeface="Calibri"/>
                <a:ea typeface="Calibri"/>
                <a:cs typeface="Calibri"/>
                <a:sym typeface="Calibri"/>
              </a:rPr>
              <a:t>Vammaisalan ammattilaisille tarkoitettu koulutus, jolla tuetaan 
vuorovaikutustaitoja</a:t>
            </a:r>
            <a:endParaRPr sz="1800" b="0" i="0" u="none" strike="noStrike" cap="none" dirty="0">
              <a:solidFill>
                <a:schemeClr val="dk1"/>
              </a:solidFill>
              <a:latin typeface="Arial"/>
              <a:ea typeface="Arial"/>
              <a:cs typeface="Arial"/>
              <a:sym typeface="Arial"/>
            </a:endParaRPr>
          </a:p>
        </p:txBody>
      </p:sp>
      <p:sp>
        <p:nvSpPr>
          <p:cNvPr id="2" name="Tekstiruutu 1">
            <a:extLst>
              <a:ext uri="{FF2B5EF4-FFF2-40B4-BE49-F238E27FC236}">
                <a16:creationId xmlns:a16="http://schemas.microsoft.com/office/drawing/2014/main" id="{B30D9340-1E17-087E-109F-9066B9F3FDE0}"/>
              </a:ext>
            </a:extLst>
          </p:cNvPr>
          <p:cNvSpPr txBox="1"/>
          <p:nvPr/>
        </p:nvSpPr>
        <p:spPr>
          <a:xfrm>
            <a:off x="7083739" y="6207382"/>
            <a:ext cx="406650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dirty="0"/>
              <a:t>COM-IN KA220-VET-9A87A6EF © is </a:t>
            </a:r>
            <a:r>
              <a:rPr lang="fi-FI" dirty="0" err="1"/>
              <a:t>licensed</a:t>
            </a:r>
            <a:r>
              <a:rPr lang="fi-FI" dirty="0"/>
              <a:t> </a:t>
            </a:r>
            <a:r>
              <a:rPr lang="fi-FI" dirty="0" err="1"/>
              <a:t>under</a:t>
            </a:r>
            <a:r>
              <a:rPr lang="fi-FI" dirty="0"/>
              <a:t> CC BY-NC-SA 4.0.</a:t>
            </a:r>
          </a:p>
        </p:txBody>
      </p:sp>
      <p:pic>
        <p:nvPicPr>
          <p:cNvPr id="3" name="Kuva 2" descr="Une image contenant symbole, drapeau, texte, Police&#10;&#10;Description générée automatiquement">
            <a:extLst>
              <a:ext uri="{FF2B5EF4-FFF2-40B4-BE49-F238E27FC236}">
                <a16:creationId xmlns:a16="http://schemas.microsoft.com/office/drawing/2014/main" id="{17BC7009-7DDE-9164-1C19-1E88D645EB5F}"/>
              </a:ext>
            </a:extLst>
          </p:cNvPr>
          <p:cNvPicPr>
            <a:picLocks noChangeAspect="1"/>
          </p:cNvPicPr>
          <p:nvPr/>
        </p:nvPicPr>
        <p:blipFill>
          <a:blip r:embed="rId4"/>
          <a:stretch>
            <a:fillRect/>
          </a:stretch>
        </p:blipFill>
        <p:spPr>
          <a:xfrm>
            <a:off x="272298" y="5489909"/>
            <a:ext cx="1099720" cy="115202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Johdanto</a:t>
            </a:r>
            <a:endParaRPr sz="1800" dirty="0">
              <a:solidFill>
                <a:schemeClr val="dk1"/>
              </a:solidFill>
              <a:latin typeface="Arial"/>
              <a:ea typeface="Arial"/>
              <a:cs typeface="Arial"/>
              <a:sym typeface="Arial"/>
            </a:endParaRPr>
          </a:p>
        </p:txBody>
      </p:sp>
      <p:graphicFrame>
        <p:nvGraphicFramePr>
          <p:cNvPr id="5" name="Diagramme 4">
            <a:extLst>
              <a:ext uri="{FF2B5EF4-FFF2-40B4-BE49-F238E27FC236}">
                <a16:creationId xmlns:a16="http://schemas.microsoft.com/office/drawing/2014/main" id="{E358C4C1-156D-8DC8-C31B-A786334A15FC}"/>
              </a:ext>
            </a:extLst>
          </p:cNvPr>
          <p:cNvGraphicFramePr/>
          <p:nvPr>
            <p:extLst>
              <p:ext uri="{D42A27DB-BD31-4B8C-83A1-F6EECF244321}">
                <p14:modId xmlns:p14="http://schemas.microsoft.com/office/powerpoint/2010/main" val="2906702936"/>
              </p:ext>
            </p:extLst>
          </p:nvPr>
        </p:nvGraphicFramePr>
        <p:xfrm>
          <a:off x="304800" y="1587500"/>
          <a:ext cx="11614456" cy="49214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kstin paikkamerkki 2">
            <a:extLst>
              <a:ext uri="{FF2B5EF4-FFF2-40B4-BE49-F238E27FC236}">
                <a16:creationId xmlns:a16="http://schemas.microsoft.com/office/drawing/2014/main" id="{8BDC864E-A951-A80D-32DF-147C69DB7E4C}"/>
              </a:ext>
            </a:extLst>
          </p:cNvPr>
          <p:cNvSpPr>
            <a:spLocks noGrp="1"/>
          </p:cNvSpPr>
          <p:nvPr>
            <p:ph type="body" idx="1"/>
          </p:nvPr>
        </p:nvSpPr>
        <p:spPr/>
        <p:txBody>
          <a:bodyPr/>
          <a:lstStyle/>
          <a:p>
            <a:endParaRPr lang="fi-FI"/>
          </a:p>
        </p:txBody>
      </p:sp>
      <p:pic>
        <p:nvPicPr>
          <p:cNvPr id="4" name="Picture 2" descr="Une image contenant symbole, drapeau, texte, Police&#10;&#10;Description générée automatiquement">
            <a:extLst>
              <a:ext uri="{FF2B5EF4-FFF2-40B4-BE49-F238E27FC236}">
                <a16:creationId xmlns:a16="http://schemas.microsoft.com/office/drawing/2014/main" id="{AD9F0B2E-7632-1A37-2562-017DD8BCBD7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816756" y="253402"/>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02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2"/>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gn="ct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Johdanto</a:t>
            </a:r>
            <a:endParaRPr lang="fi-FI" sz="500" dirty="0" err="1">
              <a:solidFill>
                <a:schemeClr val="tx1"/>
              </a:solidFill>
              <a:sym typeface="Calibri"/>
            </a:endParaRPr>
          </a:p>
          <a:p>
            <a:pPr lvl="0" algn="ctr">
              <a:lnSpc>
                <a:spcPct val="110000"/>
              </a:lnSpc>
              <a:buSzPts val="4000"/>
            </a:pPr>
            <a:r>
              <a:rPr lang="fi-FI" sz="3100" b="1" dirty="0">
                <a:solidFill>
                  <a:schemeClr val="tx1"/>
                </a:solidFill>
                <a:latin typeface="Calibri"/>
                <a:cs typeface="Calibri"/>
                <a:sym typeface="Calibri"/>
              </a:rPr>
              <a:t>Aktiviteetit</a:t>
            </a:r>
            <a:endParaRPr sz="500" dirty="0">
              <a:solidFill>
                <a:schemeClr val="tx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C70252D-8DC1-5746-02D4-6452D4CC98E3}"/>
              </a:ext>
            </a:extLst>
          </p:cNvPr>
          <p:cNvGraphicFramePr/>
          <p:nvPr>
            <p:extLst>
              <p:ext uri="{D42A27DB-BD31-4B8C-83A1-F6EECF244321}">
                <p14:modId xmlns:p14="http://schemas.microsoft.com/office/powerpoint/2010/main" val="3502150920"/>
              </p:ext>
            </p:extLst>
          </p:nvPr>
        </p:nvGraphicFramePr>
        <p:xfrm>
          <a:off x="2050922" y="2489982"/>
          <a:ext cx="7291586" cy="33314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FD292FBD-34FB-EB16-9AED-C48E6C57017E}"/>
              </a:ext>
            </a:extLst>
          </p:cNvPr>
          <p:cNvSpPr>
            <a:spLocks noGrp="1"/>
          </p:cNvSpPr>
          <p:nvPr>
            <p:ph type="body" idx="1"/>
          </p:nvPr>
        </p:nvSpPr>
        <p:spPr/>
        <p:txBody>
          <a:bodyPr/>
          <a:lstStyle/>
          <a:p>
            <a:endParaRPr lang="fi-FI"/>
          </a:p>
        </p:txBody>
      </p:sp>
      <p:pic>
        <p:nvPicPr>
          <p:cNvPr id="5" name="Picture 2" descr="Une image contenant symbole, drapeau, texte, Police&#10;&#10;Description générée automatiquement">
            <a:extLst>
              <a:ext uri="{FF2B5EF4-FFF2-40B4-BE49-F238E27FC236}">
                <a16:creationId xmlns:a16="http://schemas.microsoft.com/office/drawing/2014/main" id="{4F6AE062-F633-6833-ECC7-B87A2A9A3ED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816756" y="253402"/>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0435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2"/>
            <a:ext cx="7291586" cy="12858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Johdanto</a:t>
            </a:r>
            <a:endParaRPr lang="en-US" sz="3100" b="1" dirty="0">
              <a:solidFill>
                <a:srgbClr val="674EA7"/>
              </a:solidFill>
              <a:latin typeface="Calibri"/>
              <a:ea typeface="Calibri"/>
              <a:cs typeface="Calibri"/>
              <a:sym typeface="Calibri"/>
            </a:endParaRPr>
          </a:p>
          <a:p>
            <a:pPr lvl="0" algn="ctr">
              <a:lnSpc>
                <a:spcPct val="110000"/>
              </a:lnSpc>
              <a:buClr>
                <a:srgbClr val="674EA7"/>
              </a:buClr>
              <a:buSzPts val="4000"/>
            </a:pPr>
            <a:r>
              <a:rPr lang="fi-FI" sz="3100" b="1" dirty="0">
                <a:solidFill>
                  <a:schemeClr val="tx1"/>
                </a:solidFill>
                <a:latin typeface="Calibri"/>
                <a:cs typeface="Calibri"/>
                <a:sym typeface="Calibri"/>
              </a:rPr>
              <a:t>Aktiviteetit</a:t>
            </a:r>
            <a:endParaRPr sz="500" dirty="0">
              <a:solidFill>
                <a:schemeClr val="tx1"/>
              </a:solidFil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BC70252D-8DC1-5746-02D4-6452D4CC98E3}"/>
              </a:ext>
            </a:extLst>
          </p:cNvPr>
          <p:cNvGraphicFramePr/>
          <p:nvPr>
            <p:extLst>
              <p:ext uri="{D42A27DB-BD31-4B8C-83A1-F6EECF244321}">
                <p14:modId xmlns:p14="http://schemas.microsoft.com/office/powerpoint/2010/main" val="2865261707"/>
              </p:ext>
            </p:extLst>
          </p:nvPr>
        </p:nvGraphicFramePr>
        <p:xfrm>
          <a:off x="2050921" y="2058482"/>
          <a:ext cx="8090157" cy="37629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8CF91ADE-4B3D-AF8D-FF08-A9904798D014}"/>
              </a:ext>
            </a:extLst>
          </p:cNvPr>
          <p:cNvSpPr>
            <a:spLocks noGrp="1"/>
          </p:cNvSpPr>
          <p:nvPr>
            <p:ph type="body" idx="1"/>
          </p:nvPr>
        </p:nvSpPr>
        <p:spPr/>
        <p:txBody>
          <a:bodyPr/>
          <a:lstStyle/>
          <a:p>
            <a:endParaRPr lang="fi-FI"/>
          </a:p>
        </p:txBody>
      </p:sp>
      <p:pic>
        <p:nvPicPr>
          <p:cNvPr id="5" name="Picture 2" descr="Une image contenant symbole, drapeau, texte, Police&#10;&#10;Description générée automatiquement">
            <a:extLst>
              <a:ext uri="{FF2B5EF4-FFF2-40B4-BE49-F238E27FC236}">
                <a16:creationId xmlns:a16="http://schemas.microsoft.com/office/drawing/2014/main" id="{FA65AC98-3C12-A018-2656-32A4D60DFFA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816756" y="253402"/>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0170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460455" y="6245033"/>
            <a:ext cx="493173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Johdanto</a:t>
            </a:r>
            <a:endParaRPr sz="1800" dirty="0">
              <a:solidFill>
                <a:schemeClr val="dk1"/>
              </a:solidFill>
              <a:latin typeface="Arial"/>
              <a:ea typeface="Arial"/>
              <a:cs typeface="Arial"/>
              <a:sym typeface="Arial"/>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979269" y="3111719"/>
            <a:ext cx="7758322" cy="178767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3300" b="1" dirty="0">
                <a:solidFill>
                  <a:schemeClr val="dk1"/>
                </a:solidFill>
                <a:latin typeface="Calibri"/>
                <a:cs typeface="Calibri"/>
                <a:sym typeface="Calibri"/>
              </a:rPr>
              <a:t>Osaamistavoitteet
Ymmärrä, miksi on tärkeää tukea viestintää kehitysvammaisilla ihmisillä</a:t>
            </a:r>
            <a:endParaRPr lang="en-US" sz="2000" dirty="0">
              <a:solidFill>
                <a:schemeClr val="dk1"/>
              </a:solidFill>
            </a:endParaRPr>
          </a:p>
        </p:txBody>
      </p:sp>
      <p:pic>
        <p:nvPicPr>
          <p:cNvPr id="6" name="Kuva 5" descr="Une image contenant symbole, drapeau, texte, Police&#10;&#10;Description générée automatiquement">
            <a:extLst>
              <a:ext uri="{FF2B5EF4-FFF2-40B4-BE49-F238E27FC236}">
                <a16:creationId xmlns:a16="http://schemas.microsoft.com/office/drawing/2014/main" id="{FD1A17EE-3173-FDFD-2705-E427C3FFF945}"/>
              </a:ext>
            </a:extLst>
          </p:cNvPr>
          <p:cNvPicPr>
            <a:picLocks noChangeAspect="1"/>
          </p:cNvPicPr>
          <p:nvPr/>
        </p:nvPicPr>
        <p:blipFill>
          <a:blip r:embed="rId4"/>
          <a:stretch>
            <a:fillRect/>
          </a:stretch>
        </p:blipFill>
        <p:spPr>
          <a:xfrm>
            <a:off x="10586035" y="262856"/>
            <a:ext cx="1006141" cy="1038393"/>
          </a:xfrm>
          <a:prstGeom prst="rect">
            <a:avLst/>
          </a:prstGeom>
        </p:spPr>
      </p:pic>
    </p:spTree>
    <p:extLst>
      <p:ext uri="{BB962C8B-B14F-4D97-AF65-F5344CB8AC3E}">
        <p14:creationId xmlns:p14="http://schemas.microsoft.com/office/powerpoint/2010/main" val="1046977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779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Johdanto</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4" name="ZoneTexte 3">
            <a:extLst>
              <a:ext uri="{FF2B5EF4-FFF2-40B4-BE49-F238E27FC236}">
                <a16:creationId xmlns:a16="http://schemas.microsoft.com/office/drawing/2014/main" id="{DD818064-15C1-727B-C1EA-EEB65A9D24AA}"/>
              </a:ext>
            </a:extLst>
          </p:cNvPr>
          <p:cNvSpPr txBox="1"/>
          <p:nvPr/>
        </p:nvSpPr>
        <p:spPr>
          <a:xfrm>
            <a:off x="629585" y="1984622"/>
            <a:ext cx="1058303" cy="461665"/>
          </a:xfrm>
          <a:prstGeom prst="rect">
            <a:avLst/>
          </a:prstGeom>
          <a:noFill/>
        </p:spPr>
        <p:txBody>
          <a:bodyPr wrap="none" rtlCol="0">
            <a:spAutoFit/>
          </a:bodyPr>
          <a:lstStyle/>
          <a:p>
            <a:r>
              <a:rPr lang="fr-FR" sz="2400" b="1" dirty="0">
                <a:solidFill>
                  <a:schemeClr val="accent4">
                    <a:lumMod val="75000"/>
                  </a:schemeClr>
                </a:solidFill>
              </a:rPr>
              <a:t>ASHA</a:t>
            </a:r>
          </a:p>
        </p:txBody>
      </p:sp>
      <p:sp>
        <p:nvSpPr>
          <p:cNvPr id="11" name="ZoneTexte 10">
            <a:extLst>
              <a:ext uri="{FF2B5EF4-FFF2-40B4-BE49-F238E27FC236}">
                <a16:creationId xmlns:a16="http://schemas.microsoft.com/office/drawing/2014/main" id="{0918E9D3-810B-4C95-8311-D8096C0FCCD0}"/>
              </a:ext>
            </a:extLst>
          </p:cNvPr>
          <p:cNvSpPr txBox="1"/>
          <p:nvPr/>
        </p:nvSpPr>
        <p:spPr>
          <a:xfrm>
            <a:off x="629585" y="2446287"/>
            <a:ext cx="7396815" cy="1107996"/>
          </a:xfrm>
          <a:prstGeom prst="rect">
            <a:avLst/>
          </a:prstGeom>
          <a:noFill/>
        </p:spPr>
        <p:txBody>
          <a:bodyPr wrap="square" rtlCol="0">
            <a:spAutoFit/>
          </a:bodyPr>
          <a:lstStyle/>
          <a:p>
            <a:r>
              <a:rPr lang="fr-FR" sz="2400" b="1" dirty="0">
                <a:solidFill>
                  <a:schemeClr val="accent4">
                    <a:lumMod val="75000"/>
                  </a:schemeClr>
                </a:solidFill>
              </a:rPr>
              <a:t>American Speech-</a:t>
            </a:r>
            <a:r>
              <a:rPr lang="fr-FR" sz="2400" b="1" dirty="0" err="1">
                <a:solidFill>
                  <a:schemeClr val="accent4">
                    <a:lumMod val="75000"/>
                  </a:schemeClr>
                </a:solidFill>
              </a:rPr>
              <a:t>Language</a:t>
            </a:r>
            <a:r>
              <a:rPr lang="fr-FR" sz="2400" b="1" dirty="0">
                <a:solidFill>
                  <a:schemeClr val="accent4">
                    <a:lumMod val="75000"/>
                  </a:schemeClr>
                </a:solidFill>
              </a:rPr>
              <a:t>-</a:t>
            </a:r>
            <a:r>
              <a:rPr lang="fr-FR" sz="2400" b="1" dirty="0" err="1">
                <a:solidFill>
                  <a:schemeClr val="accent4">
                    <a:lumMod val="75000"/>
                  </a:schemeClr>
                </a:solidFill>
              </a:rPr>
              <a:t>Hearing</a:t>
            </a:r>
            <a:r>
              <a:rPr lang="fr-FR" sz="2400" b="1" dirty="0">
                <a:solidFill>
                  <a:schemeClr val="accent4">
                    <a:lumMod val="75000"/>
                  </a:schemeClr>
                </a:solidFill>
              </a:rPr>
              <a:t> Association</a:t>
            </a:r>
          </a:p>
          <a:p>
            <a:r>
              <a:rPr lang="fi-FI" b="1" dirty="0">
                <a:solidFill>
                  <a:schemeClr val="accent4">
                    <a:lumMod val="75000"/>
                  </a:schemeClr>
                </a:solidFill>
              </a:rPr>
              <a:t>Ohjeet vaikeavammaisten henkilöiden viestintätarpeisiin vastaamiseksi
</a:t>
            </a:r>
            <a:r>
              <a:rPr lang="fi-FI" b="1" dirty="0">
                <a:solidFill>
                  <a:schemeClr val="accent4">
                    <a:lumMod val="75000"/>
                  </a:schemeClr>
                </a:solidFill>
                <a:hlinkClick r:id="rId4"/>
              </a:rPr>
              <a:t>https://www.asha.org/policy/GL1992-00201/</a:t>
            </a:r>
            <a:endParaRPr lang="fi-FI" b="1" dirty="0">
              <a:solidFill>
                <a:schemeClr val="accent4">
                  <a:lumMod val="75000"/>
                </a:schemeClr>
              </a:solidFill>
            </a:endParaRPr>
          </a:p>
          <a:p>
            <a:endParaRPr lang="fr-FR" b="1" dirty="0">
              <a:solidFill>
                <a:schemeClr val="accent4">
                  <a:lumMod val="75000"/>
                </a:schemeClr>
              </a:solidFill>
            </a:endParaRPr>
          </a:p>
        </p:txBody>
      </p:sp>
      <p:sp>
        <p:nvSpPr>
          <p:cNvPr id="3" name="Tekstin paikkamerkki 2">
            <a:extLst>
              <a:ext uri="{FF2B5EF4-FFF2-40B4-BE49-F238E27FC236}">
                <a16:creationId xmlns:a16="http://schemas.microsoft.com/office/drawing/2014/main" id="{E8A59308-1B8E-7AEA-3631-392018B8A6A9}"/>
              </a:ext>
            </a:extLst>
          </p:cNvPr>
          <p:cNvSpPr>
            <a:spLocks noGrp="1"/>
          </p:cNvSpPr>
          <p:nvPr>
            <p:ph type="body" idx="1"/>
          </p:nvPr>
        </p:nvSpPr>
        <p:spPr/>
        <p:txBody>
          <a:bodyPr/>
          <a:lstStyle/>
          <a:p>
            <a:endParaRPr lang="fi-FI"/>
          </a:p>
        </p:txBody>
      </p:sp>
      <p:pic>
        <p:nvPicPr>
          <p:cNvPr id="5" name="Kuva 4" descr="Une image contenant symbole, drapeau, texte, Police&#10;&#10;Description générée automatiquement">
            <a:extLst>
              <a:ext uri="{FF2B5EF4-FFF2-40B4-BE49-F238E27FC236}">
                <a16:creationId xmlns:a16="http://schemas.microsoft.com/office/drawing/2014/main" id="{BC439C30-7965-3948-610F-83A96C74C392}"/>
              </a:ext>
            </a:extLst>
          </p:cNvPr>
          <p:cNvPicPr>
            <a:picLocks noChangeAspect="1"/>
          </p:cNvPicPr>
          <p:nvPr/>
        </p:nvPicPr>
        <p:blipFill>
          <a:blip r:embed="rId5"/>
          <a:stretch>
            <a:fillRect/>
          </a:stretch>
        </p:blipFill>
        <p:spPr>
          <a:xfrm>
            <a:off x="10586035" y="262856"/>
            <a:ext cx="1006141" cy="1038393"/>
          </a:xfrm>
          <a:prstGeom prst="rect">
            <a:avLst/>
          </a:prstGeom>
        </p:spPr>
      </p:pic>
    </p:spTree>
    <p:extLst>
      <p:ext uri="{BB962C8B-B14F-4D97-AF65-F5344CB8AC3E}">
        <p14:creationId xmlns:p14="http://schemas.microsoft.com/office/powerpoint/2010/main" val="3933135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5" name="Google Shape;131;p3">
            <a:extLst>
              <a:ext uri="{FF2B5EF4-FFF2-40B4-BE49-F238E27FC236}">
                <a16:creationId xmlns:a16="http://schemas.microsoft.com/office/drawing/2014/main" id="{0EDA815C-C457-4F1C-9E55-955116C986A8}"/>
              </a:ext>
            </a:extLst>
          </p:cNvPr>
          <p:cNvSpPr/>
          <p:nvPr/>
        </p:nvSpPr>
        <p:spPr>
          <a:xfrm>
            <a:off x="2152925" y="330724"/>
            <a:ext cx="7297306" cy="745549"/>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Johdanto</a:t>
            </a:r>
            <a:endParaRPr lang="fr-FR" dirty="0"/>
          </a:p>
        </p:txBody>
      </p:sp>
      <p:graphicFrame>
        <p:nvGraphicFramePr>
          <p:cNvPr id="3" name="Diagramme 2">
            <a:extLst>
              <a:ext uri="{FF2B5EF4-FFF2-40B4-BE49-F238E27FC236}">
                <a16:creationId xmlns:a16="http://schemas.microsoft.com/office/drawing/2014/main" id="{DD457DE4-66DE-0CE4-BCE5-E44E317FFF68}"/>
              </a:ext>
            </a:extLst>
          </p:cNvPr>
          <p:cNvGraphicFramePr/>
          <p:nvPr>
            <p:extLst>
              <p:ext uri="{D42A27DB-BD31-4B8C-83A1-F6EECF244321}">
                <p14:modId xmlns:p14="http://schemas.microsoft.com/office/powerpoint/2010/main" val="3050981681"/>
              </p:ext>
            </p:extLst>
          </p:nvPr>
        </p:nvGraphicFramePr>
        <p:xfrm>
          <a:off x="926683" y="1606492"/>
          <a:ext cx="10465503" cy="42098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CB948918-3F31-141B-C0FD-56E159238A9F}"/>
              </a:ext>
            </a:extLst>
          </p:cNvPr>
          <p:cNvSpPr>
            <a:spLocks noGrp="1"/>
          </p:cNvSpPr>
          <p:nvPr>
            <p:ph type="body" idx="1"/>
          </p:nvPr>
        </p:nvSpPr>
        <p:spPr/>
        <p:txBody>
          <a:bodyPr/>
          <a:lstStyle/>
          <a:p>
            <a:endParaRPr lang="fi-FI"/>
          </a:p>
        </p:txBody>
      </p:sp>
      <p:pic>
        <p:nvPicPr>
          <p:cNvPr id="1026" name="Picture 2" descr="Une image contenant symbole, drapeau, texte, Police&#10;&#10;Description générée automatiquement">
            <a:extLst>
              <a:ext uri="{FF2B5EF4-FFF2-40B4-BE49-F238E27FC236}">
                <a16:creationId xmlns:a16="http://schemas.microsoft.com/office/drawing/2014/main" id="{8F75D445-5174-CA53-D1BA-FB9C717B1B0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816756" y="253402"/>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7910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9" name="Google Shape;131;p3">
            <a:extLst>
              <a:ext uri="{FF2B5EF4-FFF2-40B4-BE49-F238E27FC236}">
                <a16:creationId xmlns:a16="http://schemas.microsoft.com/office/drawing/2014/main" id="{F213BB9C-F149-4F69-851A-1F2B15B26D0C}"/>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Johdanto</a:t>
            </a:r>
            <a:endParaRPr sz="1800" dirty="0">
              <a:solidFill>
                <a:schemeClr val="dk1"/>
              </a:solidFill>
              <a:latin typeface="Arial"/>
              <a:ea typeface="Arial"/>
              <a:cs typeface="Arial"/>
              <a:sym typeface="Arial"/>
            </a:endParaRPr>
          </a:p>
        </p:txBody>
      </p:sp>
      <p:graphicFrame>
        <p:nvGraphicFramePr>
          <p:cNvPr id="2" name="Diagramme 1">
            <a:extLst>
              <a:ext uri="{FF2B5EF4-FFF2-40B4-BE49-F238E27FC236}">
                <a16:creationId xmlns:a16="http://schemas.microsoft.com/office/drawing/2014/main" id="{C363E18D-E14E-5447-1991-65C8EE18B0A6}"/>
              </a:ext>
            </a:extLst>
          </p:cNvPr>
          <p:cNvGraphicFramePr/>
          <p:nvPr>
            <p:extLst>
              <p:ext uri="{D42A27DB-BD31-4B8C-83A1-F6EECF244321}">
                <p14:modId xmlns:p14="http://schemas.microsoft.com/office/powerpoint/2010/main" val="2504365456"/>
              </p:ext>
            </p:extLst>
          </p:nvPr>
        </p:nvGraphicFramePr>
        <p:xfrm>
          <a:off x="924339" y="1090320"/>
          <a:ext cx="9899374" cy="550020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Ellipse 2">
            <a:extLst>
              <a:ext uri="{FF2B5EF4-FFF2-40B4-BE49-F238E27FC236}">
                <a16:creationId xmlns:a16="http://schemas.microsoft.com/office/drawing/2014/main" id="{D5280740-C537-F45D-A0EA-EED7DD923754}"/>
              </a:ext>
            </a:extLst>
          </p:cNvPr>
          <p:cNvSpPr/>
          <p:nvPr/>
        </p:nvSpPr>
        <p:spPr>
          <a:xfrm>
            <a:off x="4875142" y="2901174"/>
            <a:ext cx="2186057" cy="2089926"/>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a:ln w="22225">
                  <a:solidFill>
                    <a:schemeClr val="accent2"/>
                  </a:solidFill>
                  <a:prstDash val="solid"/>
                </a:ln>
                <a:solidFill>
                  <a:schemeClr val="bg1"/>
                </a:solidFill>
              </a:rPr>
              <a:t>OIKEUDET</a:t>
            </a:r>
            <a:endParaRPr lang="fr-FR" sz="2000" b="1" dirty="0">
              <a:ln w="22225">
                <a:solidFill>
                  <a:schemeClr val="accent2"/>
                </a:solidFill>
                <a:prstDash val="solid"/>
              </a:ln>
              <a:solidFill>
                <a:schemeClr val="bg1"/>
              </a:solidFill>
            </a:endParaRPr>
          </a:p>
        </p:txBody>
      </p:sp>
      <p:sp>
        <p:nvSpPr>
          <p:cNvPr id="4" name="ZoneTexte 3">
            <a:extLst>
              <a:ext uri="{FF2B5EF4-FFF2-40B4-BE49-F238E27FC236}">
                <a16:creationId xmlns:a16="http://schemas.microsoft.com/office/drawing/2014/main" id="{DD818064-15C1-727B-C1EA-EEB65A9D24AA}"/>
              </a:ext>
            </a:extLst>
          </p:cNvPr>
          <p:cNvSpPr txBox="1"/>
          <p:nvPr/>
        </p:nvSpPr>
        <p:spPr>
          <a:xfrm>
            <a:off x="839135" y="1874787"/>
            <a:ext cx="1058303" cy="461665"/>
          </a:xfrm>
          <a:prstGeom prst="rect">
            <a:avLst/>
          </a:prstGeom>
          <a:noFill/>
        </p:spPr>
        <p:txBody>
          <a:bodyPr wrap="none" rtlCol="0">
            <a:spAutoFit/>
          </a:bodyPr>
          <a:lstStyle/>
          <a:p>
            <a:r>
              <a:rPr lang="fr-FR" sz="2400" b="1" dirty="0">
                <a:solidFill>
                  <a:schemeClr val="accent1"/>
                </a:solidFill>
              </a:rPr>
              <a:t>ASHA</a:t>
            </a:r>
          </a:p>
        </p:txBody>
      </p:sp>
      <p:sp>
        <p:nvSpPr>
          <p:cNvPr id="5" name="ZoneTexte 4">
            <a:extLst>
              <a:ext uri="{FF2B5EF4-FFF2-40B4-BE49-F238E27FC236}">
                <a16:creationId xmlns:a16="http://schemas.microsoft.com/office/drawing/2014/main" id="{10906CD8-8214-673A-E4D2-EED47098FBE4}"/>
              </a:ext>
            </a:extLst>
          </p:cNvPr>
          <p:cNvSpPr txBox="1"/>
          <p:nvPr/>
        </p:nvSpPr>
        <p:spPr>
          <a:xfrm>
            <a:off x="9064570" y="1690120"/>
            <a:ext cx="2583763" cy="830997"/>
          </a:xfrm>
          <a:prstGeom prst="rect">
            <a:avLst/>
          </a:prstGeom>
          <a:noFill/>
        </p:spPr>
        <p:txBody>
          <a:bodyPr wrap="square" rtlCol="0">
            <a:spAutoFit/>
          </a:bodyPr>
          <a:lstStyle/>
          <a:p>
            <a:pPr algn="ctr"/>
            <a:r>
              <a:rPr lang="fr-FR" sz="2400" b="1" dirty="0">
                <a:solidFill>
                  <a:schemeClr val="accent1"/>
                </a:solidFill>
              </a:rPr>
              <a:t>Viestinnän perusoikeudet</a:t>
            </a:r>
          </a:p>
        </p:txBody>
      </p:sp>
      <p:sp>
        <p:nvSpPr>
          <p:cNvPr id="7" name="Tekstin paikkamerkki 6">
            <a:extLst>
              <a:ext uri="{FF2B5EF4-FFF2-40B4-BE49-F238E27FC236}">
                <a16:creationId xmlns:a16="http://schemas.microsoft.com/office/drawing/2014/main" id="{7F08E6C5-F3D5-7A03-03AA-C32D01A85993}"/>
              </a:ext>
            </a:extLst>
          </p:cNvPr>
          <p:cNvSpPr>
            <a:spLocks noGrp="1"/>
          </p:cNvSpPr>
          <p:nvPr>
            <p:ph type="body" idx="1"/>
          </p:nvPr>
        </p:nvSpPr>
        <p:spPr/>
        <p:txBody>
          <a:bodyPr/>
          <a:lstStyle/>
          <a:p>
            <a:endParaRPr lang="fi-FI"/>
          </a:p>
        </p:txBody>
      </p:sp>
      <p:pic>
        <p:nvPicPr>
          <p:cNvPr id="8" name="Picture 2" descr="Une image contenant symbole, drapeau, texte, Police&#10;&#10;Description générée automatiquement">
            <a:extLst>
              <a:ext uri="{FF2B5EF4-FFF2-40B4-BE49-F238E27FC236}">
                <a16:creationId xmlns:a16="http://schemas.microsoft.com/office/drawing/2014/main" id="{03FB8E5B-F690-D820-6888-E3A321374DB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816756" y="253402"/>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171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B6FB749-C1D5-D7D2-E0F4-A09CECB5F694}"/>
            </a:ext>
          </a:extLst>
        </p:cNvPr>
        <p:cNvGrpSpPr/>
        <p:nvPr/>
      </p:nvGrpSpPr>
      <p:grpSpPr>
        <a:xfrm>
          <a:off x="0" y="0"/>
          <a:ext cx="0" cy="0"/>
          <a:chOff x="0" y="0"/>
          <a:chExt cx="0" cy="0"/>
        </a:xfrm>
      </p:grpSpPr>
      <p:pic>
        <p:nvPicPr>
          <p:cNvPr id="121" name="Google Shape;121;p3" descr="A group of people with a infinity symbol&#10;&#10;Description automatically generated">
            <a:extLst>
              <a:ext uri="{FF2B5EF4-FFF2-40B4-BE49-F238E27FC236}">
                <a16:creationId xmlns:a16="http://schemas.microsoft.com/office/drawing/2014/main" id="{4DE76EDC-6A25-41B4-0296-8931B5F25F62}"/>
              </a:ext>
            </a:extLst>
          </p:cNvPr>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63E52CFA-9170-08B2-ED6C-92C8EADFCD99}"/>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a:extLst>
              <a:ext uri="{FF2B5EF4-FFF2-40B4-BE49-F238E27FC236}">
                <a16:creationId xmlns:a16="http://schemas.microsoft.com/office/drawing/2014/main" id="{82E3DE0B-D64B-E9CF-5F44-412611470747}"/>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a:extLst>
              <a:ext uri="{FF2B5EF4-FFF2-40B4-BE49-F238E27FC236}">
                <a16:creationId xmlns:a16="http://schemas.microsoft.com/office/drawing/2014/main" id="{20CB2CB5-4583-CB58-DA2D-8C7BE81E1B87}"/>
              </a:ext>
            </a:extLst>
          </p:cNvPr>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AC2AC5E3-40EE-2AB2-35C6-4B60F414BC89}"/>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5" name="Google Shape;131;p3">
            <a:extLst>
              <a:ext uri="{FF2B5EF4-FFF2-40B4-BE49-F238E27FC236}">
                <a16:creationId xmlns:a16="http://schemas.microsoft.com/office/drawing/2014/main" id="{027CD5AB-8D51-CDCB-A2E9-283E8038B2E0}"/>
              </a:ext>
            </a:extLst>
          </p:cNvPr>
          <p:cNvSpPr/>
          <p:nvPr/>
        </p:nvSpPr>
        <p:spPr>
          <a:xfrm>
            <a:off x="2152925" y="330724"/>
            <a:ext cx="7297306" cy="607003"/>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Johdanto</a:t>
            </a:r>
            <a:endParaRPr lang="fr-FR" dirty="0"/>
          </a:p>
        </p:txBody>
      </p:sp>
      <p:graphicFrame>
        <p:nvGraphicFramePr>
          <p:cNvPr id="2" name="Diagramme 1">
            <a:extLst>
              <a:ext uri="{FF2B5EF4-FFF2-40B4-BE49-F238E27FC236}">
                <a16:creationId xmlns:a16="http://schemas.microsoft.com/office/drawing/2014/main" id="{78E9F5D5-2317-B2A7-F871-A409608681EF}"/>
              </a:ext>
            </a:extLst>
          </p:cNvPr>
          <p:cNvGraphicFramePr/>
          <p:nvPr>
            <p:extLst>
              <p:ext uri="{D42A27DB-BD31-4B8C-83A1-F6EECF244321}">
                <p14:modId xmlns:p14="http://schemas.microsoft.com/office/powerpoint/2010/main" val="3526116640"/>
              </p:ext>
            </p:extLst>
          </p:nvPr>
        </p:nvGraphicFramePr>
        <p:xfrm>
          <a:off x="812800" y="1661412"/>
          <a:ext cx="10731786" cy="435408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1EF5C729-EFEA-9D9D-47A7-BF31266D1C17}"/>
              </a:ext>
            </a:extLst>
          </p:cNvPr>
          <p:cNvSpPr>
            <a:spLocks noGrp="1"/>
          </p:cNvSpPr>
          <p:nvPr>
            <p:ph type="body" idx="1"/>
          </p:nvPr>
        </p:nvSpPr>
        <p:spPr/>
        <p:txBody>
          <a:bodyPr/>
          <a:lstStyle/>
          <a:p>
            <a:endParaRPr lang="fi-FI"/>
          </a:p>
        </p:txBody>
      </p:sp>
      <p:pic>
        <p:nvPicPr>
          <p:cNvPr id="5" name="Picture 2" descr="Une image contenant symbole, drapeau, texte, Police&#10;&#10;Description générée automatiquement">
            <a:extLst>
              <a:ext uri="{FF2B5EF4-FFF2-40B4-BE49-F238E27FC236}">
                <a16:creationId xmlns:a16="http://schemas.microsoft.com/office/drawing/2014/main" id="{989F5BE6-698A-513E-36DE-A30DE75C005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816756" y="253402"/>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1695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dirty="0"/>
              <a:t>7</a:t>
            </a:fld>
            <a:endParaRPr dirty="0"/>
          </a:p>
        </p:txBody>
      </p:sp>
      <p:sp>
        <p:nvSpPr>
          <p:cNvPr id="124" name="Google Shape;124;p3"/>
          <p:cNvSpPr txBox="1"/>
          <p:nvPr/>
        </p:nvSpPr>
        <p:spPr>
          <a:xfrm>
            <a:off x="1879350" y="329145"/>
            <a:ext cx="76349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2800" b="1" cap="none">
                <a:solidFill>
                  <a:srgbClr val="674EA7"/>
                </a:solidFill>
                <a:latin typeface="Calibri"/>
                <a:ea typeface="Calibri"/>
                <a:cs typeface="Calibri"/>
                <a:sym typeface="Calibri"/>
              </a:rPr>
              <a:t> </a:t>
            </a:r>
            <a:endParaRPr sz="28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3" name="Diagramme 2">
            <a:extLst>
              <a:ext uri="{FF2B5EF4-FFF2-40B4-BE49-F238E27FC236}">
                <a16:creationId xmlns:a16="http://schemas.microsoft.com/office/drawing/2014/main" id="{910DDD71-3E53-4E5E-BF34-ACE423D32E44}"/>
              </a:ext>
            </a:extLst>
          </p:cNvPr>
          <p:cNvGraphicFramePr/>
          <p:nvPr>
            <p:extLst>
              <p:ext uri="{D42A27DB-BD31-4B8C-83A1-F6EECF244321}">
                <p14:modId xmlns:p14="http://schemas.microsoft.com/office/powerpoint/2010/main" val="49603671"/>
              </p:ext>
            </p:extLst>
          </p:nvPr>
        </p:nvGraphicFramePr>
        <p:xfrm>
          <a:off x="2580817" y="485787"/>
          <a:ext cx="6702966" cy="752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5" name="Diagramme 4">
            <a:extLst>
              <a:ext uri="{FF2B5EF4-FFF2-40B4-BE49-F238E27FC236}">
                <a16:creationId xmlns:a16="http://schemas.microsoft.com/office/drawing/2014/main" id="{E16AA891-E489-F76A-0CE4-6C1291C6BF6C}"/>
              </a:ext>
            </a:extLst>
          </p:cNvPr>
          <p:cNvGraphicFramePr/>
          <p:nvPr>
            <p:extLst>
              <p:ext uri="{D42A27DB-BD31-4B8C-83A1-F6EECF244321}">
                <p14:modId xmlns:p14="http://schemas.microsoft.com/office/powerpoint/2010/main" val="1957270913"/>
              </p:ext>
            </p:extLst>
          </p:nvPr>
        </p:nvGraphicFramePr>
        <p:xfrm>
          <a:off x="799814" y="1570317"/>
          <a:ext cx="10769885" cy="485584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4" name="Tekstin paikkamerkki 3">
            <a:extLst>
              <a:ext uri="{FF2B5EF4-FFF2-40B4-BE49-F238E27FC236}">
                <a16:creationId xmlns:a16="http://schemas.microsoft.com/office/drawing/2014/main" id="{A8945A54-25DF-CBEB-0BFE-E19A29AB3787}"/>
              </a:ext>
            </a:extLst>
          </p:cNvPr>
          <p:cNvSpPr>
            <a:spLocks noGrp="1"/>
          </p:cNvSpPr>
          <p:nvPr>
            <p:ph type="body" idx="1"/>
          </p:nvPr>
        </p:nvSpPr>
        <p:spPr/>
        <p:txBody>
          <a:bodyPr/>
          <a:lstStyle/>
          <a:p>
            <a:endParaRPr lang="fi-FI"/>
          </a:p>
        </p:txBody>
      </p:sp>
      <p:pic>
        <p:nvPicPr>
          <p:cNvPr id="6" name="Picture 2" descr="Une image contenant symbole, drapeau, texte, Police&#10;&#10;Description générée automatiquement">
            <a:extLst>
              <a:ext uri="{FF2B5EF4-FFF2-40B4-BE49-F238E27FC236}">
                <a16:creationId xmlns:a16="http://schemas.microsoft.com/office/drawing/2014/main" id="{AA2FB69D-02D1-4AC8-2C60-D6A5E9322A0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816756" y="253402"/>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5847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3" name="Google Shape;113;p2"/>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graphicFrame>
        <p:nvGraphicFramePr>
          <p:cNvPr id="5" name="Diagramme 4">
            <a:extLst>
              <a:ext uri="{FF2B5EF4-FFF2-40B4-BE49-F238E27FC236}">
                <a16:creationId xmlns:a16="http://schemas.microsoft.com/office/drawing/2014/main" id="{27E82924-5B81-41CD-A55A-F63DC34A295C}"/>
              </a:ext>
            </a:extLst>
          </p:cNvPr>
          <p:cNvGraphicFramePr/>
          <p:nvPr>
            <p:extLst>
              <p:ext uri="{D42A27DB-BD31-4B8C-83A1-F6EECF244321}">
                <p14:modId xmlns:p14="http://schemas.microsoft.com/office/powerpoint/2010/main" val="155779679"/>
              </p:ext>
            </p:extLst>
          </p:nvPr>
        </p:nvGraphicFramePr>
        <p:xfrm>
          <a:off x="745259" y="1714884"/>
          <a:ext cx="10575289" cy="3630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Google Shape;131;p3">
            <a:extLst>
              <a:ext uri="{FF2B5EF4-FFF2-40B4-BE49-F238E27FC236}">
                <a16:creationId xmlns:a16="http://schemas.microsoft.com/office/drawing/2014/main" id="{1B410268-FC91-B52D-5C7D-5FCC6DF80A21}"/>
              </a:ext>
            </a:extLst>
          </p:cNvPr>
          <p:cNvSpPr/>
          <p:nvPr/>
        </p:nvSpPr>
        <p:spPr>
          <a:xfrm>
            <a:off x="2152925" y="344579"/>
            <a:ext cx="7311160" cy="814821"/>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Johdanto</a:t>
            </a:r>
            <a:endParaRPr lang="fr-FR" dirty="0"/>
          </a:p>
        </p:txBody>
      </p:sp>
      <p:sp>
        <p:nvSpPr>
          <p:cNvPr id="4" name="Tekstin paikkamerkki 3">
            <a:extLst>
              <a:ext uri="{FF2B5EF4-FFF2-40B4-BE49-F238E27FC236}">
                <a16:creationId xmlns:a16="http://schemas.microsoft.com/office/drawing/2014/main" id="{2340DCC9-FFB1-95DF-6634-DF884A92FC84}"/>
              </a:ext>
            </a:extLst>
          </p:cNvPr>
          <p:cNvSpPr>
            <a:spLocks noGrp="1"/>
          </p:cNvSpPr>
          <p:nvPr>
            <p:ph type="body" idx="1"/>
          </p:nvPr>
        </p:nvSpPr>
        <p:spPr/>
        <p:txBody>
          <a:bodyPr/>
          <a:lstStyle/>
          <a:p>
            <a:endParaRPr lang="fi-FI"/>
          </a:p>
        </p:txBody>
      </p:sp>
      <p:pic>
        <p:nvPicPr>
          <p:cNvPr id="6" name="Picture 2" descr="Une image contenant symbole, drapeau, texte, Police&#10;&#10;Description générée automatiquement">
            <a:extLst>
              <a:ext uri="{FF2B5EF4-FFF2-40B4-BE49-F238E27FC236}">
                <a16:creationId xmlns:a16="http://schemas.microsoft.com/office/drawing/2014/main" id="{F50B4525-50EE-0519-F70E-9467188FF25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816756" y="253402"/>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6596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3" name="Google Shape;113;p2"/>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graphicFrame>
        <p:nvGraphicFramePr>
          <p:cNvPr id="2" name="Diagramme 1">
            <a:extLst>
              <a:ext uri="{FF2B5EF4-FFF2-40B4-BE49-F238E27FC236}">
                <a16:creationId xmlns:a16="http://schemas.microsoft.com/office/drawing/2014/main" id="{ED49DE3C-9C45-47F5-A6EE-B3CE8C840972}"/>
              </a:ext>
            </a:extLst>
          </p:cNvPr>
          <p:cNvGraphicFramePr/>
          <p:nvPr>
            <p:extLst>
              <p:ext uri="{D42A27DB-BD31-4B8C-83A1-F6EECF244321}">
                <p14:modId xmlns:p14="http://schemas.microsoft.com/office/powerpoint/2010/main" val="1935031088"/>
              </p:ext>
            </p:extLst>
          </p:nvPr>
        </p:nvGraphicFramePr>
        <p:xfrm>
          <a:off x="769948" y="2700805"/>
          <a:ext cx="10622238" cy="27587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Google Shape;131;p3">
            <a:extLst>
              <a:ext uri="{FF2B5EF4-FFF2-40B4-BE49-F238E27FC236}">
                <a16:creationId xmlns:a16="http://schemas.microsoft.com/office/drawing/2014/main" id="{F1D8E232-B3E9-F4C0-E88A-814F643BB2EE}"/>
              </a:ext>
            </a:extLst>
          </p:cNvPr>
          <p:cNvSpPr/>
          <p:nvPr/>
        </p:nvSpPr>
        <p:spPr>
          <a:xfrm>
            <a:off x="2152925" y="344579"/>
            <a:ext cx="7311160" cy="856385"/>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pPr>
            <a:r>
              <a:rPr lang="en-US" sz="3100" b="1" dirty="0" err="1">
                <a:solidFill>
                  <a:srgbClr val="674EA7"/>
                </a:solidFill>
                <a:latin typeface="Calibri"/>
                <a:ea typeface="Calibri"/>
                <a:cs typeface="Calibri"/>
                <a:sym typeface="Calibri"/>
              </a:rPr>
              <a:t>Moduuli</a:t>
            </a:r>
            <a:r>
              <a:rPr lang="en-US" sz="3100" b="1" dirty="0">
                <a:solidFill>
                  <a:srgbClr val="674EA7"/>
                </a:solidFill>
                <a:latin typeface="Calibri"/>
                <a:ea typeface="Calibri"/>
                <a:cs typeface="Calibri"/>
                <a:sym typeface="Calibri"/>
              </a:rPr>
              <a:t> 1. </a:t>
            </a:r>
            <a:r>
              <a:rPr lang="en-US" sz="3100" b="1" dirty="0" err="1">
                <a:solidFill>
                  <a:srgbClr val="674EA7"/>
                </a:solidFill>
                <a:latin typeface="Calibri"/>
                <a:ea typeface="Calibri"/>
                <a:cs typeface="Calibri"/>
                <a:sym typeface="Calibri"/>
              </a:rPr>
              <a:t>Johdanto</a:t>
            </a:r>
            <a:endParaRPr lang="fr-FR" dirty="0"/>
          </a:p>
        </p:txBody>
      </p:sp>
      <p:sp>
        <p:nvSpPr>
          <p:cNvPr id="5" name="Tekstin paikkamerkki 4">
            <a:extLst>
              <a:ext uri="{FF2B5EF4-FFF2-40B4-BE49-F238E27FC236}">
                <a16:creationId xmlns:a16="http://schemas.microsoft.com/office/drawing/2014/main" id="{68F1C24D-8566-29C7-EFCA-F9850EE6CA71}"/>
              </a:ext>
            </a:extLst>
          </p:cNvPr>
          <p:cNvSpPr>
            <a:spLocks noGrp="1"/>
          </p:cNvSpPr>
          <p:nvPr>
            <p:ph type="body" idx="1"/>
          </p:nvPr>
        </p:nvSpPr>
        <p:spPr/>
        <p:txBody>
          <a:bodyPr/>
          <a:lstStyle/>
          <a:p>
            <a:endParaRPr lang="fi-FI"/>
          </a:p>
        </p:txBody>
      </p:sp>
      <p:pic>
        <p:nvPicPr>
          <p:cNvPr id="6" name="Picture 2" descr="Une image contenant symbole, drapeau, texte, Police&#10;&#10;Description générée automatiquement">
            <a:extLst>
              <a:ext uri="{FF2B5EF4-FFF2-40B4-BE49-F238E27FC236}">
                <a16:creationId xmlns:a16="http://schemas.microsoft.com/office/drawing/2014/main" id="{68922425-D154-2B99-8715-A2405BB7DEF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816756" y="253402"/>
            <a:ext cx="986884" cy="103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804248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schemas.microsoft.com/office/infopath/2007/PartnerControls"/>
    <ds:schemaRef ds:uri="http://purl.org/dc/terms/"/>
    <ds:schemaRef ds:uri="http://purl.org/dc/elements/1.1/"/>
    <ds:schemaRef ds:uri="http://www.w3.org/XML/1998/namespace"/>
    <ds:schemaRef ds:uri="http://purl.org/dc/dcmitype/"/>
    <ds:schemaRef ds:uri="http://schemas.microsoft.com/office/2006/documentManagement/types"/>
    <ds:schemaRef ds:uri="http://schemas.microsoft.com/office/2006/metadata/properties"/>
    <ds:schemaRef ds:uri="http://schemas.openxmlformats.org/package/2006/metadata/core-properties"/>
    <ds:schemaRef ds:uri="7a866126-7c09-4654-844e-0d48a974f41d"/>
    <ds:schemaRef ds:uri="833f7f52-ca37-4ad5-a460-7ba203df2864"/>
  </ds:schemaRefs>
</ds:datastoreItem>
</file>

<file path=customXml/itemProps3.xml><?xml version="1.0" encoding="utf-8"?>
<ds:datastoreItem xmlns:ds="http://schemas.openxmlformats.org/officeDocument/2006/customXml" ds:itemID="{43145D16-EB19-46AF-B2AD-2BCC12AC00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3229</TotalTime>
  <Words>1814</Words>
  <Application>Microsoft Office PowerPoint</Application>
  <PresentationFormat>Laajakuva</PresentationFormat>
  <Paragraphs>111</Paragraphs>
  <Slides>12</Slides>
  <Notes>12</Notes>
  <HiddenSlides>0</HiddenSlides>
  <MMClips>0</MMClips>
  <ScaleCrop>false</ScaleCrop>
  <HeadingPairs>
    <vt:vector size="6" baseType="variant">
      <vt:variant>
        <vt:lpstr>Käytetyt fontit</vt:lpstr>
      </vt:variant>
      <vt:variant>
        <vt:i4>2</vt:i4>
      </vt:variant>
      <vt:variant>
        <vt:lpstr>Teema</vt:lpstr>
      </vt:variant>
      <vt:variant>
        <vt:i4>1</vt:i4>
      </vt:variant>
      <vt:variant>
        <vt:lpstr>Dian otsikot</vt:lpstr>
      </vt:variant>
      <vt:variant>
        <vt:i4>12</vt:i4>
      </vt:variant>
    </vt:vector>
  </HeadingPairs>
  <TitlesOfParts>
    <vt:vector size="15" baseType="lpstr">
      <vt:lpstr>Arial</vt:lpstr>
      <vt:lpstr>Calibri</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Kosola Maisa</cp:lastModifiedBy>
  <cp:revision>38</cp:revision>
  <dcterms:created xsi:type="dcterms:W3CDTF">2023-11-23T08:37:25Z</dcterms:created>
  <dcterms:modified xsi:type="dcterms:W3CDTF">2024-12-09T13:45:24Z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