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20"/>
  </p:notesMasterIdLst>
  <p:sldIdLst>
    <p:sldId id="256" r:id="rId5"/>
    <p:sldId id="257" r:id="rId6"/>
    <p:sldId id="261" r:id="rId7"/>
    <p:sldId id="258" r:id="rId8"/>
    <p:sldId id="262" r:id="rId9"/>
    <p:sldId id="263" r:id="rId10"/>
    <p:sldId id="264" r:id="rId11"/>
    <p:sldId id="269" r:id="rId12"/>
    <p:sldId id="265" r:id="rId13"/>
    <p:sldId id="266" r:id="rId14"/>
    <p:sldId id="271" r:id="rId15"/>
    <p:sldId id="272" r:id="rId16"/>
    <p:sldId id="267" r:id="rId17"/>
    <p:sldId id="273" r:id="rId18"/>
    <p:sldId id="268" r:id="rId1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1AC363-D366-421B-973A-109CD1CEF05C}" v="15" dt="2024-12-09T14:24:50.491"/>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082" autoAdjust="0"/>
  </p:normalViewPr>
  <p:slideViewPr>
    <p:cSldViewPr snapToGrid="0">
      <p:cViewPr varScale="1">
        <p:scale>
          <a:sx n="148" d="100"/>
          <a:sy n="148" d="100"/>
        </p:scale>
        <p:origin x="738"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9A0B093D-9F00-441C-8DC8-AB1A8FF5B955}"/>
    <pc:docChg chg="undo custSel addSld delSld modSld sldOrd">
      <pc:chgData name="CHRISTELLE DECLERCQ" userId="6105ae43-a600-46e8-812e-1762419aa502" providerId="ADAL" clId="{9A0B093D-9F00-441C-8DC8-AB1A8FF5B955}" dt="2024-07-22T13:49:56.951" v="3156" actId="14734"/>
      <pc:docMkLst>
        <pc:docMk/>
      </pc:docMkLst>
      <pc:sldChg chg="modSp mod">
        <pc:chgData name="CHRISTELLE DECLERCQ" userId="6105ae43-a600-46e8-812e-1762419aa502" providerId="ADAL" clId="{9A0B093D-9F00-441C-8DC8-AB1A8FF5B955}" dt="2024-07-22T12:07:39.024" v="1" actId="20577"/>
        <pc:sldMkLst>
          <pc:docMk/>
          <pc:sldMk cId="0" sldId="256"/>
        </pc:sldMkLst>
      </pc:sldChg>
      <pc:sldChg chg="modSp mod">
        <pc:chgData name="CHRISTELLE DECLERCQ" userId="6105ae43-a600-46e8-812e-1762419aa502" providerId="ADAL" clId="{9A0B093D-9F00-441C-8DC8-AB1A8FF5B955}" dt="2024-07-22T12:08:05.390" v="3" actId="113"/>
        <pc:sldMkLst>
          <pc:docMk/>
          <pc:sldMk cId="0" sldId="257"/>
        </pc:sldMkLst>
      </pc:sldChg>
      <pc:sldChg chg="addSp delSp modSp mod modNotesTx">
        <pc:chgData name="CHRISTELLE DECLERCQ" userId="6105ae43-a600-46e8-812e-1762419aa502" providerId="ADAL" clId="{9A0B093D-9F00-441C-8DC8-AB1A8FF5B955}" dt="2024-07-22T12:56:09.646" v="949" actId="14100"/>
        <pc:sldMkLst>
          <pc:docMk/>
          <pc:sldMk cId="0" sldId="258"/>
        </pc:sldMkLst>
      </pc:sldChg>
      <pc:sldChg chg="modSp mod modNotesTx">
        <pc:chgData name="CHRISTELLE DECLERCQ" userId="6105ae43-a600-46e8-812e-1762419aa502" providerId="ADAL" clId="{9A0B093D-9F00-441C-8DC8-AB1A8FF5B955}" dt="2024-07-22T12:09:53.784" v="216" actId="20577"/>
        <pc:sldMkLst>
          <pc:docMk/>
          <pc:sldMk cId="1608186336" sldId="261"/>
        </pc:sldMkLst>
      </pc:sldChg>
      <pc:sldChg chg="addSp delSp modSp mod modNotesTx">
        <pc:chgData name="CHRISTELLE DECLERCQ" userId="6105ae43-a600-46e8-812e-1762419aa502" providerId="ADAL" clId="{9A0B093D-9F00-441C-8DC8-AB1A8FF5B955}" dt="2024-07-22T13:26:41.918" v="1828" actId="1076"/>
        <pc:sldMkLst>
          <pc:docMk/>
          <pc:sldMk cId="1062621727" sldId="262"/>
        </pc:sldMkLst>
      </pc:sldChg>
      <pc:sldChg chg="addSp delSp modSp mod modNotesTx">
        <pc:chgData name="CHRISTELLE DECLERCQ" userId="6105ae43-a600-46e8-812e-1762419aa502" providerId="ADAL" clId="{9A0B093D-9F00-441C-8DC8-AB1A8FF5B955}" dt="2024-07-22T12:56:36.810" v="957" actId="14100"/>
        <pc:sldMkLst>
          <pc:docMk/>
          <pc:sldMk cId="1433995988" sldId="263"/>
        </pc:sldMkLst>
      </pc:sldChg>
      <pc:sldChg chg="addSp delSp modSp mod modNotesTx">
        <pc:chgData name="CHRISTELLE DECLERCQ" userId="6105ae43-a600-46e8-812e-1762419aa502" providerId="ADAL" clId="{9A0B093D-9F00-441C-8DC8-AB1A8FF5B955}" dt="2024-07-22T13:46:47.621" v="3107" actId="20577"/>
        <pc:sldMkLst>
          <pc:docMk/>
          <pc:sldMk cId="1100313335" sldId="264"/>
        </pc:sldMkLst>
      </pc:sldChg>
      <pc:sldChg chg="addSp delSp modSp mod ord modNotesTx">
        <pc:chgData name="CHRISTELLE DECLERCQ" userId="6105ae43-a600-46e8-812e-1762419aa502" providerId="ADAL" clId="{9A0B093D-9F00-441C-8DC8-AB1A8FF5B955}" dt="2024-07-22T13:48:12.083" v="3127" actId="1076"/>
        <pc:sldMkLst>
          <pc:docMk/>
          <pc:sldMk cId="3473132355" sldId="265"/>
        </pc:sldMkLst>
      </pc:sldChg>
      <pc:sldChg chg="addSp delSp modSp mod modNotesTx">
        <pc:chgData name="CHRISTELLE DECLERCQ" userId="6105ae43-a600-46e8-812e-1762419aa502" providerId="ADAL" clId="{9A0B093D-9F00-441C-8DC8-AB1A8FF5B955}" dt="2024-07-22T13:48:57.497" v="3143" actId="14100"/>
        <pc:sldMkLst>
          <pc:docMk/>
          <pc:sldMk cId="2893968652" sldId="266"/>
        </pc:sldMkLst>
      </pc:sldChg>
      <pc:sldChg chg="addSp delSp modSp mod modNotesTx">
        <pc:chgData name="CHRISTELLE DECLERCQ" userId="6105ae43-a600-46e8-812e-1762419aa502" providerId="ADAL" clId="{9A0B093D-9F00-441C-8DC8-AB1A8FF5B955}" dt="2024-07-22T13:44:33.266" v="3085" actId="14100"/>
        <pc:sldMkLst>
          <pc:docMk/>
          <pc:sldMk cId="1113508281" sldId="267"/>
        </pc:sldMkLst>
      </pc:sldChg>
      <pc:sldChg chg="modSp mod">
        <pc:chgData name="CHRISTELLE DECLERCQ" userId="6105ae43-a600-46e8-812e-1762419aa502" providerId="ADAL" clId="{9A0B093D-9F00-441C-8DC8-AB1A8FF5B955}" dt="2024-07-22T13:44:54.520" v="3093" actId="14100"/>
        <pc:sldMkLst>
          <pc:docMk/>
          <pc:sldMk cId="110182478" sldId="268"/>
        </pc:sldMkLst>
      </pc:sldChg>
      <pc:sldChg chg="addSp delSp modSp add mod ord modNotesTx">
        <pc:chgData name="CHRISTELLE DECLERCQ" userId="6105ae43-a600-46e8-812e-1762419aa502" providerId="ADAL" clId="{9A0B093D-9F00-441C-8DC8-AB1A8FF5B955}" dt="2024-07-22T13:47:00.376" v="3111" actId="14100"/>
        <pc:sldMkLst>
          <pc:docMk/>
          <pc:sldMk cId="242146591" sldId="269"/>
        </pc:sldMkLst>
      </pc:sldChg>
      <pc:sldChg chg="addSp delSp modSp add del mod modNotesTx">
        <pc:chgData name="CHRISTELLE DECLERCQ" userId="6105ae43-a600-46e8-812e-1762419aa502" providerId="ADAL" clId="{9A0B093D-9F00-441C-8DC8-AB1A8FF5B955}" dt="2024-07-22T13:29:54.783" v="2050" actId="2696"/>
        <pc:sldMkLst>
          <pc:docMk/>
          <pc:sldMk cId="2012821500" sldId="270"/>
        </pc:sldMkLst>
      </pc:sldChg>
      <pc:sldChg chg="addSp delSp modSp add mod modNotesTx">
        <pc:chgData name="CHRISTELLE DECLERCQ" userId="6105ae43-a600-46e8-812e-1762419aa502" providerId="ADAL" clId="{9A0B093D-9F00-441C-8DC8-AB1A8FF5B955}" dt="2024-07-22T13:30:48.446" v="2090" actId="20577"/>
        <pc:sldMkLst>
          <pc:docMk/>
          <pc:sldMk cId="334585071" sldId="271"/>
        </pc:sldMkLst>
      </pc:sldChg>
      <pc:sldChg chg="modSp add mod modNotesTx">
        <pc:chgData name="CHRISTELLE DECLERCQ" userId="6105ae43-a600-46e8-812e-1762419aa502" providerId="ADAL" clId="{9A0B093D-9F00-441C-8DC8-AB1A8FF5B955}" dt="2024-07-22T13:49:27.191" v="3148" actId="255"/>
        <pc:sldMkLst>
          <pc:docMk/>
          <pc:sldMk cId="62002215" sldId="272"/>
        </pc:sldMkLst>
      </pc:sldChg>
      <pc:sldChg chg="addSp delSp modSp add mod modNotesTx">
        <pc:chgData name="CHRISTELLE DECLERCQ" userId="6105ae43-a600-46e8-812e-1762419aa502" providerId="ADAL" clId="{9A0B093D-9F00-441C-8DC8-AB1A8FF5B955}" dt="2024-07-22T13:49:56.951" v="3156" actId="14734"/>
        <pc:sldMkLst>
          <pc:docMk/>
          <pc:sldMk cId="3932859392" sldId="273"/>
        </pc:sldMkLst>
      </pc:sldChg>
    </pc:docChg>
  </pc:docChgLst>
  <pc:docChgLst>
    <pc:chgData name="CHRISTELLE DECLERCQ" userId="S::christelle.declercq@univ-reims.fr::6105ae43-a600-46e8-812e-1762419aa502" providerId="AD" clId="Web-{77AE98B7-451C-47DA-896F-8AD23BC2D1CD}"/>
    <pc:docChg chg="delSld modSld">
      <pc:chgData name="CHRISTELLE DECLERCQ" userId="S::christelle.declercq@univ-reims.fr::6105ae43-a600-46e8-812e-1762419aa502" providerId="AD" clId="Web-{77AE98B7-451C-47DA-896F-8AD23BC2D1CD}" dt="2024-07-23T14:27:25.237" v="5"/>
      <pc:docMkLst>
        <pc:docMk/>
      </pc:docMkLst>
      <pc:sldChg chg="del">
        <pc:chgData name="CHRISTELLE DECLERCQ" userId="S::christelle.declercq@univ-reims.fr::6105ae43-a600-46e8-812e-1762419aa502" providerId="AD" clId="Web-{77AE98B7-451C-47DA-896F-8AD23BC2D1CD}" dt="2024-07-23T14:22:44.352" v="0"/>
        <pc:sldMkLst>
          <pc:docMk/>
          <pc:sldMk cId="1062621727" sldId="262"/>
        </pc:sldMkLst>
      </pc:sldChg>
      <pc:sldChg chg="addSp delSp modSp del">
        <pc:chgData name="CHRISTELLE DECLERCQ" userId="S::christelle.declercq@univ-reims.fr::6105ae43-a600-46e8-812e-1762419aa502" providerId="AD" clId="Web-{77AE98B7-451C-47DA-896F-8AD23BC2D1CD}" dt="2024-07-23T14:27:25.237" v="5"/>
        <pc:sldMkLst>
          <pc:docMk/>
          <pc:sldMk cId="1433995988" sldId="263"/>
        </pc:sldMkLst>
      </pc:sldChg>
    </pc:docChg>
  </pc:docChgLst>
  <pc:docChgLst>
    <pc:chgData name="Ojala Krista" userId="f0ba6cd0-c5fd-43c9-a651-72ef6fcfc64d" providerId="ADAL" clId="{0D14DA32-092C-44C6-8484-98E2604B34B7}"/>
    <pc:docChg chg="modSld">
      <pc:chgData name="Ojala Krista" userId="f0ba6cd0-c5fd-43c9-a651-72ef6fcfc64d" providerId="ADAL" clId="{0D14DA32-092C-44C6-8484-98E2604B34B7}" dt="2024-10-04T07:57:42.642" v="79" actId="20577"/>
      <pc:docMkLst>
        <pc:docMk/>
      </pc:docMkLst>
      <pc:sldChg chg="modSp mod">
        <pc:chgData name="Ojala Krista" userId="f0ba6cd0-c5fd-43c9-a651-72ef6fcfc64d" providerId="ADAL" clId="{0D14DA32-092C-44C6-8484-98E2604B34B7}" dt="2024-10-04T07:51:50.749" v="11" actId="403"/>
        <pc:sldMkLst>
          <pc:docMk/>
          <pc:sldMk cId="0" sldId="256"/>
        </pc:sldMkLst>
        <pc:spChg chg="mod">
          <ac:chgData name="Ojala Krista" userId="f0ba6cd0-c5fd-43c9-a651-72ef6fcfc64d" providerId="ADAL" clId="{0D14DA32-092C-44C6-8484-98E2604B34B7}" dt="2024-10-04T07:51:50.749" v="11" actId="403"/>
          <ac:spMkLst>
            <pc:docMk/>
            <pc:sldMk cId="0" sldId="256"/>
            <ac:spMk id="99" creationId="{00000000-0000-0000-0000-000000000000}"/>
          </ac:spMkLst>
        </pc:spChg>
      </pc:sldChg>
      <pc:sldChg chg="modSp">
        <pc:chgData name="Ojala Krista" userId="f0ba6cd0-c5fd-43c9-a651-72ef6fcfc64d" providerId="ADAL" clId="{0D14DA32-092C-44C6-8484-98E2604B34B7}" dt="2024-10-04T07:51:54.086" v="12"/>
        <pc:sldMkLst>
          <pc:docMk/>
          <pc:sldMk cId="0" sldId="257"/>
        </pc:sldMkLst>
        <pc:spChg chg="mod">
          <ac:chgData name="Ojala Krista" userId="f0ba6cd0-c5fd-43c9-a651-72ef6fcfc64d" providerId="ADAL" clId="{0D14DA32-092C-44C6-8484-98E2604B34B7}" dt="2024-10-04T07:51:54.086" v="12"/>
          <ac:spMkLst>
            <pc:docMk/>
            <pc:sldMk cId="0" sldId="257"/>
            <ac:spMk id="115" creationId="{00000000-0000-0000-0000-000000000000}"/>
          </ac:spMkLst>
        </pc:spChg>
      </pc:sldChg>
      <pc:sldChg chg="modSp mod">
        <pc:chgData name="Ojala Krista" userId="f0ba6cd0-c5fd-43c9-a651-72ef6fcfc64d" providerId="ADAL" clId="{0D14DA32-092C-44C6-8484-98E2604B34B7}" dt="2024-10-04T07:52:39.463" v="19" actId="20577"/>
        <pc:sldMkLst>
          <pc:docMk/>
          <pc:sldMk cId="0" sldId="258"/>
        </pc:sldMkLst>
        <pc:spChg chg="mod">
          <ac:chgData name="Ojala Krista" userId="f0ba6cd0-c5fd-43c9-a651-72ef6fcfc64d" providerId="ADAL" clId="{0D14DA32-092C-44C6-8484-98E2604B34B7}" dt="2024-10-04T07:52:33.744" v="18" actId="113"/>
          <ac:spMkLst>
            <pc:docMk/>
            <pc:sldMk cId="0" sldId="258"/>
            <ac:spMk id="2" creationId="{B89DA231-CF4C-40FA-8246-B2F037391183}"/>
          </ac:spMkLst>
        </pc:spChg>
        <pc:spChg chg="mod">
          <ac:chgData name="Ojala Krista" userId="f0ba6cd0-c5fd-43c9-a651-72ef6fcfc64d" providerId="ADAL" clId="{0D14DA32-092C-44C6-8484-98E2604B34B7}" dt="2024-10-04T07:52:39.463" v="19" actId="20577"/>
          <ac:spMkLst>
            <pc:docMk/>
            <pc:sldMk cId="0" sldId="258"/>
            <ac:spMk id="131" creationId="{00000000-0000-0000-0000-000000000000}"/>
          </ac:spMkLst>
        </pc:spChg>
      </pc:sldChg>
      <pc:sldChg chg="modSp mod">
        <pc:chgData name="Ojala Krista" userId="f0ba6cd0-c5fd-43c9-a651-72ef6fcfc64d" providerId="ADAL" clId="{0D14DA32-092C-44C6-8484-98E2604B34B7}" dt="2024-10-04T07:52:22.784" v="15" actId="20577"/>
        <pc:sldMkLst>
          <pc:docMk/>
          <pc:sldMk cId="1608186336" sldId="261"/>
        </pc:sldMkLst>
        <pc:spChg chg="mod">
          <ac:chgData name="Ojala Krista" userId="f0ba6cd0-c5fd-43c9-a651-72ef6fcfc64d" providerId="ADAL" clId="{0D14DA32-092C-44C6-8484-98E2604B34B7}" dt="2024-10-04T07:52:22.784" v="15" actId="20577"/>
          <ac:spMkLst>
            <pc:docMk/>
            <pc:sldMk cId="1608186336" sldId="261"/>
            <ac:spMk id="13" creationId="{4AFB8E46-F25C-24F4-A5AE-77D5D65E24CB}"/>
          </ac:spMkLst>
        </pc:spChg>
      </pc:sldChg>
      <pc:sldChg chg="modSp mod">
        <pc:chgData name="Ojala Krista" userId="f0ba6cd0-c5fd-43c9-a651-72ef6fcfc64d" providerId="ADAL" clId="{0D14DA32-092C-44C6-8484-98E2604B34B7}" dt="2024-10-04T07:53:04.684" v="31" actId="20577"/>
        <pc:sldMkLst>
          <pc:docMk/>
          <pc:sldMk cId="1062621727" sldId="262"/>
        </pc:sldMkLst>
        <pc:spChg chg="mod">
          <ac:chgData name="Ojala Krista" userId="f0ba6cd0-c5fd-43c9-a651-72ef6fcfc64d" providerId="ADAL" clId="{0D14DA32-092C-44C6-8484-98E2604B34B7}" dt="2024-10-04T07:52:51.244" v="21" actId="113"/>
          <ac:spMkLst>
            <pc:docMk/>
            <pc:sldMk cId="1062621727" sldId="262"/>
            <ac:spMk id="13" creationId="{7E97E6B3-B818-4510-BDE3-8E432F3A7C88}"/>
          </ac:spMkLst>
        </pc:spChg>
        <pc:spChg chg="mod">
          <ac:chgData name="Ojala Krista" userId="f0ba6cd0-c5fd-43c9-a651-72ef6fcfc64d" providerId="ADAL" clId="{0D14DA32-092C-44C6-8484-98E2604B34B7}" dt="2024-10-04T07:53:04.684" v="31" actId="20577"/>
          <ac:spMkLst>
            <pc:docMk/>
            <pc:sldMk cId="1062621727" sldId="262"/>
            <ac:spMk id="131" creationId="{00000000-0000-0000-0000-000000000000}"/>
          </ac:spMkLst>
        </pc:spChg>
      </pc:sldChg>
      <pc:sldChg chg="modSp mod">
        <pc:chgData name="Ojala Krista" userId="f0ba6cd0-c5fd-43c9-a651-72ef6fcfc64d" providerId="ADAL" clId="{0D14DA32-092C-44C6-8484-98E2604B34B7}" dt="2024-10-04T07:53:11.124" v="32" actId="20577"/>
        <pc:sldMkLst>
          <pc:docMk/>
          <pc:sldMk cId="1433995988" sldId="263"/>
        </pc:sldMkLst>
        <pc:spChg chg="mod">
          <ac:chgData name="Ojala Krista" userId="f0ba6cd0-c5fd-43c9-a651-72ef6fcfc64d" providerId="ADAL" clId="{0D14DA32-092C-44C6-8484-98E2604B34B7}" dt="2024-10-04T07:53:11.124" v="32" actId="20577"/>
          <ac:spMkLst>
            <pc:docMk/>
            <pc:sldMk cId="1433995988" sldId="263"/>
            <ac:spMk id="131" creationId="{00000000-0000-0000-0000-000000000000}"/>
          </ac:spMkLst>
        </pc:spChg>
      </pc:sldChg>
      <pc:sldChg chg="modSp mod">
        <pc:chgData name="Ojala Krista" userId="f0ba6cd0-c5fd-43c9-a651-72ef6fcfc64d" providerId="ADAL" clId="{0D14DA32-092C-44C6-8484-98E2604B34B7}" dt="2024-10-04T07:54:12.103" v="33" actId="20577"/>
        <pc:sldMkLst>
          <pc:docMk/>
          <pc:sldMk cId="1100313335" sldId="264"/>
        </pc:sldMkLst>
        <pc:spChg chg="mod">
          <ac:chgData name="Ojala Krista" userId="f0ba6cd0-c5fd-43c9-a651-72ef6fcfc64d" providerId="ADAL" clId="{0D14DA32-092C-44C6-8484-98E2604B34B7}" dt="2024-10-04T07:54:12.103" v="33" actId="20577"/>
          <ac:spMkLst>
            <pc:docMk/>
            <pc:sldMk cId="1100313335" sldId="264"/>
            <ac:spMk id="131" creationId="{00000000-0000-0000-0000-000000000000}"/>
          </ac:spMkLst>
        </pc:spChg>
      </pc:sldChg>
      <pc:sldChg chg="modSp mod">
        <pc:chgData name="Ojala Krista" userId="f0ba6cd0-c5fd-43c9-a651-72ef6fcfc64d" providerId="ADAL" clId="{0D14DA32-092C-44C6-8484-98E2604B34B7}" dt="2024-10-04T07:55:21.603" v="39" actId="5793"/>
        <pc:sldMkLst>
          <pc:docMk/>
          <pc:sldMk cId="3473132355" sldId="265"/>
        </pc:sldMkLst>
        <pc:graphicFrameChg chg="modGraphic">
          <ac:chgData name="Ojala Krista" userId="f0ba6cd0-c5fd-43c9-a651-72ef6fcfc64d" providerId="ADAL" clId="{0D14DA32-092C-44C6-8484-98E2604B34B7}" dt="2024-10-04T07:55:21.603" v="39" actId="5793"/>
          <ac:graphicFrameMkLst>
            <pc:docMk/>
            <pc:sldMk cId="3473132355" sldId="265"/>
            <ac:graphicFrameMk id="3" creationId="{B8C4BA26-FB23-416F-AF65-8196D1B751E5}"/>
          </ac:graphicFrameMkLst>
        </pc:graphicFrameChg>
      </pc:sldChg>
      <pc:sldChg chg="modSp">
        <pc:chgData name="Ojala Krista" userId="f0ba6cd0-c5fd-43c9-a651-72ef6fcfc64d" providerId="ADAL" clId="{0D14DA32-092C-44C6-8484-98E2604B34B7}" dt="2024-10-04T07:55:58.989" v="41" actId="20577"/>
        <pc:sldMkLst>
          <pc:docMk/>
          <pc:sldMk cId="2893968652" sldId="266"/>
        </pc:sldMkLst>
        <pc:graphicFrameChg chg="mod">
          <ac:chgData name="Ojala Krista" userId="f0ba6cd0-c5fd-43c9-a651-72ef6fcfc64d" providerId="ADAL" clId="{0D14DA32-092C-44C6-8484-98E2604B34B7}" dt="2024-10-04T07:55:58.989" v="41" actId="20577"/>
          <ac:graphicFrameMkLst>
            <pc:docMk/>
            <pc:sldMk cId="2893968652" sldId="266"/>
            <ac:graphicFrameMk id="3" creationId="{3B711B22-0379-482F-BF55-315AC2025452}"/>
          </ac:graphicFrameMkLst>
        </pc:graphicFrameChg>
      </pc:sldChg>
      <pc:sldChg chg="modSp mod">
        <pc:chgData name="Ojala Krista" userId="f0ba6cd0-c5fd-43c9-a651-72ef6fcfc64d" providerId="ADAL" clId="{0D14DA32-092C-44C6-8484-98E2604B34B7}" dt="2024-10-04T07:57:42.642" v="79" actId="20577"/>
        <pc:sldMkLst>
          <pc:docMk/>
          <pc:sldMk cId="110182478" sldId="268"/>
        </pc:sldMkLst>
        <pc:spChg chg="mod">
          <ac:chgData name="Ojala Krista" userId="f0ba6cd0-c5fd-43c9-a651-72ef6fcfc64d" providerId="ADAL" clId="{0D14DA32-092C-44C6-8484-98E2604B34B7}" dt="2024-10-04T07:57:42.642" v="79" actId="20577"/>
          <ac:spMkLst>
            <pc:docMk/>
            <pc:sldMk cId="110182478" sldId="268"/>
            <ac:spMk id="11" creationId="{B70C9DAC-317B-4843-9645-F6F0DCDA0CE5}"/>
          </ac:spMkLst>
        </pc:spChg>
      </pc:sldChg>
      <pc:sldChg chg="modSp">
        <pc:chgData name="Ojala Krista" userId="f0ba6cd0-c5fd-43c9-a651-72ef6fcfc64d" providerId="ADAL" clId="{0D14DA32-092C-44C6-8484-98E2604B34B7}" dt="2024-10-04T07:54:30.368" v="36" actId="20577"/>
        <pc:sldMkLst>
          <pc:docMk/>
          <pc:sldMk cId="242146591" sldId="269"/>
        </pc:sldMkLst>
        <pc:graphicFrameChg chg="mod">
          <ac:chgData name="Ojala Krista" userId="f0ba6cd0-c5fd-43c9-a651-72ef6fcfc64d" providerId="ADAL" clId="{0D14DA32-092C-44C6-8484-98E2604B34B7}" dt="2024-10-04T07:54:30.368" v="36" actId="20577"/>
          <ac:graphicFrameMkLst>
            <pc:docMk/>
            <pc:sldMk cId="242146591" sldId="269"/>
            <ac:graphicFrameMk id="2" creationId="{3D32B842-CB83-43E0-B4F1-C4DD39CD4993}"/>
          </ac:graphicFrameMkLst>
        </pc:graphicFrameChg>
      </pc:sldChg>
      <pc:sldChg chg="modSp mod">
        <pc:chgData name="Ojala Krista" userId="f0ba6cd0-c5fd-43c9-a651-72ef6fcfc64d" providerId="ADAL" clId="{0D14DA32-092C-44C6-8484-98E2604B34B7}" dt="2024-10-04T07:56:17.083" v="45" actId="20577"/>
        <pc:sldMkLst>
          <pc:docMk/>
          <pc:sldMk cId="334585071" sldId="271"/>
        </pc:sldMkLst>
        <pc:spChg chg="mod">
          <ac:chgData name="Ojala Krista" userId="f0ba6cd0-c5fd-43c9-a651-72ef6fcfc64d" providerId="ADAL" clId="{0D14DA32-092C-44C6-8484-98E2604B34B7}" dt="2024-10-04T07:56:17.083" v="45" actId="20577"/>
          <ac:spMkLst>
            <pc:docMk/>
            <pc:sldMk cId="334585071" sldId="271"/>
            <ac:spMk id="2" creationId="{7348C6AE-4A12-45E7-AA17-0B85C9AD8BB6}"/>
          </ac:spMkLst>
        </pc:spChg>
      </pc:sldChg>
      <pc:sldChg chg="modSp mod">
        <pc:chgData name="Ojala Krista" userId="f0ba6cd0-c5fd-43c9-a651-72ef6fcfc64d" providerId="ADAL" clId="{0D14DA32-092C-44C6-8484-98E2604B34B7}" dt="2024-10-04T07:56:47.623" v="70" actId="20577"/>
        <pc:sldMkLst>
          <pc:docMk/>
          <pc:sldMk cId="62002215" sldId="272"/>
        </pc:sldMkLst>
        <pc:spChg chg="mod">
          <ac:chgData name="Ojala Krista" userId="f0ba6cd0-c5fd-43c9-a651-72ef6fcfc64d" providerId="ADAL" clId="{0D14DA32-092C-44C6-8484-98E2604B34B7}" dt="2024-10-04T07:56:47.623" v="70" actId="20577"/>
          <ac:spMkLst>
            <pc:docMk/>
            <pc:sldMk cId="62002215" sldId="272"/>
            <ac:spMk id="2" creationId="{7348C6AE-4A12-45E7-AA17-0B85C9AD8BB6}"/>
          </ac:spMkLst>
        </pc:spChg>
      </pc:sldChg>
      <pc:sldChg chg="modSp mod">
        <pc:chgData name="Ojala Krista" userId="f0ba6cd0-c5fd-43c9-a651-72ef6fcfc64d" providerId="ADAL" clId="{0D14DA32-092C-44C6-8484-98E2604B34B7}" dt="2024-10-04T07:57:20.212" v="72" actId="20577"/>
        <pc:sldMkLst>
          <pc:docMk/>
          <pc:sldMk cId="3932859392" sldId="273"/>
        </pc:sldMkLst>
        <pc:graphicFrameChg chg="modGraphic">
          <ac:chgData name="Ojala Krista" userId="f0ba6cd0-c5fd-43c9-a651-72ef6fcfc64d" providerId="ADAL" clId="{0D14DA32-092C-44C6-8484-98E2604B34B7}" dt="2024-10-04T07:57:20.212" v="72" actId="20577"/>
          <ac:graphicFrameMkLst>
            <pc:docMk/>
            <pc:sldMk cId="3932859392" sldId="273"/>
            <ac:graphicFrameMk id="2" creationId="{51460969-0E3C-4CFC-AE94-C96CAC313CB9}"/>
          </ac:graphicFrameMkLst>
        </pc:graphicFrameChg>
      </pc:sldChg>
    </pc:docChg>
  </pc:docChgLst>
  <pc:docChgLst>
    <pc:chgData name="CHRISTELLE DECLERCQ" userId="S::christelle.declercq@univ-reims.fr::6105ae43-a600-46e8-812e-1762419aa502" providerId="AD" clId="Web-{8DCDCA72-6071-47AF-8FC0-1CA6C5BB2964}"/>
    <pc:docChg chg="modSld">
      <pc:chgData name="CHRISTELLE DECLERCQ" userId="S::christelle.declercq@univ-reims.fr::6105ae43-a600-46e8-812e-1762419aa502" providerId="AD" clId="Web-{8DCDCA72-6071-47AF-8FC0-1CA6C5BB2964}" dt="2024-07-24T06:41:40.414" v="1"/>
      <pc:docMkLst>
        <pc:docMk/>
      </pc:docMkLst>
      <pc:sldChg chg="modNotes">
        <pc:chgData name="CHRISTELLE DECLERCQ" userId="S::christelle.declercq@univ-reims.fr::6105ae43-a600-46e8-812e-1762419aa502" providerId="AD" clId="Web-{8DCDCA72-6071-47AF-8FC0-1CA6C5BB2964}" dt="2024-07-24T06:40:39.083" v="0"/>
        <pc:sldMkLst>
          <pc:docMk/>
          <pc:sldMk cId="334585071" sldId="271"/>
        </pc:sldMkLst>
      </pc:sldChg>
      <pc:sldChg chg="modNotes">
        <pc:chgData name="CHRISTELLE DECLERCQ" userId="S::christelle.declercq@univ-reims.fr::6105ae43-a600-46e8-812e-1762419aa502" providerId="AD" clId="Web-{8DCDCA72-6071-47AF-8FC0-1CA6C5BB2964}" dt="2024-07-24T06:41:40.414" v="1"/>
        <pc:sldMkLst>
          <pc:docMk/>
          <pc:sldMk cId="62002215" sldId="272"/>
        </pc:sldMkLst>
      </pc:sldChg>
    </pc:docChg>
  </pc:docChgLst>
  <pc:docChgLst>
    <pc:chgData name="Ojala Krista" userId="f0ba6cd0-c5fd-43c9-a651-72ef6fcfc64d" providerId="ADAL" clId="{29A73193-A550-4BE9-ADF7-B2FB68A90D00}"/>
    <pc:docChg chg="modSld">
      <pc:chgData name="Ojala Krista" userId="f0ba6cd0-c5fd-43c9-a651-72ef6fcfc64d" providerId="ADAL" clId="{29A73193-A550-4BE9-ADF7-B2FB68A90D00}" dt="2024-10-22T11:01:13.352" v="0"/>
      <pc:docMkLst>
        <pc:docMk/>
      </pc:docMkLst>
      <pc:sldChg chg="modSp mod">
        <pc:chgData name="Ojala Krista" userId="f0ba6cd0-c5fd-43c9-a651-72ef6fcfc64d" providerId="ADAL" clId="{29A73193-A550-4BE9-ADF7-B2FB68A90D00}" dt="2024-10-22T11:01:13.352" v="0"/>
        <pc:sldMkLst>
          <pc:docMk/>
          <pc:sldMk cId="0" sldId="256"/>
        </pc:sldMkLst>
        <pc:spChg chg="mod">
          <ac:chgData name="Ojala Krista" userId="f0ba6cd0-c5fd-43c9-a651-72ef6fcfc64d" providerId="ADAL" clId="{29A73193-A550-4BE9-ADF7-B2FB68A90D00}" dt="2024-10-22T11:01:13.352" v="0"/>
          <ac:spMkLst>
            <pc:docMk/>
            <pc:sldMk cId="0" sldId="256"/>
            <ac:spMk id="105" creationId="{00000000-0000-0000-0000-000000000000}"/>
          </ac:spMkLst>
        </pc:spChg>
      </pc:sldChg>
    </pc:docChg>
  </pc:docChgLst>
  <pc:docChgLst>
    <pc:chgData name="Kosola Maisa" userId="4b3326f0-aff6-4f7a-9d3f-bb0cbbc8dd91" providerId="ADAL" clId="{0C1AC363-D366-421B-973A-109CD1CEF05C}"/>
    <pc:docChg chg="custSel modSld">
      <pc:chgData name="Kosola Maisa" userId="4b3326f0-aff6-4f7a-9d3f-bb0cbbc8dd91" providerId="ADAL" clId="{0C1AC363-D366-421B-973A-109CD1CEF05C}" dt="2024-12-09T14:24:52.988" v="30" actId="478"/>
      <pc:docMkLst>
        <pc:docMk/>
      </pc:docMkLst>
      <pc:sldChg chg="addSp modSp mod">
        <pc:chgData name="Kosola Maisa" userId="4b3326f0-aff6-4f7a-9d3f-bb0cbbc8dd91" providerId="ADAL" clId="{0C1AC363-D366-421B-973A-109CD1CEF05C}" dt="2024-12-09T14:24:05.114" v="1" actId="1076"/>
        <pc:sldMkLst>
          <pc:docMk/>
          <pc:sldMk cId="0" sldId="256"/>
        </pc:sldMkLst>
        <pc:picChg chg="add mod">
          <ac:chgData name="Kosola Maisa" userId="4b3326f0-aff6-4f7a-9d3f-bb0cbbc8dd91" providerId="ADAL" clId="{0C1AC363-D366-421B-973A-109CD1CEF05C}" dt="2024-12-09T14:24:05.114" v="1" actId="1076"/>
          <ac:picMkLst>
            <pc:docMk/>
            <pc:sldMk cId="0" sldId="256"/>
            <ac:picMk id="4" creationId="{1DC5D751-516B-88A4-4F0A-C1D8D69D938B}"/>
          </ac:picMkLst>
        </pc:picChg>
      </pc:sldChg>
      <pc:sldChg chg="addSp delSp modSp mod">
        <pc:chgData name="Kosola Maisa" userId="4b3326f0-aff6-4f7a-9d3f-bb0cbbc8dd91" providerId="ADAL" clId="{0C1AC363-D366-421B-973A-109CD1CEF05C}" dt="2024-12-09T14:24:07.535" v="3"/>
        <pc:sldMkLst>
          <pc:docMk/>
          <pc:sldMk cId="0" sldId="257"/>
        </pc:sldMkLst>
        <pc:spChg chg="add mod">
          <ac:chgData name="Kosola Maisa" userId="4b3326f0-aff6-4f7a-9d3f-bb0cbbc8dd91" providerId="ADAL" clId="{0C1AC363-D366-421B-973A-109CD1CEF05C}" dt="2024-12-09T14:24:07.254" v="2" actId="478"/>
          <ac:spMkLst>
            <pc:docMk/>
            <pc:sldMk cId="0" sldId="257"/>
            <ac:spMk id="3" creationId="{817CD3EE-B691-4963-A207-5496749F5FA1}"/>
          </ac:spMkLst>
        </pc:spChg>
        <pc:picChg chg="add mod">
          <ac:chgData name="Kosola Maisa" userId="4b3326f0-aff6-4f7a-9d3f-bb0cbbc8dd91" providerId="ADAL" clId="{0C1AC363-D366-421B-973A-109CD1CEF05C}" dt="2024-12-09T14:24:07.535" v="3"/>
          <ac:picMkLst>
            <pc:docMk/>
            <pc:sldMk cId="0" sldId="257"/>
            <ac:picMk id="4" creationId="{9D33A814-D89B-5D9E-6FD0-00C974E1FA79}"/>
          </ac:picMkLst>
        </pc:picChg>
        <pc:picChg chg="del">
          <ac:chgData name="Kosola Maisa" userId="4b3326f0-aff6-4f7a-9d3f-bb0cbbc8dd91" providerId="ADAL" clId="{0C1AC363-D366-421B-973A-109CD1CEF05C}" dt="2024-12-09T14:24:07.254" v="2" actId="478"/>
          <ac:picMkLst>
            <pc:docMk/>
            <pc:sldMk cId="0" sldId="257"/>
            <ac:picMk id="111" creationId="{00000000-0000-0000-0000-000000000000}"/>
          </ac:picMkLst>
        </pc:picChg>
      </pc:sldChg>
      <pc:sldChg chg="addSp delSp modSp mod">
        <pc:chgData name="Kosola Maisa" userId="4b3326f0-aff6-4f7a-9d3f-bb0cbbc8dd91" providerId="ADAL" clId="{0C1AC363-D366-421B-973A-109CD1CEF05C}" dt="2024-12-09T14:24:13.710" v="7"/>
        <pc:sldMkLst>
          <pc:docMk/>
          <pc:sldMk cId="0" sldId="258"/>
        </pc:sldMkLst>
        <pc:spChg chg="add mod">
          <ac:chgData name="Kosola Maisa" userId="4b3326f0-aff6-4f7a-9d3f-bb0cbbc8dd91" providerId="ADAL" clId="{0C1AC363-D366-421B-973A-109CD1CEF05C}" dt="2024-12-09T14:24:13.444" v="6" actId="478"/>
          <ac:spMkLst>
            <pc:docMk/>
            <pc:sldMk cId="0" sldId="258"/>
            <ac:spMk id="4" creationId="{6D1238DA-8D90-5574-A8BE-982F9F2CD884}"/>
          </ac:spMkLst>
        </pc:spChg>
        <pc:picChg chg="add mod">
          <ac:chgData name="Kosola Maisa" userId="4b3326f0-aff6-4f7a-9d3f-bb0cbbc8dd91" providerId="ADAL" clId="{0C1AC363-D366-421B-973A-109CD1CEF05C}" dt="2024-12-09T14:24:13.710" v="7"/>
          <ac:picMkLst>
            <pc:docMk/>
            <pc:sldMk cId="0" sldId="258"/>
            <ac:picMk id="5" creationId="{CFF192FF-7DF9-89FC-4F81-E3135B0C7F54}"/>
          </ac:picMkLst>
        </pc:picChg>
        <pc:picChg chg="del">
          <ac:chgData name="Kosola Maisa" userId="4b3326f0-aff6-4f7a-9d3f-bb0cbbc8dd91" providerId="ADAL" clId="{0C1AC363-D366-421B-973A-109CD1CEF05C}" dt="2024-12-09T14:24:13.444" v="6" actId="478"/>
          <ac:picMkLst>
            <pc:docMk/>
            <pc:sldMk cId="0" sldId="258"/>
            <ac:picMk id="120" creationId="{00000000-0000-0000-0000-000000000000}"/>
          </ac:picMkLst>
        </pc:picChg>
      </pc:sldChg>
      <pc:sldChg chg="addSp delSp modSp mod">
        <pc:chgData name="Kosola Maisa" userId="4b3326f0-aff6-4f7a-9d3f-bb0cbbc8dd91" providerId="ADAL" clId="{0C1AC363-D366-421B-973A-109CD1CEF05C}" dt="2024-12-09T14:24:09.922" v="5"/>
        <pc:sldMkLst>
          <pc:docMk/>
          <pc:sldMk cId="1608186336" sldId="261"/>
        </pc:sldMkLst>
        <pc:spChg chg="add mod">
          <ac:chgData name="Kosola Maisa" userId="4b3326f0-aff6-4f7a-9d3f-bb0cbbc8dd91" providerId="ADAL" clId="{0C1AC363-D366-421B-973A-109CD1CEF05C}" dt="2024-12-09T14:24:09.709" v="4" actId="478"/>
          <ac:spMkLst>
            <pc:docMk/>
            <pc:sldMk cId="1608186336" sldId="261"/>
            <ac:spMk id="3" creationId="{16246BB1-2168-B8AC-85BE-ECFA2D586DB3}"/>
          </ac:spMkLst>
        </pc:spChg>
        <pc:picChg chg="add mod">
          <ac:chgData name="Kosola Maisa" userId="4b3326f0-aff6-4f7a-9d3f-bb0cbbc8dd91" providerId="ADAL" clId="{0C1AC363-D366-421B-973A-109CD1CEF05C}" dt="2024-12-09T14:24:09.922" v="5"/>
          <ac:picMkLst>
            <pc:docMk/>
            <pc:sldMk cId="1608186336" sldId="261"/>
            <ac:picMk id="4" creationId="{2724F355-92EF-DAD0-513F-A309062B6F8E}"/>
          </ac:picMkLst>
        </pc:picChg>
        <pc:picChg chg="del">
          <ac:chgData name="Kosola Maisa" userId="4b3326f0-aff6-4f7a-9d3f-bb0cbbc8dd91" providerId="ADAL" clId="{0C1AC363-D366-421B-973A-109CD1CEF05C}" dt="2024-12-09T14:24:09.709" v="4" actId="478"/>
          <ac:picMkLst>
            <pc:docMk/>
            <pc:sldMk cId="1608186336" sldId="261"/>
            <ac:picMk id="111" creationId="{00000000-0000-0000-0000-000000000000}"/>
          </ac:picMkLst>
        </pc:picChg>
      </pc:sldChg>
      <pc:sldChg chg="addSp delSp modSp mod">
        <pc:chgData name="Kosola Maisa" userId="4b3326f0-aff6-4f7a-9d3f-bb0cbbc8dd91" providerId="ADAL" clId="{0C1AC363-D366-421B-973A-109CD1CEF05C}" dt="2024-12-09T14:24:17.122" v="9"/>
        <pc:sldMkLst>
          <pc:docMk/>
          <pc:sldMk cId="1062621727" sldId="262"/>
        </pc:sldMkLst>
        <pc:spChg chg="add mod">
          <ac:chgData name="Kosola Maisa" userId="4b3326f0-aff6-4f7a-9d3f-bb0cbbc8dd91" providerId="ADAL" clId="{0C1AC363-D366-421B-973A-109CD1CEF05C}" dt="2024-12-09T14:24:16.798" v="8" actId="478"/>
          <ac:spMkLst>
            <pc:docMk/>
            <pc:sldMk cId="1062621727" sldId="262"/>
            <ac:spMk id="3" creationId="{B926A91F-0E84-38E0-9DD0-BBF906DD0E4E}"/>
          </ac:spMkLst>
        </pc:spChg>
        <pc:picChg chg="add mod">
          <ac:chgData name="Kosola Maisa" userId="4b3326f0-aff6-4f7a-9d3f-bb0cbbc8dd91" providerId="ADAL" clId="{0C1AC363-D366-421B-973A-109CD1CEF05C}" dt="2024-12-09T14:24:17.122" v="9"/>
          <ac:picMkLst>
            <pc:docMk/>
            <pc:sldMk cId="1062621727" sldId="262"/>
            <ac:picMk id="6" creationId="{B3FBFBEA-46A6-E338-2A83-A3844690A426}"/>
          </ac:picMkLst>
        </pc:picChg>
        <pc:picChg chg="del">
          <ac:chgData name="Kosola Maisa" userId="4b3326f0-aff6-4f7a-9d3f-bb0cbbc8dd91" providerId="ADAL" clId="{0C1AC363-D366-421B-973A-109CD1CEF05C}" dt="2024-12-09T14:24:16.798" v="8" actId="478"/>
          <ac:picMkLst>
            <pc:docMk/>
            <pc:sldMk cId="1062621727" sldId="262"/>
            <ac:picMk id="120" creationId="{00000000-0000-0000-0000-000000000000}"/>
          </ac:picMkLst>
        </pc:picChg>
      </pc:sldChg>
      <pc:sldChg chg="addSp delSp modSp mod">
        <pc:chgData name="Kosola Maisa" userId="4b3326f0-aff6-4f7a-9d3f-bb0cbbc8dd91" providerId="ADAL" clId="{0C1AC363-D366-421B-973A-109CD1CEF05C}" dt="2024-12-09T14:24:21.157" v="11"/>
        <pc:sldMkLst>
          <pc:docMk/>
          <pc:sldMk cId="1433995988" sldId="263"/>
        </pc:sldMkLst>
        <pc:spChg chg="add mod">
          <ac:chgData name="Kosola Maisa" userId="4b3326f0-aff6-4f7a-9d3f-bb0cbbc8dd91" providerId="ADAL" clId="{0C1AC363-D366-421B-973A-109CD1CEF05C}" dt="2024-12-09T14:24:20.910" v="10" actId="478"/>
          <ac:spMkLst>
            <pc:docMk/>
            <pc:sldMk cId="1433995988" sldId="263"/>
            <ac:spMk id="3" creationId="{06ABAFDA-3E32-E523-D4A9-49E6BF930CCF}"/>
          </ac:spMkLst>
        </pc:spChg>
        <pc:picChg chg="add mod">
          <ac:chgData name="Kosola Maisa" userId="4b3326f0-aff6-4f7a-9d3f-bb0cbbc8dd91" providerId="ADAL" clId="{0C1AC363-D366-421B-973A-109CD1CEF05C}" dt="2024-12-09T14:24:21.157" v="11"/>
          <ac:picMkLst>
            <pc:docMk/>
            <pc:sldMk cId="1433995988" sldId="263"/>
            <ac:picMk id="4" creationId="{69B25D55-FDD5-DA70-1484-60CF52C2FAE2}"/>
          </ac:picMkLst>
        </pc:picChg>
        <pc:picChg chg="del">
          <ac:chgData name="Kosola Maisa" userId="4b3326f0-aff6-4f7a-9d3f-bb0cbbc8dd91" providerId="ADAL" clId="{0C1AC363-D366-421B-973A-109CD1CEF05C}" dt="2024-12-09T14:24:20.910" v="10" actId="478"/>
          <ac:picMkLst>
            <pc:docMk/>
            <pc:sldMk cId="1433995988" sldId="263"/>
            <ac:picMk id="120" creationId="{00000000-0000-0000-0000-000000000000}"/>
          </ac:picMkLst>
        </pc:picChg>
      </pc:sldChg>
      <pc:sldChg chg="addSp delSp modSp mod">
        <pc:chgData name="Kosola Maisa" userId="4b3326f0-aff6-4f7a-9d3f-bb0cbbc8dd91" providerId="ADAL" clId="{0C1AC363-D366-421B-973A-109CD1CEF05C}" dt="2024-12-09T14:24:24.031" v="13"/>
        <pc:sldMkLst>
          <pc:docMk/>
          <pc:sldMk cId="1100313335" sldId="264"/>
        </pc:sldMkLst>
        <pc:spChg chg="add mod">
          <ac:chgData name="Kosola Maisa" userId="4b3326f0-aff6-4f7a-9d3f-bb0cbbc8dd91" providerId="ADAL" clId="{0C1AC363-D366-421B-973A-109CD1CEF05C}" dt="2024-12-09T14:24:23.814" v="12" actId="478"/>
          <ac:spMkLst>
            <pc:docMk/>
            <pc:sldMk cId="1100313335" sldId="264"/>
            <ac:spMk id="4" creationId="{4C1B66B4-337D-3B14-C6D1-7F5E58E657F7}"/>
          </ac:spMkLst>
        </pc:spChg>
        <pc:picChg chg="add mod">
          <ac:chgData name="Kosola Maisa" userId="4b3326f0-aff6-4f7a-9d3f-bb0cbbc8dd91" providerId="ADAL" clId="{0C1AC363-D366-421B-973A-109CD1CEF05C}" dt="2024-12-09T14:24:24.031" v="13"/>
          <ac:picMkLst>
            <pc:docMk/>
            <pc:sldMk cId="1100313335" sldId="264"/>
            <ac:picMk id="5" creationId="{98000AE6-1B4A-8225-B8BD-D609F03C9AE6}"/>
          </ac:picMkLst>
        </pc:picChg>
        <pc:picChg chg="del">
          <ac:chgData name="Kosola Maisa" userId="4b3326f0-aff6-4f7a-9d3f-bb0cbbc8dd91" providerId="ADAL" clId="{0C1AC363-D366-421B-973A-109CD1CEF05C}" dt="2024-12-09T14:24:23.814" v="12" actId="478"/>
          <ac:picMkLst>
            <pc:docMk/>
            <pc:sldMk cId="1100313335" sldId="264"/>
            <ac:picMk id="120" creationId="{00000000-0000-0000-0000-000000000000}"/>
          </ac:picMkLst>
        </pc:picChg>
      </pc:sldChg>
      <pc:sldChg chg="addSp delSp modSp mod">
        <pc:chgData name="Kosola Maisa" userId="4b3326f0-aff6-4f7a-9d3f-bb0cbbc8dd91" providerId="ADAL" clId="{0C1AC363-D366-421B-973A-109CD1CEF05C}" dt="2024-12-09T14:24:31.115" v="17"/>
        <pc:sldMkLst>
          <pc:docMk/>
          <pc:sldMk cId="3473132355" sldId="265"/>
        </pc:sldMkLst>
        <pc:spChg chg="add mod">
          <ac:chgData name="Kosola Maisa" userId="4b3326f0-aff6-4f7a-9d3f-bb0cbbc8dd91" providerId="ADAL" clId="{0C1AC363-D366-421B-973A-109CD1CEF05C}" dt="2024-12-09T14:24:30.837" v="16" actId="478"/>
          <ac:spMkLst>
            <pc:docMk/>
            <pc:sldMk cId="3473132355" sldId="265"/>
            <ac:spMk id="4" creationId="{94B25F37-A476-236C-BDCA-922AC99C5F52}"/>
          </ac:spMkLst>
        </pc:spChg>
        <pc:picChg chg="add mod">
          <ac:chgData name="Kosola Maisa" userId="4b3326f0-aff6-4f7a-9d3f-bb0cbbc8dd91" providerId="ADAL" clId="{0C1AC363-D366-421B-973A-109CD1CEF05C}" dt="2024-12-09T14:24:31.115" v="17"/>
          <ac:picMkLst>
            <pc:docMk/>
            <pc:sldMk cId="3473132355" sldId="265"/>
            <ac:picMk id="5" creationId="{09414380-2810-94E8-60B0-85ABD5B93792}"/>
          </ac:picMkLst>
        </pc:picChg>
        <pc:picChg chg="del">
          <ac:chgData name="Kosola Maisa" userId="4b3326f0-aff6-4f7a-9d3f-bb0cbbc8dd91" providerId="ADAL" clId="{0C1AC363-D366-421B-973A-109CD1CEF05C}" dt="2024-12-09T14:24:30.837" v="16" actId="478"/>
          <ac:picMkLst>
            <pc:docMk/>
            <pc:sldMk cId="3473132355" sldId="265"/>
            <ac:picMk id="120" creationId="{00000000-0000-0000-0000-000000000000}"/>
          </ac:picMkLst>
        </pc:picChg>
      </pc:sldChg>
      <pc:sldChg chg="addSp delSp modSp mod">
        <pc:chgData name="Kosola Maisa" userId="4b3326f0-aff6-4f7a-9d3f-bb0cbbc8dd91" providerId="ADAL" clId="{0C1AC363-D366-421B-973A-109CD1CEF05C}" dt="2024-12-09T14:24:33.939" v="19"/>
        <pc:sldMkLst>
          <pc:docMk/>
          <pc:sldMk cId="2893968652" sldId="266"/>
        </pc:sldMkLst>
        <pc:spChg chg="add mod">
          <ac:chgData name="Kosola Maisa" userId="4b3326f0-aff6-4f7a-9d3f-bb0cbbc8dd91" providerId="ADAL" clId="{0C1AC363-D366-421B-973A-109CD1CEF05C}" dt="2024-12-09T14:24:33.666" v="18" actId="478"/>
          <ac:spMkLst>
            <pc:docMk/>
            <pc:sldMk cId="2893968652" sldId="266"/>
            <ac:spMk id="4" creationId="{7ED72B6C-FDC3-EF29-B337-FFED00515333}"/>
          </ac:spMkLst>
        </pc:spChg>
        <pc:picChg chg="add mod">
          <ac:chgData name="Kosola Maisa" userId="4b3326f0-aff6-4f7a-9d3f-bb0cbbc8dd91" providerId="ADAL" clId="{0C1AC363-D366-421B-973A-109CD1CEF05C}" dt="2024-12-09T14:24:33.939" v="19"/>
          <ac:picMkLst>
            <pc:docMk/>
            <pc:sldMk cId="2893968652" sldId="266"/>
            <ac:picMk id="5" creationId="{7167650F-F08D-6651-E4F6-203B5C8A9109}"/>
          </ac:picMkLst>
        </pc:picChg>
        <pc:picChg chg="del">
          <ac:chgData name="Kosola Maisa" userId="4b3326f0-aff6-4f7a-9d3f-bb0cbbc8dd91" providerId="ADAL" clId="{0C1AC363-D366-421B-973A-109CD1CEF05C}" dt="2024-12-09T14:24:33.666" v="18" actId="478"/>
          <ac:picMkLst>
            <pc:docMk/>
            <pc:sldMk cId="2893968652" sldId="266"/>
            <ac:picMk id="120" creationId="{00000000-0000-0000-0000-000000000000}"/>
          </ac:picMkLst>
        </pc:picChg>
      </pc:sldChg>
      <pc:sldChg chg="addSp delSp modSp mod">
        <pc:chgData name="Kosola Maisa" userId="4b3326f0-aff6-4f7a-9d3f-bb0cbbc8dd91" providerId="ADAL" clId="{0C1AC363-D366-421B-973A-109CD1CEF05C}" dt="2024-12-09T14:24:43.867" v="25"/>
        <pc:sldMkLst>
          <pc:docMk/>
          <pc:sldMk cId="1113508281" sldId="267"/>
        </pc:sldMkLst>
        <pc:spChg chg="add mod">
          <ac:chgData name="Kosola Maisa" userId="4b3326f0-aff6-4f7a-9d3f-bb0cbbc8dd91" providerId="ADAL" clId="{0C1AC363-D366-421B-973A-109CD1CEF05C}" dt="2024-12-09T14:24:43.607" v="24" actId="478"/>
          <ac:spMkLst>
            <pc:docMk/>
            <pc:sldMk cId="1113508281" sldId="267"/>
            <ac:spMk id="3" creationId="{EAC0DF82-67E4-15CC-A927-F797BE7CEE00}"/>
          </ac:spMkLst>
        </pc:spChg>
        <pc:picChg chg="add mod">
          <ac:chgData name="Kosola Maisa" userId="4b3326f0-aff6-4f7a-9d3f-bb0cbbc8dd91" providerId="ADAL" clId="{0C1AC363-D366-421B-973A-109CD1CEF05C}" dt="2024-12-09T14:24:43.867" v="25"/>
          <ac:picMkLst>
            <pc:docMk/>
            <pc:sldMk cId="1113508281" sldId="267"/>
            <ac:picMk id="4" creationId="{BF231CB7-9C08-483E-6E3C-BE0BF5682951}"/>
          </ac:picMkLst>
        </pc:picChg>
        <pc:picChg chg="del">
          <ac:chgData name="Kosola Maisa" userId="4b3326f0-aff6-4f7a-9d3f-bb0cbbc8dd91" providerId="ADAL" clId="{0C1AC363-D366-421B-973A-109CD1CEF05C}" dt="2024-12-09T14:24:43.607" v="24" actId="478"/>
          <ac:picMkLst>
            <pc:docMk/>
            <pc:sldMk cId="1113508281" sldId="267"/>
            <ac:picMk id="120" creationId="{00000000-0000-0000-0000-000000000000}"/>
          </ac:picMkLst>
        </pc:picChg>
      </pc:sldChg>
      <pc:sldChg chg="addSp delSp modSp mod">
        <pc:chgData name="Kosola Maisa" userId="4b3326f0-aff6-4f7a-9d3f-bb0cbbc8dd91" providerId="ADAL" clId="{0C1AC363-D366-421B-973A-109CD1CEF05C}" dt="2024-12-09T14:24:52.988" v="30" actId="478"/>
        <pc:sldMkLst>
          <pc:docMk/>
          <pc:sldMk cId="110182478" sldId="268"/>
        </pc:sldMkLst>
        <pc:spChg chg="add del mod">
          <ac:chgData name="Kosola Maisa" userId="4b3326f0-aff6-4f7a-9d3f-bb0cbbc8dd91" providerId="ADAL" clId="{0C1AC363-D366-421B-973A-109CD1CEF05C}" dt="2024-12-09T14:24:52.988" v="30" actId="478"/>
          <ac:spMkLst>
            <pc:docMk/>
            <pc:sldMk cId="110182478" sldId="268"/>
            <ac:spMk id="3" creationId="{DE3DA678-B45A-5E11-7305-C61A688100B2}"/>
          </ac:spMkLst>
        </pc:spChg>
        <pc:picChg chg="add mod">
          <ac:chgData name="Kosola Maisa" userId="4b3326f0-aff6-4f7a-9d3f-bb0cbbc8dd91" providerId="ADAL" clId="{0C1AC363-D366-421B-973A-109CD1CEF05C}" dt="2024-12-09T14:24:50.491" v="29"/>
          <ac:picMkLst>
            <pc:docMk/>
            <pc:sldMk cId="110182478" sldId="268"/>
            <ac:picMk id="4" creationId="{0A1D4380-ED70-EEEA-6FFB-8E413A93E505}"/>
          </ac:picMkLst>
        </pc:picChg>
        <pc:picChg chg="del">
          <ac:chgData name="Kosola Maisa" userId="4b3326f0-aff6-4f7a-9d3f-bb0cbbc8dd91" providerId="ADAL" clId="{0C1AC363-D366-421B-973A-109CD1CEF05C}" dt="2024-12-09T14:24:50.233" v="28" actId="478"/>
          <ac:picMkLst>
            <pc:docMk/>
            <pc:sldMk cId="110182478" sldId="268"/>
            <ac:picMk id="120" creationId="{00000000-0000-0000-0000-000000000000}"/>
          </ac:picMkLst>
        </pc:picChg>
      </pc:sldChg>
      <pc:sldChg chg="addSp delSp modSp mod">
        <pc:chgData name="Kosola Maisa" userId="4b3326f0-aff6-4f7a-9d3f-bb0cbbc8dd91" providerId="ADAL" clId="{0C1AC363-D366-421B-973A-109CD1CEF05C}" dt="2024-12-09T14:24:26.695" v="15"/>
        <pc:sldMkLst>
          <pc:docMk/>
          <pc:sldMk cId="242146591" sldId="269"/>
        </pc:sldMkLst>
        <pc:spChg chg="add mod">
          <ac:chgData name="Kosola Maisa" userId="4b3326f0-aff6-4f7a-9d3f-bb0cbbc8dd91" providerId="ADAL" clId="{0C1AC363-D366-421B-973A-109CD1CEF05C}" dt="2024-12-09T14:24:26.454" v="14" actId="478"/>
          <ac:spMkLst>
            <pc:docMk/>
            <pc:sldMk cId="242146591" sldId="269"/>
            <ac:spMk id="4" creationId="{6D997461-7D27-7C3C-BFC7-965667AC536F}"/>
          </ac:spMkLst>
        </pc:spChg>
        <pc:picChg chg="add mod">
          <ac:chgData name="Kosola Maisa" userId="4b3326f0-aff6-4f7a-9d3f-bb0cbbc8dd91" providerId="ADAL" clId="{0C1AC363-D366-421B-973A-109CD1CEF05C}" dt="2024-12-09T14:24:26.695" v="15"/>
          <ac:picMkLst>
            <pc:docMk/>
            <pc:sldMk cId="242146591" sldId="269"/>
            <ac:picMk id="5" creationId="{87805177-EA35-465A-D33B-2CD446E1D636}"/>
          </ac:picMkLst>
        </pc:picChg>
        <pc:picChg chg="del">
          <ac:chgData name="Kosola Maisa" userId="4b3326f0-aff6-4f7a-9d3f-bb0cbbc8dd91" providerId="ADAL" clId="{0C1AC363-D366-421B-973A-109CD1CEF05C}" dt="2024-12-09T14:24:26.454" v="14" actId="478"/>
          <ac:picMkLst>
            <pc:docMk/>
            <pc:sldMk cId="242146591" sldId="269"/>
            <ac:picMk id="120" creationId="{00000000-0000-0000-0000-000000000000}"/>
          </ac:picMkLst>
        </pc:picChg>
      </pc:sldChg>
      <pc:sldChg chg="addSp delSp modSp mod">
        <pc:chgData name="Kosola Maisa" userId="4b3326f0-aff6-4f7a-9d3f-bb0cbbc8dd91" providerId="ADAL" clId="{0C1AC363-D366-421B-973A-109CD1CEF05C}" dt="2024-12-09T14:24:37.362" v="21"/>
        <pc:sldMkLst>
          <pc:docMk/>
          <pc:sldMk cId="334585071" sldId="271"/>
        </pc:sldMkLst>
        <pc:spChg chg="add mod">
          <ac:chgData name="Kosola Maisa" userId="4b3326f0-aff6-4f7a-9d3f-bb0cbbc8dd91" providerId="ADAL" clId="{0C1AC363-D366-421B-973A-109CD1CEF05C}" dt="2024-12-09T14:24:37.038" v="20" actId="478"/>
          <ac:spMkLst>
            <pc:docMk/>
            <pc:sldMk cId="334585071" sldId="271"/>
            <ac:spMk id="4" creationId="{EE2F5503-2A16-2346-4526-3AE6C5A87227}"/>
          </ac:spMkLst>
        </pc:spChg>
        <pc:picChg chg="add mod">
          <ac:chgData name="Kosola Maisa" userId="4b3326f0-aff6-4f7a-9d3f-bb0cbbc8dd91" providerId="ADAL" clId="{0C1AC363-D366-421B-973A-109CD1CEF05C}" dt="2024-12-09T14:24:37.362" v="21"/>
          <ac:picMkLst>
            <pc:docMk/>
            <pc:sldMk cId="334585071" sldId="271"/>
            <ac:picMk id="5" creationId="{7C5B08C8-994C-4D25-0E9E-8DC945544C6C}"/>
          </ac:picMkLst>
        </pc:picChg>
        <pc:picChg chg="del">
          <ac:chgData name="Kosola Maisa" userId="4b3326f0-aff6-4f7a-9d3f-bb0cbbc8dd91" providerId="ADAL" clId="{0C1AC363-D366-421B-973A-109CD1CEF05C}" dt="2024-12-09T14:24:37.038" v="20" actId="478"/>
          <ac:picMkLst>
            <pc:docMk/>
            <pc:sldMk cId="334585071" sldId="271"/>
            <ac:picMk id="120" creationId="{00000000-0000-0000-0000-000000000000}"/>
          </ac:picMkLst>
        </pc:picChg>
      </pc:sldChg>
      <pc:sldChg chg="addSp delSp modSp mod">
        <pc:chgData name="Kosola Maisa" userId="4b3326f0-aff6-4f7a-9d3f-bb0cbbc8dd91" providerId="ADAL" clId="{0C1AC363-D366-421B-973A-109CD1CEF05C}" dt="2024-12-09T14:24:40.992" v="23"/>
        <pc:sldMkLst>
          <pc:docMk/>
          <pc:sldMk cId="62002215" sldId="272"/>
        </pc:sldMkLst>
        <pc:spChg chg="add mod">
          <ac:chgData name="Kosola Maisa" userId="4b3326f0-aff6-4f7a-9d3f-bb0cbbc8dd91" providerId="ADAL" clId="{0C1AC363-D366-421B-973A-109CD1CEF05C}" dt="2024-12-09T14:24:40.728" v="22" actId="478"/>
          <ac:spMkLst>
            <pc:docMk/>
            <pc:sldMk cId="62002215" sldId="272"/>
            <ac:spMk id="4" creationId="{5367CD31-26A7-6714-78D1-479CD7C7919F}"/>
          </ac:spMkLst>
        </pc:spChg>
        <pc:picChg chg="add mod">
          <ac:chgData name="Kosola Maisa" userId="4b3326f0-aff6-4f7a-9d3f-bb0cbbc8dd91" providerId="ADAL" clId="{0C1AC363-D366-421B-973A-109CD1CEF05C}" dt="2024-12-09T14:24:40.992" v="23"/>
          <ac:picMkLst>
            <pc:docMk/>
            <pc:sldMk cId="62002215" sldId="272"/>
            <ac:picMk id="5" creationId="{524B19BE-6D28-47BB-0BEB-1F9A92483486}"/>
          </ac:picMkLst>
        </pc:picChg>
        <pc:picChg chg="del">
          <ac:chgData name="Kosola Maisa" userId="4b3326f0-aff6-4f7a-9d3f-bb0cbbc8dd91" providerId="ADAL" clId="{0C1AC363-D366-421B-973A-109CD1CEF05C}" dt="2024-12-09T14:24:40.728" v="22" actId="478"/>
          <ac:picMkLst>
            <pc:docMk/>
            <pc:sldMk cId="62002215" sldId="272"/>
            <ac:picMk id="120" creationId="{00000000-0000-0000-0000-000000000000}"/>
          </ac:picMkLst>
        </pc:picChg>
      </pc:sldChg>
      <pc:sldChg chg="addSp delSp modSp mod">
        <pc:chgData name="Kosola Maisa" userId="4b3326f0-aff6-4f7a-9d3f-bb0cbbc8dd91" providerId="ADAL" clId="{0C1AC363-D366-421B-973A-109CD1CEF05C}" dt="2024-12-09T14:24:47.769" v="27"/>
        <pc:sldMkLst>
          <pc:docMk/>
          <pc:sldMk cId="3932859392" sldId="273"/>
        </pc:sldMkLst>
        <pc:spChg chg="add mod">
          <ac:chgData name="Kosola Maisa" userId="4b3326f0-aff6-4f7a-9d3f-bb0cbbc8dd91" providerId="ADAL" clId="{0C1AC363-D366-421B-973A-109CD1CEF05C}" dt="2024-12-09T14:24:47.503" v="26" actId="478"/>
          <ac:spMkLst>
            <pc:docMk/>
            <pc:sldMk cId="3932859392" sldId="273"/>
            <ac:spMk id="4" creationId="{1BAAEC29-EFA1-19F7-E9C8-54FC4360E9CA}"/>
          </ac:spMkLst>
        </pc:spChg>
        <pc:picChg chg="add mod">
          <ac:chgData name="Kosola Maisa" userId="4b3326f0-aff6-4f7a-9d3f-bb0cbbc8dd91" providerId="ADAL" clId="{0C1AC363-D366-421B-973A-109CD1CEF05C}" dt="2024-12-09T14:24:47.769" v="27"/>
          <ac:picMkLst>
            <pc:docMk/>
            <pc:sldMk cId="3932859392" sldId="273"/>
            <ac:picMk id="5" creationId="{C3C594BA-2064-1511-4522-DF7E6AC2B035}"/>
          </ac:picMkLst>
        </pc:picChg>
        <pc:picChg chg="del">
          <ac:chgData name="Kosola Maisa" userId="4b3326f0-aff6-4f7a-9d3f-bb0cbbc8dd91" providerId="ADAL" clId="{0C1AC363-D366-421B-973A-109CD1CEF05C}" dt="2024-12-09T14:24:47.503" v="26" actId="478"/>
          <ac:picMkLst>
            <pc:docMk/>
            <pc:sldMk cId="3932859392" sldId="273"/>
            <ac:picMk id="120" creationId="{00000000-0000-0000-0000-000000000000}"/>
          </ac:picMkLst>
        </pc:picChg>
      </pc:sldChg>
    </pc:docChg>
  </pc:docChgLst>
  <pc:docChgLst>
    <pc:chgData name="Kosola Maisa" userId="S::maisa.kosola_kvps.fi#ext#@univreimsfr.onmicrosoft.com::2c98e99d-c8f5-4cf3-9b72-cf31e513ad72" providerId="AD" clId="Web-{DDCFDFB6-7003-4E35-9404-26A3FBE1899D}"/>
    <pc:docChg chg="mod modSld modMainMaster">
      <pc:chgData name="Kosola Maisa" userId="S::maisa.kosola_kvps.fi#ext#@univreimsfr.onmicrosoft.com::2c98e99d-c8f5-4cf3-9b72-cf31e513ad72" providerId="AD" clId="Web-{DDCFDFB6-7003-4E35-9404-26A3FBE1899D}" dt="2024-11-28T15:17:23.425" v="21" actId="14100"/>
      <pc:docMkLst>
        <pc:docMk/>
      </pc:docMkLst>
      <pc:sldChg chg="addSp modSp">
        <pc:chgData name="Kosola Maisa" userId="S::maisa.kosola_kvps.fi#ext#@univreimsfr.onmicrosoft.com::2c98e99d-c8f5-4cf3-9b72-cf31e513ad72" providerId="AD" clId="Web-{DDCFDFB6-7003-4E35-9404-26A3FBE1899D}" dt="2024-11-28T15:16:07.877" v="7" actId="14100"/>
        <pc:sldMkLst>
          <pc:docMk/>
          <pc:sldMk cId="0" sldId="256"/>
        </pc:sldMkLst>
        <pc:spChg chg="add mod">
          <ac:chgData name="Kosola Maisa" userId="S::maisa.kosola_kvps.fi#ext#@univreimsfr.onmicrosoft.com::2c98e99d-c8f5-4cf3-9b72-cf31e513ad72" providerId="AD" clId="Web-{DDCFDFB6-7003-4E35-9404-26A3FBE1899D}" dt="2024-11-28T15:15:52.923" v="3"/>
          <ac:spMkLst>
            <pc:docMk/>
            <pc:sldMk cId="0" sldId="256"/>
            <ac:spMk id="2" creationId="{60155C23-CA8D-9D09-857E-CAEE76018130}"/>
          </ac:spMkLst>
        </pc:spChg>
        <pc:spChg chg="add mod">
          <ac:chgData name="Kosola Maisa" userId="S::maisa.kosola_kvps.fi#ext#@univreimsfr.onmicrosoft.com::2c98e99d-c8f5-4cf3-9b72-cf31e513ad72" providerId="AD" clId="Web-{DDCFDFB6-7003-4E35-9404-26A3FBE1899D}" dt="2024-11-28T15:16:07.877" v="7" actId="14100"/>
          <ac:spMkLst>
            <pc:docMk/>
            <pc:sldMk cId="0" sldId="256"/>
            <ac:spMk id="3" creationId="{9323E6C3-FDFE-978B-8021-015AD4B6D625}"/>
          </ac:spMkLst>
        </pc:spChg>
        <pc:picChg chg="mod">
          <ac:chgData name="Kosola Maisa" userId="S::maisa.kosola_kvps.fi#ext#@univreimsfr.onmicrosoft.com::2c98e99d-c8f5-4cf3-9b72-cf31e513ad72" providerId="AD" clId="Web-{DDCFDFB6-7003-4E35-9404-26A3FBE1899D}" dt="2024-11-28T15:15:44.720" v="1" actId="1076"/>
          <ac:picMkLst>
            <pc:docMk/>
            <pc:sldMk cId="0" sldId="256"/>
            <ac:picMk id="100" creationId="{00000000-0000-0000-0000-000000000000}"/>
          </ac:picMkLst>
        </pc:picChg>
      </pc:sldChg>
      <pc:sldChg chg="modSp">
        <pc:chgData name="Kosola Maisa" userId="S::maisa.kosola_kvps.fi#ext#@univreimsfr.onmicrosoft.com::2c98e99d-c8f5-4cf3-9b72-cf31e513ad72" providerId="AD" clId="Web-{DDCFDFB6-7003-4E35-9404-26A3FBE1899D}" dt="2024-11-28T15:16:12.095" v="8" actId="14100"/>
        <pc:sldMkLst>
          <pc:docMk/>
          <pc:sldMk cId="0" sldId="257"/>
        </pc:sldMkLst>
        <pc:spChg chg="mod">
          <ac:chgData name="Kosola Maisa" userId="S::maisa.kosola_kvps.fi#ext#@univreimsfr.onmicrosoft.com::2c98e99d-c8f5-4cf3-9b72-cf31e513ad72" providerId="AD" clId="Web-{DDCFDFB6-7003-4E35-9404-26A3FBE1899D}" dt="2024-11-28T15:16:12.095" v="8" actId="14100"/>
          <ac:spMkLst>
            <pc:docMk/>
            <pc:sldMk cId="0" sldId="257"/>
            <ac:spMk id="113" creationId="{00000000-0000-0000-0000-000000000000}"/>
          </ac:spMkLst>
        </pc:spChg>
      </pc:sldChg>
      <pc:sldChg chg="modSp">
        <pc:chgData name="Kosola Maisa" userId="S::maisa.kosola_kvps.fi#ext#@univreimsfr.onmicrosoft.com::2c98e99d-c8f5-4cf3-9b72-cf31e513ad72" providerId="AD" clId="Web-{DDCFDFB6-7003-4E35-9404-26A3FBE1899D}" dt="2024-11-28T15:16:26.658" v="10" actId="14100"/>
        <pc:sldMkLst>
          <pc:docMk/>
          <pc:sldMk cId="0" sldId="258"/>
        </pc:sldMkLst>
        <pc:spChg chg="mod">
          <ac:chgData name="Kosola Maisa" userId="S::maisa.kosola_kvps.fi#ext#@univreimsfr.onmicrosoft.com::2c98e99d-c8f5-4cf3-9b72-cf31e513ad72" providerId="AD" clId="Web-{DDCFDFB6-7003-4E35-9404-26A3FBE1899D}" dt="2024-11-28T15:16:26.658" v="10" actId="14100"/>
          <ac:spMkLst>
            <pc:docMk/>
            <pc:sldMk cId="0" sldId="258"/>
            <ac:spMk id="122" creationId="{00000000-0000-0000-0000-000000000000}"/>
          </ac:spMkLst>
        </pc:spChg>
      </pc:sldChg>
      <pc:sldChg chg="modSp">
        <pc:chgData name="Kosola Maisa" userId="S::maisa.kosola_kvps.fi#ext#@univreimsfr.onmicrosoft.com::2c98e99d-c8f5-4cf3-9b72-cf31e513ad72" providerId="AD" clId="Web-{DDCFDFB6-7003-4E35-9404-26A3FBE1899D}" dt="2024-11-28T15:16:16.517" v="9" actId="14100"/>
        <pc:sldMkLst>
          <pc:docMk/>
          <pc:sldMk cId="1608186336" sldId="261"/>
        </pc:sldMkLst>
        <pc:spChg chg="mod">
          <ac:chgData name="Kosola Maisa" userId="S::maisa.kosola_kvps.fi#ext#@univreimsfr.onmicrosoft.com::2c98e99d-c8f5-4cf3-9b72-cf31e513ad72" providerId="AD" clId="Web-{DDCFDFB6-7003-4E35-9404-26A3FBE1899D}" dt="2024-11-28T15:16:16.517" v="9" actId="14100"/>
          <ac:spMkLst>
            <pc:docMk/>
            <pc:sldMk cId="1608186336" sldId="261"/>
            <ac:spMk id="113" creationId="{00000000-0000-0000-0000-000000000000}"/>
          </ac:spMkLst>
        </pc:spChg>
      </pc:sldChg>
      <pc:sldChg chg="modSp">
        <pc:chgData name="Kosola Maisa" userId="S::maisa.kosola_kvps.fi#ext#@univreimsfr.onmicrosoft.com::2c98e99d-c8f5-4cf3-9b72-cf31e513ad72" providerId="AD" clId="Web-{DDCFDFB6-7003-4E35-9404-26A3FBE1899D}" dt="2024-11-28T15:16:31.408" v="11" actId="14100"/>
        <pc:sldMkLst>
          <pc:docMk/>
          <pc:sldMk cId="1062621727" sldId="262"/>
        </pc:sldMkLst>
        <pc:spChg chg="mod">
          <ac:chgData name="Kosola Maisa" userId="S::maisa.kosola_kvps.fi#ext#@univreimsfr.onmicrosoft.com::2c98e99d-c8f5-4cf3-9b72-cf31e513ad72" providerId="AD" clId="Web-{DDCFDFB6-7003-4E35-9404-26A3FBE1899D}" dt="2024-11-28T15:16:31.408" v="11" actId="14100"/>
          <ac:spMkLst>
            <pc:docMk/>
            <pc:sldMk cId="1062621727" sldId="262"/>
            <ac:spMk id="122" creationId="{00000000-0000-0000-0000-000000000000}"/>
          </ac:spMkLst>
        </pc:spChg>
      </pc:sldChg>
      <pc:sldChg chg="modSp">
        <pc:chgData name="Kosola Maisa" userId="S::maisa.kosola_kvps.fi#ext#@univreimsfr.onmicrosoft.com::2c98e99d-c8f5-4cf3-9b72-cf31e513ad72" providerId="AD" clId="Web-{DDCFDFB6-7003-4E35-9404-26A3FBE1899D}" dt="2024-11-28T15:16:37.065" v="12" actId="14100"/>
        <pc:sldMkLst>
          <pc:docMk/>
          <pc:sldMk cId="1433995988" sldId="263"/>
        </pc:sldMkLst>
        <pc:spChg chg="mod">
          <ac:chgData name="Kosola Maisa" userId="S::maisa.kosola_kvps.fi#ext#@univreimsfr.onmicrosoft.com::2c98e99d-c8f5-4cf3-9b72-cf31e513ad72" providerId="AD" clId="Web-{DDCFDFB6-7003-4E35-9404-26A3FBE1899D}" dt="2024-11-28T15:16:37.065" v="12" actId="14100"/>
          <ac:spMkLst>
            <pc:docMk/>
            <pc:sldMk cId="1433995988" sldId="263"/>
            <ac:spMk id="122" creationId="{00000000-0000-0000-0000-000000000000}"/>
          </ac:spMkLst>
        </pc:spChg>
      </pc:sldChg>
      <pc:sldChg chg="modSp">
        <pc:chgData name="Kosola Maisa" userId="S::maisa.kosola_kvps.fi#ext#@univreimsfr.onmicrosoft.com::2c98e99d-c8f5-4cf3-9b72-cf31e513ad72" providerId="AD" clId="Web-{DDCFDFB6-7003-4E35-9404-26A3FBE1899D}" dt="2024-11-28T15:16:41.096" v="13" actId="14100"/>
        <pc:sldMkLst>
          <pc:docMk/>
          <pc:sldMk cId="1100313335" sldId="264"/>
        </pc:sldMkLst>
        <pc:spChg chg="mod">
          <ac:chgData name="Kosola Maisa" userId="S::maisa.kosola_kvps.fi#ext#@univreimsfr.onmicrosoft.com::2c98e99d-c8f5-4cf3-9b72-cf31e513ad72" providerId="AD" clId="Web-{DDCFDFB6-7003-4E35-9404-26A3FBE1899D}" dt="2024-11-28T15:16:41.096" v="13" actId="14100"/>
          <ac:spMkLst>
            <pc:docMk/>
            <pc:sldMk cId="1100313335" sldId="264"/>
            <ac:spMk id="122" creationId="{00000000-0000-0000-0000-000000000000}"/>
          </ac:spMkLst>
        </pc:spChg>
      </pc:sldChg>
      <pc:sldChg chg="modSp">
        <pc:chgData name="Kosola Maisa" userId="S::maisa.kosola_kvps.fi#ext#@univreimsfr.onmicrosoft.com::2c98e99d-c8f5-4cf3-9b72-cf31e513ad72" providerId="AD" clId="Web-{DDCFDFB6-7003-4E35-9404-26A3FBE1899D}" dt="2024-11-28T15:16:51.768" v="15" actId="14100"/>
        <pc:sldMkLst>
          <pc:docMk/>
          <pc:sldMk cId="3473132355" sldId="265"/>
        </pc:sldMkLst>
        <pc:spChg chg="mod">
          <ac:chgData name="Kosola Maisa" userId="S::maisa.kosola_kvps.fi#ext#@univreimsfr.onmicrosoft.com::2c98e99d-c8f5-4cf3-9b72-cf31e513ad72" providerId="AD" clId="Web-{DDCFDFB6-7003-4E35-9404-26A3FBE1899D}" dt="2024-11-28T15:16:51.768" v="15" actId="14100"/>
          <ac:spMkLst>
            <pc:docMk/>
            <pc:sldMk cId="3473132355" sldId="265"/>
            <ac:spMk id="122" creationId="{00000000-0000-0000-0000-000000000000}"/>
          </ac:spMkLst>
        </pc:spChg>
      </pc:sldChg>
      <pc:sldChg chg="modSp">
        <pc:chgData name="Kosola Maisa" userId="S::maisa.kosola_kvps.fi#ext#@univreimsfr.onmicrosoft.com::2c98e99d-c8f5-4cf3-9b72-cf31e513ad72" providerId="AD" clId="Web-{DDCFDFB6-7003-4E35-9404-26A3FBE1899D}" dt="2024-11-28T15:16:57.252" v="16" actId="14100"/>
        <pc:sldMkLst>
          <pc:docMk/>
          <pc:sldMk cId="2893968652" sldId="266"/>
        </pc:sldMkLst>
        <pc:spChg chg="mod">
          <ac:chgData name="Kosola Maisa" userId="S::maisa.kosola_kvps.fi#ext#@univreimsfr.onmicrosoft.com::2c98e99d-c8f5-4cf3-9b72-cf31e513ad72" providerId="AD" clId="Web-{DDCFDFB6-7003-4E35-9404-26A3FBE1899D}" dt="2024-11-28T15:16:57.252" v="16" actId="14100"/>
          <ac:spMkLst>
            <pc:docMk/>
            <pc:sldMk cId="2893968652" sldId="266"/>
            <ac:spMk id="122" creationId="{00000000-0000-0000-0000-000000000000}"/>
          </ac:spMkLst>
        </pc:spChg>
      </pc:sldChg>
      <pc:sldChg chg="modSp">
        <pc:chgData name="Kosola Maisa" userId="S::maisa.kosola_kvps.fi#ext#@univreimsfr.onmicrosoft.com::2c98e99d-c8f5-4cf3-9b72-cf31e513ad72" providerId="AD" clId="Web-{DDCFDFB6-7003-4E35-9404-26A3FBE1899D}" dt="2024-11-28T15:17:15.284" v="19" actId="14100"/>
        <pc:sldMkLst>
          <pc:docMk/>
          <pc:sldMk cId="1113508281" sldId="267"/>
        </pc:sldMkLst>
        <pc:spChg chg="mod">
          <ac:chgData name="Kosola Maisa" userId="S::maisa.kosola_kvps.fi#ext#@univreimsfr.onmicrosoft.com::2c98e99d-c8f5-4cf3-9b72-cf31e513ad72" providerId="AD" clId="Web-{DDCFDFB6-7003-4E35-9404-26A3FBE1899D}" dt="2024-11-28T15:17:15.284" v="19" actId="14100"/>
          <ac:spMkLst>
            <pc:docMk/>
            <pc:sldMk cId="1113508281" sldId="267"/>
            <ac:spMk id="122" creationId="{00000000-0000-0000-0000-000000000000}"/>
          </ac:spMkLst>
        </pc:spChg>
      </pc:sldChg>
      <pc:sldChg chg="modSp">
        <pc:chgData name="Kosola Maisa" userId="S::maisa.kosola_kvps.fi#ext#@univreimsfr.onmicrosoft.com::2c98e99d-c8f5-4cf3-9b72-cf31e513ad72" providerId="AD" clId="Web-{DDCFDFB6-7003-4E35-9404-26A3FBE1899D}" dt="2024-11-28T15:17:23.425" v="21" actId="14100"/>
        <pc:sldMkLst>
          <pc:docMk/>
          <pc:sldMk cId="110182478" sldId="268"/>
        </pc:sldMkLst>
        <pc:spChg chg="mod">
          <ac:chgData name="Kosola Maisa" userId="S::maisa.kosola_kvps.fi#ext#@univreimsfr.onmicrosoft.com::2c98e99d-c8f5-4cf3-9b72-cf31e513ad72" providerId="AD" clId="Web-{DDCFDFB6-7003-4E35-9404-26A3FBE1899D}" dt="2024-11-28T15:17:23.425" v="21" actId="14100"/>
          <ac:spMkLst>
            <pc:docMk/>
            <pc:sldMk cId="110182478" sldId="268"/>
            <ac:spMk id="122" creationId="{00000000-0000-0000-0000-000000000000}"/>
          </ac:spMkLst>
        </pc:spChg>
      </pc:sldChg>
      <pc:sldChg chg="modSp">
        <pc:chgData name="Kosola Maisa" userId="S::maisa.kosola_kvps.fi#ext#@univreimsfr.onmicrosoft.com::2c98e99d-c8f5-4cf3-9b72-cf31e513ad72" providerId="AD" clId="Web-{DDCFDFB6-7003-4E35-9404-26A3FBE1899D}" dt="2024-11-28T15:16:47.893" v="14" actId="14100"/>
        <pc:sldMkLst>
          <pc:docMk/>
          <pc:sldMk cId="242146591" sldId="269"/>
        </pc:sldMkLst>
        <pc:spChg chg="mod">
          <ac:chgData name="Kosola Maisa" userId="S::maisa.kosola_kvps.fi#ext#@univreimsfr.onmicrosoft.com::2c98e99d-c8f5-4cf3-9b72-cf31e513ad72" providerId="AD" clId="Web-{DDCFDFB6-7003-4E35-9404-26A3FBE1899D}" dt="2024-11-28T15:16:47.893" v="14" actId="14100"/>
          <ac:spMkLst>
            <pc:docMk/>
            <pc:sldMk cId="242146591" sldId="269"/>
            <ac:spMk id="122" creationId="{00000000-0000-0000-0000-000000000000}"/>
          </ac:spMkLst>
        </pc:spChg>
      </pc:sldChg>
      <pc:sldChg chg="modSp">
        <pc:chgData name="Kosola Maisa" userId="S::maisa.kosola_kvps.fi#ext#@univreimsfr.onmicrosoft.com::2c98e99d-c8f5-4cf3-9b72-cf31e513ad72" providerId="AD" clId="Web-{DDCFDFB6-7003-4E35-9404-26A3FBE1899D}" dt="2024-11-28T15:17:01.330" v="17" actId="14100"/>
        <pc:sldMkLst>
          <pc:docMk/>
          <pc:sldMk cId="334585071" sldId="271"/>
        </pc:sldMkLst>
        <pc:spChg chg="mod">
          <ac:chgData name="Kosola Maisa" userId="S::maisa.kosola_kvps.fi#ext#@univreimsfr.onmicrosoft.com::2c98e99d-c8f5-4cf3-9b72-cf31e513ad72" providerId="AD" clId="Web-{DDCFDFB6-7003-4E35-9404-26A3FBE1899D}" dt="2024-11-28T15:17:01.330" v="17" actId="14100"/>
          <ac:spMkLst>
            <pc:docMk/>
            <pc:sldMk cId="334585071" sldId="271"/>
            <ac:spMk id="122" creationId="{00000000-0000-0000-0000-000000000000}"/>
          </ac:spMkLst>
        </pc:spChg>
      </pc:sldChg>
      <pc:sldChg chg="modSp">
        <pc:chgData name="Kosola Maisa" userId="S::maisa.kosola_kvps.fi#ext#@univreimsfr.onmicrosoft.com::2c98e99d-c8f5-4cf3-9b72-cf31e513ad72" providerId="AD" clId="Web-{DDCFDFB6-7003-4E35-9404-26A3FBE1899D}" dt="2024-11-28T15:17:06.987" v="18" actId="14100"/>
        <pc:sldMkLst>
          <pc:docMk/>
          <pc:sldMk cId="62002215" sldId="272"/>
        </pc:sldMkLst>
        <pc:spChg chg="mod">
          <ac:chgData name="Kosola Maisa" userId="S::maisa.kosola_kvps.fi#ext#@univreimsfr.onmicrosoft.com::2c98e99d-c8f5-4cf3-9b72-cf31e513ad72" providerId="AD" clId="Web-{DDCFDFB6-7003-4E35-9404-26A3FBE1899D}" dt="2024-11-28T15:17:06.987" v="18" actId="14100"/>
          <ac:spMkLst>
            <pc:docMk/>
            <pc:sldMk cId="62002215" sldId="272"/>
            <ac:spMk id="122" creationId="{00000000-0000-0000-0000-000000000000}"/>
          </ac:spMkLst>
        </pc:spChg>
      </pc:sldChg>
      <pc:sldChg chg="modSp">
        <pc:chgData name="Kosola Maisa" userId="S::maisa.kosola_kvps.fi#ext#@univreimsfr.onmicrosoft.com::2c98e99d-c8f5-4cf3-9b72-cf31e513ad72" providerId="AD" clId="Web-{DDCFDFB6-7003-4E35-9404-26A3FBE1899D}" dt="2024-11-28T15:17:19.174" v="20" actId="14100"/>
        <pc:sldMkLst>
          <pc:docMk/>
          <pc:sldMk cId="3932859392" sldId="273"/>
        </pc:sldMkLst>
        <pc:spChg chg="mod">
          <ac:chgData name="Kosola Maisa" userId="S::maisa.kosola_kvps.fi#ext#@univreimsfr.onmicrosoft.com::2c98e99d-c8f5-4cf3-9b72-cf31e513ad72" providerId="AD" clId="Web-{DDCFDFB6-7003-4E35-9404-26A3FBE1899D}" dt="2024-11-28T15:17:19.174" v="20" actId="14100"/>
          <ac:spMkLst>
            <pc:docMk/>
            <pc:sldMk cId="3932859392" sldId="273"/>
            <ac:spMk id="122" creationId="{00000000-0000-0000-0000-000000000000}"/>
          </ac:spMkLst>
        </pc:spChg>
      </pc:sldChg>
      <pc:sldMasterChg chg="modSp mod modSldLayout">
        <pc:chgData name="Kosola Maisa" userId="S::maisa.kosola_kvps.fi#ext#@univreimsfr.onmicrosoft.com::2c98e99d-c8f5-4cf3-9b72-cf31e513ad72" providerId="AD" clId="Web-{DDCFDFB6-7003-4E35-9404-26A3FBE1899D}" dt="2024-11-28T15:16:00.986" v="6"/>
        <pc:sldMasterMkLst>
          <pc:docMk/>
          <pc:sldMasterMk cId="0" sldId="2147483648"/>
        </pc:sldMasterMkLst>
        <pc:spChg chg="mod">
          <ac:chgData name="Kosola Maisa" userId="S::maisa.kosola_kvps.fi#ext#@univreimsfr.onmicrosoft.com::2c98e99d-c8f5-4cf3-9b72-cf31e513ad72" providerId="AD" clId="Web-{DDCFDFB6-7003-4E35-9404-26A3FBE1899D}" dt="2024-11-28T15:16:00.986" v="6"/>
          <ac:spMkLst>
            <pc:docMk/>
            <pc:sldMasterMk cId="0" sldId="2147483648"/>
            <ac:spMk id="10" creationId="{00000000-0000-0000-0000-000000000000}"/>
          </ac:spMkLst>
        </pc:spChg>
        <pc:sldLayoutChg chg="modSp mod">
          <pc:chgData name="Kosola Maisa" userId="S::maisa.kosola_kvps.fi#ext#@univreimsfr.onmicrosoft.com::2c98e99d-c8f5-4cf3-9b72-cf31e513ad72" providerId="AD" clId="Web-{DDCFDFB6-7003-4E35-9404-26A3FBE1899D}" dt="2024-11-28T15:16:00.986" v="6"/>
          <pc:sldLayoutMkLst>
            <pc:docMk/>
            <pc:sldMasterMk cId="0" sldId="2147483648"/>
            <pc:sldLayoutMk cId="0" sldId="2147483649"/>
          </pc:sldLayoutMkLst>
          <pc:spChg chg="mod">
            <ac:chgData name="Kosola Maisa" userId="S::maisa.kosola_kvps.fi#ext#@univreimsfr.onmicrosoft.com::2c98e99d-c8f5-4cf3-9b72-cf31e513ad72" providerId="AD" clId="Web-{DDCFDFB6-7003-4E35-9404-26A3FBE1899D}" dt="2024-11-28T15:16:00.986" v="6"/>
            <ac:spMkLst>
              <pc:docMk/>
              <pc:sldMasterMk cId="0" sldId="2147483648"/>
              <pc:sldLayoutMk cId="0" sldId="2147483649"/>
              <ac:spMk id="17" creationId="{00000000-0000-0000-0000-000000000000}"/>
            </ac:spMkLst>
          </pc:spChg>
        </pc:sldLayoutChg>
        <pc:sldLayoutChg chg="modSp mod">
          <pc:chgData name="Kosola Maisa" userId="S::maisa.kosola_kvps.fi#ext#@univreimsfr.onmicrosoft.com::2c98e99d-c8f5-4cf3-9b72-cf31e513ad72" providerId="AD" clId="Web-{DDCFDFB6-7003-4E35-9404-26A3FBE1899D}" dt="2024-11-28T15:16:00.986" v="6"/>
          <pc:sldLayoutMkLst>
            <pc:docMk/>
            <pc:sldMasterMk cId="0" sldId="2147483648"/>
            <pc:sldLayoutMk cId="0" sldId="2147483650"/>
          </pc:sldLayoutMkLst>
          <pc:spChg chg="mod">
            <ac:chgData name="Kosola Maisa" userId="S::maisa.kosola_kvps.fi#ext#@univreimsfr.onmicrosoft.com::2c98e99d-c8f5-4cf3-9b72-cf31e513ad72" providerId="AD" clId="Web-{DDCFDFB6-7003-4E35-9404-26A3FBE1899D}" dt="2024-11-28T15:16:00.986" v="6"/>
            <ac:spMkLst>
              <pc:docMk/>
              <pc:sldMasterMk cId="0" sldId="2147483648"/>
              <pc:sldLayoutMk cId="0" sldId="2147483650"/>
              <ac:spMk id="27" creationId="{00000000-0000-0000-0000-000000000000}"/>
            </ac:spMkLst>
          </pc:spChg>
        </pc:sldLayoutChg>
        <pc:sldLayoutChg chg="modSp mod">
          <pc:chgData name="Kosola Maisa" userId="S::maisa.kosola_kvps.fi#ext#@univreimsfr.onmicrosoft.com::2c98e99d-c8f5-4cf3-9b72-cf31e513ad72" providerId="AD" clId="Web-{DDCFDFB6-7003-4E35-9404-26A3FBE1899D}" dt="2024-11-28T15:16:00.986" v="6"/>
          <pc:sldLayoutMkLst>
            <pc:docMk/>
            <pc:sldMasterMk cId="0" sldId="2147483648"/>
            <pc:sldLayoutMk cId="0" sldId="2147483651"/>
          </pc:sldLayoutMkLst>
          <pc:spChg chg="mod">
            <ac:chgData name="Kosola Maisa" userId="S::maisa.kosola_kvps.fi#ext#@univreimsfr.onmicrosoft.com::2c98e99d-c8f5-4cf3-9b72-cf31e513ad72" providerId="AD" clId="Web-{DDCFDFB6-7003-4E35-9404-26A3FBE1899D}" dt="2024-11-28T15:16:00.986" v="6"/>
            <ac:spMkLst>
              <pc:docMk/>
              <pc:sldMasterMk cId="0" sldId="2147483648"/>
              <pc:sldLayoutMk cId="0" sldId="2147483651"/>
              <ac:spMk id="31" creationId="{00000000-0000-0000-0000-000000000000}"/>
            </ac:spMkLst>
          </pc:spChg>
        </pc:sldLayoutChg>
        <pc:sldLayoutChg chg="modSp mod">
          <pc:chgData name="Kosola Maisa" userId="S::maisa.kosola_kvps.fi#ext#@univreimsfr.onmicrosoft.com::2c98e99d-c8f5-4cf3-9b72-cf31e513ad72" providerId="AD" clId="Web-{DDCFDFB6-7003-4E35-9404-26A3FBE1899D}" dt="2024-11-28T15:16:00.986" v="6"/>
          <pc:sldLayoutMkLst>
            <pc:docMk/>
            <pc:sldMasterMk cId="0" sldId="2147483648"/>
            <pc:sldLayoutMk cId="0" sldId="2147483652"/>
          </pc:sldLayoutMkLst>
          <pc:spChg chg="mod">
            <ac:chgData name="Kosola Maisa" userId="S::maisa.kosola_kvps.fi#ext#@univreimsfr.onmicrosoft.com::2c98e99d-c8f5-4cf3-9b72-cf31e513ad72" providerId="AD" clId="Web-{DDCFDFB6-7003-4E35-9404-26A3FBE1899D}" dt="2024-11-28T15:16:00.986" v="6"/>
            <ac:spMkLst>
              <pc:docMk/>
              <pc:sldMasterMk cId="0" sldId="2147483648"/>
              <pc:sldLayoutMk cId="0" sldId="2147483652"/>
              <ac:spMk id="45" creationId="{00000000-0000-0000-0000-000000000000}"/>
            </ac:spMkLst>
          </pc:spChg>
        </pc:sldLayoutChg>
        <pc:sldLayoutChg chg="modSp mod">
          <pc:chgData name="Kosola Maisa" userId="S::maisa.kosola_kvps.fi#ext#@univreimsfr.onmicrosoft.com::2c98e99d-c8f5-4cf3-9b72-cf31e513ad72" providerId="AD" clId="Web-{DDCFDFB6-7003-4E35-9404-26A3FBE1899D}" dt="2024-11-28T15:16:00.986" v="6"/>
          <pc:sldLayoutMkLst>
            <pc:docMk/>
            <pc:sldMasterMk cId="0" sldId="2147483648"/>
            <pc:sldLayoutMk cId="0" sldId="2147483653"/>
          </pc:sldLayoutMkLst>
          <pc:spChg chg="mod">
            <ac:chgData name="Kosola Maisa" userId="S::maisa.kosola_kvps.fi#ext#@univreimsfr.onmicrosoft.com::2c98e99d-c8f5-4cf3-9b72-cf31e513ad72" providerId="AD" clId="Web-{DDCFDFB6-7003-4E35-9404-26A3FBE1899D}" dt="2024-11-28T15:16:00.986" v="6"/>
            <ac:spMkLst>
              <pc:docMk/>
              <pc:sldMasterMk cId="0" sldId="2147483648"/>
              <pc:sldLayoutMk cId="0" sldId="2147483653"/>
              <ac:spMk id="54" creationId="{00000000-0000-0000-0000-000000000000}"/>
            </ac:spMkLst>
          </pc:spChg>
        </pc:sldLayoutChg>
        <pc:sldLayoutChg chg="modSp mod">
          <pc:chgData name="Kosola Maisa" userId="S::maisa.kosola_kvps.fi#ext#@univreimsfr.onmicrosoft.com::2c98e99d-c8f5-4cf3-9b72-cf31e513ad72" providerId="AD" clId="Web-{DDCFDFB6-7003-4E35-9404-26A3FBE1899D}" dt="2024-11-28T15:16:00.986" v="6"/>
          <pc:sldLayoutMkLst>
            <pc:docMk/>
            <pc:sldMasterMk cId="0" sldId="2147483648"/>
            <pc:sldLayoutMk cId="0" sldId="2147483654"/>
          </pc:sldLayoutMkLst>
          <pc:spChg chg="mod">
            <ac:chgData name="Kosola Maisa" userId="S::maisa.kosola_kvps.fi#ext#@univreimsfr.onmicrosoft.com::2c98e99d-c8f5-4cf3-9b72-cf31e513ad72" providerId="AD" clId="Web-{DDCFDFB6-7003-4E35-9404-26A3FBE1899D}" dt="2024-11-28T15:16:00.986" v="6"/>
            <ac:spMkLst>
              <pc:docMk/>
              <pc:sldMasterMk cId="0" sldId="2147483648"/>
              <pc:sldLayoutMk cId="0" sldId="2147483654"/>
              <ac:spMk id="59" creationId="{00000000-0000-0000-0000-000000000000}"/>
            </ac:spMkLst>
          </pc:spChg>
        </pc:sldLayoutChg>
        <pc:sldLayoutChg chg="modSp mod">
          <pc:chgData name="Kosola Maisa" userId="S::maisa.kosola_kvps.fi#ext#@univreimsfr.onmicrosoft.com::2c98e99d-c8f5-4cf3-9b72-cf31e513ad72" providerId="AD" clId="Web-{DDCFDFB6-7003-4E35-9404-26A3FBE1899D}" dt="2024-11-28T15:16:00.986" v="6"/>
          <pc:sldLayoutMkLst>
            <pc:docMk/>
            <pc:sldMasterMk cId="0" sldId="2147483648"/>
            <pc:sldLayoutMk cId="0" sldId="2147483655"/>
          </pc:sldLayoutMkLst>
          <pc:spChg chg="mod">
            <ac:chgData name="Kosola Maisa" userId="S::maisa.kosola_kvps.fi#ext#@univreimsfr.onmicrosoft.com::2c98e99d-c8f5-4cf3-9b72-cf31e513ad72" providerId="AD" clId="Web-{DDCFDFB6-7003-4E35-9404-26A3FBE1899D}" dt="2024-11-28T15:16:00.986" v="6"/>
            <ac:spMkLst>
              <pc:docMk/>
              <pc:sldMasterMk cId="0" sldId="2147483648"/>
              <pc:sldLayoutMk cId="0" sldId="2147483655"/>
              <ac:spMk id="63" creationId="{00000000-0000-0000-0000-000000000000}"/>
            </ac:spMkLst>
          </pc:spChg>
        </pc:sldLayoutChg>
        <pc:sldLayoutChg chg="modSp mod">
          <pc:chgData name="Kosola Maisa" userId="S::maisa.kosola_kvps.fi#ext#@univreimsfr.onmicrosoft.com::2c98e99d-c8f5-4cf3-9b72-cf31e513ad72" providerId="AD" clId="Web-{DDCFDFB6-7003-4E35-9404-26A3FBE1899D}" dt="2024-11-28T15:16:00.986" v="6"/>
          <pc:sldLayoutMkLst>
            <pc:docMk/>
            <pc:sldMasterMk cId="0" sldId="2147483648"/>
            <pc:sldLayoutMk cId="0" sldId="2147483656"/>
          </pc:sldLayoutMkLst>
          <pc:spChg chg="mod">
            <ac:chgData name="Kosola Maisa" userId="S::maisa.kosola_kvps.fi#ext#@univreimsfr.onmicrosoft.com::2c98e99d-c8f5-4cf3-9b72-cf31e513ad72" providerId="AD" clId="Web-{DDCFDFB6-7003-4E35-9404-26A3FBE1899D}" dt="2024-11-28T15:16:00.986" v="6"/>
            <ac:spMkLst>
              <pc:docMk/>
              <pc:sldMasterMk cId="0" sldId="2147483648"/>
              <pc:sldLayoutMk cId="0" sldId="2147483656"/>
              <ac:spMk id="70" creationId="{00000000-0000-0000-0000-000000000000}"/>
            </ac:spMkLst>
          </pc:spChg>
        </pc:sldLayoutChg>
        <pc:sldLayoutChg chg="modSp mod">
          <pc:chgData name="Kosola Maisa" userId="S::maisa.kosola_kvps.fi#ext#@univreimsfr.onmicrosoft.com::2c98e99d-c8f5-4cf3-9b72-cf31e513ad72" providerId="AD" clId="Web-{DDCFDFB6-7003-4E35-9404-26A3FBE1899D}" dt="2024-11-28T15:16:00.986" v="6"/>
          <pc:sldLayoutMkLst>
            <pc:docMk/>
            <pc:sldMasterMk cId="0" sldId="2147483648"/>
            <pc:sldLayoutMk cId="0" sldId="2147483657"/>
          </pc:sldLayoutMkLst>
          <pc:spChg chg="mod">
            <ac:chgData name="Kosola Maisa" userId="S::maisa.kosola_kvps.fi#ext#@univreimsfr.onmicrosoft.com::2c98e99d-c8f5-4cf3-9b72-cf31e513ad72" providerId="AD" clId="Web-{DDCFDFB6-7003-4E35-9404-26A3FBE1899D}" dt="2024-11-28T15:16:00.986" v="6"/>
            <ac:spMkLst>
              <pc:docMk/>
              <pc:sldMasterMk cId="0" sldId="2147483648"/>
              <pc:sldLayoutMk cId="0" sldId="2147483657"/>
              <ac:spMk id="77" creationId="{00000000-0000-0000-0000-000000000000}"/>
            </ac:spMkLst>
          </pc:spChg>
        </pc:sldLayoutChg>
        <pc:sldLayoutChg chg="modSp mod">
          <pc:chgData name="Kosola Maisa" userId="S::maisa.kosola_kvps.fi#ext#@univreimsfr.onmicrosoft.com::2c98e99d-c8f5-4cf3-9b72-cf31e513ad72" providerId="AD" clId="Web-{DDCFDFB6-7003-4E35-9404-26A3FBE1899D}" dt="2024-11-28T15:16:00.986" v="6"/>
          <pc:sldLayoutMkLst>
            <pc:docMk/>
            <pc:sldMasterMk cId="0" sldId="2147483648"/>
            <pc:sldLayoutMk cId="0" sldId="2147483658"/>
          </pc:sldLayoutMkLst>
          <pc:spChg chg="mod">
            <ac:chgData name="Kosola Maisa" userId="S::maisa.kosola_kvps.fi#ext#@univreimsfr.onmicrosoft.com::2c98e99d-c8f5-4cf3-9b72-cf31e513ad72" providerId="AD" clId="Web-{DDCFDFB6-7003-4E35-9404-26A3FBE1899D}" dt="2024-11-28T15:16:00.986" v="6"/>
            <ac:spMkLst>
              <pc:docMk/>
              <pc:sldMasterMk cId="0" sldId="2147483648"/>
              <pc:sldLayoutMk cId="0" sldId="2147483658"/>
              <ac:spMk id="83" creationId="{00000000-0000-0000-0000-000000000000}"/>
            </ac:spMkLst>
          </pc:spChg>
        </pc:sldLayoutChg>
        <pc:sldLayoutChg chg="modSp mod">
          <pc:chgData name="Kosola Maisa" userId="S::maisa.kosola_kvps.fi#ext#@univreimsfr.onmicrosoft.com::2c98e99d-c8f5-4cf3-9b72-cf31e513ad72" providerId="AD" clId="Web-{DDCFDFB6-7003-4E35-9404-26A3FBE1899D}" dt="2024-11-28T15:16:00.986" v="6"/>
          <pc:sldLayoutMkLst>
            <pc:docMk/>
            <pc:sldMasterMk cId="0" sldId="2147483648"/>
            <pc:sldLayoutMk cId="0" sldId="2147483659"/>
          </pc:sldLayoutMkLst>
          <pc:spChg chg="mod">
            <ac:chgData name="Kosola Maisa" userId="S::maisa.kosola_kvps.fi#ext#@univreimsfr.onmicrosoft.com::2c98e99d-c8f5-4cf3-9b72-cf31e513ad72" providerId="AD" clId="Web-{DDCFDFB6-7003-4E35-9404-26A3FBE1899D}" dt="2024-11-28T15:16:00.986" v="6"/>
            <ac:spMkLst>
              <pc:docMk/>
              <pc:sldMasterMk cId="0" sldId="2147483648"/>
              <pc:sldLayoutMk cId="0" sldId="2147483659"/>
              <ac:spMk id="89" creationId="{00000000-0000-0000-0000-000000000000}"/>
            </ac:spMkLst>
          </pc:spChg>
        </pc:sldLayoutChg>
      </pc:sldMasterChg>
    </pc:docChg>
  </pc:docChgLst>
</pc:chgInfo>
</file>

<file path=ppt/diagrams/_rels/data2.xml.rels><?xml version="1.0" encoding="UTF-8" standalone="yes"?>
<Relationships xmlns="http://schemas.openxmlformats.org/package/2006/relationships"><Relationship Id="rId1" Type="http://schemas.openxmlformats.org/officeDocument/2006/relationships/image" Target="../media/image3.png"/></Relationships>
</file>

<file path=ppt/diagrams/_rels/drawing2.xml.rels><?xml version="1.0" encoding="UTF-8" standalone="yes"?>
<Relationships xmlns="http://schemas.openxmlformats.org/package/2006/relationships"><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2576AE-4E12-614D-B6B8-85A3F0C5C4AB}" type="doc">
      <dgm:prSet loTypeId="urn:microsoft.com/office/officeart/2005/8/layout/process3" loCatId="" qsTypeId="urn:microsoft.com/office/officeart/2005/8/quickstyle/simple1" qsCatId="simple" csTypeId="urn:microsoft.com/office/officeart/2005/8/colors/colorful5" csCatId="colorful" phldr="1"/>
      <dgm:spPr/>
      <dgm:t>
        <a:bodyPr/>
        <a:lstStyle/>
        <a:p>
          <a:endParaRPr lang="fr-FR"/>
        </a:p>
      </dgm:t>
    </dgm:pt>
    <dgm:pt modelId="{B4B31553-AFD3-F640-BEEA-9028A187DA47}">
      <dgm:prSet phldrT="[Texte]"/>
      <dgm:spPr/>
      <dgm:t>
        <a:bodyPr/>
        <a:lstStyle/>
        <a:p>
          <a:r>
            <a:rPr lang="fr-FR" dirty="0"/>
            <a:t>9 - 10 kuukautta</a:t>
          </a:r>
        </a:p>
      </dgm:t>
    </dgm:pt>
    <dgm:pt modelId="{2AA863E3-12BD-CC4B-9AFC-DADBD7B49F9F}" type="parTrans" cxnId="{0D339BE2-B970-8346-A57E-8F71D75BE509}">
      <dgm:prSet/>
      <dgm:spPr/>
      <dgm:t>
        <a:bodyPr/>
        <a:lstStyle/>
        <a:p>
          <a:endParaRPr lang="fr-FR"/>
        </a:p>
      </dgm:t>
    </dgm:pt>
    <dgm:pt modelId="{5561CCB6-9489-E449-A850-D90F8EE91020}" type="sibTrans" cxnId="{0D339BE2-B970-8346-A57E-8F71D75BE509}">
      <dgm:prSet/>
      <dgm:spPr/>
      <dgm:t>
        <a:bodyPr/>
        <a:lstStyle/>
        <a:p>
          <a:endParaRPr lang="fr-FR"/>
        </a:p>
      </dgm:t>
    </dgm:pt>
    <dgm:pt modelId="{96E328B0-BB03-434A-8957-D51BD89342D6}">
      <dgm:prSet phldrT="[Texte]"/>
      <dgm:spPr/>
      <dgm:t>
        <a:bodyPr/>
        <a:lstStyle/>
        <a:p>
          <a:pPr>
            <a:buNone/>
            <a:tabLst/>
          </a:pPr>
          <a:r>
            <a:rPr lang="fi-FI" dirty="0"/>
            <a:t>Rituaaliset eleet näytettäväksi ja kysyttäväksi</a:t>
          </a:r>
          <a:endParaRPr lang="fr-FR" dirty="0"/>
        </a:p>
      </dgm:t>
    </dgm:pt>
    <dgm:pt modelId="{6E960DD3-ACE3-C241-9D16-8F7D29569703}" type="parTrans" cxnId="{B988910E-A7F2-124E-BA99-EB17358BDC3D}">
      <dgm:prSet/>
      <dgm:spPr/>
      <dgm:t>
        <a:bodyPr/>
        <a:lstStyle/>
        <a:p>
          <a:endParaRPr lang="fr-FR"/>
        </a:p>
      </dgm:t>
    </dgm:pt>
    <dgm:pt modelId="{912F9E17-62A8-4F44-B05D-3ED711738C5A}" type="sibTrans" cxnId="{B988910E-A7F2-124E-BA99-EB17358BDC3D}">
      <dgm:prSet/>
      <dgm:spPr/>
      <dgm:t>
        <a:bodyPr/>
        <a:lstStyle/>
        <a:p>
          <a:endParaRPr lang="fr-FR"/>
        </a:p>
      </dgm:t>
    </dgm:pt>
    <dgm:pt modelId="{0837FBEC-21BB-924D-8067-7552FE21C38F}">
      <dgm:prSet phldrT="[Texte]"/>
      <dgm:spPr/>
      <dgm:t>
        <a:bodyPr/>
        <a:lstStyle/>
        <a:p>
          <a:r>
            <a:rPr lang="fr-FR" dirty="0"/>
            <a:t>12 kuukautta</a:t>
          </a:r>
        </a:p>
      </dgm:t>
    </dgm:pt>
    <dgm:pt modelId="{8B20E5DE-E5B6-6042-8453-FCE2DF8D4DA8}" type="parTrans" cxnId="{8981B835-F612-DD45-B253-557139D7ED39}">
      <dgm:prSet/>
      <dgm:spPr/>
      <dgm:t>
        <a:bodyPr/>
        <a:lstStyle/>
        <a:p>
          <a:endParaRPr lang="fr-FR"/>
        </a:p>
      </dgm:t>
    </dgm:pt>
    <dgm:pt modelId="{12AD5C86-5D58-0B4B-981F-61E0E93EF438}" type="sibTrans" cxnId="{8981B835-F612-DD45-B253-557139D7ED39}">
      <dgm:prSet/>
      <dgm:spPr/>
      <dgm:t>
        <a:bodyPr/>
        <a:lstStyle/>
        <a:p>
          <a:endParaRPr lang="fr-FR"/>
        </a:p>
      </dgm:t>
    </dgm:pt>
    <dgm:pt modelId="{2600A1B5-941B-0244-8028-2EEBD7EF7CDB}">
      <dgm:prSet phldrT="[Texte]"/>
      <dgm:spPr/>
      <dgm:t>
        <a:bodyPr/>
        <a:lstStyle/>
        <a:p>
          <a:pPr>
            <a:buNone/>
          </a:pPr>
          <a:r>
            <a:rPr lang="fr-FR" dirty="0"/>
            <a:t>Ele antaa</a:t>
          </a:r>
        </a:p>
      </dgm:t>
    </dgm:pt>
    <dgm:pt modelId="{F15DB842-5B93-574D-81BF-D8D49E5BD3FA}" type="parTrans" cxnId="{EB0A60FD-F6CE-B14D-B940-E06CD8F799F9}">
      <dgm:prSet/>
      <dgm:spPr/>
      <dgm:t>
        <a:bodyPr/>
        <a:lstStyle/>
        <a:p>
          <a:endParaRPr lang="fr-FR"/>
        </a:p>
      </dgm:t>
    </dgm:pt>
    <dgm:pt modelId="{8AE3894C-CCC4-854C-9CAB-F6723F3E4C99}" type="sibTrans" cxnId="{EB0A60FD-F6CE-B14D-B940-E06CD8F799F9}">
      <dgm:prSet/>
      <dgm:spPr/>
      <dgm:t>
        <a:bodyPr/>
        <a:lstStyle/>
        <a:p>
          <a:endParaRPr lang="fr-FR"/>
        </a:p>
      </dgm:t>
    </dgm:pt>
    <dgm:pt modelId="{0F6505E7-93B1-B84E-8249-C7FDFD8382B6}">
      <dgm:prSet phldrT="[Texte]"/>
      <dgm:spPr/>
      <dgm:t>
        <a:bodyPr/>
        <a:lstStyle/>
        <a:p>
          <a:r>
            <a:rPr lang="fr-FR" dirty="0"/>
            <a:t>13 kuukautta</a:t>
          </a:r>
        </a:p>
      </dgm:t>
    </dgm:pt>
    <dgm:pt modelId="{B9376231-F570-7743-9896-6D2AD9E62B34}" type="parTrans" cxnId="{897F3729-9423-2B42-81B9-0AE27CA8D764}">
      <dgm:prSet/>
      <dgm:spPr/>
      <dgm:t>
        <a:bodyPr/>
        <a:lstStyle/>
        <a:p>
          <a:endParaRPr lang="fr-FR"/>
        </a:p>
      </dgm:t>
    </dgm:pt>
    <dgm:pt modelId="{5D222F4F-7E7F-674A-AC0B-CA4D0746C42B}" type="sibTrans" cxnId="{897F3729-9423-2B42-81B9-0AE27CA8D764}">
      <dgm:prSet/>
      <dgm:spPr/>
      <dgm:t>
        <a:bodyPr/>
        <a:lstStyle/>
        <a:p>
          <a:endParaRPr lang="fr-FR"/>
        </a:p>
      </dgm:t>
    </dgm:pt>
    <dgm:pt modelId="{3D579811-1CF6-D048-B171-94F76C7845EA}">
      <dgm:prSet phldrT="[Texte]"/>
      <dgm:spPr/>
      <dgm:t>
        <a:bodyPr/>
        <a:lstStyle/>
        <a:p>
          <a:pPr>
            <a:buNone/>
          </a:pPr>
          <a:r>
            <a:rPr lang="fr-FR" dirty="0"/>
            <a:t>Osoittaminen</a:t>
          </a:r>
        </a:p>
      </dgm:t>
    </dgm:pt>
    <dgm:pt modelId="{BA0DFBFB-138F-0C46-BDE7-8FC15A04703E}" type="parTrans" cxnId="{3E2B7FFB-D556-264B-89BF-50286E39672A}">
      <dgm:prSet/>
      <dgm:spPr/>
      <dgm:t>
        <a:bodyPr/>
        <a:lstStyle/>
        <a:p>
          <a:endParaRPr lang="fr-FR"/>
        </a:p>
      </dgm:t>
    </dgm:pt>
    <dgm:pt modelId="{607DB62F-5A50-AF41-84B6-25920246A9D5}" type="sibTrans" cxnId="{3E2B7FFB-D556-264B-89BF-50286E39672A}">
      <dgm:prSet/>
      <dgm:spPr/>
      <dgm:t>
        <a:bodyPr/>
        <a:lstStyle/>
        <a:p>
          <a:endParaRPr lang="fr-FR"/>
        </a:p>
      </dgm:t>
    </dgm:pt>
    <dgm:pt modelId="{74E2DB6B-6CC9-E946-82AB-AD24C3F9EC22}" type="pres">
      <dgm:prSet presAssocID="{B42576AE-4E12-614D-B6B8-85A3F0C5C4AB}" presName="linearFlow" presStyleCnt="0">
        <dgm:presLayoutVars>
          <dgm:dir/>
          <dgm:animLvl val="lvl"/>
          <dgm:resizeHandles val="exact"/>
        </dgm:presLayoutVars>
      </dgm:prSet>
      <dgm:spPr/>
    </dgm:pt>
    <dgm:pt modelId="{676A77D3-353E-F24F-9C3C-B75AE87D3BC1}" type="pres">
      <dgm:prSet presAssocID="{B4B31553-AFD3-F640-BEEA-9028A187DA47}" presName="composite" presStyleCnt="0"/>
      <dgm:spPr/>
    </dgm:pt>
    <dgm:pt modelId="{66C6D1A9-FD32-A94F-8B33-9979874D463C}" type="pres">
      <dgm:prSet presAssocID="{B4B31553-AFD3-F640-BEEA-9028A187DA47}" presName="parTx" presStyleLbl="node1" presStyleIdx="0" presStyleCnt="3">
        <dgm:presLayoutVars>
          <dgm:chMax val="0"/>
          <dgm:chPref val="0"/>
          <dgm:bulletEnabled val="1"/>
        </dgm:presLayoutVars>
      </dgm:prSet>
      <dgm:spPr/>
    </dgm:pt>
    <dgm:pt modelId="{A3A020A6-AB43-CF4D-A132-D2911B814A37}" type="pres">
      <dgm:prSet presAssocID="{B4B31553-AFD3-F640-BEEA-9028A187DA47}" presName="parSh" presStyleLbl="node1" presStyleIdx="0" presStyleCnt="3"/>
      <dgm:spPr/>
    </dgm:pt>
    <dgm:pt modelId="{22294F7C-DBA6-384E-8667-BAD43CCD51F7}" type="pres">
      <dgm:prSet presAssocID="{B4B31553-AFD3-F640-BEEA-9028A187DA47}" presName="desTx" presStyleLbl="fgAcc1" presStyleIdx="0" presStyleCnt="3">
        <dgm:presLayoutVars>
          <dgm:bulletEnabled val="1"/>
        </dgm:presLayoutVars>
      </dgm:prSet>
      <dgm:spPr/>
    </dgm:pt>
    <dgm:pt modelId="{C79BE816-6A54-7245-B3BD-20A2F11E267F}" type="pres">
      <dgm:prSet presAssocID="{5561CCB6-9489-E449-A850-D90F8EE91020}" presName="sibTrans" presStyleLbl="sibTrans2D1" presStyleIdx="0" presStyleCnt="2"/>
      <dgm:spPr/>
    </dgm:pt>
    <dgm:pt modelId="{54051BEA-0480-9844-9D8C-C169019594F1}" type="pres">
      <dgm:prSet presAssocID="{5561CCB6-9489-E449-A850-D90F8EE91020}" presName="connTx" presStyleLbl="sibTrans2D1" presStyleIdx="0" presStyleCnt="2"/>
      <dgm:spPr/>
    </dgm:pt>
    <dgm:pt modelId="{23CC0169-CF7F-DF47-A5EC-4F177CD03649}" type="pres">
      <dgm:prSet presAssocID="{0837FBEC-21BB-924D-8067-7552FE21C38F}" presName="composite" presStyleCnt="0"/>
      <dgm:spPr/>
    </dgm:pt>
    <dgm:pt modelId="{6B0908F7-F7D0-8946-B4A7-5E9056A94D36}" type="pres">
      <dgm:prSet presAssocID="{0837FBEC-21BB-924D-8067-7552FE21C38F}" presName="parTx" presStyleLbl="node1" presStyleIdx="0" presStyleCnt="3">
        <dgm:presLayoutVars>
          <dgm:chMax val="0"/>
          <dgm:chPref val="0"/>
          <dgm:bulletEnabled val="1"/>
        </dgm:presLayoutVars>
      </dgm:prSet>
      <dgm:spPr/>
    </dgm:pt>
    <dgm:pt modelId="{45F88330-13FE-2143-A51F-DD561B94FBF1}" type="pres">
      <dgm:prSet presAssocID="{0837FBEC-21BB-924D-8067-7552FE21C38F}" presName="parSh" presStyleLbl="node1" presStyleIdx="1" presStyleCnt="3"/>
      <dgm:spPr/>
    </dgm:pt>
    <dgm:pt modelId="{FE2FBE32-1EC9-814B-9E92-3FDC7C01F418}" type="pres">
      <dgm:prSet presAssocID="{0837FBEC-21BB-924D-8067-7552FE21C38F}" presName="desTx" presStyleLbl="fgAcc1" presStyleIdx="1" presStyleCnt="3">
        <dgm:presLayoutVars>
          <dgm:bulletEnabled val="1"/>
        </dgm:presLayoutVars>
      </dgm:prSet>
      <dgm:spPr/>
    </dgm:pt>
    <dgm:pt modelId="{E4E25043-964F-4543-9F58-7BB66165D57E}" type="pres">
      <dgm:prSet presAssocID="{12AD5C86-5D58-0B4B-981F-61E0E93EF438}" presName="sibTrans" presStyleLbl="sibTrans2D1" presStyleIdx="1" presStyleCnt="2"/>
      <dgm:spPr/>
    </dgm:pt>
    <dgm:pt modelId="{E7FF70C2-6758-7644-829D-093A4AC609F2}" type="pres">
      <dgm:prSet presAssocID="{12AD5C86-5D58-0B4B-981F-61E0E93EF438}" presName="connTx" presStyleLbl="sibTrans2D1" presStyleIdx="1" presStyleCnt="2"/>
      <dgm:spPr/>
    </dgm:pt>
    <dgm:pt modelId="{0E154578-AC15-D144-81A1-D11C282A269B}" type="pres">
      <dgm:prSet presAssocID="{0F6505E7-93B1-B84E-8249-C7FDFD8382B6}" presName="composite" presStyleCnt="0"/>
      <dgm:spPr/>
    </dgm:pt>
    <dgm:pt modelId="{F7A879A4-6E15-2249-8325-770BBB5B702A}" type="pres">
      <dgm:prSet presAssocID="{0F6505E7-93B1-B84E-8249-C7FDFD8382B6}" presName="parTx" presStyleLbl="node1" presStyleIdx="1" presStyleCnt="3">
        <dgm:presLayoutVars>
          <dgm:chMax val="0"/>
          <dgm:chPref val="0"/>
          <dgm:bulletEnabled val="1"/>
        </dgm:presLayoutVars>
      </dgm:prSet>
      <dgm:spPr/>
    </dgm:pt>
    <dgm:pt modelId="{EF7D81D1-2596-A147-B069-2DA4283F3CCD}" type="pres">
      <dgm:prSet presAssocID="{0F6505E7-93B1-B84E-8249-C7FDFD8382B6}" presName="parSh" presStyleLbl="node1" presStyleIdx="2" presStyleCnt="3"/>
      <dgm:spPr/>
    </dgm:pt>
    <dgm:pt modelId="{FDE4E5DE-59B5-A442-B007-06065196C668}" type="pres">
      <dgm:prSet presAssocID="{0F6505E7-93B1-B84E-8249-C7FDFD8382B6}" presName="desTx" presStyleLbl="fgAcc1" presStyleIdx="2" presStyleCnt="3">
        <dgm:presLayoutVars>
          <dgm:bulletEnabled val="1"/>
        </dgm:presLayoutVars>
      </dgm:prSet>
      <dgm:spPr/>
    </dgm:pt>
  </dgm:ptLst>
  <dgm:cxnLst>
    <dgm:cxn modelId="{1E5C6806-1FB8-FB48-9309-785474726B9E}" type="presOf" srcId="{96E328B0-BB03-434A-8957-D51BD89342D6}" destId="{22294F7C-DBA6-384E-8667-BAD43CCD51F7}" srcOrd="0" destOrd="0" presId="urn:microsoft.com/office/officeart/2005/8/layout/process3"/>
    <dgm:cxn modelId="{B988910E-A7F2-124E-BA99-EB17358BDC3D}" srcId="{B4B31553-AFD3-F640-BEEA-9028A187DA47}" destId="{96E328B0-BB03-434A-8957-D51BD89342D6}" srcOrd="0" destOrd="0" parTransId="{6E960DD3-ACE3-C241-9D16-8F7D29569703}" sibTransId="{912F9E17-62A8-4F44-B05D-3ED711738C5A}"/>
    <dgm:cxn modelId="{A754E122-07F4-A144-8CC2-104324CC7BAA}" type="presOf" srcId="{3D579811-1CF6-D048-B171-94F76C7845EA}" destId="{FDE4E5DE-59B5-A442-B007-06065196C668}" srcOrd="0" destOrd="0" presId="urn:microsoft.com/office/officeart/2005/8/layout/process3"/>
    <dgm:cxn modelId="{C9B03627-0A00-7A46-9243-7DCCE3221B4E}" type="presOf" srcId="{0837FBEC-21BB-924D-8067-7552FE21C38F}" destId="{45F88330-13FE-2143-A51F-DD561B94FBF1}" srcOrd="1" destOrd="0" presId="urn:microsoft.com/office/officeart/2005/8/layout/process3"/>
    <dgm:cxn modelId="{897F3729-9423-2B42-81B9-0AE27CA8D764}" srcId="{B42576AE-4E12-614D-B6B8-85A3F0C5C4AB}" destId="{0F6505E7-93B1-B84E-8249-C7FDFD8382B6}" srcOrd="2" destOrd="0" parTransId="{B9376231-F570-7743-9896-6D2AD9E62B34}" sibTransId="{5D222F4F-7E7F-674A-AC0B-CA4D0746C42B}"/>
    <dgm:cxn modelId="{35287433-A201-194A-B1A3-F57ACB995501}" type="presOf" srcId="{0F6505E7-93B1-B84E-8249-C7FDFD8382B6}" destId="{F7A879A4-6E15-2249-8325-770BBB5B702A}" srcOrd="0" destOrd="0" presId="urn:microsoft.com/office/officeart/2005/8/layout/process3"/>
    <dgm:cxn modelId="{8981B835-F612-DD45-B253-557139D7ED39}" srcId="{B42576AE-4E12-614D-B6B8-85A3F0C5C4AB}" destId="{0837FBEC-21BB-924D-8067-7552FE21C38F}" srcOrd="1" destOrd="0" parTransId="{8B20E5DE-E5B6-6042-8453-FCE2DF8D4DA8}" sibTransId="{12AD5C86-5D58-0B4B-981F-61E0E93EF438}"/>
    <dgm:cxn modelId="{F738D43B-C16D-4C47-A710-601870541618}" type="presOf" srcId="{12AD5C86-5D58-0B4B-981F-61E0E93EF438}" destId="{E7FF70C2-6758-7644-829D-093A4AC609F2}" srcOrd="1" destOrd="0" presId="urn:microsoft.com/office/officeart/2005/8/layout/process3"/>
    <dgm:cxn modelId="{B5151941-C4CE-3944-AE27-A5E4762443D1}" type="presOf" srcId="{0F6505E7-93B1-B84E-8249-C7FDFD8382B6}" destId="{EF7D81D1-2596-A147-B069-2DA4283F3CCD}" srcOrd="1" destOrd="0" presId="urn:microsoft.com/office/officeart/2005/8/layout/process3"/>
    <dgm:cxn modelId="{09205743-A2F9-3743-85FA-057481524CFE}" type="presOf" srcId="{B4B31553-AFD3-F640-BEEA-9028A187DA47}" destId="{66C6D1A9-FD32-A94F-8B33-9979874D463C}" srcOrd="0" destOrd="0" presId="urn:microsoft.com/office/officeart/2005/8/layout/process3"/>
    <dgm:cxn modelId="{E10C3585-812D-AF47-9C88-D0F3824273AD}" type="presOf" srcId="{12AD5C86-5D58-0B4B-981F-61E0E93EF438}" destId="{E4E25043-964F-4543-9F58-7BB66165D57E}" srcOrd="0" destOrd="0" presId="urn:microsoft.com/office/officeart/2005/8/layout/process3"/>
    <dgm:cxn modelId="{170D6795-FF49-1F49-AE82-D40207920A5F}" type="presOf" srcId="{2600A1B5-941B-0244-8028-2EEBD7EF7CDB}" destId="{FE2FBE32-1EC9-814B-9E92-3FDC7C01F418}" srcOrd="0" destOrd="0" presId="urn:microsoft.com/office/officeart/2005/8/layout/process3"/>
    <dgm:cxn modelId="{AD8977B3-E8D7-974A-BC9A-DF0989492D5F}" type="presOf" srcId="{5561CCB6-9489-E449-A850-D90F8EE91020}" destId="{54051BEA-0480-9844-9D8C-C169019594F1}" srcOrd="1" destOrd="0" presId="urn:microsoft.com/office/officeart/2005/8/layout/process3"/>
    <dgm:cxn modelId="{29BEE1CB-9D0D-0342-A54A-EC5693A4BB34}" type="presOf" srcId="{B4B31553-AFD3-F640-BEEA-9028A187DA47}" destId="{A3A020A6-AB43-CF4D-A132-D2911B814A37}" srcOrd="1" destOrd="0" presId="urn:microsoft.com/office/officeart/2005/8/layout/process3"/>
    <dgm:cxn modelId="{6A8A98D0-DAA1-1546-81A8-F19B6CB1428D}" type="presOf" srcId="{5561CCB6-9489-E449-A850-D90F8EE91020}" destId="{C79BE816-6A54-7245-B3BD-20A2F11E267F}" srcOrd="0" destOrd="0" presId="urn:microsoft.com/office/officeart/2005/8/layout/process3"/>
    <dgm:cxn modelId="{0D339BE2-B970-8346-A57E-8F71D75BE509}" srcId="{B42576AE-4E12-614D-B6B8-85A3F0C5C4AB}" destId="{B4B31553-AFD3-F640-BEEA-9028A187DA47}" srcOrd="0" destOrd="0" parTransId="{2AA863E3-12BD-CC4B-9AFC-DADBD7B49F9F}" sibTransId="{5561CCB6-9489-E449-A850-D90F8EE91020}"/>
    <dgm:cxn modelId="{D648D9E9-222D-1542-8A71-EEC65BE2C54A}" type="presOf" srcId="{0837FBEC-21BB-924D-8067-7552FE21C38F}" destId="{6B0908F7-F7D0-8946-B4A7-5E9056A94D36}" srcOrd="0" destOrd="0" presId="urn:microsoft.com/office/officeart/2005/8/layout/process3"/>
    <dgm:cxn modelId="{2F1D65F1-32D2-B84A-88E8-975BDDD2AA65}" type="presOf" srcId="{B42576AE-4E12-614D-B6B8-85A3F0C5C4AB}" destId="{74E2DB6B-6CC9-E946-82AB-AD24C3F9EC22}" srcOrd="0" destOrd="0" presId="urn:microsoft.com/office/officeart/2005/8/layout/process3"/>
    <dgm:cxn modelId="{3E2B7FFB-D556-264B-89BF-50286E39672A}" srcId="{0F6505E7-93B1-B84E-8249-C7FDFD8382B6}" destId="{3D579811-1CF6-D048-B171-94F76C7845EA}" srcOrd="0" destOrd="0" parTransId="{BA0DFBFB-138F-0C46-BDE7-8FC15A04703E}" sibTransId="{607DB62F-5A50-AF41-84B6-25920246A9D5}"/>
    <dgm:cxn modelId="{EB0A60FD-F6CE-B14D-B940-E06CD8F799F9}" srcId="{0837FBEC-21BB-924D-8067-7552FE21C38F}" destId="{2600A1B5-941B-0244-8028-2EEBD7EF7CDB}" srcOrd="0" destOrd="0" parTransId="{F15DB842-5B93-574D-81BF-D8D49E5BD3FA}" sibTransId="{8AE3894C-CCC4-854C-9CAB-F6723F3E4C99}"/>
    <dgm:cxn modelId="{128C844B-6855-9B45-B1FA-74BAF1B81636}" type="presParOf" srcId="{74E2DB6B-6CC9-E946-82AB-AD24C3F9EC22}" destId="{676A77D3-353E-F24F-9C3C-B75AE87D3BC1}" srcOrd="0" destOrd="0" presId="urn:microsoft.com/office/officeart/2005/8/layout/process3"/>
    <dgm:cxn modelId="{C75C8701-C14C-9340-B76A-35EC320F15AE}" type="presParOf" srcId="{676A77D3-353E-F24F-9C3C-B75AE87D3BC1}" destId="{66C6D1A9-FD32-A94F-8B33-9979874D463C}" srcOrd="0" destOrd="0" presId="urn:microsoft.com/office/officeart/2005/8/layout/process3"/>
    <dgm:cxn modelId="{9B49A198-D41A-984F-BB39-DB59FF4ED691}" type="presParOf" srcId="{676A77D3-353E-F24F-9C3C-B75AE87D3BC1}" destId="{A3A020A6-AB43-CF4D-A132-D2911B814A37}" srcOrd="1" destOrd="0" presId="urn:microsoft.com/office/officeart/2005/8/layout/process3"/>
    <dgm:cxn modelId="{8E7D8A5A-2312-F948-BBB7-4E236F71EACB}" type="presParOf" srcId="{676A77D3-353E-F24F-9C3C-B75AE87D3BC1}" destId="{22294F7C-DBA6-384E-8667-BAD43CCD51F7}" srcOrd="2" destOrd="0" presId="urn:microsoft.com/office/officeart/2005/8/layout/process3"/>
    <dgm:cxn modelId="{A9394B81-5460-9444-B3D2-9B3FCAD125CB}" type="presParOf" srcId="{74E2DB6B-6CC9-E946-82AB-AD24C3F9EC22}" destId="{C79BE816-6A54-7245-B3BD-20A2F11E267F}" srcOrd="1" destOrd="0" presId="urn:microsoft.com/office/officeart/2005/8/layout/process3"/>
    <dgm:cxn modelId="{8481681B-633E-AF4B-A325-42D6592CCDAD}" type="presParOf" srcId="{C79BE816-6A54-7245-B3BD-20A2F11E267F}" destId="{54051BEA-0480-9844-9D8C-C169019594F1}" srcOrd="0" destOrd="0" presId="urn:microsoft.com/office/officeart/2005/8/layout/process3"/>
    <dgm:cxn modelId="{CE0CFFED-7598-5841-8819-C5304CED81AD}" type="presParOf" srcId="{74E2DB6B-6CC9-E946-82AB-AD24C3F9EC22}" destId="{23CC0169-CF7F-DF47-A5EC-4F177CD03649}" srcOrd="2" destOrd="0" presId="urn:microsoft.com/office/officeart/2005/8/layout/process3"/>
    <dgm:cxn modelId="{5DAA5036-2AD0-DB4E-82C7-ED23C20D273C}" type="presParOf" srcId="{23CC0169-CF7F-DF47-A5EC-4F177CD03649}" destId="{6B0908F7-F7D0-8946-B4A7-5E9056A94D36}" srcOrd="0" destOrd="0" presId="urn:microsoft.com/office/officeart/2005/8/layout/process3"/>
    <dgm:cxn modelId="{4FB31CEC-D1A0-D346-BD9B-2186D8333087}" type="presParOf" srcId="{23CC0169-CF7F-DF47-A5EC-4F177CD03649}" destId="{45F88330-13FE-2143-A51F-DD561B94FBF1}" srcOrd="1" destOrd="0" presId="urn:microsoft.com/office/officeart/2005/8/layout/process3"/>
    <dgm:cxn modelId="{41B09AD2-D722-9945-8CC8-A805EDAADA07}" type="presParOf" srcId="{23CC0169-CF7F-DF47-A5EC-4F177CD03649}" destId="{FE2FBE32-1EC9-814B-9E92-3FDC7C01F418}" srcOrd="2" destOrd="0" presId="urn:microsoft.com/office/officeart/2005/8/layout/process3"/>
    <dgm:cxn modelId="{B7EEA085-58F1-634B-AA45-FE3582E99EF0}" type="presParOf" srcId="{74E2DB6B-6CC9-E946-82AB-AD24C3F9EC22}" destId="{E4E25043-964F-4543-9F58-7BB66165D57E}" srcOrd="3" destOrd="0" presId="urn:microsoft.com/office/officeart/2005/8/layout/process3"/>
    <dgm:cxn modelId="{FD648766-8E76-F44C-9820-4C70E2B4EC21}" type="presParOf" srcId="{E4E25043-964F-4543-9F58-7BB66165D57E}" destId="{E7FF70C2-6758-7644-829D-093A4AC609F2}" srcOrd="0" destOrd="0" presId="urn:microsoft.com/office/officeart/2005/8/layout/process3"/>
    <dgm:cxn modelId="{C0A215CC-24B1-9D46-8394-6B45B015A68B}" type="presParOf" srcId="{74E2DB6B-6CC9-E946-82AB-AD24C3F9EC22}" destId="{0E154578-AC15-D144-81A1-D11C282A269B}" srcOrd="4" destOrd="0" presId="urn:microsoft.com/office/officeart/2005/8/layout/process3"/>
    <dgm:cxn modelId="{5ACA3956-1844-6841-9635-6B965DD31D1A}" type="presParOf" srcId="{0E154578-AC15-D144-81A1-D11C282A269B}" destId="{F7A879A4-6E15-2249-8325-770BBB5B702A}" srcOrd="0" destOrd="0" presId="urn:microsoft.com/office/officeart/2005/8/layout/process3"/>
    <dgm:cxn modelId="{BB41BE98-D25B-744D-A0CC-9A2A049FD07E}" type="presParOf" srcId="{0E154578-AC15-D144-81A1-D11C282A269B}" destId="{EF7D81D1-2596-A147-B069-2DA4283F3CCD}" srcOrd="1" destOrd="0" presId="urn:microsoft.com/office/officeart/2005/8/layout/process3"/>
    <dgm:cxn modelId="{5D0212F9-C3E5-9A43-A717-2C10F6DAEA68}" type="presParOf" srcId="{0E154578-AC15-D144-81A1-D11C282A269B}" destId="{FDE4E5DE-59B5-A442-B007-06065196C668}" srcOrd="2" destOrd="0" presId="urn:microsoft.com/office/officeart/2005/8/layout/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9BB432-1D9D-4383-9838-01494AC63317}" type="doc">
      <dgm:prSet loTypeId="urn:microsoft.com/office/officeart/2005/8/layout/vList4" loCatId="list" qsTypeId="urn:microsoft.com/office/officeart/2005/8/quickstyle/simple1" qsCatId="simple" csTypeId="urn:microsoft.com/office/officeart/2005/8/colors/accent4_4" csCatId="accent4" phldr="1"/>
      <dgm:spPr/>
      <dgm:t>
        <a:bodyPr/>
        <a:lstStyle/>
        <a:p>
          <a:endParaRPr lang="fr-FR"/>
        </a:p>
      </dgm:t>
    </dgm:pt>
    <dgm:pt modelId="{1384AF8F-8D44-4114-B5A2-38A420D6B734}">
      <dgm:prSet phldrT="[Texte]" custT="1"/>
      <dgm:spPr/>
      <dgm:t>
        <a:bodyPr/>
        <a:lstStyle/>
        <a:p>
          <a:pPr marL="0" algn="l">
            <a:lnSpc>
              <a:spcPct val="90000"/>
            </a:lnSpc>
          </a:pPr>
          <a:r>
            <a:rPr lang="fr-FR" sz="2400" dirty="0"/>
            <a:t>	Osoittaminen on sosiaalinen teko</a:t>
          </a:r>
        </a:p>
      </dgm:t>
    </dgm:pt>
    <dgm:pt modelId="{5E7504CC-7ECA-4846-9AAD-2884EAA446BF}" type="parTrans" cxnId="{50E9EEEB-6DED-4A46-BC51-21ADC0F81069}">
      <dgm:prSet/>
      <dgm:spPr/>
      <dgm:t>
        <a:bodyPr/>
        <a:lstStyle/>
        <a:p>
          <a:endParaRPr lang="fr-FR"/>
        </a:p>
      </dgm:t>
    </dgm:pt>
    <dgm:pt modelId="{D323E7B2-F224-4ED3-B771-BF2DA4C56375}" type="sibTrans" cxnId="{50E9EEEB-6DED-4A46-BC51-21ADC0F81069}">
      <dgm:prSet/>
      <dgm:spPr/>
      <dgm:t>
        <a:bodyPr/>
        <a:lstStyle/>
        <a:p>
          <a:endParaRPr lang="fr-FR"/>
        </a:p>
      </dgm:t>
    </dgm:pt>
    <dgm:pt modelId="{A3DD22BC-D9AB-4C46-80B6-7F938697BFE0}">
      <dgm:prSet phldrT="[Texte]" custT="1"/>
      <dgm:spPr/>
      <dgm:t>
        <a:bodyPr/>
        <a:lstStyle/>
        <a:p>
          <a:pPr marL="360363" indent="0" algn="l">
            <a:lnSpc>
              <a:spcPct val="100000"/>
            </a:lnSpc>
          </a:pPr>
          <a:r>
            <a:rPr lang="fi-FI" sz="1800" dirty="0"/>
            <a:t>Yhden aikana varmistetaan kumppanin huomio</a:t>
          </a:r>
          <a:endParaRPr lang="fr-FR" sz="1800" dirty="0"/>
        </a:p>
      </dgm:t>
    </dgm:pt>
    <dgm:pt modelId="{0F16564E-9E55-4B8B-A3C6-C679F52656A4}" type="parTrans" cxnId="{1A3AA07B-0BE9-4CB8-A3BD-FD04D669E610}">
      <dgm:prSet/>
      <dgm:spPr/>
      <dgm:t>
        <a:bodyPr/>
        <a:lstStyle/>
        <a:p>
          <a:endParaRPr lang="fr-FR"/>
        </a:p>
      </dgm:t>
    </dgm:pt>
    <dgm:pt modelId="{87027447-F707-414B-9CE8-1ED2B702CD02}" type="sibTrans" cxnId="{1A3AA07B-0BE9-4CB8-A3BD-FD04D669E610}">
      <dgm:prSet/>
      <dgm:spPr/>
      <dgm:t>
        <a:bodyPr/>
        <a:lstStyle/>
        <a:p>
          <a:endParaRPr lang="fr-FR"/>
        </a:p>
      </dgm:t>
    </dgm:pt>
    <dgm:pt modelId="{3B2CDD97-2DBB-4DC3-B6C8-1C35624FD302}">
      <dgm:prSet phldrT="[Texte]" custT="1"/>
      <dgm:spPr/>
      <dgm:t>
        <a:bodyPr/>
        <a:lstStyle/>
        <a:p>
          <a:pPr marL="360363" indent="0" algn="l">
            <a:lnSpc>
              <a:spcPct val="100000"/>
            </a:lnSpc>
          </a:pPr>
          <a:r>
            <a:rPr lang="fr-FR" sz="1800" dirty="0"/>
            <a:t>Lapsen ottaminen mukaan vaihtoon</a:t>
          </a:r>
        </a:p>
      </dgm:t>
    </dgm:pt>
    <dgm:pt modelId="{AF980112-7C56-431A-B521-2BC9DD04028F}" type="parTrans" cxnId="{F582DB82-D54C-44D5-A3AF-1CC677276447}">
      <dgm:prSet/>
      <dgm:spPr/>
      <dgm:t>
        <a:bodyPr/>
        <a:lstStyle/>
        <a:p>
          <a:endParaRPr lang="fr-FR"/>
        </a:p>
      </dgm:t>
    </dgm:pt>
    <dgm:pt modelId="{053B2174-67E6-43EF-8116-CFD3DB23C15B}" type="sibTrans" cxnId="{F582DB82-D54C-44D5-A3AF-1CC677276447}">
      <dgm:prSet/>
      <dgm:spPr/>
      <dgm:t>
        <a:bodyPr/>
        <a:lstStyle/>
        <a:p>
          <a:endParaRPr lang="fr-FR"/>
        </a:p>
      </dgm:t>
    </dgm:pt>
    <dgm:pt modelId="{74F2C819-441B-4C17-B76F-E4343360C50A}">
      <dgm:prSet phldrT="[Texte]" custT="1"/>
      <dgm:spPr/>
      <dgm:t>
        <a:bodyPr/>
        <a:lstStyle/>
        <a:p>
          <a:pPr marL="360363" indent="0" algn="l">
            <a:lnSpc>
              <a:spcPct val="100000"/>
            </a:lnSpc>
          </a:pPr>
          <a:r>
            <a:rPr lang="fr-FR" sz="1800" dirty="0"/>
            <a:t>Liittyy usein ääntelyyn</a:t>
          </a:r>
        </a:p>
      </dgm:t>
    </dgm:pt>
    <dgm:pt modelId="{ECE04A5E-9EE0-4715-A90C-CB0422CE483B}" type="parTrans" cxnId="{3A137F54-5331-4E4F-8367-7EB2CE8638AA}">
      <dgm:prSet/>
      <dgm:spPr/>
      <dgm:t>
        <a:bodyPr/>
        <a:lstStyle/>
        <a:p>
          <a:endParaRPr lang="fr-FR"/>
        </a:p>
      </dgm:t>
    </dgm:pt>
    <dgm:pt modelId="{2388C50A-ED8E-47B9-992E-5BD4F3529F4B}" type="sibTrans" cxnId="{3A137F54-5331-4E4F-8367-7EB2CE8638AA}">
      <dgm:prSet/>
      <dgm:spPr/>
      <dgm:t>
        <a:bodyPr/>
        <a:lstStyle/>
        <a:p>
          <a:endParaRPr lang="fr-FR"/>
        </a:p>
      </dgm:t>
    </dgm:pt>
    <dgm:pt modelId="{69EBEAA8-2F86-4EA8-9D9C-6B553FEAE9D1}">
      <dgm:prSet phldrT="[Texte]" custT="1"/>
      <dgm:spPr/>
      <dgm:t>
        <a:bodyPr/>
        <a:lstStyle/>
        <a:p>
          <a:pPr marL="360363" indent="0" algn="l">
            <a:lnSpc>
              <a:spcPct val="100000"/>
            </a:lnSpc>
          </a:pPr>
          <a:r>
            <a:rPr lang="fi-FI" sz="1800" dirty="0"/>
            <a:t>Liittyy edestakaiseen katseeseen eleen tuottamisen jälkeen</a:t>
          </a:r>
          <a:endParaRPr lang="fr-FR" sz="1800" dirty="0"/>
        </a:p>
      </dgm:t>
    </dgm:pt>
    <dgm:pt modelId="{736428F5-5991-4A91-AD26-5D36ECB0EE73}" type="parTrans" cxnId="{92EC0113-56B3-40AE-AC0D-2EBC977EBE60}">
      <dgm:prSet/>
      <dgm:spPr/>
      <dgm:t>
        <a:bodyPr/>
        <a:lstStyle/>
        <a:p>
          <a:endParaRPr lang="fr-FR"/>
        </a:p>
      </dgm:t>
    </dgm:pt>
    <dgm:pt modelId="{E2E000E2-D6FC-4D92-96EA-ECAAFEA9A616}" type="sibTrans" cxnId="{92EC0113-56B3-40AE-AC0D-2EBC977EBE60}">
      <dgm:prSet/>
      <dgm:spPr/>
      <dgm:t>
        <a:bodyPr/>
        <a:lstStyle/>
        <a:p>
          <a:endParaRPr lang="fr-FR"/>
        </a:p>
      </dgm:t>
    </dgm:pt>
    <dgm:pt modelId="{07BA2B7D-AA05-4101-B90C-C7C1A94CF57D}">
      <dgm:prSet phldrT="[Texte]" custT="1"/>
      <dgm:spPr/>
      <dgm:t>
        <a:bodyPr/>
        <a:lstStyle/>
        <a:p>
          <a:pPr marL="360363" indent="0" algn="l">
            <a:lnSpc>
              <a:spcPct val="100000"/>
            </a:lnSpc>
          </a:pPr>
          <a:endParaRPr lang="fr-FR" sz="800" dirty="0"/>
        </a:p>
      </dgm:t>
    </dgm:pt>
    <dgm:pt modelId="{DD537D74-E926-4A03-B65B-EF6295F8184C}" type="parTrans" cxnId="{90D7E4E6-115C-46B3-9911-4604C32486EA}">
      <dgm:prSet/>
      <dgm:spPr/>
      <dgm:t>
        <a:bodyPr/>
        <a:lstStyle/>
        <a:p>
          <a:endParaRPr lang="fr-FR"/>
        </a:p>
      </dgm:t>
    </dgm:pt>
    <dgm:pt modelId="{5AAF5EDA-F3A6-4F51-8E1E-43EBF515B5DC}" type="sibTrans" cxnId="{90D7E4E6-115C-46B3-9911-4604C32486EA}">
      <dgm:prSet/>
      <dgm:spPr/>
      <dgm:t>
        <a:bodyPr/>
        <a:lstStyle/>
        <a:p>
          <a:endParaRPr lang="fr-FR"/>
        </a:p>
      </dgm:t>
    </dgm:pt>
    <dgm:pt modelId="{0D622610-09C0-4AD8-A225-8DC6AE35B07C}">
      <dgm:prSet phldrT="[Texte]" custT="1"/>
      <dgm:spPr/>
      <dgm:t>
        <a:bodyPr/>
        <a:lstStyle/>
        <a:p>
          <a:pPr marL="360363" indent="0" algn="l">
            <a:lnSpc>
              <a:spcPct val="100000"/>
            </a:lnSpc>
          </a:pPr>
          <a:endParaRPr lang="fr-FR" sz="800" dirty="0"/>
        </a:p>
      </dgm:t>
    </dgm:pt>
    <dgm:pt modelId="{85EE9EE6-FAD3-4C2E-8CF5-80D940F0383C}" type="parTrans" cxnId="{87890AF0-0660-43A6-B35F-1083EFF1D7E3}">
      <dgm:prSet/>
      <dgm:spPr/>
      <dgm:t>
        <a:bodyPr/>
        <a:lstStyle/>
        <a:p>
          <a:endParaRPr lang="fr-FR"/>
        </a:p>
      </dgm:t>
    </dgm:pt>
    <dgm:pt modelId="{1CD1DDA5-A69C-4BE9-A06A-71FE71150952}" type="sibTrans" cxnId="{87890AF0-0660-43A6-B35F-1083EFF1D7E3}">
      <dgm:prSet/>
      <dgm:spPr/>
      <dgm:t>
        <a:bodyPr/>
        <a:lstStyle/>
        <a:p>
          <a:endParaRPr lang="fr-FR"/>
        </a:p>
      </dgm:t>
    </dgm:pt>
    <dgm:pt modelId="{502BE082-82C7-4952-ABA9-A009AF408A1A}">
      <dgm:prSet phldrT="[Texte]" custT="1"/>
      <dgm:spPr/>
      <dgm:t>
        <a:bodyPr/>
        <a:lstStyle/>
        <a:p>
          <a:pPr marL="360363" indent="0" algn="l">
            <a:lnSpc>
              <a:spcPct val="100000"/>
            </a:lnSpc>
          </a:pPr>
          <a:endParaRPr lang="fr-FR" sz="800" dirty="0"/>
        </a:p>
      </dgm:t>
    </dgm:pt>
    <dgm:pt modelId="{8AD54381-B681-4405-BF29-94ACF7C3983A}" type="parTrans" cxnId="{6237A735-8A40-448F-B467-52411AB0ECAA}">
      <dgm:prSet/>
      <dgm:spPr/>
      <dgm:t>
        <a:bodyPr/>
        <a:lstStyle/>
        <a:p>
          <a:endParaRPr lang="fr-FR"/>
        </a:p>
      </dgm:t>
    </dgm:pt>
    <dgm:pt modelId="{37C26B3B-1164-4155-AEF8-38309EA5EFD6}" type="sibTrans" cxnId="{6237A735-8A40-448F-B467-52411AB0ECAA}">
      <dgm:prSet/>
      <dgm:spPr/>
      <dgm:t>
        <a:bodyPr/>
        <a:lstStyle/>
        <a:p>
          <a:endParaRPr lang="fr-FR"/>
        </a:p>
      </dgm:t>
    </dgm:pt>
    <dgm:pt modelId="{34C9AF49-43CD-4343-A206-4D5A3569CFA3}" type="pres">
      <dgm:prSet presAssocID="{C79BB432-1D9D-4383-9838-01494AC63317}" presName="linear" presStyleCnt="0">
        <dgm:presLayoutVars>
          <dgm:dir/>
          <dgm:resizeHandles val="exact"/>
        </dgm:presLayoutVars>
      </dgm:prSet>
      <dgm:spPr/>
    </dgm:pt>
    <dgm:pt modelId="{3CF92FF4-FE08-4248-9687-0C88919C4A74}" type="pres">
      <dgm:prSet presAssocID="{1384AF8F-8D44-4114-B5A2-38A420D6B734}" presName="comp" presStyleCnt="0"/>
      <dgm:spPr/>
    </dgm:pt>
    <dgm:pt modelId="{FCF3530A-AE85-4DE3-9E39-268910D28D11}" type="pres">
      <dgm:prSet presAssocID="{1384AF8F-8D44-4114-B5A2-38A420D6B734}" presName="box" presStyleLbl="node1" presStyleIdx="0" presStyleCnt="1" custScaleX="94771" custScaleY="100098"/>
      <dgm:spPr/>
    </dgm:pt>
    <dgm:pt modelId="{EE72BAD7-3264-4491-8E1F-5831C6180A88}" type="pres">
      <dgm:prSet presAssocID="{1384AF8F-8D44-4114-B5A2-38A420D6B734}" presName="img" presStyleLbl="fgImgPlace1" presStyleIdx="0" presStyleCnt="1" custScaleY="69137" custLinFactNeighborX="8791" custLinFactNeighborY="3595"/>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dgm:spPr>
    </dgm:pt>
    <dgm:pt modelId="{98946263-FEEE-4701-AF3F-7F2B1D8E17F7}" type="pres">
      <dgm:prSet presAssocID="{1384AF8F-8D44-4114-B5A2-38A420D6B734}" presName="text" presStyleLbl="node1" presStyleIdx="0" presStyleCnt="1">
        <dgm:presLayoutVars>
          <dgm:bulletEnabled val="1"/>
        </dgm:presLayoutVars>
      </dgm:prSet>
      <dgm:spPr/>
    </dgm:pt>
  </dgm:ptLst>
  <dgm:cxnLst>
    <dgm:cxn modelId="{D2B3B608-F18F-4D5B-8CDE-6EACE3A09C9F}" type="presOf" srcId="{1384AF8F-8D44-4114-B5A2-38A420D6B734}" destId="{98946263-FEEE-4701-AF3F-7F2B1D8E17F7}" srcOrd="1" destOrd="0" presId="urn:microsoft.com/office/officeart/2005/8/layout/vList4"/>
    <dgm:cxn modelId="{92EC0113-56B3-40AE-AC0D-2EBC977EBE60}" srcId="{1384AF8F-8D44-4114-B5A2-38A420D6B734}" destId="{69EBEAA8-2F86-4EA8-9D9C-6B553FEAE9D1}" srcOrd="4" destOrd="0" parTransId="{736428F5-5991-4A91-AD26-5D36ECB0EE73}" sibTransId="{E2E000E2-D6FC-4D92-96EA-ECAAFEA9A616}"/>
    <dgm:cxn modelId="{5DF77017-400D-4427-BF2C-DCCBA4996059}" type="presOf" srcId="{0D622610-09C0-4AD8-A225-8DC6AE35B07C}" destId="{FCF3530A-AE85-4DE3-9E39-268910D28D11}" srcOrd="0" destOrd="4" presId="urn:microsoft.com/office/officeart/2005/8/layout/vList4"/>
    <dgm:cxn modelId="{CABC0D20-15C1-457C-AD10-E48CD713E1D6}" type="presOf" srcId="{0D622610-09C0-4AD8-A225-8DC6AE35B07C}" destId="{98946263-FEEE-4701-AF3F-7F2B1D8E17F7}" srcOrd="1" destOrd="4" presId="urn:microsoft.com/office/officeart/2005/8/layout/vList4"/>
    <dgm:cxn modelId="{8BE79129-925B-458B-BC63-6EB05D9C102B}" type="presOf" srcId="{69EBEAA8-2F86-4EA8-9D9C-6B553FEAE9D1}" destId="{98946263-FEEE-4701-AF3F-7F2B1D8E17F7}" srcOrd="1" destOrd="5" presId="urn:microsoft.com/office/officeart/2005/8/layout/vList4"/>
    <dgm:cxn modelId="{6237A735-8A40-448F-B467-52411AB0ECAA}" srcId="{1384AF8F-8D44-4114-B5A2-38A420D6B734}" destId="{502BE082-82C7-4952-ABA9-A009AF408A1A}" srcOrd="5" destOrd="0" parTransId="{8AD54381-B681-4405-BF29-94ACF7C3983A}" sibTransId="{37C26B3B-1164-4155-AEF8-38309EA5EFD6}"/>
    <dgm:cxn modelId="{2056AF3E-E0C8-42F4-A701-10677ED7F9C9}" type="presOf" srcId="{502BE082-82C7-4952-ABA9-A009AF408A1A}" destId="{FCF3530A-AE85-4DE3-9E39-268910D28D11}" srcOrd="0" destOrd="6" presId="urn:microsoft.com/office/officeart/2005/8/layout/vList4"/>
    <dgm:cxn modelId="{C0CB7041-C70D-43B5-AC38-E36AE5816073}" type="presOf" srcId="{502BE082-82C7-4952-ABA9-A009AF408A1A}" destId="{98946263-FEEE-4701-AF3F-7F2B1D8E17F7}" srcOrd="1" destOrd="6" presId="urn:microsoft.com/office/officeart/2005/8/layout/vList4"/>
    <dgm:cxn modelId="{CE073342-F1F4-425C-B3A4-40739C0EA77A}" type="presOf" srcId="{A3DD22BC-D9AB-4C46-80B6-7F938697BFE0}" destId="{98946263-FEEE-4701-AF3F-7F2B1D8E17F7}" srcOrd="1" destOrd="7" presId="urn:microsoft.com/office/officeart/2005/8/layout/vList4"/>
    <dgm:cxn modelId="{49B36D6F-BBF4-4504-8F6F-DB1F6E160DB0}" type="presOf" srcId="{74F2C819-441B-4C17-B76F-E4343360C50A}" destId="{98946263-FEEE-4701-AF3F-7F2B1D8E17F7}" srcOrd="1" destOrd="3" presId="urn:microsoft.com/office/officeart/2005/8/layout/vList4"/>
    <dgm:cxn modelId="{3A137F54-5331-4E4F-8367-7EB2CE8638AA}" srcId="{1384AF8F-8D44-4114-B5A2-38A420D6B734}" destId="{74F2C819-441B-4C17-B76F-E4343360C50A}" srcOrd="2" destOrd="0" parTransId="{ECE04A5E-9EE0-4715-A90C-CB0422CE483B}" sibTransId="{2388C50A-ED8E-47B9-992E-5BD4F3529F4B}"/>
    <dgm:cxn modelId="{69E85F56-9B7C-4BE7-830E-81B1CB1528A8}" type="presOf" srcId="{3B2CDD97-2DBB-4DC3-B6C8-1C35624FD302}" destId="{FCF3530A-AE85-4DE3-9E39-268910D28D11}" srcOrd="0" destOrd="1" presId="urn:microsoft.com/office/officeart/2005/8/layout/vList4"/>
    <dgm:cxn modelId="{7565737B-401F-4867-8A8E-A35FE54F4AAE}" type="presOf" srcId="{07BA2B7D-AA05-4101-B90C-C7C1A94CF57D}" destId="{98946263-FEEE-4701-AF3F-7F2B1D8E17F7}" srcOrd="1" destOrd="2" presId="urn:microsoft.com/office/officeart/2005/8/layout/vList4"/>
    <dgm:cxn modelId="{1A3AA07B-0BE9-4CB8-A3BD-FD04D669E610}" srcId="{1384AF8F-8D44-4114-B5A2-38A420D6B734}" destId="{A3DD22BC-D9AB-4C46-80B6-7F938697BFE0}" srcOrd="6" destOrd="0" parTransId="{0F16564E-9E55-4B8B-A3C6-C679F52656A4}" sibTransId="{87027447-F707-414B-9CE8-1ED2B702CD02}"/>
    <dgm:cxn modelId="{8CA99780-1F60-4AFC-ABB4-52790862E3B0}" type="presOf" srcId="{74F2C819-441B-4C17-B76F-E4343360C50A}" destId="{FCF3530A-AE85-4DE3-9E39-268910D28D11}" srcOrd="0" destOrd="3" presId="urn:microsoft.com/office/officeart/2005/8/layout/vList4"/>
    <dgm:cxn modelId="{F582DB82-D54C-44D5-A3AF-1CC677276447}" srcId="{1384AF8F-8D44-4114-B5A2-38A420D6B734}" destId="{3B2CDD97-2DBB-4DC3-B6C8-1C35624FD302}" srcOrd="0" destOrd="0" parTransId="{AF980112-7C56-431A-B521-2BC9DD04028F}" sibTransId="{053B2174-67E6-43EF-8116-CFD3DB23C15B}"/>
    <dgm:cxn modelId="{BB942C9B-330D-4DAF-B6B2-C347ED88250B}" type="presOf" srcId="{1384AF8F-8D44-4114-B5A2-38A420D6B734}" destId="{FCF3530A-AE85-4DE3-9E39-268910D28D11}" srcOrd="0" destOrd="0" presId="urn:microsoft.com/office/officeart/2005/8/layout/vList4"/>
    <dgm:cxn modelId="{369C56AA-F99E-4DE0-908C-A7AE0C8C15DA}" type="presOf" srcId="{A3DD22BC-D9AB-4C46-80B6-7F938697BFE0}" destId="{FCF3530A-AE85-4DE3-9E39-268910D28D11}" srcOrd="0" destOrd="7" presId="urn:microsoft.com/office/officeart/2005/8/layout/vList4"/>
    <dgm:cxn modelId="{C293B1B3-A949-496B-9E1B-D33CD2B64680}" type="presOf" srcId="{69EBEAA8-2F86-4EA8-9D9C-6B553FEAE9D1}" destId="{FCF3530A-AE85-4DE3-9E39-268910D28D11}" srcOrd="0" destOrd="5" presId="urn:microsoft.com/office/officeart/2005/8/layout/vList4"/>
    <dgm:cxn modelId="{1341D5BA-684E-4220-AC82-1D467AF068A1}" type="presOf" srcId="{C79BB432-1D9D-4383-9838-01494AC63317}" destId="{34C9AF49-43CD-4343-A206-4D5A3569CFA3}" srcOrd="0" destOrd="0" presId="urn:microsoft.com/office/officeart/2005/8/layout/vList4"/>
    <dgm:cxn modelId="{FEF05DC6-46A4-4A0A-8DAA-F1DA5199409F}" type="presOf" srcId="{07BA2B7D-AA05-4101-B90C-C7C1A94CF57D}" destId="{FCF3530A-AE85-4DE3-9E39-268910D28D11}" srcOrd="0" destOrd="2" presId="urn:microsoft.com/office/officeart/2005/8/layout/vList4"/>
    <dgm:cxn modelId="{3D1F43DB-751D-446D-92DE-CAC1A8249C48}" type="presOf" srcId="{3B2CDD97-2DBB-4DC3-B6C8-1C35624FD302}" destId="{98946263-FEEE-4701-AF3F-7F2B1D8E17F7}" srcOrd="1" destOrd="1" presId="urn:microsoft.com/office/officeart/2005/8/layout/vList4"/>
    <dgm:cxn modelId="{90D7E4E6-115C-46B3-9911-4604C32486EA}" srcId="{1384AF8F-8D44-4114-B5A2-38A420D6B734}" destId="{07BA2B7D-AA05-4101-B90C-C7C1A94CF57D}" srcOrd="1" destOrd="0" parTransId="{DD537D74-E926-4A03-B65B-EF6295F8184C}" sibTransId="{5AAF5EDA-F3A6-4F51-8E1E-43EBF515B5DC}"/>
    <dgm:cxn modelId="{50E9EEEB-6DED-4A46-BC51-21ADC0F81069}" srcId="{C79BB432-1D9D-4383-9838-01494AC63317}" destId="{1384AF8F-8D44-4114-B5A2-38A420D6B734}" srcOrd="0" destOrd="0" parTransId="{5E7504CC-7ECA-4846-9AAD-2884EAA446BF}" sibTransId="{D323E7B2-F224-4ED3-B771-BF2DA4C56375}"/>
    <dgm:cxn modelId="{87890AF0-0660-43A6-B35F-1083EFF1D7E3}" srcId="{1384AF8F-8D44-4114-B5A2-38A420D6B734}" destId="{0D622610-09C0-4AD8-A225-8DC6AE35B07C}" srcOrd="3" destOrd="0" parTransId="{85EE9EE6-FAD3-4C2E-8CF5-80D940F0383C}" sibTransId="{1CD1DDA5-A69C-4BE9-A06A-71FE71150952}"/>
    <dgm:cxn modelId="{305CA7F9-F7B4-4596-9D0A-B569A3D99153}" type="presParOf" srcId="{34C9AF49-43CD-4343-A206-4D5A3569CFA3}" destId="{3CF92FF4-FE08-4248-9687-0C88919C4A74}" srcOrd="0" destOrd="0" presId="urn:microsoft.com/office/officeart/2005/8/layout/vList4"/>
    <dgm:cxn modelId="{0C65B5C2-59E4-4587-8F88-BBEBB5D7092F}" type="presParOf" srcId="{3CF92FF4-FE08-4248-9687-0C88919C4A74}" destId="{FCF3530A-AE85-4DE3-9E39-268910D28D11}" srcOrd="0" destOrd="0" presId="urn:microsoft.com/office/officeart/2005/8/layout/vList4"/>
    <dgm:cxn modelId="{75FFB676-BF44-478F-B28F-B933F806034C}" type="presParOf" srcId="{3CF92FF4-FE08-4248-9687-0C88919C4A74}" destId="{EE72BAD7-3264-4491-8E1F-5831C6180A88}" srcOrd="1" destOrd="0" presId="urn:microsoft.com/office/officeart/2005/8/layout/vList4"/>
    <dgm:cxn modelId="{C4759C41-08F2-4E89-B887-2F0DB1F6F769}" type="presParOf" srcId="{3CF92FF4-FE08-4248-9687-0C88919C4A74}" destId="{98946263-FEEE-4701-AF3F-7F2B1D8E17F7}" srcOrd="2" destOrd="0" presId="urn:microsoft.com/office/officeart/2005/8/layout/vList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5DC1809-213C-4961-B611-418B9595597B}" type="doc">
      <dgm:prSet loTypeId="urn:microsoft.com/office/officeart/2005/8/layout/hierarchy2" loCatId="hierarchy" qsTypeId="urn:microsoft.com/office/officeart/2005/8/quickstyle/simple1" qsCatId="simple" csTypeId="urn:microsoft.com/office/officeart/2005/8/colors/accent5_4" csCatId="accent5" phldr="1"/>
      <dgm:spPr/>
      <dgm:t>
        <a:bodyPr/>
        <a:lstStyle/>
        <a:p>
          <a:endParaRPr lang="fr-FR"/>
        </a:p>
      </dgm:t>
    </dgm:pt>
    <dgm:pt modelId="{866B1321-E156-4A3C-AFCC-DE723AFC771E}">
      <dgm:prSet phldrT="[Texte]" custT="1"/>
      <dgm:spPr/>
      <dgm:t>
        <a:bodyPr/>
        <a:lstStyle/>
        <a:p>
          <a:r>
            <a:rPr lang="fr-FR" sz="2400" dirty="0"/>
            <a:t>2 erilaista osoittamista</a:t>
          </a:r>
        </a:p>
      </dgm:t>
    </dgm:pt>
    <dgm:pt modelId="{E1103E09-CF63-47A9-9DDF-10EE8CF697A5}" type="parTrans" cxnId="{6CC31211-B851-4229-A3A2-62F6912B3944}">
      <dgm:prSet/>
      <dgm:spPr/>
      <dgm:t>
        <a:bodyPr/>
        <a:lstStyle/>
        <a:p>
          <a:endParaRPr lang="fr-FR" sz="2400"/>
        </a:p>
      </dgm:t>
    </dgm:pt>
    <dgm:pt modelId="{A6817EC1-2B59-46F1-B7A7-D80B67E26D72}" type="sibTrans" cxnId="{6CC31211-B851-4229-A3A2-62F6912B3944}">
      <dgm:prSet/>
      <dgm:spPr/>
      <dgm:t>
        <a:bodyPr/>
        <a:lstStyle/>
        <a:p>
          <a:endParaRPr lang="fr-FR" sz="2400"/>
        </a:p>
      </dgm:t>
    </dgm:pt>
    <dgm:pt modelId="{53B4B228-1670-4009-AD34-C8FCDFA48A9F}">
      <dgm:prSet phldrT="[Texte]" custT="1"/>
      <dgm:spPr/>
      <dgm:t>
        <a:bodyPr/>
        <a:lstStyle/>
        <a:p>
          <a:r>
            <a:rPr lang="fr-FR" sz="2400" dirty="0"/>
            <a:t>Proto-imperatiivinen</a:t>
          </a:r>
        </a:p>
      </dgm:t>
    </dgm:pt>
    <dgm:pt modelId="{AF56F9FA-685A-4CCB-BDD7-2FA75A1821BA}" type="parTrans" cxnId="{C58316DF-9A15-4FBE-8BC6-C3367D838AC1}">
      <dgm:prSet custT="1"/>
      <dgm:spPr/>
      <dgm:t>
        <a:bodyPr/>
        <a:lstStyle/>
        <a:p>
          <a:endParaRPr lang="fr-FR" sz="2400"/>
        </a:p>
      </dgm:t>
    </dgm:pt>
    <dgm:pt modelId="{AF97185D-A017-4A5A-9436-DFEA534CEA39}" type="sibTrans" cxnId="{C58316DF-9A15-4FBE-8BC6-C3367D838AC1}">
      <dgm:prSet/>
      <dgm:spPr/>
      <dgm:t>
        <a:bodyPr/>
        <a:lstStyle/>
        <a:p>
          <a:endParaRPr lang="fr-FR" sz="2400"/>
        </a:p>
      </dgm:t>
    </dgm:pt>
    <dgm:pt modelId="{BC211EEB-C12E-4E9A-9739-1AE12293893A}">
      <dgm:prSet phldrT="[Texte]" custT="1"/>
      <dgm:spPr/>
      <dgm:t>
        <a:bodyPr/>
        <a:lstStyle/>
        <a:p>
          <a:r>
            <a:rPr lang="fr-FR" sz="2400" dirty="0"/>
            <a:t>Proto-deklaratiivinen</a:t>
          </a:r>
        </a:p>
      </dgm:t>
    </dgm:pt>
    <dgm:pt modelId="{1FBEBE34-6C85-447B-8B47-388D953E279B}" type="parTrans" cxnId="{1B65586D-1288-4A1F-9A83-5CACB51C946C}">
      <dgm:prSet custT="1"/>
      <dgm:spPr/>
      <dgm:t>
        <a:bodyPr/>
        <a:lstStyle/>
        <a:p>
          <a:endParaRPr lang="fr-FR" sz="2400"/>
        </a:p>
      </dgm:t>
    </dgm:pt>
    <dgm:pt modelId="{72ED2537-D675-4483-8B24-8BBC698AA8BF}" type="sibTrans" cxnId="{1B65586D-1288-4A1F-9A83-5CACB51C946C}">
      <dgm:prSet/>
      <dgm:spPr/>
      <dgm:t>
        <a:bodyPr/>
        <a:lstStyle/>
        <a:p>
          <a:endParaRPr lang="fr-FR" sz="2400"/>
        </a:p>
      </dgm:t>
    </dgm:pt>
    <dgm:pt modelId="{56CE230F-24AD-4349-B366-D39BDFBE8AA5}" type="pres">
      <dgm:prSet presAssocID="{C5DC1809-213C-4961-B611-418B9595597B}" presName="diagram" presStyleCnt="0">
        <dgm:presLayoutVars>
          <dgm:chPref val="1"/>
          <dgm:dir/>
          <dgm:animOne val="branch"/>
          <dgm:animLvl val="lvl"/>
          <dgm:resizeHandles val="exact"/>
        </dgm:presLayoutVars>
      </dgm:prSet>
      <dgm:spPr/>
    </dgm:pt>
    <dgm:pt modelId="{5B328631-736D-4CA0-82A2-CFFFC56DF789}" type="pres">
      <dgm:prSet presAssocID="{866B1321-E156-4A3C-AFCC-DE723AFC771E}" presName="root1" presStyleCnt="0"/>
      <dgm:spPr/>
    </dgm:pt>
    <dgm:pt modelId="{07D25E27-75B7-4343-82D9-D052F38FD66F}" type="pres">
      <dgm:prSet presAssocID="{866B1321-E156-4A3C-AFCC-DE723AFC771E}" presName="LevelOneTextNode" presStyleLbl="node0" presStyleIdx="0" presStyleCnt="1">
        <dgm:presLayoutVars>
          <dgm:chPref val="3"/>
        </dgm:presLayoutVars>
      </dgm:prSet>
      <dgm:spPr/>
    </dgm:pt>
    <dgm:pt modelId="{34DADC55-F0C7-41BE-B6B0-63282382501D}" type="pres">
      <dgm:prSet presAssocID="{866B1321-E156-4A3C-AFCC-DE723AFC771E}" presName="level2hierChild" presStyleCnt="0"/>
      <dgm:spPr/>
    </dgm:pt>
    <dgm:pt modelId="{F830D798-D022-4C09-973A-6083B57025ED}" type="pres">
      <dgm:prSet presAssocID="{AF56F9FA-685A-4CCB-BDD7-2FA75A1821BA}" presName="conn2-1" presStyleLbl="parChTrans1D2" presStyleIdx="0" presStyleCnt="2"/>
      <dgm:spPr/>
    </dgm:pt>
    <dgm:pt modelId="{9C6D5C16-481E-470F-9B61-A65EEB284C85}" type="pres">
      <dgm:prSet presAssocID="{AF56F9FA-685A-4CCB-BDD7-2FA75A1821BA}" presName="connTx" presStyleLbl="parChTrans1D2" presStyleIdx="0" presStyleCnt="2"/>
      <dgm:spPr/>
    </dgm:pt>
    <dgm:pt modelId="{B2386BE2-AFAC-4A69-A945-08629C265AC3}" type="pres">
      <dgm:prSet presAssocID="{53B4B228-1670-4009-AD34-C8FCDFA48A9F}" presName="root2" presStyleCnt="0"/>
      <dgm:spPr/>
    </dgm:pt>
    <dgm:pt modelId="{303DF27B-66A5-4AD2-A7E9-080AE22D6486}" type="pres">
      <dgm:prSet presAssocID="{53B4B228-1670-4009-AD34-C8FCDFA48A9F}" presName="LevelTwoTextNode" presStyleLbl="node2" presStyleIdx="0" presStyleCnt="2">
        <dgm:presLayoutVars>
          <dgm:chPref val="3"/>
        </dgm:presLayoutVars>
      </dgm:prSet>
      <dgm:spPr/>
    </dgm:pt>
    <dgm:pt modelId="{808D3B19-63E1-42C4-B507-06C662B47B97}" type="pres">
      <dgm:prSet presAssocID="{53B4B228-1670-4009-AD34-C8FCDFA48A9F}" presName="level3hierChild" presStyleCnt="0"/>
      <dgm:spPr/>
    </dgm:pt>
    <dgm:pt modelId="{36221C19-8A40-444F-8D39-A618FA118480}" type="pres">
      <dgm:prSet presAssocID="{1FBEBE34-6C85-447B-8B47-388D953E279B}" presName="conn2-1" presStyleLbl="parChTrans1D2" presStyleIdx="1" presStyleCnt="2"/>
      <dgm:spPr/>
    </dgm:pt>
    <dgm:pt modelId="{D0F02675-794B-4EAD-904F-EFB5D4852200}" type="pres">
      <dgm:prSet presAssocID="{1FBEBE34-6C85-447B-8B47-388D953E279B}" presName="connTx" presStyleLbl="parChTrans1D2" presStyleIdx="1" presStyleCnt="2"/>
      <dgm:spPr/>
    </dgm:pt>
    <dgm:pt modelId="{61EF35C9-18FD-41FB-9EBB-05CF41ED8748}" type="pres">
      <dgm:prSet presAssocID="{BC211EEB-C12E-4E9A-9739-1AE12293893A}" presName="root2" presStyleCnt="0"/>
      <dgm:spPr/>
    </dgm:pt>
    <dgm:pt modelId="{D603941B-289C-44A1-ABD9-7462A2096B49}" type="pres">
      <dgm:prSet presAssocID="{BC211EEB-C12E-4E9A-9739-1AE12293893A}" presName="LevelTwoTextNode" presStyleLbl="node2" presStyleIdx="1" presStyleCnt="2">
        <dgm:presLayoutVars>
          <dgm:chPref val="3"/>
        </dgm:presLayoutVars>
      </dgm:prSet>
      <dgm:spPr/>
    </dgm:pt>
    <dgm:pt modelId="{DB08D710-F505-46A5-8052-BAB74C44BFB0}" type="pres">
      <dgm:prSet presAssocID="{BC211EEB-C12E-4E9A-9739-1AE12293893A}" presName="level3hierChild" presStyleCnt="0"/>
      <dgm:spPr/>
    </dgm:pt>
  </dgm:ptLst>
  <dgm:cxnLst>
    <dgm:cxn modelId="{6CC31211-B851-4229-A3A2-62F6912B3944}" srcId="{C5DC1809-213C-4961-B611-418B9595597B}" destId="{866B1321-E156-4A3C-AFCC-DE723AFC771E}" srcOrd="0" destOrd="0" parTransId="{E1103E09-CF63-47A9-9DDF-10EE8CF697A5}" sibTransId="{A6817EC1-2B59-46F1-B7A7-D80B67E26D72}"/>
    <dgm:cxn modelId="{E2B1C13B-17EE-4A6C-8E24-10601ACD25FF}" type="presOf" srcId="{AF56F9FA-685A-4CCB-BDD7-2FA75A1821BA}" destId="{F830D798-D022-4C09-973A-6083B57025ED}" srcOrd="0" destOrd="0" presId="urn:microsoft.com/office/officeart/2005/8/layout/hierarchy2"/>
    <dgm:cxn modelId="{1B65586D-1288-4A1F-9A83-5CACB51C946C}" srcId="{866B1321-E156-4A3C-AFCC-DE723AFC771E}" destId="{BC211EEB-C12E-4E9A-9739-1AE12293893A}" srcOrd="1" destOrd="0" parTransId="{1FBEBE34-6C85-447B-8B47-388D953E279B}" sibTransId="{72ED2537-D675-4483-8B24-8BBC698AA8BF}"/>
    <dgm:cxn modelId="{0EA68C6E-EE9D-4EFA-8DDC-F620A50B3E03}" type="presOf" srcId="{BC211EEB-C12E-4E9A-9739-1AE12293893A}" destId="{D603941B-289C-44A1-ABD9-7462A2096B49}" srcOrd="0" destOrd="0" presId="urn:microsoft.com/office/officeart/2005/8/layout/hierarchy2"/>
    <dgm:cxn modelId="{0250B477-5582-4372-B7A9-ABEB2FF1F835}" type="presOf" srcId="{AF56F9FA-685A-4CCB-BDD7-2FA75A1821BA}" destId="{9C6D5C16-481E-470F-9B61-A65EEB284C85}" srcOrd="1" destOrd="0" presId="urn:microsoft.com/office/officeart/2005/8/layout/hierarchy2"/>
    <dgm:cxn modelId="{5C91807C-C64D-44D2-872B-61425D052EC6}" type="presOf" srcId="{53B4B228-1670-4009-AD34-C8FCDFA48A9F}" destId="{303DF27B-66A5-4AD2-A7E9-080AE22D6486}" srcOrd="0" destOrd="0" presId="urn:microsoft.com/office/officeart/2005/8/layout/hierarchy2"/>
    <dgm:cxn modelId="{B42D1BAA-7DEE-4C23-B995-121E1777BF7A}" type="presOf" srcId="{1FBEBE34-6C85-447B-8B47-388D953E279B}" destId="{36221C19-8A40-444F-8D39-A618FA118480}" srcOrd="0" destOrd="0" presId="urn:microsoft.com/office/officeart/2005/8/layout/hierarchy2"/>
    <dgm:cxn modelId="{6AC957CD-21EF-41A0-8B1C-7CD13BC1EDC5}" type="presOf" srcId="{C5DC1809-213C-4961-B611-418B9595597B}" destId="{56CE230F-24AD-4349-B366-D39BDFBE8AA5}" srcOrd="0" destOrd="0" presId="urn:microsoft.com/office/officeart/2005/8/layout/hierarchy2"/>
    <dgm:cxn modelId="{B36F3CD0-2D2C-4F94-9D70-FAB19F44D880}" type="presOf" srcId="{1FBEBE34-6C85-447B-8B47-388D953E279B}" destId="{D0F02675-794B-4EAD-904F-EFB5D4852200}" srcOrd="1" destOrd="0" presId="urn:microsoft.com/office/officeart/2005/8/layout/hierarchy2"/>
    <dgm:cxn modelId="{C58316DF-9A15-4FBE-8BC6-C3367D838AC1}" srcId="{866B1321-E156-4A3C-AFCC-DE723AFC771E}" destId="{53B4B228-1670-4009-AD34-C8FCDFA48A9F}" srcOrd="0" destOrd="0" parTransId="{AF56F9FA-685A-4CCB-BDD7-2FA75A1821BA}" sibTransId="{AF97185D-A017-4A5A-9436-DFEA534CEA39}"/>
    <dgm:cxn modelId="{F4553DF1-7DDA-4953-AC1C-44F651C93D81}" type="presOf" srcId="{866B1321-E156-4A3C-AFCC-DE723AFC771E}" destId="{07D25E27-75B7-4343-82D9-D052F38FD66F}" srcOrd="0" destOrd="0" presId="urn:microsoft.com/office/officeart/2005/8/layout/hierarchy2"/>
    <dgm:cxn modelId="{3A81D1A3-F601-4171-B402-D288A364725D}" type="presParOf" srcId="{56CE230F-24AD-4349-B366-D39BDFBE8AA5}" destId="{5B328631-736D-4CA0-82A2-CFFFC56DF789}" srcOrd="0" destOrd="0" presId="urn:microsoft.com/office/officeart/2005/8/layout/hierarchy2"/>
    <dgm:cxn modelId="{AC35B4FA-F791-4883-9871-C28164D6FFF4}" type="presParOf" srcId="{5B328631-736D-4CA0-82A2-CFFFC56DF789}" destId="{07D25E27-75B7-4343-82D9-D052F38FD66F}" srcOrd="0" destOrd="0" presId="urn:microsoft.com/office/officeart/2005/8/layout/hierarchy2"/>
    <dgm:cxn modelId="{6D5D7B34-AE0C-46A0-B0BF-72B051F89584}" type="presParOf" srcId="{5B328631-736D-4CA0-82A2-CFFFC56DF789}" destId="{34DADC55-F0C7-41BE-B6B0-63282382501D}" srcOrd="1" destOrd="0" presId="urn:microsoft.com/office/officeart/2005/8/layout/hierarchy2"/>
    <dgm:cxn modelId="{29CC10B5-55DD-410B-BBA4-30773F734613}" type="presParOf" srcId="{34DADC55-F0C7-41BE-B6B0-63282382501D}" destId="{F830D798-D022-4C09-973A-6083B57025ED}" srcOrd="0" destOrd="0" presId="urn:microsoft.com/office/officeart/2005/8/layout/hierarchy2"/>
    <dgm:cxn modelId="{D64F4703-1B7B-4711-95A2-6634970BB103}" type="presParOf" srcId="{F830D798-D022-4C09-973A-6083B57025ED}" destId="{9C6D5C16-481E-470F-9B61-A65EEB284C85}" srcOrd="0" destOrd="0" presId="urn:microsoft.com/office/officeart/2005/8/layout/hierarchy2"/>
    <dgm:cxn modelId="{A903F13E-D82A-4ABD-81FF-D49AA2D4516A}" type="presParOf" srcId="{34DADC55-F0C7-41BE-B6B0-63282382501D}" destId="{B2386BE2-AFAC-4A69-A945-08629C265AC3}" srcOrd="1" destOrd="0" presId="urn:microsoft.com/office/officeart/2005/8/layout/hierarchy2"/>
    <dgm:cxn modelId="{E442F855-5E93-4E18-8CA0-8E9C640E1A0B}" type="presParOf" srcId="{B2386BE2-AFAC-4A69-A945-08629C265AC3}" destId="{303DF27B-66A5-4AD2-A7E9-080AE22D6486}" srcOrd="0" destOrd="0" presId="urn:microsoft.com/office/officeart/2005/8/layout/hierarchy2"/>
    <dgm:cxn modelId="{B9E9E3A9-578A-427F-8B97-15943D14632B}" type="presParOf" srcId="{B2386BE2-AFAC-4A69-A945-08629C265AC3}" destId="{808D3B19-63E1-42C4-B507-06C662B47B97}" srcOrd="1" destOrd="0" presId="urn:microsoft.com/office/officeart/2005/8/layout/hierarchy2"/>
    <dgm:cxn modelId="{8568EFB8-DD19-4B2A-ACBC-EE1930EC08D1}" type="presParOf" srcId="{34DADC55-F0C7-41BE-B6B0-63282382501D}" destId="{36221C19-8A40-444F-8D39-A618FA118480}" srcOrd="2" destOrd="0" presId="urn:microsoft.com/office/officeart/2005/8/layout/hierarchy2"/>
    <dgm:cxn modelId="{096F5824-B314-4D41-BFB5-0F6B8AB41806}" type="presParOf" srcId="{36221C19-8A40-444F-8D39-A618FA118480}" destId="{D0F02675-794B-4EAD-904F-EFB5D4852200}" srcOrd="0" destOrd="0" presId="urn:microsoft.com/office/officeart/2005/8/layout/hierarchy2"/>
    <dgm:cxn modelId="{74187083-348E-4C8E-A951-75FF9FD34318}" type="presParOf" srcId="{34DADC55-F0C7-41BE-B6B0-63282382501D}" destId="{61EF35C9-18FD-41FB-9EBB-05CF41ED8748}" srcOrd="3" destOrd="0" presId="urn:microsoft.com/office/officeart/2005/8/layout/hierarchy2"/>
    <dgm:cxn modelId="{99A24670-A259-42DD-A272-9689D67B209F}" type="presParOf" srcId="{61EF35C9-18FD-41FB-9EBB-05CF41ED8748}" destId="{D603941B-289C-44A1-ABD9-7462A2096B49}" srcOrd="0" destOrd="0" presId="urn:microsoft.com/office/officeart/2005/8/layout/hierarchy2"/>
    <dgm:cxn modelId="{CA96E49A-8B94-46C5-949D-281B72E8BF79}" type="presParOf" srcId="{61EF35C9-18FD-41FB-9EBB-05CF41ED8748}" destId="{DB08D710-F505-46A5-8052-BAB74C44BFB0}" srcOrd="1" destOrd="0" presId="urn:microsoft.com/office/officeart/2005/8/layout/hierarchy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AB2DB3-332C-449E-82B7-CDCF6BF46172}" type="doc">
      <dgm:prSet loTypeId="urn:microsoft.com/office/officeart/2005/8/layout/hList1" loCatId="list" qsTypeId="urn:microsoft.com/office/officeart/2005/8/quickstyle/simple2" qsCatId="simple" csTypeId="urn:microsoft.com/office/officeart/2005/8/colors/colorful4" csCatId="colorful" phldr="1"/>
      <dgm:spPr/>
      <dgm:t>
        <a:bodyPr/>
        <a:lstStyle/>
        <a:p>
          <a:endParaRPr lang="fr-FR"/>
        </a:p>
      </dgm:t>
    </dgm:pt>
    <dgm:pt modelId="{B5CA51AD-4C18-4A81-816A-986195801E09}">
      <dgm:prSet phldrT="[Texte]" custT="1"/>
      <dgm:spPr/>
      <dgm:t>
        <a:bodyPr/>
        <a:lstStyle/>
        <a:p>
          <a:pPr>
            <a:lnSpc>
              <a:spcPct val="100000"/>
            </a:lnSpc>
          </a:pPr>
          <a:r>
            <a:rPr lang="fr-FR" sz="2400" dirty="0">
              <a:latin typeface="Calibri" panose="020F0502020204030204" pitchFamily="34" charset="0"/>
              <a:cs typeface="Calibri" panose="020F0502020204030204" pitchFamily="34" charset="0"/>
            </a:rPr>
            <a:t>Osoittelevat eleet liittyvät kieleen</a:t>
          </a:r>
        </a:p>
      </dgm:t>
    </dgm:pt>
    <dgm:pt modelId="{7C62CB83-14A0-40D8-80EF-AD7D4BC04E1F}" type="parTrans" cxnId="{983FBE94-9CCD-46D3-8A26-975368281A5A}">
      <dgm:prSet/>
      <dgm:spPr/>
      <dgm:t>
        <a:bodyPr/>
        <a:lstStyle/>
        <a:p>
          <a:endParaRPr lang="fr-FR" sz="1600">
            <a:latin typeface="Calibri" panose="020F0502020204030204" pitchFamily="34" charset="0"/>
            <a:cs typeface="Calibri" panose="020F0502020204030204" pitchFamily="34" charset="0"/>
          </a:endParaRPr>
        </a:p>
      </dgm:t>
    </dgm:pt>
    <dgm:pt modelId="{850E1081-395A-403B-9DB5-3F759C26DD23}" type="sibTrans" cxnId="{983FBE94-9CCD-46D3-8A26-975368281A5A}">
      <dgm:prSet/>
      <dgm:spPr/>
      <dgm:t>
        <a:bodyPr/>
        <a:lstStyle/>
        <a:p>
          <a:endParaRPr lang="fr-FR" sz="1600">
            <a:latin typeface="Calibri" panose="020F0502020204030204" pitchFamily="34" charset="0"/>
            <a:cs typeface="Calibri" panose="020F0502020204030204" pitchFamily="34" charset="0"/>
          </a:endParaRPr>
        </a:p>
      </dgm:t>
    </dgm:pt>
    <dgm:pt modelId="{6F8B03D9-BF29-406C-9425-28B22D6E684B}">
      <dgm:prSet phldrT="[Texte]" custT="1"/>
      <dgm:spPr/>
      <dgm:t>
        <a:bodyPr/>
        <a:lstStyle/>
        <a:p>
          <a:r>
            <a:rPr lang="fi-FI" sz="2000" dirty="0">
              <a:latin typeface="Calibri" panose="020F0502020204030204" pitchFamily="34" charset="0"/>
              <a:cs typeface="Calibri" panose="020F0502020204030204" pitchFamily="34" charset="0"/>
            </a:rPr>
            <a:t>2-vuotiaat lapset, joilla on enemmän osoittavia eleitä</a:t>
          </a:r>
          <a:endParaRPr lang="fr-FR" sz="2000" dirty="0">
            <a:latin typeface="Calibri" panose="020F0502020204030204" pitchFamily="34" charset="0"/>
            <a:cs typeface="Calibri" panose="020F0502020204030204" pitchFamily="34" charset="0"/>
          </a:endParaRPr>
        </a:p>
      </dgm:t>
    </dgm:pt>
    <dgm:pt modelId="{A1B816BB-2551-4053-9D0A-A7B902549CAF}" type="parTrans" cxnId="{E4C115AA-D414-4378-9F8C-6021AD674AC5}">
      <dgm:prSet/>
      <dgm:spPr/>
      <dgm:t>
        <a:bodyPr/>
        <a:lstStyle/>
        <a:p>
          <a:endParaRPr lang="fr-FR" sz="1600">
            <a:latin typeface="Calibri" panose="020F0502020204030204" pitchFamily="34" charset="0"/>
            <a:cs typeface="Calibri" panose="020F0502020204030204" pitchFamily="34" charset="0"/>
          </a:endParaRPr>
        </a:p>
      </dgm:t>
    </dgm:pt>
    <dgm:pt modelId="{E9F44FE3-0F81-4700-82DA-A3191753D4A8}" type="sibTrans" cxnId="{E4C115AA-D414-4378-9F8C-6021AD674AC5}">
      <dgm:prSet/>
      <dgm:spPr/>
      <dgm:t>
        <a:bodyPr/>
        <a:lstStyle/>
        <a:p>
          <a:endParaRPr lang="fr-FR" sz="1600">
            <a:latin typeface="Calibri" panose="020F0502020204030204" pitchFamily="34" charset="0"/>
            <a:cs typeface="Calibri" panose="020F0502020204030204" pitchFamily="34" charset="0"/>
          </a:endParaRPr>
        </a:p>
      </dgm:t>
    </dgm:pt>
    <dgm:pt modelId="{10A332B3-390C-4F04-8197-0A433A451DF1}">
      <dgm:prSet phldrT="[Texte]" custT="1"/>
      <dgm:spPr/>
      <dgm:t>
        <a:bodyPr/>
        <a:lstStyle/>
        <a:p>
          <a:r>
            <a:rPr lang="fi-FI" sz="2000" dirty="0">
              <a:latin typeface="Calibri" panose="020F0502020204030204" pitchFamily="34" charset="0"/>
              <a:cs typeface="Calibri" panose="020F0502020204030204" pitchFamily="34" charset="0"/>
            </a:rPr>
            <a:t>Osoittelu mahdollistaa sanallisten vastausten saamisen kumppanilta</a:t>
          </a:r>
          <a:endParaRPr lang="fr-FR" sz="2000" dirty="0">
            <a:latin typeface="Calibri" panose="020F0502020204030204" pitchFamily="34" charset="0"/>
            <a:cs typeface="Calibri" panose="020F0502020204030204" pitchFamily="34" charset="0"/>
          </a:endParaRPr>
        </a:p>
      </dgm:t>
    </dgm:pt>
    <dgm:pt modelId="{B23091ED-20A1-4A7D-A0E5-39BF1D40C679}" type="parTrans" cxnId="{E6A0022F-55EF-40EE-B3F4-1AFA4320DD69}">
      <dgm:prSet/>
      <dgm:spPr/>
      <dgm:t>
        <a:bodyPr/>
        <a:lstStyle/>
        <a:p>
          <a:endParaRPr lang="fr-FR" sz="1600">
            <a:latin typeface="Calibri" panose="020F0502020204030204" pitchFamily="34" charset="0"/>
            <a:cs typeface="Calibri" panose="020F0502020204030204" pitchFamily="34" charset="0"/>
          </a:endParaRPr>
        </a:p>
      </dgm:t>
    </dgm:pt>
    <dgm:pt modelId="{E5551C41-1475-44C9-8029-D23056F67AA9}" type="sibTrans" cxnId="{E6A0022F-55EF-40EE-B3F4-1AFA4320DD69}">
      <dgm:prSet/>
      <dgm:spPr/>
      <dgm:t>
        <a:bodyPr/>
        <a:lstStyle/>
        <a:p>
          <a:endParaRPr lang="fr-FR" sz="1600">
            <a:latin typeface="Calibri" panose="020F0502020204030204" pitchFamily="34" charset="0"/>
            <a:cs typeface="Calibri" panose="020F0502020204030204" pitchFamily="34" charset="0"/>
          </a:endParaRPr>
        </a:p>
      </dgm:t>
    </dgm:pt>
    <dgm:pt modelId="{598B1E04-FF1E-4BDA-B8C3-83E0FDCAD44B}">
      <dgm:prSet phldrT="[Texte]" custT="1"/>
      <dgm:spPr/>
      <dgm:t>
        <a:bodyPr/>
        <a:lstStyle/>
        <a:p>
          <a:r>
            <a:rPr lang="fi-FI" sz="2000" dirty="0">
              <a:latin typeface="Calibri" panose="020F0502020204030204" pitchFamily="34" charset="0"/>
              <a:cs typeface="Calibri" panose="020F0502020204030204" pitchFamily="34" charset="0"/>
            </a:rPr>
            <a:t>Vahvin yhteys 15–20 kuukauden välillä</a:t>
          </a:r>
          <a:endParaRPr lang="fr-FR" sz="2000" dirty="0">
            <a:latin typeface="Calibri" panose="020F0502020204030204" pitchFamily="34" charset="0"/>
            <a:cs typeface="Calibri" panose="020F0502020204030204" pitchFamily="34" charset="0"/>
          </a:endParaRPr>
        </a:p>
      </dgm:t>
    </dgm:pt>
    <dgm:pt modelId="{9760BC25-6150-486C-9291-0DAFD4334541}" type="parTrans" cxnId="{8AE2F515-8EA4-45D4-ADDD-48E97A17DC50}">
      <dgm:prSet/>
      <dgm:spPr/>
      <dgm:t>
        <a:bodyPr/>
        <a:lstStyle/>
        <a:p>
          <a:endParaRPr lang="fr-FR" sz="1600">
            <a:latin typeface="Calibri" panose="020F0502020204030204" pitchFamily="34" charset="0"/>
            <a:cs typeface="Calibri" panose="020F0502020204030204" pitchFamily="34" charset="0"/>
          </a:endParaRPr>
        </a:p>
      </dgm:t>
    </dgm:pt>
    <dgm:pt modelId="{0F31050B-8BDC-4C48-8D0D-580587E347AE}" type="sibTrans" cxnId="{8AE2F515-8EA4-45D4-ADDD-48E97A17DC50}">
      <dgm:prSet/>
      <dgm:spPr/>
      <dgm:t>
        <a:bodyPr/>
        <a:lstStyle/>
        <a:p>
          <a:endParaRPr lang="fr-FR" sz="1600">
            <a:latin typeface="Calibri" panose="020F0502020204030204" pitchFamily="34" charset="0"/>
            <a:cs typeface="Calibri" panose="020F0502020204030204" pitchFamily="34" charset="0"/>
          </a:endParaRPr>
        </a:p>
      </dgm:t>
    </dgm:pt>
    <dgm:pt modelId="{E6D9F4A2-CF00-472D-8842-9449AA92837A}">
      <dgm:prSet phldrT="[Texte]" custT="1"/>
      <dgm:spPr/>
      <dgm:t>
        <a:bodyPr/>
        <a:lstStyle/>
        <a:p>
          <a:pPr>
            <a:buNone/>
          </a:pPr>
          <a:r>
            <a:rPr lang="fr-FR" sz="2000" dirty="0">
              <a:latin typeface="Calibri" panose="020F0502020204030204" pitchFamily="34" charset="0"/>
              <a:cs typeface="Calibri" panose="020F0502020204030204" pitchFamily="34" charset="0"/>
              <a:sym typeface="Wingdings" panose="05000000000000000000" pitchFamily="2" charset="2"/>
            </a:rPr>
            <a:t>	 -&gt;parempi kielitaito</a:t>
          </a:r>
          <a:endParaRPr lang="fr-FR" sz="2000" dirty="0">
            <a:latin typeface="Calibri" panose="020F0502020204030204" pitchFamily="34" charset="0"/>
            <a:cs typeface="Calibri" panose="020F0502020204030204" pitchFamily="34" charset="0"/>
          </a:endParaRPr>
        </a:p>
      </dgm:t>
    </dgm:pt>
    <dgm:pt modelId="{267ADBA2-C74C-419B-ABA0-C0232397F799}" type="parTrans" cxnId="{F7E94B7D-5DB7-4C7B-B191-C54BF9F37A2E}">
      <dgm:prSet/>
      <dgm:spPr/>
      <dgm:t>
        <a:bodyPr/>
        <a:lstStyle/>
        <a:p>
          <a:endParaRPr lang="fr-FR" sz="1600"/>
        </a:p>
      </dgm:t>
    </dgm:pt>
    <dgm:pt modelId="{879E1E34-2F6F-489E-B2C8-3707A63FAC94}" type="sibTrans" cxnId="{F7E94B7D-5DB7-4C7B-B191-C54BF9F37A2E}">
      <dgm:prSet/>
      <dgm:spPr/>
      <dgm:t>
        <a:bodyPr/>
        <a:lstStyle/>
        <a:p>
          <a:endParaRPr lang="fr-FR" sz="1600"/>
        </a:p>
      </dgm:t>
    </dgm:pt>
    <dgm:pt modelId="{325F7164-844E-4854-BDA0-E182D65B94EE}" type="pres">
      <dgm:prSet presAssocID="{5DAB2DB3-332C-449E-82B7-CDCF6BF46172}" presName="Name0" presStyleCnt="0">
        <dgm:presLayoutVars>
          <dgm:dir/>
          <dgm:animLvl val="lvl"/>
          <dgm:resizeHandles val="exact"/>
        </dgm:presLayoutVars>
      </dgm:prSet>
      <dgm:spPr/>
    </dgm:pt>
    <dgm:pt modelId="{F5B93767-CA36-416E-9DE5-8B6D454F4FB4}" type="pres">
      <dgm:prSet presAssocID="{B5CA51AD-4C18-4A81-816A-986195801E09}" presName="composite" presStyleCnt="0"/>
      <dgm:spPr/>
    </dgm:pt>
    <dgm:pt modelId="{44131DE0-4739-4C93-B9A7-FA2B221BA88D}" type="pres">
      <dgm:prSet presAssocID="{B5CA51AD-4C18-4A81-816A-986195801E09}" presName="parTx" presStyleLbl="alignNode1" presStyleIdx="0" presStyleCnt="1" custScaleY="94340">
        <dgm:presLayoutVars>
          <dgm:chMax val="0"/>
          <dgm:chPref val="0"/>
          <dgm:bulletEnabled val="1"/>
        </dgm:presLayoutVars>
      </dgm:prSet>
      <dgm:spPr/>
    </dgm:pt>
    <dgm:pt modelId="{1DCBF56B-CB90-4DCB-9482-1F293BF0188A}" type="pres">
      <dgm:prSet presAssocID="{B5CA51AD-4C18-4A81-816A-986195801E09}" presName="desTx" presStyleLbl="alignAccFollowNode1" presStyleIdx="0" presStyleCnt="1">
        <dgm:presLayoutVars>
          <dgm:bulletEnabled val="1"/>
        </dgm:presLayoutVars>
      </dgm:prSet>
      <dgm:spPr/>
    </dgm:pt>
  </dgm:ptLst>
  <dgm:cxnLst>
    <dgm:cxn modelId="{8AE2F515-8EA4-45D4-ADDD-48E97A17DC50}" srcId="{B5CA51AD-4C18-4A81-816A-986195801E09}" destId="{598B1E04-FF1E-4BDA-B8C3-83E0FDCAD44B}" srcOrd="2" destOrd="0" parTransId="{9760BC25-6150-486C-9291-0DAFD4334541}" sibTransId="{0F31050B-8BDC-4C48-8D0D-580587E347AE}"/>
    <dgm:cxn modelId="{C53E9520-25E9-429D-B346-7173FEF17639}" type="presOf" srcId="{B5CA51AD-4C18-4A81-816A-986195801E09}" destId="{44131DE0-4739-4C93-B9A7-FA2B221BA88D}" srcOrd="0" destOrd="0" presId="urn:microsoft.com/office/officeart/2005/8/layout/hList1"/>
    <dgm:cxn modelId="{E6A0022F-55EF-40EE-B3F4-1AFA4320DD69}" srcId="{B5CA51AD-4C18-4A81-816A-986195801E09}" destId="{10A332B3-390C-4F04-8197-0A433A451DF1}" srcOrd="1" destOrd="0" parTransId="{B23091ED-20A1-4A7D-A0E5-39BF1D40C679}" sibTransId="{E5551C41-1475-44C9-8029-D23056F67AA9}"/>
    <dgm:cxn modelId="{A7627930-34EE-4B14-AD66-14D028018C09}" type="presOf" srcId="{5DAB2DB3-332C-449E-82B7-CDCF6BF46172}" destId="{325F7164-844E-4854-BDA0-E182D65B94EE}" srcOrd="0" destOrd="0" presId="urn:microsoft.com/office/officeart/2005/8/layout/hList1"/>
    <dgm:cxn modelId="{39CAF846-2A3E-465E-AF36-210ED19CB4CB}" type="presOf" srcId="{10A332B3-390C-4F04-8197-0A433A451DF1}" destId="{1DCBF56B-CB90-4DCB-9482-1F293BF0188A}" srcOrd="0" destOrd="2" presId="urn:microsoft.com/office/officeart/2005/8/layout/hList1"/>
    <dgm:cxn modelId="{AD7B8C6C-A316-4355-8A8E-88D9677B5E64}" type="presOf" srcId="{E6D9F4A2-CF00-472D-8842-9449AA92837A}" destId="{1DCBF56B-CB90-4DCB-9482-1F293BF0188A}" srcOrd="0" destOrd="1" presId="urn:microsoft.com/office/officeart/2005/8/layout/hList1"/>
    <dgm:cxn modelId="{F7E94B7D-5DB7-4C7B-B191-C54BF9F37A2E}" srcId="{6F8B03D9-BF29-406C-9425-28B22D6E684B}" destId="{E6D9F4A2-CF00-472D-8842-9449AA92837A}" srcOrd="0" destOrd="0" parTransId="{267ADBA2-C74C-419B-ABA0-C0232397F799}" sibTransId="{879E1E34-2F6F-489E-B2C8-3707A63FAC94}"/>
    <dgm:cxn modelId="{FEF08D94-893B-4241-A17B-ECA1A9A1ADD7}" type="presOf" srcId="{6F8B03D9-BF29-406C-9425-28B22D6E684B}" destId="{1DCBF56B-CB90-4DCB-9482-1F293BF0188A}" srcOrd="0" destOrd="0" presId="urn:microsoft.com/office/officeart/2005/8/layout/hList1"/>
    <dgm:cxn modelId="{983FBE94-9CCD-46D3-8A26-975368281A5A}" srcId="{5DAB2DB3-332C-449E-82B7-CDCF6BF46172}" destId="{B5CA51AD-4C18-4A81-816A-986195801E09}" srcOrd="0" destOrd="0" parTransId="{7C62CB83-14A0-40D8-80EF-AD7D4BC04E1F}" sibTransId="{850E1081-395A-403B-9DB5-3F759C26DD23}"/>
    <dgm:cxn modelId="{E4C115AA-D414-4378-9F8C-6021AD674AC5}" srcId="{B5CA51AD-4C18-4A81-816A-986195801E09}" destId="{6F8B03D9-BF29-406C-9425-28B22D6E684B}" srcOrd="0" destOrd="0" parTransId="{A1B816BB-2551-4053-9D0A-A7B902549CAF}" sibTransId="{E9F44FE3-0F81-4700-82DA-A3191753D4A8}"/>
    <dgm:cxn modelId="{C9A079D7-01CD-4181-BD67-7BED2BD5455E}" type="presOf" srcId="{598B1E04-FF1E-4BDA-B8C3-83E0FDCAD44B}" destId="{1DCBF56B-CB90-4DCB-9482-1F293BF0188A}" srcOrd="0" destOrd="3" presId="urn:microsoft.com/office/officeart/2005/8/layout/hList1"/>
    <dgm:cxn modelId="{ECBF9F46-70B4-4CC3-B087-39CFD1924137}" type="presParOf" srcId="{325F7164-844E-4854-BDA0-E182D65B94EE}" destId="{F5B93767-CA36-416E-9DE5-8B6D454F4FB4}" srcOrd="0" destOrd="0" presId="urn:microsoft.com/office/officeart/2005/8/layout/hList1"/>
    <dgm:cxn modelId="{EC02EE1E-B7AE-4934-84B7-1A378DD88440}" type="presParOf" srcId="{F5B93767-CA36-416E-9DE5-8B6D454F4FB4}" destId="{44131DE0-4739-4C93-B9A7-FA2B221BA88D}" srcOrd="0" destOrd="0" presId="urn:microsoft.com/office/officeart/2005/8/layout/hList1"/>
    <dgm:cxn modelId="{09F04D69-2EDD-484B-98C0-884747AD6FE9}" type="presParOf" srcId="{F5B93767-CA36-416E-9DE5-8B6D454F4FB4}" destId="{1DCBF56B-CB90-4DCB-9482-1F293BF0188A}"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A020A6-AB43-CF4D-A132-D2911B814A37}">
      <dsp:nvSpPr>
        <dsp:cNvPr id="0" name=""/>
        <dsp:cNvSpPr/>
      </dsp:nvSpPr>
      <dsp:spPr>
        <a:xfrm>
          <a:off x="4462" y="500569"/>
          <a:ext cx="2028938" cy="82080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a:lnSpc>
              <a:spcPct val="90000"/>
            </a:lnSpc>
            <a:spcBef>
              <a:spcPct val="0"/>
            </a:spcBef>
            <a:spcAft>
              <a:spcPct val="35000"/>
            </a:spcAft>
            <a:buNone/>
          </a:pPr>
          <a:r>
            <a:rPr lang="fr-FR" sz="1900" kern="1200" dirty="0"/>
            <a:t>9 - 10 kuukautta</a:t>
          </a:r>
        </a:p>
      </dsp:txBody>
      <dsp:txXfrm>
        <a:off x="4462" y="500569"/>
        <a:ext cx="2028938" cy="547200"/>
      </dsp:txXfrm>
    </dsp:sp>
    <dsp:sp modelId="{22294F7C-DBA6-384E-8667-BAD43CCD51F7}">
      <dsp:nvSpPr>
        <dsp:cNvPr id="0" name=""/>
        <dsp:cNvSpPr/>
      </dsp:nvSpPr>
      <dsp:spPr>
        <a:xfrm>
          <a:off x="420028" y="1047768"/>
          <a:ext cx="2028938" cy="16416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a:lnSpc>
              <a:spcPct val="90000"/>
            </a:lnSpc>
            <a:spcBef>
              <a:spcPct val="0"/>
            </a:spcBef>
            <a:spcAft>
              <a:spcPct val="15000"/>
            </a:spcAft>
            <a:buNone/>
            <a:tabLst/>
          </a:pPr>
          <a:r>
            <a:rPr lang="fi-FI" sz="1900" kern="1200" dirty="0"/>
            <a:t>Rituaaliset eleet näytettäväksi ja kysyttäväksi</a:t>
          </a:r>
          <a:endParaRPr lang="fr-FR" sz="1900" kern="1200" dirty="0"/>
        </a:p>
      </dsp:txBody>
      <dsp:txXfrm>
        <a:off x="468109" y="1095849"/>
        <a:ext cx="1932776" cy="1545438"/>
      </dsp:txXfrm>
    </dsp:sp>
    <dsp:sp modelId="{C79BE816-6A54-7245-B3BD-20A2F11E267F}">
      <dsp:nvSpPr>
        <dsp:cNvPr id="0" name=""/>
        <dsp:cNvSpPr/>
      </dsp:nvSpPr>
      <dsp:spPr>
        <a:xfrm>
          <a:off x="2340980" y="521595"/>
          <a:ext cx="652069" cy="505147"/>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fr-FR" sz="1500" kern="1200"/>
        </a:p>
      </dsp:txBody>
      <dsp:txXfrm>
        <a:off x="2340980" y="622624"/>
        <a:ext cx="500525" cy="303089"/>
      </dsp:txXfrm>
    </dsp:sp>
    <dsp:sp modelId="{45F88330-13FE-2143-A51F-DD561B94FBF1}">
      <dsp:nvSpPr>
        <dsp:cNvPr id="0" name=""/>
        <dsp:cNvSpPr/>
      </dsp:nvSpPr>
      <dsp:spPr>
        <a:xfrm>
          <a:off x="3263720" y="500569"/>
          <a:ext cx="2028938" cy="820800"/>
        </a:xfrm>
        <a:prstGeom prst="roundRect">
          <a:avLst>
            <a:gd name="adj" fmla="val 10000"/>
          </a:avLst>
        </a:prstGeom>
        <a:solidFill>
          <a:schemeClr val="accent5">
            <a:hueOff val="-429508"/>
            <a:satOff val="-1861"/>
            <a:lumOff val="-5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a:lnSpc>
              <a:spcPct val="90000"/>
            </a:lnSpc>
            <a:spcBef>
              <a:spcPct val="0"/>
            </a:spcBef>
            <a:spcAft>
              <a:spcPct val="35000"/>
            </a:spcAft>
            <a:buNone/>
          </a:pPr>
          <a:r>
            <a:rPr lang="fr-FR" sz="1900" kern="1200" dirty="0"/>
            <a:t>12 kuukautta</a:t>
          </a:r>
        </a:p>
      </dsp:txBody>
      <dsp:txXfrm>
        <a:off x="3263720" y="500569"/>
        <a:ext cx="2028938" cy="547200"/>
      </dsp:txXfrm>
    </dsp:sp>
    <dsp:sp modelId="{FE2FBE32-1EC9-814B-9E92-3FDC7C01F418}">
      <dsp:nvSpPr>
        <dsp:cNvPr id="0" name=""/>
        <dsp:cNvSpPr/>
      </dsp:nvSpPr>
      <dsp:spPr>
        <a:xfrm>
          <a:off x="3679285" y="1047768"/>
          <a:ext cx="2028938" cy="16416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429508"/>
              <a:satOff val="-1861"/>
              <a:lumOff val="-50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a:lnSpc>
              <a:spcPct val="90000"/>
            </a:lnSpc>
            <a:spcBef>
              <a:spcPct val="0"/>
            </a:spcBef>
            <a:spcAft>
              <a:spcPct val="15000"/>
            </a:spcAft>
            <a:buNone/>
          </a:pPr>
          <a:r>
            <a:rPr lang="fr-FR" sz="1900" kern="1200" dirty="0"/>
            <a:t>Ele antaa</a:t>
          </a:r>
        </a:p>
      </dsp:txBody>
      <dsp:txXfrm>
        <a:off x="3727366" y="1095849"/>
        <a:ext cx="1932776" cy="1545438"/>
      </dsp:txXfrm>
    </dsp:sp>
    <dsp:sp modelId="{E4E25043-964F-4543-9F58-7BB66165D57E}">
      <dsp:nvSpPr>
        <dsp:cNvPr id="0" name=""/>
        <dsp:cNvSpPr/>
      </dsp:nvSpPr>
      <dsp:spPr>
        <a:xfrm>
          <a:off x="5600238" y="521595"/>
          <a:ext cx="652069" cy="505147"/>
        </a:xfrm>
        <a:prstGeom prst="rightArrow">
          <a:avLst>
            <a:gd name="adj1" fmla="val 60000"/>
            <a:gd name="adj2" fmla="val 50000"/>
          </a:avLst>
        </a:prstGeom>
        <a:solidFill>
          <a:schemeClr val="accent5">
            <a:hueOff val="-859015"/>
            <a:satOff val="-3722"/>
            <a:lumOff val="-1019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fr-FR" sz="1500" kern="1200"/>
        </a:p>
      </dsp:txBody>
      <dsp:txXfrm>
        <a:off x="5600238" y="622624"/>
        <a:ext cx="500525" cy="303089"/>
      </dsp:txXfrm>
    </dsp:sp>
    <dsp:sp modelId="{EF7D81D1-2596-A147-B069-2DA4283F3CCD}">
      <dsp:nvSpPr>
        <dsp:cNvPr id="0" name=""/>
        <dsp:cNvSpPr/>
      </dsp:nvSpPr>
      <dsp:spPr>
        <a:xfrm>
          <a:off x="6522978" y="500569"/>
          <a:ext cx="2028938" cy="820800"/>
        </a:xfrm>
        <a:prstGeom prst="roundRect">
          <a:avLst>
            <a:gd name="adj" fmla="val 10000"/>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a:lnSpc>
              <a:spcPct val="90000"/>
            </a:lnSpc>
            <a:spcBef>
              <a:spcPct val="0"/>
            </a:spcBef>
            <a:spcAft>
              <a:spcPct val="35000"/>
            </a:spcAft>
            <a:buNone/>
          </a:pPr>
          <a:r>
            <a:rPr lang="fr-FR" sz="1900" kern="1200" dirty="0"/>
            <a:t>13 kuukautta</a:t>
          </a:r>
        </a:p>
      </dsp:txBody>
      <dsp:txXfrm>
        <a:off x="6522978" y="500569"/>
        <a:ext cx="2028938" cy="547200"/>
      </dsp:txXfrm>
    </dsp:sp>
    <dsp:sp modelId="{FDE4E5DE-59B5-A442-B007-06065196C668}">
      <dsp:nvSpPr>
        <dsp:cNvPr id="0" name=""/>
        <dsp:cNvSpPr/>
      </dsp:nvSpPr>
      <dsp:spPr>
        <a:xfrm>
          <a:off x="6938543" y="1047768"/>
          <a:ext cx="2028938" cy="164160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859015"/>
              <a:satOff val="-3722"/>
              <a:lumOff val="-10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a:lnSpc>
              <a:spcPct val="90000"/>
            </a:lnSpc>
            <a:spcBef>
              <a:spcPct val="0"/>
            </a:spcBef>
            <a:spcAft>
              <a:spcPct val="15000"/>
            </a:spcAft>
            <a:buNone/>
          </a:pPr>
          <a:r>
            <a:rPr lang="fr-FR" sz="1900" kern="1200" dirty="0"/>
            <a:t>Osoittaminen</a:t>
          </a:r>
        </a:p>
      </dsp:txBody>
      <dsp:txXfrm>
        <a:off x="6986624" y="1095849"/>
        <a:ext cx="1932776" cy="15454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F3530A-AE85-4DE3-9E39-268910D28D11}">
      <dsp:nvSpPr>
        <dsp:cNvPr id="0" name=""/>
        <dsp:cNvSpPr/>
      </dsp:nvSpPr>
      <dsp:spPr>
        <a:xfrm>
          <a:off x="263838" y="0"/>
          <a:ext cx="9563692" cy="3097394"/>
        </a:xfrm>
        <a:prstGeom prst="roundRect">
          <a:avLst>
            <a:gd name="adj" fmla="val 10000"/>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fr-FR" sz="2400" kern="1200" dirty="0"/>
            <a:t>	Osoittaminen on sosiaalinen teko</a:t>
          </a:r>
        </a:p>
        <a:p>
          <a:pPr marL="360363" lvl="1" indent="0" algn="l" defTabSz="800100">
            <a:lnSpc>
              <a:spcPct val="100000"/>
            </a:lnSpc>
            <a:spcBef>
              <a:spcPct val="0"/>
            </a:spcBef>
            <a:spcAft>
              <a:spcPct val="15000"/>
            </a:spcAft>
            <a:buChar char="•"/>
          </a:pPr>
          <a:r>
            <a:rPr lang="fr-FR" sz="1800" kern="1200" dirty="0"/>
            <a:t>Lapsen ottaminen mukaan vaihtoon</a:t>
          </a:r>
        </a:p>
        <a:p>
          <a:pPr marL="360363" lvl="1" indent="0" algn="l" defTabSz="355600">
            <a:lnSpc>
              <a:spcPct val="100000"/>
            </a:lnSpc>
            <a:spcBef>
              <a:spcPct val="0"/>
            </a:spcBef>
            <a:spcAft>
              <a:spcPct val="15000"/>
            </a:spcAft>
            <a:buChar char="•"/>
          </a:pPr>
          <a:endParaRPr lang="fr-FR" sz="800" kern="1200" dirty="0"/>
        </a:p>
        <a:p>
          <a:pPr marL="360363" lvl="1" indent="0" algn="l" defTabSz="800100">
            <a:lnSpc>
              <a:spcPct val="100000"/>
            </a:lnSpc>
            <a:spcBef>
              <a:spcPct val="0"/>
            </a:spcBef>
            <a:spcAft>
              <a:spcPct val="15000"/>
            </a:spcAft>
            <a:buChar char="•"/>
          </a:pPr>
          <a:r>
            <a:rPr lang="fr-FR" sz="1800" kern="1200" dirty="0"/>
            <a:t>Liittyy usein ääntelyyn</a:t>
          </a:r>
        </a:p>
        <a:p>
          <a:pPr marL="360363" lvl="1" indent="0" algn="l" defTabSz="355600">
            <a:lnSpc>
              <a:spcPct val="100000"/>
            </a:lnSpc>
            <a:spcBef>
              <a:spcPct val="0"/>
            </a:spcBef>
            <a:spcAft>
              <a:spcPct val="15000"/>
            </a:spcAft>
            <a:buChar char="•"/>
          </a:pPr>
          <a:endParaRPr lang="fr-FR" sz="800" kern="1200" dirty="0"/>
        </a:p>
        <a:p>
          <a:pPr marL="360363" lvl="1" indent="0" algn="l" defTabSz="800100">
            <a:lnSpc>
              <a:spcPct val="100000"/>
            </a:lnSpc>
            <a:spcBef>
              <a:spcPct val="0"/>
            </a:spcBef>
            <a:spcAft>
              <a:spcPct val="15000"/>
            </a:spcAft>
            <a:buChar char="•"/>
          </a:pPr>
          <a:r>
            <a:rPr lang="fi-FI" sz="1800" kern="1200" dirty="0"/>
            <a:t>Liittyy edestakaiseen katseeseen eleen tuottamisen jälkeen</a:t>
          </a:r>
          <a:endParaRPr lang="fr-FR" sz="1800" kern="1200" dirty="0"/>
        </a:p>
        <a:p>
          <a:pPr marL="360363" lvl="1" indent="0" algn="l" defTabSz="355600">
            <a:lnSpc>
              <a:spcPct val="100000"/>
            </a:lnSpc>
            <a:spcBef>
              <a:spcPct val="0"/>
            </a:spcBef>
            <a:spcAft>
              <a:spcPct val="15000"/>
            </a:spcAft>
            <a:buChar char="•"/>
          </a:pPr>
          <a:endParaRPr lang="fr-FR" sz="800" kern="1200" dirty="0"/>
        </a:p>
        <a:p>
          <a:pPr marL="360363" lvl="1" indent="0" algn="l" defTabSz="800100">
            <a:lnSpc>
              <a:spcPct val="100000"/>
            </a:lnSpc>
            <a:spcBef>
              <a:spcPct val="0"/>
            </a:spcBef>
            <a:spcAft>
              <a:spcPct val="15000"/>
            </a:spcAft>
            <a:buChar char="•"/>
          </a:pPr>
          <a:r>
            <a:rPr lang="fi-FI" sz="1800" kern="1200" dirty="0"/>
            <a:t>Yhden aikana varmistetaan kumppanin huomio</a:t>
          </a:r>
          <a:endParaRPr lang="fr-FR" sz="1800" kern="1200" dirty="0"/>
        </a:p>
      </dsp:txBody>
      <dsp:txXfrm>
        <a:off x="2469833" y="0"/>
        <a:ext cx="7357697" cy="3097394"/>
      </dsp:txXfrm>
    </dsp:sp>
    <dsp:sp modelId="{EE72BAD7-3264-4491-8E1F-5831C6180A88}">
      <dsp:nvSpPr>
        <dsp:cNvPr id="0" name=""/>
        <dsp:cNvSpPr/>
      </dsp:nvSpPr>
      <dsp:spPr>
        <a:xfrm>
          <a:off x="486862" y="781951"/>
          <a:ext cx="2018274" cy="1711479"/>
        </a:xfrm>
        <a:prstGeom prst="roundRect">
          <a:avLst>
            <a:gd name="adj" fmla="val 10000"/>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D25E27-75B7-4343-82D9-D052F38FD66F}">
      <dsp:nvSpPr>
        <dsp:cNvPr id="0" name=""/>
        <dsp:cNvSpPr/>
      </dsp:nvSpPr>
      <dsp:spPr>
        <a:xfrm>
          <a:off x="2003635" y="792578"/>
          <a:ext cx="2753775" cy="1376887"/>
        </a:xfrm>
        <a:prstGeom prst="roundRect">
          <a:avLst>
            <a:gd name="adj" fmla="val 10000"/>
          </a:avLst>
        </a:prstGeom>
        <a:solidFill>
          <a:schemeClr val="accent5">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fr-FR" sz="2400" kern="1200" dirty="0"/>
            <a:t>2 erilaista osoittamista</a:t>
          </a:r>
        </a:p>
      </dsp:txBody>
      <dsp:txXfrm>
        <a:off x="2043963" y="832906"/>
        <a:ext cx="2673119" cy="1296231"/>
      </dsp:txXfrm>
    </dsp:sp>
    <dsp:sp modelId="{F830D798-D022-4C09-973A-6083B57025ED}">
      <dsp:nvSpPr>
        <dsp:cNvPr id="0" name=""/>
        <dsp:cNvSpPr/>
      </dsp:nvSpPr>
      <dsp:spPr>
        <a:xfrm rot="19457599">
          <a:off x="4629908" y="1043330"/>
          <a:ext cx="1356513" cy="83671"/>
        </a:xfrm>
        <a:custGeom>
          <a:avLst/>
          <a:gdLst/>
          <a:ahLst/>
          <a:cxnLst/>
          <a:rect l="0" t="0" r="0" b="0"/>
          <a:pathLst>
            <a:path>
              <a:moveTo>
                <a:pt x="0" y="41835"/>
              </a:moveTo>
              <a:lnTo>
                <a:pt x="1356513" y="41835"/>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fr-FR" sz="2400" kern="1200"/>
        </a:p>
      </dsp:txBody>
      <dsp:txXfrm>
        <a:off x="5274252" y="1051253"/>
        <a:ext cx="67825" cy="67825"/>
      </dsp:txXfrm>
    </dsp:sp>
    <dsp:sp modelId="{303DF27B-66A5-4AD2-A7E9-080AE22D6486}">
      <dsp:nvSpPr>
        <dsp:cNvPr id="0" name=""/>
        <dsp:cNvSpPr/>
      </dsp:nvSpPr>
      <dsp:spPr>
        <a:xfrm>
          <a:off x="5858920" y="867"/>
          <a:ext cx="2753775" cy="1376887"/>
        </a:xfrm>
        <a:prstGeom prst="roundRect">
          <a:avLst>
            <a:gd name="adj" fmla="val 10000"/>
          </a:avLst>
        </a:prstGeom>
        <a:solidFill>
          <a:schemeClr val="accent5">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fr-FR" sz="2400" kern="1200" dirty="0"/>
            <a:t>Proto-imperatiivinen</a:t>
          </a:r>
        </a:p>
      </dsp:txBody>
      <dsp:txXfrm>
        <a:off x="5899248" y="41195"/>
        <a:ext cx="2673119" cy="1296231"/>
      </dsp:txXfrm>
    </dsp:sp>
    <dsp:sp modelId="{36221C19-8A40-444F-8D39-A618FA118480}">
      <dsp:nvSpPr>
        <dsp:cNvPr id="0" name=""/>
        <dsp:cNvSpPr/>
      </dsp:nvSpPr>
      <dsp:spPr>
        <a:xfrm rot="2142401">
          <a:off x="4629908" y="1835041"/>
          <a:ext cx="1356513" cy="83671"/>
        </a:xfrm>
        <a:custGeom>
          <a:avLst/>
          <a:gdLst/>
          <a:ahLst/>
          <a:cxnLst/>
          <a:rect l="0" t="0" r="0" b="0"/>
          <a:pathLst>
            <a:path>
              <a:moveTo>
                <a:pt x="0" y="41835"/>
              </a:moveTo>
              <a:lnTo>
                <a:pt x="1356513" y="41835"/>
              </a:lnTo>
            </a:path>
          </a:pathLst>
        </a:custGeom>
        <a:noFill/>
        <a:ln w="25400" cap="flat" cmpd="sng" algn="ctr">
          <a:solidFill>
            <a:schemeClr val="accent5">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fr-FR" sz="2400" kern="1200"/>
        </a:p>
      </dsp:txBody>
      <dsp:txXfrm>
        <a:off x="5274252" y="1842964"/>
        <a:ext cx="67825" cy="67825"/>
      </dsp:txXfrm>
    </dsp:sp>
    <dsp:sp modelId="{D603941B-289C-44A1-ABD9-7462A2096B49}">
      <dsp:nvSpPr>
        <dsp:cNvPr id="0" name=""/>
        <dsp:cNvSpPr/>
      </dsp:nvSpPr>
      <dsp:spPr>
        <a:xfrm>
          <a:off x="5858920" y="1584288"/>
          <a:ext cx="2753775" cy="1376887"/>
        </a:xfrm>
        <a:prstGeom prst="roundRect">
          <a:avLst>
            <a:gd name="adj" fmla="val 10000"/>
          </a:avLst>
        </a:prstGeom>
        <a:solidFill>
          <a:schemeClr val="accent5">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fr-FR" sz="2400" kern="1200" dirty="0"/>
            <a:t>Proto-deklaratiivinen</a:t>
          </a:r>
        </a:p>
      </dsp:txBody>
      <dsp:txXfrm>
        <a:off x="5899248" y="1624616"/>
        <a:ext cx="2673119" cy="12962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131DE0-4739-4C93-B9A7-FA2B221BA88D}">
      <dsp:nvSpPr>
        <dsp:cNvPr id="0" name=""/>
        <dsp:cNvSpPr/>
      </dsp:nvSpPr>
      <dsp:spPr>
        <a:xfrm>
          <a:off x="0" y="46763"/>
          <a:ext cx="8965548" cy="1059626"/>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100000"/>
            </a:lnSpc>
            <a:spcBef>
              <a:spcPct val="0"/>
            </a:spcBef>
            <a:spcAft>
              <a:spcPct val="35000"/>
            </a:spcAft>
            <a:buNone/>
          </a:pPr>
          <a:r>
            <a:rPr lang="fr-FR" sz="2400" kern="1200" dirty="0">
              <a:latin typeface="Calibri" panose="020F0502020204030204" pitchFamily="34" charset="0"/>
              <a:cs typeface="Calibri" panose="020F0502020204030204" pitchFamily="34" charset="0"/>
            </a:rPr>
            <a:t>Osoittelevat eleet liittyvät kieleen</a:t>
          </a:r>
        </a:p>
      </dsp:txBody>
      <dsp:txXfrm>
        <a:off x="0" y="46763"/>
        <a:ext cx="8965548" cy="1059626"/>
      </dsp:txXfrm>
    </dsp:sp>
    <dsp:sp modelId="{1DCBF56B-CB90-4DCB-9482-1F293BF0188A}">
      <dsp:nvSpPr>
        <dsp:cNvPr id="0" name=""/>
        <dsp:cNvSpPr/>
      </dsp:nvSpPr>
      <dsp:spPr>
        <a:xfrm>
          <a:off x="0" y="1074604"/>
          <a:ext cx="8965548" cy="171288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fi-FI" sz="2000" kern="1200" dirty="0">
              <a:latin typeface="Calibri" panose="020F0502020204030204" pitchFamily="34" charset="0"/>
              <a:cs typeface="Calibri" panose="020F0502020204030204" pitchFamily="34" charset="0"/>
            </a:rPr>
            <a:t>2-vuotiaat lapset, joilla on enemmän osoittavia eleitä</a:t>
          </a:r>
          <a:endParaRPr lang="fr-FR" sz="2000" kern="1200" dirty="0">
            <a:latin typeface="Calibri" panose="020F0502020204030204" pitchFamily="34" charset="0"/>
            <a:cs typeface="Calibri" panose="020F0502020204030204" pitchFamily="34" charset="0"/>
          </a:endParaRPr>
        </a:p>
        <a:p>
          <a:pPr marL="457200" lvl="2" indent="-228600" algn="l" defTabSz="889000">
            <a:lnSpc>
              <a:spcPct val="90000"/>
            </a:lnSpc>
            <a:spcBef>
              <a:spcPct val="0"/>
            </a:spcBef>
            <a:spcAft>
              <a:spcPct val="15000"/>
            </a:spcAft>
            <a:buNone/>
          </a:pPr>
          <a:r>
            <a:rPr lang="fr-FR" sz="2000" kern="1200" dirty="0">
              <a:latin typeface="Calibri" panose="020F0502020204030204" pitchFamily="34" charset="0"/>
              <a:cs typeface="Calibri" panose="020F0502020204030204" pitchFamily="34" charset="0"/>
              <a:sym typeface="Wingdings" panose="05000000000000000000" pitchFamily="2" charset="2"/>
            </a:rPr>
            <a:t>	 -&gt;parempi kielitaito</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fi-FI" sz="2000" kern="1200" dirty="0">
              <a:latin typeface="Calibri" panose="020F0502020204030204" pitchFamily="34" charset="0"/>
              <a:cs typeface="Calibri" panose="020F0502020204030204" pitchFamily="34" charset="0"/>
            </a:rPr>
            <a:t>Osoittelu mahdollistaa sanallisten vastausten saamisen kumppanilta</a:t>
          </a:r>
          <a:endParaRPr lang="fr-FR" sz="20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fi-FI" sz="2000" kern="1200" dirty="0">
              <a:latin typeface="Calibri" panose="020F0502020204030204" pitchFamily="34" charset="0"/>
              <a:cs typeface="Calibri" panose="020F0502020204030204" pitchFamily="34" charset="0"/>
            </a:rPr>
            <a:t>Vahvin yhteys 15–20 kuukauden välillä</a:t>
          </a:r>
          <a:endParaRPr lang="fr-FR" sz="2000" kern="1200" dirty="0">
            <a:latin typeface="Calibri" panose="020F0502020204030204" pitchFamily="34" charset="0"/>
            <a:cs typeface="Calibri" panose="020F0502020204030204" pitchFamily="34" charset="0"/>
          </a:endParaRPr>
        </a:p>
      </dsp:txBody>
      <dsp:txXfrm>
        <a:off x="0" y="1074604"/>
        <a:ext cx="8965548" cy="1712880"/>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fi-FI" sz="1800" dirty="0">
                <a:effectLst/>
                <a:latin typeface="Calibri" panose="020F0502020204030204" pitchFamily="34" charset="0"/>
                <a:ea typeface="Calibri" panose="020F0502020204030204" pitchFamily="34" charset="0"/>
                <a:cs typeface="Calibri" panose="020F0502020204030204" pitchFamily="34" charset="0"/>
              </a:rPr>
              <a:t>Osoittaminen on tärkeä viestintä pienten lasten kehityksessä. 
Sillä on monia sosiaalisia ja kommunikaatioarvoja: pyytää jotain, pyytää nimeämään jotain, herättää huomiota, jakaa tapahtuman jne. 
Lapsilla, jotka tuottavat osoittavia eleitä useammin 2-vuotiaana, on parempi myöhempi kielitaito kuin saman kronologisen ikäisillä lapsilla, jotka tuottavat vähemmän osoittavia eleitä (</a:t>
            </a:r>
            <a:r>
              <a:rPr lang="fi-FI" sz="1800" dirty="0" err="1">
                <a:effectLst/>
                <a:latin typeface="Calibri" panose="020F0502020204030204" pitchFamily="34" charset="0"/>
                <a:ea typeface="Calibri" panose="020F0502020204030204" pitchFamily="34" charset="0"/>
                <a:cs typeface="Calibri" panose="020F0502020204030204" pitchFamily="34" charset="0"/>
              </a:rPr>
              <a:t>Colonnesi</a:t>
            </a:r>
            <a:r>
              <a:rPr lang="fi-FI" sz="1800" dirty="0">
                <a:effectLst/>
                <a:latin typeface="Calibri" panose="020F0502020204030204" pitchFamily="34" charset="0"/>
                <a:ea typeface="Calibri" panose="020F0502020204030204" pitchFamily="34" charset="0"/>
                <a:cs typeface="Calibri" panose="020F0502020204030204" pitchFamily="34" charset="0"/>
              </a:rPr>
              <a:t> et al., 2010). Tämä johtuu siitä, että vanhemmilla on taipumus antaa enemmän sanallisia vastauksia lapsensa eleisiin, joista osoittaminen on yksi, kuin muihin ei-eleisiin käyttäytymiseen (</a:t>
            </a:r>
            <a:r>
              <a:rPr lang="fi-FI" sz="1800" dirty="0" err="1">
                <a:effectLst/>
                <a:latin typeface="Calibri" panose="020F0502020204030204" pitchFamily="34" charset="0"/>
                <a:ea typeface="Calibri" panose="020F0502020204030204" pitchFamily="34" charset="0"/>
                <a:cs typeface="Calibri" panose="020F0502020204030204" pitchFamily="34" charset="0"/>
              </a:rPr>
              <a:t>Olson</a:t>
            </a:r>
            <a:r>
              <a:rPr lang="fi-FI" sz="1800" dirty="0">
                <a:effectLst/>
                <a:latin typeface="Calibri" panose="020F0502020204030204" pitchFamily="34" charset="0"/>
                <a:ea typeface="Calibri" panose="020F0502020204030204" pitchFamily="34" charset="0"/>
                <a:cs typeface="Calibri" panose="020F0502020204030204" pitchFamily="34" charset="0"/>
              </a:rPr>
              <a:t> &amp; </a:t>
            </a:r>
            <a:r>
              <a:rPr lang="fi-FI" sz="1800" dirty="0" err="1">
                <a:effectLst/>
                <a:latin typeface="Calibri" panose="020F0502020204030204" pitchFamily="34" charset="0"/>
                <a:ea typeface="Calibri" panose="020F0502020204030204" pitchFamily="34" charset="0"/>
                <a:cs typeface="Calibri" panose="020F0502020204030204" pitchFamily="34" charset="0"/>
              </a:rPr>
              <a:t>Masur</a:t>
            </a:r>
            <a:r>
              <a:rPr lang="fi-FI" sz="1800" dirty="0">
                <a:effectLst/>
                <a:latin typeface="Calibri" panose="020F0502020204030204" pitchFamily="34" charset="0"/>
                <a:ea typeface="Calibri" panose="020F0502020204030204" pitchFamily="34" charset="0"/>
                <a:cs typeface="Calibri" panose="020F0502020204030204" pitchFamily="34" charset="0"/>
              </a:rPr>
              <a:t>, 2013).
Osoittamisen ja kielen välinen yhteys johtuu siitä, että osoittamisella on sosiaalinen tehtävä, joka mahdollistaa viestintäkumppanin sanallisten vastausten aikaansaamisen (</a:t>
            </a:r>
            <a:r>
              <a:rPr lang="fi-FI" sz="1800" dirty="0" err="1">
                <a:effectLst/>
                <a:latin typeface="Calibri" panose="020F0502020204030204" pitchFamily="34" charset="0"/>
                <a:ea typeface="Calibri" panose="020F0502020204030204" pitchFamily="34" charset="0"/>
                <a:cs typeface="Calibri" panose="020F0502020204030204" pitchFamily="34" charset="0"/>
              </a:rPr>
              <a:t>Goldin-Meadow</a:t>
            </a:r>
            <a:r>
              <a:rPr lang="fi-FI" sz="1800" dirty="0">
                <a:effectLst/>
                <a:latin typeface="Calibri" panose="020F0502020204030204" pitchFamily="34" charset="0"/>
                <a:ea typeface="Calibri" panose="020F0502020204030204" pitchFamily="34" charset="0"/>
                <a:cs typeface="Calibri" panose="020F0502020204030204" pitchFamily="34" charset="0"/>
              </a:rPr>
              <a:t>, </a:t>
            </a:r>
            <a:r>
              <a:rPr lang="fi-FI" sz="1800" dirty="0" err="1">
                <a:effectLst/>
                <a:latin typeface="Calibri" panose="020F0502020204030204" pitchFamily="34" charset="0"/>
                <a:ea typeface="Calibri" panose="020F0502020204030204" pitchFamily="34" charset="0"/>
                <a:cs typeface="Calibri" panose="020F0502020204030204" pitchFamily="34" charset="0"/>
              </a:rPr>
              <a:t>Goodrich</a:t>
            </a:r>
            <a:r>
              <a:rPr lang="fi-FI" sz="1800" dirty="0">
                <a:effectLst/>
                <a:latin typeface="Calibri" panose="020F0502020204030204" pitchFamily="34" charset="0"/>
                <a:ea typeface="Calibri" panose="020F0502020204030204" pitchFamily="34" charset="0"/>
                <a:cs typeface="Calibri" panose="020F0502020204030204" pitchFamily="34" charset="0"/>
              </a:rPr>
              <a:t>, </a:t>
            </a:r>
            <a:r>
              <a:rPr lang="fi-FI" sz="1800" dirty="0" err="1">
                <a:effectLst/>
                <a:latin typeface="Calibri" panose="020F0502020204030204" pitchFamily="34" charset="0"/>
                <a:ea typeface="Calibri" panose="020F0502020204030204" pitchFamily="34" charset="0"/>
                <a:cs typeface="Calibri" panose="020F0502020204030204" pitchFamily="34" charset="0"/>
              </a:rPr>
              <a:t>Sauer</a:t>
            </a:r>
            <a:r>
              <a:rPr lang="fi-FI" sz="1800" dirty="0">
                <a:effectLst/>
                <a:latin typeface="Calibri" panose="020F0502020204030204" pitchFamily="34" charset="0"/>
                <a:ea typeface="Calibri" panose="020F0502020204030204" pitchFamily="34" charset="0"/>
                <a:cs typeface="Calibri" panose="020F0502020204030204" pitchFamily="34" charset="0"/>
              </a:rPr>
              <a:t> &amp; </a:t>
            </a:r>
            <a:r>
              <a:rPr lang="fi-FI" sz="1800" dirty="0" err="1">
                <a:effectLst/>
                <a:latin typeface="Calibri" panose="020F0502020204030204" pitchFamily="34" charset="0"/>
                <a:ea typeface="Calibri" panose="020F0502020204030204" pitchFamily="34" charset="0"/>
                <a:cs typeface="Calibri" panose="020F0502020204030204" pitchFamily="34" charset="0"/>
              </a:rPr>
              <a:t>Iverson</a:t>
            </a:r>
            <a:r>
              <a:rPr lang="fi-FI" sz="1800" dirty="0">
                <a:effectLst/>
                <a:latin typeface="Calibri" panose="020F0502020204030204" pitchFamily="34" charset="0"/>
                <a:ea typeface="Calibri" panose="020F0502020204030204" pitchFamily="34" charset="0"/>
                <a:cs typeface="Calibri" panose="020F0502020204030204" pitchFamily="34" charset="0"/>
              </a:rPr>
              <a:t>, 2007; </a:t>
            </a:r>
            <a:r>
              <a:rPr lang="fi-FI" sz="1800" dirty="0" err="1">
                <a:effectLst/>
                <a:latin typeface="Calibri" panose="020F0502020204030204" pitchFamily="34" charset="0"/>
                <a:ea typeface="Calibri" panose="020F0502020204030204" pitchFamily="34" charset="0"/>
                <a:cs typeface="Calibri" panose="020F0502020204030204" pitchFamily="34" charset="0"/>
              </a:rPr>
              <a:t>Kishimoto</a:t>
            </a:r>
            <a:r>
              <a:rPr lang="fi-FI" sz="1800" dirty="0">
                <a:effectLst/>
                <a:latin typeface="Calibri" panose="020F0502020204030204" pitchFamily="34" charset="0"/>
                <a:ea typeface="Calibri" panose="020F0502020204030204" pitchFamily="34" charset="0"/>
                <a:cs typeface="Calibri" panose="020F0502020204030204" pitchFamily="34" charset="0"/>
              </a:rPr>
              <a:t>, </a:t>
            </a:r>
            <a:r>
              <a:rPr lang="fi-FI" sz="1800" dirty="0" err="1">
                <a:effectLst/>
                <a:latin typeface="Calibri" panose="020F0502020204030204" pitchFamily="34" charset="0"/>
                <a:ea typeface="Calibri" panose="020F0502020204030204" pitchFamily="34" charset="0"/>
                <a:cs typeface="Calibri" panose="020F0502020204030204" pitchFamily="34" charset="0"/>
              </a:rPr>
              <a:t>Shizawa</a:t>
            </a:r>
            <a:r>
              <a:rPr lang="fi-FI" sz="1800" dirty="0">
                <a:effectLst/>
                <a:latin typeface="Calibri" panose="020F0502020204030204" pitchFamily="34" charset="0"/>
                <a:ea typeface="Calibri" panose="020F0502020204030204" pitchFamily="34" charset="0"/>
                <a:cs typeface="Calibri" panose="020F0502020204030204" pitchFamily="34" charset="0"/>
              </a:rPr>
              <a:t>, Yasuda, </a:t>
            </a:r>
            <a:r>
              <a:rPr lang="fi-FI" sz="1800" dirty="0" err="1">
                <a:effectLst/>
                <a:latin typeface="Calibri" panose="020F0502020204030204" pitchFamily="34" charset="0"/>
                <a:ea typeface="Calibri" panose="020F0502020204030204" pitchFamily="34" charset="0"/>
                <a:cs typeface="Calibri" panose="020F0502020204030204" pitchFamily="34" charset="0"/>
              </a:rPr>
              <a:t>Hinobayashi</a:t>
            </a:r>
            <a:r>
              <a:rPr lang="fi-FI" sz="1800" dirty="0">
                <a:effectLst/>
                <a:latin typeface="Calibri" panose="020F0502020204030204" pitchFamily="34" charset="0"/>
                <a:ea typeface="Calibri" panose="020F0502020204030204" pitchFamily="34" charset="0"/>
                <a:cs typeface="Calibri" panose="020F0502020204030204" pitchFamily="34" charset="0"/>
              </a:rPr>
              <a:t> &amp; </a:t>
            </a:r>
            <a:r>
              <a:rPr lang="fi-FI" sz="1800" dirty="0" err="1">
                <a:effectLst/>
                <a:latin typeface="Calibri" panose="020F0502020204030204" pitchFamily="34" charset="0"/>
                <a:ea typeface="Calibri" panose="020F0502020204030204" pitchFamily="34" charset="0"/>
                <a:cs typeface="Calibri" panose="020F0502020204030204" pitchFamily="34" charset="0"/>
              </a:rPr>
              <a:t>Minami</a:t>
            </a:r>
            <a:r>
              <a:rPr lang="fi-FI" sz="1800" dirty="0">
                <a:effectLst/>
                <a:latin typeface="Calibri" panose="020F0502020204030204" pitchFamily="34" charset="0"/>
                <a:ea typeface="Calibri" panose="020F0502020204030204" pitchFamily="34" charset="0"/>
                <a:cs typeface="Calibri" panose="020F0502020204030204" pitchFamily="34" charset="0"/>
              </a:rPr>
              <a:t>, 2007, lainattu </a:t>
            </a:r>
            <a:r>
              <a:rPr lang="fi-FI" sz="1800" dirty="0" err="1">
                <a:effectLst/>
                <a:latin typeface="Calibri" panose="020F0502020204030204" pitchFamily="34" charset="0"/>
                <a:ea typeface="Calibri" panose="020F0502020204030204" pitchFamily="34" charset="0"/>
                <a:cs typeface="Calibri" panose="020F0502020204030204" pitchFamily="34" charset="0"/>
              </a:rPr>
              <a:t>Wu</a:t>
            </a:r>
            <a:r>
              <a:rPr lang="fi-FI" sz="1800" dirty="0">
                <a:effectLst/>
                <a:latin typeface="Calibri" panose="020F0502020204030204" pitchFamily="34" charset="0"/>
                <a:ea typeface="Calibri" panose="020F0502020204030204" pitchFamily="34" charset="0"/>
                <a:cs typeface="Calibri" panose="020F0502020204030204" pitchFamily="34" charset="0"/>
              </a:rPr>
              <a:t>, 2014). Tämä yhteys on vahvin 15–20 kuukauden iässä, eli kun sosiaaliset ja kognitiiviset kyvyt kehittyvät ja kun leksikaalinen räjähdys ja ensimmäiset sanayhdistelmät ilmestyvät lapseen (</a:t>
            </a:r>
            <a:r>
              <a:rPr lang="fi-FI" sz="1800" dirty="0" err="1">
                <a:effectLst/>
                <a:latin typeface="Calibri" panose="020F0502020204030204" pitchFamily="34" charset="0"/>
                <a:ea typeface="Calibri" panose="020F0502020204030204" pitchFamily="34" charset="0"/>
                <a:cs typeface="Calibri" panose="020F0502020204030204" pitchFamily="34" charset="0"/>
              </a:rPr>
              <a:t>Colonnesi</a:t>
            </a:r>
            <a:r>
              <a:rPr lang="fi-FI" sz="1800" dirty="0">
                <a:effectLst/>
                <a:latin typeface="Calibri" panose="020F0502020204030204" pitchFamily="34" charset="0"/>
                <a:ea typeface="Calibri" panose="020F0502020204030204" pitchFamily="34" charset="0"/>
                <a:cs typeface="Calibri" panose="020F0502020204030204" pitchFamily="34" charset="0"/>
              </a:rPr>
              <a:t> et al., 2010). 
Osoittaminen on kuitenkin edelleen läsnä, kun lapsi alkaa puhua, ja osoittavia eleitä tuotetaan usein sanallisen tuotoksen ohella (</a:t>
            </a:r>
            <a:r>
              <a:rPr lang="fi-FI" sz="1800" dirty="0" err="1">
                <a:effectLst/>
                <a:latin typeface="Calibri" panose="020F0502020204030204" pitchFamily="34" charset="0"/>
                <a:ea typeface="Calibri" panose="020F0502020204030204" pitchFamily="34" charset="0"/>
                <a:cs typeface="Calibri" panose="020F0502020204030204" pitchFamily="34" charset="0"/>
              </a:rPr>
              <a:t>Greenfield</a:t>
            </a:r>
            <a:r>
              <a:rPr lang="fi-FI" sz="1800" dirty="0">
                <a:effectLst/>
                <a:latin typeface="Calibri" panose="020F0502020204030204" pitchFamily="34" charset="0"/>
                <a:ea typeface="Calibri" panose="020F0502020204030204" pitchFamily="34" charset="0"/>
                <a:cs typeface="Calibri" panose="020F0502020204030204" pitchFamily="34" charset="0"/>
              </a:rPr>
              <a:t> &amp; Smith, 1976). Osoittamisen rooli kielen kehityksessä on läsnä </a:t>
            </a:r>
            <a:r>
              <a:rPr lang="fi-FI" sz="1800" dirty="0" err="1">
                <a:effectLst/>
                <a:latin typeface="Calibri" panose="020F0502020204030204" pitchFamily="34" charset="0"/>
                <a:ea typeface="Calibri" panose="020F0502020204030204" pitchFamily="34" charset="0"/>
                <a:cs typeface="Calibri" panose="020F0502020204030204" pitchFamily="34" charset="0"/>
              </a:rPr>
              <a:t>morfosyntaksin</a:t>
            </a:r>
            <a:r>
              <a:rPr lang="fi-FI" sz="1800" dirty="0">
                <a:effectLst/>
                <a:latin typeface="Calibri" panose="020F0502020204030204" pitchFamily="34" charset="0"/>
                <a:ea typeface="Calibri" panose="020F0502020204030204" pitchFamily="34" charset="0"/>
                <a:cs typeface="Calibri" panose="020F0502020204030204" pitchFamily="34" charset="0"/>
              </a:rPr>
              <a:t> hankkimiseen asti (</a:t>
            </a:r>
            <a:r>
              <a:rPr lang="fi-FI" sz="1800" dirty="0" err="1">
                <a:effectLst/>
                <a:latin typeface="Calibri" panose="020F0502020204030204" pitchFamily="34" charset="0"/>
                <a:ea typeface="Calibri" panose="020F0502020204030204" pitchFamily="34" charset="0"/>
                <a:cs typeface="Calibri" panose="020F0502020204030204" pitchFamily="34" charset="0"/>
              </a:rPr>
              <a:t>Iverson</a:t>
            </a:r>
            <a:r>
              <a:rPr lang="fi-FI" sz="1800" dirty="0">
                <a:effectLst/>
                <a:latin typeface="Calibri" panose="020F0502020204030204" pitchFamily="34" charset="0"/>
                <a:ea typeface="Calibri" panose="020F0502020204030204" pitchFamily="34" charset="0"/>
                <a:cs typeface="Calibri" panose="020F0502020204030204" pitchFamily="34" charset="0"/>
              </a:rPr>
              <a:t> &amp; </a:t>
            </a:r>
            <a:r>
              <a:rPr lang="fi-FI" sz="1800" dirty="0" err="1">
                <a:effectLst/>
                <a:latin typeface="Calibri" panose="020F0502020204030204" pitchFamily="34" charset="0"/>
                <a:ea typeface="Calibri" panose="020F0502020204030204" pitchFamily="34" charset="0"/>
                <a:cs typeface="Calibri" panose="020F0502020204030204" pitchFamily="34" charset="0"/>
              </a:rPr>
              <a:t>Goldin-Meadow</a:t>
            </a:r>
            <a:r>
              <a:rPr lang="fi-FI" sz="1800" dirty="0">
                <a:effectLst/>
                <a:latin typeface="Calibri" panose="020F0502020204030204" pitchFamily="34" charset="0"/>
                <a:ea typeface="Calibri" panose="020F0502020204030204" pitchFamily="34" charset="0"/>
                <a:cs typeface="Calibri" panose="020F0502020204030204" pitchFamily="34" charset="0"/>
              </a:rPr>
              <a:t>, 2005).</a:t>
            </a: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81287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fi-FI" sz="1800" dirty="0">
                <a:effectLst/>
                <a:latin typeface="Calibri" panose="020F0502020204030204" pitchFamily="34" charset="0"/>
                <a:ea typeface="Calibri" panose="020F0502020204030204" pitchFamily="34" charset="0"/>
                <a:cs typeface="Calibri" panose="020F0502020204030204" pitchFamily="34" charset="0"/>
              </a:rPr>
              <a:t>Kun työskentelet IDD-henkilöiden kanssa, osoittamisen määrittäminen on tärkeä vaihe viestinnässä. Osoittamalla henkilö yrittää ilmaista valinnan, joka mahdollistaa AAC -projektin suunnittelun.
On tärkeää kunnioittaa henkilön osoittamisstrategiaa, vaikka se olisi aluksi epätarkka ja epätäydellinen:</a:t>
            </a: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8815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fi-FI" sz="1800" dirty="0">
                <a:effectLst/>
                <a:latin typeface="Calibri" panose="020F0502020204030204" pitchFamily="34" charset="0"/>
                <a:ea typeface="Calibri" panose="020F0502020204030204" pitchFamily="34" charset="0"/>
                <a:cs typeface="Calibri" panose="020F0502020204030204" pitchFamily="34" charset="0"/>
              </a:rPr>
              <a:t>Esimerkiksi:
P. vie hoitajan jääkaapille ja hätäilee jääkaapin avaamista, jotta hän voi saada jogurttia, kun taas D. osoittaa jääkaappia kämmenellään pyytääkseen sen avaamista.
On selvää, että kämmenellä hössöttäminen tai osoittelu eivät ole parhaita tai sopivimpia tapoja osoittaa. Vaikka on asianmukaista vastata henkilön pyyntöön, koska se on viestintää, on myös tärkeää työskennellä osoittamisen tarkkuuden ja sen mallinnuksen parissa muodossa, joka on sosiaalisesti sopivampi (agitaation tapauksessa tämä voidaan nähdä vihaisena liikkeenä tai käyttäytymishäiriönä) ja jota monet ihmiset ymmärtävät.
Vaikean motorisen vajaatoiminnan tapauksessa ei ole harvinaista, että osoittaminen tehdään pelkästään silmillä tai suuntaamalla päätä. On tärkeää, että nämä epätyypilliset strategiat, jotka ovat tuskin havaittavissa keskustelukumppanille, havaitaan ja välitetään kaikille, jotka todennäköisesti ovat vuorovaikutuksessa IDD-potilaan kanssa. Näiden strategioiden tunnistaminen on vieläkin tärkeämpää, koska niihin sisältyy esineiden sijoittaminen asianmukaisesti suhteessa henkilön näköakseliin visuaalisen osoittamisen helpottamiseksi.</a:t>
            </a: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92620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fi-FI" sz="1800" dirty="0">
                <a:effectLst/>
                <a:latin typeface="Calibri" panose="020F0502020204030204" pitchFamily="34" charset="0"/>
                <a:ea typeface="Calibri" panose="020F0502020204030204" pitchFamily="34" charset="0"/>
                <a:cs typeface="Calibri" panose="020F0502020204030204" pitchFamily="34" charset="0"/>
              </a:rPr>
              <a:t>On myös tärkeää ehdottaa tavoitteita, jotka liittyvät jokapäiväiseen toimintaan:
Ruokalassa: tarjoa henkilökohtainen paikkamatto, jossa on valokuvia elintarvikkeista, jotka henkilö voi valita (joko sopivalla viivaimella tai suoraan paikkamatolla).</a:t>
            </a: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91673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fi-FI" sz="1800" dirty="0">
                <a:effectLst/>
                <a:latin typeface="Calibri" panose="020F0502020204030204" pitchFamily="34" charset="0"/>
                <a:ea typeface="Calibri" panose="020F0502020204030204" pitchFamily="34" charset="0"/>
                <a:cs typeface="Calibri" panose="020F0502020204030204" pitchFamily="34" charset="0"/>
              </a:rPr>
              <a:t>Yhteenvetona voidaan todeta, että jotta osoittaminen olisi tehokasta ja saavuttaisi tavoitteensa, on tarpeen:
helpottaa osoittamista
- Tämä voidaan tehdä etsimällä sopiva asento, jotta henkilö voi osoittaa; Esimerkiksi harkitsemalla yhden käden tai käsivarren suosimista toiseen nähden tai tarvittaessa kepin tarjoamista osoittamisen helpottamiseksi
- Tämä voidaan tehdä myös asettamalla kohteet suhteessa henkilön näkökenttään (keskus- tai reuna-alue) ja suhteessa kohteiden ominaisuuksiin
Siksi on välttämätöntä saada tietoa henkilön vision vaiheesta
tunnista, mihin henkilö osoittaa
Motivoi henkilöitä= keskittymällä heidän kiinnostuksen kohteisiinsa, kohteisiin, joista he pitävät</a:t>
            </a: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59353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nSpc>
                <a:spcPct val="150000"/>
              </a:lnSpc>
              <a:spcAft>
                <a:spcPts val="800"/>
              </a:spcAft>
              <a:buNone/>
            </a:pPr>
            <a:r>
              <a:rPr lang="en-GB" sz="1800" b="1" u="sng" dirty="0">
                <a:effectLst/>
                <a:latin typeface="Calibri" panose="020F0502020204030204" pitchFamily="34" charset="0"/>
                <a:ea typeface="Calibri" panose="020F0502020204030204" pitchFamily="34" charset="0"/>
                <a:cs typeface="Calibri" panose="020F0502020204030204" pitchFamily="34" charset="0"/>
              </a:rPr>
              <a:t>Learning objectives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nSpc>
                <a:spcPct val="150000"/>
              </a:lnSpc>
              <a:spcAft>
                <a:spcPts val="800"/>
              </a:spcAft>
              <a:buNone/>
            </a:pPr>
            <a:r>
              <a:rPr lang="en-GB" sz="1800" dirty="0">
                <a:effectLst/>
                <a:latin typeface="Calibri" panose="020F0502020204030204" pitchFamily="34" charset="0"/>
                <a:ea typeface="Calibri" panose="020F0502020204030204" pitchFamily="34" charset="0"/>
                <a:cs typeface="Calibri" panose="020F0502020204030204" pitchFamily="34" charset="0"/>
              </a:rPr>
              <a:t>By the end of the section, you will understand: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how pointing develops,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why pointing is important in the child development, especially in language and communication,</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what are the main functions of pointing in communication,</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800"/>
              </a:spcAft>
              <a:buFont typeface="Calibri" panose="020F0502020204030204" pitchFamily="34" charset="0"/>
              <a:buChar char="-"/>
            </a:pPr>
            <a:r>
              <a:rPr lang="en-GB" sz="1800" dirty="0">
                <a:effectLst/>
                <a:latin typeface="Calibri" panose="020F0502020204030204" pitchFamily="34" charset="0"/>
                <a:ea typeface="Calibri" panose="020F0502020204030204" pitchFamily="34" charset="0"/>
                <a:cs typeface="Calibri" panose="020F0502020204030204" pitchFamily="34" charset="0"/>
              </a:rPr>
              <a:t>the particularity and the use of pointing in IDD</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i-FI" sz="1800" dirty="0">
                <a:effectLst/>
                <a:latin typeface="Calibri" panose="020F0502020204030204" pitchFamily="34" charset="0"/>
                <a:ea typeface="Calibri" panose="020F0502020204030204" pitchFamily="34" charset="0"/>
                <a:cs typeface="Calibri" panose="020F0502020204030204" pitchFamily="34" charset="0"/>
              </a:rPr>
              <a:t>Osoittelevaa elettä ei pidä sekoittaa kurottamiseleeseen, eli siihen, että ojennetaan kätensä tarttuakseen esineeseen. Saavuttaminen on osoittamisen edeltäjä ja ilmestyy ennen osoittamisen tuottamista (</a:t>
            </a:r>
            <a:r>
              <a:rPr lang="fi-FI" sz="1800" dirty="0" err="1">
                <a:effectLst/>
                <a:latin typeface="Calibri" panose="020F0502020204030204" pitchFamily="34" charset="0"/>
                <a:ea typeface="Calibri" panose="020F0502020204030204" pitchFamily="34" charset="0"/>
                <a:cs typeface="Calibri" panose="020F0502020204030204" pitchFamily="34" charset="0"/>
              </a:rPr>
              <a:t>Liszkowski</a:t>
            </a:r>
            <a:r>
              <a:rPr lang="fi-FI" sz="1800" dirty="0">
                <a:effectLst/>
                <a:latin typeface="Calibri" panose="020F0502020204030204" pitchFamily="34" charset="0"/>
                <a:ea typeface="Calibri" panose="020F0502020204030204" pitchFamily="34" charset="0"/>
                <a:cs typeface="Calibri" panose="020F0502020204030204" pitchFamily="34" charset="0"/>
              </a:rPr>
              <a:t> &amp; </a:t>
            </a:r>
            <a:r>
              <a:rPr lang="fi-FI" sz="1800" dirty="0" err="1">
                <a:effectLst/>
                <a:latin typeface="Calibri" panose="020F0502020204030204" pitchFamily="34" charset="0"/>
                <a:ea typeface="Calibri" panose="020F0502020204030204" pitchFamily="34" charset="0"/>
                <a:cs typeface="Calibri" panose="020F0502020204030204" pitchFamily="34" charset="0"/>
              </a:rPr>
              <a:t>Tomasello</a:t>
            </a:r>
            <a:r>
              <a:rPr lang="fi-FI" sz="1800" dirty="0">
                <a:effectLst/>
                <a:latin typeface="Calibri" panose="020F0502020204030204" pitchFamily="34" charset="0"/>
                <a:ea typeface="Calibri" panose="020F0502020204030204" pitchFamily="34" charset="0"/>
                <a:cs typeface="Calibri" panose="020F0502020204030204" pitchFamily="34" charset="0"/>
              </a:rPr>
              <a:t>, 2011).</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3774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nSpc>
                <a:spcPct val="150000"/>
              </a:lnSpc>
              <a:spcBef>
                <a:spcPts val="600"/>
              </a:spcBef>
              <a:spcAft>
                <a:spcPts val="800"/>
              </a:spcAft>
              <a:buNone/>
            </a:pPr>
            <a:r>
              <a:rPr lang="fi-FI" sz="1800" dirty="0">
                <a:effectLst/>
                <a:latin typeface="Calibri" panose="020F0502020204030204" pitchFamily="34" charset="0"/>
                <a:ea typeface="Calibri" panose="020F0502020204030204" pitchFamily="34" charset="0"/>
                <a:cs typeface="Calibri" panose="020F0502020204030204" pitchFamily="34" charset="0"/>
              </a:rPr>
              <a:t>Osoittaminen ilmenee 8–15 kuukauden iässä ja kehittyy edelleen 2. elinvuoden aikana ja ilmeikkään kielen ilmaantuessa (</a:t>
            </a:r>
            <a:r>
              <a:rPr lang="fi-FI" sz="1800" dirty="0" err="1">
                <a:effectLst/>
                <a:latin typeface="Calibri" panose="020F0502020204030204" pitchFamily="34" charset="0"/>
                <a:ea typeface="Calibri" panose="020F0502020204030204" pitchFamily="34" charset="0"/>
                <a:cs typeface="Calibri" panose="020F0502020204030204" pitchFamily="34" charset="0"/>
              </a:rPr>
              <a:t>Carpenter</a:t>
            </a:r>
            <a:r>
              <a:rPr lang="fi-FI" sz="1800" dirty="0">
                <a:effectLst/>
                <a:latin typeface="Calibri" panose="020F0502020204030204" pitchFamily="34" charset="0"/>
                <a:ea typeface="Calibri" panose="020F0502020204030204" pitchFamily="34" charset="0"/>
                <a:cs typeface="Calibri" panose="020F0502020204030204" pitchFamily="34" charset="0"/>
              </a:rPr>
              <a:t> et al., 1998).</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3190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spcAft>
                <a:spcPts val="800"/>
              </a:spcAft>
              <a:buNone/>
            </a:pPr>
            <a:r>
              <a:rPr lang="fi-FI" sz="1800" dirty="0">
                <a:effectLst/>
                <a:latin typeface="Calibri" panose="020F0502020204030204" pitchFamily="34" charset="0"/>
                <a:ea typeface="Calibri" panose="020F0502020204030204" pitchFamily="34" charset="0"/>
                <a:cs typeface="Calibri" panose="020F0502020204030204" pitchFamily="34" charset="0"/>
              </a:rPr>
              <a:t>Osoittaminen näyttää olevan yleismaailmallista ja kulttuurienvälistä käyttäytymistä. Sitä pidetään yleisesti "kuninkaallisena tienä kieleen" (</a:t>
            </a:r>
            <a:r>
              <a:rPr lang="fi-FI" sz="1800" dirty="0" err="1">
                <a:effectLst/>
                <a:latin typeface="Calibri" panose="020F0502020204030204" pitchFamily="34" charset="0"/>
                <a:ea typeface="Calibri" panose="020F0502020204030204" pitchFamily="34" charset="0"/>
                <a:cs typeface="Calibri" panose="020F0502020204030204" pitchFamily="34" charset="0"/>
              </a:rPr>
              <a:t>Butterworth</a:t>
            </a:r>
            <a:r>
              <a:rPr lang="fi-FI" sz="1800" dirty="0">
                <a:effectLst/>
                <a:latin typeface="Calibri" panose="020F0502020204030204" pitchFamily="34" charset="0"/>
                <a:ea typeface="Calibri" panose="020F0502020204030204" pitchFamily="34" charset="0"/>
                <a:cs typeface="Calibri" panose="020F0502020204030204" pitchFamily="34" charset="0"/>
              </a:rPr>
              <a:t>, 2003). On tärkeää huomata, että osoittamisen ymmärtäminen ja tuottaminen eivät kehity samanaikaisesti, vaikka nämä kaksi käyttäytymistä liittyvät toisiinsa (</a:t>
            </a:r>
            <a:r>
              <a:rPr lang="fi-FI" sz="1800" dirty="0" err="1">
                <a:effectLst/>
                <a:latin typeface="Calibri" panose="020F0502020204030204" pitchFamily="34" charset="0"/>
                <a:ea typeface="Calibri" panose="020F0502020204030204" pitchFamily="34" charset="0"/>
                <a:cs typeface="Calibri" panose="020F0502020204030204" pitchFamily="34" charset="0"/>
              </a:rPr>
              <a:t>Colonnesi</a:t>
            </a:r>
            <a:r>
              <a:rPr lang="fi-FI" sz="1800" dirty="0">
                <a:effectLst/>
                <a:latin typeface="Calibri" panose="020F0502020204030204" pitchFamily="34" charset="0"/>
                <a:ea typeface="Calibri" panose="020F0502020204030204" pitchFamily="34" charset="0"/>
                <a:cs typeface="Calibri" panose="020F0502020204030204" pitchFamily="34" charset="0"/>
              </a:rPr>
              <a:t> et al., 2010). Itse asiassa osoittamisen tuottaminen on ennen ymmärtämistä (</a:t>
            </a:r>
            <a:r>
              <a:rPr lang="fi-FI" sz="1800" dirty="0" err="1">
                <a:effectLst/>
                <a:latin typeface="Calibri" panose="020F0502020204030204" pitchFamily="34" charset="0"/>
                <a:ea typeface="Calibri" panose="020F0502020204030204" pitchFamily="34" charset="0"/>
                <a:cs typeface="Calibri" panose="020F0502020204030204" pitchFamily="34" charset="0"/>
              </a:rPr>
              <a:t>Camaioni</a:t>
            </a:r>
            <a:r>
              <a:rPr lang="fi-FI" sz="1800" dirty="0">
                <a:effectLst/>
                <a:latin typeface="Calibri" panose="020F0502020204030204" pitchFamily="34" charset="0"/>
                <a:ea typeface="Calibri" panose="020F0502020204030204" pitchFamily="34" charset="0"/>
                <a:cs typeface="Calibri" panose="020F0502020204030204" pitchFamily="34" charset="0"/>
              </a:rPr>
              <a:t> et al., 2004).  
Osoittaminen on sosiaalinen teko: 
lapsen ottaminen mukaan vaihtoon
liittyy usein ääntelyyn (mutta ei systemaattisesti)
liittyy edestakaiseen katseeseen osoitetun suunnan ja kumppanin välillä ennen eleen tuottamista ja sen jälkeen.
jonka aikana on tarpeen varmistaa kumppanin huomio ja tarkistaa, että he katsovat ilmoitettuun suuntaan</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37043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i-FI" sz="1800" dirty="0">
                <a:effectLst/>
                <a:latin typeface="Calibri" panose="020F0502020204030204" pitchFamily="34" charset="0"/>
                <a:ea typeface="Calibri" panose="020F0502020204030204" pitchFamily="34" charset="0"/>
                <a:cs typeface="Calibri" panose="020F0502020204030204" pitchFamily="34" charset="0"/>
              </a:rPr>
              <a:t>Pienillä lapsilla on kahdenlaista osoittamista (Bates et al., 1975). Koska osoittaviin eleisiin liittyy usein tarkoituksellisia ääntelyjä (</a:t>
            </a:r>
            <a:r>
              <a:rPr lang="fi-FI" sz="1800" dirty="0" err="1">
                <a:effectLst/>
                <a:latin typeface="Calibri" panose="020F0502020204030204" pitchFamily="34" charset="0"/>
                <a:ea typeface="Calibri" panose="020F0502020204030204" pitchFamily="34" charset="0"/>
                <a:cs typeface="Calibri" panose="020F0502020204030204" pitchFamily="34" charset="0"/>
              </a:rPr>
              <a:t>Liszkowski</a:t>
            </a:r>
            <a:r>
              <a:rPr lang="fi-FI" sz="1800" dirty="0">
                <a:effectLst/>
                <a:latin typeface="Calibri" panose="020F0502020204030204" pitchFamily="34" charset="0"/>
                <a:ea typeface="Calibri" panose="020F0502020204030204" pitchFamily="34" charset="0"/>
                <a:cs typeface="Calibri" panose="020F0502020204030204" pitchFamily="34" charset="0"/>
              </a:rPr>
              <a:t> &amp; </a:t>
            </a:r>
            <a:r>
              <a:rPr lang="fi-FI" sz="1800" dirty="0" err="1">
                <a:effectLst/>
                <a:latin typeface="Calibri" panose="020F0502020204030204" pitchFamily="34" charset="0"/>
                <a:ea typeface="Calibri" panose="020F0502020204030204" pitchFamily="34" charset="0"/>
                <a:cs typeface="Calibri" panose="020F0502020204030204" pitchFamily="34" charset="0"/>
              </a:rPr>
              <a:t>Tomasello</a:t>
            </a:r>
            <a:r>
              <a:rPr lang="fi-FI" sz="1800" dirty="0">
                <a:effectLst/>
                <a:latin typeface="Calibri" panose="020F0502020204030204" pitchFamily="34" charset="0"/>
                <a:ea typeface="Calibri" panose="020F0502020204030204" pitchFamily="34" charset="0"/>
                <a:cs typeface="Calibri" panose="020F0502020204030204" pitchFamily="34" charset="0"/>
              </a:rPr>
              <a:t>, 2011), niiden prosodiset ääriviivat mahdollistavat lapsen tuottaman osoittamisen tyypin selkeän erottamisen (</a:t>
            </a:r>
            <a:r>
              <a:rPr lang="fi-FI" sz="1800" dirty="0" err="1">
                <a:effectLst/>
                <a:latin typeface="Calibri" panose="020F0502020204030204" pitchFamily="34" charset="0"/>
                <a:ea typeface="Calibri" panose="020F0502020204030204" pitchFamily="34" charset="0"/>
                <a:cs typeface="Calibri" panose="020F0502020204030204" pitchFamily="34" charset="0"/>
              </a:rPr>
              <a:t>Grünloh</a:t>
            </a:r>
            <a:r>
              <a:rPr lang="fi-FI" sz="1800" dirty="0">
                <a:effectLst/>
                <a:latin typeface="Calibri" panose="020F0502020204030204" pitchFamily="34" charset="0"/>
                <a:ea typeface="Calibri" panose="020F0502020204030204" pitchFamily="34" charset="0"/>
                <a:cs typeface="Calibri" panose="020F0502020204030204" pitchFamily="34" charset="0"/>
              </a:rPr>
              <a:t> &amp; </a:t>
            </a:r>
            <a:r>
              <a:rPr lang="fi-FI" sz="1800" dirty="0" err="1">
                <a:effectLst/>
                <a:latin typeface="Calibri" panose="020F0502020204030204" pitchFamily="34" charset="0"/>
                <a:ea typeface="Calibri" panose="020F0502020204030204" pitchFamily="34" charset="0"/>
                <a:cs typeface="Calibri" panose="020F0502020204030204" pitchFamily="34" charset="0"/>
              </a:rPr>
              <a:t>Liszkowski</a:t>
            </a:r>
            <a:r>
              <a:rPr lang="fi-FI" sz="1800" dirty="0">
                <a:effectLst/>
                <a:latin typeface="Calibri" panose="020F0502020204030204" pitchFamily="34" charset="0"/>
                <a:ea typeface="Calibri" panose="020F0502020204030204" pitchFamily="34" charset="0"/>
                <a:cs typeface="Calibri" panose="020F0502020204030204" pitchFamily="34" charset="0"/>
              </a:rPr>
              <a:t>, 2015). Osoittaminen voi olla joko </a:t>
            </a:r>
            <a:r>
              <a:rPr lang="fi-FI" sz="1800" dirty="0" err="1">
                <a:effectLst/>
                <a:latin typeface="Calibri" panose="020F0502020204030204" pitchFamily="34" charset="0"/>
                <a:ea typeface="Calibri" panose="020F0502020204030204" pitchFamily="34" charset="0"/>
                <a:cs typeface="Calibri" panose="020F0502020204030204" pitchFamily="34" charset="0"/>
              </a:rPr>
              <a:t>protoimeratiivista</a:t>
            </a:r>
            <a:r>
              <a:rPr lang="fi-FI" sz="1800" dirty="0">
                <a:effectLst/>
                <a:latin typeface="Calibri" panose="020F0502020204030204" pitchFamily="34" charset="0"/>
                <a:ea typeface="Calibri" panose="020F0502020204030204" pitchFamily="34" charset="0"/>
                <a:cs typeface="Calibri" panose="020F0502020204030204" pitchFamily="34" charset="0"/>
              </a:rPr>
              <a:t> tai protodeklaratiivista</a:t>
            </a: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20135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FR" dirty="0"/>
              <a:t>Anna taulukossa esitetyt tiedot</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74290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i-FI"/>
              <a:t>COM-IN KA220-VET-9A87A6EF © is licensed under CC BY-NC-SA 4.0.</a:t>
            </a:r>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fi-FI"/>
              <a:t>COM-IN KA220-VET-9A87A6EF © is licensed under CC BY-NC-SA 4.0.</a:t>
            </a:r>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 Id="rId9"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5.sv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5.sv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5.sv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n-U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spcBef>
                <a:spcPts val="0"/>
              </a:spcBef>
              <a:buClr>
                <a:srgbClr val="674EA7"/>
              </a:buClr>
              <a:buSzPts val="6000"/>
            </a:pPr>
            <a:r>
              <a:rPr lang="en-US" sz="5400" b="1" dirty="0" err="1">
                <a:solidFill>
                  <a:srgbClr val="674EA7"/>
                </a:solidFill>
                <a:latin typeface="Calibri"/>
                <a:ea typeface="Calibri"/>
                <a:cs typeface="Calibri"/>
                <a:sym typeface="Calibri"/>
              </a:rPr>
              <a:t>Moduuli</a:t>
            </a:r>
            <a:r>
              <a:rPr lang="en-US" sz="5400" b="1" dirty="0">
                <a:solidFill>
                  <a:srgbClr val="674EA7"/>
                </a:solidFill>
                <a:latin typeface="Calibri"/>
                <a:ea typeface="Calibri"/>
                <a:cs typeface="Calibri"/>
                <a:sym typeface="Calibri"/>
              </a:rPr>
              <a:t> 5 
</a:t>
            </a:r>
            <a:r>
              <a:rPr lang="en-US" sz="3600" dirty="0" err="1">
                <a:solidFill>
                  <a:srgbClr val="674EA7"/>
                </a:solidFill>
                <a:latin typeface="Calibri"/>
                <a:ea typeface="Calibri"/>
                <a:cs typeface="Calibri"/>
                <a:sym typeface="Calibri"/>
              </a:rPr>
              <a:t>Perusviestintä</a:t>
            </a:r>
            <a:r>
              <a:rPr lang="en-US" sz="3600" dirty="0">
                <a:solidFill>
                  <a:srgbClr val="674EA7"/>
                </a:solidFill>
                <a:latin typeface="Calibri"/>
                <a:ea typeface="Calibri"/>
                <a:cs typeface="Calibri"/>
                <a:sym typeface="Calibri"/>
              </a:rPr>
              <a:t>-</a:t>
            </a:r>
          </a:p>
          <a:p>
            <a:pPr marL="0" lvl="0" indent="0">
              <a:spcBef>
                <a:spcPts val="0"/>
              </a:spcBef>
              <a:buClr>
                <a:srgbClr val="674EA7"/>
              </a:buClr>
              <a:buSzPts val="6000"/>
            </a:pPr>
            <a:r>
              <a:rPr lang="en-US" sz="3600" dirty="0" err="1">
                <a:solidFill>
                  <a:srgbClr val="674EA7"/>
                </a:solidFill>
                <a:latin typeface="Calibri"/>
                <a:ea typeface="Calibri"/>
                <a:cs typeface="Calibri"/>
                <a:sym typeface="Calibri"/>
              </a:rPr>
              <a:t>välineet</a:t>
            </a:r>
            <a:endParaRPr sz="2400"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923330"/>
          </a:xfrm>
          <a:prstGeom prst="rect">
            <a:avLst/>
          </a:prstGeom>
          <a:noFill/>
          <a:ln>
            <a:noFill/>
          </a:ln>
        </p:spPr>
        <p:txBody>
          <a:bodyPr spcFirstLastPara="1" wrap="square" lIns="91425" tIns="45700" rIns="91425" bIns="45700" anchor="t" anchorCtr="0">
            <a:spAutoFit/>
          </a:bodyPr>
          <a:lstStyle/>
          <a:p>
            <a:pPr lvl="0" algn="ctr"/>
            <a:r>
              <a:rPr lang="fi-FI" sz="1800">
                <a:solidFill>
                  <a:schemeClr val="dk1"/>
                </a:solidFill>
                <a:latin typeface="Calibri"/>
                <a:ea typeface="Calibri"/>
                <a:cs typeface="Calibri"/>
                <a:sym typeface="Calibri"/>
              </a:rPr>
              <a:t>Vammaisalan ammattilaisille tarkoitettu koulutus, jolla tuetaan 
vuorovaikutustaitoja</a:t>
            </a:r>
            <a:endParaRPr lang="fi-FI" sz="1800" b="0" i="0" u="none" strike="noStrike" cap="none" dirty="0">
              <a:solidFill>
                <a:schemeClr val="dk1"/>
              </a:solidFill>
              <a:latin typeface="Arial"/>
              <a:ea typeface="Arial"/>
              <a:cs typeface="Arial"/>
              <a:sym typeface="Arial"/>
            </a:endParaRPr>
          </a:p>
        </p:txBody>
      </p:sp>
      <p:sp>
        <p:nvSpPr>
          <p:cNvPr id="2" name="Dian numeron paikkamerkki 1">
            <a:extLst>
              <a:ext uri="{FF2B5EF4-FFF2-40B4-BE49-F238E27FC236}">
                <a16:creationId xmlns:a16="http://schemas.microsoft.com/office/drawing/2014/main" id="{60155C23-CA8D-9D09-857E-CAEE76018130}"/>
              </a:ext>
            </a:extLst>
          </p:cNvPr>
          <p:cNvSpPr>
            <a:spLocks noGrp="1"/>
          </p:cNvSpPr>
          <p:nvPr>
            <p:ph type="sldNum" idx="12"/>
          </p:nvPr>
        </p:nvSpPr>
        <p:spPr/>
        <p:txBody>
          <a:bodyPr/>
          <a:lstStyle/>
          <a:p>
            <a:fld id="{00000000-1234-1234-1234-123412341234}" type="slidenum">
              <a:rPr lang="en-US"/>
              <a:t>1</a:t>
            </a:fld>
            <a:endParaRPr lang="fi-FI"/>
          </a:p>
        </p:txBody>
      </p:sp>
      <p:sp>
        <p:nvSpPr>
          <p:cNvPr id="3" name="Alatunnisteen paikkamerkki 2">
            <a:extLst>
              <a:ext uri="{FF2B5EF4-FFF2-40B4-BE49-F238E27FC236}">
                <a16:creationId xmlns:a16="http://schemas.microsoft.com/office/drawing/2014/main" id="{9323E6C3-FDFE-978B-8021-015AD4B6D625}"/>
              </a:ext>
            </a:extLst>
          </p:cNvPr>
          <p:cNvSpPr>
            <a:spLocks noGrp="1"/>
          </p:cNvSpPr>
          <p:nvPr>
            <p:ph type="ftr" idx="11"/>
          </p:nvPr>
        </p:nvSpPr>
        <p:spPr>
          <a:xfrm>
            <a:off x="6723911" y="6235055"/>
            <a:ext cx="4670854" cy="375422"/>
          </a:xfrm>
        </p:spPr>
        <p:txBody>
          <a:bodyPr/>
          <a:lstStyle/>
          <a:p>
            <a:r>
              <a:rPr lang="fi-FI"/>
              <a:t>COM-IN KA220-VET-9A87A6EF © is licensed under CC BY-NC-SA 4.0.</a:t>
            </a:r>
          </a:p>
        </p:txBody>
      </p:sp>
      <p:pic>
        <p:nvPicPr>
          <p:cNvPr id="4" name="Kuva 3">
            <a:extLst>
              <a:ext uri="{FF2B5EF4-FFF2-40B4-BE49-F238E27FC236}">
                <a16:creationId xmlns:a16="http://schemas.microsoft.com/office/drawing/2014/main" id="{1DC5D751-516B-88A4-4F0A-C1D8D69D938B}"/>
              </a:ext>
            </a:extLst>
          </p:cNvPr>
          <p:cNvPicPr>
            <a:picLocks noChangeAspect="1"/>
          </p:cNvPicPr>
          <p:nvPr/>
        </p:nvPicPr>
        <p:blipFill>
          <a:blip r:embed="rId4"/>
          <a:stretch>
            <a:fillRect/>
          </a:stretch>
        </p:blipFill>
        <p:spPr>
          <a:xfrm>
            <a:off x="516215" y="5485784"/>
            <a:ext cx="1145768" cy="117637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785694" y="6245033"/>
            <a:ext cx="460649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9462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Diagramme 2">
            <a:extLst>
              <a:ext uri="{FF2B5EF4-FFF2-40B4-BE49-F238E27FC236}">
                <a16:creationId xmlns:a16="http://schemas.microsoft.com/office/drawing/2014/main" id="{3B711B22-0379-482F-BF55-315AC2025452}"/>
              </a:ext>
            </a:extLst>
          </p:cNvPr>
          <p:cNvGraphicFramePr/>
          <p:nvPr>
            <p:extLst>
              <p:ext uri="{D42A27DB-BD31-4B8C-83A1-F6EECF244321}">
                <p14:modId xmlns:p14="http://schemas.microsoft.com/office/powerpoint/2010/main" val="3342098048"/>
              </p:ext>
            </p:extLst>
          </p:nvPr>
        </p:nvGraphicFramePr>
        <p:xfrm>
          <a:off x="1747944" y="2502028"/>
          <a:ext cx="8965548" cy="283424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kstin paikkamerkki 3">
            <a:extLst>
              <a:ext uri="{FF2B5EF4-FFF2-40B4-BE49-F238E27FC236}">
                <a16:creationId xmlns:a16="http://schemas.microsoft.com/office/drawing/2014/main" id="{7ED72B6C-FDC3-EF29-B337-FFED00515333}"/>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7167650F-F08D-6651-E4F6-203B5C8A9109}"/>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893968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651829" y="6245033"/>
            <a:ext cx="4740357"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9462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0" name="Graphique 9" descr="Avertissement avec un remplissage uni">
            <a:extLst>
              <a:ext uri="{FF2B5EF4-FFF2-40B4-BE49-F238E27FC236}">
                <a16:creationId xmlns:a16="http://schemas.microsoft.com/office/drawing/2014/main" id="{AEA3243B-B08C-4749-924A-BB62A09D577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8000" y="1859286"/>
            <a:ext cx="1332000" cy="1332000"/>
          </a:xfrm>
          <a:prstGeom prst="rect">
            <a:avLst/>
          </a:prstGeom>
        </p:spPr>
      </p:pic>
      <p:sp>
        <p:nvSpPr>
          <p:cNvPr id="2" name="ZoneTexte 1">
            <a:extLst>
              <a:ext uri="{FF2B5EF4-FFF2-40B4-BE49-F238E27FC236}">
                <a16:creationId xmlns:a16="http://schemas.microsoft.com/office/drawing/2014/main" id="{7348C6AE-4A12-45E7-AA17-0B85C9AD8BB6}"/>
              </a:ext>
            </a:extLst>
          </p:cNvPr>
          <p:cNvSpPr txBox="1"/>
          <p:nvPr/>
        </p:nvSpPr>
        <p:spPr>
          <a:xfrm>
            <a:off x="2533339" y="1859286"/>
            <a:ext cx="8858848" cy="1815882"/>
          </a:xfrm>
          <a:prstGeom prst="rect">
            <a:avLst/>
          </a:prstGeom>
          <a:noFill/>
        </p:spPr>
        <p:txBody>
          <a:bodyPr wrap="square" rtlCol="0">
            <a:spAutoFit/>
          </a:bodyPr>
          <a:lstStyle/>
          <a:p>
            <a:r>
              <a:rPr lang="fi-FI" sz="2800" dirty="0">
                <a:latin typeface="Calibri" panose="020F0502020204030204" pitchFamily="34" charset="0"/>
                <a:cs typeface="Calibri" panose="020F0502020204030204" pitchFamily="34" charset="0"/>
              </a:rPr>
              <a:t>Osoittaminen IDD-ihmisiin: salli ilmaista valinta
 </a:t>
            </a:r>
          </a:p>
          <a:p>
            <a:r>
              <a:rPr lang="fi-FI" sz="2800" dirty="0">
                <a:latin typeface="Calibri" panose="020F0502020204030204" pitchFamily="34" charset="0"/>
                <a:cs typeface="Calibri" panose="020F0502020204030204" pitchFamily="34" charset="0"/>
              </a:rPr>
              <a:t>-&gt; Olennaista kunnioittaa henkilön osoitinstrategiaa, jopa epätarkkaa ja epätäydellistä</a:t>
            </a:r>
            <a:endParaRPr lang="fr-FR" sz="2800" dirty="0">
              <a:latin typeface="Calibri" panose="020F0502020204030204" pitchFamily="34" charset="0"/>
              <a:cs typeface="Calibri" panose="020F0502020204030204" pitchFamily="34" charset="0"/>
            </a:endParaRPr>
          </a:p>
        </p:txBody>
      </p:sp>
      <p:sp>
        <p:nvSpPr>
          <p:cNvPr id="4" name="Tekstin paikkamerkki 3">
            <a:extLst>
              <a:ext uri="{FF2B5EF4-FFF2-40B4-BE49-F238E27FC236}">
                <a16:creationId xmlns:a16="http://schemas.microsoft.com/office/drawing/2014/main" id="{EE2F5503-2A16-2346-4526-3AE6C5A87227}"/>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7C5B08C8-994C-4D25-0E9E-8DC945544C6C}"/>
              </a:ext>
            </a:extLst>
          </p:cNvPr>
          <p:cNvPicPr>
            <a:picLocks noChangeAspect="1"/>
          </p:cNvPicPr>
          <p:nvPr/>
        </p:nvPicPr>
        <p:blipFill>
          <a:blip r:embed="rId6"/>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34585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775397" y="6234736"/>
            <a:ext cx="4616789" cy="37542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9462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10" name="Graphique 9" descr="Avertissement avec un remplissage uni">
            <a:extLst>
              <a:ext uri="{FF2B5EF4-FFF2-40B4-BE49-F238E27FC236}">
                <a16:creationId xmlns:a16="http://schemas.microsoft.com/office/drawing/2014/main" id="{AEA3243B-B08C-4749-924A-BB62A09D577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78000" y="1859286"/>
            <a:ext cx="1332000" cy="1332000"/>
          </a:xfrm>
          <a:prstGeom prst="rect">
            <a:avLst/>
          </a:prstGeom>
        </p:spPr>
      </p:pic>
      <p:sp>
        <p:nvSpPr>
          <p:cNvPr id="2" name="ZoneTexte 1">
            <a:extLst>
              <a:ext uri="{FF2B5EF4-FFF2-40B4-BE49-F238E27FC236}">
                <a16:creationId xmlns:a16="http://schemas.microsoft.com/office/drawing/2014/main" id="{7348C6AE-4A12-45E7-AA17-0B85C9AD8BB6}"/>
              </a:ext>
            </a:extLst>
          </p:cNvPr>
          <p:cNvSpPr txBox="1"/>
          <p:nvPr/>
        </p:nvSpPr>
        <p:spPr>
          <a:xfrm>
            <a:off x="2533339" y="1859286"/>
            <a:ext cx="8858848" cy="1815882"/>
          </a:xfrm>
          <a:prstGeom prst="rect">
            <a:avLst/>
          </a:prstGeom>
          <a:noFill/>
        </p:spPr>
        <p:txBody>
          <a:bodyPr wrap="square" rtlCol="0">
            <a:spAutoFit/>
          </a:bodyPr>
          <a:lstStyle/>
          <a:p>
            <a:r>
              <a:rPr lang="fi-FI" sz="2800" dirty="0">
                <a:latin typeface="Calibri" panose="020F0502020204030204" pitchFamily="34" charset="0"/>
                <a:cs typeface="Calibri" panose="020F0502020204030204" pitchFamily="34" charset="0"/>
              </a:rPr>
              <a:t>Osoittaminen kehitysvammaisilla: salli ilmaista valinta
 </a:t>
            </a:r>
          </a:p>
          <a:p>
            <a:r>
              <a:rPr lang="fi-FI" sz="2800" dirty="0">
                <a:latin typeface="Calibri" panose="020F0502020204030204" pitchFamily="34" charset="0"/>
                <a:cs typeface="Calibri" panose="020F0502020204030204" pitchFamily="34" charset="0"/>
              </a:rPr>
              <a:t>-&gt;Olennaista kunnioittaa henkilön osoitinstrategiaa, jopa epätarkkaa ja epätäydellistä</a:t>
            </a:r>
            <a:endParaRPr lang="fr-FR" sz="2800" dirty="0">
              <a:latin typeface="Calibri" panose="020F0502020204030204" pitchFamily="34" charset="0"/>
              <a:cs typeface="Calibri" panose="020F0502020204030204" pitchFamily="34" charset="0"/>
            </a:endParaRPr>
          </a:p>
        </p:txBody>
      </p:sp>
      <p:sp>
        <p:nvSpPr>
          <p:cNvPr id="12" name="ZoneTexte 11">
            <a:extLst>
              <a:ext uri="{FF2B5EF4-FFF2-40B4-BE49-F238E27FC236}">
                <a16:creationId xmlns:a16="http://schemas.microsoft.com/office/drawing/2014/main" id="{AA643458-1700-4F6F-813B-F322BAE3BE1C}"/>
              </a:ext>
            </a:extLst>
          </p:cNvPr>
          <p:cNvSpPr txBox="1"/>
          <p:nvPr/>
        </p:nvSpPr>
        <p:spPr>
          <a:xfrm>
            <a:off x="597365" y="4210654"/>
            <a:ext cx="11321891" cy="1313180"/>
          </a:xfrm>
          <a:prstGeom prst="rect">
            <a:avLst/>
          </a:prstGeom>
          <a:noFill/>
        </p:spPr>
        <p:txBody>
          <a:bodyPr wrap="square">
            <a:spAutoFit/>
          </a:bodyPr>
          <a:lstStyle/>
          <a:p>
            <a:pPr lvl="0" algn="just">
              <a:spcAft>
                <a:spcPts val="800"/>
              </a:spcAft>
            </a:pPr>
            <a:r>
              <a:rPr lang="fi-FI" sz="2200" i="1">
                <a:latin typeface="Calibri" panose="020F0502020204030204" pitchFamily="34" charset="0"/>
                <a:ea typeface="Calibri" panose="020F0502020204030204" pitchFamily="34" charset="0"/>
                <a:cs typeface="Calibri" panose="020F0502020204030204" pitchFamily="34" charset="0"/>
              </a:rPr>
              <a:t>Esimerkkejä:
P. vie hoitajan jääkaapille ja hätäilee jääkaapin avaamista, jotta hän voi saada jogurttia
D. osoittaa jääkaappia kämmenellään ja pyytää sen avaamista.</a:t>
            </a:r>
            <a:endParaRPr lang="fr-FR" sz="2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kstin paikkamerkki 3">
            <a:extLst>
              <a:ext uri="{FF2B5EF4-FFF2-40B4-BE49-F238E27FC236}">
                <a16:creationId xmlns:a16="http://schemas.microsoft.com/office/drawing/2014/main" id="{5367CD31-26A7-6714-78D1-479CD7C7919F}"/>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524B19BE-6D28-47BB-0BEB-1F9A92483486}"/>
              </a:ext>
            </a:extLst>
          </p:cNvPr>
          <p:cNvPicPr>
            <a:picLocks noChangeAspect="1"/>
          </p:cNvPicPr>
          <p:nvPr/>
        </p:nvPicPr>
        <p:blipFill>
          <a:blip r:embed="rId6"/>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62002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693019" y="6255330"/>
            <a:ext cx="4699167" cy="354828"/>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0" name="ZoneTexte 9">
            <a:extLst>
              <a:ext uri="{FF2B5EF4-FFF2-40B4-BE49-F238E27FC236}">
                <a16:creationId xmlns:a16="http://schemas.microsoft.com/office/drawing/2014/main" id="{95179DAF-3894-43DF-A21B-D4E7C89A53C1}"/>
              </a:ext>
            </a:extLst>
          </p:cNvPr>
          <p:cNvSpPr txBox="1"/>
          <p:nvPr/>
        </p:nvSpPr>
        <p:spPr>
          <a:xfrm>
            <a:off x="2533339" y="1859286"/>
            <a:ext cx="8858848" cy="523220"/>
          </a:xfrm>
          <a:prstGeom prst="rect">
            <a:avLst/>
          </a:prstGeom>
          <a:noFill/>
        </p:spPr>
        <p:txBody>
          <a:bodyPr wrap="square" rtlCol="0">
            <a:spAutoFit/>
          </a:bodyPr>
          <a:lstStyle/>
          <a:p>
            <a:r>
              <a:rPr lang="fi-FI" sz="2800">
                <a:latin typeface="Calibri" panose="020F0502020204030204" pitchFamily="34" charset="0"/>
                <a:cs typeface="Calibri" panose="020F0502020204030204" pitchFamily="34" charset="0"/>
              </a:rPr>
              <a:t>Ehdota päivittäiseen toimintaan liittyviä tavoitteita</a:t>
            </a:r>
            <a:endParaRPr lang="fr-FR" sz="2800" dirty="0">
              <a:latin typeface="Calibri" panose="020F0502020204030204" pitchFamily="34" charset="0"/>
              <a:cs typeface="Calibri" panose="020F0502020204030204" pitchFamily="34" charset="0"/>
            </a:endParaRPr>
          </a:p>
        </p:txBody>
      </p:sp>
      <p:pic>
        <p:nvPicPr>
          <p:cNvPr id="11" name="Image 10" descr="Une image contenant nourriture, repas, Snack, Restauration rapide&#10;&#10;Description générée automatiquement">
            <a:extLst>
              <a:ext uri="{FF2B5EF4-FFF2-40B4-BE49-F238E27FC236}">
                <a16:creationId xmlns:a16="http://schemas.microsoft.com/office/drawing/2014/main" id="{C803D00F-C4DA-414D-99DA-6DFECA1D5D2C}"/>
              </a:ext>
            </a:extLst>
          </p:cNvPr>
          <p:cNvPicPr>
            <a:picLocks noChangeAspect="1"/>
          </p:cNvPicPr>
          <p:nvPr/>
        </p:nvPicPr>
        <p:blipFill>
          <a:blip r:embed="rId4"/>
          <a:stretch>
            <a:fillRect/>
          </a:stretch>
        </p:blipFill>
        <p:spPr>
          <a:xfrm>
            <a:off x="3726906" y="2782503"/>
            <a:ext cx="4257473" cy="3672000"/>
          </a:xfrm>
          <a:prstGeom prst="rect">
            <a:avLst/>
          </a:prstGeom>
        </p:spPr>
      </p:pic>
      <p:sp>
        <p:nvSpPr>
          <p:cNvPr id="3" name="Tekstin paikkamerkki 2">
            <a:extLst>
              <a:ext uri="{FF2B5EF4-FFF2-40B4-BE49-F238E27FC236}">
                <a16:creationId xmlns:a16="http://schemas.microsoft.com/office/drawing/2014/main" id="{EAC0DF82-67E4-15CC-A927-F797BE7CEE00}"/>
              </a:ext>
            </a:extLst>
          </p:cNvPr>
          <p:cNvSpPr>
            <a:spLocks noGrp="1"/>
          </p:cNvSpPr>
          <p:nvPr>
            <p:ph type="body" idx="1"/>
          </p:nvPr>
        </p:nvSpPr>
        <p:spPr/>
        <p:txBody>
          <a:bodyPr/>
          <a:lstStyle/>
          <a:p>
            <a:endParaRPr lang="fi-FI"/>
          </a:p>
        </p:txBody>
      </p:sp>
      <p:pic>
        <p:nvPicPr>
          <p:cNvPr id="4" name="Kuva 3">
            <a:extLst>
              <a:ext uri="{FF2B5EF4-FFF2-40B4-BE49-F238E27FC236}">
                <a16:creationId xmlns:a16="http://schemas.microsoft.com/office/drawing/2014/main" id="{BF231CB7-9C08-483E-6E3C-BE0BF5682951}"/>
              </a:ext>
            </a:extLst>
          </p:cNvPr>
          <p:cNvPicPr>
            <a:picLocks noChangeAspect="1"/>
          </p:cNvPicPr>
          <p:nvPr/>
        </p:nvPicPr>
        <p:blipFill>
          <a:blip r:embed="rId5"/>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113508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919559" y="6234736"/>
            <a:ext cx="4472627" cy="37542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0872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2" name="Tableau 1">
            <a:extLst>
              <a:ext uri="{FF2B5EF4-FFF2-40B4-BE49-F238E27FC236}">
                <a16:creationId xmlns:a16="http://schemas.microsoft.com/office/drawing/2014/main" id="{51460969-0E3C-4CFC-AE94-C96CAC313CB9}"/>
              </a:ext>
            </a:extLst>
          </p:cNvPr>
          <p:cNvGraphicFramePr>
            <a:graphicFrameLocks noGrp="1"/>
          </p:cNvGraphicFramePr>
          <p:nvPr>
            <p:extLst>
              <p:ext uri="{D42A27DB-BD31-4B8C-83A1-F6EECF244321}">
                <p14:modId xmlns:p14="http://schemas.microsoft.com/office/powerpoint/2010/main" val="2785048523"/>
              </p:ext>
            </p:extLst>
          </p:nvPr>
        </p:nvGraphicFramePr>
        <p:xfrm>
          <a:off x="1186230" y="1924809"/>
          <a:ext cx="9865057" cy="3799040"/>
        </p:xfrm>
        <a:graphic>
          <a:graphicData uri="http://schemas.openxmlformats.org/drawingml/2006/table">
            <a:tbl>
              <a:tblPr firstRow="1" firstCol="1">
                <a:tableStyleId>{00A15C55-8517-42AA-B614-E9B94910E393}</a:tableStyleId>
              </a:tblPr>
              <a:tblGrid>
                <a:gridCol w="3210661">
                  <a:extLst>
                    <a:ext uri="{9D8B030D-6E8A-4147-A177-3AD203B41FA5}">
                      <a16:colId xmlns:a16="http://schemas.microsoft.com/office/drawing/2014/main" val="3829286090"/>
                    </a:ext>
                  </a:extLst>
                </a:gridCol>
                <a:gridCol w="6654396">
                  <a:extLst>
                    <a:ext uri="{9D8B030D-6E8A-4147-A177-3AD203B41FA5}">
                      <a16:colId xmlns:a16="http://schemas.microsoft.com/office/drawing/2014/main" val="2791072031"/>
                    </a:ext>
                  </a:extLst>
                </a:gridCol>
              </a:tblGrid>
              <a:tr h="1678200">
                <a:tc>
                  <a:txBody>
                    <a:bodyPr/>
                    <a:lstStyle/>
                    <a:p>
                      <a:pPr algn="ctr">
                        <a:lnSpc>
                          <a:spcPct val="107000"/>
                        </a:lnSpc>
                        <a:spcBef>
                          <a:spcPts val="600"/>
                        </a:spcBef>
                        <a:spcAft>
                          <a:spcPts val="800"/>
                        </a:spcAft>
                      </a:pPr>
                      <a:r>
                        <a:rPr lang="en-GB" sz="2000" dirty="0" err="1">
                          <a:effectLst/>
                          <a:latin typeface="Calibri" panose="020F0502020204030204" pitchFamily="34" charset="0"/>
                          <a:cs typeface="Calibri" panose="020F0502020204030204" pitchFamily="34" charset="0"/>
                        </a:rPr>
                        <a:t>Helpota</a:t>
                      </a:r>
                      <a:r>
                        <a:rPr lang="en-GB" sz="2000" dirty="0">
                          <a:effectLst/>
                          <a:latin typeface="Calibri" panose="020F0502020204030204" pitchFamily="34" charset="0"/>
                          <a:cs typeface="Calibri" panose="020F0502020204030204" pitchFamily="34" charset="0"/>
                        </a:rPr>
                        <a:t> </a:t>
                      </a:r>
                      <a:r>
                        <a:rPr lang="en-GB" sz="2000" dirty="0" err="1">
                          <a:effectLst/>
                          <a:latin typeface="Calibri" panose="020F0502020204030204" pitchFamily="34" charset="0"/>
                          <a:cs typeface="Calibri" panose="020F0502020204030204" pitchFamily="34" charset="0"/>
                        </a:rPr>
                        <a:t>osoittamista</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50000"/>
                      </a:schemeClr>
                    </a:solidFill>
                  </a:tcPr>
                </a:tc>
                <a:tc>
                  <a:txBody>
                    <a:bodyPr/>
                    <a:lstStyle/>
                    <a:p>
                      <a:pPr marL="342900" lvl="0" indent="-342900" algn="just">
                        <a:lnSpc>
                          <a:spcPct val="107000"/>
                        </a:lnSpc>
                        <a:spcAft>
                          <a:spcPts val="800"/>
                        </a:spcAft>
                        <a:buFont typeface="Symbol" panose="05050102010706020507" pitchFamily="18" charset="2"/>
                        <a:buChar char="·"/>
                      </a:pPr>
                      <a:r>
                        <a:rPr lang="fi-FI" sz="1800" b="0" dirty="0">
                          <a:solidFill>
                            <a:schemeClr val="tx1"/>
                          </a:solidFill>
                          <a:effectLst/>
                          <a:latin typeface="Calibri" panose="020F0502020204030204" pitchFamily="34" charset="0"/>
                          <a:cs typeface="Calibri" panose="020F0502020204030204" pitchFamily="34" charset="0"/>
                        </a:rPr>
                        <a:t>Etsi sopiva asento, jotta henkilö voi osoittaa. 
Aseta kohteet suhteessa henkilön näkökenttään (keskeinen tai perifeerinen) ja kohteiden ominaisuuksiin.</a:t>
                      </a:r>
                      <a:endParaRPr lang="fr-FR" sz="1800" b="0" dirty="0">
                        <a:solidFill>
                          <a:schemeClr val="tx1"/>
                        </a:solidFill>
                        <a:effectLst/>
                        <a:latin typeface="Calibri" panose="020F0502020204030204" pitchFamily="34" charset="0"/>
                        <a:cs typeface="Calibri" panose="020F0502020204030204" pitchFamily="34"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2938597666"/>
                  </a:ext>
                </a:extLst>
              </a:tr>
              <a:tr h="1146412">
                <a:tc>
                  <a:txBody>
                    <a:bodyPr/>
                    <a:lstStyle/>
                    <a:p>
                      <a:pPr algn="ctr">
                        <a:lnSpc>
                          <a:spcPct val="107000"/>
                        </a:lnSpc>
                        <a:spcBef>
                          <a:spcPts val="600"/>
                        </a:spcBef>
                        <a:spcAft>
                          <a:spcPts val="800"/>
                        </a:spcAft>
                      </a:pPr>
                      <a:r>
                        <a:rPr lang="en-GB" sz="2000" dirty="0" err="1">
                          <a:effectLst/>
                          <a:latin typeface="Calibri" panose="020F0502020204030204" pitchFamily="34" charset="0"/>
                          <a:cs typeface="Calibri" panose="020F0502020204030204" pitchFamily="34" charset="0"/>
                        </a:rPr>
                        <a:t>Tunnista</a:t>
                      </a:r>
                      <a:r>
                        <a:rPr lang="en-GB" sz="2000" dirty="0">
                          <a:effectLst/>
                          <a:latin typeface="Calibri" panose="020F0502020204030204" pitchFamily="34" charset="0"/>
                          <a:cs typeface="Calibri" panose="020F0502020204030204" pitchFamily="34" charset="0"/>
                        </a:rPr>
                        <a:t>, </a:t>
                      </a:r>
                      <a:r>
                        <a:rPr lang="en-GB" sz="2000" dirty="0" err="1">
                          <a:effectLst/>
                          <a:latin typeface="Calibri" panose="020F0502020204030204" pitchFamily="34" charset="0"/>
                          <a:cs typeface="Calibri" panose="020F0502020204030204" pitchFamily="34" charset="0"/>
                        </a:rPr>
                        <a:t>mihin</a:t>
                      </a:r>
                      <a:r>
                        <a:rPr lang="en-GB" sz="2000" dirty="0">
                          <a:effectLst/>
                          <a:latin typeface="Calibri" panose="020F0502020204030204" pitchFamily="34" charset="0"/>
                          <a:cs typeface="Calibri" panose="020F0502020204030204" pitchFamily="34" charset="0"/>
                        </a:rPr>
                        <a:t> </a:t>
                      </a:r>
                      <a:r>
                        <a:rPr lang="en-GB" sz="2000" dirty="0" err="1">
                          <a:effectLst/>
                          <a:latin typeface="Calibri" panose="020F0502020204030204" pitchFamily="34" charset="0"/>
                          <a:cs typeface="Calibri" panose="020F0502020204030204" pitchFamily="34" charset="0"/>
                        </a:rPr>
                        <a:t>henkilö</a:t>
                      </a:r>
                      <a:r>
                        <a:rPr lang="en-GB" sz="2000" dirty="0">
                          <a:effectLst/>
                          <a:latin typeface="Calibri" panose="020F0502020204030204" pitchFamily="34" charset="0"/>
                          <a:cs typeface="Calibri" panose="020F0502020204030204" pitchFamily="34" charset="0"/>
                        </a:rPr>
                        <a:t> </a:t>
                      </a:r>
                      <a:r>
                        <a:rPr lang="en-GB" sz="2000" dirty="0" err="1">
                          <a:effectLst/>
                          <a:latin typeface="Calibri" panose="020F0502020204030204" pitchFamily="34" charset="0"/>
                          <a:cs typeface="Calibri" panose="020F0502020204030204" pitchFamily="34" charset="0"/>
                        </a:rPr>
                        <a:t>osoittaa</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50000"/>
                      </a:schemeClr>
                    </a:solidFill>
                  </a:tcPr>
                </a:tc>
                <a:tc>
                  <a:txBody>
                    <a:bodyPr/>
                    <a:lstStyle/>
                    <a:p>
                      <a:pPr>
                        <a:lnSpc>
                          <a:spcPct val="107000"/>
                        </a:lnSpc>
                        <a:spcBef>
                          <a:spcPts val="600"/>
                        </a:spcBef>
                        <a:spcAft>
                          <a:spcPts val="800"/>
                        </a:spcAft>
                      </a:pPr>
                      <a:r>
                        <a:rPr lang="fi-FI" sz="1800" dirty="0">
                          <a:effectLst/>
                          <a:latin typeface="Calibri" panose="020F0502020204030204" pitchFamily="34" charset="0"/>
                          <a:cs typeface="Calibri" panose="020F0502020204030204" pitchFamily="34" charset="0"/>
                        </a:rPr>
                        <a:t>Todellisia esineitä, miniatyyrejä, valokuvia, kuvia jne.</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1458640771"/>
                  </a:ext>
                </a:extLst>
              </a:tr>
              <a:tr h="974428">
                <a:tc>
                  <a:txBody>
                    <a:bodyPr/>
                    <a:lstStyle/>
                    <a:p>
                      <a:pPr algn="ctr">
                        <a:lnSpc>
                          <a:spcPct val="107000"/>
                        </a:lnSpc>
                        <a:spcBef>
                          <a:spcPts val="600"/>
                        </a:spcBef>
                        <a:spcAft>
                          <a:spcPts val="800"/>
                        </a:spcAft>
                      </a:pPr>
                      <a:r>
                        <a:rPr lang="en-GB" sz="2000" dirty="0" err="1">
                          <a:effectLst/>
                          <a:latin typeface="Calibri" panose="020F0502020204030204" pitchFamily="34" charset="0"/>
                          <a:cs typeface="Calibri" panose="020F0502020204030204" pitchFamily="34" charset="0"/>
                        </a:rPr>
                        <a:t>Motivoi</a:t>
                      </a:r>
                      <a:endParaRPr lang="fr-FR" sz="2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50000"/>
                      </a:schemeClr>
                    </a:solidFill>
                  </a:tcPr>
                </a:tc>
                <a:tc>
                  <a:txBody>
                    <a:bodyPr/>
                    <a:lstStyle/>
                    <a:p>
                      <a:pPr>
                        <a:lnSpc>
                          <a:spcPct val="107000"/>
                        </a:lnSpc>
                        <a:spcBef>
                          <a:spcPts val="600"/>
                        </a:spcBef>
                        <a:spcAft>
                          <a:spcPts val="800"/>
                        </a:spcAft>
                      </a:pPr>
                      <a:r>
                        <a:rPr lang="fi-FI" sz="1800" dirty="0">
                          <a:effectLst/>
                          <a:latin typeface="Calibri" panose="020F0502020204030204" pitchFamily="34" charset="0"/>
                          <a:cs typeface="Calibri" panose="020F0502020204030204" pitchFamily="34" charset="0"/>
                        </a:rPr>
                        <a:t>Keskity kohteisiin, joista ihmiset pitävät, jotta heillä on houkutus osoittaa niitä.</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4">
                        <a:lumMod val="40000"/>
                        <a:lumOff val="60000"/>
                      </a:schemeClr>
                    </a:solidFill>
                  </a:tcPr>
                </a:tc>
                <a:extLst>
                  <a:ext uri="{0D108BD9-81ED-4DB2-BD59-A6C34878D82A}">
                    <a16:rowId xmlns:a16="http://schemas.microsoft.com/office/drawing/2014/main" val="666273689"/>
                  </a:ext>
                </a:extLst>
              </a:tr>
            </a:tbl>
          </a:graphicData>
        </a:graphic>
      </p:graphicFrame>
      <p:sp>
        <p:nvSpPr>
          <p:cNvPr id="4" name="Tekstin paikkamerkki 3">
            <a:extLst>
              <a:ext uri="{FF2B5EF4-FFF2-40B4-BE49-F238E27FC236}">
                <a16:creationId xmlns:a16="http://schemas.microsoft.com/office/drawing/2014/main" id="{1BAAEC29-EFA1-19F7-E9C8-54FC4360E9CA}"/>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C3C594BA-2064-1511-4522-DF7E6AC2B035}"/>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9328593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569451" y="6245033"/>
            <a:ext cx="4822735"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1" name="ZoneTexte 10">
            <a:extLst>
              <a:ext uri="{FF2B5EF4-FFF2-40B4-BE49-F238E27FC236}">
                <a16:creationId xmlns:a16="http://schemas.microsoft.com/office/drawing/2014/main" id="{B70C9DAC-317B-4843-9645-F6F0DCDA0CE5}"/>
              </a:ext>
            </a:extLst>
          </p:cNvPr>
          <p:cNvSpPr txBox="1"/>
          <p:nvPr/>
        </p:nvSpPr>
        <p:spPr>
          <a:xfrm>
            <a:off x="274348" y="1547454"/>
            <a:ext cx="11628472" cy="4575612"/>
          </a:xfrm>
          <a:prstGeom prst="rect">
            <a:avLst/>
          </a:prstGeom>
          <a:noFill/>
        </p:spPr>
        <p:txBody>
          <a:bodyPr wrap="square">
            <a:spAutoFit/>
          </a:bodyPr>
          <a:lstStyle/>
          <a:p>
            <a:pPr algn="ctr">
              <a:spcAft>
                <a:spcPts val="800"/>
              </a:spcAft>
            </a:pPr>
            <a:r>
              <a:rPr lang="fi-FI" b="1" dirty="0">
                <a:effectLst/>
                <a:latin typeface="Calibri" panose="020F0502020204030204" pitchFamily="34" charset="0"/>
                <a:ea typeface="Calibri" panose="020F0502020204030204" pitchFamily="34" charset="0"/>
                <a:cs typeface="Times New Roman" panose="02020603050405020304" pitchFamily="18" charset="0"/>
              </a:rPr>
              <a:t>Lähteet</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fr-FR" dirty="0">
                <a:effectLst/>
                <a:latin typeface="Calibri" panose="020F0502020204030204" pitchFamily="34" charset="0"/>
                <a:ea typeface="Calibri" panose="020F0502020204030204" pitchFamily="34" charset="0"/>
                <a:cs typeface="Calibri" panose="020F0502020204030204" pitchFamily="34" charset="0"/>
              </a:rPr>
              <a:t>Bates, E., </a:t>
            </a:r>
            <a:r>
              <a:rPr lang="fr-FR" dirty="0" err="1">
                <a:effectLst/>
                <a:latin typeface="Calibri" panose="020F0502020204030204" pitchFamily="34" charset="0"/>
                <a:ea typeface="Calibri" panose="020F0502020204030204" pitchFamily="34" charset="0"/>
                <a:cs typeface="Calibri" panose="020F0502020204030204" pitchFamily="34" charset="0"/>
              </a:rPr>
              <a:t>Camaioni</a:t>
            </a:r>
            <a:r>
              <a:rPr lang="fr-FR" dirty="0">
                <a:effectLst/>
                <a:latin typeface="Calibri" panose="020F0502020204030204" pitchFamily="34" charset="0"/>
                <a:ea typeface="Calibri" panose="020F0502020204030204" pitchFamily="34" charset="0"/>
                <a:cs typeface="Calibri" panose="020F0502020204030204" pitchFamily="34" charset="0"/>
              </a:rPr>
              <a:t>, L., &amp; Volterra, V. (1975). </a:t>
            </a:r>
            <a:r>
              <a:rPr lang="en-US" dirty="0">
                <a:effectLst/>
                <a:latin typeface="Calibri" panose="020F0502020204030204" pitchFamily="34" charset="0"/>
                <a:ea typeface="Calibri" panose="020F0502020204030204" pitchFamily="34" charset="0"/>
                <a:cs typeface="Calibri" panose="020F0502020204030204" pitchFamily="34" charset="0"/>
              </a:rPr>
              <a:t>The Acquisition of Performatives Prior to Speech. </a:t>
            </a:r>
            <a:r>
              <a:rPr lang="en-US" i="1" dirty="0">
                <a:effectLst/>
                <a:latin typeface="Calibri" panose="020F0502020204030204" pitchFamily="34" charset="0"/>
                <a:ea typeface="Calibri" panose="020F0502020204030204" pitchFamily="34" charset="0"/>
                <a:cs typeface="Calibri" panose="020F0502020204030204" pitchFamily="34" charset="0"/>
              </a:rPr>
              <a:t>Merrill-Palmer Quarterly of Behavior and Development</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21</a:t>
            </a:r>
            <a:r>
              <a:rPr lang="en-US" dirty="0">
                <a:effectLst/>
                <a:latin typeface="Calibri" panose="020F0502020204030204" pitchFamily="34" charset="0"/>
                <a:ea typeface="Calibri" panose="020F0502020204030204" pitchFamily="34" charset="0"/>
                <a:cs typeface="Calibri" panose="020F0502020204030204" pitchFamily="34" charset="0"/>
              </a:rPr>
              <a:t>(3), 205‑226. https://www.jstor.org/stable/23084619</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n-US" dirty="0">
                <a:effectLst/>
                <a:latin typeface="Calibri" panose="020F0502020204030204" pitchFamily="34" charset="0"/>
                <a:ea typeface="Calibri" panose="020F0502020204030204" pitchFamily="34" charset="0"/>
                <a:cs typeface="Calibri" panose="020F0502020204030204" pitchFamily="34" charset="0"/>
              </a:rPr>
              <a:t>Butterworth, G. (2003). Pointing is the royal road to language for babies. In </a:t>
            </a:r>
            <a:r>
              <a:rPr lang="en-US" i="1" dirty="0">
                <a:effectLst/>
                <a:latin typeface="Calibri" panose="020F0502020204030204" pitchFamily="34" charset="0"/>
                <a:ea typeface="Calibri" panose="020F0502020204030204" pitchFamily="34" charset="0"/>
                <a:cs typeface="Calibri" panose="020F0502020204030204" pitchFamily="34" charset="0"/>
              </a:rPr>
              <a:t>Pointing : Where language, culture, and cognition meet</a:t>
            </a:r>
            <a:r>
              <a:rPr lang="en-US" dirty="0">
                <a:effectLst/>
                <a:latin typeface="Calibri" panose="020F0502020204030204" pitchFamily="34" charset="0"/>
                <a:ea typeface="Calibri" panose="020F0502020204030204" pitchFamily="34" charset="0"/>
                <a:cs typeface="Calibri" panose="020F0502020204030204" pitchFamily="34" charset="0"/>
              </a:rPr>
              <a:t> (p. 9‑33). Lawrence Erlbaum Associates Publishers.</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fr-FR" dirty="0" err="1">
                <a:effectLst/>
                <a:latin typeface="Calibri" panose="020F0502020204030204" pitchFamily="34" charset="0"/>
                <a:ea typeface="Calibri" panose="020F0502020204030204" pitchFamily="34" charset="0"/>
                <a:cs typeface="Calibri" panose="020F0502020204030204" pitchFamily="34" charset="0"/>
              </a:rPr>
              <a:t>Camaioni</a:t>
            </a:r>
            <a:r>
              <a:rPr lang="fr-FR" dirty="0">
                <a:effectLst/>
                <a:latin typeface="Calibri" panose="020F0502020204030204" pitchFamily="34" charset="0"/>
                <a:ea typeface="Calibri" panose="020F0502020204030204" pitchFamily="34" charset="0"/>
                <a:cs typeface="Calibri" panose="020F0502020204030204" pitchFamily="34" charset="0"/>
              </a:rPr>
              <a:t>, L., </a:t>
            </a:r>
            <a:r>
              <a:rPr lang="fr-FR" dirty="0" err="1">
                <a:effectLst/>
                <a:latin typeface="Calibri" panose="020F0502020204030204" pitchFamily="34" charset="0"/>
                <a:ea typeface="Calibri" panose="020F0502020204030204" pitchFamily="34" charset="0"/>
                <a:cs typeface="Calibri" panose="020F0502020204030204" pitchFamily="34" charset="0"/>
              </a:rPr>
              <a:t>Perucchini</a:t>
            </a:r>
            <a:r>
              <a:rPr lang="fr-FR" dirty="0">
                <a:effectLst/>
                <a:latin typeface="Calibri" panose="020F0502020204030204" pitchFamily="34" charset="0"/>
                <a:ea typeface="Calibri" panose="020F0502020204030204" pitchFamily="34" charset="0"/>
                <a:cs typeface="Calibri" panose="020F0502020204030204" pitchFamily="34" charset="0"/>
              </a:rPr>
              <a:t>, P., </a:t>
            </a:r>
            <a:r>
              <a:rPr lang="fr-FR" dirty="0" err="1">
                <a:effectLst/>
                <a:latin typeface="Calibri" panose="020F0502020204030204" pitchFamily="34" charset="0"/>
                <a:ea typeface="Calibri" panose="020F0502020204030204" pitchFamily="34" charset="0"/>
                <a:cs typeface="Calibri" panose="020F0502020204030204" pitchFamily="34" charset="0"/>
              </a:rPr>
              <a:t>Bellagamba</a:t>
            </a:r>
            <a:r>
              <a:rPr lang="fr-FR" dirty="0">
                <a:effectLst/>
                <a:latin typeface="Calibri" panose="020F0502020204030204" pitchFamily="34" charset="0"/>
                <a:ea typeface="Calibri" panose="020F0502020204030204" pitchFamily="34" charset="0"/>
                <a:cs typeface="Calibri" panose="020F0502020204030204" pitchFamily="34" charset="0"/>
              </a:rPr>
              <a:t>, F., &amp; </a:t>
            </a:r>
            <a:r>
              <a:rPr lang="fr-FR" dirty="0" err="1">
                <a:effectLst/>
                <a:latin typeface="Calibri" panose="020F0502020204030204" pitchFamily="34" charset="0"/>
                <a:ea typeface="Calibri" panose="020F0502020204030204" pitchFamily="34" charset="0"/>
                <a:cs typeface="Calibri" panose="020F0502020204030204" pitchFamily="34" charset="0"/>
              </a:rPr>
              <a:t>Colonnesi</a:t>
            </a:r>
            <a:r>
              <a:rPr lang="fr-FR" dirty="0">
                <a:effectLst/>
                <a:latin typeface="Calibri" panose="020F0502020204030204" pitchFamily="34" charset="0"/>
                <a:ea typeface="Calibri" panose="020F0502020204030204" pitchFamily="34" charset="0"/>
                <a:cs typeface="Calibri" panose="020F0502020204030204" pitchFamily="34" charset="0"/>
              </a:rPr>
              <a:t>, C. (2004). </a:t>
            </a:r>
            <a:r>
              <a:rPr lang="en-US" dirty="0">
                <a:effectLst/>
                <a:latin typeface="Calibri" panose="020F0502020204030204" pitchFamily="34" charset="0"/>
                <a:ea typeface="Calibri" panose="020F0502020204030204" pitchFamily="34" charset="0"/>
                <a:cs typeface="Calibri" panose="020F0502020204030204" pitchFamily="34" charset="0"/>
              </a:rPr>
              <a:t>The Role of Declarative Pointing in Developing a Theory of Mind. </a:t>
            </a:r>
            <a:r>
              <a:rPr lang="en-US" i="1" dirty="0">
                <a:effectLst/>
                <a:latin typeface="Calibri" panose="020F0502020204030204" pitchFamily="34" charset="0"/>
                <a:ea typeface="Calibri" panose="020F0502020204030204" pitchFamily="34" charset="0"/>
                <a:cs typeface="Calibri" panose="020F0502020204030204" pitchFamily="34" charset="0"/>
              </a:rPr>
              <a:t>Infancy</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5</a:t>
            </a:r>
            <a:r>
              <a:rPr lang="en-US" dirty="0">
                <a:effectLst/>
                <a:latin typeface="Calibri" panose="020F0502020204030204" pitchFamily="34" charset="0"/>
                <a:ea typeface="Calibri" panose="020F0502020204030204" pitchFamily="34" charset="0"/>
                <a:cs typeface="Calibri" panose="020F0502020204030204" pitchFamily="34" charset="0"/>
              </a:rPr>
              <a:t>(3), 291‑308. https://doi.org/10.1207/s15327078in0503_3</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n-US" dirty="0">
                <a:effectLst/>
                <a:latin typeface="Calibri" panose="020F0502020204030204" pitchFamily="34" charset="0"/>
                <a:ea typeface="Calibri" panose="020F0502020204030204" pitchFamily="34" charset="0"/>
                <a:cs typeface="Calibri" panose="020F0502020204030204" pitchFamily="34" charset="0"/>
              </a:rPr>
              <a:t>Carpenter, M., </a:t>
            </a:r>
            <a:r>
              <a:rPr lang="en-US" dirty="0" err="1">
                <a:effectLst/>
                <a:latin typeface="Calibri" panose="020F0502020204030204" pitchFamily="34" charset="0"/>
                <a:ea typeface="Calibri" panose="020F0502020204030204" pitchFamily="34" charset="0"/>
                <a:cs typeface="Calibri" panose="020F0502020204030204" pitchFamily="34" charset="0"/>
              </a:rPr>
              <a:t>Nagell</a:t>
            </a:r>
            <a:r>
              <a:rPr lang="en-US" dirty="0">
                <a:effectLst/>
                <a:latin typeface="Calibri" panose="020F0502020204030204" pitchFamily="34" charset="0"/>
                <a:ea typeface="Calibri" panose="020F0502020204030204" pitchFamily="34" charset="0"/>
                <a:cs typeface="Calibri" panose="020F0502020204030204" pitchFamily="34" charset="0"/>
              </a:rPr>
              <a:t>, K., &amp; </a:t>
            </a:r>
            <a:r>
              <a:rPr lang="en-US" dirty="0" err="1">
                <a:effectLst/>
                <a:latin typeface="Calibri" panose="020F0502020204030204" pitchFamily="34" charset="0"/>
                <a:ea typeface="Calibri" panose="020F0502020204030204" pitchFamily="34" charset="0"/>
                <a:cs typeface="Calibri" panose="020F0502020204030204" pitchFamily="34" charset="0"/>
              </a:rPr>
              <a:t>Tomasello</a:t>
            </a:r>
            <a:r>
              <a:rPr lang="en-US" dirty="0">
                <a:effectLst/>
                <a:latin typeface="Calibri" panose="020F0502020204030204" pitchFamily="34" charset="0"/>
                <a:ea typeface="Calibri" panose="020F0502020204030204" pitchFamily="34" charset="0"/>
                <a:cs typeface="Calibri" panose="020F0502020204030204" pitchFamily="34" charset="0"/>
              </a:rPr>
              <a:t>, M. (1998). Social cognition, joint attention, and communicative competence from 9 to 15 months of age. </a:t>
            </a:r>
            <a:r>
              <a:rPr lang="en-US" i="1" dirty="0">
                <a:effectLst/>
                <a:latin typeface="Calibri" panose="020F0502020204030204" pitchFamily="34" charset="0"/>
                <a:ea typeface="Calibri" panose="020F0502020204030204" pitchFamily="34" charset="0"/>
                <a:cs typeface="Calibri" panose="020F0502020204030204" pitchFamily="34" charset="0"/>
              </a:rPr>
              <a:t>Monographs of the Society for Research in Child Development</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63</a:t>
            </a:r>
            <a:r>
              <a:rPr lang="en-US" dirty="0">
                <a:effectLst/>
                <a:latin typeface="Calibri" panose="020F0502020204030204" pitchFamily="34" charset="0"/>
                <a:ea typeface="Calibri" panose="020F0502020204030204" pitchFamily="34" charset="0"/>
                <a:cs typeface="Calibri" panose="020F0502020204030204" pitchFamily="34" charset="0"/>
              </a:rPr>
              <a:t>(4), </a:t>
            </a:r>
            <a:r>
              <a:rPr lang="en-US" dirty="0" err="1">
                <a:effectLst/>
                <a:latin typeface="Calibri" panose="020F0502020204030204" pitchFamily="34" charset="0"/>
                <a:ea typeface="Calibri" panose="020F0502020204030204" pitchFamily="34" charset="0"/>
                <a:cs typeface="Calibri" panose="020F0502020204030204" pitchFamily="34" charset="0"/>
              </a:rPr>
              <a:t>i</a:t>
            </a:r>
            <a:r>
              <a:rPr lang="en-US" dirty="0">
                <a:effectLst/>
                <a:latin typeface="Calibri" panose="020F0502020204030204" pitchFamily="34" charset="0"/>
                <a:ea typeface="Calibri" panose="020F0502020204030204" pitchFamily="34" charset="0"/>
                <a:cs typeface="Calibri" panose="020F0502020204030204" pitchFamily="34" charset="0"/>
              </a:rPr>
              <a:t>‑vi, 1‑143.</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nl-BE" dirty="0" err="1">
                <a:effectLst/>
                <a:latin typeface="Calibri" panose="020F0502020204030204" pitchFamily="34" charset="0"/>
                <a:ea typeface="Calibri" panose="020F0502020204030204" pitchFamily="34" charset="0"/>
                <a:cs typeface="Calibri" panose="020F0502020204030204" pitchFamily="34" charset="0"/>
              </a:rPr>
              <a:t>Colonnesi</a:t>
            </a:r>
            <a:r>
              <a:rPr lang="nl-BE" dirty="0">
                <a:effectLst/>
                <a:latin typeface="Calibri" panose="020F0502020204030204" pitchFamily="34" charset="0"/>
                <a:ea typeface="Calibri" panose="020F0502020204030204" pitchFamily="34" charset="0"/>
                <a:cs typeface="Calibri" panose="020F0502020204030204" pitchFamily="34" charset="0"/>
              </a:rPr>
              <a:t>, C., Stams, G. J. J. M., Koster, I., &amp; </a:t>
            </a:r>
            <a:r>
              <a:rPr lang="nl-BE" dirty="0" err="1">
                <a:effectLst/>
                <a:latin typeface="Calibri" panose="020F0502020204030204" pitchFamily="34" charset="0"/>
                <a:ea typeface="Calibri" panose="020F0502020204030204" pitchFamily="34" charset="0"/>
                <a:cs typeface="Calibri" panose="020F0502020204030204" pitchFamily="34" charset="0"/>
              </a:rPr>
              <a:t>Noom</a:t>
            </a:r>
            <a:r>
              <a:rPr lang="nl-BE" dirty="0">
                <a:effectLst/>
                <a:latin typeface="Calibri" panose="020F0502020204030204" pitchFamily="34" charset="0"/>
                <a:ea typeface="Calibri" panose="020F0502020204030204" pitchFamily="34" charset="0"/>
                <a:cs typeface="Calibri" panose="020F0502020204030204" pitchFamily="34" charset="0"/>
              </a:rPr>
              <a:t>, M. J. (2010). </a:t>
            </a:r>
            <a:r>
              <a:rPr lang="en-US" dirty="0">
                <a:effectLst/>
                <a:latin typeface="Calibri" panose="020F0502020204030204" pitchFamily="34" charset="0"/>
                <a:ea typeface="Calibri" panose="020F0502020204030204" pitchFamily="34" charset="0"/>
                <a:cs typeface="Calibri" panose="020F0502020204030204" pitchFamily="34" charset="0"/>
              </a:rPr>
              <a:t>The relation between pointing and language development : A meta-analysis. </a:t>
            </a:r>
            <a:r>
              <a:rPr lang="en-US" i="1" dirty="0">
                <a:effectLst/>
                <a:latin typeface="Calibri" panose="020F0502020204030204" pitchFamily="34" charset="0"/>
                <a:ea typeface="Calibri" panose="020F0502020204030204" pitchFamily="34" charset="0"/>
                <a:cs typeface="Calibri" panose="020F0502020204030204" pitchFamily="34" charset="0"/>
              </a:rPr>
              <a:t>Developmental Review</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30</a:t>
            </a:r>
            <a:r>
              <a:rPr lang="en-US" dirty="0">
                <a:effectLst/>
                <a:latin typeface="Calibri" panose="020F0502020204030204" pitchFamily="34" charset="0"/>
                <a:ea typeface="Calibri" panose="020F0502020204030204" pitchFamily="34" charset="0"/>
                <a:cs typeface="Calibri" panose="020F0502020204030204" pitchFamily="34" charset="0"/>
              </a:rPr>
              <a:t>(4), 352‑366. https://doi.org/10.1016/j.dr.2010.10.001</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n-US" dirty="0" err="1">
                <a:effectLst/>
                <a:latin typeface="Calibri" panose="020F0502020204030204" pitchFamily="34" charset="0"/>
                <a:ea typeface="Calibri" panose="020F0502020204030204" pitchFamily="34" charset="0"/>
                <a:cs typeface="Calibri" panose="020F0502020204030204" pitchFamily="34" charset="0"/>
              </a:rPr>
              <a:t>Grünloh</a:t>
            </a:r>
            <a:r>
              <a:rPr lang="en-US" dirty="0">
                <a:effectLst/>
                <a:latin typeface="Calibri" panose="020F0502020204030204" pitchFamily="34" charset="0"/>
                <a:ea typeface="Calibri" panose="020F0502020204030204" pitchFamily="34" charset="0"/>
                <a:cs typeface="Calibri" panose="020F0502020204030204" pitchFamily="34" charset="0"/>
              </a:rPr>
              <a:t>, T., &amp; </a:t>
            </a:r>
            <a:r>
              <a:rPr lang="en-US" dirty="0" err="1">
                <a:effectLst/>
                <a:latin typeface="Calibri" panose="020F0502020204030204" pitchFamily="34" charset="0"/>
                <a:ea typeface="Calibri" panose="020F0502020204030204" pitchFamily="34" charset="0"/>
                <a:cs typeface="Calibri" panose="020F0502020204030204" pitchFamily="34" charset="0"/>
              </a:rPr>
              <a:t>Liszkowski</a:t>
            </a:r>
            <a:r>
              <a:rPr lang="en-US" dirty="0">
                <a:effectLst/>
                <a:latin typeface="Calibri" panose="020F0502020204030204" pitchFamily="34" charset="0"/>
                <a:ea typeface="Calibri" panose="020F0502020204030204" pitchFamily="34" charset="0"/>
                <a:cs typeface="Calibri" panose="020F0502020204030204" pitchFamily="34" charset="0"/>
              </a:rPr>
              <a:t>, U. (2015). Prelinguistic vocalizations distinguish pointing acts. </a:t>
            </a:r>
            <a:r>
              <a:rPr lang="en-US" i="1" dirty="0">
                <a:effectLst/>
                <a:latin typeface="Calibri" panose="020F0502020204030204" pitchFamily="34" charset="0"/>
                <a:ea typeface="Calibri" panose="020F0502020204030204" pitchFamily="34" charset="0"/>
                <a:cs typeface="Calibri" panose="020F0502020204030204" pitchFamily="34" charset="0"/>
              </a:rPr>
              <a:t>Journal of Child Language</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42</a:t>
            </a:r>
            <a:r>
              <a:rPr lang="en-US" dirty="0">
                <a:effectLst/>
                <a:latin typeface="Calibri" panose="020F0502020204030204" pitchFamily="34" charset="0"/>
                <a:ea typeface="Calibri" panose="020F0502020204030204" pitchFamily="34" charset="0"/>
                <a:cs typeface="Calibri" panose="020F0502020204030204" pitchFamily="34" charset="0"/>
              </a:rPr>
              <a:t>(6), 1312‑1336. https://doi.org/10.1017/S0305000914000816</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n-US" dirty="0" err="1">
                <a:effectLst/>
                <a:latin typeface="Calibri" panose="020F0502020204030204" pitchFamily="34" charset="0"/>
                <a:ea typeface="Calibri" panose="020F0502020204030204" pitchFamily="34" charset="0"/>
                <a:cs typeface="Calibri" panose="020F0502020204030204" pitchFamily="34" charset="0"/>
              </a:rPr>
              <a:t>Liszkowski</a:t>
            </a:r>
            <a:r>
              <a:rPr lang="en-US" dirty="0">
                <a:effectLst/>
                <a:latin typeface="Calibri" panose="020F0502020204030204" pitchFamily="34" charset="0"/>
                <a:ea typeface="Calibri" panose="020F0502020204030204" pitchFamily="34" charset="0"/>
                <a:cs typeface="Calibri" panose="020F0502020204030204" pitchFamily="34" charset="0"/>
              </a:rPr>
              <a:t>, U., &amp; </a:t>
            </a:r>
            <a:r>
              <a:rPr lang="en-US" dirty="0" err="1">
                <a:effectLst/>
                <a:latin typeface="Calibri" panose="020F0502020204030204" pitchFamily="34" charset="0"/>
                <a:ea typeface="Calibri" panose="020F0502020204030204" pitchFamily="34" charset="0"/>
                <a:cs typeface="Calibri" panose="020F0502020204030204" pitchFamily="34" charset="0"/>
              </a:rPr>
              <a:t>Tomasello</a:t>
            </a:r>
            <a:r>
              <a:rPr lang="en-US" dirty="0">
                <a:effectLst/>
                <a:latin typeface="Calibri" panose="020F0502020204030204" pitchFamily="34" charset="0"/>
                <a:ea typeface="Calibri" panose="020F0502020204030204" pitchFamily="34" charset="0"/>
                <a:cs typeface="Calibri" panose="020F0502020204030204" pitchFamily="34" charset="0"/>
              </a:rPr>
              <a:t>, M. (2011). Individual differences in social, cognitive, and morphological aspects of infant pointing. </a:t>
            </a:r>
            <a:r>
              <a:rPr lang="en-US" i="1" dirty="0">
                <a:effectLst/>
                <a:latin typeface="Calibri" panose="020F0502020204030204" pitchFamily="34" charset="0"/>
                <a:ea typeface="Calibri" panose="020F0502020204030204" pitchFamily="34" charset="0"/>
                <a:cs typeface="Calibri" panose="020F0502020204030204" pitchFamily="34" charset="0"/>
              </a:rPr>
              <a:t>Cognitive Development</a:t>
            </a:r>
            <a:r>
              <a:rPr lang="en-US" dirty="0">
                <a:effectLst/>
                <a:latin typeface="Calibri" panose="020F0502020204030204" pitchFamily="34" charset="0"/>
                <a:ea typeface="Calibri" panose="020F0502020204030204" pitchFamily="34" charset="0"/>
                <a:cs typeface="Calibri" panose="020F0502020204030204" pitchFamily="34" charset="0"/>
              </a:rPr>
              <a:t>, </a:t>
            </a:r>
            <a:r>
              <a:rPr lang="en-US" i="1" dirty="0">
                <a:effectLst/>
                <a:latin typeface="Calibri" panose="020F0502020204030204" pitchFamily="34" charset="0"/>
                <a:ea typeface="Calibri" panose="020F0502020204030204" pitchFamily="34" charset="0"/>
                <a:cs typeface="Calibri" panose="020F0502020204030204" pitchFamily="34" charset="0"/>
              </a:rPr>
              <a:t>26</a:t>
            </a:r>
            <a:r>
              <a:rPr lang="en-US" dirty="0">
                <a:effectLst/>
                <a:latin typeface="Calibri" panose="020F0502020204030204" pitchFamily="34" charset="0"/>
                <a:ea typeface="Calibri" panose="020F0502020204030204" pitchFamily="34" charset="0"/>
                <a:cs typeface="Calibri" panose="020F0502020204030204" pitchFamily="34" charset="0"/>
              </a:rPr>
              <a:t>(1), 16‑29. https://doi.org/10.1016/j.cogdev.2010.10.001</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a:p>
            <a:pPr marL="270510" indent="-270510">
              <a:spcAft>
                <a:spcPts val="800"/>
              </a:spcAft>
            </a:pPr>
            <a:r>
              <a:rPr lang="en-US" dirty="0">
                <a:effectLst/>
                <a:latin typeface="Calibri" panose="020F0502020204030204" pitchFamily="34" charset="0"/>
                <a:ea typeface="Calibri" panose="020F0502020204030204" pitchFamily="34" charset="0"/>
                <a:cs typeface="Calibri" panose="020F0502020204030204" pitchFamily="34" charset="0"/>
              </a:rPr>
              <a:t>Olson, J., &amp; Masur, E. F. (2013). Mothers respond differently to infants’ gestural versus nongestural communicative bids. </a:t>
            </a:r>
            <a:r>
              <a:rPr lang="fr-FR" i="1" dirty="0">
                <a:effectLst/>
                <a:latin typeface="Calibri" panose="020F0502020204030204" pitchFamily="34" charset="0"/>
                <a:ea typeface="Calibri" panose="020F0502020204030204" pitchFamily="34" charset="0"/>
                <a:cs typeface="Calibri" panose="020F0502020204030204" pitchFamily="34" charset="0"/>
              </a:rPr>
              <a:t>First </a:t>
            </a:r>
            <a:r>
              <a:rPr lang="fr-FR" i="1" dirty="0" err="1">
                <a:effectLst/>
                <a:latin typeface="Calibri" panose="020F0502020204030204" pitchFamily="34" charset="0"/>
                <a:ea typeface="Calibri" panose="020F0502020204030204" pitchFamily="34" charset="0"/>
                <a:cs typeface="Calibri" panose="020F0502020204030204" pitchFamily="34" charset="0"/>
              </a:rPr>
              <a:t>Language</a:t>
            </a:r>
            <a:r>
              <a:rPr lang="fr-FR" dirty="0">
                <a:effectLst/>
                <a:latin typeface="Calibri" panose="020F0502020204030204" pitchFamily="34" charset="0"/>
                <a:ea typeface="Calibri" panose="020F0502020204030204" pitchFamily="34" charset="0"/>
                <a:cs typeface="Calibri" panose="020F0502020204030204" pitchFamily="34" charset="0"/>
              </a:rPr>
              <a:t>, </a:t>
            </a:r>
            <a:r>
              <a:rPr lang="fr-FR" i="1" dirty="0">
                <a:effectLst/>
                <a:latin typeface="Calibri" panose="020F0502020204030204" pitchFamily="34" charset="0"/>
                <a:ea typeface="Calibri" panose="020F0502020204030204" pitchFamily="34" charset="0"/>
                <a:cs typeface="Calibri" panose="020F0502020204030204" pitchFamily="34" charset="0"/>
              </a:rPr>
              <a:t>33</a:t>
            </a:r>
            <a:r>
              <a:rPr lang="fr-FR" dirty="0">
                <a:effectLst/>
                <a:latin typeface="Calibri" panose="020F0502020204030204" pitchFamily="34" charset="0"/>
                <a:ea typeface="Calibri" panose="020F0502020204030204" pitchFamily="34" charset="0"/>
                <a:cs typeface="Calibri" panose="020F0502020204030204" pitchFamily="34" charset="0"/>
              </a:rPr>
              <a:t>(4), 372‑387. https://doi.org/10.1177/0142723713493346</a:t>
            </a:r>
            <a:endParaRPr lang="fr-FR"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Kuva 3">
            <a:extLst>
              <a:ext uri="{FF2B5EF4-FFF2-40B4-BE49-F238E27FC236}">
                <a16:creationId xmlns:a16="http://schemas.microsoft.com/office/drawing/2014/main" id="{0A1D4380-ED70-EEEA-6FFB-8E413A93E505}"/>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10182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754802" y="6234736"/>
            <a:ext cx="4637384" cy="37542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9" y="2541716"/>
            <a:ext cx="5768050" cy="234953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lvl="0"/>
            <a:r>
              <a:rPr lang="fi-FI" sz="3300" b="1">
                <a:solidFill>
                  <a:schemeClr val="dk1"/>
                </a:solidFill>
                <a:latin typeface="Calibri"/>
                <a:ea typeface="Calibri"/>
                <a:cs typeface="Calibri"/>
                <a:sym typeface="Calibri"/>
              </a:rPr>
              <a:t>Luku 1: Katse
Luku 2: Osoittaminen
Luku 3: Jäljittely
Luku 4: Eleet</a:t>
            </a:r>
            <a:endParaRPr lang="es-ES" sz="1800" dirty="0">
              <a:solidFill>
                <a:schemeClr val="dk1"/>
              </a:solidFill>
              <a:latin typeface="Arial"/>
              <a:ea typeface="Arial"/>
              <a:cs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nSpc>
                <a:spcPct val="110000"/>
              </a:lnSpc>
              <a:buClr>
                <a:srgbClr val="674EA7"/>
              </a:buClr>
              <a:buSzPts val="4000"/>
            </a:pPr>
            <a:r>
              <a:rPr lang="en-US" sz="3100" b="1">
                <a:solidFill>
                  <a:srgbClr val="674EA7"/>
                </a:solidFill>
                <a:latin typeface="Calibri"/>
                <a:ea typeface="Calibri"/>
                <a:cs typeface="Calibri"/>
                <a:sym typeface="Calibri"/>
              </a:rPr>
              <a:t>Moduuli 5. Perusviestintä tarkoittaa</a:t>
            </a:r>
            <a:endParaRPr sz="1800" dirty="0">
              <a:solidFill>
                <a:schemeClr val="dk1"/>
              </a:solidFill>
              <a:latin typeface="Arial"/>
              <a:ea typeface="Arial"/>
              <a:cs typeface="Arial"/>
              <a:sym typeface="Arial"/>
            </a:endParaRPr>
          </a:p>
        </p:txBody>
      </p:sp>
      <p:sp>
        <p:nvSpPr>
          <p:cNvPr id="3" name="Tekstin paikkamerkki 2">
            <a:extLst>
              <a:ext uri="{FF2B5EF4-FFF2-40B4-BE49-F238E27FC236}">
                <a16:creationId xmlns:a16="http://schemas.microsoft.com/office/drawing/2014/main" id="{817CD3EE-B691-4963-A207-5496749F5FA1}"/>
              </a:ext>
            </a:extLst>
          </p:cNvPr>
          <p:cNvSpPr>
            <a:spLocks noGrp="1"/>
          </p:cNvSpPr>
          <p:nvPr>
            <p:ph type="body" idx="1"/>
          </p:nvPr>
        </p:nvSpPr>
        <p:spPr/>
        <p:txBody>
          <a:bodyPr/>
          <a:lstStyle/>
          <a:p>
            <a:endParaRPr lang="fi-FI"/>
          </a:p>
        </p:txBody>
      </p:sp>
      <p:pic>
        <p:nvPicPr>
          <p:cNvPr id="4" name="Kuva 3">
            <a:extLst>
              <a:ext uri="{FF2B5EF4-FFF2-40B4-BE49-F238E27FC236}">
                <a16:creationId xmlns:a16="http://schemas.microsoft.com/office/drawing/2014/main" id="{9D33A814-D89B-5D9E-6FD0-00C974E1FA79}"/>
              </a:ext>
            </a:extLst>
          </p:cNvPr>
          <p:cNvPicPr>
            <a:picLocks noChangeAspect="1"/>
          </p:cNvPicPr>
          <p:nvPr/>
        </p:nvPicPr>
        <p:blipFill>
          <a:blip r:embed="rId4"/>
          <a:stretch>
            <a:fillRect/>
          </a:stretch>
        </p:blipFill>
        <p:spPr>
          <a:xfrm>
            <a:off x="10645449" y="190093"/>
            <a:ext cx="1145768" cy="117637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 descr="A group of people with a infinity symbol&#10;&#10;Description automatically generated"/>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6898965" y="6245033"/>
            <a:ext cx="449322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nSpc>
                <a:spcPct val="110000"/>
              </a:lnSpc>
              <a:buClr>
                <a:srgbClr val="674EA7"/>
              </a:buClr>
              <a:buSzPts val="4000"/>
            </a:pPr>
            <a:r>
              <a:rPr lang="en-US" sz="3100" b="1">
                <a:solidFill>
                  <a:srgbClr val="674EA7"/>
                </a:solidFill>
                <a:latin typeface="Calibri"/>
                <a:ea typeface="Calibri"/>
                <a:cs typeface="Calibri"/>
                <a:sym typeface="Calibri"/>
              </a:rPr>
              <a:t>Moduuli 5. Perusviestintä tarkoittaa</a:t>
            </a: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1640291" y="1703637"/>
            <a:ext cx="5768050"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n-US" sz="3300" b="1">
                <a:solidFill>
                  <a:schemeClr val="dk1"/>
                </a:solidFill>
                <a:latin typeface="Calibri"/>
                <a:ea typeface="Calibri"/>
                <a:cs typeface="Calibri"/>
                <a:sym typeface="Calibri"/>
              </a:rPr>
              <a:t>Luku 2: Osoittaminen</a:t>
            </a:r>
            <a:endParaRPr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640291" y="2644215"/>
            <a:ext cx="9914400" cy="29113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i-FI" sz="3300" b="1" dirty="0">
                <a:solidFill>
                  <a:schemeClr val="dk1"/>
                </a:solidFill>
                <a:latin typeface="Calibri"/>
                <a:cs typeface="Calibri"/>
                <a:sym typeface="Calibri"/>
              </a:rPr>
              <a:t>Osaamistavoitteet
</a:t>
            </a:r>
            <a:r>
              <a:rPr lang="fi-FI" sz="3300" dirty="0">
                <a:solidFill>
                  <a:schemeClr val="dk1"/>
                </a:solidFill>
                <a:latin typeface="Calibri"/>
                <a:cs typeface="Calibri"/>
                <a:sym typeface="Calibri"/>
              </a:rPr>
              <a:t>Ymmärrät, miten osoittaminen kehittyy
Miksi osoittaminen on tärkeää lapsen kehityksessä, erityisesti kielessä ja viestinnässä,
Osoittamisen erityisyys ja käyttö IDD: </a:t>
            </a:r>
            <a:r>
              <a:rPr lang="fi-FI" sz="3300" dirty="0" err="1">
                <a:solidFill>
                  <a:schemeClr val="dk1"/>
                </a:solidFill>
                <a:latin typeface="Calibri"/>
                <a:cs typeface="Calibri"/>
                <a:sym typeface="Calibri"/>
              </a:rPr>
              <a:t>ssä</a:t>
            </a:r>
            <a:endParaRPr lang="en-US" sz="3200" dirty="0">
              <a:solidFill>
                <a:schemeClr val="dk1"/>
              </a:solidFill>
              <a:latin typeface="Calibri"/>
              <a:cs typeface="Calibri"/>
            </a:endParaRPr>
          </a:p>
        </p:txBody>
      </p:sp>
      <p:sp>
        <p:nvSpPr>
          <p:cNvPr id="3" name="Tekstin paikkamerkki 2">
            <a:extLst>
              <a:ext uri="{FF2B5EF4-FFF2-40B4-BE49-F238E27FC236}">
                <a16:creationId xmlns:a16="http://schemas.microsoft.com/office/drawing/2014/main" id="{16246BB1-2168-B8AC-85BE-ECFA2D586DB3}"/>
              </a:ext>
            </a:extLst>
          </p:cNvPr>
          <p:cNvSpPr>
            <a:spLocks noGrp="1"/>
          </p:cNvSpPr>
          <p:nvPr>
            <p:ph type="body" idx="1"/>
          </p:nvPr>
        </p:nvSpPr>
        <p:spPr/>
        <p:txBody>
          <a:bodyPr/>
          <a:lstStyle/>
          <a:p>
            <a:endParaRPr lang="fi-FI"/>
          </a:p>
        </p:txBody>
      </p:sp>
      <p:pic>
        <p:nvPicPr>
          <p:cNvPr id="4" name="Kuva 3">
            <a:extLst>
              <a:ext uri="{FF2B5EF4-FFF2-40B4-BE49-F238E27FC236}">
                <a16:creationId xmlns:a16="http://schemas.microsoft.com/office/drawing/2014/main" id="{2724F355-92EF-DAD0-513F-A309062B6F8E}"/>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837181" y="6337708"/>
            <a:ext cx="4555005" cy="27245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i-FI" sz="3100" b="1" dirty="0">
                <a:solidFill>
                  <a:srgbClr val="674EA7"/>
                </a:solidFill>
                <a:latin typeface="Calibri"/>
                <a:ea typeface="Calibri"/>
                <a:cs typeface="Calibri"/>
                <a:sym typeface="Calibri"/>
              </a:rPr>
              <a:t>Moduuli 5. Perusviestintä 
Luku 2: Osoittaminen</a:t>
            </a:r>
            <a:endParaRPr sz="500" dirty="0"/>
          </a:p>
        </p:txBody>
      </p:sp>
      <p:sp>
        <p:nvSpPr>
          <p:cNvPr id="2" name="ZoneTexte 1">
            <a:extLst>
              <a:ext uri="{FF2B5EF4-FFF2-40B4-BE49-F238E27FC236}">
                <a16:creationId xmlns:a16="http://schemas.microsoft.com/office/drawing/2014/main" id="{B89DA231-CF4C-40FA-8246-B2F037391183}"/>
              </a:ext>
            </a:extLst>
          </p:cNvPr>
          <p:cNvSpPr txBox="1"/>
          <p:nvPr/>
        </p:nvSpPr>
        <p:spPr>
          <a:xfrm>
            <a:off x="169275" y="1508404"/>
            <a:ext cx="11853450" cy="1569660"/>
          </a:xfrm>
          <a:prstGeom prst="rect">
            <a:avLst/>
          </a:prstGeom>
          <a:noFill/>
        </p:spPr>
        <p:txBody>
          <a:bodyPr wrap="square" rtlCol="0">
            <a:spAutoFit/>
          </a:bodyPr>
          <a:lstStyle/>
          <a:p>
            <a:pPr algn="ctr"/>
            <a:r>
              <a:rPr lang="fi-FI" sz="3200" b="1" dirty="0">
                <a:latin typeface="Calibri" panose="020F0502020204030204" pitchFamily="34" charset="0"/>
                <a:cs typeface="Calibri" panose="020F0502020204030204" pitchFamily="34" charset="0"/>
              </a:rPr>
              <a:t>Osoittaminen: 
</a:t>
            </a:r>
            <a:r>
              <a:rPr lang="fi-FI" sz="3200" dirty="0">
                <a:latin typeface="Calibri" panose="020F0502020204030204" pitchFamily="34" charset="0"/>
                <a:cs typeface="Calibri" panose="020F0502020204030204" pitchFamily="34" charset="0"/>
              </a:rPr>
              <a:t>Käden ja etusormen ojentaminen tiettyä esinettä tai tapahtumaa kohti (</a:t>
            </a:r>
            <a:r>
              <a:rPr lang="fi-FI" sz="3200" dirty="0" err="1">
                <a:latin typeface="Calibri" panose="020F0502020204030204" pitchFamily="34" charset="0"/>
                <a:cs typeface="Calibri" panose="020F0502020204030204" pitchFamily="34" charset="0"/>
              </a:rPr>
              <a:t>Colonnesi</a:t>
            </a:r>
            <a:r>
              <a:rPr lang="fi-FI" sz="3200" dirty="0">
                <a:latin typeface="Calibri" panose="020F0502020204030204" pitchFamily="34" charset="0"/>
                <a:cs typeface="Calibri" panose="020F0502020204030204" pitchFamily="34" charset="0"/>
              </a:rPr>
              <a:t> et ai., 2010)</a:t>
            </a:r>
            <a:endParaRPr lang="fr-FR" sz="2800" dirty="0">
              <a:latin typeface="Calibri" panose="020F0502020204030204" pitchFamily="34" charset="0"/>
              <a:cs typeface="Calibri" panose="020F0502020204030204" pitchFamily="34" charset="0"/>
            </a:endParaRPr>
          </a:p>
        </p:txBody>
      </p:sp>
      <p:sp>
        <p:nvSpPr>
          <p:cNvPr id="19" name="ZoneTexte 18">
            <a:extLst>
              <a:ext uri="{FF2B5EF4-FFF2-40B4-BE49-F238E27FC236}">
                <a16:creationId xmlns:a16="http://schemas.microsoft.com/office/drawing/2014/main" id="{5FB42577-0894-4BA1-BDD0-BA64577936DC}"/>
              </a:ext>
            </a:extLst>
          </p:cNvPr>
          <p:cNvSpPr txBox="1"/>
          <p:nvPr/>
        </p:nvSpPr>
        <p:spPr>
          <a:xfrm>
            <a:off x="3805280" y="6053077"/>
            <a:ext cx="6093618" cy="307777"/>
          </a:xfrm>
          <a:prstGeom prst="rect">
            <a:avLst/>
          </a:prstGeom>
          <a:noFill/>
        </p:spPr>
        <p:txBody>
          <a:bodyPr wrap="square">
            <a:spAutoFit/>
          </a:bodyPr>
          <a:lstStyle/>
          <a:p>
            <a:r>
              <a:rPr lang="en-GB" sz="1400" dirty="0">
                <a:effectLst/>
                <a:latin typeface="Calibri" panose="020F0502020204030204" pitchFamily="34" charset="0"/>
                <a:ea typeface="Calibri" panose="020F0502020204030204" pitchFamily="34" charset="0"/>
                <a:cs typeface="Calibri" panose="020F0502020204030204" pitchFamily="34" charset="0"/>
              </a:rPr>
              <a:t>NB: The illustration is generated by artificial intelligence.</a:t>
            </a:r>
            <a:endParaRPr lang="fr-FR" dirty="0"/>
          </a:p>
        </p:txBody>
      </p:sp>
      <p:pic>
        <p:nvPicPr>
          <p:cNvPr id="12" name="Image 11">
            <a:extLst>
              <a:ext uri="{FF2B5EF4-FFF2-40B4-BE49-F238E27FC236}">
                <a16:creationId xmlns:a16="http://schemas.microsoft.com/office/drawing/2014/main" id="{C9D8B149-5CA6-47D9-8A91-5B22EC09B1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95964" y="3317079"/>
            <a:ext cx="2484000" cy="2484000"/>
          </a:xfrm>
          <a:prstGeom prst="rect">
            <a:avLst/>
          </a:prstGeom>
        </p:spPr>
      </p:pic>
      <p:sp>
        <p:nvSpPr>
          <p:cNvPr id="4" name="Tekstin paikkamerkki 3">
            <a:extLst>
              <a:ext uri="{FF2B5EF4-FFF2-40B4-BE49-F238E27FC236}">
                <a16:creationId xmlns:a16="http://schemas.microsoft.com/office/drawing/2014/main" id="{6D1238DA-8D90-5574-A8BE-982F9F2CD884}"/>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CFF192FF-7DF9-89FC-4F81-E3135B0C7F54}"/>
              </a:ext>
            </a:extLst>
          </p:cNvPr>
          <p:cNvPicPr>
            <a:picLocks noChangeAspect="1"/>
          </p:cNvPicPr>
          <p:nvPr/>
        </p:nvPicPr>
        <p:blipFill>
          <a:blip r:embed="rId5"/>
          <a:stretch>
            <a:fillRect/>
          </a:stretch>
        </p:blipFill>
        <p:spPr>
          <a:xfrm>
            <a:off x="10645449" y="190093"/>
            <a:ext cx="1145768" cy="117637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734208" y="6245033"/>
            <a:ext cx="4657978"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COM-IN KA220-VET-9A87A6EF © is licensed under CC BY-NC-SA 4.0.</a:t>
            </a:r>
            <a:endParaRPr dirty="0"/>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nSpc>
                <a:spcPct val="110000"/>
              </a:lnSpc>
              <a:buClr>
                <a:srgbClr val="674EA7"/>
              </a:buClr>
              <a:buSzPts val="4000"/>
            </a:pPr>
            <a:r>
              <a:rPr lang="fi-FI" sz="3100" b="1" dirty="0">
                <a:solidFill>
                  <a:srgbClr val="674EA7"/>
                </a:solidFill>
                <a:latin typeface="Calibri"/>
                <a:ea typeface="Calibri"/>
                <a:cs typeface="Calibri"/>
                <a:sym typeface="Calibri"/>
              </a:rPr>
              <a:t>Moduuli 5. Perusviestintä 
Luku 2: Osoittaminen</a:t>
            </a:r>
            <a:endParaRPr sz="500" dirty="0"/>
          </a:p>
        </p:txBody>
      </p:sp>
      <p:sp>
        <p:nvSpPr>
          <p:cNvPr id="10" name="ZoneTexte 9">
            <a:extLst>
              <a:ext uri="{FF2B5EF4-FFF2-40B4-BE49-F238E27FC236}">
                <a16:creationId xmlns:a16="http://schemas.microsoft.com/office/drawing/2014/main" id="{7AC221E5-0B03-4DCC-B79E-36246AF7611F}"/>
              </a:ext>
            </a:extLst>
          </p:cNvPr>
          <p:cNvSpPr txBox="1"/>
          <p:nvPr/>
        </p:nvSpPr>
        <p:spPr>
          <a:xfrm>
            <a:off x="169275" y="1459289"/>
            <a:ext cx="11853450" cy="584775"/>
          </a:xfrm>
          <a:prstGeom prst="rect">
            <a:avLst/>
          </a:prstGeom>
          <a:noFill/>
        </p:spPr>
        <p:txBody>
          <a:bodyPr wrap="square" rtlCol="0">
            <a:spAutoFit/>
          </a:bodyPr>
          <a:lstStyle/>
          <a:p>
            <a:pPr algn="ctr"/>
            <a:r>
              <a:rPr lang="fr-FR" sz="3200" b="1">
                <a:latin typeface="Calibri" panose="020F0502020204030204" pitchFamily="34" charset="0"/>
                <a:cs typeface="Calibri" panose="020F0502020204030204" pitchFamily="34" charset="0"/>
              </a:rPr>
              <a:t>Osoittaminen</a:t>
            </a:r>
            <a:endParaRPr lang="fr-FR" sz="3200" b="1" dirty="0">
              <a:latin typeface="Calibri" panose="020F0502020204030204" pitchFamily="34" charset="0"/>
              <a:cs typeface="Calibri" panose="020F0502020204030204" pitchFamily="34" charset="0"/>
            </a:endParaRPr>
          </a:p>
        </p:txBody>
      </p:sp>
      <p:pic>
        <p:nvPicPr>
          <p:cNvPr id="4" name="Graphique 3" descr="Avertissement avec un remplissage uni">
            <a:extLst>
              <a:ext uri="{FF2B5EF4-FFF2-40B4-BE49-F238E27FC236}">
                <a16:creationId xmlns:a16="http://schemas.microsoft.com/office/drawing/2014/main" id="{41012E08-B792-4D7C-A8E8-92B240C7FCA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318100" y="2400535"/>
            <a:ext cx="1332000" cy="1332000"/>
          </a:xfrm>
          <a:prstGeom prst="rect">
            <a:avLst/>
          </a:prstGeom>
        </p:spPr>
      </p:pic>
      <p:sp>
        <p:nvSpPr>
          <p:cNvPr id="13" name="ZoneTexte 12">
            <a:extLst>
              <a:ext uri="{FF2B5EF4-FFF2-40B4-BE49-F238E27FC236}">
                <a16:creationId xmlns:a16="http://schemas.microsoft.com/office/drawing/2014/main" id="{7E97E6B3-B818-4510-BDE3-8E432F3A7C88}"/>
              </a:ext>
            </a:extLst>
          </p:cNvPr>
          <p:cNvSpPr txBox="1"/>
          <p:nvPr/>
        </p:nvSpPr>
        <p:spPr>
          <a:xfrm>
            <a:off x="176646" y="3559772"/>
            <a:ext cx="11853450" cy="1569660"/>
          </a:xfrm>
          <a:prstGeom prst="rect">
            <a:avLst/>
          </a:prstGeom>
          <a:noFill/>
        </p:spPr>
        <p:txBody>
          <a:bodyPr wrap="square" rtlCol="0">
            <a:spAutoFit/>
          </a:bodyPr>
          <a:lstStyle/>
          <a:p>
            <a:pPr algn="ctr"/>
            <a:r>
              <a:rPr lang="fi-FI" sz="3200" b="1" dirty="0">
                <a:latin typeface="Calibri" panose="020F0502020204030204" pitchFamily="34" charset="0"/>
                <a:cs typeface="Calibri" panose="020F0502020204030204" pitchFamily="34" charset="0"/>
              </a:rPr>
              <a:t>Tavoittaminen
</a:t>
            </a:r>
            <a:r>
              <a:rPr lang="fi-FI" sz="3200" dirty="0">
                <a:latin typeface="Calibri" panose="020F0502020204030204" pitchFamily="34" charset="0"/>
                <a:cs typeface="Calibri" panose="020F0502020204030204" pitchFamily="34" charset="0"/>
              </a:rPr>
              <a:t>Kurottautuminen tarttumaan esineeseen
Osoittamisen edeltäjä</a:t>
            </a:r>
            <a:endParaRPr lang="fr-FR" sz="2800" dirty="0">
              <a:latin typeface="Calibri" panose="020F0502020204030204" pitchFamily="34" charset="0"/>
              <a:cs typeface="Calibri" panose="020F0502020204030204" pitchFamily="34" charset="0"/>
            </a:endParaRPr>
          </a:p>
        </p:txBody>
      </p:sp>
      <p:sp>
        <p:nvSpPr>
          <p:cNvPr id="5" name="Non égal 4">
            <a:extLst>
              <a:ext uri="{FF2B5EF4-FFF2-40B4-BE49-F238E27FC236}">
                <a16:creationId xmlns:a16="http://schemas.microsoft.com/office/drawing/2014/main" id="{0CF835DF-0943-4D62-BAD3-C06329E68B88}"/>
              </a:ext>
            </a:extLst>
          </p:cNvPr>
          <p:cNvSpPr/>
          <p:nvPr/>
        </p:nvSpPr>
        <p:spPr>
          <a:xfrm>
            <a:off x="5383530" y="2443383"/>
            <a:ext cx="1357745" cy="972000"/>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 name="Tekstin paikkamerkki 2">
            <a:extLst>
              <a:ext uri="{FF2B5EF4-FFF2-40B4-BE49-F238E27FC236}">
                <a16:creationId xmlns:a16="http://schemas.microsoft.com/office/drawing/2014/main" id="{B926A91F-0E84-38E0-9DD0-BBF906DD0E4E}"/>
              </a:ext>
            </a:extLst>
          </p:cNvPr>
          <p:cNvSpPr>
            <a:spLocks noGrp="1"/>
          </p:cNvSpPr>
          <p:nvPr>
            <p:ph type="body" idx="1"/>
          </p:nvPr>
        </p:nvSpPr>
        <p:spPr/>
        <p:txBody>
          <a:bodyPr/>
          <a:lstStyle/>
          <a:p>
            <a:endParaRPr lang="fi-FI"/>
          </a:p>
        </p:txBody>
      </p:sp>
      <p:pic>
        <p:nvPicPr>
          <p:cNvPr id="6" name="Kuva 5">
            <a:extLst>
              <a:ext uri="{FF2B5EF4-FFF2-40B4-BE49-F238E27FC236}">
                <a16:creationId xmlns:a16="http://schemas.microsoft.com/office/drawing/2014/main" id="{B3FBFBEA-46A6-E338-2A83-A3844690A426}"/>
              </a:ext>
            </a:extLst>
          </p:cNvPr>
          <p:cNvPicPr>
            <a:picLocks noChangeAspect="1"/>
          </p:cNvPicPr>
          <p:nvPr/>
        </p:nvPicPr>
        <p:blipFill>
          <a:blip r:embed="rId6"/>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062621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713613" y="6245033"/>
            <a:ext cx="4678573"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dirty="0"/>
              <a:t>COM-IN KA220-VET-9A87A6EF © is licensed under CC BY-NC-SA 4.0.</a:t>
            </a:r>
            <a:endParaRPr dirty="0"/>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nSpc>
                <a:spcPct val="110000"/>
              </a:lnSpc>
              <a:buClr>
                <a:srgbClr val="674EA7"/>
              </a:buClr>
              <a:buSzPts val="4000"/>
            </a:pPr>
            <a:r>
              <a:rPr lang="fi-FI" sz="3100" b="1" dirty="0">
                <a:solidFill>
                  <a:srgbClr val="674EA7"/>
                </a:solidFill>
                <a:latin typeface="Calibri"/>
                <a:ea typeface="Calibri"/>
                <a:cs typeface="Calibri"/>
                <a:sym typeface="Calibri"/>
              </a:rPr>
              <a:t>Moduuli 5. Perusviestintä 
Luku 2: Osoittaminen</a:t>
            </a:r>
            <a:endParaRPr sz="500" dirty="0"/>
          </a:p>
        </p:txBody>
      </p:sp>
      <p:graphicFrame>
        <p:nvGraphicFramePr>
          <p:cNvPr id="11" name="Diagramme 10">
            <a:extLst>
              <a:ext uri="{FF2B5EF4-FFF2-40B4-BE49-F238E27FC236}">
                <a16:creationId xmlns:a16="http://schemas.microsoft.com/office/drawing/2014/main" id="{1B12F6D1-D508-42F8-BB57-95CC3ECC7CE4}"/>
              </a:ext>
            </a:extLst>
          </p:cNvPr>
          <p:cNvGraphicFramePr/>
          <p:nvPr>
            <p:extLst>
              <p:ext uri="{D42A27DB-BD31-4B8C-83A1-F6EECF244321}">
                <p14:modId xmlns:p14="http://schemas.microsoft.com/office/powerpoint/2010/main" val="2051078085"/>
              </p:ext>
            </p:extLst>
          </p:nvPr>
        </p:nvGraphicFramePr>
        <p:xfrm>
          <a:off x="1848455" y="2421153"/>
          <a:ext cx="8971945" cy="31899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kstin paikkamerkki 2">
            <a:extLst>
              <a:ext uri="{FF2B5EF4-FFF2-40B4-BE49-F238E27FC236}">
                <a16:creationId xmlns:a16="http://schemas.microsoft.com/office/drawing/2014/main" id="{06ABAFDA-3E32-E523-D4A9-49E6BF930CCF}"/>
              </a:ext>
            </a:extLst>
          </p:cNvPr>
          <p:cNvSpPr>
            <a:spLocks noGrp="1"/>
          </p:cNvSpPr>
          <p:nvPr>
            <p:ph type="body" idx="1"/>
          </p:nvPr>
        </p:nvSpPr>
        <p:spPr/>
        <p:txBody>
          <a:bodyPr/>
          <a:lstStyle/>
          <a:p>
            <a:endParaRPr lang="fi-FI"/>
          </a:p>
        </p:txBody>
      </p:sp>
      <p:pic>
        <p:nvPicPr>
          <p:cNvPr id="4" name="Kuva 3">
            <a:extLst>
              <a:ext uri="{FF2B5EF4-FFF2-40B4-BE49-F238E27FC236}">
                <a16:creationId xmlns:a16="http://schemas.microsoft.com/office/drawing/2014/main" id="{69B25D55-FDD5-DA70-1484-60CF52C2FAE2}"/>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433995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847478" y="6245033"/>
            <a:ext cx="4544708"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2"/>
            <a:ext cx="7310400" cy="119462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nSpc>
                <a:spcPct val="110000"/>
              </a:lnSpc>
              <a:buClr>
                <a:srgbClr val="674EA7"/>
              </a:buClr>
              <a:buSzPts val="4000"/>
            </a:pPr>
            <a:r>
              <a:rPr lang="fi-FI" sz="3100" b="1" dirty="0">
                <a:solidFill>
                  <a:srgbClr val="674EA7"/>
                </a:solidFill>
                <a:latin typeface="Calibri"/>
                <a:ea typeface="Calibri"/>
                <a:cs typeface="Calibri"/>
                <a:sym typeface="Calibri"/>
              </a:rPr>
              <a:t>Moduuli 5. Perusviestintä 
Luku 2: Osoittaminen</a:t>
            </a:r>
            <a:endParaRPr sz="500" dirty="0"/>
          </a:p>
        </p:txBody>
      </p:sp>
      <p:graphicFrame>
        <p:nvGraphicFramePr>
          <p:cNvPr id="2" name="Diagramme 1">
            <a:extLst>
              <a:ext uri="{FF2B5EF4-FFF2-40B4-BE49-F238E27FC236}">
                <a16:creationId xmlns:a16="http://schemas.microsoft.com/office/drawing/2014/main" id="{78EB6B21-914B-41F7-AEB2-E7549A739729}"/>
              </a:ext>
            </a:extLst>
          </p:cNvPr>
          <p:cNvGraphicFramePr/>
          <p:nvPr>
            <p:extLst>
              <p:ext uri="{D42A27DB-BD31-4B8C-83A1-F6EECF244321}">
                <p14:modId xmlns:p14="http://schemas.microsoft.com/office/powerpoint/2010/main" val="1735709438"/>
              </p:ext>
            </p:extLst>
          </p:nvPr>
        </p:nvGraphicFramePr>
        <p:xfrm>
          <a:off x="1186230" y="2126675"/>
          <a:ext cx="10091370" cy="31004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kstin paikkamerkki 3">
            <a:extLst>
              <a:ext uri="{FF2B5EF4-FFF2-40B4-BE49-F238E27FC236}">
                <a16:creationId xmlns:a16="http://schemas.microsoft.com/office/drawing/2014/main" id="{4C1B66B4-337D-3B14-C6D1-7F5E58E657F7}"/>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98000AE6-1B4A-8225-B8BD-D609F03C9AE6}"/>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1100313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590046" y="6245033"/>
            <a:ext cx="480214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lvl="0">
              <a:lnSpc>
                <a:spcPct val="110000"/>
              </a:lnSpc>
              <a:buClr>
                <a:srgbClr val="674EA7"/>
              </a:buClr>
              <a:buSzPts val="4000"/>
            </a:pPr>
            <a:r>
              <a:rPr lang="fi-FI" sz="3100" b="1" dirty="0">
                <a:solidFill>
                  <a:srgbClr val="674EA7"/>
                </a:solidFill>
                <a:latin typeface="Calibri"/>
                <a:ea typeface="Calibri"/>
                <a:cs typeface="Calibri"/>
                <a:sym typeface="Calibri"/>
              </a:rPr>
              <a:t>Moduuli 5. Perusviestintä tarkoittaa
Luku 2: Osoittaminen</a:t>
            </a:r>
            <a:endParaRPr sz="500" dirty="0"/>
          </a:p>
        </p:txBody>
      </p:sp>
      <p:graphicFrame>
        <p:nvGraphicFramePr>
          <p:cNvPr id="2" name="Diagramme 1">
            <a:extLst>
              <a:ext uri="{FF2B5EF4-FFF2-40B4-BE49-F238E27FC236}">
                <a16:creationId xmlns:a16="http://schemas.microsoft.com/office/drawing/2014/main" id="{3D32B842-CB83-43E0-B4F1-C4DD39CD4993}"/>
              </a:ext>
            </a:extLst>
          </p:cNvPr>
          <p:cNvGraphicFramePr/>
          <p:nvPr>
            <p:extLst>
              <p:ext uri="{D42A27DB-BD31-4B8C-83A1-F6EECF244321}">
                <p14:modId xmlns:p14="http://schemas.microsoft.com/office/powerpoint/2010/main" val="1959899992"/>
              </p:ext>
            </p:extLst>
          </p:nvPr>
        </p:nvGraphicFramePr>
        <p:xfrm>
          <a:off x="787834" y="2402006"/>
          <a:ext cx="10616331" cy="29620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kstin paikkamerkki 3">
            <a:extLst>
              <a:ext uri="{FF2B5EF4-FFF2-40B4-BE49-F238E27FC236}">
                <a16:creationId xmlns:a16="http://schemas.microsoft.com/office/drawing/2014/main" id="{6D997461-7D27-7C3C-BFC7-965667AC536F}"/>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87805177-EA35-465A-D33B-2CD446E1D636}"/>
              </a:ext>
            </a:extLst>
          </p:cNvPr>
          <p:cNvPicPr>
            <a:picLocks noChangeAspect="1"/>
          </p:cNvPicPr>
          <p:nvPr/>
        </p:nvPicPr>
        <p:blipFill>
          <a:blip r:embed="rId9"/>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242146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1" name="Google Shape;121;p3" descr="A group of people with a infinity symbol&#10;&#10;Description automatically generated"/>
          <p:cNvPicPr preferRelativeResize="0"/>
          <p:nvPr/>
        </p:nvPicPr>
        <p:blipFill rotWithShape="1">
          <a:blip r:embed="rId3">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6713613" y="6234736"/>
            <a:ext cx="4678573" cy="375422"/>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a:t>COM-IN KA220-VET-9A87A6EF © is licensed under CC BY-NC-SA 4.0.</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n-U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n-US" sz="3100" b="1" dirty="0">
                <a:solidFill>
                  <a:srgbClr val="674EA7"/>
                </a:solidFill>
                <a:latin typeface="Calibri"/>
                <a:ea typeface="Calibri"/>
                <a:cs typeface="Calibri"/>
                <a:sym typeface="Calibri"/>
              </a:rPr>
              <a:t>Module 5. Basic communication means</a:t>
            </a:r>
          </a:p>
          <a:p>
            <a:pPr>
              <a:lnSpc>
                <a:spcPct val="110000"/>
              </a:lnSpc>
              <a:buClr>
                <a:srgbClr val="674EA7"/>
              </a:buClr>
              <a:buSzPts val="4000"/>
            </a:pPr>
            <a:r>
              <a:rPr lang="en-US" sz="2800" b="1" i="0" u="none" strike="noStrike" cap="none" dirty="0">
                <a:solidFill>
                  <a:schemeClr val="dk1"/>
                </a:solidFill>
                <a:latin typeface="Calibri"/>
                <a:ea typeface="Calibri"/>
                <a:cs typeface="Calibri"/>
                <a:sym typeface="Calibri"/>
              </a:rPr>
              <a:t>Chapter 2</a:t>
            </a:r>
            <a:r>
              <a:rPr lang="en-US" sz="2800" b="1" dirty="0">
                <a:solidFill>
                  <a:schemeClr val="dk1"/>
                </a:solidFill>
                <a:latin typeface="Calibri"/>
                <a:ea typeface="Calibri"/>
                <a:cs typeface="Calibri"/>
                <a:sym typeface="Calibri"/>
              </a:rPr>
              <a:t>: Pointing</a:t>
            </a:r>
            <a:endParaRPr lang="en-US" sz="2800" dirty="0">
              <a:solidFill>
                <a:schemeClr val="dk1"/>
              </a:solidFill>
              <a:latin typeface="Calibri"/>
              <a:cs typeface="Calibri"/>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3" name="Tableau 2">
            <a:extLst>
              <a:ext uri="{FF2B5EF4-FFF2-40B4-BE49-F238E27FC236}">
                <a16:creationId xmlns:a16="http://schemas.microsoft.com/office/drawing/2014/main" id="{B8C4BA26-FB23-416F-AF65-8196D1B751E5}"/>
              </a:ext>
            </a:extLst>
          </p:cNvPr>
          <p:cNvGraphicFramePr>
            <a:graphicFrameLocks noGrp="1" noChangeAspect="1"/>
          </p:cNvGraphicFramePr>
          <p:nvPr>
            <p:extLst>
              <p:ext uri="{D42A27DB-BD31-4B8C-83A1-F6EECF244321}">
                <p14:modId xmlns:p14="http://schemas.microsoft.com/office/powerpoint/2010/main" val="3987120017"/>
              </p:ext>
            </p:extLst>
          </p:nvPr>
        </p:nvGraphicFramePr>
        <p:xfrm>
          <a:off x="763463" y="1851907"/>
          <a:ext cx="10628723" cy="4026475"/>
        </p:xfrm>
        <a:graphic>
          <a:graphicData uri="http://schemas.openxmlformats.org/drawingml/2006/table">
            <a:tbl>
              <a:tblPr firstRow="1" firstCol="1">
                <a:tableStyleId>{35758FB7-9AC5-4552-8A53-C91805E547FA}</a:tableStyleId>
              </a:tblPr>
              <a:tblGrid>
                <a:gridCol w="5180137">
                  <a:extLst>
                    <a:ext uri="{9D8B030D-6E8A-4147-A177-3AD203B41FA5}">
                      <a16:colId xmlns:a16="http://schemas.microsoft.com/office/drawing/2014/main" val="1493951862"/>
                    </a:ext>
                  </a:extLst>
                </a:gridCol>
                <a:gridCol w="5448586">
                  <a:extLst>
                    <a:ext uri="{9D8B030D-6E8A-4147-A177-3AD203B41FA5}">
                      <a16:colId xmlns:a16="http://schemas.microsoft.com/office/drawing/2014/main" val="1773765023"/>
                    </a:ext>
                  </a:extLst>
                </a:gridCol>
              </a:tblGrid>
              <a:tr h="757702">
                <a:tc>
                  <a:txBody>
                    <a:bodyPr/>
                    <a:lstStyle/>
                    <a:p>
                      <a:pPr algn="ctr">
                        <a:lnSpc>
                          <a:spcPct val="107000"/>
                        </a:lnSpc>
                        <a:spcAft>
                          <a:spcPts val="800"/>
                        </a:spcAft>
                      </a:pPr>
                      <a:r>
                        <a:rPr lang="en-GB" sz="1800" dirty="0">
                          <a:effectLst/>
                          <a:latin typeface="Calibri" panose="020F0502020204030204" pitchFamily="34" charset="0"/>
                          <a:cs typeface="Calibri" panose="020F0502020204030204" pitchFamily="34" charset="0"/>
                        </a:rPr>
                        <a:t>Proto-</a:t>
                      </a:r>
                      <a:r>
                        <a:rPr lang="en-GB" sz="1800" dirty="0" err="1">
                          <a:effectLst/>
                          <a:latin typeface="Calibri" panose="020F0502020204030204" pitchFamily="34" charset="0"/>
                          <a:cs typeface="Calibri" panose="020F0502020204030204" pitchFamily="34" charset="0"/>
                        </a:rPr>
                        <a:t>imperatiivinen</a:t>
                      </a:r>
                      <a:r>
                        <a:rPr lang="en-GB" sz="1800" dirty="0">
                          <a:effectLst/>
                          <a:latin typeface="Calibri" panose="020F0502020204030204" pitchFamily="34" charset="0"/>
                          <a:cs typeface="Calibri" panose="020F0502020204030204" pitchFamily="34" charset="0"/>
                        </a:rPr>
                        <a:t> </a:t>
                      </a:r>
                      <a:r>
                        <a:rPr lang="en-GB" sz="1800" dirty="0" err="1">
                          <a:effectLst/>
                          <a:latin typeface="Calibri" panose="020F0502020204030204" pitchFamily="34" charset="0"/>
                          <a:cs typeface="Calibri" panose="020F0502020204030204" pitchFamily="34" charset="0"/>
                        </a:rPr>
                        <a:t>osoittaminen</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800"/>
                        </a:spcAft>
                      </a:pPr>
                      <a:r>
                        <a:rPr lang="en-GB" sz="1800" dirty="0">
                          <a:effectLst/>
                          <a:latin typeface="Calibri" panose="020F0502020204030204" pitchFamily="34" charset="0"/>
                          <a:cs typeface="Calibri" panose="020F0502020204030204" pitchFamily="34" charset="0"/>
                        </a:rPr>
                        <a:t>Proto-</a:t>
                      </a:r>
                      <a:r>
                        <a:rPr lang="en-GB" sz="1800" dirty="0" err="1">
                          <a:effectLst/>
                          <a:latin typeface="Calibri" panose="020F0502020204030204" pitchFamily="34" charset="0"/>
                          <a:cs typeface="Calibri" panose="020F0502020204030204" pitchFamily="34" charset="0"/>
                        </a:rPr>
                        <a:t>deklaratiivinen</a:t>
                      </a:r>
                      <a:r>
                        <a:rPr lang="en-GB" sz="1800" dirty="0">
                          <a:effectLst/>
                          <a:latin typeface="Calibri" panose="020F0502020204030204" pitchFamily="34" charset="0"/>
                          <a:cs typeface="Calibri" panose="020F0502020204030204" pitchFamily="34" charset="0"/>
                        </a:rPr>
                        <a:t> </a:t>
                      </a:r>
                      <a:r>
                        <a:rPr lang="en-GB" sz="1800" dirty="0" err="1">
                          <a:effectLst/>
                          <a:latin typeface="Calibri" panose="020F0502020204030204" pitchFamily="34" charset="0"/>
                          <a:cs typeface="Calibri" panose="020F0502020204030204" pitchFamily="34" charset="0"/>
                        </a:rPr>
                        <a:t>osoittaminen</a:t>
                      </a:r>
                      <a:endParaRPr lang="fr-FR" sz="1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308328860"/>
                  </a:ext>
                </a:extLst>
              </a:tr>
              <a:tr h="862318">
                <a:tc>
                  <a:txBody>
                    <a:bodyPr/>
                    <a:lstStyle/>
                    <a:p>
                      <a:pPr marL="342900" lvl="0" indent="-342900">
                        <a:lnSpc>
                          <a:spcPct val="107000"/>
                        </a:lnSpc>
                        <a:buFont typeface="Symbol" panose="05050102010706020507" pitchFamily="18" charset="2"/>
                        <a:buChar char="·"/>
                      </a:pPr>
                      <a:r>
                        <a:rPr lang="fi-FI" sz="1600" b="0" dirty="0">
                          <a:effectLst/>
                          <a:latin typeface="Calibri" panose="020F0502020204030204" pitchFamily="34" charset="0"/>
                          <a:cs typeface="Calibri" panose="020F0502020204030204" pitchFamily="34" charset="0"/>
                        </a:rPr>
                        <a:t>Esineitä koskevat pyynnöt
aikuisen käyttö keinona saada haluttuja esineitä</a:t>
                      </a:r>
                      <a:endParaRPr lang="fr-FR" sz="1600" b="0" dirty="0">
                        <a:effectLst/>
                        <a:latin typeface="Calibri" panose="020F0502020204030204" pitchFamily="34" charset="0"/>
                        <a:cs typeface="Calibri" panose="020F0502020204030204" pitchFamily="34" charset="0"/>
                      </a:endParaRPr>
                    </a:p>
                  </a:txBody>
                  <a:tcPr marL="68580" marR="68580" marT="0" marB="0"/>
                </a:tc>
                <a:tc>
                  <a:txBody>
                    <a:bodyPr/>
                    <a:lstStyle/>
                    <a:p>
                      <a:pPr marL="342900" marR="0" lvl="0" indent="-342900" algn="l" defTabSz="914400" rtl="0" eaLnBrk="1" fontAlgn="auto" latinLnBrk="0" hangingPunct="1">
                        <a:lnSpc>
                          <a:spcPct val="107000"/>
                        </a:lnSpc>
                        <a:spcBef>
                          <a:spcPts val="0"/>
                        </a:spcBef>
                        <a:spcAft>
                          <a:spcPts val="800"/>
                        </a:spcAft>
                        <a:buClr>
                          <a:srgbClr val="000000"/>
                        </a:buClr>
                        <a:buSzTx/>
                        <a:buFont typeface="Symbol" panose="05050102010706020507" pitchFamily="18" charset="2"/>
                        <a:buChar char="·"/>
                        <a:tabLst/>
                        <a:defRPr/>
                      </a:pPr>
                      <a:r>
                        <a:rPr lang="fi-FI" sz="1600" dirty="0" err="1">
                          <a:effectLst/>
                          <a:latin typeface="Calibri" panose="020F0502020204030204" pitchFamily="34" charset="0"/>
                          <a:cs typeface="Calibri" panose="020F0502020204030204" pitchFamily="34" charset="0"/>
                        </a:rPr>
                        <a:t>preverbaaliset</a:t>
                      </a:r>
                      <a:r>
                        <a:rPr lang="fi-FI" sz="1600" dirty="0">
                          <a:effectLst/>
                          <a:latin typeface="Calibri" panose="020F0502020204030204" pitchFamily="34" charset="0"/>
                          <a:cs typeface="Calibri" panose="020F0502020204030204" pitchFamily="34" charset="0"/>
                        </a:rPr>
                        <a:t> pyrkimykset ohjata aikuisen huomio tapahtumaan tai esineeseen.</a:t>
                      </a:r>
                      <a:endParaRPr lang="fr-FR" sz="1600" dirty="0">
                        <a:effectLst/>
                        <a:latin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233167704"/>
                  </a:ext>
                </a:extLst>
              </a:tr>
              <a:tr h="1173708">
                <a:tc>
                  <a:txBody>
                    <a:bodyPr/>
                    <a:lstStyle/>
                    <a:p>
                      <a:pPr marL="0" lvl="0" indent="0">
                        <a:lnSpc>
                          <a:spcPct val="107000"/>
                        </a:lnSpc>
                        <a:buFont typeface="Symbol" panose="05050102010706020507" pitchFamily="18" charset="2"/>
                        <a:buNone/>
                      </a:pPr>
                      <a:r>
                        <a:rPr lang="fi-FI" sz="1600" dirty="0">
                          <a:effectLst/>
                          <a:latin typeface="Calibri" panose="020F0502020204030204" pitchFamily="34" charset="0"/>
                          <a:cs typeface="Calibri" panose="020F0502020204030204" pitchFamily="34" charset="0"/>
                        </a:rPr>
                        <a:t>→ kiinnostunut sosiaalisesta vaihdosta, vaan ainoastaan vastauksen saamisesta henkilökohtaiseen tarpeeseen.</a:t>
                      </a:r>
                      <a:endParaRPr lang="fr-FR" sz="1600" dirty="0">
                        <a:effectLst/>
                        <a:latin typeface="Calibri" panose="020F0502020204030204" pitchFamily="34" charset="0"/>
                        <a:cs typeface="Calibri" panose="020F0502020204030204" pitchFamily="34" charset="0"/>
                      </a:endParaRPr>
                    </a:p>
                  </a:txBody>
                  <a:tcPr marL="68580" marR="68580" marT="0" marB="0"/>
                </a:tc>
                <a:tc>
                  <a:txBody>
                    <a:bodyPr/>
                    <a:lstStyle/>
                    <a:p>
                      <a:pPr marL="0" indent="0">
                        <a:lnSpc>
                          <a:spcPct val="100000"/>
                        </a:lnSpc>
                        <a:spcAft>
                          <a:spcPts val="800"/>
                        </a:spcAft>
                        <a:buFont typeface="Arial" panose="020B0604020202020204" pitchFamily="34" charset="0"/>
                        <a:buNone/>
                      </a:pPr>
                      <a:r>
                        <a:rPr lang="en-GB" sz="1600" dirty="0">
                          <a:effectLst/>
                          <a:latin typeface="Calibri" panose="020F0502020204030204" pitchFamily="34" charset="0"/>
                          <a:cs typeface="Calibri" panose="020F0502020204030204" pitchFamily="34" charset="0"/>
                        </a:rPr>
                        <a:t> </a:t>
                      </a:r>
                      <a:r>
                        <a:rPr lang="fi-FI" sz="1600" i="1" dirty="0">
                          <a:effectLst/>
                          <a:latin typeface="Calibri" panose="020F0502020204030204" pitchFamily="34" charset="0"/>
                          <a:cs typeface="Calibri" panose="020F0502020204030204" pitchFamily="34" charset="0"/>
                        </a:rPr>
                        <a:t>→ keskustelu puhujan kanssa
saada tietoa jostakin
jakaa tunne </a:t>
                      </a:r>
                      <a:r>
                        <a:rPr lang="fi-FI" sz="1600" i="1" dirty="0" err="1">
                          <a:effectLst/>
                          <a:latin typeface="Calibri" panose="020F0502020204030204" pitchFamily="34" charset="0"/>
                          <a:cs typeface="Calibri" panose="020F0502020204030204" pitchFamily="34" charset="0"/>
                        </a:rPr>
                        <a:t>jne</a:t>
                      </a:r>
                      <a:r>
                        <a:rPr lang="en-GB" sz="1600" b="1" i="0" dirty="0">
                          <a:effectLst/>
                          <a:latin typeface="Calibri" panose="020F0502020204030204" pitchFamily="34" charset="0"/>
                          <a:cs typeface="Calibri" panose="020F0502020204030204" pitchFamily="34" charset="0"/>
                        </a:rPr>
                        <a:t>.</a:t>
                      </a:r>
                      <a:endParaRPr lang="fr-FR" sz="1600" b="1" i="0" dirty="0">
                        <a:effectLst/>
                        <a:latin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744319209"/>
                  </a:ext>
                </a:extLst>
              </a:tr>
              <a:tr h="1232747">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fi-FI" sz="1600" b="0" dirty="0">
                          <a:effectLst/>
                          <a:latin typeface="Calibri" panose="020F0502020204030204" pitchFamily="34" charset="0"/>
                          <a:cs typeface="Calibri" panose="020F0502020204030204" pitchFamily="34" charset="0"/>
                        </a:rPr>
                        <a:t>Tämä on matalan tason käyttäytymistä, jonka avulla voit saavuttaa jotain ilman mitään sosiaalista toimintaa.</a:t>
                      </a:r>
                      <a:endParaRPr lang="fr-FR" sz="16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07000"/>
                        </a:lnSpc>
                        <a:spcAft>
                          <a:spcPts val="800"/>
                        </a:spcAft>
                      </a:pPr>
                      <a:r>
                        <a:rPr lang="fi-FI" sz="1600" dirty="0">
                          <a:effectLst/>
                          <a:latin typeface="Calibri" panose="020F0502020204030204" pitchFamily="34" charset="0"/>
                          <a:cs typeface="Calibri" panose="020F0502020204030204" pitchFamily="34" charset="0"/>
                        </a:rPr>
                        <a:t>Tämä on korkean tason käyttäytymistä, joka edellyttää:
yhteinen huomio
Tietoisuus (jopa minimaalinen) toisen näkökulmasta</a:t>
                      </a:r>
                      <a:endParaRPr lang="fr-FR"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2350367"/>
                  </a:ext>
                </a:extLst>
              </a:tr>
            </a:tbl>
          </a:graphicData>
        </a:graphic>
      </p:graphicFrame>
      <p:sp>
        <p:nvSpPr>
          <p:cNvPr id="4" name="Tekstin paikkamerkki 3">
            <a:extLst>
              <a:ext uri="{FF2B5EF4-FFF2-40B4-BE49-F238E27FC236}">
                <a16:creationId xmlns:a16="http://schemas.microsoft.com/office/drawing/2014/main" id="{94B25F37-A476-236C-BDCA-922AC99C5F52}"/>
              </a:ext>
            </a:extLst>
          </p:cNvPr>
          <p:cNvSpPr>
            <a:spLocks noGrp="1"/>
          </p:cNvSpPr>
          <p:nvPr>
            <p:ph type="body" idx="1"/>
          </p:nvPr>
        </p:nvSpPr>
        <p:spPr/>
        <p:txBody>
          <a:bodyPr/>
          <a:lstStyle/>
          <a:p>
            <a:endParaRPr lang="fi-FI"/>
          </a:p>
        </p:txBody>
      </p:sp>
      <p:pic>
        <p:nvPicPr>
          <p:cNvPr id="5" name="Kuva 4">
            <a:extLst>
              <a:ext uri="{FF2B5EF4-FFF2-40B4-BE49-F238E27FC236}">
                <a16:creationId xmlns:a16="http://schemas.microsoft.com/office/drawing/2014/main" id="{09414380-2810-94E8-60B0-85ABD5B93792}"/>
              </a:ext>
            </a:extLst>
          </p:cNvPr>
          <p:cNvPicPr>
            <a:picLocks noChangeAspect="1"/>
          </p:cNvPicPr>
          <p:nvPr/>
        </p:nvPicPr>
        <p:blipFill>
          <a:blip r:embed="rId4"/>
          <a:stretch>
            <a:fillRect/>
          </a:stretch>
        </p:blipFill>
        <p:spPr>
          <a:xfrm>
            <a:off x="10645449" y="190093"/>
            <a:ext cx="1145768" cy="1176379"/>
          </a:xfrm>
          <a:prstGeom prst="rect">
            <a:avLst/>
          </a:prstGeom>
        </p:spPr>
      </p:pic>
    </p:spTree>
    <p:extLst>
      <p:ext uri="{BB962C8B-B14F-4D97-AF65-F5344CB8AC3E}">
        <p14:creationId xmlns:p14="http://schemas.microsoft.com/office/powerpoint/2010/main" val="3473132355"/>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15C98DB-A2E4-44BB-886C-D3DBC73F7C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2B3263-EF49-4234-9689-D9203774EBA0}">
  <ds:schemaRefs>
    <ds:schemaRef ds:uri="http://schemas.microsoft.com/office/infopath/2007/PartnerControls"/>
    <ds:schemaRef ds:uri="833f7f52-ca37-4ad5-a460-7ba203df2864"/>
    <ds:schemaRef ds:uri="http://schemas.microsoft.com/office/2006/documentManagement/types"/>
    <ds:schemaRef ds:uri="http://www.w3.org/XML/1998/namespace"/>
    <ds:schemaRef ds:uri="http://purl.org/dc/elements/1.1/"/>
    <ds:schemaRef ds:uri="http://schemas.microsoft.com/office/2006/metadata/properties"/>
    <ds:schemaRef ds:uri="http://schemas.openxmlformats.org/package/2006/metadata/core-properties"/>
    <ds:schemaRef ds:uri="7a866126-7c09-4654-844e-0d48a974f41d"/>
    <ds:schemaRef ds:uri="http://purl.org/dc/dcmitype/"/>
    <ds:schemaRef ds:uri="http://purl.org/dc/terms/"/>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282</TotalTime>
  <Words>1871</Words>
  <Application>Microsoft Office PowerPoint</Application>
  <PresentationFormat>Laajakuva</PresentationFormat>
  <Paragraphs>138</Paragraphs>
  <Slides>15</Slides>
  <Notes>15</Notes>
  <HiddenSlides>0</HiddenSlides>
  <MMClips>0</MMClips>
  <ScaleCrop>false</ScaleCrop>
  <HeadingPairs>
    <vt:vector size="6" baseType="variant">
      <vt:variant>
        <vt:lpstr>Käytetyt fontit</vt:lpstr>
      </vt:variant>
      <vt:variant>
        <vt:i4>3</vt:i4>
      </vt:variant>
      <vt:variant>
        <vt:lpstr>Teema</vt:lpstr>
      </vt:variant>
      <vt:variant>
        <vt:i4>1</vt:i4>
      </vt:variant>
      <vt:variant>
        <vt:lpstr>Dian otsikot</vt:lpstr>
      </vt:variant>
      <vt:variant>
        <vt:i4>15</vt:i4>
      </vt:variant>
    </vt:vector>
  </HeadingPairs>
  <TitlesOfParts>
    <vt:vector size="19" baseType="lpstr">
      <vt:lpstr>Arial</vt:lpstr>
      <vt:lpstr>Calibri</vt:lpstr>
      <vt:lpstr>Symbol</vt:lpstr>
      <vt:lpstr>AdornVTI</vt:lpstr>
      <vt:lpstr> </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lpstr>PowerPoint-esitys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Kosola Maisa</cp:lastModifiedBy>
  <cp:revision>177</cp:revision>
  <dcterms:created xsi:type="dcterms:W3CDTF">2023-11-23T08:37:25Z</dcterms:created>
  <dcterms:modified xsi:type="dcterms:W3CDTF">2024-12-09T14:24:53Z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