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8"/>
  </p:notesMasterIdLst>
  <p:sldIdLst>
    <p:sldId id="256" r:id="rId5"/>
    <p:sldId id="261" r:id="rId6"/>
    <p:sldId id="263" r:id="rId7"/>
    <p:sldId id="286" r:id="rId8"/>
    <p:sldId id="287" r:id="rId9"/>
    <p:sldId id="288" r:id="rId10"/>
    <p:sldId id="289" r:id="rId11"/>
    <p:sldId id="290" r:id="rId12"/>
    <p:sldId id="291" r:id="rId13"/>
    <p:sldId id="292" r:id="rId14"/>
    <p:sldId id="293" r:id="rId15"/>
    <p:sldId id="294" r:id="rId16"/>
    <p:sldId id="29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1"/>
            <p14:sldId id="263"/>
          </p14:sldIdLst>
        </p14:section>
        <p14:section name="Section sans titre" id="{3BF96D62-0261-4BD7-9F14-3FBCCEE910C5}">
          <p14:sldIdLst>
            <p14:sldId id="286"/>
            <p14:sldId id="287"/>
            <p14:sldId id="288"/>
            <p14:sldId id="289"/>
            <p14:sldId id="290"/>
            <p14:sldId id="291"/>
            <p14:sldId id="292"/>
            <p14:sldId id="293"/>
            <p14:sldId id="294"/>
            <p14:sldId id="295"/>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4D1F2B-B0C9-4754-B9FD-4B16FF037624}" v="13" dt="2024-12-09T14:21:06.85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0"/>
    <p:restoredTop sz="80959"/>
  </p:normalViewPr>
  <p:slideViewPr>
    <p:cSldViewPr snapToGrid="0">
      <p:cViewPr varScale="1">
        <p:scale>
          <a:sx n="131" d="100"/>
          <a:sy n="131" d="100"/>
        </p:scale>
        <p:origin x="1578"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8505B88A-D29E-87D1-3A19-ECC2355075FA}"/>
    <pc:docChg chg="addSld modSection">
      <pc:chgData name="" userId="" providerId="" clId="Web-{8505B88A-D29E-87D1-3A19-ECC2355075FA}" dt="2024-07-14T14:13:51.181" v="0"/>
      <pc:docMkLst>
        <pc:docMk/>
      </pc:docMkLst>
      <pc:sldChg chg="add replId">
        <pc:chgData name="" userId="" providerId="" clId="Web-{8505B88A-D29E-87D1-3A19-ECC2355075FA}" dt="2024-07-14T14:13:51.181" v="0"/>
        <pc:sldMkLst>
          <pc:docMk/>
          <pc:sldMk cId="2944531943" sldId="295"/>
        </pc:sldMkLst>
      </pc:sldChg>
    </pc:docChg>
  </pc:docChgLst>
  <pc:docChgLst>
    <pc:chgData name="Kosola Maisa" userId="S::maisa.kosola_kvps.fi#ext#@univreimsfr.onmicrosoft.com::2c98e99d-c8f5-4cf3-9b72-cf31e513ad72" providerId="AD" clId="Web-{197506E0-EB89-459F-B607-A494BD9B0F4C}"/>
    <pc:docChg chg="modSld">
      <pc:chgData name="Kosola Maisa" userId="S::maisa.kosola_kvps.fi#ext#@univreimsfr.onmicrosoft.com::2c98e99d-c8f5-4cf3-9b72-cf31e513ad72" providerId="AD" clId="Web-{197506E0-EB89-459F-B607-A494BD9B0F4C}" dt="2024-11-28T15:11:43.429" v="16" actId="14100"/>
      <pc:docMkLst>
        <pc:docMk/>
      </pc:docMkLst>
      <pc:sldChg chg="modSp">
        <pc:chgData name="Kosola Maisa" userId="S::maisa.kosola_kvps.fi#ext#@univreimsfr.onmicrosoft.com::2c98e99d-c8f5-4cf3-9b72-cf31e513ad72" providerId="AD" clId="Web-{197506E0-EB89-459F-B607-A494BD9B0F4C}" dt="2024-11-28T15:10:04.880" v="0" actId="14100"/>
        <pc:sldMkLst>
          <pc:docMk/>
          <pc:sldMk cId="0" sldId="256"/>
        </pc:sldMkLst>
        <pc:spChg chg="mod">
          <ac:chgData name="Kosola Maisa" userId="S::maisa.kosola_kvps.fi#ext#@univreimsfr.onmicrosoft.com::2c98e99d-c8f5-4cf3-9b72-cf31e513ad72" providerId="AD" clId="Web-{197506E0-EB89-459F-B607-A494BD9B0F4C}" dt="2024-11-28T15:10:04.880" v="0" actId="14100"/>
          <ac:spMkLst>
            <pc:docMk/>
            <pc:sldMk cId="0" sldId="256"/>
            <ac:spMk id="5" creationId="{9761661D-1A84-E5AE-E5D4-5340991542B7}"/>
          </ac:spMkLst>
        </pc:spChg>
      </pc:sldChg>
      <pc:sldChg chg="modSp">
        <pc:chgData name="Kosola Maisa" userId="S::maisa.kosola_kvps.fi#ext#@univreimsfr.onmicrosoft.com::2c98e99d-c8f5-4cf3-9b72-cf31e513ad72" providerId="AD" clId="Web-{197506E0-EB89-459F-B607-A494BD9B0F4C}" dt="2024-11-28T15:10:09.692" v="1" actId="14100"/>
        <pc:sldMkLst>
          <pc:docMk/>
          <pc:sldMk cId="1608186336" sldId="261"/>
        </pc:sldMkLst>
        <pc:spChg chg="mod">
          <ac:chgData name="Kosola Maisa" userId="S::maisa.kosola_kvps.fi#ext#@univreimsfr.onmicrosoft.com::2c98e99d-c8f5-4cf3-9b72-cf31e513ad72" providerId="AD" clId="Web-{197506E0-EB89-459F-B607-A494BD9B0F4C}" dt="2024-11-28T15:10:09.692" v="1"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197506E0-EB89-459F-B607-A494BD9B0F4C}" dt="2024-11-28T15:10:17.583" v="2" actId="14100"/>
        <pc:sldMkLst>
          <pc:docMk/>
          <pc:sldMk cId="1314171282" sldId="263"/>
        </pc:sldMkLst>
        <pc:spChg chg="mod">
          <ac:chgData name="Kosola Maisa" userId="S::maisa.kosola_kvps.fi#ext#@univreimsfr.onmicrosoft.com::2c98e99d-c8f5-4cf3-9b72-cf31e513ad72" providerId="AD" clId="Web-{197506E0-EB89-459F-B607-A494BD9B0F4C}" dt="2024-11-28T15:10:17.583" v="2" actId="14100"/>
          <ac:spMkLst>
            <pc:docMk/>
            <pc:sldMk cId="1314171282" sldId="263"/>
            <ac:spMk id="113" creationId="{00000000-0000-0000-0000-000000000000}"/>
          </ac:spMkLst>
        </pc:spChg>
      </pc:sldChg>
      <pc:sldChg chg="modSp">
        <pc:chgData name="Kosola Maisa" userId="S::maisa.kosola_kvps.fi#ext#@univreimsfr.onmicrosoft.com::2c98e99d-c8f5-4cf3-9b72-cf31e513ad72" providerId="AD" clId="Web-{197506E0-EB89-459F-B607-A494BD9B0F4C}" dt="2024-11-28T15:10:27.241" v="3" actId="14100"/>
        <pc:sldMkLst>
          <pc:docMk/>
          <pc:sldMk cId="71950078" sldId="286"/>
        </pc:sldMkLst>
        <pc:spChg chg="mod">
          <ac:chgData name="Kosola Maisa" userId="S::maisa.kosola_kvps.fi#ext#@univreimsfr.onmicrosoft.com::2c98e99d-c8f5-4cf3-9b72-cf31e513ad72" providerId="AD" clId="Web-{197506E0-EB89-459F-B607-A494BD9B0F4C}" dt="2024-11-28T15:10:27.241" v="3" actId="14100"/>
          <ac:spMkLst>
            <pc:docMk/>
            <pc:sldMk cId="71950078" sldId="286"/>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0:39.802" v="5" actId="1076"/>
        <pc:sldMkLst>
          <pc:docMk/>
          <pc:sldMk cId="3410377958" sldId="287"/>
        </pc:sldMkLst>
        <pc:spChg chg="mod">
          <ac:chgData name="Kosola Maisa" userId="S::maisa.kosola_kvps.fi#ext#@univreimsfr.onmicrosoft.com::2c98e99d-c8f5-4cf3-9b72-cf31e513ad72" providerId="AD" clId="Web-{197506E0-EB89-459F-B607-A494BD9B0F4C}" dt="2024-11-28T15:10:39.802" v="5" actId="1076"/>
          <ac:spMkLst>
            <pc:docMk/>
            <pc:sldMk cId="3410377958" sldId="287"/>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0:45.693" v="6" actId="14100"/>
        <pc:sldMkLst>
          <pc:docMk/>
          <pc:sldMk cId="2688519686" sldId="288"/>
        </pc:sldMkLst>
        <pc:spChg chg="mod">
          <ac:chgData name="Kosola Maisa" userId="S::maisa.kosola_kvps.fi#ext#@univreimsfr.onmicrosoft.com::2c98e99d-c8f5-4cf3-9b72-cf31e513ad72" providerId="AD" clId="Web-{197506E0-EB89-459F-B607-A494BD9B0F4C}" dt="2024-11-28T15:10:45.693" v="6" actId="14100"/>
          <ac:spMkLst>
            <pc:docMk/>
            <pc:sldMk cId="2688519686" sldId="288"/>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0:58.225" v="9" actId="1076"/>
        <pc:sldMkLst>
          <pc:docMk/>
          <pc:sldMk cId="3665214993" sldId="289"/>
        </pc:sldMkLst>
        <pc:spChg chg="mod">
          <ac:chgData name="Kosola Maisa" userId="S::maisa.kosola_kvps.fi#ext#@univreimsfr.onmicrosoft.com::2c98e99d-c8f5-4cf3-9b72-cf31e513ad72" providerId="AD" clId="Web-{197506E0-EB89-459F-B607-A494BD9B0F4C}" dt="2024-11-28T15:10:58.225" v="9" actId="1076"/>
          <ac:spMkLst>
            <pc:docMk/>
            <pc:sldMk cId="3665214993" sldId="289"/>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03.897" v="10" actId="14100"/>
        <pc:sldMkLst>
          <pc:docMk/>
          <pc:sldMk cId="3974892429" sldId="290"/>
        </pc:sldMkLst>
        <pc:spChg chg="mod">
          <ac:chgData name="Kosola Maisa" userId="S::maisa.kosola_kvps.fi#ext#@univreimsfr.onmicrosoft.com::2c98e99d-c8f5-4cf3-9b72-cf31e513ad72" providerId="AD" clId="Web-{197506E0-EB89-459F-B607-A494BD9B0F4C}" dt="2024-11-28T15:11:03.897" v="10" actId="14100"/>
          <ac:spMkLst>
            <pc:docMk/>
            <pc:sldMk cId="3974892429" sldId="290"/>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11.335" v="11" actId="14100"/>
        <pc:sldMkLst>
          <pc:docMk/>
          <pc:sldMk cId="4205731284" sldId="291"/>
        </pc:sldMkLst>
        <pc:spChg chg="mod">
          <ac:chgData name="Kosola Maisa" userId="S::maisa.kosola_kvps.fi#ext#@univreimsfr.onmicrosoft.com::2c98e99d-c8f5-4cf3-9b72-cf31e513ad72" providerId="AD" clId="Web-{197506E0-EB89-459F-B607-A494BD9B0F4C}" dt="2024-11-28T15:11:11.335" v="11" actId="14100"/>
          <ac:spMkLst>
            <pc:docMk/>
            <pc:sldMk cId="4205731284" sldId="291"/>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18.429" v="12" actId="14100"/>
        <pc:sldMkLst>
          <pc:docMk/>
          <pc:sldMk cId="1602102123" sldId="292"/>
        </pc:sldMkLst>
        <pc:spChg chg="mod">
          <ac:chgData name="Kosola Maisa" userId="S::maisa.kosola_kvps.fi#ext#@univreimsfr.onmicrosoft.com::2c98e99d-c8f5-4cf3-9b72-cf31e513ad72" providerId="AD" clId="Web-{197506E0-EB89-459F-B607-A494BD9B0F4C}" dt="2024-11-28T15:11:18.429" v="12" actId="14100"/>
          <ac:spMkLst>
            <pc:docMk/>
            <pc:sldMk cId="1602102123" sldId="292"/>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26.804" v="14" actId="1076"/>
        <pc:sldMkLst>
          <pc:docMk/>
          <pc:sldMk cId="3337031629" sldId="293"/>
        </pc:sldMkLst>
        <pc:spChg chg="mod">
          <ac:chgData name="Kosola Maisa" userId="S::maisa.kosola_kvps.fi#ext#@univreimsfr.onmicrosoft.com::2c98e99d-c8f5-4cf3-9b72-cf31e513ad72" providerId="AD" clId="Web-{197506E0-EB89-459F-B607-A494BD9B0F4C}" dt="2024-11-28T15:11:26.804" v="14" actId="1076"/>
          <ac:spMkLst>
            <pc:docMk/>
            <pc:sldMk cId="3337031629" sldId="293"/>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36.007" v="15" actId="14100"/>
        <pc:sldMkLst>
          <pc:docMk/>
          <pc:sldMk cId="3647946188" sldId="294"/>
        </pc:sldMkLst>
        <pc:spChg chg="mod">
          <ac:chgData name="Kosola Maisa" userId="S::maisa.kosola_kvps.fi#ext#@univreimsfr.onmicrosoft.com::2c98e99d-c8f5-4cf3-9b72-cf31e513ad72" providerId="AD" clId="Web-{197506E0-EB89-459F-B607-A494BD9B0F4C}" dt="2024-11-28T15:11:36.007" v="15" actId="14100"/>
          <ac:spMkLst>
            <pc:docMk/>
            <pc:sldMk cId="3647946188" sldId="294"/>
            <ac:spMk id="113" creationId="{73D8EE94-5D86-8EB1-3E40-D0E560173120}"/>
          </ac:spMkLst>
        </pc:spChg>
      </pc:sldChg>
      <pc:sldChg chg="modSp">
        <pc:chgData name="Kosola Maisa" userId="S::maisa.kosola_kvps.fi#ext#@univreimsfr.onmicrosoft.com::2c98e99d-c8f5-4cf3-9b72-cf31e513ad72" providerId="AD" clId="Web-{197506E0-EB89-459F-B607-A494BD9B0F4C}" dt="2024-11-28T15:11:43.429" v="16" actId="14100"/>
        <pc:sldMkLst>
          <pc:docMk/>
          <pc:sldMk cId="2944531943" sldId="295"/>
        </pc:sldMkLst>
        <pc:spChg chg="mod">
          <ac:chgData name="Kosola Maisa" userId="S::maisa.kosola_kvps.fi#ext#@univreimsfr.onmicrosoft.com::2c98e99d-c8f5-4cf3-9b72-cf31e513ad72" providerId="AD" clId="Web-{197506E0-EB89-459F-B607-A494BD9B0F4C}" dt="2024-11-28T15:11:43.429" v="16" actId="14100"/>
          <ac:spMkLst>
            <pc:docMk/>
            <pc:sldMk cId="2944531943" sldId="295"/>
            <ac:spMk id="113" creationId="{73D8EE94-5D86-8EB1-3E40-D0E560173120}"/>
          </ac:spMkLst>
        </pc:spChg>
      </pc:sldChg>
    </pc:docChg>
  </pc:docChgLst>
  <pc:docChgLst>
    <pc:chgData name="Comblain Annick" userId="S::a.comblain_uliege.be#ext#@univreimsfr.onmicrosoft.com::63cd3b0e-86f2-4cef-93da-9afedf29e0a1" providerId="AD" clId="Web-{8505B88A-D29E-87D1-3A19-ECC2355075FA}"/>
    <pc:docChg chg="modSld">
      <pc:chgData name="Comblain Annick" userId="S::a.comblain_uliege.be#ext#@univreimsfr.onmicrosoft.com::63cd3b0e-86f2-4cef-93da-9afedf29e0a1" providerId="AD" clId="Web-{8505B88A-D29E-87D1-3A19-ECC2355075FA}" dt="2024-07-14T14:14:40.779" v="16" actId="14100"/>
      <pc:docMkLst>
        <pc:docMk/>
      </pc:docMkLst>
      <pc:sldChg chg="addSp delSp modSp">
        <pc:chgData name="Comblain Annick" userId="S::a.comblain_uliege.be#ext#@univreimsfr.onmicrosoft.com::63cd3b0e-86f2-4cef-93da-9afedf29e0a1" providerId="AD" clId="Web-{8505B88A-D29E-87D1-3A19-ECC2355075FA}" dt="2024-07-14T14:14:40.779" v="16" actId="14100"/>
        <pc:sldMkLst>
          <pc:docMk/>
          <pc:sldMk cId="2944531943" sldId="295"/>
        </pc:sldMkLst>
      </pc:sldChg>
    </pc:docChg>
  </pc:docChgLst>
  <pc:docChgLst>
    <pc:chgData name="Ojala Krista" userId="f0ba6cd0-c5fd-43c9-a651-72ef6fcfc64d" providerId="ADAL" clId="{F52BFA83-B934-4FEA-B510-C7FF00334EB4}"/>
    <pc:docChg chg="modSld">
      <pc:chgData name="Ojala Krista" userId="f0ba6cd0-c5fd-43c9-a651-72ef6fcfc64d" providerId="ADAL" clId="{F52BFA83-B934-4FEA-B510-C7FF00334EB4}" dt="2024-10-04T07:31:31.031" v="61" actId="20577"/>
      <pc:docMkLst>
        <pc:docMk/>
      </pc:docMkLst>
      <pc:sldChg chg="modSp mod">
        <pc:chgData name="Ojala Krista" userId="f0ba6cd0-c5fd-43c9-a651-72ef6fcfc64d" providerId="ADAL" clId="{F52BFA83-B934-4FEA-B510-C7FF00334EB4}" dt="2024-10-04T07:21:29.622" v="6" actId="404"/>
        <pc:sldMkLst>
          <pc:docMk/>
          <pc:sldMk cId="0" sldId="256"/>
        </pc:sldMkLst>
        <pc:spChg chg="mod">
          <ac:chgData name="Ojala Krista" userId="f0ba6cd0-c5fd-43c9-a651-72ef6fcfc64d" providerId="ADAL" clId="{F52BFA83-B934-4FEA-B510-C7FF00334EB4}" dt="2024-10-04T07:21:29.622" v="6" actId="404"/>
          <ac:spMkLst>
            <pc:docMk/>
            <pc:sldMk cId="0" sldId="256"/>
            <ac:spMk id="99" creationId="{00000000-0000-0000-0000-000000000000}"/>
          </ac:spMkLst>
        </pc:spChg>
      </pc:sldChg>
      <pc:sldChg chg="modSp">
        <pc:chgData name="Ojala Krista" userId="f0ba6cd0-c5fd-43c9-a651-72ef6fcfc64d" providerId="ADAL" clId="{F52BFA83-B934-4FEA-B510-C7FF00334EB4}" dt="2024-10-04T07:21:38.834" v="7"/>
        <pc:sldMkLst>
          <pc:docMk/>
          <pc:sldMk cId="1608186336" sldId="261"/>
        </pc:sldMkLst>
        <pc:spChg chg="mod">
          <ac:chgData name="Ojala Krista" userId="f0ba6cd0-c5fd-43c9-a651-72ef6fcfc64d" providerId="ADAL" clId="{F52BFA83-B934-4FEA-B510-C7FF00334EB4}" dt="2024-10-04T07:21:38.834" v="7"/>
          <ac:spMkLst>
            <pc:docMk/>
            <pc:sldMk cId="1608186336" sldId="261"/>
            <ac:spMk id="13" creationId="{4AFB8E46-F25C-24F4-A5AE-77D5D65E24CB}"/>
          </ac:spMkLst>
        </pc:spChg>
      </pc:sldChg>
      <pc:sldChg chg="modSp">
        <pc:chgData name="Ojala Krista" userId="f0ba6cd0-c5fd-43c9-a651-72ef6fcfc64d" providerId="ADAL" clId="{F52BFA83-B934-4FEA-B510-C7FF00334EB4}" dt="2024-10-04T07:21:49.892" v="8"/>
        <pc:sldMkLst>
          <pc:docMk/>
          <pc:sldMk cId="1314171282" sldId="263"/>
        </pc:sldMkLst>
        <pc:spChg chg="mod">
          <ac:chgData name="Ojala Krista" userId="f0ba6cd0-c5fd-43c9-a651-72ef6fcfc64d" providerId="ADAL" clId="{F52BFA83-B934-4FEA-B510-C7FF00334EB4}" dt="2024-10-04T07:21:49.892" v="8"/>
          <ac:spMkLst>
            <pc:docMk/>
            <pc:sldMk cId="1314171282" sldId="263"/>
            <ac:spMk id="13" creationId="{4AFB8E46-F25C-24F4-A5AE-77D5D65E24CB}"/>
          </ac:spMkLst>
        </pc:spChg>
      </pc:sldChg>
      <pc:sldChg chg="modSp">
        <pc:chgData name="Ojala Krista" userId="f0ba6cd0-c5fd-43c9-a651-72ef6fcfc64d" providerId="ADAL" clId="{F52BFA83-B934-4FEA-B510-C7FF00334EB4}" dt="2024-10-04T07:21:55.551" v="9"/>
        <pc:sldMkLst>
          <pc:docMk/>
          <pc:sldMk cId="71950078" sldId="286"/>
        </pc:sldMkLst>
        <pc:spChg chg="mod">
          <ac:chgData name="Ojala Krista" userId="f0ba6cd0-c5fd-43c9-a651-72ef6fcfc64d" providerId="ADAL" clId="{F52BFA83-B934-4FEA-B510-C7FF00334EB4}" dt="2024-10-04T07:21:55.551" v="9"/>
          <ac:spMkLst>
            <pc:docMk/>
            <pc:sldMk cId="71950078" sldId="286"/>
            <ac:spMk id="21" creationId="{CC016589-D512-F601-E002-10808484ED95}"/>
          </ac:spMkLst>
        </pc:spChg>
      </pc:sldChg>
      <pc:sldChg chg="modSp">
        <pc:chgData name="Ojala Krista" userId="f0ba6cd0-c5fd-43c9-a651-72ef6fcfc64d" providerId="ADAL" clId="{F52BFA83-B934-4FEA-B510-C7FF00334EB4}" dt="2024-10-04T07:22:50.105" v="10"/>
        <pc:sldMkLst>
          <pc:docMk/>
          <pc:sldMk cId="3410377958" sldId="287"/>
        </pc:sldMkLst>
        <pc:spChg chg="mod">
          <ac:chgData name="Ojala Krista" userId="f0ba6cd0-c5fd-43c9-a651-72ef6fcfc64d" providerId="ADAL" clId="{F52BFA83-B934-4FEA-B510-C7FF00334EB4}" dt="2024-10-04T07:22:50.105" v="10"/>
          <ac:spMkLst>
            <pc:docMk/>
            <pc:sldMk cId="3410377958" sldId="287"/>
            <ac:spMk id="3" creationId="{3CB98705-41EC-B721-19C8-A0C5E92C91A4}"/>
          </ac:spMkLst>
        </pc:spChg>
      </pc:sldChg>
      <pc:sldChg chg="modSp">
        <pc:chgData name="Ojala Krista" userId="f0ba6cd0-c5fd-43c9-a651-72ef6fcfc64d" providerId="ADAL" clId="{F52BFA83-B934-4FEA-B510-C7FF00334EB4}" dt="2024-10-04T07:23:56.237" v="11"/>
        <pc:sldMkLst>
          <pc:docMk/>
          <pc:sldMk cId="2688519686" sldId="288"/>
        </pc:sldMkLst>
        <pc:spChg chg="mod">
          <ac:chgData name="Ojala Krista" userId="f0ba6cd0-c5fd-43c9-a651-72ef6fcfc64d" providerId="ADAL" clId="{F52BFA83-B934-4FEA-B510-C7FF00334EB4}" dt="2024-10-04T07:23:56.237" v="11"/>
          <ac:spMkLst>
            <pc:docMk/>
            <pc:sldMk cId="2688519686" sldId="288"/>
            <ac:spMk id="3" creationId="{3CB98705-41EC-B721-19C8-A0C5E92C91A4}"/>
          </ac:spMkLst>
        </pc:spChg>
      </pc:sldChg>
      <pc:sldChg chg="modSp">
        <pc:chgData name="Ojala Krista" userId="f0ba6cd0-c5fd-43c9-a651-72ef6fcfc64d" providerId="ADAL" clId="{F52BFA83-B934-4FEA-B510-C7FF00334EB4}" dt="2024-10-04T07:24:45.604" v="12"/>
        <pc:sldMkLst>
          <pc:docMk/>
          <pc:sldMk cId="3665214993" sldId="289"/>
        </pc:sldMkLst>
        <pc:spChg chg="mod">
          <ac:chgData name="Ojala Krista" userId="f0ba6cd0-c5fd-43c9-a651-72ef6fcfc64d" providerId="ADAL" clId="{F52BFA83-B934-4FEA-B510-C7FF00334EB4}" dt="2024-10-04T07:24:45.604" v="12"/>
          <ac:spMkLst>
            <pc:docMk/>
            <pc:sldMk cId="3665214993" sldId="289"/>
            <ac:spMk id="3" creationId="{3CB98705-41EC-B721-19C8-A0C5E92C91A4}"/>
          </ac:spMkLst>
        </pc:spChg>
      </pc:sldChg>
      <pc:sldChg chg="modSp mod modNotesTx">
        <pc:chgData name="Ojala Krista" userId="f0ba6cd0-c5fd-43c9-a651-72ef6fcfc64d" providerId="ADAL" clId="{F52BFA83-B934-4FEA-B510-C7FF00334EB4}" dt="2024-10-04T07:27:43.979" v="15" actId="113"/>
        <pc:sldMkLst>
          <pc:docMk/>
          <pc:sldMk cId="4205731284" sldId="291"/>
        </pc:sldMkLst>
        <pc:graphicFrameChg chg="mod">
          <ac:chgData name="Ojala Krista" userId="f0ba6cd0-c5fd-43c9-a651-72ef6fcfc64d" providerId="ADAL" clId="{F52BFA83-B934-4FEA-B510-C7FF00334EB4}" dt="2024-10-04T07:27:10.518" v="13" actId="1076"/>
          <ac:graphicFrameMkLst>
            <pc:docMk/>
            <pc:sldMk cId="4205731284" sldId="291"/>
            <ac:graphicFrameMk id="2" creationId="{2C0A2DEF-78D1-D904-1EFC-76EBF67DBC08}"/>
          </ac:graphicFrameMkLst>
        </pc:graphicFrameChg>
      </pc:sldChg>
      <pc:sldChg chg="modSp">
        <pc:chgData name="Ojala Krista" userId="f0ba6cd0-c5fd-43c9-a651-72ef6fcfc64d" providerId="ADAL" clId="{F52BFA83-B934-4FEA-B510-C7FF00334EB4}" dt="2024-10-04T07:27:51.245" v="16"/>
        <pc:sldMkLst>
          <pc:docMk/>
          <pc:sldMk cId="1602102123" sldId="292"/>
        </pc:sldMkLst>
        <pc:spChg chg="mod">
          <ac:chgData name="Ojala Krista" userId="f0ba6cd0-c5fd-43c9-a651-72ef6fcfc64d" providerId="ADAL" clId="{F52BFA83-B934-4FEA-B510-C7FF00334EB4}" dt="2024-10-04T07:27:51.245" v="16"/>
          <ac:spMkLst>
            <pc:docMk/>
            <pc:sldMk cId="1602102123" sldId="292"/>
            <ac:spMk id="3" creationId="{3CB98705-41EC-B721-19C8-A0C5E92C91A4}"/>
          </ac:spMkLst>
        </pc:spChg>
      </pc:sldChg>
      <pc:sldChg chg="modSp">
        <pc:chgData name="Ojala Krista" userId="f0ba6cd0-c5fd-43c9-a651-72ef6fcfc64d" providerId="ADAL" clId="{F52BFA83-B934-4FEA-B510-C7FF00334EB4}" dt="2024-10-04T07:30:07.488" v="31" actId="20577"/>
        <pc:sldMkLst>
          <pc:docMk/>
          <pc:sldMk cId="3337031629" sldId="293"/>
        </pc:sldMkLst>
        <pc:graphicFrameChg chg="mod">
          <ac:chgData name="Ojala Krista" userId="f0ba6cd0-c5fd-43c9-a651-72ef6fcfc64d" providerId="ADAL" clId="{F52BFA83-B934-4FEA-B510-C7FF00334EB4}" dt="2024-10-04T07:30:07.488" v="31" actId="20577"/>
          <ac:graphicFrameMkLst>
            <pc:docMk/>
            <pc:sldMk cId="3337031629" sldId="293"/>
            <ac:graphicFrameMk id="9" creationId="{3D750143-FC42-41B9-EA95-2D6BB174BCC4}"/>
          </ac:graphicFrameMkLst>
        </pc:graphicFrameChg>
      </pc:sldChg>
      <pc:sldChg chg="modSp">
        <pc:chgData name="Ojala Krista" userId="f0ba6cd0-c5fd-43c9-a651-72ef6fcfc64d" providerId="ADAL" clId="{F52BFA83-B934-4FEA-B510-C7FF00334EB4}" dt="2024-10-04T07:30:55.678" v="38" actId="20577"/>
        <pc:sldMkLst>
          <pc:docMk/>
          <pc:sldMk cId="3647946188" sldId="294"/>
        </pc:sldMkLst>
        <pc:spChg chg="mod">
          <ac:chgData name="Ojala Krista" userId="f0ba6cd0-c5fd-43c9-a651-72ef6fcfc64d" providerId="ADAL" clId="{F52BFA83-B934-4FEA-B510-C7FF00334EB4}" dt="2024-10-04T07:30:45.639" v="32"/>
          <ac:spMkLst>
            <pc:docMk/>
            <pc:sldMk cId="3647946188" sldId="294"/>
            <ac:spMk id="2" creationId="{A953B298-4A26-5651-511B-9B2F7D3ACC76}"/>
          </ac:spMkLst>
        </pc:spChg>
        <pc:graphicFrameChg chg="mod">
          <ac:chgData name="Ojala Krista" userId="f0ba6cd0-c5fd-43c9-a651-72ef6fcfc64d" providerId="ADAL" clId="{F52BFA83-B934-4FEA-B510-C7FF00334EB4}" dt="2024-10-04T07:30:55.678" v="38" actId="20577"/>
          <ac:graphicFrameMkLst>
            <pc:docMk/>
            <pc:sldMk cId="3647946188" sldId="294"/>
            <ac:graphicFrameMk id="4" creationId="{432C7762-1232-F2D5-0B5C-9661542AC0D6}"/>
          </ac:graphicFrameMkLst>
        </pc:graphicFrameChg>
      </pc:sldChg>
      <pc:sldChg chg="modSp mod">
        <pc:chgData name="Ojala Krista" userId="f0ba6cd0-c5fd-43c9-a651-72ef6fcfc64d" providerId="ADAL" clId="{F52BFA83-B934-4FEA-B510-C7FF00334EB4}" dt="2024-10-04T07:31:31.031" v="61" actId="20577"/>
        <pc:sldMkLst>
          <pc:docMk/>
          <pc:sldMk cId="2944531943" sldId="295"/>
        </pc:sldMkLst>
        <pc:spChg chg="mod">
          <ac:chgData name="Ojala Krista" userId="f0ba6cd0-c5fd-43c9-a651-72ef6fcfc64d" providerId="ADAL" clId="{F52BFA83-B934-4FEA-B510-C7FF00334EB4}" dt="2024-10-04T07:31:31.031" v="61" actId="20577"/>
          <ac:spMkLst>
            <pc:docMk/>
            <pc:sldMk cId="2944531943" sldId="295"/>
            <ac:spMk id="3" creationId="{3CB98705-41EC-B721-19C8-A0C5E92C91A4}"/>
          </ac:spMkLst>
        </pc:spChg>
      </pc:sldChg>
    </pc:docChg>
  </pc:docChgLst>
  <pc:docChgLst>
    <pc:chgData name="Kosola Maisa" userId="4b3326f0-aff6-4f7a-9d3f-bb0cbbc8dd91" providerId="ADAL" clId="{7C4D1F2B-B0C9-4754-B9FD-4B16FF037624}"/>
    <pc:docChg chg="custSel modSld">
      <pc:chgData name="Kosola Maisa" userId="4b3326f0-aff6-4f7a-9d3f-bb0cbbc8dd91" providerId="ADAL" clId="{7C4D1F2B-B0C9-4754-B9FD-4B16FF037624}" dt="2024-12-09T14:21:10.814" v="26" actId="478"/>
      <pc:docMkLst>
        <pc:docMk/>
      </pc:docMkLst>
      <pc:sldChg chg="addSp modSp mod">
        <pc:chgData name="Kosola Maisa" userId="4b3326f0-aff6-4f7a-9d3f-bb0cbbc8dd91" providerId="ADAL" clId="{7C4D1F2B-B0C9-4754-B9FD-4B16FF037624}" dt="2024-12-09T14:20:25.369" v="1" actId="1076"/>
        <pc:sldMkLst>
          <pc:docMk/>
          <pc:sldMk cId="0" sldId="256"/>
        </pc:sldMkLst>
        <pc:picChg chg="add mod">
          <ac:chgData name="Kosola Maisa" userId="4b3326f0-aff6-4f7a-9d3f-bb0cbbc8dd91" providerId="ADAL" clId="{7C4D1F2B-B0C9-4754-B9FD-4B16FF037624}" dt="2024-12-09T14:20:25.369" v="1" actId="1076"/>
          <ac:picMkLst>
            <pc:docMk/>
            <pc:sldMk cId="0" sldId="256"/>
            <ac:picMk id="3" creationId="{05E08E66-FA84-F3D3-E611-647651087AD7}"/>
          </ac:picMkLst>
        </pc:picChg>
      </pc:sldChg>
      <pc:sldChg chg="addSp delSp modSp mod">
        <pc:chgData name="Kosola Maisa" userId="4b3326f0-aff6-4f7a-9d3f-bb0cbbc8dd91" providerId="ADAL" clId="{7C4D1F2B-B0C9-4754-B9FD-4B16FF037624}" dt="2024-12-09T14:20:28.127" v="3"/>
        <pc:sldMkLst>
          <pc:docMk/>
          <pc:sldMk cId="1608186336" sldId="261"/>
        </pc:sldMkLst>
        <pc:spChg chg="add mod">
          <ac:chgData name="Kosola Maisa" userId="4b3326f0-aff6-4f7a-9d3f-bb0cbbc8dd91" providerId="ADAL" clId="{7C4D1F2B-B0C9-4754-B9FD-4B16FF037624}" dt="2024-12-09T14:20:27.878" v="2" actId="478"/>
          <ac:spMkLst>
            <pc:docMk/>
            <pc:sldMk cId="1608186336" sldId="261"/>
            <ac:spMk id="3" creationId="{478DDCBE-6EED-C26C-DCDA-F9614B6062F7}"/>
          </ac:spMkLst>
        </pc:spChg>
        <pc:picChg chg="add mod">
          <ac:chgData name="Kosola Maisa" userId="4b3326f0-aff6-4f7a-9d3f-bb0cbbc8dd91" providerId="ADAL" clId="{7C4D1F2B-B0C9-4754-B9FD-4B16FF037624}" dt="2024-12-09T14:20:28.127" v="3"/>
          <ac:picMkLst>
            <pc:docMk/>
            <pc:sldMk cId="1608186336" sldId="261"/>
            <ac:picMk id="4" creationId="{D3AA5600-05F4-3B0A-842E-52C9D597A9F7}"/>
          </ac:picMkLst>
        </pc:picChg>
        <pc:picChg chg="del">
          <ac:chgData name="Kosola Maisa" userId="4b3326f0-aff6-4f7a-9d3f-bb0cbbc8dd91" providerId="ADAL" clId="{7C4D1F2B-B0C9-4754-B9FD-4B16FF037624}" dt="2024-12-09T14:20:27.878" v="2" actId="478"/>
          <ac:picMkLst>
            <pc:docMk/>
            <pc:sldMk cId="1608186336" sldId="261"/>
            <ac:picMk id="111" creationId="{00000000-0000-0000-0000-000000000000}"/>
          </ac:picMkLst>
        </pc:picChg>
      </pc:sldChg>
      <pc:sldChg chg="addSp delSp modSp mod">
        <pc:chgData name="Kosola Maisa" userId="4b3326f0-aff6-4f7a-9d3f-bb0cbbc8dd91" providerId="ADAL" clId="{7C4D1F2B-B0C9-4754-B9FD-4B16FF037624}" dt="2024-12-09T14:20:30.987" v="5"/>
        <pc:sldMkLst>
          <pc:docMk/>
          <pc:sldMk cId="1314171282" sldId="263"/>
        </pc:sldMkLst>
        <pc:spChg chg="add mod">
          <ac:chgData name="Kosola Maisa" userId="4b3326f0-aff6-4f7a-9d3f-bb0cbbc8dd91" providerId="ADAL" clId="{7C4D1F2B-B0C9-4754-B9FD-4B16FF037624}" dt="2024-12-09T14:20:30.765" v="4" actId="478"/>
          <ac:spMkLst>
            <pc:docMk/>
            <pc:sldMk cId="1314171282" sldId="263"/>
            <ac:spMk id="4" creationId="{C2A593A0-A9A0-84BF-7139-0FF536715500}"/>
          </ac:spMkLst>
        </pc:spChg>
        <pc:picChg chg="add mod">
          <ac:chgData name="Kosola Maisa" userId="4b3326f0-aff6-4f7a-9d3f-bb0cbbc8dd91" providerId="ADAL" clId="{7C4D1F2B-B0C9-4754-B9FD-4B16FF037624}" dt="2024-12-09T14:20:30.987" v="5"/>
          <ac:picMkLst>
            <pc:docMk/>
            <pc:sldMk cId="1314171282" sldId="263"/>
            <ac:picMk id="5" creationId="{6E16FCD8-769F-C968-5061-E5774083C411}"/>
          </ac:picMkLst>
        </pc:picChg>
        <pc:picChg chg="del">
          <ac:chgData name="Kosola Maisa" userId="4b3326f0-aff6-4f7a-9d3f-bb0cbbc8dd91" providerId="ADAL" clId="{7C4D1F2B-B0C9-4754-B9FD-4B16FF037624}" dt="2024-12-09T14:20:30.765" v="4" actId="478"/>
          <ac:picMkLst>
            <pc:docMk/>
            <pc:sldMk cId="1314171282" sldId="263"/>
            <ac:picMk id="111" creationId="{00000000-0000-0000-0000-000000000000}"/>
          </ac:picMkLst>
        </pc:picChg>
      </pc:sldChg>
      <pc:sldChg chg="addSp delSp modSp mod">
        <pc:chgData name="Kosola Maisa" userId="4b3326f0-aff6-4f7a-9d3f-bb0cbbc8dd91" providerId="ADAL" clId="{7C4D1F2B-B0C9-4754-B9FD-4B16FF037624}" dt="2024-12-09T14:20:34.279" v="7"/>
        <pc:sldMkLst>
          <pc:docMk/>
          <pc:sldMk cId="71950078" sldId="286"/>
        </pc:sldMkLst>
        <pc:spChg chg="add mod">
          <ac:chgData name="Kosola Maisa" userId="4b3326f0-aff6-4f7a-9d3f-bb0cbbc8dd91" providerId="ADAL" clId="{7C4D1F2B-B0C9-4754-B9FD-4B16FF037624}" dt="2024-12-09T14:20:34.056" v="6" actId="478"/>
          <ac:spMkLst>
            <pc:docMk/>
            <pc:sldMk cId="71950078" sldId="286"/>
            <ac:spMk id="4" creationId="{7A210FE8-F720-EC7D-E82E-CAA2C7434AFB}"/>
          </ac:spMkLst>
        </pc:spChg>
        <pc:picChg chg="add mod">
          <ac:chgData name="Kosola Maisa" userId="4b3326f0-aff6-4f7a-9d3f-bb0cbbc8dd91" providerId="ADAL" clId="{7C4D1F2B-B0C9-4754-B9FD-4B16FF037624}" dt="2024-12-09T14:20:34.279" v="7"/>
          <ac:picMkLst>
            <pc:docMk/>
            <pc:sldMk cId="71950078" sldId="286"/>
            <ac:picMk id="5" creationId="{166C9A89-D7BF-D4E4-9674-BE0AFB7DA9B7}"/>
          </ac:picMkLst>
        </pc:picChg>
        <pc:picChg chg="del">
          <ac:chgData name="Kosola Maisa" userId="4b3326f0-aff6-4f7a-9d3f-bb0cbbc8dd91" providerId="ADAL" clId="{7C4D1F2B-B0C9-4754-B9FD-4B16FF037624}" dt="2024-12-09T14:20:34.056" v="6" actId="478"/>
          <ac:picMkLst>
            <pc:docMk/>
            <pc:sldMk cId="71950078" sldId="286"/>
            <ac:picMk id="111" creationId="{06334853-0B1D-071F-D6BC-0D9C10FB9FE1}"/>
          </ac:picMkLst>
        </pc:picChg>
      </pc:sldChg>
      <pc:sldChg chg="addSp delSp modSp mod">
        <pc:chgData name="Kosola Maisa" userId="4b3326f0-aff6-4f7a-9d3f-bb0cbbc8dd91" providerId="ADAL" clId="{7C4D1F2B-B0C9-4754-B9FD-4B16FF037624}" dt="2024-12-09T14:20:40.138" v="9"/>
        <pc:sldMkLst>
          <pc:docMk/>
          <pc:sldMk cId="3410377958" sldId="287"/>
        </pc:sldMkLst>
        <pc:spChg chg="add mod">
          <ac:chgData name="Kosola Maisa" userId="4b3326f0-aff6-4f7a-9d3f-bb0cbbc8dd91" providerId="ADAL" clId="{7C4D1F2B-B0C9-4754-B9FD-4B16FF037624}" dt="2024-12-09T14:20:39.858" v="8" actId="478"/>
          <ac:spMkLst>
            <pc:docMk/>
            <pc:sldMk cId="3410377958" sldId="287"/>
            <ac:spMk id="5" creationId="{95F232AD-E4DF-ECFF-5616-C928FC4C3E98}"/>
          </ac:spMkLst>
        </pc:spChg>
        <pc:picChg chg="add mod">
          <ac:chgData name="Kosola Maisa" userId="4b3326f0-aff6-4f7a-9d3f-bb0cbbc8dd91" providerId="ADAL" clId="{7C4D1F2B-B0C9-4754-B9FD-4B16FF037624}" dt="2024-12-09T14:20:40.138" v="9"/>
          <ac:picMkLst>
            <pc:docMk/>
            <pc:sldMk cId="3410377958" sldId="287"/>
            <ac:picMk id="6" creationId="{F5F3D958-13B2-599F-5FFB-84436A7F37A3}"/>
          </ac:picMkLst>
        </pc:picChg>
        <pc:picChg chg="del">
          <ac:chgData name="Kosola Maisa" userId="4b3326f0-aff6-4f7a-9d3f-bb0cbbc8dd91" providerId="ADAL" clId="{7C4D1F2B-B0C9-4754-B9FD-4B16FF037624}" dt="2024-12-09T14:20:39.858" v="8" actId="478"/>
          <ac:picMkLst>
            <pc:docMk/>
            <pc:sldMk cId="3410377958" sldId="287"/>
            <ac:picMk id="111" creationId="{06334853-0B1D-071F-D6BC-0D9C10FB9FE1}"/>
          </ac:picMkLst>
        </pc:picChg>
      </pc:sldChg>
      <pc:sldChg chg="addSp delSp modSp mod">
        <pc:chgData name="Kosola Maisa" userId="4b3326f0-aff6-4f7a-9d3f-bb0cbbc8dd91" providerId="ADAL" clId="{7C4D1F2B-B0C9-4754-B9FD-4B16FF037624}" dt="2024-12-09T14:20:43.008" v="11"/>
        <pc:sldMkLst>
          <pc:docMk/>
          <pc:sldMk cId="2688519686" sldId="288"/>
        </pc:sldMkLst>
        <pc:spChg chg="add mod">
          <ac:chgData name="Kosola Maisa" userId="4b3326f0-aff6-4f7a-9d3f-bb0cbbc8dd91" providerId="ADAL" clId="{7C4D1F2B-B0C9-4754-B9FD-4B16FF037624}" dt="2024-12-09T14:20:42.743" v="10" actId="478"/>
          <ac:spMkLst>
            <pc:docMk/>
            <pc:sldMk cId="2688519686" sldId="288"/>
            <ac:spMk id="5" creationId="{2B04C2DF-A3C8-E486-5969-8B2649ED34C4}"/>
          </ac:spMkLst>
        </pc:spChg>
        <pc:picChg chg="add mod">
          <ac:chgData name="Kosola Maisa" userId="4b3326f0-aff6-4f7a-9d3f-bb0cbbc8dd91" providerId="ADAL" clId="{7C4D1F2B-B0C9-4754-B9FD-4B16FF037624}" dt="2024-12-09T14:20:43.008" v="11"/>
          <ac:picMkLst>
            <pc:docMk/>
            <pc:sldMk cId="2688519686" sldId="288"/>
            <ac:picMk id="6" creationId="{444363BA-3BE0-239E-E716-65E5C906B736}"/>
          </ac:picMkLst>
        </pc:picChg>
        <pc:picChg chg="del">
          <ac:chgData name="Kosola Maisa" userId="4b3326f0-aff6-4f7a-9d3f-bb0cbbc8dd91" providerId="ADAL" clId="{7C4D1F2B-B0C9-4754-B9FD-4B16FF037624}" dt="2024-12-09T14:20:42.743" v="10" actId="478"/>
          <ac:picMkLst>
            <pc:docMk/>
            <pc:sldMk cId="2688519686" sldId="288"/>
            <ac:picMk id="111" creationId="{06334853-0B1D-071F-D6BC-0D9C10FB9FE1}"/>
          </ac:picMkLst>
        </pc:picChg>
      </pc:sldChg>
      <pc:sldChg chg="addSp delSp modSp mod">
        <pc:chgData name="Kosola Maisa" userId="4b3326f0-aff6-4f7a-9d3f-bb0cbbc8dd91" providerId="ADAL" clId="{7C4D1F2B-B0C9-4754-B9FD-4B16FF037624}" dt="2024-12-09T14:20:45.931" v="13"/>
        <pc:sldMkLst>
          <pc:docMk/>
          <pc:sldMk cId="3665214993" sldId="289"/>
        </pc:sldMkLst>
        <pc:spChg chg="add mod">
          <ac:chgData name="Kosola Maisa" userId="4b3326f0-aff6-4f7a-9d3f-bb0cbbc8dd91" providerId="ADAL" clId="{7C4D1F2B-B0C9-4754-B9FD-4B16FF037624}" dt="2024-12-09T14:20:45.591" v="12" actId="478"/>
          <ac:spMkLst>
            <pc:docMk/>
            <pc:sldMk cId="3665214993" sldId="289"/>
            <ac:spMk id="5" creationId="{6E58F9E0-8DBE-A037-8C15-F38EE1D7AEAB}"/>
          </ac:spMkLst>
        </pc:spChg>
        <pc:picChg chg="add mod">
          <ac:chgData name="Kosola Maisa" userId="4b3326f0-aff6-4f7a-9d3f-bb0cbbc8dd91" providerId="ADAL" clId="{7C4D1F2B-B0C9-4754-B9FD-4B16FF037624}" dt="2024-12-09T14:20:45.931" v="13"/>
          <ac:picMkLst>
            <pc:docMk/>
            <pc:sldMk cId="3665214993" sldId="289"/>
            <ac:picMk id="6" creationId="{47DC6949-0909-6119-9DF5-F322BEF950DA}"/>
          </ac:picMkLst>
        </pc:picChg>
        <pc:picChg chg="del">
          <ac:chgData name="Kosola Maisa" userId="4b3326f0-aff6-4f7a-9d3f-bb0cbbc8dd91" providerId="ADAL" clId="{7C4D1F2B-B0C9-4754-B9FD-4B16FF037624}" dt="2024-12-09T14:20:45.591" v="12" actId="478"/>
          <ac:picMkLst>
            <pc:docMk/>
            <pc:sldMk cId="3665214993" sldId="289"/>
            <ac:picMk id="111" creationId="{06334853-0B1D-071F-D6BC-0D9C10FB9FE1}"/>
          </ac:picMkLst>
        </pc:picChg>
      </pc:sldChg>
      <pc:sldChg chg="addSp delSp modSp mod">
        <pc:chgData name="Kosola Maisa" userId="4b3326f0-aff6-4f7a-9d3f-bb0cbbc8dd91" providerId="ADAL" clId="{7C4D1F2B-B0C9-4754-B9FD-4B16FF037624}" dt="2024-12-09T14:20:48.899" v="15"/>
        <pc:sldMkLst>
          <pc:docMk/>
          <pc:sldMk cId="3974892429" sldId="290"/>
        </pc:sldMkLst>
        <pc:spChg chg="add mod">
          <ac:chgData name="Kosola Maisa" userId="4b3326f0-aff6-4f7a-9d3f-bb0cbbc8dd91" providerId="ADAL" clId="{7C4D1F2B-B0C9-4754-B9FD-4B16FF037624}" dt="2024-12-09T14:20:48.615" v="14" actId="478"/>
          <ac:spMkLst>
            <pc:docMk/>
            <pc:sldMk cId="3974892429" sldId="290"/>
            <ac:spMk id="4" creationId="{CE6EDA8C-F215-AEE8-2016-8E805B73B856}"/>
          </ac:spMkLst>
        </pc:spChg>
        <pc:picChg chg="add mod">
          <ac:chgData name="Kosola Maisa" userId="4b3326f0-aff6-4f7a-9d3f-bb0cbbc8dd91" providerId="ADAL" clId="{7C4D1F2B-B0C9-4754-B9FD-4B16FF037624}" dt="2024-12-09T14:20:48.899" v="15"/>
          <ac:picMkLst>
            <pc:docMk/>
            <pc:sldMk cId="3974892429" sldId="290"/>
            <ac:picMk id="6" creationId="{937FE9AA-D854-876B-0265-E9EFE3070DDC}"/>
          </ac:picMkLst>
        </pc:picChg>
        <pc:picChg chg="del">
          <ac:chgData name="Kosola Maisa" userId="4b3326f0-aff6-4f7a-9d3f-bb0cbbc8dd91" providerId="ADAL" clId="{7C4D1F2B-B0C9-4754-B9FD-4B16FF037624}" dt="2024-12-09T14:20:48.615" v="14" actId="478"/>
          <ac:picMkLst>
            <pc:docMk/>
            <pc:sldMk cId="3974892429" sldId="290"/>
            <ac:picMk id="111" creationId="{06334853-0B1D-071F-D6BC-0D9C10FB9FE1}"/>
          </ac:picMkLst>
        </pc:picChg>
      </pc:sldChg>
      <pc:sldChg chg="addSp delSp modSp mod">
        <pc:chgData name="Kosola Maisa" userId="4b3326f0-aff6-4f7a-9d3f-bb0cbbc8dd91" providerId="ADAL" clId="{7C4D1F2B-B0C9-4754-B9FD-4B16FF037624}" dt="2024-12-09T14:20:54.097" v="17"/>
        <pc:sldMkLst>
          <pc:docMk/>
          <pc:sldMk cId="4205731284" sldId="291"/>
        </pc:sldMkLst>
        <pc:spChg chg="add mod">
          <ac:chgData name="Kosola Maisa" userId="4b3326f0-aff6-4f7a-9d3f-bb0cbbc8dd91" providerId="ADAL" clId="{7C4D1F2B-B0C9-4754-B9FD-4B16FF037624}" dt="2024-12-09T14:20:53.831" v="16" actId="478"/>
          <ac:spMkLst>
            <pc:docMk/>
            <pc:sldMk cId="4205731284" sldId="291"/>
            <ac:spMk id="5" creationId="{D2024B11-B998-3E51-C90A-6A221087BB6D}"/>
          </ac:spMkLst>
        </pc:spChg>
        <pc:picChg chg="add mod">
          <ac:chgData name="Kosola Maisa" userId="4b3326f0-aff6-4f7a-9d3f-bb0cbbc8dd91" providerId="ADAL" clId="{7C4D1F2B-B0C9-4754-B9FD-4B16FF037624}" dt="2024-12-09T14:20:54.097" v="17"/>
          <ac:picMkLst>
            <pc:docMk/>
            <pc:sldMk cId="4205731284" sldId="291"/>
            <ac:picMk id="6" creationId="{19354FA8-3367-49CE-CFC0-6A874137D5EB}"/>
          </ac:picMkLst>
        </pc:picChg>
        <pc:picChg chg="del">
          <ac:chgData name="Kosola Maisa" userId="4b3326f0-aff6-4f7a-9d3f-bb0cbbc8dd91" providerId="ADAL" clId="{7C4D1F2B-B0C9-4754-B9FD-4B16FF037624}" dt="2024-12-09T14:20:53.831" v="16" actId="478"/>
          <ac:picMkLst>
            <pc:docMk/>
            <pc:sldMk cId="4205731284" sldId="291"/>
            <ac:picMk id="111" creationId="{06334853-0B1D-071F-D6BC-0D9C10FB9FE1}"/>
          </ac:picMkLst>
        </pc:picChg>
      </pc:sldChg>
      <pc:sldChg chg="addSp delSp modSp mod">
        <pc:chgData name="Kosola Maisa" userId="4b3326f0-aff6-4f7a-9d3f-bb0cbbc8dd91" providerId="ADAL" clId="{7C4D1F2B-B0C9-4754-B9FD-4B16FF037624}" dt="2024-12-09T14:20:56.921" v="19"/>
        <pc:sldMkLst>
          <pc:docMk/>
          <pc:sldMk cId="1602102123" sldId="292"/>
        </pc:sldMkLst>
        <pc:spChg chg="add mod">
          <ac:chgData name="Kosola Maisa" userId="4b3326f0-aff6-4f7a-9d3f-bb0cbbc8dd91" providerId="ADAL" clId="{7C4D1F2B-B0C9-4754-B9FD-4B16FF037624}" dt="2024-12-09T14:20:56.670" v="18" actId="478"/>
          <ac:spMkLst>
            <pc:docMk/>
            <pc:sldMk cId="1602102123" sldId="292"/>
            <ac:spMk id="5" creationId="{F4FCD77C-C948-7C61-EAF5-D5EE9F6B7E23}"/>
          </ac:spMkLst>
        </pc:spChg>
        <pc:picChg chg="add mod">
          <ac:chgData name="Kosola Maisa" userId="4b3326f0-aff6-4f7a-9d3f-bb0cbbc8dd91" providerId="ADAL" clId="{7C4D1F2B-B0C9-4754-B9FD-4B16FF037624}" dt="2024-12-09T14:20:56.921" v="19"/>
          <ac:picMkLst>
            <pc:docMk/>
            <pc:sldMk cId="1602102123" sldId="292"/>
            <ac:picMk id="6" creationId="{B7A10B4C-8086-D685-373B-53F1891BCDF5}"/>
          </ac:picMkLst>
        </pc:picChg>
        <pc:picChg chg="del">
          <ac:chgData name="Kosola Maisa" userId="4b3326f0-aff6-4f7a-9d3f-bb0cbbc8dd91" providerId="ADAL" clId="{7C4D1F2B-B0C9-4754-B9FD-4B16FF037624}" dt="2024-12-09T14:20:56.670" v="18" actId="478"/>
          <ac:picMkLst>
            <pc:docMk/>
            <pc:sldMk cId="1602102123" sldId="292"/>
            <ac:picMk id="111" creationId="{06334853-0B1D-071F-D6BC-0D9C10FB9FE1}"/>
          </ac:picMkLst>
        </pc:picChg>
      </pc:sldChg>
      <pc:sldChg chg="addSp delSp modSp mod">
        <pc:chgData name="Kosola Maisa" userId="4b3326f0-aff6-4f7a-9d3f-bb0cbbc8dd91" providerId="ADAL" clId="{7C4D1F2B-B0C9-4754-B9FD-4B16FF037624}" dt="2024-12-09T14:21:00.153" v="21"/>
        <pc:sldMkLst>
          <pc:docMk/>
          <pc:sldMk cId="3337031629" sldId="293"/>
        </pc:sldMkLst>
        <pc:spChg chg="add mod">
          <ac:chgData name="Kosola Maisa" userId="4b3326f0-aff6-4f7a-9d3f-bb0cbbc8dd91" providerId="ADAL" clId="{7C4D1F2B-B0C9-4754-B9FD-4B16FF037624}" dt="2024-12-09T14:20:59.773" v="20" actId="478"/>
          <ac:spMkLst>
            <pc:docMk/>
            <pc:sldMk cId="3337031629" sldId="293"/>
            <ac:spMk id="4" creationId="{2AFF44C3-8FB0-4D07-2FB8-237A0128E03F}"/>
          </ac:spMkLst>
        </pc:spChg>
        <pc:picChg chg="add mod">
          <ac:chgData name="Kosola Maisa" userId="4b3326f0-aff6-4f7a-9d3f-bb0cbbc8dd91" providerId="ADAL" clId="{7C4D1F2B-B0C9-4754-B9FD-4B16FF037624}" dt="2024-12-09T14:21:00.153" v="21"/>
          <ac:picMkLst>
            <pc:docMk/>
            <pc:sldMk cId="3337031629" sldId="293"/>
            <ac:picMk id="5" creationId="{74463CFB-6740-9DC3-607A-10C44FA99C1C}"/>
          </ac:picMkLst>
        </pc:picChg>
        <pc:picChg chg="del">
          <ac:chgData name="Kosola Maisa" userId="4b3326f0-aff6-4f7a-9d3f-bb0cbbc8dd91" providerId="ADAL" clId="{7C4D1F2B-B0C9-4754-B9FD-4B16FF037624}" dt="2024-12-09T14:20:59.773" v="20" actId="478"/>
          <ac:picMkLst>
            <pc:docMk/>
            <pc:sldMk cId="3337031629" sldId="293"/>
            <ac:picMk id="111" creationId="{06334853-0B1D-071F-D6BC-0D9C10FB9FE1}"/>
          </ac:picMkLst>
        </pc:picChg>
      </pc:sldChg>
      <pc:sldChg chg="addSp delSp modSp mod">
        <pc:chgData name="Kosola Maisa" userId="4b3326f0-aff6-4f7a-9d3f-bb0cbbc8dd91" providerId="ADAL" clId="{7C4D1F2B-B0C9-4754-B9FD-4B16FF037624}" dt="2024-12-09T14:21:03.891" v="23"/>
        <pc:sldMkLst>
          <pc:docMk/>
          <pc:sldMk cId="3647946188" sldId="294"/>
        </pc:sldMkLst>
        <pc:spChg chg="add mod">
          <ac:chgData name="Kosola Maisa" userId="4b3326f0-aff6-4f7a-9d3f-bb0cbbc8dd91" providerId="ADAL" clId="{7C4D1F2B-B0C9-4754-B9FD-4B16FF037624}" dt="2024-12-09T14:21:03.607" v="22" actId="478"/>
          <ac:spMkLst>
            <pc:docMk/>
            <pc:sldMk cId="3647946188" sldId="294"/>
            <ac:spMk id="6" creationId="{BD2254AB-7F4E-FF78-5E0C-B90F54AC727C}"/>
          </ac:spMkLst>
        </pc:spChg>
        <pc:picChg chg="add mod">
          <ac:chgData name="Kosola Maisa" userId="4b3326f0-aff6-4f7a-9d3f-bb0cbbc8dd91" providerId="ADAL" clId="{7C4D1F2B-B0C9-4754-B9FD-4B16FF037624}" dt="2024-12-09T14:21:03.891" v="23"/>
          <ac:picMkLst>
            <pc:docMk/>
            <pc:sldMk cId="3647946188" sldId="294"/>
            <ac:picMk id="7" creationId="{C5BF3F47-EA57-002B-5DCD-866A9FE5981B}"/>
          </ac:picMkLst>
        </pc:picChg>
        <pc:picChg chg="del">
          <ac:chgData name="Kosola Maisa" userId="4b3326f0-aff6-4f7a-9d3f-bb0cbbc8dd91" providerId="ADAL" clId="{7C4D1F2B-B0C9-4754-B9FD-4B16FF037624}" dt="2024-12-09T14:21:03.607" v="22" actId="478"/>
          <ac:picMkLst>
            <pc:docMk/>
            <pc:sldMk cId="3647946188" sldId="294"/>
            <ac:picMk id="111" creationId="{06334853-0B1D-071F-D6BC-0D9C10FB9FE1}"/>
          </ac:picMkLst>
        </pc:picChg>
      </pc:sldChg>
      <pc:sldChg chg="addSp delSp modSp mod">
        <pc:chgData name="Kosola Maisa" userId="4b3326f0-aff6-4f7a-9d3f-bb0cbbc8dd91" providerId="ADAL" clId="{7C4D1F2B-B0C9-4754-B9FD-4B16FF037624}" dt="2024-12-09T14:21:10.814" v="26" actId="478"/>
        <pc:sldMkLst>
          <pc:docMk/>
          <pc:sldMk cId="2944531943" sldId="295"/>
        </pc:sldMkLst>
        <pc:spChg chg="add del mod">
          <ac:chgData name="Kosola Maisa" userId="4b3326f0-aff6-4f7a-9d3f-bb0cbbc8dd91" providerId="ADAL" clId="{7C4D1F2B-B0C9-4754-B9FD-4B16FF037624}" dt="2024-12-09T14:21:10.814" v="26" actId="478"/>
          <ac:spMkLst>
            <pc:docMk/>
            <pc:sldMk cId="2944531943" sldId="295"/>
            <ac:spMk id="4" creationId="{BC110CED-AC0F-FAFA-E185-4B2E557F1697}"/>
          </ac:spMkLst>
        </pc:spChg>
        <pc:picChg chg="add mod">
          <ac:chgData name="Kosola Maisa" userId="4b3326f0-aff6-4f7a-9d3f-bb0cbbc8dd91" providerId="ADAL" clId="{7C4D1F2B-B0C9-4754-B9FD-4B16FF037624}" dt="2024-12-09T14:21:06.858" v="25"/>
          <ac:picMkLst>
            <pc:docMk/>
            <pc:sldMk cId="2944531943" sldId="295"/>
            <ac:picMk id="5" creationId="{33D084D7-6F7D-4FFA-A16F-28FA6E8261D0}"/>
          </ac:picMkLst>
        </pc:picChg>
        <pc:picChg chg="del">
          <ac:chgData name="Kosola Maisa" userId="4b3326f0-aff6-4f7a-9d3f-bb0cbbc8dd91" providerId="ADAL" clId="{7C4D1F2B-B0C9-4754-B9FD-4B16FF037624}" dt="2024-12-09T14:21:06.544" v="24" actId="478"/>
          <ac:picMkLst>
            <pc:docMk/>
            <pc:sldMk cId="2944531943" sldId="295"/>
            <ac:picMk id="111" creationId="{06334853-0B1D-071F-D6BC-0D9C10FB9FE1}"/>
          </ac:picMkLst>
        </pc:picChg>
      </pc:sldChg>
    </pc:docChg>
  </pc:docChgLst>
  <pc:docChgLst>
    <pc:chgData name="Kosola Maisa" userId="S::maisa.kosola_kvps.fi#ext#@univreimsfr.onmicrosoft.com::2c98e99d-c8f5-4cf3-9b72-cf31e513ad72" providerId="AD" clId="Web-{FB48AFD6-5CC9-49CD-BF83-EF465B1D448F}"/>
    <pc:docChg chg="mod modSld modMainMaster">
      <pc:chgData name="Kosola Maisa" userId="S::maisa.kosola_kvps.fi#ext#@univreimsfr.onmicrosoft.com::2c98e99d-c8f5-4cf3-9b72-cf31e513ad72" providerId="AD" clId="Web-{FB48AFD6-5CC9-49CD-BF83-EF465B1D448F}" dt="2024-11-28T15:08:28.985" v="14"/>
      <pc:docMkLst>
        <pc:docMk/>
      </pc:docMkLst>
      <pc:sldChg chg="addSp delSp modSp">
        <pc:chgData name="Kosola Maisa" userId="S::maisa.kosola_kvps.fi#ext#@univreimsfr.onmicrosoft.com::2c98e99d-c8f5-4cf3-9b72-cf31e513ad72" providerId="AD" clId="Web-{FB48AFD6-5CC9-49CD-BF83-EF465B1D448F}" dt="2024-11-28T15:08:23.453" v="6"/>
        <pc:sldMkLst>
          <pc:docMk/>
          <pc:sldMk cId="0" sldId="256"/>
        </pc:sldMkLst>
        <pc:spChg chg="add del mod">
          <ac:chgData name="Kosola Maisa" userId="S::maisa.kosola_kvps.fi#ext#@univreimsfr.onmicrosoft.com::2c98e99d-c8f5-4cf3-9b72-cf31e513ad72" providerId="AD" clId="Web-{FB48AFD6-5CC9-49CD-BF83-EF465B1D448F}" dt="2024-11-28T15:08:12.531" v="2"/>
          <ac:spMkLst>
            <pc:docMk/>
            <pc:sldMk cId="0" sldId="256"/>
            <ac:spMk id="3" creationId="{B55A33BB-B35B-F732-21CA-ED81CA957C28}"/>
          </ac:spMkLst>
        </pc:spChg>
        <pc:spChg chg="add mod">
          <ac:chgData name="Kosola Maisa" userId="S::maisa.kosola_kvps.fi#ext#@univreimsfr.onmicrosoft.com::2c98e99d-c8f5-4cf3-9b72-cf31e513ad72" providerId="AD" clId="Web-{FB48AFD6-5CC9-49CD-BF83-EF465B1D448F}" dt="2024-11-28T15:08:16.797" v="4"/>
          <ac:spMkLst>
            <pc:docMk/>
            <pc:sldMk cId="0" sldId="256"/>
            <ac:spMk id="4" creationId="{388C27B6-0494-61B6-B424-64724533929A}"/>
          </ac:spMkLst>
        </pc:spChg>
        <pc:spChg chg="add mod">
          <ac:chgData name="Kosola Maisa" userId="S::maisa.kosola_kvps.fi#ext#@univreimsfr.onmicrosoft.com::2c98e99d-c8f5-4cf3-9b72-cf31e513ad72" providerId="AD" clId="Web-{FB48AFD6-5CC9-49CD-BF83-EF465B1D448F}" dt="2024-11-28T15:08:23.453" v="6"/>
          <ac:spMkLst>
            <pc:docMk/>
            <pc:sldMk cId="0" sldId="256"/>
            <ac:spMk id="5" creationId="{9761661D-1A84-E5AE-E5D4-5340991542B7}"/>
          </ac:spMkLst>
        </pc:spChg>
      </pc:sldChg>
      <pc:sldChg chg="modSp">
        <pc:chgData name="Kosola Maisa" userId="S::maisa.kosola_kvps.fi#ext#@univreimsfr.onmicrosoft.com::2c98e99d-c8f5-4cf3-9b72-cf31e513ad72" providerId="AD" clId="Web-{FB48AFD6-5CC9-49CD-BF83-EF465B1D448F}" dt="2024-11-28T15:08:25.281" v="7"/>
        <pc:sldMkLst>
          <pc:docMk/>
          <pc:sldMk cId="1608186336" sldId="261"/>
        </pc:sldMkLst>
        <pc:spChg chg="mod">
          <ac:chgData name="Kosola Maisa" userId="S::maisa.kosola_kvps.fi#ext#@univreimsfr.onmicrosoft.com::2c98e99d-c8f5-4cf3-9b72-cf31e513ad72" providerId="AD" clId="Web-{FB48AFD6-5CC9-49CD-BF83-EF465B1D448F}" dt="2024-11-28T15:08:25.281" v="7"/>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FB48AFD6-5CC9-49CD-BF83-EF465B1D448F}" dt="2024-11-28T15:08:25.281" v="7"/>
        <pc:sldMkLst>
          <pc:docMk/>
          <pc:sldMk cId="1314171282" sldId="263"/>
        </pc:sldMkLst>
        <pc:spChg chg="mod">
          <ac:chgData name="Kosola Maisa" userId="S::maisa.kosola_kvps.fi#ext#@univreimsfr.onmicrosoft.com::2c98e99d-c8f5-4cf3-9b72-cf31e513ad72" providerId="AD" clId="Web-{FB48AFD6-5CC9-49CD-BF83-EF465B1D448F}" dt="2024-11-28T15:08:25.281" v="7"/>
          <ac:spMkLst>
            <pc:docMk/>
            <pc:sldMk cId="1314171282" sldId="263"/>
            <ac:spMk id="113" creationId="{00000000-0000-0000-0000-000000000000}"/>
          </ac:spMkLst>
        </pc:spChg>
      </pc:sldChg>
      <pc:sldChg chg="modSp">
        <pc:chgData name="Kosola Maisa" userId="S::maisa.kosola_kvps.fi#ext#@univreimsfr.onmicrosoft.com::2c98e99d-c8f5-4cf3-9b72-cf31e513ad72" providerId="AD" clId="Web-{FB48AFD6-5CC9-49CD-BF83-EF465B1D448F}" dt="2024-11-28T15:08:25.281" v="7"/>
        <pc:sldMkLst>
          <pc:docMk/>
          <pc:sldMk cId="71950078" sldId="286"/>
        </pc:sldMkLst>
        <pc:spChg chg="mod">
          <ac:chgData name="Kosola Maisa" userId="S::maisa.kosola_kvps.fi#ext#@univreimsfr.onmicrosoft.com::2c98e99d-c8f5-4cf3-9b72-cf31e513ad72" providerId="AD" clId="Web-{FB48AFD6-5CC9-49CD-BF83-EF465B1D448F}" dt="2024-11-28T15:08:25.281" v="7"/>
          <ac:spMkLst>
            <pc:docMk/>
            <pc:sldMk cId="71950078" sldId="286"/>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3410377958" sldId="287"/>
        </pc:sldMkLst>
        <pc:spChg chg="mod">
          <ac:chgData name="Kosola Maisa" userId="S::maisa.kosola_kvps.fi#ext#@univreimsfr.onmicrosoft.com::2c98e99d-c8f5-4cf3-9b72-cf31e513ad72" providerId="AD" clId="Web-{FB48AFD6-5CC9-49CD-BF83-EF465B1D448F}" dt="2024-11-28T15:08:25.281" v="7"/>
          <ac:spMkLst>
            <pc:docMk/>
            <pc:sldMk cId="3410377958" sldId="287"/>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2688519686" sldId="288"/>
        </pc:sldMkLst>
        <pc:spChg chg="mod">
          <ac:chgData name="Kosola Maisa" userId="S::maisa.kosola_kvps.fi#ext#@univreimsfr.onmicrosoft.com::2c98e99d-c8f5-4cf3-9b72-cf31e513ad72" providerId="AD" clId="Web-{FB48AFD6-5CC9-49CD-BF83-EF465B1D448F}" dt="2024-11-28T15:08:25.281" v="7"/>
          <ac:spMkLst>
            <pc:docMk/>
            <pc:sldMk cId="2688519686" sldId="288"/>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3665214993" sldId="289"/>
        </pc:sldMkLst>
        <pc:spChg chg="mod">
          <ac:chgData name="Kosola Maisa" userId="S::maisa.kosola_kvps.fi#ext#@univreimsfr.onmicrosoft.com::2c98e99d-c8f5-4cf3-9b72-cf31e513ad72" providerId="AD" clId="Web-{FB48AFD6-5CC9-49CD-BF83-EF465B1D448F}" dt="2024-11-28T15:08:25.281" v="7"/>
          <ac:spMkLst>
            <pc:docMk/>
            <pc:sldMk cId="3665214993" sldId="289"/>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3974892429" sldId="290"/>
        </pc:sldMkLst>
        <pc:spChg chg="mod">
          <ac:chgData name="Kosola Maisa" userId="S::maisa.kosola_kvps.fi#ext#@univreimsfr.onmicrosoft.com::2c98e99d-c8f5-4cf3-9b72-cf31e513ad72" providerId="AD" clId="Web-{FB48AFD6-5CC9-49CD-BF83-EF465B1D448F}" dt="2024-11-28T15:08:25.281" v="7"/>
          <ac:spMkLst>
            <pc:docMk/>
            <pc:sldMk cId="3974892429" sldId="290"/>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4205731284" sldId="291"/>
        </pc:sldMkLst>
        <pc:spChg chg="mod">
          <ac:chgData name="Kosola Maisa" userId="S::maisa.kosola_kvps.fi#ext#@univreimsfr.onmicrosoft.com::2c98e99d-c8f5-4cf3-9b72-cf31e513ad72" providerId="AD" clId="Web-{FB48AFD6-5CC9-49CD-BF83-EF465B1D448F}" dt="2024-11-28T15:08:25.281" v="7"/>
          <ac:spMkLst>
            <pc:docMk/>
            <pc:sldMk cId="4205731284" sldId="291"/>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1602102123" sldId="292"/>
        </pc:sldMkLst>
        <pc:spChg chg="mod">
          <ac:chgData name="Kosola Maisa" userId="S::maisa.kosola_kvps.fi#ext#@univreimsfr.onmicrosoft.com::2c98e99d-c8f5-4cf3-9b72-cf31e513ad72" providerId="AD" clId="Web-{FB48AFD6-5CC9-49CD-BF83-EF465B1D448F}" dt="2024-11-28T15:08:25.281" v="7"/>
          <ac:spMkLst>
            <pc:docMk/>
            <pc:sldMk cId="1602102123" sldId="292"/>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3337031629" sldId="293"/>
        </pc:sldMkLst>
        <pc:spChg chg="mod">
          <ac:chgData name="Kosola Maisa" userId="S::maisa.kosola_kvps.fi#ext#@univreimsfr.onmicrosoft.com::2c98e99d-c8f5-4cf3-9b72-cf31e513ad72" providerId="AD" clId="Web-{FB48AFD6-5CC9-49CD-BF83-EF465B1D448F}" dt="2024-11-28T15:08:25.281" v="7"/>
          <ac:spMkLst>
            <pc:docMk/>
            <pc:sldMk cId="3337031629" sldId="293"/>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3647946188" sldId="294"/>
        </pc:sldMkLst>
        <pc:spChg chg="mod">
          <ac:chgData name="Kosola Maisa" userId="S::maisa.kosola_kvps.fi#ext#@univreimsfr.onmicrosoft.com::2c98e99d-c8f5-4cf3-9b72-cf31e513ad72" providerId="AD" clId="Web-{FB48AFD6-5CC9-49CD-BF83-EF465B1D448F}" dt="2024-11-28T15:08:25.281" v="7"/>
          <ac:spMkLst>
            <pc:docMk/>
            <pc:sldMk cId="3647946188" sldId="294"/>
            <ac:spMk id="113" creationId="{73D8EE94-5D86-8EB1-3E40-D0E560173120}"/>
          </ac:spMkLst>
        </pc:spChg>
      </pc:sldChg>
      <pc:sldChg chg="modSp">
        <pc:chgData name="Kosola Maisa" userId="S::maisa.kosola_kvps.fi#ext#@univreimsfr.onmicrosoft.com::2c98e99d-c8f5-4cf3-9b72-cf31e513ad72" providerId="AD" clId="Web-{FB48AFD6-5CC9-49CD-BF83-EF465B1D448F}" dt="2024-11-28T15:08:25.281" v="7"/>
        <pc:sldMkLst>
          <pc:docMk/>
          <pc:sldMk cId="2944531943" sldId="295"/>
        </pc:sldMkLst>
        <pc:spChg chg="mod">
          <ac:chgData name="Kosola Maisa" userId="S::maisa.kosola_kvps.fi#ext#@univreimsfr.onmicrosoft.com::2c98e99d-c8f5-4cf3-9b72-cf31e513ad72" providerId="AD" clId="Web-{FB48AFD6-5CC9-49CD-BF83-EF465B1D448F}" dt="2024-11-28T15:08:25.281" v="7"/>
          <ac:spMkLst>
            <pc:docMk/>
            <pc:sldMk cId="2944531943" sldId="295"/>
            <ac:spMk id="113" creationId="{73D8EE94-5D86-8EB1-3E40-D0E560173120}"/>
          </ac:spMkLst>
        </pc:spChg>
      </pc:sldChg>
      <pc:sldMasterChg chg="modSp mod modSldLayout">
        <pc:chgData name="Kosola Maisa" userId="S::maisa.kosola_kvps.fi#ext#@univreimsfr.onmicrosoft.com::2c98e99d-c8f5-4cf3-9b72-cf31e513ad72" providerId="AD" clId="Web-{FB48AFD6-5CC9-49CD-BF83-EF465B1D448F}" dt="2024-11-28T15:08:28.985" v="14"/>
        <pc:sldMasterMkLst>
          <pc:docMk/>
          <pc:sldMasterMk cId="0" sldId="2147483648"/>
        </pc:sldMasterMkLst>
        <pc:spChg chg="mod">
          <ac:chgData name="Kosola Maisa" userId="S::maisa.kosola_kvps.fi#ext#@univreimsfr.onmicrosoft.com::2c98e99d-c8f5-4cf3-9b72-cf31e513ad72" providerId="AD" clId="Web-{FB48AFD6-5CC9-49CD-BF83-EF465B1D448F}" dt="2024-11-28T15:08:25.281" v="7"/>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49"/>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0"/>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1"/>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2"/>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3"/>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4"/>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5"/>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6"/>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7"/>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8"/>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FB48AFD6-5CC9-49CD-BF83-EF465B1D448F}" dt="2024-11-28T15:08:28.985" v="14"/>
          <pc:sldLayoutMkLst>
            <pc:docMk/>
            <pc:sldMasterMk cId="0" sldId="2147483648"/>
            <pc:sldLayoutMk cId="0" sldId="2147483659"/>
          </pc:sldLayoutMkLst>
          <pc:spChg chg="mod">
            <ac:chgData name="Kosola Maisa" userId="S::maisa.kosola_kvps.fi#ext#@univreimsfr.onmicrosoft.com::2c98e99d-c8f5-4cf3-9b72-cf31e513ad72" providerId="AD" clId="Web-{FB48AFD6-5CC9-49CD-BF83-EF465B1D448F}" dt="2024-11-28T15:08:25.281" v="7"/>
            <ac:spMkLst>
              <pc:docMk/>
              <pc:sldMasterMk cId="0" sldId="2147483648"/>
              <pc:sldLayoutMk cId="0" sldId="2147483659"/>
              <ac:spMk id="89" creationId="{00000000-0000-0000-0000-000000000000}"/>
            </ac:spMkLst>
          </pc:spChg>
        </pc:sldLayoutChg>
      </pc:sldMasterChg>
    </pc:docChg>
  </pc:docChgLst>
  <pc:docChgLst>
    <pc:chgData name="Comblain Annick" userId="0ff4da1e-1371-4eaf-8c34-52bef2e4889c" providerId="ADAL" clId="{E39B13B4-5920-2546-AE11-D491CF14D8DD}"/>
    <pc:docChg chg="modSld">
      <pc:chgData name="Comblain Annick" userId="0ff4da1e-1371-4eaf-8c34-52bef2e4889c" providerId="ADAL" clId="{E39B13B4-5920-2546-AE11-D491CF14D8DD}" dt="2024-07-14T14:15:34.808" v="16" actId="255"/>
      <pc:docMkLst>
        <pc:docMk/>
      </pc:docMkLst>
      <pc:sldChg chg="modSp mod">
        <pc:chgData name="Comblain Annick" userId="0ff4da1e-1371-4eaf-8c34-52bef2e4889c" providerId="ADAL" clId="{E39B13B4-5920-2546-AE11-D491CF14D8DD}" dt="2024-07-10T12:30:13.547" v="0" actId="948"/>
        <pc:sldMkLst>
          <pc:docMk/>
          <pc:sldMk cId="3974892429" sldId="290"/>
        </pc:sldMkLst>
      </pc:sldChg>
      <pc:sldChg chg="modSp mod">
        <pc:chgData name="Comblain Annick" userId="0ff4da1e-1371-4eaf-8c34-52bef2e4889c" providerId="ADAL" clId="{E39B13B4-5920-2546-AE11-D491CF14D8DD}" dt="2024-07-10T12:30:27.891" v="1" actId="948"/>
        <pc:sldMkLst>
          <pc:docMk/>
          <pc:sldMk cId="4205731284" sldId="291"/>
        </pc:sldMkLst>
      </pc:sldChg>
      <pc:sldChg chg="modSp mod">
        <pc:chgData name="Comblain Annick" userId="0ff4da1e-1371-4eaf-8c34-52bef2e4889c" providerId="ADAL" clId="{E39B13B4-5920-2546-AE11-D491CF14D8DD}" dt="2024-07-10T12:30:44.545" v="2" actId="948"/>
        <pc:sldMkLst>
          <pc:docMk/>
          <pc:sldMk cId="1602102123" sldId="292"/>
        </pc:sldMkLst>
      </pc:sldChg>
      <pc:sldChg chg="modSp mod">
        <pc:chgData name="Comblain Annick" userId="0ff4da1e-1371-4eaf-8c34-52bef2e4889c" providerId="ADAL" clId="{E39B13B4-5920-2546-AE11-D491CF14D8DD}" dt="2024-07-10T12:31:08.435" v="6" actId="948"/>
        <pc:sldMkLst>
          <pc:docMk/>
          <pc:sldMk cId="3337031629" sldId="293"/>
        </pc:sldMkLst>
      </pc:sldChg>
      <pc:sldChg chg="modSp mod">
        <pc:chgData name="Comblain Annick" userId="0ff4da1e-1371-4eaf-8c34-52bef2e4889c" providerId="ADAL" clId="{E39B13B4-5920-2546-AE11-D491CF14D8DD}" dt="2024-07-10T12:31:31.143" v="10" actId="255"/>
        <pc:sldMkLst>
          <pc:docMk/>
          <pc:sldMk cId="3647946188" sldId="294"/>
        </pc:sldMkLst>
      </pc:sldChg>
      <pc:sldChg chg="modSp mod modNotesTx">
        <pc:chgData name="Comblain Annick" userId="0ff4da1e-1371-4eaf-8c34-52bef2e4889c" providerId="ADAL" clId="{E39B13B4-5920-2546-AE11-D491CF14D8DD}" dt="2024-07-14T14:15:34.808" v="16" actId="255"/>
        <pc:sldMkLst>
          <pc:docMk/>
          <pc:sldMk cId="2944531943" sldId="295"/>
        </pc:sldMkLst>
      </pc:sldChg>
    </pc:docChg>
  </pc:docChgLst>
  <pc:docChgLst>
    <pc:chgData name="Ojala Krista" userId="f0ba6cd0-c5fd-43c9-a651-72ef6fcfc64d" providerId="ADAL" clId="{E22FDD11-2AF0-4386-8EF7-B937F62C8A79}"/>
    <pc:docChg chg="custSel modSld">
      <pc:chgData name="Ojala Krista" userId="f0ba6cd0-c5fd-43c9-a651-72ef6fcfc64d" providerId="ADAL" clId="{E22FDD11-2AF0-4386-8EF7-B937F62C8A79}" dt="2024-10-22T11:33:59.779" v="80" actId="113"/>
      <pc:docMkLst>
        <pc:docMk/>
      </pc:docMkLst>
      <pc:sldChg chg="addSp delSp modSp mod">
        <pc:chgData name="Ojala Krista" userId="f0ba6cd0-c5fd-43c9-a651-72ef6fcfc64d" providerId="ADAL" clId="{E22FDD11-2AF0-4386-8EF7-B937F62C8A79}" dt="2024-10-22T11:30:29.127" v="3" actId="1076"/>
        <pc:sldMkLst>
          <pc:docMk/>
          <pc:sldMk cId="0" sldId="256"/>
        </pc:sldMkLst>
        <pc:spChg chg="add mod">
          <ac:chgData name="Ojala Krista" userId="f0ba6cd0-c5fd-43c9-a651-72ef6fcfc64d" providerId="ADAL" clId="{E22FDD11-2AF0-4386-8EF7-B937F62C8A79}" dt="2024-10-22T11:30:29.127" v="3" actId="1076"/>
          <ac:spMkLst>
            <pc:docMk/>
            <pc:sldMk cId="0" sldId="256"/>
            <ac:spMk id="2" creationId="{F3D65BE5-FCFB-D0DA-C55A-D3E52B897AAC}"/>
          </ac:spMkLst>
        </pc:spChg>
      </pc:sldChg>
      <pc:sldChg chg="modSp mod">
        <pc:chgData name="Ojala Krista" userId="f0ba6cd0-c5fd-43c9-a651-72ef6fcfc64d" providerId="ADAL" clId="{E22FDD11-2AF0-4386-8EF7-B937F62C8A79}" dt="2024-10-22T11:30:40.706" v="24" actId="20577"/>
        <pc:sldMkLst>
          <pc:docMk/>
          <pc:sldMk cId="1608186336" sldId="261"/>
        </pc:sldMkLst>
        <pc:spChg chg="mod">
          <ac:chgData name="Ojala Krista" userId="f0ba6cd0-c5fd-43c9-a651-72ef6fcfc64d" providerId="ADAL" clId="{E22FDD11-2AF0-4386-8EF7-B937F62C8A79}" dt="2024-10-22T11:30:40.706" v="24" actId="20577"/>
          <ac:spMkLst>
            <pc:docMk/>
            <pc:sldMk cId="1608186336" sldId="261"/>
            <ac:spMk id="13" creationId="{4AFB8E46-F25C-24F4-A5AE-77D5D65E24CB}"/>
          </ac:spMkLst>
        </pc:spChg>
      </pc:sldChg>
      <pc:sldChg chg="modSp mod">
        <pc:chgData name="Ojala Krista" userId="f0ba6cd0-c5fd-43c9-a651-72ef6fcfc64d" providerId="ADAL" clId="{E22FDD11-2AF0-4386-8EF7-B937F62C8A79}" dt="2024-10-22T11:30:45.411" v="27" actId="404"/>
        <pc:sldMkLst>
          <pc:docMk/>
          <pc:sldMk cId="1314171282" sldId="263"/>
        </pc:sldMkLst>
        <pc:spChg chg="mod">
          <ac:chgData name="Ojala Krista" userId="f0ba6cd0-c5fd-43c9-a651-72ef6fcfc64d" providerId="ADAL" clId="{E22FDD11-2AF0-4386-8EF7-B937F62C8A79}" dt="2024-10-22T11:30:45.411" v="27" actId="404"/>
          <ac:spMkLst>
            <pc:docMk/>
            <pc:sldMk cId="1314171282" sldId="263"/>
            <ac:spMk id="13" creationId="{4AFB8E46-F25C-24F4-A5AE-77D5D65E24CB}"/>
          </ac:spMkLst>
        </pc:spChg>
      </pc:sldChg>
      <pc:sldChg chg="modSp">
        <pc:chgData name="Ojala Krista" userId="f0ba6cd0-c5fd-43c9-a651-72ef6fcfc64d" providerId="ADAL" clId="{E22FDD11-2AF0-4386-8EF7-B937F62C8A79}" dt="2024-10-22T11:33:47.267" v="79" actId="20577"/>
        <pc:sldMkLst>
          <pc:docMk/>
          <pc:sldMk cId="71950078" sldId="286"/>
        </pc:sldMkLst>
        <pc:graphicFrameChg chg="mod">
          <ac:chgData name="Ojala Krista" userId="f0ba6cd0-c5fd-43c9-a651-72ef6fcfc64d" providerId="ADAL" clId="{E22FDD11-2AF0-4386-8EF7-B937F62C8A79}" dt="2024-10-22T11:33:47.267" v="79" actId="20577"/>
          <ac:graphicFrameMkLst>
            <pc:docMk/>
            <pc:sldMk cId="71950078" sldId="286"/>
            <ac:graphicFrameMk id="2" creationId="{9BCC2662-96C8-428B-63F8-F1BE8BE9133C}"/>
          </ac:graphicFrameMkLst>
        </pc:graphicFrameChg>
      </pc:sldChg>
      <pc:sldChg chg="modSp mod">
        <pc:chgData name="Ojala Krista" userId="f0ba6cd0-c5fd-43c9-a651-72ef6fcfc64d" providerId="ADAL" clId="{E22FDD11-2AF0-4386-8EF7-B937F62C8A79}" dt="2024-10-22T11:31:26.614" v="32" actId="1076"/>
        <pc:sldMkLst>
          <pc:docMk/>
          <pc:sldMk cId="3410377958" sldId="287"/>
        </pc:sldMkLst>
        <pc:spChg chg="mod">
          <ac:chgData name="Ojala Krista" userId="f0ba6cd0-c5fd-43c9-a651-72ef6fcfc64d" providerId="ADAL" clId="{E22FDD11-2AF0-4386-8EF7-B937F62C8A79}" dt="2024-10-22T11:31:26.614" v="32" actId="1076"/>
          <ac:spMkLst>
            <pc:docMk/>
            <pc:sldMk cId="3410377958" sldId="287"/>
            <ac:spMk id="8" creationId="{23F797D7-01CE-0257-1283-7AF94F208C2F}"/>
          </ac:spMkLst>
        </pc:spChg>
      </pc:sldChg>
      <pc:sldChg chg="modSp mod modNotesTx">
        <pc:chgData name="Ojala Krista" userId="f0ba6cd0-c5fd-43c9-a651-72ef6fcfc64d" providerId="ADAL" clId="{E22FDD11-2AF0-4386-8EF7-B937F62C8A79}" dt="2024-10-22T11:33:59.779" v="80" actId="113"/>
        <pc:sldMkLst>
          <pc:docMk/>
          <pc:sldMk cId="2688519686" sldId="288"/>
        </pc:sldMkLst>
        <pc:graphicFrameChg chg="modGraphic">
          <ac:chgData name="Ojala Krista" userId="f0ba6cd0-c5fd-43c9-a651-72ef6fcfc64d" providerId="ADAL" clId="{E22FDD11-2AF0-4386-8EF7-B937F62C8A79}" dt="2024-10-22T11:31:31.943" v="33" actId="313"/>
          <ac:graphicFrameMkLst>
            <pc:docMk/>
            <pc:sldMk cId="2688519686" sldId="288"/>
            <ac:graphicFrameMk id="2" creationId="{0B255B67-A337-6DF5-D643-C879AD9FFF29}"/>
          </ac:graphicFrameMkLst>
        </pc:graphicFrameChg>
      </pc:sldChg>
      <pc:sldChg chg="modSp modNotesTx">
        <pc:chgData name="Ojala Krista" userId="f0ba6cd0-c5fd-43c9-a651-72ef6fcfc64d" providerId="ADAL" clId="{E22FDD11-2AF0-4386-8EF7-B937F62C8A79}" dt="2024-10-22T11:32:37.286" v="39" actId="113"/>
        <pc:sldMkLst>
          <pc:docMk/>
          <pc:sldMk cId="3974892429" sldId="290"/>
        </pc:sldMkLst>
        <pc:graphicFrameChg chg="mod">
          <ac:chgData name="Ojala Krista" userId="f0ba6cd0-c5fd-43c9-a651-72ef6fcfc64d" providerId="ADAL" clId="{E22FDD11-2AF0-4386-8EF7-B937F62C8A79}" dt="2024-10-22T11:32:13.758" v="38" actId="20577"/>
          <ac:graphicFrameMkLst>
            <pc:docMk/>
            <pc:sldMk cId="3974892429" sldId="290"/>
            <ac:graphicFrameMk id="5" creationId="{4FA3BBDC-8B37-786A-ECDA-97B056B73C17}"/>
          </ac:graphicFrameMkLst>
        </pc:graphicFrameChg>
      </pc:sldChg>
    </pc:docChg>
  </pc:docChgLst>
  <pc:docChgLst>
    <pc:chgData name="Comblain Annick" userId="S::a.comblain_uliege.be#ext#@univreimsfr.onmicrosoft.com::63cd3b0e-86f2-4cef-93da-9afedf29e0a1" providerId="AD" clId="Web-{ECBA88ED-9EFA-4592-7D95-E02115D52C34}"/>
    <pc:docChg chg="modSld">
      <pc:chgData name="Comblain Annick" userId="S::a.comblain_uliege.be#ext#@univreimsfr.onmicrosoft.com::63cd3b0e-86f2-4cef-93da-9afedf29e0a1" providerId="AD" clId="Web-{ECBA88ED-9EFA-4592-7D95-E02115D52C34}" dt="2024-07-10T12:29:22.182" v="20"/>
      <pc:docMkLst>
        <pc:docMk/>
      </pc:docMkLst>
      <pc:sldChg chg="modSp">
        <pc:chgData name="Comblain Annick" userId="S::a.comblain_uliege.be#ext#@univreimsfr.onmicrosoft.com::63cd3b0e-86f2-4cef-93da-9afedf29e0a1" providerId="AD" clId="Web-{ECBA88ED-9EFA-4592-7D95-E02115D52C34}" dt="2024-07-10T12:28:32.556" v="9"/>
        <pc:sldMkLst>
          <pc:docMk/>
          <pc:sldMk cId="71950078" sldId="286"/>
        </pc:sldMkLst>
      </pc:sldChg>
      <pc:sldChg chg="modSp">
        <pc:chgData name="Comblain Annick" userId="S::a.comblain_uliege.be#ext#@univreimsfr.onmicrosoft.com::63cd3b0e-86f2-4cef-93da-9afedf29e0a1" providerId="AD" clId="Web-{ECBA88ED-9EFA-4592-7D95-E02115D52C34}" dt="2024-07-10T12:28:21.133" v="7"/>
        <pc:sldMkLst>
          <pc:docMk/>
          <pc:sldMk cId="3410377958" sldId="287"/>
        </pc:sldMkLst>
      </pc:sldChg>
      <pc:sldChg chg="modSp">
        <pc:chgData name="Comblain Annick" userId="S::a.comblain_uliege.be#ext#@univreimsfr.onmicrosoft.com::63cd3b0e-86f2-4cef-93da-9afedf29e0a1" providerId="AD" clId="Web-{ECBA88ED-9EFA-4592-7D95-E02115D52C34}" dt="2024-07-10T12:28:38.431" v="10"/>
        <pc:sldMkLst>
          <pc:docMk/>
          <pc:sldMk cId="2688519686" sldId="288"/>
        </pc:sldMkLst>
      </pc:sldChg>
      <pc:sldChg chg="modSp">
        <pc:chgData name="Comblain Annick" userId="S::a.comblain_uliege.be#ext#@univreimsfr.onmicrosoft.com::63cd3b0e-86f2-4cef-93da-9afedf29e0a1" providerId="AD" clId="Web-{ECBA88ED-9EFA-4592-7D95-E02115D52C34}" dt="2024-07-10T12:28:47.009" v="13"/>
        <pc:sldMkLst>
          <pc:docMk/>
          <pc:sldMk cId="3665214993" sldId="289"/>
        </pc:sldMkLst>
      </pc:sldChg>
      <pc:sldChg chg="modSp">
        <pc:chgData name="Comblain Annick" userId="S::a.comblain_uliege.be#ext#@univreimsfr.onmicrosoft.com::63cd3b0e-86f2-4cef-93da-9afedf29e0a1" providerId="AD" clId="Web-{ECBA88ED-9EFA-4592-7D95-E02115D52C34}" dt="2024-07-10T12:29:03.557" v="15" actId="20577"/>
        <pc:sldMkLst>
          <pc:docMk/>
          <pc:sldMk cId="3974892429" sldId="290"/>
        </pc:sldMkLst>
      </pc:sldChg>
      <pc:sldChg chg="modSp">
        <pc:chgData name="Comblain Annick" userId="S::a.comblain_uliege.be#ext#@univreimsfr.onmicrosoft.com::63cd3b0e-86f2-4cef-93da-9afedf29e0a1" providerId="AD" clId="Web-{ECBA88ED-9EFA-4592-7D95-E02115D52C34}" dt="2024-07-10T12:29:11.916" v="17"/>
        <pc:sldMkLst>
          <pc:docMk/>
          <pc:sldMk cId="4205731284" sldId="291"/>
        </pc:sldMkLst>
      </pc:sldChg>
      <pc:sldChg chg="modSp">
        <pc:chgData name="Comblain Annick" userId="S::a.comblain_uliege.be#ext#@univreimsfr.onmicrosoft.com::63cd3b0e-86f2-4cef-93da-9afedf29e0a1" providerId="AD" clId="Web-{ECBA88ED-9EFA-4592-7D95-E02115D52C34}" dt="2024-07-10T12:29:22.182" v="20"/>
        <pc:sldMkLst>
          <pc:docMk/>
          <pc:sldMk cId="1602102123" sldId="29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C4BFC-AE20-5B4D-A06E-1193B08068AD}" type="doc">
      <dgm:prSet loTypeId="urn:microsoft.com/office/officeart/2005/8/layout/hProcess7" loCatId="" qsTypeId="urn:microsoft.com/office/officeart/2005/8/quickstyle/simple1" qsCatId="simple" csTypeId="urn:microsoft.com/office/officeart/2005/8/colors/accent1_2" csCatId="accent1" phldr="1"/>
      <dgm:spPr/>
      <dgm:t>
        <a:bodyPr/>
        <a:lstStyle/>
        <a:p>
          <a:endParaRPr lang="fr-FR"/>
        </a:p>
      </dgm:t>
    </dgm:pt>
    <dgm:pt modelId="{03F07678-B8C9-E642-A43D-A7451D11178F}">
      <dgm:prSet phldrT="[Texte]"/>
      <dgm:spPr/>
      <dgm:t>
        <a:bodyPr/>
        <a:lstStyle/>
        <a:p>
          <a:pPr>
            <a:lnSpc>
              <a:spcPct val="120000"/>
            </a:lnSpc>
            <a:spcBef>
              <a:spcPts val="1200"/>
            </a:spcBef>
          </a:pPr>
          <a:r>
            <a:rPr lang="fr-FR" dirty="0"/>
            <a:t>Arvioi</a:t>
          </a:r>
        </a:p>
      </dgm:t>
    </dgm:pt>
    <dgm:pt modelId="{2C7DB69D-9C8C-9649-B268-5039AE7FBB86}" type="parTrans" cxnId="{59B57DAC-B37F-7045-B0CC-D39FF4C185DB}">
      <dgm:prSet/>
      <dgm:spPr/>
      <dgm:t>
        <a:bodyPr/>
        <a:lstStyle/>
        <a:p>
          <a:pPr>
            <a:lnSpc>
              <a:spcPct val="120000"/>
            </a:lnSpc>
            <a:spcBef>
              <a:spcPts val="1200"/>
            </a:spcBef>
          </a:pPr>
          <a:endParaRPr lang="fr-FR"/>
        </a:p>
      </dgm:t>
    </dgm:pt>
    <dgm:pt modelId="{114F284D-8CB9-9E4C-B2BB-9E22DABF2319}" type="sibTrans" cxnId="{59B57DAC-B37F-7045-B0CC-D39FF4C185DB}">
      <dgm:prSet/>
      <dgm:spPr/>
      <dgm:t>
        <a:bodyPr/>
        <a:lstStyle/>
        <a:p>
          <a:pPr>
            <a:lnSpc>
              <a:spcPct val="120000"/>
            </a:lnSpc>
            <a:spcBef>
              <a:spcPts val="1200"/>
            </a:spcBef>
          </a:pPr>
          <a:endParaRPr lang="fr-FR"/>
        </a:p>
      </dgm:t>
    </dgm:pt>
    <dgm:pt modelId="{C9AA1A6F-7946-8B4E-9D49-8EB35AF5C4C7}">
      <dgm:prSet phldrT="[Texte]"/>
      <dgm:spPr/>
      <dgm:t>
        <a:bodyPr/>
        <a:lstStyle/>
        <a:p>
          <a:pPr>
            <a:lnSpc>
              <a:spcPct val="120000"/>
            </a:lnSpc>
            <a:spcBef>
              <a:spcPts val="1200"/>
            </a:spcBef>
            <a:spcAft>
              <a:spcPts val="1200"/>
            </a:spcAft>
            <a:buFont typeface="Arial" panose="020B0604020202020204" pitchFamily="34" charset="0"/>
            <a:buNone/>
          </a:pPr>
          <a:r>
            <a:rPr lang="fi-FI" dirty="0"/>
            <a:t>Sanalliset ja sanattomat viestintätaidot sisälsivät kielen pragmaattisen ulottuvuuden</a:t>
          </a:r>
          <a:endParaRPr lang="fr-FR" dirty="0"/>
        </a:p>
      </dgm:t>
    </dgm:pt>
    <dgm:pt modelId="{4C50FF6E-3C9C-AF40-8E74-AC045F3E8955}" type="parTrans" cxnId="{C22E0D61-CD02-F044-B28F-41A9614B78F5}">
      <dgm:prSet/>
      <dgm:spPr/>
      <dgm:t>
        <a:bodyPr/>
        <a:lstStyle/>
        <a:p>
          <a:pPr>
            <a:lnSpc>
              <a:spcPct val="120000"/>
            </a:lnSpc>
            <a:spcBef>
              <a:spcPts val="1200"/>
            </a:spcBef>
          </a:pPr>
          <a:endParaRPr lang="fr-FR"/>
        </a:p>
      </dgm:t>
    </dgm:pt>
    <dgm:pt modelId="{F80E7FDC-FCE9-4246-8689-73171542B8D4}" type="sibTrans" cxnId="{C22E0D61-CD02-F044-B28F-41A9614B78F5}">
      <dgm:prSet/>
      <dgm:spPr/>
      <dgm:t>
        <a:bodyPr/>
        <a:lstStyle/>
        <a:p>
          <a:pPr>
            <a:lnSpc>
              <a:spcPct val="120000"/>
            </a:lnSpc>
            <a:spcBef>
              <a:spcPts val="1200"/>
            </a:spcBef>
          </a:pPr>
          <a:endParaRPr lang="fr-FR"/>
        </a:p>
      </dgm:t>
    </dgm:pt>
    <dgm:pt modelId="{0505BE9B-A4D8-3442-A375-51EABBEAA4F2}">
      <dgm:prSet phldrT="[Texte]"/>
      <dgm:spPr/>
      <dgm:t>
        <a:bodyPr/>
        <a:lstStyle/>
        <a:p>
          <a:pPr>
            <a:lnSpc>
              <a:spcPct val="120000"/>
            </a:lnSpc>
            <a:spcBef>
              <a:spcPts val="600"/>
            </a:spcBef>
            <a:spcAft>
              <a:spcPts val="0"/>
            </a:spcAft>
          </a:pPr>
          <a:r>
            <a:rPr lang="fr-FR" dirty="0"/>
            <a:t>Kuvaile</a:t>
          </a:r>
        </a:p>
      </dgm:t>
    </dgm:pt>
    <dgm:pt modelId="{84B142FD-1F73-194F-8AF6-D4D516458F58}" type="parTrans" cxnId="{FBB2CDEC-1EFF-FD43-A8EF-E1E0A9BEB176}">
      <dgm:prSet/>
      <dgm:spPr/>
      <dgm:t>
        <a:bodyPr/>
        <a:lstStyle/>
        <a:p>
          <a:pPr>
            <a:lnSpc>
              <a:spcPct val="120000"/>
            </a:lnSpc>
            <a:spcBef>
              <a:spcPts val="1200"/>
            </a:spcBef>
          </a:pPr>
          <a:endParaRPr lang="fr-FR"/>
        </a:p>
      </dgm:t>
    </dgm:pt>
    <dgm:pt modelId="{B65C1A1D-83F7-A64D-90D9-9F6DE4B7518D}" type="sibTrans" cxnId="{FBB2CDEC-1EFF-FD43-A8EF-E1E0A9BEB176}">
      <dgm:prSet/>
      <dgm:spPr/>
      <dgm:t>
        <a:bodyPr/>
        <a:lstStyle/>
        <a:p>
          <a:pPr>
            <a:lnSpc>
              <a:spcPct val="120000"/>
            </a:lnSpc>
            <a:spcBef>
              <a:spcPts val="1200"/>
            </a:spcBef>
          </a:pPr>
          <a:endParaRPr lang="fr-FR"/>
        </a:p>
      </dgm:t>
    </dgm:pt>
    <dgm:pt modelId="{277CE3CC-0049-D642-BF70-EBCDB3A6AAE3}">
      <dgm:prSet phldrT="[Texte]"/>
      <dgm:spPr/>
      <dgm:t>
        <a:bodyPr/>
        <a:lstStyle/>
        <a:p>
          <a:pPr>
            <a:lnSpc>
              <a:spcPct val="120000"/>
            </a:lnSpc>
            <a:spcBef>
              <a:spcPts val="1200"/>
            </a:spcBef>
            <a:spcAft>
              <a:spcPts val="1200"/>
            </a:spcAft>
          </a:pPr>
          <a:r>
            <a:rPr lang="fr-FR" dirty="0"/>
            <a:t>viestintä- ja/tai kielivaje</a:t>
          </a:r>
        </a:p>
      </dgm:t>
    </dgm:pt>
    <dgm:pt modelId="{DAFDF73A-F6E7-5A4A-85E8-DA7785C7DB42}" type="parTrans" cxnId="{CA5E0354-7492-E74E-BB50-DAB408248C64}">
      <dgm:prSet/>
      <dgm:spPr/>
      <dgm:t>
        <a:bodyPr/>
        <a:lstStyle/>
        <a:p>
          <a:pPr>
            <a:lnSpc>
              <a:spcPct val="120000"/>
            </a:lnSpc>
            <a:spcBef>
              <a:spcPts val="1200"/>
            </a:spcBef>
          </a:pPr>
          <a:endParaRPr lang="fr-FR"/>
        </a:p>
      </dgm:t>
    </dgm:pt>
    <dgm:pt modelId="{010BF6D8-84E2-5B4E-8049-75A7F4E8F661}" type="sibTrans" cxnId="{CA5E0354-7492-E74E-BB50-DAB408248C64}">
      <dgm:prSet/>
      <dgm:spPr/>
      <dgm:t>
        <a:bodyPr/>
        <a:lstStyle/>
        <a:p>
          <a:pPr>
            <a:lnSpc>
              <a:spcPct val="120000"/>
            </a:lnSpc>
            <a:spcBef>
              <a:spcPts val="1200"/>
            </a:spcBef>
          </a:pPr>
          <a:endParaRPr lang="fr-FR"/>
        </a:p>
      </dgm:t>
    </dgm:pt>
    <dgm:pt modelId="{8A894649-EFED-E940-B5FD-4946431FECF7}">
      <dgm:prSet phldrT="[Texte]"/>
      <dgm:spPr/>
      <dgm:t>
        <a:bodyPr/>
        <a:lstStyle/>
        <a:p>
          <a:pPr>
            <a:lnSpc>
              <a:spcPct val="120000"/>
            </a:lnSpc>
            <a:spcBef>
              <a:spcPts val="1200"/>
            </a:spcBef>
          </a:pPr>
          <a:r>
            <a:rPr lang="fr-FR" dirty="0"/>
            <a:t>Ohjeellinen</a:t>
          </a:r>
        </a:p>
      </dgm:t>
    </dgm:pt>
    <dgm:pt modelId="{667A915F-1C4E-0848-A953-D848128BB5EF}" type="parTrans" cxnId="{8E4ABE1A-17DC-954D-B70F-B9FA298F269B}">
      <dgm:prSet/>
      <dgm:spPr/>
      <dgm:t>
        <a:bodyPr/>
        <a:lstStyle/>
        <a:p>
          <a:pPr>
            <a:lnSpc>
              <a:spcPct val="120000"/>
            </a:lnSpc>
            <a:spcBef>
              <a:spcPts val="1200"/>
            </a:spcBef>
          </a:pPr>
          <a:endParaRPr lang="fr-FR"/>
        </a:p>
      </dgm:t>
    </dgm:pt>
    <dgm:pt modelId="{EC533B11-D319-D241-B158-53FFE1211FB2}" type="sibTrans" cxnId="{8E4ABE1A-17DC-954D-B70F-B9FA298F269B}">
      <dgm:prSet/>
      <dgm:spPr/>
      <dgm:t>
        <a:bodyPr/>
        <a:lstStyle/>
        <a:p>
          <a:pPr>
            <a:lnSpc>
              <a:spcPct val="120000"/>
            </a:lnSpc>
            <a:spcBef>
              <a:spcPts val="1200"/>
            </a:spcBef>
          </a:pPr>
          <a:endParaRPr lang="fr-FR"/>
        </a:p>
      </dgm:t>
    </dgm:pt>
    <dgm:pt modelId="{79207C87-F685-404E-BB06-0AA15BDCFC50}">
      <dgm:prSet phldrT="[Texte]"/>
      <dgm:spPr/>
      <dgm:t>
        <a:bodyPr/>
        <a:lstStyle/>
        <a:p>
          <a:pPr>
            <a:lnSpc>
              <a:spcPct val="120000"/>
            </a:lnSpc>
            <a:spcBef>
              <a:spcPts val="1200"/>
            </a:spcBef>
            <a:spcAft>
              <a:spcPts val="1200"/>
            </a:spcAft>
          </a:pPr>
          <a:r>
            <a:rPr lang="fi-FI" dirty="0"/>
            <a:t>seurantaa varten
ympäristön hoitoon ja mukauttamiseen helpottaa vuorovaikutusta kehitysvammaisen-henkilön kanssa ja auttaa häntä ymmärtämään ohjeita</a:t>
          </a:r>
          <a:endParaRPr lang="fr-FR" dirty="0"/>
        </a:p>
      </dgm:t>
    </dgm:pt>
    <dgm:pt modelId="{C69BAC1E-CA8A-C24F-9443-ED23B9929E61}" type="parTrans" cxnId="{D0196C34-2B32-D444-AD0B-598303631696}">
      <dgm:prSet/>
      <dgm:spPr/>
      <dgm:t>
        <a:bodyPr/>
        <a:lstStyle/>
        <a:p>
          <a:pPr>
            <a:lnSpc>
              <a:spcPct val="120000"/>
            </a:lnSpc>
            <a:spcBef>
              <a:spcPts val="1200"/>
            </a:spcBef>
          </a:pPr>
          <a:endParaRPr lang="fr-FR"/>
        </a:p>
      </dgm:t>
    </dgm:pt>
    <dgm:pt modelId="{C8962D18-420A-E248-B33B-D40CF0D07E30}" type="sibTrans" cxnId="{D0196C34-2B32-D444-AD0B-598303631696}">
      <dgm:prSet/>
      <dgm:spPr/>
      <dgm:t>
        <a:bodyPr/>
        <a:lstStyle/>
        <a:p>
          <a:pPr>
            <a:lnSpc>
              <a:spcPct val="120000"/>
            </a:lnSpc>
            <a:spcBef>
              <a:spcPts val="1200"/>
            </a:spcBef>
          </a:pPr>
          <a:endParaRPr lang="fr-FR"/>
        </a:p>
      </dgm:t>
    </dgm:pt>
    <dgm:pt modelId="{5D984AC1-7B7A-164E-B062-0C3C129E8D48}">
      <dgm:prSet phldrT="[Texte]"/>
      <dgm:spPr/>
      <dgm:t>
        <a:bodyPr/>
        <a:lstStyle/>
        <a:p>
          <a:pPr>
            <a:lnSpc>
              <a:spcPct val="120000"/>
            </a:lnSpc>
            <a:spcBef>
              <a:spcPts val="1200"/>
            </a:spcBef>
            <a:spcAft>
              <a:spcPts val="1200"/>
            </a:spcAft>
          </a:pPr>
          <a:r>
            <a:rPr lang="fi-FI" dirty="0"/>
            <a:t>vakavuusaste suhteessa kehitysvammaisen henkilön yleiseen kehitystasoon ja ikään</a:t>
          </a:r>
          <a:endParaRPr lang="fr-FR" dirty="0"/>
        </a:p>
      </dgm:t>
    </dgm:pt>
    <dgm:pt modelId="{3FFF12A6-A29A-FA47-B1D3-FA1E3E0054C8}" type="parTrans" cxnId="{E4BC260C-8571-9141-BD98-7B35449D3D33}">
      <dgm:prSet/>
      <dgm:spPr/>
      <dgm:t>
        <a:bodyPr/>
        <a:lstStyle/>
        <a:p>
          <a:pPr>
            <a:lnSpc>
              <a:spcPct val="120000"/>
            </a:lnSpc>
            <a:spcBef>
              <a:spcPts val="1200"/>
            </a:spcBef>
          </a:pPr>
          <a:endParaRPr lang="fr-FR"/>
        </a:p>
      </dgm:t>
    </dgm:pt>
    <dgm:pt modelId="{E0F7D4FA-8945-A34F-B658-2D929586B17D}" type="sibTrans" cxnId="{E4BC260C-8571-9141-BD98-7B35449D3D33}">
      <dgm:prSet/>
      <dgm:spPr/>
      <dgm:t>
        <a:bodyPr/>
        <a:lstStyle/>
        <a:p>
          <a:pPr>
            <a:lnSpc>
              <a:spcPct val="120000"/>
            </a:lnSpc>
            <a:spcBef>
              <a:spcPts val="1200"/>
            </a:spcBef>
          </a:pPr>
          <a:endParaRPr lang="fr-FR"/>
        </a:p>
      </dgm:t>
    </dgm:pt>
    <dgm:pt modelId="{296186E3-D480-3047-A42C-6EB8666BF3EF}" type="pres">
      <dgm:prSet presAssocID="{342C4BFC-AE20-5B4D-A06E-1193B08068AD}" presName="Name0" presStyleCnt="0">
        <dgm:presLayoutVars>
          <dgm:dir/>
          <dgm:animLvl val="lvl"/>
          <dgm:resizeHandles val="exact"/>
        </dgm:presLayoutVars>
      </dgm:prSet>
      <dgm:spPr/>
    </dgm:pt>
    <dgm:pt modelId="{DCC5FE8D-4CD2-5044-A4B8-EC1796306C52}" type="pres">
      <dgm:prSet presAssocID="{03F07678-B8C9-E642-A43D-A7451D11178F}" presName="compositeNode" presStyleCnt="0">
        <dgm:presLayoutVars>
          <dgm:bulletEnabled val="1"/>
        </dgm:presLayoutVars>
      </dgm:prSet>
      <dgm:spPr/>
    </dgm:pt>
    <dgm:pt modelId="{69456C95-D577-6D4F-8ECC-F25D33C390E6}" type="pres">
      <dgm:prSet presAssocID="{03F07678-B8C9-E642-A43D-A7451D11178F}" presName="bgRect" presStyleLbl="node1" presStyleIdx="0" presStyleCnt="3"/>
      <dgm:spPr/>
    </dgm:pt>
    <dgm:pt modelId="{1BBA0E22-65E5-CD42-BB50-E7A420FD5717}" type="pres">
      <dgm:prSet presAssocID="{03F07678-B8C9-E642-A43D-A7451D11178F}" presName="parentNode" presStyleLbl="node1" presStyleIdx="0" presStyleCnt="3">
        <dgm:presLayoutVars>
          <dgm:chMax val="0"/>
          <dgm:bulletEnabled val="1"/>
        </dgm:presLayoutVars>
      </dgm:prSet>
      <dgm:spPr/>
    </dgm:pt>
    <dgm:pt modelId="{F1F0F2BB-B18C-D04E-A278-D172AB398269}" type="pres">
      <dgm:prSet presAssocID="{03F07678-B8C9-E642-A43D-A7451D11178F}" presName="childNode" presStyleLbl="node1" presStyleIdx="0" presStyleCnt="3">
        <dgm:presLayoutVars>
          <dgm:bulletEnabled val="1"/>
        </dgm:presLayoutVars>
      </dgm:prSet>
      <dgm:spPr/>
    </dgm:pt>
    <dgm:pt modelId="{81FCAC0D-5EE9-C841-927C-A7AD97ECA56F}" type="pres">
      <dgm:prSet presAssocID="{114F284D-8CB9-9E4C-B2BB-9E22DABF2319}" presName="hSp" presStyleCnt="0"/>
      <dgm:spPr/>
    </dgm:pt>
    <dgm:pt modelId="{6E0B79C2-AA55-4147-BF43-A0B603C3BF27}" type="pres">
      <dgm:prSet presAssocID="{114F284D-8CB9-9E4C-B2BB-9E22DABF2319}" presName="vProcSp" presStyleCnt="0"/>
      <dgm:spPr/>
    </dgm:pt>
    <dgm:pt modelId="{03FBC4A4-ADA4-6742-B419-FC9CB3F0AE69}" type="pres">
      <dgm:prSet presAssocID="{114F284D-8CB9-9E4C-B2BB-9E22DABF2319}" presName="vSp1" presStyleCnt="0"/>
      <dgm:spPr/>
    </dgm:pt>
    <dgm:pt modelId="{B63B0263-82AF-9F48-B461-ECBF8EC16C48}" type="pres">
      <dgm:prSet presAssocID="{114F284D-8CB9-9E4C-B2BB-9E22DABF2319}" presName="simulatedConn" presStyleLbl="solidFgAcc1" presStyleIdx="0" presStyleCnt="2"/>
      <dgm:spPr/>
    </dgm:pt>
    <dgm:pt modelId="{E43790DF-F87C-8649-A29B-EE35C91CB91C}" type="pres">
      <dgm:prSet presAssocID="{114F284D-8CB9-9E4C-B2BB-9E22DABF2319}" presName="vSp2" presStyleCnt="0"/>
      <dgm:spPr/>
    </dgm:pt>
    <dgm:pt modelId="{6D842E80-FD42-1349-9F45-769D7E3B176B}" type="pres">
      <dgm:prSet presAssocID="{114F284D-8CB9-9E4C-B2BB-9E22DABF2319}" presName="sibTrans" presStyleCnt="0"/>
      <dgm:spPr/>
    </dgm:pt>
    <dgm:pt modelId="{09E37312-094C-F54D-80B3-D1FDC0E23671}" type="pres">
      <dgm:prSet presAssocID="{0505BE9B-A4D8-3442-A375-51EABBEAA4F2}" presName="compositeNode" presStyleCnt="0">
        <dgm:presLayoutVars>
          <dgm:bulletEnabled val="1"/>
        </dgm:presLayoutVars>
      </dgm:prSet>
      <dgm:spPr/>
    </dgm:pt>
    <dgm:pt modelId="{EB76715E-37D5-9E41-A392-6693CB42ED6E}" type="pres">
      <dgm:prSet presAssocID="{0505BE9B-A4D8-3442-A375-51EABBEAA4F2}" presName="bgRect" presStyleLbl="node1" presStyleIdx="1" presStyleCnt="3"/>
      <dgm:spPr/>
    </dgm:pt>
    <dgm:pt modelId="{D5A5C194-09D4-0A44-B543-4E4AF3C42357}" type="pres">
      <dgm:prSet presAssocID="{0505BE9B-A4D8-3442-A375-51EABBEAA4F2}" presName="parentNode" presStyleLbl="node1" presStyleIdx="1" presStyleCnt="3">
        <dgm:presLayoutVars>
          <dgm:chMax val="0"/>
          <dgm:bulletEnabled val="1"/>
        </dgm:presLayoutVars>
      </dgm:prSet>
      <dgm:spPr/>
    </dgm:pt>
    <dgm:pt modelId="{6D702E89-92A7-1B49-A0D5-E0995B71D391}" type="pres">
      <dgm:prSet presAssocID="{0505BE9B-A4D8-3442-A375-51EABBEAA4F2}" presName="childNode" presStyleLbl="node1" presStyleIdx="1" presStyleCnt="3">
        <dgm:presLayoutVars>
          <dgm:bulletEnabled val="1"/>
        </dgm:presLayoutVars>
      </dgm:prSet>
      <dgm:spPr/>
    </dgm:pt>
    <dgm:pt modelId="{D622D5DE-A5C5-784D-9214-A66650A71C0E}" type="pres">
      <dgm:prSet presAssocID="{B65C1A1D-83F7-A64D-90D9-9F6DE4B7518D}" presName="hSp" presStyleCnt="0"/>
      <dgm:spPr/>
    </dgm:pt>
    <dgm:pt modelId="{F7651471-8A98-AA4F-871C-86066F8E6600}" type="pres">
      <dgm:prSet presAssocID="{B65C1A1D-83F7-A64D-90D9-9F6DE4B7518D}" presName="vProcSp" presStyleCnt="0"/>
      <dgm:spPr/>
    </dgm:pt>
    <dgm:pt modelId="{20788812-83E0-B744-90BC-2E4494926E7B}" type="pres">
      <dgm:prSet presAssocID="{B65C1A1D-83F7-A64D-90D9-9F6DE4B7518D}" presName="vSp1" presStyleCnt="0"/>
      <dgm:spPr/>
    </dgm:pt>
    <dgm:pt modelId="{6C953DF6-6C61-274F-BB13-D0014252BC38}" type="pres">
      <dgm:prSet presAssocID="{B65C1A1D-83F7-A64D-90D9-9F6DE4B7518D}" presName="simulatedConn" presStyleLbl="solidFgAcc1" presStyleIdx="1" presStyleCnt="2"/>
      <dgm:spPr/>
    </dgm:pt>
    <dgm:pt modelId="{9A419799-A925-1A41-A28C-780EC8BB0C46}" type="pres">
      <dgm:prSet presAssocID="{B65C1A1D-83F7-A64D-90D9-9F6DE4B7518D}" presName="vSp2" presStyleCnt="0"/>
      <dgm:spPr/>
    </dgm:pt>
    <dgm:pt modelId="{0E345347-286D-D042-8D47-1AF5563FF1AC}" type="pres">
      <dgm:prSet presAssocID="{B65C1A1D-83F7-A64D-90D9-9F6DE4B7518D}" presName="sibTrans" presStyleCnt="0"/>
      <dgm:spPr/>
    </dgm:pt>
    <dgm:pt modelId="{D3910C00-86ED-E043-8C53-1C34A4DEA837}" type="pres">
      <dgm:prSet presAssocID="{8A894649-EFED-E940-B5FD-4946431FECF7}" presName="compositeNode" presStyleCnt="0">
        <dgm:presLayoutVars>
          <dgm:bulletEnabled val="1"/>
        </dgm:presLayoutVars>
      </dgm:prSet>
      <dgm:spPr/>
    </dgm:pt>
    <dgm:pt modelId="{9FC64FFE-5771-7045-8F33-1EB67D44B430}" type="pres">
      <dgm:prSet presAssocID="{8A894649-EFED-E940-B5FD-4946431FECF7}" presName="bgRect" presStyleLbl="node1" presStyleIdx="2" presStyleCnt="3"/>
      <dgm:spPr/>
    </dgm:pt>
    <dgm:pt modelId="{A99E9ABF-1D9E-6148-A0A7-104C8D963847}" type="pres">
      <dgm:prSet presAssocID="{8A894649-EFED-E940-B5FD-4946431FECF7}" presName="parentNode" presStyleLbl="node1" presStyleIdx="2" presStyleCnt="3">
        <dgm:presLayoutVars>
          <dgm:chMax val="0"/>
          <dgm:bulletEnabled val="1"/>
        </dgm:presLayoutVars>
      </dgm:prSet>
      <dgm:spPr/>
    </dgm:pt>
    <dgm:pt modelId="{3C58D9B1-3508-974A-A4FA-2DE72C968D2B}" type="pres">
      <dgm:prSet presAssocID="{8A894649-EFED-E940-B5FD-4946431FECF7}" presName="childNode" presStyleLbl="node1" presStyleIdx="2" presStyleCnt="3">
        <dgm:presLayoutVars>
          <dgm:bulletEnabled val="1"/>
        </dgm:presLayoutVars>
      </dgm:prSet>
      <dgm:spPr/>
    </dgm:pt>
  </dgm:ptLst>
  <dgm:cxnLst>
    <dgm:cxn modelId="{C6F17503-AA99-9A40-9E68-523E1CE55990}" type="presOf" srcId="{277CE3CC-0049-D642-BF70-EBCDB3A6AAE3}" destId="{6D702E89-92A7-1B49-A0D5-E0995B71D391}" srcOrd="0" destOrd="0" presId="urn:microsoft.com/office/officeart/2005/8/layout/hProcess7"/>
    <dgm:cxn modelId="{E4BC260C-8571-9141-BD98-7B35449D3D33}" srcId="{0505BE9B-A4D8-3442-A375-51EABBEAA4F2}" destId="{5D984AC1-7B7A-164E-B062-0C3C129E8D48}" srcOrd="1" destOrd="0" parTransId="{3FFF12A6-A29A-FA47-B1D3-FA1E3E0054C8}" sibTransId="{E0F7D4FA-8945-A34F-B658-2D929586B17D}"/>
    <dgm:cxn modelId="{CA43D716-FD6B-6B45-A03A-D00206878445}" type="presOf" srcId="{342C4BFC-AE20-5B4D-A06E-1193B08068AD}" destId="{296186E3-D480-3047-A42C-6EB8666BF3EF}" srcOrd="0" destOrd="0" presId="urn:microsoft.com/office/officeart/2005/8/layout/hProcess7"/>
    <dgm:cxn modelId="{8E4ABE1A-17DC-954D-B70F-B9FA298F269B}" srcId="{342C4BFC-AE20-5B4D-A06E-1193B08068AD}" destId="{8A894649-EFED-E940-B5FD-4946431FECF7}" srcOrd="2" destOrd="0" parTransId="{667A915F-1C4E-0848-A953-D848128BB5EF}" sibTransId="{EC533B11-D319-D241-B158-53FFE1211FB2}"/>
    <dgm:cxn modelId="{77DCF120-479E-2A41-BBD0-931C432DD63C}" type="presOf" srcId="{8A894649-EFED-E940-B5FD-4946431FECF7}" destId="{9FC64FFE-5771-7045-8F33-1EB67D44B430}" srcOrd="0" destOrd="0" presId="urn:microsoft.com/office/officeart/2005/8/layout/hProcess7"/>
    <dgm:cxn modelId="{987F1727-F4F1-124E-853F-FC423524E88E}" type="presOf" srcId="{5D984AC1-7B7A-164E-B062-0C3C129E8D48}" destId="{6D702E89-92A7-1B49-A0D5-E0995B71D391}" srcOrd="0" destOrd="1" presId="urn:microsoft.com/office/officeart/2005/8/layout/hProcess7"/>
    <dgm:cxn modelId="{4B60022A-3408-8F4F-87B7-93967C4F8895}" type="presOf" srcId="{79207C87-F685-404E-BB06-0AA15BDCFC50}" destId="{3C58D9B1-3508-974A-A4FA-2DE72C968D2B}" srcOrd="0" destOrd="0" presId="urn:microsoft.com/office/officeart/2005/8/layout/hProcess7"/>
    <dgm:cxn modelId="{D0196C34-2B32-D444-AD0B-598303631696}" srcId="{8A894649-EFED-E940-B5FD-4946431FECF7}" destId="{79207C87-F685-404E-BB06-0AA15BDCFC50}" srcOrd="0" destOrd="0" parTransId="{C69BAC1E-CA8A-C24F-9443-ED23B9929E61}" sibTransId="{C8962D18-420A-E248-B33B-D40CF0D07E30}"/>
    <dgm:cxn modelId="{C22E0D61-CD02-F044-B28F-41A9614B78F5}" srcId="{03F07678-B8C9-E642-A43D-A7451D11178F}" destId="{C9AA1A6F-7946-8B4E-9D49-8EB35AF5C4C7}" srcOrd="0" destOrd="0" parTransId="{4C50FF6E-3C9C-AF40-8E74-AC045F3E8955}" sibTransId="{F80E7FDC-FCE9-4246-8689-73171542B8D4}"/>
    <dgm:cxn modelId="{CA5E0354-7492-E74E-BB50-DAB408248C64}" srcId="{0505BE9B-A4D8-3442-A375-51EABBEAA4F2}" destId="{277CE3CC-0049-D642-BF70-EBCDB3A6AAE3}" srcOrd="0" destOrd="0" parTransId="{DAFDF73A-F6E7-5A4A-85E8-DA7785C7DB42}" sibTransId="{010BF6D8-84E2-5B4E-8049-75A7F4E8F661}"/>
    <dgm:cxn modelId="{CA7C5598-C7E2-C946-AE07-1E8C791BAC08}" type="presOf" srcId="{03F07678-B8C9-E642-A43D-A7451D11178F}" destId="{69456C95-D577-6D4F-8ECC-F25D33C390E6}" srcOrd="0" destOrd="0" presId="urn:microsoft.com/office/officeart/2005/8/layout/hProcess7"/>
    <dgm:cxn modelId="{78B1839E-5127-2345-9D5E-AC1495C83828}" type="presOf" srcId="{0505BE9B-A4D8-3442-A375-51EABBEAA4F2}" destId="{EB76715E-37D5-9E41-A392-6693CB42ED6E}" srcOrd="0" destOrd="0" presId="urn:microsoft.com/office/officeart/2005/8/layout/hProcess7"/>
    <dgm:cxn modelId="{5FD81BA8-A59D-484D-84CC-43B929A50116}" type="presOf" srcId="{0505BE9B-A4D8-3442-A375-51EABBEAA4F2}" destId="{D5A5C194-09D4-0A44-B543-4E4AF3C42357}" srcOrd="1" destOrd="0" presId="urn:microsoft.com/office/officeart/2005/8/layout/hProcess7"/>
    <dgm:cxn modelId="{59B57DAC-B37F-7045-B0CC-D39FF4C185DB}" srcId="{342C4BFC-AE20-5B4D-A06E-1193B08068AD}" destId="{03F07678-B8C9-E642-A43D-A7451D11178F}" srcOrd="0" destOrd="0" parTransId="{2C7DB69D-9C8C-9649-B268-5039AE7FBB86}" sibTransId="{114F284D-8CB9-9E4C-B2BB-9E22DABF2319}"/>
    <dgm:cxn modelId="{274D0ED4-9557-2E4C-B4D6-192B6C72D188}" type="presOf" srcId="{03F07678-B8C9-E642-A43D-A7451D11178F}" destId="{1BBA0E22-65E5-CD42-BB50-E7A420FD5717}" srcOrd="1" destOrd="0" presId="urn:microsoft.com/office/officeart/2005/8/layout/hProcess7"/>
    <dgm:cxn modelId="{0665C3E4-74BF-D64B-85D3-04768FBEA6D8}" type="presOf" srcId="{8A894649-EFED-E940-B5FD-4946431FECF7}" destId="{A99E9ABF-1D9E-6148-A0A7-104C8D963847}" srcOrd="1" destOrd="0" presId="urn:microsoft.com/office/officeart/2005/8/layout/hProcess7"/>
    <dgm:cxn modelId="{FBB2CDEC-1EFF-FD43-A8EF-E1E0A9BEB176}" srcId="{342C4BFC-AE20-5B4D-A06E-1193B08068AD}" destId="{0505BE9B-A4D8-3442-A375-51EABBEAA4F2}" srcOrd="1" destOrd="0" parTransId="{84B142FD-1F73-194F-8AF6-D4D516458F58}" sibTransId="{B65C1A1D-83F7-A64D-90D9-9F6DE4B7518D}"/>
    <dgm:cxn modelId="{6EF174EF-F5A5-F340-A133-F0A7A8FDE153}" type="presOf" srcId="{C9AA1A6F-7946-8B4E-9D49-8EB35AF5C4C7}" destId="{F1F0F2BB-B18C-D04E-A278-D172AB398269}" srcOrd="0" destOrd="0" presId="urn:microsoft.com/office/officeart/2005/8/layout/hProcess7"/>
    <dgm:cxn modelId="{9102478F-57DD-5843-87E4-72C2CCF6495E}" type="presParOf" srcId="{296186E3-D480-3047-A42C-6EB8666BF3EF}" destId="{DCC5FE8D-4CD2-5044-A4B8-EC1796306C52}" srcOrd="0" destOrd="0" presId="urn:microsoft.com/office/officeart/2005/8/layout/hProcess7"/>
    <dgm:cxn modelId="{A350222F-4CC1-D540-90CE-50F09010DFF9}" type="presParOf" srcId="{DCC5FE8D-4CD2-5044-A4B8-EC1796306C52}" destId="{69456C95-D577-6D4F-8ECC-F25D33C390E6}" srcOrd="0" destOrd="0" presId="urn:microsoft.com/office/officeart/2005/8/layout/hProcess7"/>
    <dgm:cxn modelId="{80D10B3E-C389-6B45-A118-E4F91B33B70C}" type="presParOf" srcId="{DCC5FE8D-4CD2-5044-A4B8-EC1796306C52}" destId="{1BBA0E22-65E5-CD42-BB50-E7A420FD5717}" srcOrd="1" destOrd="0" presId="urn:microsoft.com/office/officeart/2005/8/layout/hProcess7"/>
    <dgm:cxn modelId="{C87B0F71-E73D-BB46-A5B0-1D6936D901A6}" type="presParOf" srcId="{DCC5FE8D-4CD2-5044-A4B8-EC1796306C52}" destId="{F1F0F2BB-B18C-D04E-A278-D172AB398269}" srcOrd="2" destOrd="0" presId="urn:microsoft.com/office/officeart/2005/8/layout/hProcess7"/>
    <dgm:cxn modelId="{4A4D1C3F-7287-A249-9B14-3EA4B10C934E}" type="presParOf" srcId="{296186E3-D480-3047-A42C-6EB8666BF3EF}" destId="{81FCAC0D-5EE9-C841-927C-A7AD97ECA56F}" srcOrd="1" destOrd="0" presId="urn:microsoft.com/office/officeart/2005/8/layout/hProcess7"/>
    <dgm:cxn modelId="{A5BDE1F0-67B0-A646-B565-8F563461D357}" type="presParOf" srcId="{296186E3-D480-3047-A42C-6EB8666BF3EF}" destId="{6E0B79C2-AA55-4147-BF43-A0B603C3BF27}" srcOrd="2" destOrd="0" presId="urn:microsoft.com/office/officeart/2005/8/layout/hProcess7"/>
    <dgm:cxn modelId="{955E2B37-DC1D-7346-9BA3-F3C8BDF92A02}" type="presParOf" srcId="{6E0B79C2-AA55-4147-BF43-A0B603C3BF27}" destId="{03FBC4A4-ADA4-6742-B419-FC9CB3F0AE69}" srcOrd="0" destOrd="0" presId="urn:microsoft.com/office/officeart/2005/8/layout/hProcess7"/>
    <dgm:cxn modelId="{D2843BF1-65D2-A949-9074-5403B9FD7671}" type="presParOf" srcId="{6E0B79C2-AA55-4147-BF43-A0B603C3BF27}" destId="{B63B0263-82AF-9F48-B461-ECBF8EC16C48}" srcOrd="1" destOrd="0" presId="urn:microsoft.com/office/officeart/2005/8/layout/hProcess7"/>
    <dgm:cxn modelId="{6B2B2FBD-9CB0-264E-872B-C8A0470D8BD3}" type="presParOf" srcId="{6E0B79C2-AA55-4147-BF43-A0B603C3BF27}" destId="{E43790DF-F87C-8649-A29B-EE35C91CB91C}" srcOrd="2" destOrd="0" presId="urn:microsoft.com/office/officeart/2005/8/layout/hProcess7"/>
    <dgm:cxn modelId="{F637E342-4C85-7C43-A6D6-ACF5D659E8C5}" type="presParOf" srcId="{296186E3-D480-3047-A42C-6EB8666BF3EF}" destId="{6D842E80-FD42-1349-9F45-769D7E3B176B}" srcOrd="3" destOrd="0" presId="urn:microsoft.com/office/officeart/2005/8/layout/hProcess7"/>
    <dgm:cxn modelId="{89D2C76F-C2A5-894A-A452-9DC4212AC923}" type="presParOf" srcId="{296186E3-D480-3047-A42C-6EB8666BF3EF}" destId="{09E37312-094C-F54D-80B3-D1FDC0E23671}" srcOrd="4" destOrd="0" presId="urn:microsoft.com/office/officeart/2005/8/layout/hProcess7"/>
    <dgm:cxn modelId="{5DD938ED-B59B-204D-BBA2-979C45A2DE26}" type="presParOf" srcId="{09E37312-094C-F54D-80B3-D1FDC0E23671}" destId="{EB76715E-37D5-9E41-A392-6693CB42ED6E}" srcOrd="0" destOrd="0" presId="urn:microsoft.com/office/officeart/2005/8/layout/hProcess7"/>
    <dgm:cxn modelId="{74D019DB-4001-364A-80F4-0E4DFC851AD7}" type="presParOf" srcId="{09E37312-094C-F54D-80B3-D1FDC0E23671}" destId="{D5A5C194-09D4-0A44-B543-4E4AF3C42357}" srcOrd="1" destOrd="0" presId="urn:microsoft.com/office/officeart/2005/8/layout/hProcess7"/>
    <dgm:cxn modelId="{D883BF61-3445-8E41-B69F-91D4C34DC664}" type="presParOf" srcId="{09E37312-094C-F54D-80B3-D1FDC0E23671}" destId="{6D702E89-92A7-1B49-A0D5-E0995B71D391}" srcOrd="2" destOrd="0" presId="urn:microsoft.com/office/officeart/2005/8/layout/hProcess7"/>
    <dgm:cxn modelId="{44C4CED0-0A55-B14E-B3A7-F0B2BBA70860}" type="presParOf" srcId="{296186E3-D480-3047-A42C-6EB8666BF3EF}" destId="{D622D5DE-A5C5-784D-9214-A66650A71C0E}" srcOrd="5" destOrd="0" presId="urn:microsoft.com/office/officeart/2005/8/layout/hProcess7"/>
    <dgm:cxn modelId="{16E308EF-19E0-D649-BA89-A6743D5EE38E}" type="presParOf" srcId="{296186E3-D480-3047-A42C-6EB8666BF3EF}" destId="{F7651471-8A98-AA4F-871C-86066F8E6600}" srcOrd="6" destOrd="0" presId="urn:microsoft.com/office/officeart/2005/8/layout/hProcess7"/>
    <dgm:cxn modelId="{4F53F1A7-1ABE-1F4F-9F3D-E0DD3CA930BF}" type="presParOf" srcId="{F7651471-8A98-AA4F-871C-86066F8E6600}" destId="{20788812-83E0-B744-90BC-2E4494926E7B}" srcOrd="0" destOrd="0" presId="urn:microsoft.com/office/officeart/2005/8/layout/hProcess7"/>
    <dgm:cxn modelId="{ECE866A7-3365-1344-96F6-6CEC21FEACF3}" type="presParOf" srcId="{F7651471-8A98-AA4F-871C-86066F8E6600}" destId="{6C953DF6-6C61-274F-BB13-D0014252BC38}" srcOrd="1" destOrd="0" presId="urn:microsoft.com/office/officeart/2005/8/layout/hProcess7"/>
    <dgm:cxn modelId="{98E4AA9C-21BA-A043-91AF-1A2C9C0F08C3}" type="presParOf" srcId="{F7651471-8A98-AA4F-871C-86066F8E6600}" destId="{9A419799-A925-1A41-A28C-780EC8BB0C46}" srcOrd="2" destOrd="0" presId="urn:microsoft.com/office/officeart/2005/8/layout/hProcess7"/>
    <dgm:cxn modelId="{03C90C10-4887-AB4C-9A5F-7F6DFC9DA990}" type="presParOf" srcId="{296186E3-D480-3047-A42C-6EB8666BF3EF}" destId="{0E345347-286D-D042-8D47-1AF5563FF1AC}" srcOrd="7" destOrd="0" presId="urn:microsoft.com/office/officeart/2005/8/layout/hProcess7"/>
    <dgm:cxn modelId="{36854AD8-29FF-9045-9492-B5E897EC6075}" type="presParOf" srcId="{296186E3-D480-3047-A42C-6EB8666BF3EF}" destId="{D3910C00-86ED-E043-8C53-1C34A4DEA837}" srcOrd="8" destOrd="0" presId="urn:microsoft.com/office/officeart/2005/8/layout/hProcess7"/>
    <dgm:cxn modelId="{558EBBBD-4082-A440-BA7C-AF4A86972D1D}" type="presParOf" srcId="{D3910C00-86ED-E043-8C53-1C34A4DEA837}" destId="{9FC64FFE-5771-7045-8F33-1EB67D44B430}" srcOrd="0" destOrd="0" presId="urn:microsoft.com/office/officeart/2005/8/layout/hProcess7"/>
    <dgm:cxn modelId="{DDC5081A-979C-E24D-A878-A62B16128CAA}" type="presParOf" srcId="{D3910C00-86ED-E043-8C53-1C34A4DEA837}" destId="{A99E9ABF-1D9E-6148-A0A7-104C8D963847}" srcOrd="1" destOrd="0" presId="urn:microsoft.com/office/officeart/2005/8/layout/hProcess7"/>
    <dgm:cxn modelId="{CBA6977E-5F26-AB4C-B4C3-27CDAACACEED}" type="presParOf" srcId="{D3910C00-86ED-E043-8C53-1C34A4DEA837}" destId="{3C58D9B1-3508-974A-A4FA-2DE72C968D2B}"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dirty="0">
              <a:solidFill>
                <a:schemeClr val="accent1"/>
              </a:solidFill>
            </a:rPr>
            <a:t>Sosiaalinen vuorovaikutus ja viestintä</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C4AB19F8-1712-0440-8539-6E33EB5AE455}">
      <dgm:prSet phldrT="[Texte]"/>
      <dgm:spPr/>
      <dgm:t>
        <a:bodyPr/>
        <a:lstStyle/>
        <a:p>
          <a:r>
            <a:rPr lang="fr-FR" dirty="0"/>
            <a:t>Sosiaalinen motivaatio</a:t>
          </a:r>
        </a:p>
      </dgm:t>
    </dgm:pt>
    <dgm:pt modelId="{8B8F6A76-D081-1B4D-BA67-525879C98975}" type="parTrans" cxnId="{6E6FEB16-7E77-D14E-890A-7A1DB8C76CEF}">
      <dgm:prSet/>
      <dgm:spPr/>
      <dgm:t>
        <a:bodyPr/>
        <a:lstStyle/>
        <a:p>
          <a:endParaRPr lang="fr-FR"/>
        </a:p>
      </dgm:t>
    </dgm:pt>
    <dgm:pt modelId="{54920FDA-4D80-784C-A975-2AD48DAF2168}" type="sibTrans" cxnId="{6E6FEB16-7E77-D14E-890A-7A1DB8C76CEF}">
      <dgm:prSet/>
      <dgm:spPr/>
      <dgm:t>
        <a:bodyPr/>
        <a:lstStyle/>
        <a:p>
          <a:endParaRPr lang="fr-FR"/>
        </a:p>
      </dgm:t>
    </dgm:pt>
    <dgm:pt modelId="{FBEB3774-CB95-224C-9129-A0040364FFFC}">
      <dgm:prSet phldrT="[Texte]"/>
      <dgm:spPr/>
      <dgm:t>
        <a:bodyPr/>
        <a:lstStyle/>
        <a:p>
          <a:r>
            <a:rPr lang="fr-FR" dirty="0"/>
            <a:t>Emotionaalinen viestintä</a:t>
          </a:r>
        </a:p>
      </dgm:t>
    </dgm:pt>
    <dgm:pt modelId="{3D9072D6-CE90-B544-A363-3D3E1CAAC33E}" type="parTrans" cxnId="{413CAF92-F81F-1545-A683-CC76A1E881D7}">
      <dgm:prSet/>
      <dgm:spPr/>
      <dgm:t>
        <a:bodyPr/>
        <a:lstStyle/>
        <a:p>
          <a:endParaRPr lang="fr-FR"/>
        </a:p>
      </dgm:t>
    </dgm:pt>
    <dgm:pt modelId="{FD39527D-B644-AB4F-AF42-53B82307E243}" type="sibTrans" cxnId="{413CAF92-F81F-1545-A683-CC76A1E881D7}">
      <dgm:prSet/>
      <dgm:spPr/>
      <dgm:t>
        <a:bodyPr/>
        <a:lstStyle/>
        <a:p>
          <a:endParaRPr lang="fr-FR"/>
        </a:p>
      </dgm:t>
    </dgm:pt>
    <dgm:pt modelId="{7B64BA0D-9066-5842-A530-5201BACCFEDC}">
      <dgm:prSet phldrT="[Texte]" custT="1"/>
      <dgm:spPr/>
      <dgm:t>
        <a:bodyPr/>
        <a:lstStyle/>
        <a:p>
          <a:r>
            <a:rPr lang="fr-FR" sz="2000" dirty="0">
              <a:solidFill>
                <a:schemeClr val="accent1"/>
              </a:solidFill>
            </a:rPr>
            <a:t>Kieli ja monimutkaiset viestintävälineet</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CB6D86D5-1096-AC4B-832B-7FA2E4E27DC0}">
      <dgm:prSet phldrT="[Texte]"/>
      <dgm:spPr/>
      <dgm:t>
        <a:bodyPr/>
        <a:lstStyle/>
        <a:p>
          <a:r>
            <a:rPr lang="fr-FR" dirty="0"/>
            <a:t>Artikulaatio- ja fonologiset taidot</a:t>
          </a:r>
        </a:p>
      </dgm:t>
    </dgm:pt>
    <dgm:pt modelId="{0BFF6851-32F8-6D4A-A1BA-446248B03034}" type="parTrans" cxnId="{75BC31A9-BF42-CD45-8FB7-B0E24C9D9809}">
      <dgm:prSet/>
      <dgm:spPr/>
      <dgm:t>
        <a:bodyPr/>
        <a:lstStyle/>
        <a:p>
          <a:endParaRPr lang="fr-FR"/>
        </a:p>
      </dgm:t>
    </dgm:pt>
    <dgm:pt modelId="{0240BBA9-7B1A-FE4C-98E4-C5B033D95417}" type="sibTrans" cxnId="{75BC31A9-BF42-CD45-8FB7-B0E24C9D9809}">
      <dgm:prSet/>
      <dgm:spPr/>
      <dgm:t>
        <a:bodyPr/>
        <a:lstStyle/>
        <a:p>
          <a:endParaRPr lang="fr-FR"/>
        </a:p>
      </dgm:t>
    </dgm:pt>
    <dgm:pt modelId="{7A2D4FD5-DA9C-9B4E-BDF3-164B7B86628D}">
      <dgm:prSet phldrT="[Texte]"/>
      <dgm:spPr/>
      <dgm:t>
        <a:bodyPr/>
        <a:lstStyle/>
        <a:p>
          <a:r>
            <a:rPr lang="fr-FR" dirty="0"/>
            <a:t>Sanasto</a:t>
          </a:r>
        </a:p>
      </dgm:t>
    </dgm:pt>
    <dgm:pt modelId="{F91663DB-2361-B849-9E51-5EE3BBF1D8B8}" type="parTrans" cxnId="{7B68FC8F-6805-9544-8C40-8F942638B302}">
      <dgm:prSet/>
      <dgm:spPr/>
      <dgm:t>
        <a:bodyPr/>
        <a:lstStyle/>
        <a:p>
          <a:endParaRPr lang="fr-FR"/>
        </a:p>
      </dgm:t>
    </dgm:pt>
    <dgm:pt modelId="{81371541-C38D-1843-AEC9-92B02FABD865}" type="sibTrans" cxnId="{7B68FC8F-6805-9544-8C40-8F942638B302}">
      <dgm:prSet/>
      <dgm:spPr/>
      <dgm:t>
        <a:bodyPr/>
        <a:lstStyle/>
        <a:p>
          <a:endParaRPr lang="fr-FR"/>
        </a:p>
      </dgm:t>
    </dgm:pt>
    <dgm:pt modelId="{313EB01E-86B5-0346-84E3-5B72DFE92412}">
      <dgm:prSet/>
      <dgm:spPr/>
      <dgm:t>
        <a:bodyPr/>
        <a:lstStyle/>
        <a:p>
          <a:r>
            <a:rPr lang="fr-FR" dirty="0"/>
            <a:t>Katseen käyttö</a:t>
          </a:r>
        </a:p>
      </dgm:t>
    </dgm:pt>
    <dgm:pt modelId="{8710128D-E625-C74E-B8CF-B10FD4796655}" type="parTrans" cxnId="{C3B65709-E2D5-024A-A86B-F6A9E762BC4F}">
      <dgm:prSet/>
      <dgm:spPr/>
      <dgm:t>
        <a:bodyPr/>
        <a:lstStyle/>
        <a:p>
          <a:endParaRPr lang="fr-FR"/>
        </a:p>
      </dgm:t>
    </dgm:pt>
    <dgm:pt modelId="{30EF81A1-B927-6741-8DF3-6EF158BB2119}" type="sibTrans" cxnId="{C3B65709-E2D5-024A-A86B-F6A9E762BC4F}">
      <dgm:prSet/>
      <dgm:spPr/>
      <dgm:t>
        <a:bodyPr/>
        <a:lstStyle/>
        <a:p>
          <a:endParaRPr lang="fr-FR"/>
        </a:p>
      </dgm:t>
    </dgm:pt>
    <dgm:pt modelId="{BDC22E6A-83F4-614C-BE75-223EA138B870}">
      <dgm:prSet/>
      <dgm:spPr/>
      <dgm:t>
        <a:bodyPr/>
        <a:lstStyle/>
        <a:p>
          <a:r>
            <a:rPr lang="fr-FR" dirty="0"/>
            <a:t>Jäljitelmä</a:t>
          </a:r>
        </a:p>
      </dgm:t>
    </dgm:pt>
    <dgm:pt modelId="{835367CB-36A0-CB42-982D-50BF049A6A5B}" type="parTrans" cxnId="{98E2FA1A-4F0D-5A41-BEC8-94081E307373}">
      <dgm:prSet/>
      <dgm:spPr/>
      <dgm:t>
        <a:bodyPr/>
        <a:lstStyle/>
        <a:p>
          <a:endParaRPr lang="fr-FR"/>
        </a:p>
      </dgm:t>
    </dgm:pt>
    <dgm:pt modelId="{9BDE5DB9-083A-0E4A-BE3B-928390205513}" type="sibTrans" cxnId="{98E2FA1A-4F0D-5A41-BEC8-94081E307373}">
      <dgm:prSet/>
      <dgm:spPr/>
      <dgm:t>
        <a:bodyPr/>
        <a:lstStyle/>
        <a:p>
          <a:endParaRPr lang="fr-FR"/>
        </a:p>
      </dgm:t>
    </dgm:pt>
    <dgm:pt modelId="{90FDABEF-0C09-AE49-AD06-6CC6ADC4D94A}">
      <dgm:prSet/>
      <dgm:spPr/>
      <dgm:t>
        <a:bodyPr/>
        <a:lstStyle/>
        <a:p>
          <a:r>
            <a:rPr lang="fr-FR" dirty="0"/>
            <a:t>Sosiaaliset pelit</a:t>
          </a:r>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dgm:spPr/>
      <dgm:t>
        <a:bodyPr/>
        <a:lstStyle/>
        <a:p>
          <a:r>
            <a:rPr lang="fr-FR" dirty="0"/>
            <a:t>Preverbaaliset ääntelyt</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dgm:spPr/>
      <dgm:t>
        <a:bodyPr/>
        <a:lstStyle/>
        <a:p>
          <a:r>
            <a:rPr lang="fi-FI" dirty="0"/>
            <a:t>Ilmeikkään ja vastaanottavaisen kielen syntyminen</a:t>
          </a:r>
          <a:endParaRPr lang="fr-FR"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6D58C634-8574-C943-8D1F-7E789B8590BD}">
      <dgm:prSet/>
      <dgm:spPr/>
      <dgm:t>
        <a:bodyPr/>
        <a:lstStyle/>
        <a:p>
          <a:r>
            <a:rPr lang="fr-FR" dirty="0"/>
            <a:t>Morfosyntaksi ja syntaksi</a:t>
          </a:r>
        </a:p>
      </dgm:t>
    </dgm:pt>
    <dgm:pt modelId="{D80838FB-1E12-B649-8CA7-17E3513413ED}" type="parTrans" cxnId="{0124E486-64A2-044C-AB57-C76D42ACCA10}">
      <dgm:prSet/>
      <dgm:spPr/>
      <dgm:t>
        <a:bodyPr/>
        <a:lstStyle/>
        <a:p>
          <a:endParaRPr lang="fr-FR"/>
        </a:p>
      </dgm:t>
    </dgm:pt>
    <dgm:pt modelId="{49785A8E-0369-FA4E-A9B6-BE5455F48ABC}" type="sibTrans" cxnId="{0124E486-64A2-044C-AB57-C76D42ACCA10}">
      <dgm:prSet/>
      <dgm:spPr/>
      <dgm:t>
        <a:bodyPr/>
        <a:lstStyle/>
        <a:p>
          <a:endParaRPr lang="fr-FR"/>
        </a:p>
      </dgm:t>
    </dgm:pt>
    <dgm:pt modelId="{F8D8141B-5016-AF4D-BD3B-DF5E0C60433A}">
      <dgm:prSet/>
      <dgm:spPr/>
      <dgm:t>
        <a:bodyPr/>
        <a:lstStyle/>
        <a:p>
          <a:r>
            <a:rPr lang="fr-FR" dirty="0"/>
            <a:t>Pragmaattiset taidot</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dgm:spPr/>
      <dgm:t>
        <a:bodyPr/>
        <a:lstStyle/>
        <a:p>
          <a:r>
            <a:rPr lang="fr-FR" dirty="0"/>
            <a:t>Diskurssi</a:t>
          </a:r>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86FDA7D1-5DDC-1A41-A50A-91077662224D}" type="pres">
      <dgm:prSet presAssocID="{C4AB19F8-1712-0440-8539-6E33EB5AE455}" presName="childNode" presStyleLbl="node1" presStyleIdx="0" presStyleCnt="12">
        <dgm:presLayoutVars>
          <dgm:bulletEnabled val="1"/>
        </dgm:presLayoutVars>
      </dgm:prSet>
      <dgm:spPr/>
    </dgm:pt>
    <dgm:pt modelId="{409B4F47-64CA-FF43-89B5-C42CDFA81023}" type="pres">
      <dgm:prSet presAssocID="{C4AB19F8-1712-0440-8539-6E33EB5AE455}" presName="aSpace2" presStyleCnt="0"/>
      <dgm:spPr/>
    </dgm:pt>
    <dgm:pt modelId="{DA6CCF4E-ED7F-F149-B77B-443C964281B6}" type="pres">
      <dgm:prSet presAssocID="{FBEB3774-CB95-224C-9129-A0040364FFFC}" presName="childNode" presStyleLbl="node1" presStyleIdx="1" presStyleCnt="12">
        <dgm:presLayoutVars>
          <dgm:bulletEnabled val="1"/>
        </dgm:presLayoutVars>
      </dgm:prSet>
      <dgm:spPr/>
    </dgm:pt>
    <dgm:pt modelId="{93C101DA-CA62-FB4F-95C3-8787FA5B5B8B}" type="pres">
      <dgm:prSet presAssocID="{FBEB3774-CB95-224C-9129-A0040364FFFC}" presName="aSpace2" presStyleCnt="0"/>
      <dgm:spPr/>
    </dgm:pt>
    <dgm:pt modelId="{CC7F24FC-39CA-414F-A940-9FAFF233012F}" type="pres">
      <dgm:prSet presAssocID="{313EB01E-86B5-0346-84E3-5B72DFE92412}" presName="childNode" presStyleLbl="node1" presStyleIdx="2" presStyleCnt="12">
        <dgm:presLayoutVars>
          <dgm:bulletEnabled val="1"/>
        </dgm:presLayoutVars>
      </dgm:prSet>
      <dgm:spPr/>
    </dgm:pt>
    <dgm:pt modelId="{F98CA291-BD6E-C943-80D5-B0E4D525C664}" type="pres">
      <dgm:prSet presAssocID="{313EB01E-86B5-0346-84E3-5B72DFE92412}" presName="aSpace2" presStyleCnt="0"/>
      <dgm:spPr/>
    </dgm:pt>
    <dgm:pt modelId="{2C9FA353-59E5-804E-AE7A-9D8AB1EDE285}" type="pres">
      <dgm:prSet presAssocID="{BDC22E6A-83F4-614C-BE75-223EA138B870}" presName="childNode" presStyleLbl="node1" presStyleIdx="3" presStyleCnt="12">
        <dgm:presLayoutVars>
          <dgm:bulletEnabled val="1"/>
        </dgm:presLayoutVars>
      </dgm:prSet>
      <dgm:spPr/>
    </dgm:pt>
    <dgm:pt modelId="{B04E2616-4E0D-A944-A82F-40681DAF628A}" type="pres">
      <dgm:prSet presAssocID="{BDC22E6A-83F4-614C-BE75-223EA138B870}" presName="aSpace2" presStyleCnt="0"/>
      <dgm:spPr/>
    </dgm:pt>
    <dgm:pt modelId="{E636AFC5-1FA7-8046-A29C-D64A327B0128}" type="pres">
      <dgm:prSet presAssocID="{90FDABEF-0C09-AE49-AD06-6CC6ADC4D94A}" presName="childNode" presStyleLbl="node1" presStyleIdx="4" presStyleCnt="12">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5" presStyleCnt="12">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6" presStyleCnt="12">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4B255E55-C4C1-7D40-8E85-3CC53098BABB}" type="pres">
      <dgm:prSet presAssocID="{CB6D86D5-1096-AC4B-832B-7FA2E4E27DC0}" presName="childNode" presStyleLbl="node1" presStyleIdx="7" presStyleCnt="12">
        <dgm:presLayoutVars>
          <dgm:bulletEnabled val="1"/>
        </dgm:presLayoutVars>
      </dgm:prSet>
      <dgm:spPr/>
    </dgm:pt>
    <dgm:pt modelId="{CF66C1CA-86F3-2240-BCF5-00AE0E7879C7}" type="pres">
      <dgm:prSet presAssocID="{CB6D86D5-1096-AC4B-832B-7FA2E4E27DC0}" presName="aSpace2" presStyleCnt="0"/>
      <dgm:spPr/>
    </dgm:pt>
    <dgm:pt modelId="{D163FD3C-2F84-2244-9F81-C6C9A92D376B}" type="pres">
      <dgm:prSet presAssocID="{7A2D4FD5-DA9C-9B4E-BDF3-164B7B86628D}" presName="childNode" presStyleLbl="node1" presStyleIdx="8" presStyleCnt="12">
        <dgm:presLayoutVars>
          <dgm:bulletEnabled val="1"/>
        </dgm:presLayoutVars>
      </dgm:prSet>
      <dgm:spPr/>
    </dgm:pt>
    <dgm:pt modelId="{60AEC874-0425-E048-8915-1C4A2F0EA7A8}" type="pres">
      <dgm:prSet presAssocID="{7A2D4FD5-DA9C-9B4E-BDF3-164B7B86628D}" presName="aSpace2" presStyleCnt="0"/>
      <dgm:spPr/>
    </dgm:pt>
    <dgm:pt modelId="{26518675-3FA4-5E4E-A154-8D6F6D67EA49}" type="pres">
      <dgm:prSet presAssocID="{6D58C634-8574-C943-8D1F-7E789B8590BD}" presName="childNode" presStyleLbl="node1" presStyleIdx="9" presStyleCnt="12">
        <dgm:presLayoutVars>
          <dgm:bulletEnabled val="1"/>
        </dgm:presLayoutVars>
      </dgm:prSet>
      <dgm:spPr/>
    </dgm:pt>
    <dgm:pt modelId="{DCF916C6-5746-F944-B32D-19262CEE059D}" type="pres">
      <dgm:prSet presAssocID="{6D58C634-8574-C943-8D1F-7E789B8590BD}" presName="aSpace2" presStyleCnt="0"/>
      <dgm:spPr/>
    </dgm:pt>
    <dgm:pt modelId="{165F7BFA-54BE-CC4C-BC0C-03B7C8018980}" type="pres">
      <dgm:prSet presAssocID="{F8D8141B-5016-AF4D-BD3B-DF5E0C60433A}" presName="childNode" presStyleLbl="node1" presStyleIdx="10" presStyleCnt="12">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11" presStyleCnt="12">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C3B65709-E2D5-024A-A86B-F6A9E762BC4F}" srcId="{6EF2608D-3524-5F49-A4AA-0B4F208D0357}" destId="{313EB01E-86B5-0346-84E3-5B72DFE92412}" srcOrd="2" destOrd="0" parTransId="{8710128D-E625-C74E-B8CF-B10FD4796655}" sibTransId="{30EF81A1-B927-6741-8DF3-6EF158BB2119}"/>
    <dgm:cxn modelId="{1E56890A-A76F-A44D-B6B8-FCE0E26EE5F1}" srcId="{6EF2608D-3524-5F49-A4AA-0B4F208D0357}" destId="{76FC70AA-3CCA-0A4F-969C-687BEF198898}" srcOrd="6" destOrd="0" parTransId="{1AAE0A57-ABE1-0D44-98ED-E7E346D92D87}" sibTransId="{CF9A1778-C206-4447-ADD7-18B3BC9CD5DE}"/>
    <dgm:cxn modelId="{6E6FEB16-7E77-D14E-890A-7A1DB8C76CEF}" srcId="{6EF2608D-3524-5F49-A4AA-0B4F208D0357}" destId="{C4AB19F8-1712-0440-8539-6E33EB5AE455}" srcOrd="0" destOrd="0" parTransId="{8B8F6A76-D081-1B4D-BA67-525879C98975}" sibTransId="{54920FDA-4D80-784C-A975-2AD48DAF2168}"/>
    <dgm:cxn modelId="{98E2FA1A-4F0D-5A41-BEC8-94081E307373}" srcId="{6EF2608D-3524-5F49-A4AA-0B4F208D0357}" destId="{BDC22E6A-83F4-614C-BE75-223EA138B870}" srcOrd="3" destOrd="0" parTransId="{835367CB-36A0-CB42-982D-50BF049A6A5B}" sibTransId="{9BDE5DB9-083A-0E4A-BE3B-928390205513}"/>
    <dgm:cxn modelId="{EB7EE11B-186B-C143-A986-B193979A30F0}" type="presOf" srcId="{90FDABEF-0C09-AE49-AD06-6CC6ADC4D94A}" destId="{E636AFC5-1FA7-8046-A29C-D64A327B0128}" srcOrd="0" destOrd="0" presId="urn:microsoft.com/office/officeart/2005/8/layout/lProcess2"/>
    <dgm:cxn modelId="{910BDC1E-471D-664C-BF8A-C23ED1AA475A}" type="presOf" srcId="{CB6D86D5-1096-AC4B-832B-7FA2E4E27DC0}" destId="{4B255E55-C4C1-7D40-8E85-3CC53098BABB}"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5"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4" destOrd="0" parTransId="{C82440CC-A4AB-5340-BA46-0A31B7241DF9}" sibTransId="{A0D3C075-E5BC-1A42-A1B3-A3BB1EECC16E}"/>
    <dgm:cxn modelId="{30117149-D75C-1540-8017-CB33B2478A86}" type="presOf" srcId="{6D58C634-8574-C943-8D1F-7E789B8590BD}" destId="{26518675-3FA4-5E4E-A154-8D6F6D67EA49}" srcOrd="0" destOrd="0" presId="urn:microsoft.com/office/officeart/2005/8/layout/lProcess2"/>
    <dgm:cxn modelId="{CC47424A-1DDA-FD41-9798-EB040B3563F0}" type="presOf" srcId="{BDC22E6A-83F4-614C-BE75-223EA138B870}" destId="{2C9FA353-59E5-804E-AE7A-9D8AB1EDE285}" srcOrd="0" destOrd="0" presId="urn:microsoft.com/office/officeart/2005/8/layout/lProcess2"/>
    <dgm:cxn modelId="{786D6451-5512-024A-A403-48756B37B9A7}" srcId="{7B64BA0D-9066-5842-A530-5201BACCFEDC}" destId="{F8D8141B-5016-AF4D-BD3B-DF5E0C60433A}" srcOrd="3"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B2E6917A-1A46-DB48-AAFB-5076BAF441EE}" type="presOf" srcId="{FBEB3774-CB95-224C-9129-A0040364FFFC}" destId="{DA6CCF4E-ED7F-F149-B77B-443C964281B6}"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0124E486-64A2-044C-AB57-C76D42ACCA10}" srcId="{7B64BA0D-9066-5842-A530-5201BACCFEDC}" destId="{6D58C634-8574-C943-8D1F-7E789B8590BD}" srcOrd="2" destOrd="0" parTransId="{D80838FB-1E12-B649-8CA7-17E3513413ED}" sibTransId="{49785A8E-0369-FA4E-A9B6-BE5455F48ABC}"/>
    <dgm:cxn modelId="{D164EF8D-441A-B74A-A5C9-67EF1554BD71}" type="presOf" srcId="{7B64BA0D-9066-5842-A530-5201BACCFEDC}" destId="{1D857FE9-4427-E349-9F03-94AF77EDC4FC}" srcOrd="1" destOrd="0" presId="urn:microsoft.com/office/officeart/2005/8/layout/lProcess2"/>
    <dgm:cxn modelId="{7B68FC8F-6805-9544-8C40-8F942638B302}" srcId="{7B64BA0D-9066-5842-A530-5201BACCFEDC}" destId="{7A2D4FD5-DA9C-9B4E-BDF3-164B7B86628D}" srcOrd="1" destOrd="0" parTransId="{F91663DB-2361-B849-9E51-5EE3BBF1D8B8}" sibTransId="{81371541-C38D-1843-AEC9-92B02FABD865}"/>
    <dgm:cxn modelId="{413CAF92-F81F-1545-A683-CC76A1E881D7}" srcId="{6EF2608D-3524-5F49-A4AA-0B4F208D0357}" destId="{FBEB3774-CB95-224C-9129-A0040364FFFC}" srcOrd="1" destOrd="0" parTransId="{3D9072D6-CE90-B544-A363-3D3E1CAAC33E}" sibTransId="{FD39527D-B644-AB4F-AF42-53B82307E243}"/>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75BC31A9-BF42-CD45-8FB7-B0E24C9D9809}" srcId="{7B64BA0D-9066-5842-A530-5201BACCFEDC}" destId="{CB6D86D5-1096-AC4B-832B-7FA2E4E27DC0}" srcOrd="0" destOrd="0" parTransId="{0BFF6851-32F8-6D4A-A1BA-446248B03034}" sibTransId="{0240BBA9-7B1A-FE4C-98E4-C5B033D95417}"/>
    <dgm:cxn modelId="{9BA9BBB0-C77C-3046-9327-4F6B26584ACC}" type="presOf" srcId="{7A2D4FD5-DA9C-9B4E-BDF3-164B7B86628D}" destId="{D163FD3C-2F84-2244-9F81-C6C9A92D376B}"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25480AE7-964D-7B44-9E3C-3A0223FCBB4D}" type="presOf" srcId="{313EB01E-86B5-0346-84E3-5B72DFE92412}" destId="{CC7F24FC-39CA-414F-A940-9FAFF233012F}" srcOrd="0" destOrd="0" presId="urn:microsoft.com/office/officeart/2005/8/layout/lProcess2"/>
    <dgm:cxn modelId="{7836D7E9-9F03-6C46-8B9B-C5DAF0589C45}" srcId="{6EF2608D-3524-5F49-A4AA-0B4F208D0357}" destId="{90FDABEF-0C09-AE49-AD06-6CC6ADC4D94A}" srcOrd="4" destOrd="0" parTransId="{0662256D-6E90-624D-86B8-424A20E5E2CD}" sibTransId="{509299EA-E37C-4943-9BDF-462435BEBAD7}"/>
    <dgm:cxn modelId="{BB1DA0FC-E7C3-494E-AC7E-78615E2D7B4C}" type="presOf" srcId="{C4AB19F8-1712-0440-8539-6E33EB5AE455}" destId="{86FDA7D1-5DDC-1A41-A50A-91077662224D}" srcOrd="0" destOrd="0" presId="urn:microsoft.com/office/officeart/2005/8/layout/lProcess2"/>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C5BA75A2-AFFD-DA45-89E3-90CF474D25CD}" type="presParOf" srcId="{4B608060-3173-AA48-91EC-926470FC1193}" destId="{86FDA7D1-5DDC-1A41-A50A-91077662224D}" srcOrd="0" destOrd="0" presId="urn:microsoft.com/office/officeart/2005/8/layout/lProcess2"/>
    <dgm:cxn modelId="{3DF479D1-5782-F140-BE2E-B5D32592B0B0}" type="presParOf" srcId="{4B608060-3173-AA48-91EC-926470FC1193}" destId="{409B4F47-64CA-FF43-89B5-C42CDFA81023}" srcOrd="1" destOrd="0" presId="urn:microsoft.com/office/officeart/2005/8/layout/lProcess2"/>
    <dgm:cxn modelId="{EBC1491A-B10D-6A4B-B363-7DCDF4A87429}" type="presParOf" srcId="{4B608060-3173-AA48-91EC-926470FC1193}" destId="{DA6CCF4E-ED7F-F149-B77B-443C964281B6}" srcOrd="2" destOrd="0" presId="urn:microsoft.com/office/officeart/2005/8/layout/lProcess2"/>
    <dgm:cxn modelId="{839E8E14-2315-594A-917B-EEE312C386FB}" type="presParOf" srcId="{4B608060-3173-AA48-91EC-926470FC1193}" destId="{93C101DA-CA62-FB4F-95C3-8787FA5B5B8B}" srcOrd="3" destOrd="0" presId="urn:microsoft.com/office/officeart/2005/8/layout/lProcess2"/>
    <dgm:cxn modelId="{39AB441B-FEBB-7945-BC6E-F8F3191D21B0}" type="presParOf" srcId="{4B608060-3173-AA48-91EC-926470FC1193}" destId="{CC7F24FC-39CA-414F-A940-9FAFF233012F}" srcOrd="4" destOrd="0" presId="urn:microsoft.com/office/officeart/2005/8/layout/lProcess2"/>
    <dgm:cxn modelId="{35EC79A4-3537-1246-B49A-36858197BAE0}" type="presParOf" srcId="{4B608060-3173-AA48-91EC-926470FC1193}" destId="{F98CA291-BD6E-C943-80D5-B0E4D525C664}" srcOrd="5" destOrd="0" presId="urn:microsoft.com/office/officeart/2005/8/layout/lProcess2"/>
    <dgm:cxn modelId="{91C6C043-C4D5-8A42-8F7D-42DFE1E3CC61}" type="presParOf" srcId="{4B608060-3173-AA48-91EC-926470FC1193}" destId="{2C9FA353-59E5-804E-AE7A-9D8AB1EDE285}" srcOrd="6" destOrd="0" presId="urn:microsoft.com/office/officeart/2005/8/layout/lProcess2"/>
    <dgm:cxn modelId="{A6FF3E63-4BA8-3340-9282-3648B58EFA36}" type="presParOf" srcId="{4B608060-3173-AA48-91EC-926470FC1193}" destId="{B04E2616-4E0D-A944-A82F-40681DAF628A}" srcOrd="7" destOrd="0" presId="urn:microsoft.com/office/officeart/2005/8/layout/lProcess2"/>
    <dgm:cxn modelId="{26F856C8-705C-B945-AAC0-E39EF9B15313}" type="presParOf" srcId="{4B608060-3173-AA48-91EC-926470FC1193}" destId="{E636AFC5-1FA7-8046-A29C-D64A327B0128}" srcOrd="8" destOrd="0" presId="urn:microsoft.com/office/officeart/2005/8/layout/lProcess2"/>
    <dgm:cxn modelId="{43AB32DD-750C-0B42-A427-88C77A634938}" type="presParOf" srcId="{4B608060-3173-AA48-91EC-926470FC1193}" destId="{5E0A61FF-0C52-BE44-88DF-3C3D1B2763FF}" srcOrd="9" destOrd="0" presId="urn:microsoft.com/office/officeart/2005/8/layout/lProcess2"/>
    <dgm:cxn modelId="{32213779-8E03-0F47-94CD-A78EA656700A}" type="presParOf" srcId="{4B608060-3173-AA48-91EC-926470FC1193}" destId="{D2B44C00-F173-9B45-AEF4-87740EDD9734}" srcOrd="10" destOrd="0" presId="urn:microsoft.com/office/officeart/2005/8/layout/lProcess2"/>
    <dgm:cxn modelId="{E8A04F51-9B57-2840-80DC-D397572A9F37}" type="presParOf" srcId="{4B608060-3173-AA48-91EC-926470FC1193}" destId="{F20C8B17-351F-8644-82E1-67B15C554BE9}" srcOrd="11" destOrd="0" presId="urn:microsoft.com/office/officeart/2005/8/layout/lProcess2"/>
    <dgm:cxn modelId="{5375F028-38D9-E648-802E-693B7A1DD53C}" type="presParOf" srcId="{4B608060-3173-AA48-91EC-926470FC1193}" destId="{EB47DBCE-2699-7D4C-A2F0-5260A17DD8D7}" srcOrd="12"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D4169D0A-6029-0143-ABBE-39C2DA3FFD62}" type="presParOf" srcId="{7DD58C73-38CB-8A45-8427-D58FA5800C60}" destId="{4B255E55-C4C1-7D40-8E85-3CC53098BABB}" srcOrd="0" destOrd="0" presId="urn:microsoft.com/office/officeart/2005/8/layout/lProcess2"/>
    <dgm:cxn modelId="{4A50E4A1-8442-3440-A934-1D6A4092B7CA}" type="presParOf" srcId="{7DD58C73-38CB-8A45-8427-D58FA5800C60}" destId="{CF66C1CA-86F3-2240-BCF5-00AE0E7879C7}" srcOrd="1" destOrd="0" presId="urn:microsoft.com/office/officeart/2005/8/layout/lProcess2"/>
    <dgm:cxn modelId="{A72E80D8-5467-494F-AE25-BB6FD5FF4E8B}" type="presParOf" srcId="{7DD58C73-38CB-8A45-8427-D58FA5800C60}" destId="{D163FD3C-2F84-2244-9F81-C6C9A92D376B}" srcOrd="2" destOrd="0" presId="urn:microsoft.com/office/officeart/2005/8/layout/lProcess2"/>
    <dgm:cxn modelId="{950B8440-6AD4-6342-BABD-DB619E5B1899}" type="presParOf" srcId="{7DD58C73-38CB-8A45-8427-D58FA5800C60}" destId="{60AEC874-0425-E048-8915-1C4A2F0EA7A8}" srcOrd="3" destOrd="0" presId="urn:microsoft.com/office/officeart/2005/8/layout/lProcess2"/>
    <dgm:cxn modelId="{0E2F8C2A-8EF6-5840-9B06-0342108F31FB}" type="presParOf" srcId="{7DD58C73-38CB-8A45-8427-D58FA5800C60}" destId="{26518675-3FA4-5E4E-A154-8D6F6D67EA49}" srcOrd="4" destOrd="0" presId="urn:microsoft.com/office/officeart/2005/8/layout/lProcess2"/>
    <dgm:cxn modelId="{203C60D0-A2FA-F34C-BFB3-D879F23CCCB6}" type="presParOf" srcId="{7DD58C73-38CB-8A45-8427-D58FA5800C60}" destId="{DCF916C6-5746-F944-B32D-19262CEE059D}" srcOrd="5" destOrd="0" presId="urn:microsoft.com/office/officeart/2005/8/layout/lProcess2"/>
    <dgm:cxn modelId="{A8E6C2CD-C5E1-654F-8B70-855F1164FEF6}" type="presParOf" srcId="{7DD58C73-38CB-8A45-8427-D58FA5800C60}" destId="{165F7BFA-54BE-CC4C-BC0C-03B7C8018980}" srcOrd="6" destOrd="0" presId="urn:microsoft.com/office/officeart/2005/8/layout/lProcess2"/>
    <dgm:cxn modelId="{4EBDBEDF-EA8F-A143-A01A-F504086B3867}" type="presParOf" srcId="{7DD58C73-38CB-8A45-8427-D58FA5800C60}" destId="{BA934A3E-69A5-A548-B8B5-30A3C42F41F8}" srcOrd="7" destOrd="0" presId="urn:microsoft.com/office/officeart/2005/8/layout/lProcess2"/>
    <dgm:cxn modelId="{2FA2A4AF-0FE7-B644-8EBB-FF37B3F5E3F8}" type="presParOf" srcId="{7DD58C73-38CB-8A45-8427-D58FA5800C60}" destId="{F682F866-A4ED-AA44-B09C-2A45AF832F69}" srcOrd="8"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CF9E79-8F1B-9247-A336-182BD12A151D}"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6EF2608D-3524-5F49-A4AA-0B4F208D0357}">
      <dgm:prSet phldrT="[Texte]" custT="1"/>
      <dgm:spPr/>
      <dgm:t>
        <a:bodyPr/>
        <a:lstStyle/>
        <a:p>
          <a:r>
            <a:rPr lang="fr-FR" sz="2000" dirty="0">
              <a:solidFill>
                <a:schemeClr val="accent1"/>
              </a:solidFill>
            </a:rPr>
            <a:t>Havaintoruudukot keskittyivät viestinnän lähtöaineisiin</a:t>
          </a:r>
        </a:p>
      </dgm:t>
    </dgm:pt>
    <dgm:pt modelId="{B105B0AC-0228-5842-B5AC-853BF7A90520}" type="parTrans" cxnId="{E1AA4105-3D31-A34A-8AC9-55410E8FF0CA}">
      <dgm:prSet/>
      <dgm:spPr/>
      <dgm:t>
        <a:bodyPr/>
        <a:lstStyle/>
        <a:p>
          <a:endParaRPr lang="fr-FR"/>
        </a:p>
      </dgm:t>
    </dgm:pt>
    <dgm:pt modelId="{585443F4-9D1E-564E-9DEF-0BC663D7D9CF}" type="sibTrans" cxnId="{E1AA4105-3D31-A34A-8AC9-55410E8FF0CA}">
      <dgm:prSet/>
      <dgm:spPr/>
      <dgm:t>
        <a:bodyPr/>
        <a:lstStyle/>
        <a:p>
          <a:endParaRPr lang="fr-FR"/>
        </a:p>
      </dgm:t>
    </dgm:pt>
    <dgm:pt modelId="{7B64BA0D-9066-5842-A530-5201BACCFEDC}">
      <dgm:prSet phldrT="[Texte]" custT="1"/>
      <dgm:spPr/>
      <dgm:t>
        <a:bodyPr/>
        <a:lstStyle/>
        <a:p>
          <a:r>
            <a:rPr lang="fr-FR" sz="2000" dirty="0">
              <a:solidFill>
                <a:schemeClr val="accent1"/>
              </a:solidFill>
            </a:rPr>
            <a:t>Yleiset ja integroidut työkalut</a:t>
          </a:r>
        </a:p>
      </dgm:t>
    </dgm:pt>
    <dgm:pt modelId="{D8E61296-46FB-3141-ABDF-AB716E692A86}" type="parTrans" cxnId="{85C4D580-E029-7140-A7EA-B80D8CD666C4}">
      <dgm:prSet/>
      <dgm:spPr/>
      <dgm:t>
        <a:bodyPr/>
        <a:lstStyle/>
        <a:p>
          <a:endParaRPr lang="fr-FR"/>
        </a:p>
      </dgm:t>
    </dgm:pt>
    <dgm:pt modelId="{B057A587-6CF5-7F44-833F-C2753188E3EA}" type="sibTrans" cxnId="{85C4D580-E029-7140-A7EA-B80D8CD666C4}">
      <dgm:prSet/>
      <dgm:spPr/>
      <dgm:t>
        <a:bodyPr/>
        <a:lstStyle/>
        <a:p>
          <a:endParaRPr lang="fr-FR"/>
        </a:p>
      </dgm:t>
    </dgm:pt>
    <dgm:pt modelId="{90FDABEF-0C09-AE49-AD06-6CC6ADC4D94A}">
      <dgm:prSet custT="1"/>
      <dgm:spPr/>
      <dgm:t>
        <a:bodyPr/>
        <a:lstStyle/>
        <a:p>
          <a:r>
            <a:rPr lang="fi-FI" sz="2000" dirty="0" err="1"/>
            <a:t>Wetherbyn</a:t>
          </a:r>
          <a:r>
            <a:rPr lang="fi-FI" sz="2000" dirty="0"/>
            <a:t> ja </a:t>
          </a:r>
          <a:r>
            <a:rPr lang="fi-FI" sz="2000" dirty="0" err="1"/>
            <a:t>Pruttingin</a:t>
          </a:r>
          <a:r>
            <a:rPr lang="fi-FI" sz="2000" dirty="0"/>
            <a:t> luettelo viestintätoiminnoista</a:t>
          </a:r>
          <a:endParaRPr lang="fr-FR" sz="2000" dirty="0"/>
        </a:p>
      </dgm:t>
    </dgm:pt>
    <dgm:pt modelId="{0662256D-6E90-624D-86B8-424A20E5E2CD}" type="parTrans" cxnId="{7836D7E9-9F03-6C46-8B9B-C5DAF0589C45}">
      <dgm:prSet/>
      <dgm:spPr/>
      <dgm:t>
        <a:bodyPr/>
        <a:lstStyle/>
        <a:p>
          <a:endParaRPr lang="fr-FR"/>
        </a:p>
      </dgm:t>
    </dgm:pt>
    <dgm:pt modelId="{509299EA-E37C-4943-9BDF-462435BEBAD7}" type="sibTrans" cxnId="{7836D7E9-9F03-6C46-8B9B-C5DAF0589C45}">
      <dgm:prSet/>
      <dgm:spPr/>
      <dgm:t>
        <a:bodyPr/>
        <a:lstStyle/>
        <a:p>
          <a:endParaRPr lang="fr-FR"/>
        </a:p>
      </dgm:t>
    </dgm:pt>
    <dgm:pt modelId="{F1D44B7B-8DBE-CB40-B18A-C87930288F12}">
      <dgm:prSet custT="1"/>
      <dgm:spPr/>
      <dgm:t>
        <a:bodyPr/>
        <a:lstStyle/>
        <a:p>
          <a:r>
            <a:rPr lang="fr-FR" sz="2000" dirty="0"/>
            <a:t>Rowlandin viestintämatriisi</a:t>
          </a:r>
        </a:p>
      </dgm:t>
    </dgm:pt>
    <dgm:pt modelId="{ED49614A-8FCD-D546-BAB4-988DC3E510BE}" type="parTrans" cxnId="{172B735C-2E46-BB46-9400-736600B7830B}">
      <dgm:prSet/>
      <dgm:spPr/>
      <dgm:t>
        <a:bodyPr/>
        <a:lstStyle/>
        <a:p>
          <a:endParaRPr lang="fr-FR"/>
        </a:p>
      </dgm:t>
    </dgm:pt>
    <dgm:pt modelId="{217A94ED-0168-2F47-98AF-B2666B360CFF}" type="sibTrans" cxnId="{172B735C-2E46-BB46-9400-736600B7830B}">
      <dgm:prSet/>
      <dgm:spPr/>
      <dgm:t>
        <a:bodyPr/>
        <a:lstStyle/>
        <a:p>
          <a:endParaRPr lang="fr-FR"/>
        </a:p>
      </dgm:t>
    </dgm:pt>
    <dgm:pt modelId="{76FC70AA-3CCA-0A4F-969C-687BEF198898}">
      <dgm:prSet custT="1"/>
      <dgm:spPr/>
      <dgm:t>
        <a:bodyPr/>
        <a:lstStyle/>
        <a:p>
          <a:r>
            <a:rPr lang="fi-FI" sz="2000" dirty="0"/>
            <a:t>Verbaalinen käyttäytyminen - virstanpylväiden arviointi ja sijoitusohjelma</a:t>
          </a:r>
          <a:endParaRPr lang="fr-FR" sz="2000" dirty="0"/>
        </a:p>
      </dgm:t>
    </dgm:pt>
    <dgm:pt modelId="{1AAE0A57-ABE1-0D44-98ED-E7E346D92D87}" type="parTrans" cxnId="{1E56890A-A76F-A44D-B6B8-FCE0E26EE5F1}">
      <dgm:prSet/>
      <dgm:spPr/>
      <dgm:t>
        <a:bodyPr/>
        <a:lstStyle/>
        <a:p>
          <a:endParaRPr lang="fr-FR"/>
        </a:p>
      </dgm:t>
    </dgm:pt>
    <dgm:pt modelId="{CF9A1778-C206-4447-ADD7-18B3BC9CD5DE}" type="sibTrans" cxnId="{1E56890A-A76F-A44D-B6B8-FCE0E26EE5F1}">
      <dgm:prSet/>
      <dgm:spPr/>
      <dgm:t>
        <a:bodyPr/>
        <a:lstStyle/>
        <a:p>
          <a:endParaRPr lang="fr-FR"/>
        </a:p>
      </dgm:t>
    </dgm:pt>
    <dgm:pt modelId="{F8D8141B-5016-AF4D-BD3B-DF5E0C60433A}">
      <dgm:prSet custT="1"/>
      <dgm:spPr/>
      <dgm:t>
        <a:bodyPr/>
        <a:lstStyle/>
        <a:p>
          <a:r>
            <a:rPr lang="fr-FR" sz="2000" dirty="0"/>
            <a:t>Sosiaalisen kognitiivisen arvioinnin akku</a:t>
          </a:r>
        </a:p>
      </dgm:t>
    </dgm:pt>
    <dgm:pt modelId="{AFA564D8-2917-244E-B724-2F0DC8D085AF}" type="parTrans" cxnId="{786D6451-5512-024A-A403-48756B37B9A7}">
      <dgm:prSet/>
      <dgm:spPr/>
      <dgm:t>
        <a:bodyPr/>
        <a:lstStyle/>
        <a:p>
          <a:endParaRPr lang="fr-FR"/>
        </a:p>
      </dgm:t>
    </dgm:pt>
    <dgm:pt modelId="{9925FA4D-3046-BD49-8473-DE1BE8DB66EE}" type="sibTrans" cxnId="{786D6451-5512-024A-A403-48756B37B9A7}">
      <dgm:prSet/>
      <dgm:spPr/>
      <dgm:t>
        <a:bodyPr/>
        <a:lstStyle/>
        <a:p>
          <a:endParaRPr lang="fr-FR"/>
        </a:p>
      </dgm:t>
    </dgm:pt>
    <dgm:pt modelId="{C4EFBA66-BAFF-9140-B72A-ABDAFFCF6902}">
      <dgm:prSet custT="1"/>
      <dgm:spPr/>
      <dgm:t>
        <a:bodyPr/>
        <a:lstStyle/>
        <a:p>
          <a:r>
            <a:rPr lang="fr-FR" sz="2000" dirty="0"/>
            <a:t>Varhaisen sosiaalisen viestinnän arviointiasteikot</a:t>
          </a:r>
        </a:p>
      </dgm:t>
    </dgm:pt>
    <dgm:pt modelId="{C82440CC-A4AB-5340-BA46-0A31B7241DF9}" type="parTrans" cxnId="{1F7FC648-DEA0-7844-8A10-C9AB94EA1C83}">
      <dgm:prSet/>
      <dgm:spPr/>
      <dgm:t>
        <a:bodyPr/>
        <a:lstStyle/>
        <a:p>
          <a:endParaRPr lang="fr-FR"/>
        </a:p>
      </dgm:t>
    </dgm:pt>
    <dgm:pt modelId="{A0D3C075-E5BC-1A42-A1B3-A3BB1EECC16E}" type="sibTrans" cxnId="{1F7FC648-DEA0-7844-8A10-C9AB94EA1C83}">
      <dgm:prSet/>
      <dgm:spPr/>
      <dgm:t>
        <a:bodyPr/>
        <a:lstStyle/>
        <a:p>
          <a:endParaRPr lang="fr-FR"/>
        </a:p>
      </dgm:t>
    </dgm:pt>
    <dgm:pt modelId="{B464D879-4527-C646-8A7A-F750E4356901}" type="pres">
      <dgm:prSet presAssocID="{4ACF9E79-8F1B-9247-A336-182BD12A151D}" presName="theList" presStyleCnt="0">
        <dgm:presLayoutVars>
          <dgm:dir/>
          <dgm:animLvl val="lvl"/>
          <dgm:resizeHandles val="exact"/>
        </dgm:presLayoutVars>
      </dgm:prSet>
      <dgm:spPr/>
    </dgm:pt>
    <dgm:pt modelId="{0CC91DCE-481F-5A45-B174-512493FE9E58}" type="pres">
      <dgm:prSet presAssocID="{6EF2608D-3524-5F49-A4AA-0B4F208D0357}" presName="compNode" presStyleCnt="0"/>
      <dgm:spPr/>
    </dgm:pt>
    <dgm:pt modelId="{0073CCFB-023F-414C-BD06-A9A4290818DE}" type="pres">
      <dgm:prSet presAssocID="{6EF2608D-3524-5F49-A4AA-0B4F208D0357}" presName="aNode" presStyleLbl="bgShp" presStyleIdx="0" presStyleCnt="2"/>
      <dgm:spPr/>
    </dgm:pt>
    <dgm:pt modelId="{C75E2942-0F55-FD40-85CB-965C241AF51A}" type="pres">
      <dgm:prSet presAssocID="{6EF2608D-3524-5F49-A4AA-0B4F208D0357}" presName="textNode" presStyleLbl="bgShp" presStyleIdx="0" presStyleCnt="2"/>
      <dgm:spPr/>
    </dgm:pt>
    <dgm:pt modelId="{6D8CC533-ADF1-3B44-AAD5-0BD27194902D}" type="pres">
      <dgm:prSet presAssocID="{6EF2608D-3524-5F49-A4AA-0B4F208D0357}" presName="compChildNode" presStyleCnt="0"/>
      <dgm:spPr/>
    </dgm:pt>
    <dgm:pt modelId="{4B608060-3173-AA48-91EC-926470FC1193}" type="pres">
      <dgm:prSet presAssocID="{6EF2608D-3524-5F49-A4AA-0B4F208D0357}" presName="theInnerList" presStyleCnt="0"/>
      <dgm:spPr/>
    </dgm:pt>
    <dgm:pt modelId="{E636AFC5-1FA7-8046-A29C-D64A327B0128}" type="pres">
      <dgm:prSet presAssocID="{90FDABEF-0C09-AE49-AD06-6CC6ADC4D94A}" presName="childNode" presStyleLbl="node1" presStyleIdx="0" presStyleCnt="5">
        <dgm:presLayoutVars>
          <dgm:bulletEnabled val="1"/>
        </dgm:presLayoutVars>
      </dgm:prSet>
      <dgm:spPr/>
    </dgm:pt>
    <dgm:pt modelId="{5E0A61FF-0C52-BE44-88DF-3C3D1B2763FF}" type="pres">
      <dgm:prSet presAssocID="{90FDABEF-0C09-AE49-AD06-6CC6ADC4D94A}" presName="aSpace2" presStyleCnt="0"/>
      <dgm:spPr/>
    </dgm:pt>
    <dgm:pt modelId="{D2B44C00-F173-9B45-AEF4-87740EDD9734}" type="pres">
      <dgm:prSet presAssocID="{F1D44B7B-8DBE-CB40-B18A-C87930288F12}" presName="childNode" presStyleLbl="node1" presStyleIdx="1" presStyleCnt="5">
        <dgm:presLayoutVars>
          <dgm:bulletEnabled val="1"/>
        </dgm:presLayoutVars>
      </dgm:prSet>
      <dgm:spPr/>
    </dgm:pt>
    <dgm:pt modelId="{F20C8B17-351F-8644-82E1-67B15C554BE9}" type="pres">
      <dgm:prSet presAssocID="{F1D44B7B-8DBE-CB40-B18A-C87930288F12}" presName="aSpace2" presStyleCnt="0"/>
      <dgm:spPr/>
    </dgm:pt>
    <dgm:pt modelId="{EB47DBCE-2699-7D4C-A2F0-5260A17DD8D7}" type="pres">
      <dgm:prSet presAssocID="{76FC70AA-3CCA-0A4F-969C-687BEF198898}" presName="childNode" presStyleLbl="node1" presStyleIdx="2" presStyleCnt="5">
        <dgm:presLayoutVars>
          <dgm:bulletEnabled val="1"/>
        </dgm:presLayoutVars>
      </dgm:prSet>
      <dgm:spPr/>
    </dgm:pt>
    <dgm:pt modelId="{B6A435EC-AA45-4740-AAD4-180C557370E0}" type="pres">
      <dgm:prSet presAssocID="{6EF2608D-3524-5F49-A4AA-0B4F208D0357}" presName="aSpace" presStyleCnt="0"/>
      <dgm:spPr/>
    </dgm:pt>
    <dgm:pt modelId="{278E8928-51D0-634C-89B1-59AEC06E8548}" type="pres">
      <dgm:prSet presAssocID="{7B64BA0D-9066-5842-A530-5201BACCFEDC}" presName="compNode" presStyleCnt="0"/>
      <dgm:spPr/>
    </dgm:pt>
    <dgm:pt modelId="{4883EA6F-64C3-3341-B2DA-4BF01A8E8EF1}" type="pres">
      <dgm:prSet presAssocID="{7B64BA0D-9066-5842-A530-5201BACCFEDC}" presName="aNode" presStyleLbl="bgShp" presStyleIdx="1" presStyleCnt="2"/>
      <dgm:spPr/>
    </dgm:pt>
    <dgm:pt modelId="{1D857FE9-4427-E349-9F03-94AF77EDC4FC}" type="pres">
      <dgm:prSet presAssocID="{7B64BA0D-9066-5842-A530-5201BACCFEDC}" presName="textNode" presStyleLbl="bgShp" presStyleIdx="1" presStyleCnt="2"/>
      <dgm:spPr/>
    </dgm:pt>
    <dgm:pt modelId="{66084FDD-0936-6F46-907D-4448E10889A9}" type="pres">
      <dgm:prSet presAssocID="{7B64BA0D-9066-5842-A530-5201BACCFEDC}" presName="compChildNode" presStyleCnt="0"/>
      <dgm:spPr/>
    </dgm:pt>
    <dgm:pt modelId="{7DD58C73-38CB-8A45-8427-D58FA5800C60}" type="pres">
      <dgm:prSet presAssocID="{7B64BA0D-9066-5842-A530-5201BACCFEDC}" presName="theInnerList" presStyleCnt="0"/>
      <dgm:spPr/>
    </dgm:pt>
    <dgm:pt modelId="{165F7BFA-54BE-CC4C-BC0C-03B7C8018980}" type="pres">
      <dgm:prSet presAssocID="{F8D8141B-5016-AF4D-BD3B-DF5E0C60433A}" presName="childNode" presStyleLbl="node1" presStyleIdx="3" presStyleCnt="5">
        <dgm:presLayoutVars>
          <dgm:bulletEnabled val="1"/>
        </dgm:presLayoutVars>
      </dgm:prSet>
      <dgm:spPr/>
    </dgm:pt>
    <dgm:pt modelId="{BA934A3E-69A5-A548-B8B5-30A3C42F41F8}" type="pres">
      <dgm:prSet presAssocID="{F8D8141B-5016-AF4D-BD3B-DF5E0C60433A}" presName="aSpace2" presStyleCnt="0"/>
      <dgm:spPr/>
    </dgm:pt>
    <dgm:pt modelId="{F682F866-A4ED-AA44-B09C-2A45AF832F69}" type="pres">
      <dgm:prSet presAssocID="{C4EFBA66-BAFF-9140-B72A-ABDAFFCF6902}" presName="childNode" presStyleLbl="node1" presStyleIdx="4" presStyleCnt="5">
        <dgm:presLayoutVars>
          <dgm:bulletEnabled val="1"/>
        </dgm:presLayoutVars>
      </dgm:prSet>
      <dgm:spPr/>
    </dgm:pt>
  </dgm:ptLst>
  <dgm:cxnLst>
    <dgm:cxn modelId="{E1AA4105-3D31-A34A-8AC9-55410E8FF0CA}" srcId="{4ACF9E79-8F1B-9247-A336-182BD12A151D}" destId="{6EF2608D-3524-5F49-A4AA-0B4F208D0357}" srcOrd="0" destOrd="0" parTransId="{B105B0AC-0228-5842-B5AC-853BF7A90520}" sibTransId="{585443F4-9D1E-564E-9DEF-0BC663D7D9CF}"/>
    <dgm:cxn modelId="{1E56890A-A76F-A44D-B6B8-FCE0E26EE5F1}" srcId="{6EF2608D-3524-5F49-A4AA-0B4F208D0357}" destId="{76FC70AA-3CCA-0A4F-969C-687BEF198898}" srcOrd="2" destOrd="0" parTransId="{1AAE0A57-ABE1-0D44-98ED-E7E346D92D87}" sibTransId="{CF9A1778-C206-4447-ADD7-18B3BC9CD5DE}"/>
    <dgm:cxn modelId="{EB7EE11B-186B-C143-A986-B193979A30F0}" type="presOf" srcId="{90FDABEF-0C09-AE49-AD06-6CC6ADC4D94A}" destId="{E636AFC5-1FA7-8046-A29C-D64A327B0128}" srcOrd="0" destOrd="0" presId="urn:microsoft.com/office/officeart/2005/8/layout/lProcess2"/>
    <dgm:cxn modelId="{5D47AF24-BB85-474D-8491-8E3745656FCC}" type="presOf" srcId="{C4EFBA66-BAFF-9140-B72A-ABDAFFCF6902}" destId="{F682F866-A4ED-AA44-B09C-2A45AF832F69}" srcOrd="0" destOrd="0" presId="urn:microsoft.com/office/officeart/2005/8/layout/lProcess2"/>
    <dgm:cxn modelId="{DB3CD935-8C38-DF4F-8A36-0E69FBD6C29F}" type="presOf" srcId="{6EF2608D-3524-5F49-A4AA-0B4F208D0357}" destId="{0073CCFB-023F-414C-BD06-A9A4290818DE}" srcOrd="0" destOrd="0" presId="urn:microsoft.com/office/officeart/2005/8/layout/lProcess2"/>
    <dgm:cxn modelId="{172B735C-2E46-BB46-9400-736600B7830B}" srcId="{6EF2608D-3524-5F49-A4AA-0B4F208D0357}" destId="{F1D44B7B-8DBE-CB40-B18A-C87930288F12}" srcOrd="1" destOrd="0" parTransId="{ED49614A-8FCD-D546-BAB4-988DC3E510BE}" sibTransId="{217A94ED-0168-2F47-98AF-B2666B360CFF}"/>
    <dgm:cxn modelId="{E33E6967-2E94-F74D-BAFB-DDE1D19EA1A3}" type="presOf" srcId="{4ACF9E79-8F1B-9247-A336-182BD12A151D}" destId="{B464D879-4527-C646-8A7A-F750E4356901}" srcOrd="0" destOrd="0" presId="urn:microsoft.com/office/officeart/2005/8/layout/lProcess2"/>
    <dgm:cxn modelId="{1F7FC648-DEA0-7844-8A10-C9AB94EA1C83}" srcId="{7B64BA0D-9066-5842-A530-5201BACCFEDC}" destId="{C4EFBA66-BAFF-9140-B72A-ABDAFFCF6902}" srcOrd="1" destOrd="0" parTransId="{C82440CC-A4AB-5340-BA46-0A31B7241DF9}" sibTransId="{A0D3C075-E5BC-1A42-A1B3-A3BB1EECC16E}"/>
    <dgm:cxn modelId="{786D6451-5512-024A-A403-48756B37B9A7}" srcId="{7B64BA0D-9066-5842-A530-5201BACCFEDC}" destId="{F8D8141B-5016-AF4D-BD3B-DF5E0C60433A}" srcOrd="0" destOrd="0" parTransId="{AFA564D8-2917-244E-B724-2F0DC8D085AF}" sibTransId="{9925FA4D-3046-BD49-8473-DE1BE8DB66EE}"/>
    <dgm:cxn modelId="{224EC253-6815-9C4F-AB5D-EA7557FF91AF}" type="presOf" srcId="{F8D8141B-5016-AF4D-BD3B-DF5E0C60433A}" destId="{165F7BFA-54BE-CC4C-BC0C-03B7C8018980}" srcOrd="0" destOrd="0" presId="urn:microsoft.com/office/officeart/2005/8/layout/lProcess2"/>
    <dgm:cxn modelId="{85C4D580-E029-7140-A7EA-B80D8CD666C4}" srcId="{4ACF9E79-8F1B-9247-A336-182BD12A151D}" destId="{7B64BA0D-9066-5842-A530-5201BACCFEDC}" srcOrd="1" destOrd="0" parTransId="{D8E61296-46FB-3141-ABDF-AB716E692A86}" sibTransId="{B057A587-6CF5-7F44-833F-C2753188E3EA}"/>
    <dgm:cxn modelId="{D164EF8D-441A-B74A-A5C9-67EF1554BD71}" type="presOf" srcId="{7B64BA0D-9066-5842-A530-5201BACCFEDC}" destId="{1D857FE9-4427-E349-9F03-94AF77EDC4FC}" srcOrd="1" destOrd="0" presId="urn:microsoft.com/office/officeart/2005/8/layout/lProcess2"/>
    <dgm:cxn modelId="{9EA6AF93-8113-0544-BC3A-6E1CE1312AA5}" type="presOf" srcId="{F1D44B7B-8DBE-CB40-B18A-C87930288F12}" destId="{D2B44C00-F173-9B45-AEF4-87740EDD9734}" srcOrd="0" destOrd="0" presId="urn:microsoft.com/office/officeart/2005/8/layout/lProcess2"/>
    <dgm:cxn modelId="{338C489D-E2E3-4944-B431-ECFAACB70CEF}" type="presOf" srcId="{76FC70AA-3CCA-0A4F-969C-687BEF198898}" destId="{EB47DBCE-2699-7D4C-A2F0-5260A17DD8D7}" srcOrd="0" destOrd="0" presId="urn:microsoft.com/office/officeart/2005/8/layout/lProcess2"/>
    <dgm:cxn modelId="{2C0F28C0-AA11-2741-9FEA-EEDED21A28D0}" type="presOf" srcId="{6EF2608D-3524-5F49-A4AA-0B4F208D0357}" destId="{C75E2942-0F55-FD40-85CB-965C241AF51A}" srcOrd="1" destOrd="0" presId="urn:microsoft.com/office/officeart/2005/8/layout/lProcess2"/>
    <dgm:cxn modelId="{7836D7E9-9F03-6C46-8B9B-C5DAF0589C45}" srcId="{6EF2608D-3524-5F49-A4AA-0B4F208D0357}" destId="{90FDABEF-0C09-AE49-AD06-6CC6ADC4D94A}" srcOrd="0" destOrd="0" parTransId="{0662256D-6E90-624D-86B8-424A20E5E2CD}" sibTransId="{509299EA-E37C-4943-9BDF-462435BEBAD7}"/>
    <dgm:cxn modelId="{450180FD-FAA3-CA49-9605-068A7887515B}" type="presOf" srcId="{7B64BA0D-9066-5842-A530-5201BACCFEDC}" destId="{4883EA6F-64C3-3341-B2DA-4BF01A8E8EF1}" srcOrd="0" destOrd="0" presId="urn:microsoft.com/office/officeart/2005/8/layout/lProcess2"/>
    <dgm:cxn modelId="{B905EB9F-5025-344F-85A3-8B126384EE75}" type="presParOf" srcId="{B464D879-4527-C646-8A7A-F750E4356901}" destId="{0CC91DCE-481F-5A45-B174-512493FE9E58}" srcOrd="0" destOrd="0" presId="urn:microsoft.com/office/officeart/2005/8/layout/lProcess2"/>
    <dgm:cxn modelId="{FDF8AF2C-8620-1D41-B37C-0CB0CCDE2D34}" type="presParOf" srcId="{0CC91DCE-481F-5A45-B174-512493FE9E58}" destId="{0073CCFB-023F-414C-BD06-A9A4290818DE}" srcOrd="0" destOrd="0" presId="urn:microsoft.com/office/officeart/2005/8/layout/lProcess2"/>
    <dgm:cxn modelId="{80C02C5B-8E33-744E-B141-6D7343D9A3F3}" type="presParOf" srcId="{0CC91DCE-481F-5A45-B174-512493FE9E58}" destId="{C75E2942-0F55-FD40-85CB-965C241AF51A}" srcOrd="1" destOrd="0" presId="urn:microsoft.com/office/officeart/2005/8/layout/lProcess2"/>
    <dgm:cxn modelId="{4E01F7BC-08CA-5B40-9EE3-E8CF4B3AFDA5}" type="presParOf" srcId="{0CC91DCE-481F-5A45-B174-512493FE9E58}" destId="{6D8CC533-ADF1-3B44-AAD5-0BD27194902D}" srcOrd="2" destOrd="0" presId="urn:microsoft.com/office/officeart/2005/8/layout/lProcess2"/>
    <dgm:cxn modelId="{09C14977-A446-7A42-8371-00502436BD43}" type="presParOf" srcId="{6D8CC533-ADF1-3B44-AAD5-0BD27194902D}" destId="{4B608060-3173-AA48-91EC-926470FC1193}" srcOrd="0" destOrd="0" presId="urn:microsoft.com/office/officeart/2005/8/layout/lProcess2"/>
    <dgm:cxn modelId="{26F856C8-705C-B945-AAC0-E39EF9B15313}" type="presParOf" srcId="{4B608060-3173-AA48-91EC-926470FC1193}" destId="{E636AFC5-1FA7-8046-A29C-D64A327B0128}" srcOrd="0" destOrd="0" presId="urn:microsoft.com/office/officeart/2005/8/layout/lProcess2"/>
    <dgm:cxn modelId="{43AB32DD-750C-0B42-A427-88C77A634938}" type="presParOf" srcId="{4B608060-3173-AA48-91EC-926470FC1193}" destId="{5E0A61FF-0C52-BE44-88DF-3C3D1B2763FF}" srcOrd="1" destOrd="0" presId="urn:microsoft.com/office/officeart/2005/8/layout/lProcess2"/>
    <dgm:cxn modelId="{32213779-8E03-0F47-94CD-A78EA656700A}" type="presParOf" srcId="{4B608060-3173-AA48-91EC-926470FC1193}" destId="{D2B44C00-F173-9B45-AEF4-87740EDD9734}" srcOrd="2" destOrd="0" presId="urn:microsoft.com/office/officeart/2005/8/layout/lProcess2"/>
    <dgm:cxn modelId="{E8A04F51-9B57-2840-80DC-D397572A9F37}" type="presParOf" srcId="{4B608060-3173-AA48-91EC-926470FC1193}" destId="{F20C8B17-351F-8644-82E1-67B15C554BE9}" srcOrd="3" destOrd="0" presId="urn:microsoft.com/office/officeart/2005/8/layout/lProcess2"/>
    <dgm:cxn modelId="{5375F028-38D9-E648-802E-693B7A1DD53C}" type="presParOf" srcId="{4B608060-3173-AA48-91EC-926470FC1193}" destId="{EB47DBCE-2699-7D4C-A2F0-5260A17DD8D7}" srcOrd="4" destOrd="0" presId="urn:microsoft.com/office/officeart/2005/8/layout/lProcess2"/>
    <dgm:cxn modelId="{AA976CA2-6EA9-2B41-9F29-C2C462A241FB}" type="presParOf" srcId="{B464D879-4527-C646-8A7A-F750E4356901}" destId="{B6A435EC-AA45-4740-AAD4-180C557370E0}" srcOrd="1" destOrd="0" presId="urn:microsoft.com/office/officeart/2005/8/layout/lProcess2"/>
    <dgm:cxn modelId="{865437BD-8294-6542-8448-E4C72A2BD9F4}" type="presParOf" srcId="{B464D879-4527-C646-8A7A-F750E4356901}" destId="{278E8928-51D0-634C-89B1-59AEC06E8548}" srcOrd="2" destOrd="0" presId="urn:microsoft.com/office/officeart/2005/8/layout/lProcess2"/>
    <dgm:cxn modelId="{C4619C00-B5E4-124E-9CA0-C8649A5C3132}" type="presParOf" srcId="{278E8928-51D0-634C-89B1-59AEC06E8548}" destId="{4883EA6F-64C3-3341-B2DA-4BF01A8E8EF1}" srcOrd="0" destOrd="0" presId="urn:microsoft.com/office/officeart/2005/8/layout/lProcess2"/>
    <dgm:cxn modelId="{A154E268-CDE2-9C42-9E9E-D118356A5FEE}" type="presParOf" srcId="{278E8928-51D0-634C-89B1-59AEC06E8548}" destId="{1D857FE9-4427-E349-9F03-94AF77EDC4FC}" srcOrd="1" destOrd="0" presId="urn:microsoft.com/office/officeart/2005/8/layout/lProcess2"/>
    <dgm:cxn modelId="{BFFC347D-FF2A-4A4D-BB92-98F3712FC994}" type="presParOf" srcId="{278E8928-51D0-634C-89B1-59AEC06E8548}" destId="{66084FDD-0936-6F46-907D-4448E10889A9}" srcOrd="2" destOrd="0" presId="urn:microsoft.com/office/officeart/2005/8/layout/lProcess2"/>
    <dgm:cxn modelId="{682678BB-6836-1042-8565-EA16097EF028}" type="presParOf" srcId="{66084FDD-0936-6F46-907D-4448E10889A9}" destId="{7DD58C73-38CB-8A45-8427-D58FA5800C60}" srcOrd="0" destOrd="0" presId="urn:microsoft.com/office/officeart/2005/8/layout/lProcess2"/>
    <dgm:cxn modelId="{A8E6C2CD-C5E1-654F-8B70-855F1164FEF6}" type="presParOf" srcId="{7DD58C73-38CB-8A45-8427-D58FA5800C60}" destId="{165F7BFA-54BE-CC4C-BC0C-03B7C8018980}" srcOrd="0" destOrd="0" presId="urn:microsoft.com/office/officeart/2005/8/layout/lProcess2"/>
    <dgm:cxn modelId="{4EBDBEDF-EA8F-A143-A01A-F504086B3867}" type="presParOf" srcId="{7DD58C73-38CB-8A45-8427-D58FA5800C60}" destId="{BA934A3E-69A5-A548-B8B5-30A3C42F41F8}" srcOrd="1" destOrd="0" presId="urn:microsoft.com/office/officeart/2005/8/layout/lProcess2"/>
    <dgm:cxn modelId="{2FA2A4AF-0FE7-B644-8EBB-FF37B3F5E3F8}" type="presParOf" srcId="{7DD58C73-38CB-8A45-8427-D58FA5800C60}" destId="{F682F866-A4ED-AA44-B09C-2A45AF832F69}"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1BA708-935B-1745-89BD-6EB59F145305}" type="doc">
      <dgm:prSet loTypeId="urn:microsoft.com/office/officeart/2005/8/layout/default" loCatId="" qsTypeId="urn:microsoft.com/office/officeart/2005/8/quickstyle/simple3" qsCatId="simple" csTypeId="urn:microsoft.com/office/officeart/2005/8/colors/accent1_2" csCatId="accent1" phldr="1"/>
      <dgm:spPr/>
      <dgm:t>
        <a:bodyPr/>
        <a:lstStyle/>
        <a:p>
          <a:endParaRPr lang="fr-FR"/>
        </a:p>
      </dgm:t>
    </dgm:pt>
    <dgm:pt modelId="{476F232E-24D4-E843-A0BB-C10EED508500}">
      <dgm:prSet phldrT="[Texte]"/>
      <dgm:spPr/>
      <dgm:t>
        <a:bodyPr/>
        <a:lstStyle/>
        <a:p>
          <a:r>
            <a:rPr lang="fr-FR" dirty="0"/>
            <a:t>Objektin pyyntö</a:t>
          </a:r>
        </a:p>
      </dgm:t>
    </dgm:pt>
    <dgm:pt modelId="{CA621BE8-051B-E042-B052-7FD58524EFCB}" type="parTrans" cxnId="{12F9D3AB-02D5-DE4A-802E-9F74C901C3FF}">
      <dgm:prSet/>
      <dgm:spPr/>
      <dgm:t>
        <a:bodyPr/>
        <a:lstStyle/>
        <a:p>
          <a:endParaRPr lang="fr-FR"/>
        </a:p>
      </dgm:t>
    </dgm:pt>
    <dgm:pt modelId="{C90B0054-C0C0-6A49-881B-76F1228D60D4}" type="sibTrans" cxnId="{12F9D3AB-02D5-DE4A-802E-9F74C901C3FF}">
      <dgm:prSet/>
      <dgm:spPr/>
      <dgm:t>
        <a:bodyPr/>
        <a:lstStyle/>
        <a:p>
          <a:endParaRPr lang="fr-FR"/>
        </a:p>
      </dgm:t>
    </dgm:pt>
    <dgm:pt modelId="{C069D2EA-9521-134D-9C96-248822EA767B}">
      <dgm:prSet phldrT="[Texte]"/>
      <dgm:spPr/>
      <dgm:t>
        <a:bodyPr/>
        <a:lstStyle/>
        <a:p>
          <a:r>
            <a:rPr lang="fr-FR"/>
            <a:t>Toimintapyyntö</a:t>
          </a:r>
          <a:endParaRPr lang="fr-FR" dirty="0"/>
        </a:p>
      </dgm:t>
    </dgm:pt>
    <dgm:pt modelId="{9DC7ED83-96F9-A44C-AB7C-9D634BDBCE11}" type="parTrans" cxnId="{DF38F25A-63CB-5846-AA81-B9AD2175A5D8}">
      <dgm:prSet/>
      <dgm:spPr/>
      <dgm:t>
        <a:bodyPr/>
        <a:lstStyle/>
        <a:p>
          <a:endParaRPr lang="fr-FR"/>
        </a:p>
      </dgm:t>
    </dgm:pt>
    <dgm:pt modelId="{249251D8-CCA8-0849-8EE7-587E01479A99}" type="sibTrans" cxnId="{DF38F25A-63CB-5846-AA81-B9AD2175A5D8}">
      <dgm:prSet/>
      <dgm:spPr/>
      <dgm:t>
        <a:bodyPr/>
        <a:lstStyle/>
        <a:p>
          <a:endParaRPr lang="fr-FR"/>
        </a:p>
      </dgm:t>
    </dgm:pt>
    <dgm:pt modelId="{8FB71440-38B6-0840-A9AB-823059D25263}">
      <dgm:prSet phldrT="[Texte]"/>
      <dgm:spPr/>
      <dgm:t>
        <a:bodyPr/>
        <a:lstStyle/>
        <a:p>
          <a:r>
            <a:rPr lang="fr-FR"/>
            <a:t>Sosiaalisen rutiinin pyyntö</a:t>
          </a:r>
          <a:endParaRPr lang="fr-FR" dirty="0"/>
        </a:p>
      </dgm:t>
    </dgm:pt>
    <dgm:pt modelId="{09318287-1557-184D-A6D9-A69A53C1F95B}" type="parTrans" cxnId="{76B4AFE2-31B9-854B-BF0B-D4DC377A5E7C}">
      <dgm:prSet/>
      <dgm:spPr/>
      <dgm:t>
        <a:bodyPr/>
        <a:lstStyle/>
        <a:p>
          <a:endParaRPr lang="fr-FR"/>
        </a:p>
      </dgm:t>
    </dgm:pt>
    <dgm:pt modelId="{73DD8A54-8907-764F-860D-AA2CC7CC746C}" type="sibTrans" cxnId="{76B4AFE2-31B9-854B-BF0B-D4DC377A5E7C}">
      <dgm:prSet/>
      <dgm:spPr/>
      <dgm:t>
        <a:bodyPr/>
        <a:lstStyle/>
        <a:p>
          <a:endParaRPr lang="fr-FR"/>
        </a:p>
      </dgm:t>
    </dgm:pt>
    <dgm:pt modelId="{409B7B73-F315-144F-AE8E-303559B97A70}">
      <dgm:prSet phldrT="[Texte]"/>
      <dgm:spPr/>
      <dgm:t>
        <a:bodyPr/>
        <a:lstStyle/>
        <a:p>
          <a:r>
            <a:rPr lang="fr-FR"/>
            <a:t>Luvan pyytäminen</a:t>
          </a:r>
          <a:endParaRPr lang="fr-FR" dirty="0"/>
        </a:p>
      </dgm:t>
    </dgm:pt>
    <dgm:pt modelId="{AAF969AF-F37A-B548-9CB8-503AE09A2358}" type="parTrans" cxnId="{5B8E8622-64B4-FA4E-8E14-6C3117C912C0}">
      <dgm:prSet/>
      <dgm:spPr/>
      <dgm:t>
        <a:bodyPr/>
        <a:lstStyle/>
        <a:p>
          <a:endParaRPr lang="fr-FR"/>
        </a:p>
      </dgm:t>
    </dgm:pt>
    <dgm:pt modelId="{DB303308-C92F-4749-BB2E-0CAAEF31D5FB}" type="sibTrans" cxnId="{5B8E8622-64B4-FA4E-8E14-6C3117C912C0}">
      <dgm:prSet/>
      <dgm:spPr/>
      <dgm:t>
        <a:bodyPr/>
        <a:lstStyle/>
        <a:p>
          <a:endParaRPr lang="fr-FR"/>
        </a:p>
      </dgm:t>
    </dgm:pt>
    <dgm:pt modelId="{7E44C055-2F19-EF4C-8EF1-733149E67FFA}">
      <dgm:prSet phldrT="[Texte]"/>
      <dgm:spPr/>
      <dgm:t>
        <a:bodyPr/>
        <a:lstStyle/>
        <a:p>
          <a:r>
            <a:rPr lang="fr-FR"/>
            <a:t>Tietojen pyytäminen</a:t>
          </a:r>
          <a:endParaRPr lang="fr-FR" dirty="0"/>
        </a:p>
      </dgm:t>
    </dgm:pt>
    <dgm:pt modelId="{4534AF97-7715-3049-A618-588D76C164D2}" type="parTrans" cxnId="{52DEA5EC-D0C4-EA4B-AF6F-4890CBA620A6}">
      <dgm:prSet/>
      <dgm:spPr/>
      <dgm:t>
        <a:bodyPr/>
        <a:lstStyle/>
        <a:p>
          <a:endParaRPr lang="fr-FR"/>
        </a:p>
      </dgm:t>
    </dgm:pt>
    <dgm:pt modelId="{9C114F08-2B1B-4C49-8380-743FFA916B76}" type="sibTrans" cxnId="{52DEA5EC-D0C4-EA4B-AF6F-4890CBA620A6}">
      <dgm:prSet/>
      <dgm:spPr/>
      <dgm:t>
        <a:bodyPr/>
        <a:lstStyle/>
        <a:p>
          <a:endParaRPr lang="fr-FR"/>
        </a:p>
      </dgm:t>
    </dgm:pt>
    <dgm:pt modelId="{BBA9D17C-ABE1-9A40-B02A-10E20D806BFA}">
      <dgm:prSet/>
      <dgm:spPr/>
      <dgm:t>
        <a:bodyPr/>
        <a:lstStyle/>
        <a:p>
          <a:r>
            <a:rPr lang="fr-FR"/>
            <a:t>Protesti</a:t>
          </a:r>
          <a:endParaRPr lang="fr-FR" dirty="0"/>
        </a:p>
      </dgm:t>
    </dgm:pt>
    <dgm:pt modelId="{244FA3A9-1102-EA47-883B-02B66888FD61}" type="parTrans" cxnId="{DF67B767-C9D4-C04B-B407-D3B3514392EB}">
      <dgm:prSet/>
      <dgm:spPr/>
      <dgm:t>
        <a:bodyPr/>
        <a:lstStyle/>
        <a:p>
          <a:endParaRPr lang="fr-FR"/>
        </a:p>
      </dgm:t>
    </dgm:pt>
    <dgm:pt modelId="{77BA734C-B1EE-614F-940E-A6FD5C2F3018}" type="sibTrans" cxnId="{DF67B767-C9D4-C04B-B407-D3B3514392EB}">
      <dgm:prSet/>
      <dgm:spPr/>
      <dgm:t>
        <a:bodyPr/>
        <a:lstStyle/>
        <a:p>
          <a:endParaRPr lang="fr-FR"/>
        </a:p>
      </dgm:t>
    </dgm:pt>
    <dgm:pt modelId="{5A961B4A-2BA4-1A4C-9242-25D0D9D500C9}">
      <dgm:prSet/>
      <dgm:spPr/>
      <dgm:t>
        <a:bodyPr/>
        <a:lstStyle/>
        <a:p>
          <a:r>
            <a:rPr lang="fr-FR"/>
            <a:t>Muiden tunnustaminen</a:t>
          </a:r>
          <a:endParaRPr lang="fr-FR" dirty="0"/>
        </a:p>
      </dgm:t>
    </dgm:pt>
    <dgm:pt modelId="{F228D451-56F9-D340-8352-AE98B48839EF}" type="parTrans" cxnId="{7FD76BB4-8BF5-DD43-9C59-294DF806F6A5}">
      <dgm:prSet/>
      <dgm:spPr/>
      <dgm:t>
        <a:bodyPr/>
        <a:lstStyle/>
        <a:p>
          <a:endParaRPr lang="fr-FR"/>
        </a:p>
      </dgm:t>
    </dgm:pt>
    <dgm:pt modelId="{25C44E58-A93E-A242-B393-85D8C0DF9032}" type="sibTrans" cxnId="{7FD76BB4-8BF5-DD43-9C59-294DF806F6A5}">
      <dgm:prSet/>
      <dgm:spPr/>
      <dgm:t>
        <a:bodyPr/>
        <a:lstStyle/>
        <a:p>
          <a:endParaRPr lang="fr-FR"/>
        </a:p>
      </dgm:t>
    </dgm:pt>
    <dgm:pt modelId="{F6EC3364-A8F0-314A-9DFF-0D8C391871C4}">
      <dgm:prSet/>
      <dgm:spPr/>
      <dgm:t>
        <a:bodyPr/>
        <a:lstStyle/>
        <a:p>
          <a:r>
            <a:rPr lang="fr-FR"/>
            <a:t>Sosiaalisen rutiinin pyyntö</a:t>
          </a:r>
          <a:endParaRPr lang="fr-FR" dirty="0"/>
        </a:p>
      </dgm:t>
    </dgm:pt>
    <dgm:pt modelId="{C19916EF-19CC-C747-B682-801EBA878E76}" type="parTrans" cxnId="{EBD94D0F-7B3E-6745-A588-D8B55AFBCCD8}">
      <dgm:prSet/>
      <dgm:spPr/>
      <dgm:t>
        <a:bodyPr/>
        <a:lstStyle/>
        <a:p>
          <a:endParaRPr lang="fr-FR"/>
        </a:p>
      </dgm:t>
    </dgm:pt>
    <dgm:pt modelId="{217EF571-86FC-4544-A446-866968D58043}" type="sibTrans" cxnId="{EBD94D0F-7B3E-6745-A588-D8B55AFBCCD8}">
      <dgm:prSet/>
      <dgm:spPr/>
      <dgm:t>
        <a:bodyPr/>
        <a:lstStyle/>
        <a:p>
          <a:endParaRPr lang="fr-FR"/>
        </a:p>
      </dgm:t>
    </dgm:pt>
    <dgm:pt modelId="{AFDB6698-6712-FE40-9597-A5BA2E4DA227}">
      <dgm:prSet/>
      <dgm:spPr/>
      <dgm:t>
        <a:bodyPr/>
        <a:lstStyle/>
        <a:p>
          <a:r>
            <a:rPr lang="fr-FR"/>
            <a:t>Kommentoi muille</a:t>
          </a:r>
          <a:endParaRPr lang="fr-FR" dirty="0"/>
        </a:p>
      </dgm:t>
    </dgm:pt>
    <dgm:pt modelId="{123E3BB0-D5A4-AF41-82CA-75373A149080}" type="parTrans" cxnId="{F25C22A5-99D2-0643-A126-22890F1C9745}">
      <dgm:prSet/>
      <dgm:spPr/>
      <dgm:t>
        <a:bodyPr/>
        <a:lstStyle/>
        <a:p>
          <a:endParaRPr lang="fr-FR"/>
        </a:p>
      </dgm:t>
    </dgm:pt>
    <dgm:pt modelId="{01BF7C1A-ADC0-3B43-8643-09F02B9CF556}" type="sibTrans" cxnId="{F25C22A5-99D2-0643-A126-22890F1C9745}">
      <dgm:prSet/>
      <dgm:spPr/>
      <dgm:t>
        <a:bodyPr/>
        <a:lstStyle/>
        <a:p>
          <a:endParaRPr lang="fr-FR"/>
        </a:p>
      </dgm:t>
    </dgm:pt>
    <dgm:pt modelId="{99B68D22-477C-0840-A5CA-25AE3CCAC77A}">
      <dgm:prSet/>
      <dgm:spPr/>
      <dgm:t>
        <a:bodyPr/>
        <a:lstStyle/>
        <a:p>
          <a:r>
            <a:rPr lang="fr-FR"/>
            <a:t>Kommentoi itsellesi</a:t>
          </a:r>
          <a:endParaRPr lang="fr-FR" dirty="0"/>
        </a:p>
      </dgm:t>
    </dgm:pt>
    <dgm:pt modelId="{1D4935D7-A540-C54D-8EF7-71A17EE35B56}" type="parTrans" cxnId="{FE827AED-A349-174F-B065-6227265FF499}">
      <dgm:prSet/>
      <dgm:spPr/>
      <dgm:t>
        <a:bodyPr/>
        <a:lstStyle/>
        <a:p>
          <a:endParaRPr lang="fr-FR"/>
        </a:p>
      </dgm:t>
    </dgm:pt>
    <dgm:pt modelId="{320D57CD-77F6-1B47-BBBA-6CA8D83A66B6}" type="sibTrans" cxnId="{FE827AED-A349-174F-B065-6227265FF499}">
      <dgm:prSet/>
      <dgm:spPr/>
      <dgm:t>
        <a:bodyPr/>
        <a:lstStyle/>
        <a:p>
          <a:endParaRPr lang="fr-FR"/>
        </a:p>
      </dgm:t>
    </dgm:pt>
    <dgm:pt modelId="{702970F1-F7F5-784F-AA58-4BBFF0E3E67B}">
      <dgm:prSet/>
      <dgm:spPr/>
      <dgm:t>
        <a:bodyPr/>
        <a:lstStyle/>
        <a:p>
          <a:r>
            <a:rPr lang="fr-FR" dirty="0"/>
            <a:t>Nimeäminen, protesti nimitys itselle</a:t>
          </a:r>
        </a:p>
      </dgm:t>
    </dgm:pt>
    <dgm:pt modelId="{6E244222-7F74-5143-839A-ED13C90BA653}" type="parTrans" cxnId="{CA00CAC1-0B37-DD4B-93E7-B41C556060A9}">
      <dgm:prSet/>
      <dgm:spPr/>
      <dgm:t>
        <a:bodyPr/>
        <a:lstStyle/>
        <a:p>
          <a:endParaRPr lang="fr-FR"/>
        </a:p>
      </dgm:t>
    </dgm:pt>
    <dgm:pt modelId="{D63B9CFF-4A7C-4341-846D-028DD2D4BED0}" type="sibTrans" cxnId="{CA00CAC1-0B37-DD4B-93E7-B41C556060A9}">
      <dgm:prSet/>
      <dgm:spPr/>
      <dgm:t>
        <a:bodyPr/>
        <a:lstStyle/>
        <a:p>
          <a:endParaRPr lang="fr-FR"/>
        </a:p>
      </dgm:t>
    </dgm:pt>
    <dgm:pt modelId="{B904B950-2FDC-7F42-92DB-3380489F9368}">
      <dgm:prSet/>
      <dgm:spPr/>
      <dgm:t>
        <a:bodyPr/>
        <a:lstStyle/>
        <a:p>
          <a:r>
            <a:rPr lang="fr-FR"/>
            <a:t>Laulun säestys</a:t>
          </a:r>
          <a:endParaRPr lang="fr-FR" dirty="0"/>
        </a:p>
      </dgm:t>
    </dgm:pt>
    <dgm:pt modelId="{A1FFFA64-5240-6140-8B5D-4DEA34EC47B6}" type="parTrans" cxnId="{68BFAD92-BAD9-0040-9757-D12BD41A09D6}">
      <dgm:prSet/>
      <dgm:spPr/>
      <dgm:t>
        <a:bodyPr/>
        <a:lstStyle/>
        <a:p>
          <a:endParaRPr lang="fr-FR"/>
        </a:p>
      </dgm:t>
    </dgm:pt>
    <dgm:pt modelId="{6BE69A4A-E55A-7849-96DB-84F1206BE304}" type="sibTrans" cxnId="{68BFAD92-BAD9-0040-9757-D12BD41A09D6}">
      <dgm:prSet/>
      <dgm:spPr/>
      <dgm:t>
        <a:bodyPr/>
        <a:lstStyle/>
        <a:p>
          <a:endParaRPr lang="fr-FR"/>
        </a:p>
      </dgm:t>
    </dgm:pt>
    <dgm:pt modelId="{A5B6D7CC-25A9-8B4B-B7E3-0DA4148F4FBF}">
      <dgm:prSet/>
      <dgm:spPr/>
      <dgm:t>
        <a:bodyPr/>
        <a:lstStyle/>
        <a:p>
          <a:r>
            <a:rPr lang="fr-FR"/>
            <a:t>Emotionaalinen reaktio</a:t>
          </a:r>
          <a:endParaRPr lang="fr-FR" dirty="0"/>
        </a:p>
      </dgm:t>
    </dgm:pt>
    <dgm:pt modelId="{3745EF1D-631D-FE45-AACB-1AA6EF44A4D4}" type="parTrans" cxnId="{87656884-89BC-924D-A9E3-67B17061E2EA}">
      <dgm:prSet/>
      <dgm:spPr/>
      <dgm:t>
        <a:bodyPr/>
        <a:lstStyle/>
        <a:p>
          <a:endParaRPr lang="fr-FR"/>
        </a:p>
      </dgm:t>
    </dgm:pt>
    <dgm:pt modelId="{78D5D429-9588-E84D-8972-B18CC61B1C3B}" type="sibTrans" cxnId="{87656884-89BC-924D-A9E3-67B17061E2EA}">
      <dgm:prSet/>
      <dgm:spPr/>
      <dgm:t>
        <a:bodyPr/>
        <a:lstStyle/>
        <a:p>
          <a:endParaRPr lang="fr-FR"/>
        </a:p>
      </dgm:t>
    </dgm:pt>
    <dgm:pt modelId="{ABCDD8B1-A55A-C048-B37C-2294EA09BBE9}">
      <dgm:prSet/>
      <dgm:spPr/>
      <dgm:t>
        <a:bodyPr/>
        <a:lstStyle/>
        <a:p>
          <a:r>
            <a:rPr lang="fr-FR"/>
            <a:t>Oikaisu asiayhteyteen</a:t>
          </a:r>
          <a:endParaRPr lang="fr-FR" dirty="0"/>
        </a:p>
      </dgm:t>
    </dgm:pt>
    <dgm:pt modelId="{A9A9314A-EE54-8F47-92C3-D8F47951C8AB}" type="parTrans" cxnId="{108DCC67-E98A-AE4E-A35B-BCA33308ABD9}">
      <dgm:prSet/>
      <dgm:spPr/>
      <dgm:t>
        <a:bodyPr/>
        <a:lstStyle/>
        <a:p>
          <a:endParaRPr lang="fr-FR"/>
        </a:p>
      </dgm:t>
    </dgm:pt>
    <dgm:pt modelId="{5458E90E-B1BE-0E4B-903D-DC7AF3B7B18B}" type="sibTrans" cxnId="{108DCC67-E98A-AE4E-A35B-BCA33308ABD9}">
      <dgm:prSet/>
      <dgm:spPr/>
      <dgm:t>
        <a:bodyPr/>
        <a:lstStyle/>
        <a:p>
          <a:endParaRPr lang="fr-FR"/>
        </a:p>
      </dgm:t>
    </dgm:pt>
    <dgm:pt modelId="{6A68CBBE-53A3-FD43-9799-4EABD8E68C6B}">
      <dgm:prSet/>
      <dgm:spPr/>
      <dgm:t>
        <a:bodyPr/>
        <a:lstStyle/>
        <a:p>
          <a:r>
            <a:rPr lang="fi-FI" dirty="0"/>
            <a:t>Ääntely tai kommentoi itsellesi sanallistaminen, joka ei liity tilanteeseen</a:t>
          </a:r>
          <a:endParaRPr lang="fr-FR" dirty="0"/>
        </a:p>
      </dgm:t>
    </dgm:pt>
    <dgm:pt modelId="{B361E9CC-20C4-E547-A9FE-F1C5DFBE0C62}" type="parTrans" cxnId="{5F277D92-D0B8-F14B-9675-900B12587C0D}">
      <dgm:prSet/>
      <dgm:spPr/>
      <dgm:t>
        <a:bodyPr/>
        <a:lstStyle/>
        <a:p>
          <a:endParaRPr lang="fr-FR"/>
        </a:p>
      </dgm:t>
    </dgm:pt>
    <dgm:pt modelId="{893909DB-50A7-4E44-B573-9BE36C8A22BD}" type="sibTrans" cxnId="{5F277D92-D0B8-F14B-9675-900B12587C0D}">
      <dgm:prSet/>
      <dgm:spPr/>
      <dgm:t>
        <a:bodyPr/>
        <a:lstStyle/>
        <a:p>
          <a:endParaRPr lang="fr-FR"/>
        </a:p>
      </dgm:t>
    </dgm:pt>
    <dgm:pt modelId="{1CF124F0-5764-3741-848F-E57A5F05423E}" type="pres">
      <dgm:prSet presAssocID="{9C1BA708-935B-1745-89BD-6EB59F145305}" presName="diagram" presStyleCnt="0">
        <dgm:presLayoutVars>
          <dgm:dir/>
          <dgm:resizeHandles val="exact"/>
        </dgm:presLayoutVars>
      </dgm:prSet>
      <dgm:spPr/>
    </dgm:pt>
    <dgm:pt modelId="{37C9B74A-1026-3A47-9F33-C4FDF0A34FD6}" type="pres">
      <dgm:prSet presAssocID="{476F232E-24D4-E843-A0BB-C10EED508500}" presName="node" presStyleLbl="node1" presStyleIdx="0" presStyleCnt="15">
        <dgm:presLayoutVars>
          <dgm:bulletEnabled val="1"/>
        </dgm:presLayoutVars>
      </dgm:prSet>
      <dgm:spPr/>
    </dgm:pt>
    <dgm:pt modelId="{56E497DF-5533-1247-ADFD-CA3E7A43E3B4}" type="pres">
      <dgm:prSet presAssocID="{C90B0054-C0C0-6A49-881B-76F1228D60D4}" presName="sibTrans" presStyleCnt="0"/>
      <dgm:spPr/>
    </dgm:pt>
    <dgm:pt modelId="{CA8BFB48-6564-2D47-B2A5-AF1542E8745F}" type="pres">
      <dgm:prSet presAssocID="{C069D2EA-9521-134D-9C96-248822EA767B}" presName="node" presStyleLbl="node1" presStyleIdx="1" presStyleCnt="15">
        <dgm:presLayoutVars>
          <dgm:bulletEnabled val="1"/>
        </dgm:presLayoutVars>
      </dgm:prSet>
      <dgm:spPr/>
    </dgm:pt>
    <dgm:pt modelId="{3A200D5E-F557-394F-A607-B871CFA569DA}" type="pres">
      <dgm:prSet presAssocID="{249251D8-CCA8-0849-8EE7-587E01479A99}" presName="sibTrans" presStyleCnt="0"/>
      <dgm:spPr/>
    </dgm:pt>
    <dgm:pt modelId="{4406E5E3-1DEB-5846-80B7-4F58226AC9A9}" type="pres">
      <dgm:prSet presAssocID="{8FB71440-38B6-0840-A9AB-823059D25263}" presName="node" presStyleLbl="node1" presStyleIdx="2" presStyleCnt="15">
        <dgm:presLayoutVars>
          <dgm:bulletEnabled val="1"/>
        </dgm:presLayoutVars>
      </dgm:prSet>
      <dgm:spPr/>
    </dgm:pt>
    <dgm:pt modelId="{9F8306EC-56A5-924C-8E9D-51F9565DC1BE}" type="pres">
      <dgm:prSet presAssocID="{73DD8A54-8907-764F-860D-AA2CC7CC746C}" presName="sibTrans" presStyleCnt="0"/>
      <dgm:spPr/>
    </dgm:pt>
    <dgm:pt modelId="{5DD8068E-18CB-0D45-9E58-E5567FB3D4D0}" type="pres">
      <dgm:prSet presAssocID="{409B7B73-F315-144F-AE8E-303559B97A70}" presName="node" presStyleLbl="node1" presStyleIdx="3" presStyleCnt="15">
        <dgm:presLayoutVars>
          <dgm:bulletEnabled val="1"/>
        </dgm:presLayoutVars>
      </dgm:prSet>
      <dgm:spPr/>
    </dgm:pt>
    <dgm:pt modelId="{3D66469E-0ED0-0641-987B-8826C08EA480}" type="pres">
      <dgm:prSet presAssocID="{DB303308-C92F-4749-BB2E-0CAAEF31D5FB}" presName="sibTrans" presStyleCnt="0"/>
      <dgm:spPr/>
    </dgm:pt>
    <dgm:pt modelId="{D8D0C52A-A831-E24C-B419-C111269A656B}" type="pres">
      <dgm:prSet presAssocID="{7E44C055-2F19-EF4C-8EF1-733149E67FFA}" presName="node" presStyleLbl="node1" presStyleIdx="4" presStyleCnt="15">
        <dgm:presLayoutVars>
          <dgm:bulletEnabled val="1"/>
        </dgm:presLayoutVars>
      </dgm:prSet>
      <dgm:spPr/>
    </dgm:pt>
    <dgm:pt modelId="{31378639-C9B4-9242-96A3-987DD125BDC0}" type="pres">
      <dgm:prSet presAssocID="{9C114F08-2B1B-4C49-8380-743FFA916B76}" presName="sibTrans" presStyleCnt="0"/>
      <dgm:spPr/>
    </dgm:pt>
    <dgm:pt modelId="{9CE46AA0-73A2-8047-8EC1-43D9237A872B}" type="pres">
      <dgm:prSet presAssocID="{BBA9D17C-ABE1-9A40-B02A-10E20D806BFA}" presName="node" presStyleLbl="node1" presStyleIdx="5" presStyleCnt="15">
        <dgm:presLayoutVars>
          <dgm:bulletEnabled val="1"/>
        </dgm:presLayoutVars>
      </dgm:prSet>
      <dgm:spPr/>
    </dgm:pt>
    <dgm:pt modelId="{7B7C4D53-63F2-1D41-A120-1EB19562A628}" type="pres">
      <dgm:prSet presAssocID="{77BA734C-B1EE-614F-940E-A6FD5C2F3018}" presName="sibTrans" presStyleCnt="0"/>
      <dgm:spPr/>
    </dgm:pt>
    <dgm:pt modelId="{E5A8E05B-F643-004F-9B31-6B9EB5357A65}" type="pres">
      <dgm:prSet presAssocID="{5A961B4A-2BA4-1A4C-9242-25D0D9D500C9}" presName="node" presStyleLbl="node1" presStyleIdx="6" presStyleCnt="15">
        <dgm:presLayoutVars>
          <dgm:bulletEnabled val="1"/>
        </dgm:presLayoutVars>
      </dgm:prSet>
      <dgm:spPr/>
    </dgm:pt>
    <dgm:pt modelId="{8154362C-8C47-7449-9811-C7E73564290B}" type="pres">
      <dgm:prSet presAssocID="{25C44E58-A93E-A242-B393-85D8C0DF9032}" presName="sibTrans" presStyleCnt="0"/>
      <dgm:spPr/>
    </dgm:pt>
    <dgm:pt modelId="{AC5DC0C8-3A38-BA48-A495-726B43D4A46E}" type="pres">
      <dgm:prSet presAssocID="{F6EC3364-A8F0-314A-9DFF-0D8C391871C4}" presName="node" presStyleLbl="node1" presStyleIdx="7" presStyleCnt="15">
        <dgm:presLayoutVars>
          <dgm:bulletEnabled val="1"/>
        </dgm:presLayoutVars>
      </dgm:prSet>
      <dgm:spPr/>
    </dgm:pt>
    <dgm:pt modelId="{E0E3A508-D254-674F-B8ED-F6C35D0B9449}" type="pres">
      <dgm:prSet presAssocID="{217EF571-86FC-4544-A446-866968D58043}" presName="sibTrans" presStyleCnt="0"/>
      <dgm:spPr/>
    </dgm:pt>
    <dgm:pt modelId="{C577AEBE-76DE-F74F-B24D-ED095DECC143}" type="pres">
      <dgm:prSet presAssocID="{AFDB6698-6712-FE40-9597-A5BA2E4DA227}" presName="node" presStyleLbl="node1" presStyleIdx="8" presStyleCnt="15">
        <dgm:presLayoutVars>
          <dgm:bulletEnabled val="1"/>
        </dgm:presLayoutVars>
      </dgm:prSet>
      <dgm:spPr/>
    </dgm:pt>
    <dgm:pt modelId="{C2007F8D-7264-7C4F-BF32-E1D0EFD2F7EE}" type="pres">
      <dgm:prSet presAssocID="{01BF7C1A-ADC0-3B43-8643-09F02B9CF556}" presName="sibTrans" presStyleCnt="0"/>
      <dgm:spPr/>
    </dgm:pt>
    <dgm:pt modelId="{01362293-A6C0-4E49-88EC-19494277E5DB}" type="pres">
      <dgm:prSet presAssocID="{99B68D22-477C-0840-A5CA-25AE3CCAC77A}" presName="node" presStyleLbl="node1" presStyleIdx="9" presStyleCnt="15">
        <dgm:presLayoutVars>
          <dgm:bulletEnabled val="1"/>
        </dgm:presLayoutVars>
      </dgm:prSet>
      <dgm:spPr/>
    </dgm:pt>
    <dgm:pt modelId="{B9C42567-999D-124F-BF70-F3138AED5CC3}" type="pres">
      <dgm:prSet presAssocID="{320D57CD-77F6-1B47-BBBA-6CA8D83A66B6}" presName="sibTrans" presStyleCnt="0"/>
      <dgm:spPr/>
    </dgm:pt>
    <dgm:pt modelId="{38853869-A8FC-184D-9964-E639F0109E1D}" type="pres">
      <dgm:prSet presAssocID="{702970F1-F7F5-784F-AA58-4BBFF0E3E67B}" presName="node" presStyleLbl="node1" presStyleIdx="10" presStyleCnt="15">
        <dgm:presLayoutVars>
          <dgm:bulletEnabled val="1"/>
        </dgm:presLayoutVars>
      </dgm:prSet>
      <dgm:spPr/>
    </dgm:pt>
    <dgm:pt modelId="{2BB82D49-C6AF-A341-9B95-16883C03A3E3}" type="pres">
      <dgm:prSet presAssocID="{D63B9CFF-4A7C-4341-846D-028DD2D4BED0}" presName="sibTrans" presStyleCnt="0"/>
      <dgm:spPr/>
    </dgm:pt>
    <dgm:pt modelId="{41DB4B6E-D6EC-2A48-8177-741F8E818486}" type="pres">
      <dgm:prSet presAssocID="{B904B950-2FDC-7F42-92DB-3380489F9368}" presName="node" presStyleLbl="node1" presStyleIdx="11" presStyleCnt="15">
        <dgm:presLayoutVars>
          <dgm:bulletEnabled val="1"/>
        </dgm:presLayoutVars>
      </dgm:prSet>
      <dgm:spPr/>
    </dgm:pt>
    <dgm:pt modelId="{AB2A50C1-0957-BF4C-8367-414E1E6CAA5C}" type="pres">
      <dgm:prSet presAssocID="{6BE69A4A-E55A-7849-96DB-84F1206BE304}" presName="sibTrans" presStyleCnt="0"/>
      <dgm:spPr/>
    </dgm:pt>
    <dgm:pt modelId="{72A434B4-F900-5740-89C4-825C6E329D1F}" type="pres">
      <dgm:prSet presAssocID="{A5B6D7CC-25A9-8B4B-B7E3-0DA4148F4FBF}" presName="node" presStyleLbl="node1" presStyleIdx="12" presStyleCnt="15">
        <dgm:presLayoutVars>
          <dgm:bulletEnabled val="1"/>
        </dgm:presLayoutVars>
      </dgm:prSet>
      <dgm:spPr/>
    </dgm:pt>
    <dgm:pt modelId="{14C803F6-0E74-EE4C-B621-DB1637342E49}" type="pres">
      <dgm:prSet presAssocID="{78D5D429-9588-E84D-8972-B18CC61B1C3B}" presName="sibTrans" presStyleCnt="0"/>
      <dgm:spPr/>
    </dgm:pt>
    <dgm:pt modelId="{4A21C2C9-5379-1840-BE49-DF47EA63E547}" type="pres">
      <dgm:prSet presAssocID="{ABCDD8B1-A55A-C048-B37C-2294EA09BBE9}" presName="node" presStyleLbl="node1" presStyleIdx="13" presStyleCnt="15">
        <dgm:presLayoutVars>
          <dgm:bulletEnabled val="1"/>
        </dgm:presLayoutVars>
      </dgm:prSet>
      <dgm:spPr/>
    </dgm:pt>
    <dgm:pt modelId="{B5F91C92-3D84-9642-9D0B-65203AA6C4C3}" type="pres">
      <dgm:prSet presAssocID="{5458E90E-B1BE-0E4B-903D-DC7AF3B7B18B}" presName="sibTrans" presStyleCnt="0"/>
      <dgm:spPr/>
    </dgm:pt>
    <dgm:pt modelId="{564A1851-D98F-FB44-B309-0FDA3AAEF8BD}" type="pres">
      <dgm:prSet presAssocID="{6A68CBBE-53A3-FD43-9799-4EABD8E68C6B}" presName="node" presStyleLbl="node1" presStyleIdx="14" presStyleCnt="15">
        <dgm:presLayoutVars>
          <dgm:bulletEnabled val="1"/>
        </dgm:presLayoutVars>
      </dgm:prSet>
      <dgm:spPr/>
    </dgm:pt>
  </dgm:ptLst>
  <dgm:cxnLst>
    <dgm:cxn modelId="{EBD94D0F-7B3E-6745-A588-D8B55AFBCCD8}" srcId="{9C1BA708-935B-1745-89BD-6EB59F145305}" destId="{F6EC3364-A8F0-314A-9DFF-0D8C391871C4}" srcOrd="7" destOrd="0" parTransId="{C19916EF-19CC-C747-B682-801EBA878E76}" sibTransId="{217EF571-86FC-4544-A446-866968D58043}"/>
    <dgm:cxn modelId="{3476E114-585F-3B46-9755-00F8C6794048}" type="presOf" srcId="{6A68CBBE-53A3-FD43-9799-4EABD8E68C6B}" destId="{564A1851-D98F-FB44-B309-0FDA3AAEF8BD}" srcOrd="0" destOrd="0" presId="urn:microsoft.com/office/officeart/2005/8/layout/default"/>
    <dgm:cxn modelId="{5B8E8622-64B4-FA4E-8E14-6C3117C912C0}" srcId="{9C1BA708-935B-1745-89BD-6EB59F145305}" destId="{409B7B73-F315-144F-AE8E-303559B97A70}" srcOrd="3" destOrd="0" parTransId="{AAF969AF-F37A-B548-9CB8-503AE09A2358}" sibTransId="{DB303308-C92F-4749-BB2E-0CAAEF31D5FB}"/>
    <dgm:cxn modelId="{9D5D2460-D934-5141-BB50-9EA06F976E63}" type="presOf" srcId="{5A961B4A-2BA4-1A4C-9242-25D0D9D500C9}" destId="{E5A8E05B-F643-004F-9B31-6B9EB5357A65}" srcOrd="0" destOrd="0" presId="urn:microsoft.com/office/officeart/2005/8/layout/default"/>
    <dgm:cxn modelId="{49AF5A60-0EC0-3446-8CCD-38311928E177}" type="presOf" srcId="{409B7B73-F315-144F-AE8E-303559B97A70}" destId="{5DD8068E-18CB-0D45-9E58-E5567FB3D4D0}" srcOrd="0" destOrd="0" presId="urn:microsoft.com/office/officeart/2005/8/layout/default"/>
    <dgm:cxn modelId="{8A338046-5AF0-5C4C-95A0-A559FEE10268}" type="presOf" srcId="{9C1BA708-935B-1745-89BD-6EB59F145305}" destId="{1CF124F0-5764-3741-848F-E57A5F05423E}" srcOrd="0" destOrd="0" presId="urn:microsoft.com/office/officeart/2005/8/layout/default"/>
    <dgm:cxn modelId="{DF67B767-C9D4-C04B-B407-D3B3514392EB}" srcId="{9C1BA708-935B-1745-89BD-6EB59F145305}" destId="{BBA9D17C-ABE1-9A40-B02A-10E20D806BFA}" srcOrd="5" destOrd="0" parTransId="{244FA3A9-1102-EA47-883B-02B66888FD61}" sibTransId="{77BA734C-B1EE-614F-940E-A6FD5C2F3018}"/>
    <dgm:cxn modelId="{108DCC67-E98A-AE4E-A35B-BCA33308ABD9}" srcId="{9C1BA708-935B-1745-89BD-6EB59F145305}" destId="{ABCDD8B1-A55A-C048-B37C-2294EA09BBE9}" srcOrd="13" destOrd="0" parTransId="{A9A9314A-EE54-8F47-92C3-D8F47951C8AB}" sibTransId="{5458E90E-B1BE-0E4B-903D-DC7AF3B7B18B}"/>
    <dgm:cxn modelId="{445E0F59-9F88-8746-AA6F-E4F2374BA3FD}" type="presOf" srcId="{7E44C055-2F19-EF4C-8EF1-733149E67FFA}" destId="{D8D0C52A-A831-E24C-B419-C111269A656B}" srcOrd="0" destOrd="0" presId="urn:microsoft.com/office/officeart/2005/8/layout/default"/>
    <dgm:cxn modelId="{DF38F25A-63CB-5846-AA81-B9AD2175A5D8}" srcId="{9C1BA708-935B-1745-89BD-6EB59F145305}" destId="{C069D2EA-9521-134D-9C96-248822EA767B}" srcOrd="1" destOrd="0" parTransId="{9DC7ED83-96F9-A44C-AB7C-9D634BDBCE11}" sibTransId="{249251D8-CCA8-0849-8EE7-587E01479A99}"/>
    <dgm:cxn modelId="{87656884-89BC-924D-A9E3-67B17061E2EA}" srcId="{9C1BA708-935B-1745-89BD-6EB59F145305}" destId="{A5B6D7CC-25A9-8B4B-B7E3-0DA4148F4FBF}" srcOrd="12" destOrd="0" parTransId="{3745EF1D-631D-FE45-AACB-1AA6EF44A4D4}" sibTransId="{78D5D429-9588-E84D-8972-B18CC61B1C3B}"/>
    <dgm:cxn modelId="{3553748C-2F37-F04E-B9AC-243A809FCA99}" type="presOf" srcId="{F6EC3364-A8F0-314A-9DFF-0D8C391871C4}" destId="{AC5DC0C8-3A38-BA48-A495-726B43D4A46E}" srcOrd="0" destOrd="0" presId="urn:microsoft.com/office/officeart/2005/8/layout/default"/>
    <dgm:cxn modelId="{E8338A8D-D922-F541-9F47-DA5ECF5FADCC}" type="presOf" srcId="{BBA9D17C-ABE1-9A40-B02A-10E20D806BFA}" destId="{9CE46AA0-73A2-8047-8EC1-43D9237A872B}" srcOrd="0" destOrd="0" presId="urn:microsoft.com/office/officeart/2005/8/layout/default"/>
    <dgm:cxn modelId="{285A1B92-7191-9B45-8B95-AE1BFE8CB7AE}" type="presOf" srcId="{99B68D22-477C-0840-A5CA-25AE3CCAC77A}" destId="{01362293-A6C0-4E49-88EC-19494277E5DB}" srcOrd="0" destOrd="0" presId="urn:microsoft.com/office/officeart/2005/8/layout/default"/>
    <dgm:cxn modelId="{5F277D92-D0B8-F14B-9675-900B12587C0D}" srcId="{9C1BA708-935B-1745-89BD-6EB59F145305}" destId="{6A68CBBE-53A3-FD43-9799-4EABD8E68C6B}" srcOrd="14" destOrd="0" parTransId="{B361E9CC-20C4-E547-A9FE-F1C5DFBE0C62}" sibTransId="{893909DB-50A7-4E44-B573-9BE36C8A22BD}"/>
    <dgm:cxn modelId="{68BFAD92-BAD9-0040-9757-D12BD41A09D6}" srcId="{9C1BA708-935B-1745-89BD-6EB59F145305}" destId="{B904B950-2FDC-7F42-92DB-3380489F9368}" srcOrd="11" destOrd="0" parTransId="{A1FFFA64-5240-6140-8B5D-4DEA34EC47B6}" sibTransId="{6BE69A4A-E55A-7849-96DB-84F1206BE304}"/>
    <dgm:cxn modelId="{676BA29F-6D78-9A41-9D6C-284634FE45D1}" type="presOf" srcId="{8FB71440-38B6-0840-A9AB-823059D25263}" destId="{4406E5E3-1DEB-5846-80B7-4F58226AC9A9}" srcOrd="0" destOrd="0" presId="urn:microsoft.com/office/officeart/2005/8/layout/default"/>
    <dgm:cxn modelId="{F25C22A5-99D2-0643-A126-22890F1C9745}" srcId="{9C1BA708-935B-1745-89BD-6EB59F145305}" destId="{AFDB6698-6712-FE40-9597-A5BA2E4DA227}" srcOrd="8" destOrd="0" parTransId="{123E3BB0-D5A4-AF41-82CA-75373A149080}" sibTransId="{01BF7C1A-ADC0-3B43-8643-09F02B9CF556}"/>
    <dgm:cxn modelId="{ED36A4A6-0177-9544-8332-B6085AB61F65}" type="presOf" srcId="{702970F1-F7F5-784F-AA58-4BBFF0E3E67B}" destId="{38853869-A8FC-184D-9964-E639F0109E1D}" srcOrd="0" destOrd="0" presId="urn:microsoft.com/office/officeart/2005/8/layout/default"/>
    <dgm:cxn modelId="{12F9D3AB-02D5-DE4A-802E-9F74C901C3FF}" srcId="{9C1BA708-935B-1745-89BD-6EB59F145305}" destId="{476F232E-24D4-E843-A0BB-C10EED508500}" srcOrd="0" destOrd="0" parTransId="{CA621BE8-051B-E042-B052-7FD58524EFCB}" sibTransId="{C90B0054-C0C0-6A49-881B-76F1228D60D4}"/>
    <dgm:cxn modelId="{155F33AC-701D-1341-8DC5-075D04DAF6CC}" type="presOf" srcId="{B904B950-2FDC-7F42-92DB-3380489F9368}" destId="{41DB4B6E-D6EC-2A48-8177-741F8E818486}" srcOrd="0" destOrd="0" presId="urn:microsoft.com/office/officeart/2005/8/layout/default"/>
    <dgm:cxn modelId="{26F018B2-0EDC-2744-92DB-CDB659ECFC25}" type="presOf" srcId="{ABCDD8B1-A55A-C048-B37C-2294EA09BBE9}" destId="{4A21C2C9-5379-1840-BE49-DF47EA63E547}" srcOrd="0" destOrd="0" presId="urn:microsoft.com/office/officeart/2005/8/layout/default"/>
    <dgm:cxn modelId="{7FD76BB4-8BF5-DD43-9C59-294DF806F6A5}" srcId="{9C1BA708-935B-1745-89BD-6EB59F145305}" destId="{5A961B4A-2BA4-1A4C-9242-25D0D9D500C9}" srcOrd="6" destOrd="0" parTransId="{F228D451-56F9-D340-8352-AE98B48839EF}" sibTransId="{25C44E58-A93E-A242-B393-85D8C0DF9032}"/>
    <dgm:cxn modelId="{F3CA8AC0-60BE-AF4F-BBC8-CBF008E6B071}" type="presOf" srcId="{476F232E-24D4-E843-A0BB-C10EED508500}" destId="{37C9B74A-1026-3A47-9F33-C4FDF0A34FD6}" srcOrd="0" destOrd="0" presId="urn:microsoft.com/office/officeart/2005/8/layout/default"/>
    <dgm:cxn modelId="{CA00CAC1-0B37-DD4B-93E7-B41C556060A9}" srcId="{9C1BA708-935B-1745-89BD-6EB59F145305}" destId="{702970F1-F7F5-784F-AA58-4BBFF0E3E67B}" srcOrd="10" destOrd="0" parTransId="{6E244222-7F74-5143-839A-ED13C90BA653}" sibTransId="{D63B9CFF-4A7C-4341-846D-028DD2D4BED0}"/>
    <dgm:cxn modelId="{DFF311D4-CFD2-D24F-AA50-08FD2EFE86E4}" type="presOf" srcId="{AFDB6698-6712-FE40-9597-A5BA2E4DA227}" destId="{C577AEBE-76DE-F74F-B24D-ED095DECC143}" srcOrd="0" destOrd="0" presId="urn:microsoft.com/office/officeart/2005/8/layout/default"/>
    <dgm:cxn modelId="{A3ABD3DB-80A7-6045-BD60-5ED9C926A371}" type="presOf" srcId="{A5B6D7CC-25A9-8B4B-B7E3-0DA4148F4FBF}" destId="{72A434B4-F900-5740-89C4-825C6E329D1F}" srcOrd="0" destOrd="0" presId="urn:microsoft.com/office/officeart/2005/8/layout/default"/>
    <dgm:cxn modelId="{76B4AFE2-31B9-854B-BF0B-D4DC377A5E7C}" srcId="{9C1BA708-935B-1745-89BD-6EB59F145305}" destId="{8FB71440-38B6-0840-A9AB-823059D25263}" srcOrd="2" destOrd="0" parTransId="{09318287-1557-184D-A6D9-A69A53C1F95B}" sibTransId="{73DD8A54-8907-764F-860D-AA2CC7CC746C}"/>
    <dgm:cxn modelId="{52DEA5EC-D0C4-EA4B-AF6F-4890CBA620A6}" srcId="{9C1BA708-935B-1745-89BD-6EB59F145305}" destId="{7E44C055-2F19-EF4C-8EF1-733149E67FFA}" srcOrd="4" destOrd="0" parTransId="{4534AF97-7715-3049-A618-588D76C164D2}" sibTransId="{9C114F08-2B1B-4C49-8380-743FFA916B76}"/>
    <dgm:cxn modelId="{FE827AED-A349-174F-B065-6227265FF499}" srcId="{9C1BA708-935B-1745-89BD-6EB59F145305}" destId="{99B68D22-477C-0840-A5CA-25AE3CCAC77A}" srcOrd="9" destOrd="0" parTransId="{1D4935D7-A540-C54D-8EF7-71A17EE35B56}" sibTransId="{320D57CD-77F6-1B47-BBBA-6CA8D83A66B6}"/>
    <dgm:cxn modelId="{E75152FD-E25C-B741-8871-4FAC250028F1}" type="presOf" srcId="{C069D2EA-9521-134D-9C96-248822EA767B}" destId="{CA8BFB48-6564-2D47-B2A5-AF1542E8745F}" srcOrd="0" destOrd="0" presId="urn:microsoft.com/office/officeart/2005/8/layout/default"/>
    <dgm:cxn modelId="{13031E2B-8D1F-7240-9A67-93A11712A5E4}" type="presParOf" srcId="{1CF124F0-5764-3741-848F-E57A5F05423E}" destId="{37C9B74A-1026-3A47-9F33-C4FDF0A34FD6}" srcOrd="0" destOrd="0" presId="urn:microsoft.com/office/officeart/2005/8/layout/default"/>
    <dgm:cxn modelId="{2573D32B-4505-2F4C-A97F-F19BCD080B3B}" type="presParOf" srcId="{1CF124F0-5764-3741-848F-E57A5F05423E}" destId="{56E497DF-5533-1247-ADFD-CA3E7A43E3B4}" srcOrd="1" destOrd="0" presId="urn:microsoft.com/office/officeart/2005/8/layout/default"/>
    <dgm:cxn modelId="{A412DF0B-1F2D-084D-8D75-579746DFE727}" type="presParOf" srcId="{1CF124F0-5764-3741-848F-E57A5F05423E}" destId="{CA8BFB48-6564-2D47-B2A5-AF1542E8745F}" srcOrd="2" destOrd="0" presId="urn:microsoft.com/office/officeart/2005/8/layout/default"/>
    <dgm:cxn modelId="{4907D517-0E55-E343-9C4A-BB0DEC7E8234}" type="presParOf" srcId="{1CF124F0-5764-3741-848F-E57A5F05423E}" destId="{3A200D5E-F557-394F-A607-B871CFA569DA}" srcOrd="3" destOrd="0" presId="urn:microsoft.com/office/officeart/2005/8/layout/default"/>
    <dgm:cxn modelId="{E7E954AB-4DE3-9A4D-B463-54D1B601B6C3}" type="presParOf" srcId="{1CF124F0-5764-3741-848F-E57A5F05423E}" destId="{4406E5E3-1DEB-5846-80B7-4F58226AC9A9}" srcOrd="4" destOrd="0" presId="urn:microsoft.com/office/officeart/2005/8/layout/default"/>
    <dgm:cxn modelId="{686FC959-E17F-3241-800C-F54B088DFCD5}" type="presParOf" srcId="{1CF124F0-5764-3741-848F-E57A5F05423E}" destId="{9F8306EC-56A5-924C-8E9D-51F9565DC1BE}" srcOrd="5" destOrd="0" presId="urn:microsoft.com/office/officeart/2005/8/layout/default"/>
    <dgm:cxn modelId="{E4DC2090-9F6A-A646-AFB4-784E99C6F385}" type="presParOf" srcId="{1CF124F0-5764-3741-848F-E57A5F05423E}" destId="{5DD8068E-18CB-0D45-9E58-E5567FB3D4D0}" srcOrd="6" destOrd="0" presId="urn:microsoft.com/office/officeart/2005/8/layout/default"/>
    <dgm:cxn modelId="{0E5ED5A2-133D-714E-AB80-380A79424898}" type="presParOf" srcId="{1CF124F0-5764-3741-848F-E57A5F05423E}" destId="{3D66469E-0ED0-0641-987B-8826C08EA480}" srcOrd="7" destOrd="0" presId="urn:microsoft.com/office/officeart/2005/8/layout/default"/>
    <dgm:cxn modelId="{9FCFF6DF-D07C-3444-BDF3-83EDDFBB5B2E}" type="presParOf" srcId="{1CF124F0-5764-3741-848F-E57A5F05423E}" destId="{D8D0C52A-A831-E24C-B419-C111269A656B}" srcOrd="8" destOrd="0" presId="urn:microsoft.com/office/officeart/2005/8/layout/default"/>
    <dgm:cxn modelId="{F4C99D3F-E67B-4548-A78C-E803DE56BB0F}" type="presParOf" srcId="{1CF124F0-5764-3741-848F-E57A5F05423E}" destId="{31378639-C9B4-9242-96A3-987DD125BDC0}" srcOrd="9" destOrd="0" presId="urn:microsoft.com/office/officeart/2005/8/layout/default"/>
    <dgm:cxn modelId="{28300CB6-318A-5040-9A80-E8FB9A5494B1}" type="presParOf" srcId="{1CF124F0-5764-3741-848F-E57A5F05423E}" destId="{9CE46AA0-73A2-8047-8EC1-43D9237A872B}" srcOrd="10" destOrd="0" presId="urn:microsoft.com/office/officeart/2005/8/layout/default"/>
    <dgm:cxn modelId="{87F792BD-3C44-994F-8CEE-92D056002B92}" type="presParOf" srcId="{1CF124F0-5764-3741-848F-E57A5F05423E}" destId="{7B7C4D53-63F2-1D41-A120-1EB19562A628}" srcOrd="11" destOrd="0" presId="urn:microsoft.com/office/officeart/2005/8/layout/default"/>
    <dgm:cxn modelId="{36E2B302-9EF7-7A4E-997D-17E84DEF8BEB}" type="presParOf" srcId="{1CF124F0-5764-3741-848F-E57A5F05423E}" destId="{E5A8E05B-F643-004F-9B31-6B9EB5357A65}" srcOrd="12" destOrd="0" presId="urn:microsoft.com/office/officeart/2005/8/layout/default"/>
    <dgm:cxn modelId="{03E97128-C635-CD43-8109-43D14B8FBE19}" type="presParOf" srcId="{1CF124F0-5764-3741-848F-E57A5F05423E}" destId="{8154362C-8C47-7449-9811-C7E73564290B}" srcOrd="13" destOrd="0" presId="urn:microsoft.com/office/officeart/2005/8/layout/default"/>
    <dgm:cxn modelId="{CF0D3F83-CFCF-DA40-9206-504E72A9F9B5}" type="presParOf" srcId="{1CF124F0-5764-3741-848F-E57A5F05423E}" destId="{AC5DC0C8-3A38-BA48-A495-726B43D4A46E}" srcOrd="14" destOrd="0" presId="urn:microsoft.com/office/officeart/2005/8/layout/default"/>
    <dgm:cxn modelId="{264218F2-D858-CD45-AE8B-A661EE7E361A}" type="presParOf" srcId="{1CF124F0-5764-3741-848F-E57A5F05423E}" destId="{E0E3A508-D254-674F-B8ED-F6C35D0B9449}" srcOrd="15" destOrd="0" presId="urn:microsoft.com/office/officeart/2005/8/layout/default"/>
    <dgm:cxn modelId="{8CEB3509-F85A-C846-9DC1-5B1D88826136}" type="presParOf" srcId="{1CF124F0-5764-3741-848F-E57A5F05423E}" destId="{C577AEBE-76DE-F74F-B24D-ED095DECC143}" srcOrd="16" destOrd="0" presId="urn:microsoft.com/office/officeart/2005/8/layout/default"/>
    <dgm:cxn modelId="{FDCF8420-99F3-7342-93E4-818E74CEAA4B}" type="presParOf" srcId="{1CF124F0-5764-3741-848F-E57A5F05423E}" destId="{C2007F8D-7264-7C4F-BF32-E1D0EFD2F7EE}" srcOrd="17" destOrd="0" presId="urn:microsoft.com/office/officeart/2005/8/layout/default"/>
    <dgm:cxn modelId="{CC46B523-619D-2547-B263-14EA7714AEFD}" type="presParOf" srcId="{1CF124F0-5764-3741-848F-E57A5F05423E}" destId="{01362293-A6C0-4E49-88EC-19494277E5DB}" srcOrd="18" destOrd="0" presId="urn:microsoft.com/office/officeart/2005/8/layout/default"/>
    <dgm:cxn modelId="{54B639C7-50A6-6140-8DB3-E6D7655134EC}" type="presParOf" srcId="{1CF124F0-5764-3741-848F-E57A5F05423E}" destId="{B9C42567-999D-124F-BF70-F3138AED5CC3}" srcOrd="19" destOrd="0" presId="urn:microsoft.com/office/officeart/2005/8/layout/default"/>
    <dgm:cxn modelId="{BF6B30B5-44A3-C949-8010-D15F82B97C9D}" type="presParOf" srcId="{1CF124F0-5764-3741-848F-E57A5F05423E}" destId="{38853869-A8FC-184D-9964-E639F0109E1D}" srcOrd="20" destOrd="0" presId="urn:microsoft.com/office/officeart/2005/8/layout/default"/>
    <dgm:cxn modelId="{FF8C5049-8DC3-1E4D-8DFD-82E05634442D}" type="presParOf" srcId="{1CF124F0-5764-3741-848F-E57A5F05423E}" destId="{2BB82D49-C6AF-A341-9B95-16883C03A3E3}" srcOrd="21" destOrd="0" presId="urn:microsoft.com/office/officeart/2005/8/layout/default"/>
    <dgm:cxn modelId="{01BD8534-BA06-1340-82C1-30642C6009C7}" type="presParOf" srcId="{1CF124F0-5764-3741-848F-E57A5F05423E}" destId="{41DB4B6E-D6EC-2A48-8177-741F8E818486}" srcOrd="22" destOrd="0" presId="urn:microsoft.com/office/officeart/2005/8/layout/default"/>
    <dgm:cxn modelId="{74B1BA3D-17F7-0C4C-9DC6-139C9EEB1054}" type="presParOf" srcId="{1CF124F0-5764-3741-848F-E57A5F05423E}" destId="{AB2A50C1-0957-BF4C-8367-414E1E6CAA5C}" srcOrd="23" destOrd="0" presId="urn:microsoft.com/office/officeart/2005/8/layout/default"/>
    <dgm:cxn modelId="{AC73797A-8175-2346-A592-630784BE192C}" type="presParOf" srcId="{1CF124F0-5764-3741-848F-E57A5F05423E}" destId="{72A434B4-F900-5740-89C4-825C6E329D1F}" srcOrd="24" destOrd="0" presId="urn:microsoft.com/office/officeart/2005/8/layout/default"/>
    <dgm:cxn modelId="{3259478E-CAAE-7F4D-B78D-1EA4415FB1B0}" type="presParOf" srcId="{1CF124F0-5764-3741-848F-E57A5F05423E}" destId="{14C803F6-0E74-EE4C-B621-DB1637342E49}" srcOrd="25" destOrd="0" presId="urn:microsoft.com/office/officeart/2005/8/layout/default"/>
    <dgm:cxn modelId="{AE4A0ECA-B6AF-4146-8CA8-72C691604624}" type="presParOf" srcId="{1CF124F0-5764-3741-848F-E57A5F05423E}" destId="{4A21C2C9-5379-1840-BE49-DF47EA63E547}" srcOrd="26" destOrd="0" presId="urn:microsoft.com/office/officeart/2005/8/layout/default"/>
    <dgm:cxn modelId="{1DCD8E2A-5F40-F947-9355-1DC428E54F6C}" type="presParOf" srcId="{1CF124F0-5764-3741-848F-E57A5F05423E}" destId="{B5F91C92-3D84-9642-9D0B-65203AA6C4C3}" srcOrd="27" destOrd="0" presId="urn:microsoft.com/office/officeart/2005/8/layout/default"/>
    <dgm:cxn modelId="{7ED1F431-D9BA-DF4D-A46A-16380118DE54}" type="presParOf" srcId="{1CF124F0-5764-3741-848F-E57A5F05423E}" destId="{564A1851-D98F-FB44-B309-0FDA3AAEF8BD}" srcOrd="2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7930285-CC63-8B4D-BA20-83F517DA409E}" type="doc">
      <dgm:prSet loTypeId="urn:microsoft.com/office/officeart/2005/8/layout/hList3" loCatId="" qsTypeId="urn:microsoft.com/office/officeart/2005/8/quickstyle/simple3" qsCatId="simple" csTypeId="urn:microsoft.com/office/officeart/2005/8/colors/accent1_2" csCatId="accent1" phldr="1"/>
      <dgm:spPr/>
      <dgm:t>
        <a:bodyPr/>
        <a:lstStyle/>
        <a:p>
          <a:endParaRPr lang="fr-FR"/>
        </a:p>
      </dgm:t>
    </dgm:pt>
    <dgm:pt modelId="{77096EBB-FCEE-AB43-A21D-B8B191F3841F}">
      <dgm:prSet phldrT="[Texte]" custT="1"/>
      <dgm:spPr/>
      <dgm:t>
        <a:bodyPr/>
        <a:lstStyle/>
        <a:p>
          <a:r>
            <a:rPr lang="fr-FR" sz="2000" dirty="0"/>
            <a:t>16 kehitysasteikkoa - 2 verkkotunnusta</a:t>
          </a:r>
        </a:p>
      </dgm:t>
    </dgm:pt>
    <dgm:pt modelId="{8EF4BF7F-861D-C540-B93F-D168D3186790}" type="parTrans" cxnId="{B2E52095-3B93-4E40-BF3E-9185112504DE}">
      <dgm:prSet/>
      <dgm:spPr/>
      <dgm:t>
        <a:bodyPr/>
        <a:lstStyle/>
        <a:p>
          <a:endParaRPr lang="fr-FR"/>
        </a:p>
      </dgm:t>
    </dgm:pt>
    <dgm:pt modelId="{BE17CDB9-A262-FF43-87B1-DBD8E5241A37}" type="sibTrans" cxnId="{B2E52095-3B93-4E40-BF3E-9185112504DE}">
      <dgm:prSet/>
      <dgm:spPr/>
      <dgm:t>
        <a:bodyPr/>
        <a:lstStyle/>
        <a:p>
          <a:endParaRPr lang="fr-FR"/>
        </a:p>
      </dgm:t>
    </dgm:pt>
    <dgm:pt modelId="{8BA2B708-5276-414D-A3A4-8CAB0A83256F}">
      <dgm:prSet phldrT="[Texte]"/>
      <dgm:spPr/>
      <dgm:t>
        <a:bodyPr/>
        <a:lstStyle/>
        <a:p>
          <a:r>
            <a:rPr lang="fr-FR" dirty="0"/>
            <a:t>Kognitiivinen kehitys</a:t>
          </a:r>
        </a:p>
      </dgm:t>
    </dgm:pt>
    <dgm:pt modelId="{F7545D6B-F3A4-A245-91A1-E685B3B9CC4A}" type="parTrans" cxnId="{CF142E42-FD76-5747-84EC-027180CEE675}">
      <dgm:prSet/>
      <dgm:spPr/>
      <dgm:t>
        <a:bodyPr/>
        <a:lstStyle/>
        <a:p>
          <a:endParaRPr lang="fr-FR"/>
        </a:p>
      </dgm:t>
    </dgm:pt>
    <dgm:pt modelId="{8B285581-8ACF-974F-BCB6-1210F341E73D}" type="sibTrans" cxnId="{CF142E42-FD76-5747-84EC-027180CEE675}">
      <dgm:prSet/>
      <dgm:spPr/>
      <dgm:t>
        <a:bodyPr/>
        <a:lstStyle/>
        <a:p>
          <a:endParaRPr lang="fr-FR"/>
        </a:p>
      </dgm:t>
    </dgm:pt>
    <dgm:pt modelId="{60314801-79A1-C247-9B71-D94C9C5CD1BB}">
      <dgm:prSet phldrT="[Texte]"/>
      <dgm:spPr/>
      <dgm:t>
        <a:bodyPr/>
        <a:lstStyle/>
        <a:p>
          <a:r>
            <a:rPr lang="fr-FR" dirty="0"/>
            <a:t>Sosioemotionaaliset taidot</a:t>
          </a:r>
        </a:p>
      </dgm:t>
    </dgm:pt>
    <dgm:pt modelId="{1173307D-FC2A-944E-A58B-64C14D3A6FA1}" type="parTrans" cxnId="{9750A381-C0C3-484F-B9C7-EFAD22011800}">
      <dgm:prSet/>
      <dgm:spPr/>
      <dgm:t>
        <a:bodyPr/>
        <a:lstStyle/>
        <a:p>
          <a:endParaRPr lang="fr-FR"/>
        </a:p>
      </dgm:t>
    </dgm:pt>
    <dgm:pt modelId="{CFAC1817-4F0C-8548-AA28-AED256640706}" type="sibTrans" cxnId="{9750A381-C0C3-484F-B9C7-EFAD22011800}">
      <dgm:prSet/>
      <dgm:spPr/>
      <dgm:t>
        <a:bodyPr/>
        <a:lstStyle/>
        <a:p>
          <a:endParaRPr lang="fr-FR"/>
        </a:p>
      </dgm:t>
    </dgm:pt>
    <dgm:pt modelId="{F51C720F-59DC-FC44-A748-98504A6D4AB6}">
      <dgm:prSet/>
      <dgm:spPr/>
      <dgm:t>
        <a:bodyPr/>
        <a:lstStyle/>
        <a:p>
          <a:r>
            <a:rPr lang="fr-FR" dirty="0"/>
            <a:t>Minäkuva</a:t>
          </a:r>
        </a:p>
      </dgm:t>
    </dgm:pt>
    <dgm:pt modelId="{920B4EDC-636C-C541-BDF3-6A2A6F36CE04}" type="parTrans" cxnId="{745F4256-709B-5640-BF5C-AB9E413927C4}">
      <dgm:prSet/>
      <dgm:spPr/>
      <dgm:t>
        <a:bodyPr/>
        <a:lstStyle/>
        <a:p>
          <a:endParaRPr lang="fr-FR"/>
        </a:p>
      </dgm:t>
    </dgm:pt>
    <dgm:pt modelId="{3DA24E4E-39A2-9246-9FA2-572A2FE89095}" type="sibTrans" cxnId="{745F4256-709B-5640-BF5C-AB9E413927C4}">
      <dgm:prSet/>
      <dgm:spPr/>
      <dgm:t>
        <a:bodyPr/>
        <a:lstStyle/>
        <a:p>
          <a:endParaRPr lang="fr-FR"/>
        </a:p>
      </dgm:t>
    </dgm:pt>
    <dgm:pt modelId="{ACE15730-5522-AB43-BE48-9A3366478C9E}">
      <dgm:prSet phldrT="[Texte]"/>
      <dgm:spPr/>
      <dgm:t>
        <a:bodyPr/>
        <a:lstStyle/>
        <a:p>
          <a:r>
            <a:rPr lang="fr-FR" dirty="0"/>
            <a:t>Käyttäytymisen säätely</a:t>
          </a:r>
        </a:p>
      </dgm:t>
    </dgm:pt>
    <dgm:pt modelId="{C58F8042-0F04-8749-B98B-7B05DA427A39}" type="parTrans" cxnId="{1E3A0AE4-2970-5D47-A68E-FEA7EBB00FD7}">
      <dgm:prSet/>
      <dgm:spPr/>
      <dgm:t>
        <a:bodyPr/>
        <a:lstStyle/>
        <a:p>
          <a:endParaRPr lang="fr-FR"/>
        </a:p>
      </dgm:t>
    </dgm:pt>
    <dgm:pt modelId="{037F80A2-C015-DF45-9DAE-789E27A26F00}" type="sibTrans" cxnId="{1E3A0AE4-2970-5D47-A68E-FEA7EBB00FD7}">
      <dgm:prSet/>
      <dgm:spPr/>
      <dgm:t>
        <a:bodyPr/>
        <a:lstStyle/>
        <a:p>
          <a:endParaRPr lang="fr-FR"/>
        </a:p>
      </dgm:t>
    </dgm:pt>
    <dgm:pt modelId="{E190D517-447C-4845-8B4E-31B69ADAF0C5}">
      <dgm:prSet/>
      <dgm:spPr/>
      <dgm:t>
        <a:bodyPr/>
        <a:lstStyle/>
        <a:p>
          <a:r>
            <a:rPr lang="fr-FR" dirty="0"/>
            <a:t>Symbolinen leikki</a:t>
          </a:r>
        </a:p>
      </dgm:t>
    </dgm:pt>
    <dgm:pt modelId="{87AF92C5-6A71-8549-A5A2-EF47BE9F08C5}" type="parTrans" cxnId="{E5EC0F86-E25A-8145-BE81-4105329FA5BA}">
      <dgm:prSet/>
      <dgm:spPr/>
      <dgm:t>
        <a:bodyPr/>
        <a:lstStyle/>
        <a:p>
          <a:endParaRPr lang="fr-FR"/>
        </a:p>
      </dgm:t>
    </dgm:pt>
    <dgm:pt modelId="{64041ABD-CD95-2849-B659-7B559F519434}" type="sibTrans" cxnId="{E5EC0F86-E25A-8145-BE81-4105329FA5BA}">
      <dgm:prSet/>
      <dgm:spPr/>
      <dgm:t>
        <a:bodyPr/>
        <a:lstStyle/>
        <a:p>
          <a:endParaRPr lang="fr-FR"/>
        </a:p>
      </dgm:t>
    </dgm:pt>
    <dgm:pt modelId="{8B3A8795-C45F-4445-A685-FDF32A5CE191}">
      <dgm:prSet/>
      <dgm:spPr/>
      <dgm:t>
        <a:bodyPr/>
        <a:lstStyle/>
        <a:p>
          <a:r>
            <a:rPr lang="fr-FR" dirty="0"/>
            <a:t>Objekti-suhdekaavio</a:t>
          </a:r>
        </a:p>
      </dgm:t>
    </dgm:pt>
    <dgm:pt modelId="{9EC49FF2-C251-3548-B34E-4C40969E7E87}" type="parTrans" cxnId="{1067964E-3298-C34A-9F05-7493E341DE70}">
      <dgm:prSet/>
      <dgm:spPr/>
      <dgm:t>
        <a:bodyPr/>
        <a:lstStyle/>
        <a:p>
          <a:endParaRPr lang="fr-FR"/>
        </a:p>
      </dgm:t>
    </dgm:pt>
    <dgm:pt modelId="{215A44F1-4E65-F54F-900A-F24DDA36E6A7}" type="sibTrans" cxnId="{1067964E-3298-C34A-9F05-7493E341DE70}">
      <dgm:prSet/>
      <dgm:spPr/>
      <dgm:t>
        <a:bodyPr/>
        <a:lstStyle/>
        <a:p>
          <a:endParaRPr lang="fr-FR"/>
        </a:p>
      </dgm:t>
    </dgm:pt>
    <dgm:pt modelId="{35FDDA18-633A-2F4D-A211-B9C10F2DDD9F}">
      <dgm:prSet/>
      <dgm:spPr/>
      <dgm:t>
        <a:bodyPr/>
        <a:lstStyle/>
        <a:p>
          <a:r>
            <a:rPr lang="fr-FR" dirty="0"/>
            <a:t>Toiminnallinen syy-yhteys</a:t>
          </a:r>
        </a:p>
      </dgm:t>
    </dgm:pt>
    <dgm:pt modelId="{586984B5-14B0-1942-82D7-8E3FDED629DE}" type="parTrans" cxnId="{330F31AA-F304-AF45-BD91-E57DF9E71A16}">
      <dgm:prSet/>
      <dgm:spPr/>
      <dgm:t>
        <a:bodyPr/>
        <a:lstStyle/>
        <a:p>
          <a:endParaRPr lang="fr-FR"/>
        </a:p>
      </dgm:t>
    </dgm:pt>
    <dgm:pt modelId="{C66439B7-671A-C642-8475-29C44042872F}" type="sibTrans" cxnId="{330F31AA-F304-AF45-BD91-E57DF9E71A16}">
      <dgm:prSet/>
      <dgm:spPr/>
      <dgm:t>
        <a:bodyPr/>
        <a:lstStyle/>
        <a:p>
          <a:endParaRPr lang="fr-FR"/>
        </a:p>
      </dgm:t>
    </dgm:pt>
    <dgm:pt modelId="{D82101AD-F91E-0A4A-9DE6-8C38386FB053}">
      <dgm:prSet/>
      <dgm:spPr/>
      <dgm:t>
        <a:bodyPr/>
        <a:lstStyle/>
        <a:p>
          <a:r>
            <a:rPr lang="fr-FR" dirty="0"/>
            <a:t>Keinot ja tavoitteet</a:t>
          </a:r>
        </a:p>
      </dgm:t>
    </dgm:pt>
    <dgm:pt modelId="{AF9BFB8D-80EF-CE48-B481-DCA0F0F00AC8}" type="parTrans" cxnId="{03571430-44CB-034E-951A-83692BB2ABF4}">
      <dgm:prSet/>
      <dgm:spPr/>
      <dgm:t>
        <a:bodyPr/>
        <a:lstStyle/>
        <a:p>
          <a:endParaRPr lang="fr-FR"/>
        </a:p>
      </dgm:t>
    </dgm:pt>
    <dgm:pt modelId="{E24460AC-578E-F441-9C21-FE631ABA12DE}" type="sibTrans" cxnId="{03571430-44CB-034E-951A-83692BB2ABF4}">
      <dgm:prSet/>
      <dgm:spPr/>
      <dgm:t>
        <a:bodyPr/>
        <a:lstStyle/>
        <a:p>
          <a:endParaRPr lang="fr-FR"/>
        </a:p>
      </dgm:t>
    </dgm:pt>
    <dgm:pt modelId="{D5E3B2EF-C141-CE4E-A77B-44C267198B31}">
      <dgm:prSet/>
      <dgm:spPr/>
      <dgm:t>
        <a:bodyPr/>
        <a:lstStyle/>
        <a:p>
          <a:r>
            <a:rPr lang="fr-FR" dirty="0"/>
            <a:t>Alueelliset suhteet</a:t>
          </a:r>
        </a:p>
      </dgm:t>
    </dgm:pt>
    <dgm:pt modelId="{CABF1DB0-76B3-ED4D-974B-D3C470107F94}" type="parTrans" cxnId="{F4FF1426-0A59-714A-A556-BFC3CB86678B}">
      <dgm:prSet/>
      <dgm:spPr/>
      <dgm:t>
        <a:bodyPr/>
        <a:lstStyle/>
        <a:p>
          <a:endParaRPr lang="fr-FR"/>
        </a:p>
      </dgm:t>
    </dgm:pt>
    <dgm:pt modelId="{44D394A7-56BC-F94D-A3C0-531896403240}" type="sibTrans" cxnId="{F4FF1426-0A59-714A-A556-BFC3CB86678B}">
      <dgm:prSet/>
      <dgm:spPr/>
      <dgm:t>
        <a:bodyPr/>
        <a:lstStyle/>
        <a:p>
          <a:endParaRPr lang="fr-FR"/>
        </a:p>
      </dgm:t>
    </dgm:pt>
    <dgm:pt modelId="{6A524E4F-A286-8E4C-89EE-2C27D32F66CC}">
      <dgm:prSet/>
      <dgm:spPr/>
      <dgm:t>
        <a:bodyPr/>
        <a:lstStyle/>
        <a:p>
          <a:r>
            <a:rPr lang="fr-FR" dirty="0"/>
            <a:t>Objektin pysyvyys</a:t>
          </a:r>
        </a:p>
      </dgm:t>
    </dgm:pt>
    <dgm:pt modelId="{F9F53A64-FD2F-4C4E-947A-FAF46D55560B}" type="parTrans" cxnId="{F85F3DEF-4805-1840-890D-2243E4999CC3}">
      <dgm:prSet/>
      <dgm:spPr/>
      <dgm:t>
        <a:bodyPr/>
        <a:lstStyle/>
        <a:p>
          <a:endParaRPr lang="fr-FR"/>
        </a:p>
      </dgm:t>
    </dgm:pt>
    <dgm:pt modelId="{109CDE49-9AE3-9945-A570-53B6DC5D12FE}" type="sibTrans" cxnId="{F85F3DEF-4805-1840-890D-2243E4999CC3}">
      <dgm:prSet/>
      <dgm:spPr/>
      <dgm:t>
        <a:bodyPr/>
        <a:lstStyle/>
        <a:p>
          <a:endParaRPr lang="fr-FR"/>
        </a:p>
      </dgm:t>
    </dgm:pt>
    <dgm:pt modelId="{559356CA-5BEF-B04B-9192-2E9BBF315399}">
      <dgm:prSet phldrT="[Texte]"/>
      <dgm:spPr/>
      <dgm:t>
        <a:bodyPr/>
        <a:lstStyle/>
        <a:p>
          <a:r>
            <a:rPr lang="fr-FR" dirty="0"/>
            <a:t>Sosiaalinen vuorovaikutus</a:t>
          </a:r>
        </a:p>
      </dgm:t>
    </dgm:pt>
    <dgm:pt modelId="{0B259A00-E80A-2745-872B-E6233C3FB5D8}" type="parTrans" cxnId="{31EA158A-73C6-BA4A-A2C4-1AF7ED32C9A5}">
      <dgm:prSet/>
      <dgm:spPr/>
      <dgm:t>
        <a:bodyPr/>
        <a:lstStyle/>
        <a:p>
          <a:endParaRPr lang="fr-FR"/>
        </a:p>
      </dgm:t>
    </dgm:pt>
    <dgm:pt modelId="{7B7B6D5B-DF8B-8647-8964-A8E8BCAE90EB}" type="sibTrans" cxnId="{31EA158A-73C6-BA4A-A2C4-1AF7ED32C9A5}">
      <dgm:prSet/>
      <dgm:spPr/>
      <dgm:t>
        <a:bodyPr/>
        <a:lstStyle/>
        <a:p>
          <a:endParaRPr lang="fr-FR"/>
        </a:p>
      </dgm:t>
    </dgm:pt>
    <dgm:pt modelId="{68714E31-FD32-E84B-A82B-EA13160AFEC5}">
      <dgm:prSet phldrT="[Texte]"/>
      <dgm:spPr/>
      <dgm:t>
        <a:bodyPr/>
        <a:lstStyle/>
        <a:p>
          <a:r>
            <a:rPr lang="fr-FR" dirty="0"/>
            <a:t>Yhteinen huomio</a:t>
          </a:r>
        </a:p>
      </dgm:t>
    </dgm:pt>
    <dgm:pt modelId="{F547B711-D30E-E24B-8279-29F2C8D347DA}" type="parTrans" cxnId="{882E36C1-ED2D-5D49-8962-C496F9B1CB16}">
      <dgm:prSet/>
      <dgm:spPr/>
      <dgm:t>
        <a:bodyPr/>
        <a:lstStyle/>
        <a:p>
          <a:endParaRPr lang="fr-FR"/>
        </a:p>
      </dgm:t>
    </dgm:pt>
    <dgm:pt modelId="{C619A8F3-F7D6-F342-BEA1-BB82C28DE1BF}" type="sibTrans" cxnId="{882E36C1-ED2D-5D49-8962-C496F9B1CB16}">
      <dgm:prSet/>
      <dgm:spPr/>
      <dgm:t>
        <a:bodyPr/>
        <a:lstStyle/>
        <a:p>
          <a:endParaRPr lang="fr-FR"/>
        </a:p>
      </dgm:t>
    </dgm:pt>
    <dgm:pt modelId="{21687F9A-2A3E-184B-9E21-840FBAAD458B}">
      <dgm:prSet phldrT="[Texte]"/>
      <dgm:spPr/>
      <dgm:t>
        <a:bodyPr/>
        <a:lstStyle/>
        <a:p>
          <a:r>
            <a:rPr lang="fr-FR" dirty="0"/>
            <a:t>Ilmeikäs kieli</a:t>
          </a:r>
        </a:p>
      </dgm:t>
    </dgm:pt>
    <dgm:pt modelId="{32043BBC-344C-5349-A98F-8E434463FD23}" type="parTrans" cxnId="{F4E67ABA-079D-7846-B369-A10401C9D1CD}">
      <dgm:prSet/>
      <dgm:spPr/>
      <dgm:t>
        <a:bodyPr/>
        <a:lstStyle/>
        <a:p>
          <a:endParaRPr lang="fr-FR"/>
        </a:p>
      </dgm:t>
    </dgm:pt>
    <dgm:pt modelId="{D31CA201-8344-8641-B959-2F7DF5EB0A48}" type="sibTrans" cxnId="{F4E67ABA-079D-7846-B369-A10401C9D1CD}">
      <dgm:prSet/>
      <dgm:spPr/>
      <dgm:t>
        <a:bodyPr/>
        <a:lstStyle/>
        <a:p>
          <a:endParaRPr lang="fr-FR"/>
        </a:p>
      </dgm:t>
    </dgm:pt>
    <dgm:pt modelId="{3E6B4624-05DE-FF46-8767-B30208DCF22E}">
      <dgm:prSet phldrT="[Texte]"/>
      <dgm:spPr/>
      <dgm:t>
        <a:bodyPr/>
        <a:lstStyle/>
        <a:p>
          <a:r>
            <a:rPr lang="fr-FR" dirty="0"/>
            <a:t>Laaja kieli</a:t>
          </a:r>
        </a:p>
      </dgm:t>
    </dgm:pt>
    <dgm:pt modelId="{985B6446-380C-8A4D-8F31-DB4DEE7FFF54}" type="parTrans" cxnId="{5EA9ACEE-BCC9-FF44-A31A-78383C18D297}">
      <dgm:prSet/>
      <dgm:spPr/>
      <dgm:t>
        <a:bodyPr/>
        <a:lstStyle/>
        <a:p>
          <a:endParaRPr lang="fr-FR"/>
        </a:p>
      </dgm:t>
    </dgm:pt>
    <dgm:pt modelId="{F8D1EE3C-43B2-0740-968D-9739606DBA47}" type="sibTrans" cxnId="{5EA9ACEE-BCC9-FF44-A31A-78383C18D297}">
      <dgm:prSet/>
      <dgm:spPr/>
      <dgm:t>
        <a:bodyPr/>
        <a:lstStyle/>
        <a:p>
          <a:endParaRPr lang="fr-FR"/>
        </a:p>
      </dgm:t>
    </dgm:pt>
    <dgm:pt modelId="{D3248916-C82F-F849-90FD-BFCE0792E455}">
      <dgm:prSet phldrT="[Texte]"/>
      <dgm:spPr/>
      <dgm:t>
        <a:bodyPr/>
        <a:lstStyle/>
        <a:p>
          <a:r>
            <a:rPr lang="fr-FR" dirty="0"/>
            <a:t>Puheen jäljittely</a:t>
          </a:r>
        </a:p>
      </dgm:t>
    </dgm:pt>
    <dgm:pt modelId="{5CE7300F-200A-0E42-ADAE-9BFB801535EB}" type="parTrans" cxnId="{A8940CF6-7CE1-0A45-B1A0-F25C7E72D3B4}">
      <dgm:prSet/>
      <dgm:spPr/>
      <dgm:t>
        <a:bodyPr/>
        <a:lstStyle/>
        <a:p>
          <a:endParaRPr lang="fr-FR"/>
        </a:p>
      </dgm:t>
    </dgm:pt>
    <dgm:pt modelId="{D10F7A41-3E0C-CA45-A146-DB72785D2812}" type="sibTrans" cxnId="{A8940CF6-7CE1-0A45-B1A0-F25C7E72D3B4}">
      <dgm:prSet/>
      <dgm:spPr/>
      <dgm:t>
        <a:bodyPr/>
        <a:lstStyle/>
        <a:p>
          <a:endParaRPr lang="fr-FR"/>
        </a:p>
      </dgm:t>
    </dgm:pt>
    <dgm:pt modelId="{B6B32D0F-C931-294D-94E2-D8011D18B15B}">
      <dgm:prSet phldrT="[Texte]"/>
      <dgm:spPr/>
      <dgm:t>
        <a:bodyPr/>
        <a:lstStyle/>
        <a:p>
          <a:r>
            <a:rPr lang="fr-FR" dirty="0"/>
            <a:t>Eleiden jäljitelmä</a:t>
          </a:r>
        </a:p>
      </dgm:t>
    </dgm:pt>
    <dgm:pt modelId="{8E622B5D-7F95-AB4A-B272-FA551D53FE63}" type="parTrans" cxnId="{319AB6F2-68C5-554F-A359-5E17740EDF2A}">
      <dgm:prSet/>
      <dgm:spPr/>
      <dgm:t>
        <a:bodyPr/>
        <a:lstStyle/>
        <a:p>
          <a:endParaRPr lang="fr-FR"/>
        </a:p>
      </dgm:t>
    </dgm:pt>
    <dgm:pt modelId="{A4C7BE87-7413-3D45-A6A0-E876C7495F06}" type="sibTrans" cxnId="{319AB6F2-68C5-554F-A359-5E17740EDF2A}">
      <dgm:prSet/>
      <dgm:spPr/>
      <dgm:t>
        <a:bodyPr/>
        <a:lstStyle/>
        <a:p>
          <a:endParaRPr lang="fr-FR"/>
        </a:p>
      </dgm:t>
    </dgm:pt>
    <dgm:pt modelId="{9B35F4ED-95B7-9541-B7B7-0355CED03B6C}">
      <dgm:prSet phldrT="[Texte]"/>
      <dgm:spPr/>
      <dgm:t>
        <a:bodyPr/>
        <a:lstStyle/>
        <a:p>
          <a:r>
            <a:rPr lang="fr-FR" dirty="0"/>
            <a:t>Affektiivinen suhde</a:t>
          </a:r>
        </a:p>
      </dgm:t>
    </dgm:pt>
    <dgm:pt modelId="{873578D6-D9CE-5B40-B9D1-6A5115D165E7}" type="parTrans" cxnId="{C10D70CC-BD1E-E142-B038-407F4ABBC48F}">
      <dgm:prSet/>
      <dgm:spPr/>
      <dgm:t>
        <a:bodyPr/>
        <a:lstStyle/>
        <a:p>
          <a:endParaRPr lang="fr-FR"/>
        </a:p>
      </dgm:t>
    </dgm:pt>
    <dgm:pt modelId="{A67F3C36-6032-244F-8BE3-E4D158421320}" type="sibTrans" cxnId="{C10D70CC-BD1E-E142-B038-407F4ABBC48F}">
      <dgm:prSet/>
      <dgm:spPr/>
      <dgm:t>
        <a:bodyPr/>
        <a:lstStyle/>
        <a:p>
          <a:endParaRPr lang="fr-FR"/>
        </a:p>
      </dgm:t>
    </dgm:pt>
    <dgm:pt modelId="{581E23FF-12DE-F642-8232-F7F73E7BE733}">
      <dgm:prSet phldrT="[Texte]"/>
      <dgm:spPr/>
      <dgm:t>
        <a:bodyPr/>
        <a:lstStyle/>
        <a:p>
          <a:r>
            <a:rPr lang="fr-FR" dirty="0"/>
            <a:t>Emotionaalinen ilmaisu</a:t>
          </a:r>
        </a:p>
      </dgm:t>
    </dgm:pt>
    <dgm:pt modelId="{4DEF3975-88B4-C640-81A6-67A87351DECF}" type="parTrans" cxnId="{3146B76B-C35E-7144-8CA7-89A43E76E417}">
      <dgm:prSet/>
      <dgm:spPr/>
      <dgm:t>
        <a:bodyPr/>
        <a:lstStyle/>
        <a:p>
          <a:endParaRPr lang="fr-FR"/>
        </a:p>
      </dgm:t>
    </dgm:pt>
    <dgm:pt modelId="{9E3242DA-BAE3-4841-B803-18A9F689C882}" type="sibTrans" cxnId="{3146B76B-C35E-7144-8CA7-89A43E76E417}">
      <dgm:prSet/>
      <dgm:spPr/>
      <dgm:t>
        <a:bodyPr/>
        <a:lstStyle/>
        <a:p>
          <a:endParaRPr lang="fr-FR"/>
        </a:p>
      </dgm:t>
    </dgm:pt>
    <dgm:pt modelId="{5CEA1377-CA29-CE45-9826-1FCE272262AC}" type="pres">
      <dgm:prSet presAssocID="{67930285-CC63-8B4D-BA20-83F517DA409E}" presName="composite" presStyleCnt="0">
        <dgm:presLayoutVars>
          <dgm:chMax val="1"/>
          <dgm:dir/>
          <dgm:resizeHandles val="exact"/>
        </dgm:presLayoutVars>
      </dgm:prSet>
      <dgm:spPr/>
    </dgm:pt>
    <dgm:pt modelId="{F3D95058-F68E-6A49-A198-447AA297FA87}" type="pres">
      <dgm:prSet presAssocID="{77096EBB-FCEE-AB43-A21D-B8B191F3841F}" presName="roof" presStyleLbl="dkBgShp" presStyleIdx="0" presStyleCnt="2"/>
      <dgm:spPr/>
    </dgm:pt>
    <dgm:pt modelId="{07342217-44B0-694E-9893-D905A3EDE269}" type="pres">
      <dgm:prSet presAssocID="{77096EBB-FCEE-AB43-A21D-B8B191F3841F}" presName="pillars" presStyleCnt="0"/>
      <dgm:spPr/>
    </dgm:pt>
    <dgm:pt modelId="{586598A6-04FD-E445-8C45-04EFBE83F42E}" type="pres">
      <dgm:prSet presAssocID="{77096EBB-FCEE-AB43-A21D-B8B191F3841F}" presName="pillar1" presStyleLbl="node1" presStyleIdx="0" presStyleCnt="2">
        <dgm:presLayoutVars>
          <dgm:bulletEnabled val="1"/>
        </dgm:presLayoutVars>
      </dgm:prSet>
      <dgm:spPr/>
    </dgm:pt>
    <dgm:pt modelId="{7738E923-967B-A347-A692-4473A421C33B}" type="pres">
      <dgm:prSet presAssocID="{60314801-79A1-C247-9B71-D94C9C5CD1BB}" presName="pillarX" presStyleLbl="node1" presStyleIdx="1" presStyleCnt="2">
        <dgm:presLayoutVars>
          <dgm:bulletEnabled val="1"/>
        </dgm:presLayoutVars>
      </dgm:prSet>
      <dgm:spPr/>
    </dgm:pt>
    <dgm:pt modelId="{58F74C5A-CFA2-B445-96BB-0C32B8FFB8A7}" type="pres">
      <dgm:prSet presAssocID="{77096EBB-FCEE-AB43-A21D-B8B191F3841F}" presName="base" presStyleLbl="dkBgShp" presStyleIdx="1" presStyleCnt="2"/>
      <dgm:spPr/>
    </dgm:pt>
  </dgm:ptLst>
  <dgm:cxnLst>
    <dgm:cxn modelId="{2C533E1E-E6C2-DD44-8225-547E9A4BC890}" type="presOf" srcId="{D82101AD-F91E-0A4A-9DE6-8C38386FB053}" destId="{586598A6-04FD-E445-8C45-04EFBE83F42E}" srcOrd="0" destOrd="5" presId="urn:microsoft.com/office/officeart/2005/8/layout/hList3"/>
    <dgm:cxn modelId="{082EA51F-BE7A-0E44-91A0-9DC28BA86B54}" type="presOf" srcId="{67930285-CC63-8B4D-BA20-83F517DA409E}" destId="{5CEA1377-CA29-CE45-9826-1FCE272262AC}" srcOrd="0" destOrd="0" presId="urn:microsoft.com/office/officeart/2005/8/layout/hList3"/>
    <dgm:cxn modelId="{83611A21-CEDF-824B-A7C7-44CA7510B9EE}" type="presOf" srcId="{68714E31-FD32-E84B-A82B-EA13160AFEC5}" destId="{7738E923-967B-A347-A692-4473A421C33B}" srcOrd="0" destOrd="3" presId="urn:microsoft.com/office/officeart/2005/8/layout/hList3"/>
    <dgm:cxn modelId="{F4FF1426-0A59-714A-A556-BFC3CB86678B}" srcId="{8BA2B708-5276-414D-A3A4-8CAB0A83256F}" destId="{D5E3B2EF-C141-CE4E-A77B-44C267198B31}" srcOrd="5" destOrd="0" parTransId="{CABF1DB0-76B3-ED4D-974B-D3C470107F94}" sibTransId="{44D394A7-56BC-F94D-A3C0-531896403240}"/>
    <dgm:cxn modelId="{03571430-44CB-034E-951A-83692BB2ABF4}" srcId="{8BA2B708-5276-414D-A3A4-8CAB0A83256F}" destId="{D82101AD-F91E-0A4A-9DE6-8C38386FB053}" srcOrd="4" destOrd="0" parTransId="{AF9BFB8D-80EF-CE48-B481-DCA0F0F00AC8}" sibTransId="{E24460AC-578E-F441-9C21-FE631ABA12DE}"/>
    <dgm:cxn modelId="{30BEC430-6F72-A044-BC86-605DC13F5400}" type="presOf" srcId="{60314801-79A1-C247-9B71-D94C9C5CD1BB}" destId="{7738E923-967B-A347-A692-4473A421C33B}" srcOrd="0" destOrd="0" presId="urn:microsoft.com/office/officeart/2005/8/layout/hList3"/>
    <dgm:cxn modelId="{CF142E42-FD76-5747-84EC-027180CEE675}" srcId="{77096EBB-FCEE-AB43-A21D-B8B191F3841F}" destId="{8BA2B708-5276-414D-A3A4-8CAB0A83256F}" srcOrd="0" destOrd="0" parTransId="{F7545D6B-F3A4-A245-91A1-E685B3B9CC4A}" sibTransId="{8B285581-8ACF-974F-BCB6-1210F341E73D}"/>
    <dgm:cxn modelId="{600CFA47-4FA5-D341-8134-715CED0837EA}" type="presOf" srcId="{3E6B4624-05DE-FF46-8767-B30208DCF22E}" destId="{7738E923-967B-A347-A692-4473A421C33B}" srcOrd="0" destOrd="5" presId="urn:microsoft.com/office/officeart/2005/8/layout/hList3"/>
    <dgm:cxn modelId="{3146B76B-C35E-7144-8CA7-89A43E76E417}" srcId="{60314801-79A1-C247-9B71-D94C9C5CD1BB}" destId="{581E23FF-12DE-F642-8232-F7F73E7BE733}" srcOrd="8" destOrd="0" parTransId="{4DEF3975-88B4-C640-81A6-67A87351DECF}" sibTransId="{9E3242DA-BAE3-4841-B803-18A9F689C882}"/>
    <dgm:cxn modelId="{1067964E-3298-C34A-9F05-7493E341DE70}" srcId="{8BA2B708-5276-414D-A3A4-8CAB0A83256F}" destId="{8B3A8795-C45F-4445-A685-FDF32A5CE191}" srcOrd="2" destOrd="0" parTransId="{9EC49FF2-C251-3548-B34E-4C40969E7E87}" sibTransId="{215A44F1-4E65-F54F-900A-F24DDA36E6A7}"/>
    <dgm:cxn modelId="{74B41950-725C-D747-B0A9-26CA0B7478AC}" type="presOf" srcId="{8B3A8795-C45F-4445-A685-FDF32A5CE191}" destId="{586598A6-04FD-E445-8C45-04EFBE83F42E}" srcOrd="0" destOrd="3" presId="urn:microsoft.com/office/officeart/2005/8/layout/hList3"/>
    <dgm:cxn modelId="{745F4256-709B-5640-BF5C-AB9E413927C4}" srcId="{8BA2B708-5276-414D-A3A4-8CAB0A83256F}" destId="{F51C720F-59DC-FC44-A748-98504A6D4AB6}" srcOrd="0" destOrd="0" parTransId="{920B4EDC-636C-C541-BDF3-6A2A6F36CE04}" sibTransId="{3DA24E4E-39A2-9246-9FA2-572A2FE89095}"/>
    <dgm:cxn modelId="{0BA91158-D2DE-024C-87C4-3218CAC50AE4}" type="presOf" srcId="{D5E3B2EF-C141-CE4E-A77B-44C267198B31}" destId="{586598A6-04FD-E445-8C45-04EFBE83F42E}" srcOrd="0" destOrd="6" presId="urn:microsoft.com/office/officeart/2005/8/layout/hList3"/>
    <dgm:cxn modelId="{9750A381-C0C3-484F-B9C7-EFAD22011800}" srcId="{77096EBB-FCEE-AB43-A21D-B8B191F3841F}" destId="{60314801-79A1-C247-9B71-D94C9C5CD1BB}" srcOrd="1" destOrd="0" parTransId="{1173307D-FC2A-944E-A58B-64C14D3A6FA1}" sibTransId="{CFAC1817-4F0C-8548-AA28-AED256640706}"/>
    <dgm:cxn modelId="{A4AA5785-FDE2-5348-86E4-4A4AC48CFB7D}" type="presOf" srcId="{D3248916-C82F-F849-90FD-BFCE0792E455}" destId="{7738E923-967B-A347-A692-4473A421C33B}" srcOrd="0" destOrd="6" presId="urn:microsoft.com/office/officeart/2005/8/layout/hList3"/>
    <dgm:cxn modelId="{E5EC0F86-E25A-8145-BE81-4105329FA5BA}" srcId="{8BA2B708-5276-414D-A3A4-8CAB0A83256F}" destId="{E190D517-447C-4845-8B4E-31B69ADAF0C5}" srcOrd="1" destOrd="0" parTransId="{87AF92C5-6A71-8549-A5A2-EF47BE9F08C5}" sibTransId="{64041ABD-CD95-2849-B659-7B559F519434}"/>
    <dgm:cxn modelId="{31EA158A-73C6-BA4A-A2C4-1AF7ED32C9A5}" srcId="{60314801-79A1-C247-9B71-D94C9C5CD1BB}" destId="{559356CA-5BEF-B04B-9192-2E9BBF315399}" srcOrd="1" destOrd="0" parTransId="{0B259A00-E80A-2745-872B-E6233C3FB5D8}" sibTransId="{7B7B6D5B-DF8B-8647-8964-A8E8BCAE90EB}"/>
    <dgm:cxn modelId="{2476F38E-5D16-5D41-8C2C-77C439A311CB}" type="presOf" srcId="{9B35F4ED-95B7-9541-B7B7-0355CED03B6C}" destId="{7738E923-967B-A347-A692-4473A421C33B}" srcOrd="0" destOrd="8" presId="urn:microsoft.com/office/officeart/2005/8/layout/hList3"/>
    <dgm:cxn modelId="{B2E52095-3B93-4E40-BF3E-9185112504DE}" srcId="{67930285-CC63-8B4D-BA20-83F517DA409E}" destId="{77096EBB-FCEE-AB43-A21D-B8B191F3841F}" srcOrd="0" destOrd="0" parTransId="{8EF4BF7F-861D-C540-B93F-D168D3186790}" sibTransId="{BE17CDB9-A262-FF43-87B1-DBD8E5241A37}"/>
    <dgm:cxn modelId="{4FB7999A-D880-344C-95F4-8DF3A72E5A4C}" type="presOf" srcId="{581E23FF-12DE-F642-8232-F7F73E7BE733}" destId="{7738E923-967B-A347-A692-4473A421C33B}" srcOrd="0" destOrd="9" presId="urn:microsoft.com/office/officeart/2005/8/layout/hList3"/>
    <dgm:cxn modelId="{2A1CBCA2-5AE8-F54A-8736-F23775B84627}" type="presOf" srcId="{559356CA-5BEF-B04B-9192-2E9BBF315399}" destId="{7738E923-967B-A347-A692-4473A421C33B}" srcOrd="0" destOrd="2" presId="urn:microsoft.com/office/officeart/2005/8/layout/hList3"/>
    <dgm:cxn modelId="{330F31AA-F304-AF45-BD91-E57DF9E71A16}" srcId="{8BA2B708-5276-414D-A3A4-8CAB0A83256F}" destId="{35FDDA18-633A-2F4D-A211-B9C10F2DDD9F}" srcOrd="3" destOrd="0" parTransId="{586984B5-14B0-1942-82D7-8E3FDED629DE}" sibTransId="{C66439B7-671A-C642-8475-29C44042872F}"/>
    <dgm:cxn modelId="{F4E67ABA-079D-7846-B369-A10401C9D1CD}" srcId="{60314801-79A1-C247-9B71-D94C9C5CD1BB}" destId="{21687F9A-2A3E-184B-9E21-840FBAAD458B}" srcOrd="3" destOrd="0" parTransId="{32043BBC-344C-5349-A98F-8E434463FD23}" sibTransId="{D31CA201-8344-8641-B959-2F7DF5EB0A48}"/>
    <dgm:cxn modelId="{A5C929BD-DA14-E946-AC8B-3BF064AFB746}" type="presOf" srcId="{8BA2B708-5276-414D-A3A4-8CAB0A83256F}" destId="{586598A6-04FD-E445-8C45-04EFBE83F42E}" srcOrd="0" destOrd="0" presId="urn:microsoft.com/office/officeart/2005/8/layout/hList3"/>
    <dgm:cxn modelId="{882E36C1-ED2D-5D49-8962-C496F9B1CB16}" srcId="{60314801-79A1-C247-9B71-D94C9C5CD1BB}" destId="{68714E31-FD32-E84B-A82B-EA13160AFEC5}" srcOrd="2" destOrd="0" parTransId="{F547B711-D30E-E24B-8279-29F2C8D347DA}" sibTransId="{C619A8F3-F7D6-F342-BEA1-BB82C28DE1BF}"/>
    <dgm:cxn modelId="{9B15F2C5-87DA-6D4D-B41C-CC5180E6E2C9}" type="presOf" srcId="{E190D517-447C-4845-8B4E-31B69ADAF0C5}" destId="{586598A6-04FD-E445-8C45-04EFBE83F42E}" srcOrd="0" destOrd="2" presId="urn:microsoft.com/office/officeart/2005/8/layout/hList3"/>
    <dgm:cxn modelId="{0C911ACB-76DF-9F4C-A032-38471096D413}" type="presOf" srcId="{77096EBB-FCEE-AB43-A21D-B8B191F3841F}" destId="{F3D95058-F68E-6A49-A198-447AA297FA87}" srcOrd="0" destOrd="0" presId="urn:microsoft.com/office/officeart/2005/8/layout/hList3"/>
    <dgm:cxn modelId="{C10D70CC-BD1E-E142-B038-407F4ABBC48F}" srcId="{60314801-79A1-C247-9B71-D94C9C5CD1BB}" destId="{9B35F4ED-95B7-9541-B7B7-0355CED03B6C}" srcOrd="7" destOrd="0" parTransId="{873578D6-D9CE-5B40-B9D1-6A5115D165E7}" sibTransId="{A67F3C36-6032-244F-8BE3-E4D158421320}"/>
    <dgm:cxn modelId="{9B8680CF-F64B-2047-8B24-A53AD7556516}" type="presOf" srcId="{6A524E4F-A286-8E4C-89EE-2C27D32F66CC}" destId="{586598A6-04FD-E445-8C45-04EFBE83F42E}" srcOrd="0" destOrd="7" presId="urn:microsoft.com/office/officeart/2005/8/layout/hList3"/>
    <dgm:cxn modelId="{A86425D3-A2D2-374E-9444-584960B0653D}" type="presOf" srcId="{F51C720F-59DC-FC44-A748-98504A6D4AB6}" destId="{586598A6-04FD-E445-8C45-04EFBE83F42E}" srcOrd="0" destOrd="1" presId="urn:microsoft.com/office/officeart/2005/8/layout/hList3"/>
    <dgm:cxn modelId="{A07421DC-2A30-7A4E-BECB-8C28377573AD}" type="presOf" srcId="{35FDDA18-633A-2F4D-A211-B9C10F2DDD9F}" destId="{586598A6-04FD-E445-8C45-04EFBE83F42E}" srcOrd="0" destOrd="4" presId="urn:microsoft.com/office/officeart/2005/8/layout/hList3"/>
    <dgm:cxn modelId="{1E3A0AE4-2970-5D47-A68E-FEA7EBB00FD7}" srcId="{60314801-79A1-C247-9B71-D94C9C5CD1BB}" destId="{ACE15730-5522-AB43-BE48-9A3366478C9E}" srcOrd="0" destOrd="0" parTransId="{C58F8042-0F04-8749-B98B-7B05DA427A39}" sibTransId="{037F80A2-C015-DF45-9DAE-789E27A26F00}"/>
    <dgm:cxn modelId="{C81887E5-60CE-184E-91EA-7FA1129968A6}" type="presOf" srcId="{21687F9A-2A3E-184B-9E21-840FBAAD458B}" destId="{7738E923-967B-A347-A692-4473A421C33B}" srcOrd="0" destOrd="4" presId="urn:microsoft.com/office/officeart/2005/8/layout/hList3"/>
    <dgm:cxn modelId="{35D92CEB-F388-9D45-89AB-BCF3BC13899A}" type="presOf" srcId="{ACE15730-5522-AB43-BE48-9A3366478C9E}" destId="{7738E923-967B-A347-A692-4473A421C33B}" srcOrd="0" destOrd="1" presId="urn:microsoft.com/office/officeart/2005/8/layout/hList3"/>
    <dgm:cxn modelId="{56AF65ED-076D-E043-A175-1F07117BB957}" type="presOf" srcId="{B6B32D0F-C931-294D-94E2-D8011D18B15B}" destId="{7738E923-967B-A347-A692-4473A421C33B}" srcOrd="0" destOrd="7" presId="urn:microsoft.com/office/officeart/2005/8/layout/hList3"/>
    <dgm:cxn modelId="{5EA9ACEE-BCC9-FF44-A31A-78383C18D297}" srcId="{60314801-79A1-C247-9B71-D94C9C5CD1BB}" destId="{3E6B4624-05DE-FF46-8767-B30208DCF22E}" srcOrd="4" destOrd="0" parTransId="{985B6446-380C-8A4D-8F31-DB4DEE7FFF54}" sibTransId="{F8D1EE3C-43B2-0740-968D-9739606DBA47}"/>
    <dgm:cxn modelId="{F85F3DEF-4805-1840-890D-2243E4999CC3}" srcId="{8BA2B708-5276-414D-A3A4-8CAB0A83256F}" destId="{6A524E4F-A286-8E4C-89EE-2C27D32F66CC}" srcOrd="6" destOrd="0" parTransId="{F9F53A64-FD2F-4C4E-947A-FAF46D55560B}" sibTransId="{109CDE49-9AE3-9945-A570-53B6DC5D12FE}"/>
    <dgm:cxn modelId="{319AB6F2-68C5-554F-A359-5E17740EDF2A}" srcId="{60314801-79A1-C247-9B71-D94C9C5CD1BB}" destId="{B6B32D0F-C931-294D-94E2-D8011D18B15B}" srcOrd="6" destOrd="0" parTransId="{8E622B5D-7F95-AB4A-B272-FA551D53FE63}" sibTransId="{A4C7BE87-7413-3D45-A6A0-E876C7495F06}"/>
    <dgm:cxn modelId="{A8940CF6-7CE1-0A45-B1A0-F25C7E72D3B4}" srcId="{60314801-79A1-C247-9B71-D94C9C5CD1BB}" destId="{D3248916-C82F-F849-90FD-BFCE0792E455}" srcOrd="5" destOrd="0" parTransId="{5CE7300F-200A-0E42-ADAE-9BFB801535EB}" sibTransId="{D10F7A41-3E0C-CA45-A146-DB72785D2812}"/>
    <dgm:cxn modelId="{0E6249D9-63A6-E041-8BFD-76DD6C6F4248}" type="presParOf" srcId="{5CEA1377-CA29-CE45-9826-1FCE272262AC}" destId="{F3D95058-F68E-6A49-A198-447AA297FA87}" srcOrd="0" destOrd="0" presId="urn:microsoft.com/office/officeart/2005/8/layout/hList3"/>
    <dgm:cxn modelId="{759E1DDA-A994-8140-9C01-2923A33AAF87}" type="presParOf" srcId="{5CEA1377-CA29-CE45-9826-1FCE272262AC}" destId="{07342217-44B0-694E-9893-D905A3EDE269}" srcOrd="1" destOrd="0" presId="urn:microsoft.com/office/officeart/2005/8/layout/hList3"/>
    <dgm:cxn modelId="{D8D055A4-7EA8-2948-A4C1-15C27E743153}" type="presParOf" srcId="{07342217-44B0-694E-9893-D905A3EDE269}" destId="{586598A6-04FD-E445-8C45-04EFBE83F42E}" srcOrd="0" destOrd="0" presId="urn:microsoft.com/office/officeart/2005/8/layout/hList3"/>
    <dgm:cxn modelId="{8B12ED5B-352A-2047-B3C1-44DB089F3361}" type="presParOf" srcId="{07342217-44B0-694E-9893-D905A3EDE269}" destId="{7738E923-967B-A347-A692-4473A421C33B}" srcOrd="1" destOrd="0" presId="urn:microsoft.com/office/officeart/2005/8/layout/hList3"/>
    <dgm:cxn modelId="{83A0F7EE-04CB-E740-9CA3-757A5E5254A1}" type="presParOf" srcId="{5CEA1377-CA29-CE45-9826-1FCE272262AC}" destId="{58F74C5A-CFA2-B445-96BB-0C32B8FFB8A7}"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0FC12B-25CC-3D44-BCF5-D2229B6A89D7}" type="doc">
      <dgm:prSet loTypeId="urn:microsoft.com/office/officeart/2005/8/layout/venn1" loCatId="" qsTypeId="urn:microsoft.com/office/officeart/2005/8/quickstyle/3d3" qsCatId="3D" csTypeId="urn:microsoft.com/office/officeart/2005/8/colors/accent1_2" csCatId="accent1" phldr="1"/>
      <dgm:spPr/>
    </dgm:pt>
    <dgm:pt modelId="{E764CB42-62CB-DE49-AFF3-B595D82D4F74}">
      <dgm:prSet phldrT="[Texte]"/>
      <dgm:spPr/>
      <dgm:t>
        <a:bodyPr/>
        <a:lstStyle/>
        <a:p>
          <a:r>
            <a:rPr lang="fr-FR" dirty="0"/>
            <a:t>Jaettu huomio</a:t>
          </a:r>
        </a:p>
      </dgm:t>
    </dgm:pt>
    <dgm:pt modelId="{42D51090-1FA3-BA4E-AB49-BBBC221F4A28}" type="parTrans" cxnId="{DFFBC478-B4EB-2947-AC6D-AC91F1A2F4C7}">
      <dgm:prSet/>
      <dgm:spPr/>
      <dgm:t>
        <a:bodyPr/>
        <a:lstStyle/>
        <a:p>
          <a:endParaRPr lang="fr-FR"/>
        </a:p>
      </dgm:t>
    </dgm:pt>
    <dgm:pt modelId="{A49F533E-6E63-9240-924D-425722F386E0}" type="sibTrans" cxnId="{DFFBC478-B4EB-2947-AC6D-AC91F1A2F4C7}">
      <dgm:prSet/>
      <dgm:spPr/>
      <dgm:t>
        <a:bodyPr/>
        <a:lstStyle/>
        <a:p>
          <a:endParaRPr lang="fr-FR"/>
        </a:p>
      </dgm:t>
    </dgm:pt>
    <dgm:pt modelId="{8EAB2655-2B11-B249-B21D-40B554AD4D24}">
      <dgm:prSet phldrT="[Texte]"/>
      <dgm:spPr/>
      <dgm:t>
        <a:bodyPr/>
        <a:lstStyle/>
        <a:p>
          <a:r>
            <a:rPr lang="fr-FR" dirty="0"/>
            <a:t>Sosiaalinen vuorovaikutus</a:t>
          </a:r>
        </a:p>
      </dgm:t>
    </dgm:pt>
    <dgm:pt modelId="{C2D97955-048E-A443-85B4-6EBA1CE5B09B}" type="parTrans" cxnId="{D00FBF75-BC7C-A645-9B7E-3A3B1AA6BB64}">
      <dgm:prSet/>
      <dgm:spPr/>
      <dgm:t>
        <a:bodyPr/>
        <a:lstStyle/>
        <a:p>
          <a:endParaRPr lang="fr-FR"/>
        </a:p>
      </dgm:t>
    </dgm:pt>
    <dgm:pt modelId="{B4240A07-5A88-8344-9BF1-A81BB3987C53}" type="sibTrans" cxnId="{D00FBF75-BC7C-A645-9B7E-3A3B1AA6BB64}">
      <dgm:prSet/>
      <dgm:spPr/>
      <dgm:t>
        <a:bodyPr/>
        <a:lstStyle/>
        <a:p>
          <a:endParaRPr lang="fr-FR"/>
        </a:p>
      </dgm:t>
    </dgm:pt>
    <dgm:pt modelId="{94164DB6-D837-7C40-90FF-E343945B3B4B}">
      <dgm:prSet phldrT="[Texte]"/>
      <dgm:spPr/>
      <dgm:t>
        <a:bodyPr/>
        <a:lstStyle/>
        <a:p>
          <a:r>
            <a:rPr lang="fr-FR" dirty="0"/>
            <a:t>Käyttäytymisen säätely</a:t>
          </a:r>
        </a:p>
      </dgm:t>
    </dgm:pt>
    <dgm:pt modelId="{E07B102C-F523-BC44-8BBE-AAE8C942F2B6}" type="parTrans" cxnId="{F38CD86E-7861-4D47-80F2-2C8E34537CA4}">
      <dgm:prSet/>
      <dgm:spPr/>
      <dgm:t>
        <a:bodyPr/>
        <a:lstStyle/>
        <a:p>
          <a:endParaRPr lang="fr-FR"/>
        </a:p>
      </dgm:t>
    </dgm:pt>
    <dgm:pt modelId="{20D2BE5C-2E2D-6B44-A433-6F699AA5458F}" type="sibTrans" cxnId="{F38CD86E-7861-4D47-80F2-2C8E34537CA4}">
      <dgm:prSet/>
      <dgm:spPr/>
      <dgm:t>
        <a:bodyPr/>
        <a:lstStyle/>
        <a:p>
          <a:endParaRPr lang="fr-FR"/>
        </a:p>
      </dgm:t>
    </dgm:pt>
    <dgm:pt modelId="{F963256B-2A25-B042-925C-282BAAD53ECB}" type="pres">
      <dgm:prSet presAssocID="{020FC12B-25CC-3D44-BCF5-D2229B6A89D7}" presName="compositeShape" presStyleCnt="0">
        <dgm:presLayoutVars>
          <dgm:chMax val="7"/>
          <dgm:dir/>
          <dgm:resizeHandles val="exact"/>
        </dgm:presLayoutVars>
      </dgm:prSet>
      <dgm:spPr/>
    </dgm:pt>
    <dgm:pt modelId="{10691DD0-F9B6-1D4C-9221-A82BABC9A35D}" type="pres">
      <dgm:prSet presAssocID="{E764CB42-62CB-DE49-AFF3-B595D82D4F74}" presName="circ1" presStyleLbl="vennNode1" presStyleIdx="0" presStyleCnt="3"/>
      <dgm:spPr/>
    </dgm:pt>
    <dgm:pt modelId="{76260431-4433-C042-A671-E4EE327397A0}" type="pres">
      <dgm:prSet presAssocID="{E764CB42-62CB-DE49-AFF3-B595D82D4F74}" presName="circ1Tx" presStyleLbl="revTx" presStyleIdx="0" presStyleCnt="0">
        <dgm:presLayoutVars>
          <dgm:chMax val="0"/>
          <dgm:chPref val="0"/>
          <dgm:bulletEnabled val="1"/>
        </dgm:presLayoutVars>
      </dgm:prSet>
      <dgm:spPr/>
    </dgm:pt>
    <dgm:pt modelId="{A82508D7-2E1D-E044-93D4-D779CD095FE2}" type="pres">
      <dgm:prSet presAssocID="{8EAB2655-2B11-B249-B21D-40B554AD4D24}" presName="circ2" presStyleLbl="vennNode1" presStyleIdx="1" presStyleCnt="3"/>
      <dgm:spPr/>
    </dgm:pt>
    <dgm:pt modelId="{55018A53-DDB7-A54B-B32F-6570FC3F81CF}" type="pres">
      <dgm:prSet presAssocID="{8EAB2655-2B11-B249-B21D-40B554AD4D24}" presName="circ2Tx" presStyleLbl="revTx" presStyleIdx="0" presStyleCnt="0">
        <dgm:presLayoutVars>
          <dgm:chMax val="0"/>
          <dgm:chPref val="0"/>
          <dgm:bulletEnabled val="1"/>
        </dgm:presLayoutVars>
      </dgm:prSet>
      <dgm:spPr/>
    </dgm:pt>
    <dgm:pt modelId="{CCD436FC-1A42-AC49-B7DE-1DCC06C78B70}" type="pres">
      <dgm:prSet presAssocID="{94164DB6-D837-7C40-90FF-E343945B3B4B}" presName="circ3" presStyleLbl="vennNode1" presStyleIdx="2" presStyleCnt="3"/>
      <dgm:spPr/>
    </dgm:pt>
    <dgm:pt modelId="{77E310F6-F581-A54E-8335-044527AFF693}" type="pres">
      <dgm:prSet presAssocID="{94164DB6-D837-7C40-90FF-E343945B3B4B}" presName="circ3Tx" presStyleLbl="revTx" presStyleIdx="0" presStyleCnt="0">
        <dgm:presLayoutVars>
          <dgm:chMax val="0"/>
          <dgm:chPref val="0"/>
          <dgm:bulletEnabled val="1"/>
        </dgm:presLayoutVars>
      </dgm:prSet>
      <dgm:spPr/>
    </dgm:pt>
  </dgm:ptLst>
  <dgm:cxnLst>
    <dgm:cxn modelId="{73660319-D7A2-9A46-870A-94199CC2BA8C}" type="presOf" srcId="{94164DB6-D837-7C40-90FF-E343945B3B4B}" destId="{77E310F6-F581-A54E-8335-044527AFF693}" srcOrd="1" destOrd="0" presId="urn:microsoft.com/office/officeart/2005/8/layout/venn1"/>
    <dgm:cxn modelId="{C323421F-F701-8647-A356-019FF1794671}" type="presOf" srcId="{94164DB6-D837-7C40-90FF-E343945B3B4B}" destId="{CCD436FC-1A42-AC49-B7DE-1DCC06C78B70}" srcOrd="0" destOrd="0" presId="urn:microsoft.com/office/officeart/2005/8/layout/venn1"/>
    <dgm:cxn modelId="{CE95CC30-2999-9B46-8AC8-BE8F191297C2}" type="presOf" srcId="{E764CB42-62CB-DE49-AFF3-B595D82D4F74}" destId="{76260431-4433-C042-A671-E4EE327397A0}" srcOrd="1" destOrd="0" presId="urn:microsoft.com/office/officeart/2005/8/layout/venn1"/>
    <dgm:cxn modelId="{3C9DD333-94BA-D942-AC39-DA57DA45BFCA}" type="presOf" srcId="{8EAB2655-2B11-B249-B21D-40B554AD4D24}" destId="{55018A53-DDB7-A54B-B32F-6570FC3F81CF}" srcOrd="1" destOrd="0" presId="urn:microsoft.com/office/officeart/2005/8/layout/venn1"/>
    <dgm:cxn modelId="{9A2ECC67-45DF-A440-880F-1287A1E96A49}" type="presOf" srcId="{8EAB2655-2B11-B249-B21D-40B554AD4D24}" destId="{A82508D7-2E1D-E044-93D4-D779CD095FE2}" srcOrd="0" destOrd="0" presId="urn:microsoft.com/office/officeart/2005/8/layout/venn1"/>
    <dgm:cxn modelId="{F38CD86E-7861-4D47-80F2-2C8E34537CA4}" srcId="{020FC12B-25CC-3D44-BCF5-D2229B6A89D7}" destId="{94164DB6-D837-7C40-90FF-E343945B3B4B}" srcOrd="2" destOrd="0" parTransId="{E07B102C-F523-BC44-8BBE-AAE8C942F2B6}" sibTransId="{20D2BE5C-2E2D-6B44-A433-6F699AA5458F}"/>
    <dgm:cxn modelId="{D00FBF75-BC7C-A645-9B7E-3A3B1AA6BB64}" srcId="{020FC12B-25CC-3D44-BCF5-D2229B6A89D7}" destId="{8EAB2655-2B11-B249-B21D-40B554AD4D24}" srcOrd="1" destOrd="0" parTransId="{C2D97955-048E-A443-85B4-6EBA1CE5B09B}" sibTransId="{B4240A07-5A88-8344-9BF1-A81BB3987C53}"/>
    <dgm:cxn modelId="{9544C375-D790-E84A-B738-17B8E4FC1A31}" type="presOf" srcId="{020FC12B-25CC-3D44-BCF5-D2229B6A89D7}" destId="{F963256B-2A25-B042-925C-282BAAD53ECB}" srcOrd="0" destOrd="0" presId="urn:microsoft.com/office/officeart/2005/8/layout/venn1"/>
    <dgm:cxn modelId="{DFFBC478-B4EB-2947-AC6D-AC91F1A2F4C7}" srcId="{020FC12B-25CC-3D44-BCF5-D2229B6A89D7}" destId="{E764CB42-62CB-DE49-AFF3-B595D82D4F74}" srcOrd="0" destOrd="0" parTransId="{42D51090-1FA3-BA4E-AB49-BBBC221F4A28}" sibTransId="{A49F533E-6E63-9240-924D-425722F386E0}"/>
    <dgm:cxn modelId="{8EA402E1-6B40-F84B-9991-85DE9ADF37B2}" type="presOf" srcId="{E764CB42-62CB-DE49-AFF3-B595D82D4F74}" destId="{10691DD0-F9B6-1D4C-9221-A82BABC9A35D}" srcOrd="0" destOrd="0" presId="urn:microsoft.com/office/officeart/2005/8/layout/venn1"/>
    <dgm:cxn modelId="{E25607D6-D63D-ED4D-85A4-F174044F3C87}" type="presParOf" srcId="{F963256B-2A25-B042-925C-282BAAD53ECB}" destId="{10691DD0-F9B6-1D4C-9221-A82BABC9A35D}" srcOrd="0" destOrd="0" presId="urn:microsoft.com/office/officeart/2005/8/layout/venn1"/>
    <dgm:cxn modelId="{9ED18B28-70D3-DF4E-9053-0D5E046157FE}" type="presParOf" srcId="{F963256B-2A25-B042-925C-282BAAD53ECB}" destId="{76260431-4433-C042-A671-E4EE327397A0}" srcOrd="1" destOrd="0" presId="urn:microsoft.com/office/officeart/2005/8/layout/venn1"/>
    <dgm:cxn modelId="{C8C1D65F-CDA9-DA4E-9918-6F83D87D41E3}" type="presParOf" srcId="{F963256B-2A25-B042-925C-282BAAD53ECB}" destId="{A82508D7-2E1D-E044-93D4-D779CD095FE2}" srcOrd="2" destOrd="0" presId="urn:microsoft.com/office/officeart/2005/8/layout/venn1"/>
    <dgm:cxn modelId="{BEFC7FFA-B1BB-B94C-AB90-44C392770B5D}" type="presParOf" srcId="{F963256B-2A25-B042-925C-282BAAD53ECB}" destId="{55018A53-DDB7-A54B-B32F-6570FC3F81CF}" srcOrd="3" destOrd="0" presId="urn:microsoft.com/office/officeart/2005/8/layout/venn1"/>
    <dgm:cxn modelId="{827B5B69-5948-4B40-9034-BE620F60DFCA}" type="presParOf" srcId="{F963256B-2A25-B042-925C-282BAAD53ECB}" destId="{CCD436FC-1A42-AC49-B7DE-1DCC06C78B70}" srcOrd="4" destOrd="0" presId="urn:microsoft.com/office/officeart/2005/8/layout/venn1"/>
    <dgm:cxn modelId="{962151A9-E3D4-F14D-942D-373502C4C295}" type="presParOf" srcId="{F963256B-2A25-B042-925C-282BAAD53ECB}" destId="{77E310F6-F581-A54E-8335-044527AFF693}"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456C95-D577-6D4F-8ECC-F25D33C390E6}">
      <dsp:nvSpPr>
        <dsp:cNvPr id="0" name=""/>
        <dsp:cNvSpPr/>
      </dsp:nvSpPr>
      <dsp:spPr>
        <a:xfrm>
          <a:off x="76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6586" rIns="151130" bIns="0" numCol="1" spcCol="1270" anchor="t" anchorCtr="0">
          <a:noAutofit/>
        </a:bodyPr>
        <a:lstStyle/>
        <a:p>
          <a:pPr marL="0" lvl="0" indent="0" algn="r" defTabSz="1511300">
            <a:lnSpc>
              <a:spcPct val="120000"/>
            </a:lnSpc>
            <a:spcBef>
              <a:spcPct val="0"/>
            </a:spcBef>
            <a:spcAft>
              <a:spcPct val="35000"/>
            </a:spcAft>
            <a:buNone/>
          </a:pPr>
          <a:r>
            <a:rPr lang="fr-FR" sz="3400" kern="1200" dirty="0"/>
            <a:t>Arvioi</a:t>
          </a:r>
        </a:p>
      </dsp:txBody>
      <dsp:txXfrm rot="16200000">
        <a:off x="-1287569" y="1924073"/>
        <a:ext cx="3233979" cy="657312"/>
      </dsp:txXfrm>
    </dsp:sp>
    <dsp:sp modelId="{F1F0F2BB-B18C-D04E-A278-D172AB398269}">
      <dsp:nvSpPr>
        <dsp:cNvPr id="0" name=""/>
        <dsp:cNvSpPr/>
      </dsp:nvSpPr>
      <dsp:spPr>
        <a:xfrm>
          <a:off x="65807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Font typeface="Arial" panose="020B0604020202020204" pitchFamily="34" charset="0"/>
            <a:buNone/>
          </a:pPr>
          <a:r>
            <a:rPr lang="fi-FI" sz="2100" kern="1200" dirty="0"/>
            <a:t>Sanalliset ja sanattomat viestintätaidot sisälsivät kielen pragmaattisen ulottuvuuden</a:t>
          </a:r>
          <a:endParaRPr lang="fr-FR" sz="2100" kern="1200" dirty="0"/>
        </a:p>
      </dsp:txBody>
      <dsp:txXfrm>
        <a:off x="658076" y="635740"/>
        <a:ext cx="2448490" cy="3943877"/>
      </dsp:txXfrm>
    </dsp:sp>
    <dsp:sp modelId="{EB76715E-37D5-9E41-A392-6693CB42ED6E}">
      <dsp:nvSpPr>
        <dsp:cNvPr id="0" name=""/>
        <dsp:cNvSpPr/>
      </dsp:nvSpPr>
      <dsp:spPr>
        <a:xfrm>
          <a:off x="3402358"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6586" rIns="151130" bIns="0" numCol="1" spcCol="1270" anchor="t" anchorCtr="0">
          <a:noAutofit/>
        </a:bodyPr>
        <a:lstStyle/>
        <a:p>
          <a:pPr marL="0" lvl="0" indent="0" algn="r" defTabSz="1511300">
            <a:lnSpc>
              <a:spcPct val="120000"/>
            </a:lnSpc>
            <a:spcBef>
              <a:spcPct val="0"/>
            </a:spcBef>
            <a:spcAft>
              <a:spcPts val="0"/>
            </a:spcAft>
            <a:buNone/>
          </a:pPr>
          <a:r>
            <a:rPr lang="fr-FR" sz="3400" kern="1200" dirty="0"/>
            <a:t>Kuvaile</a:t>
          </a:r>
        </a:p>
      </dsp:txBody>
      <dsp:txXfrm rot="16200000">
        <a:off x="2114025" y="1924073"/>
        <a:ext cx="3233979" cy="657312"/>
      </dsp:txXfrm>
    </dsp:sp>
    <dsp:sp modelId="{B63B0263-82AF-9F48-B461-ECBF8EC16C48}">
      <dsp:nvSpPr>
        <dsp:cNvPr id="0" name=""/>
        <dsp:cNvSpPr/>
      </dsp:nvSpPr>
      <dsp:spPr>
        <a:xfrm rot="5400000">
          <a:off x="3129030"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702E89-92A7-1B49-A0D5-E0995B71D391}">
      <dsp:nvSpPr>
        <dsp:cNvPr id="0" name=""/>
        <dsp:cNvSpPr/>
      </dsp:nvSpPr>
      <dsp:spPr>
        <a:xfrm>
          <a:off x="4059671"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fr-FR" sz="2100" kern="1200" dirty="0"/>
            <a:t>viestintä- ja/tai kielivaje</a:t>
          </a:r>
        </a:p>
        <a:p>
          <a:pPr marL="0" lvl="0" indent="0" algn="l" defTabSz="933450">
            <a:lnSpc>
              <a:spcPct val="120000"/>
            </a:lnSpc>
            <a:spcBef>
              <a:spcPct val="0"/>
            </a:spcBef>
            <a:spcAft>
              <a:spcPts val="1200"/>
            </a:spcAft>
            <a:buNone/>
          </a:pPr>
          <a:r>
            <a:rPr lang="fi-FI" sz="2100" kern="1200" dirty="0"/>
            <a:t>vakavuusaste suhteessa kehitysvammaisen henkilön yleiseen kehitystasoon ja ikään</a:t>
          </a:r>
          <a:endParaRPr lang="fr-FR" sz="2100" kern="1200" dirty="0"/>
        </a:p>
      </dsp:txBody>
      <dsp:txXfrm>
        <a:off x="4059671" y="635740"/>
        <a:ext cx="2448490" cy="3943877"/>
      </dsp:txXfrm>
    </dsp:sp>
    <dsp:sp modelId="{9FC64FFE-5771-7045-8F33-1EB67D44B430}">
      <dsp:nvSpPr>
        <dsp:cNvPr id="0" name=""/>
        <dsp:cNvSpPr/>
      </dsp:nvSpPr>
      <dsp:spPr>
        <a:xfrm>
          <a:off x="6803953" y="635740"/>
          <a:ext cx="3286564" cy="394387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16586" rIns="151130" bIns="0" numCol="1" spcCol="1270" anchor="t" anchorCtr="0">
          <a:noAutofit/>
        </a:bodyPr>
        <a:lstStyle/>
        <a:p>
          <a:pPr marL="0" lvl="0" indent="0" algn="r" defTabSz="1511300">
            <a:lnSpc>
              <a:spcPct val="120000"/>
            </a:lnSpc>
            <a:spcBef>
              <a:spcPct val="0"/>
            </a:spcBef>
            <a:spcAft>
              <a:spcPct val="35000"/>
            </a:spcAft>
            <a:buNone/>
          </a:pPr>
          <a:r>
            <a:rPr lang="fr-FR" sz="3400" kern="1200" dirty="0"/>
            <a:t>Ohjeellinen</a:t>
          </a:r>
        </a:p>
      </dsp:txBody>
      <dsp:txXfrm rot="16200000">
        <a:off x="5515619" y="1924073"/>
        <a:ext cx="3233979" cy="657312"/>
      </dsp:txXfrm>
    </dsp:sp>
    <dsp:sp modelId="{6C953DF6-6C61-274F-BB13-D0014252BC38}">
      <dsp:nvSpPr>
        <dsp:cNvPr id="0" name=""/>
        <dsp:cNvSpPr/>
      </dsp:nvSpPr>
      <dsp:spPr>
        <a:xfrm rot="5400000">
          <a:off x="6530625" y="3769787"/>
          <a:ext cx="579520" cy="492984"/>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58D9B1-3508-974A-A4FA-2DE72C968D2B}">
      <dsp:nvSpPr>
        <dsp:cNvPr id="0" name=""/>
        <dsp:cNvSpPr/>
      </dsp:nvSpPr>
      <dsp:spPr>
        <a:xfrm>
          <a:off x="7461266" y="635740"/>
          <a:ext cx="2448490" cy="394387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120000"/>
            </a:lnSpc>
            <a:spcBef>
              <a:spcPct val="0"/>
            </a:spcBef>
            <a:spcAft>
              <a:spcPts val="1200"/>
            </a:spcAft>
            <a:buNone/>
          </a:pPr>
          <a:r>
            <a:rPr lang="fi-FI" sz="2100" kern="1200" dirty="0"/>
            <a:t>seurantaa varten
ympäristön hoitoon ja mukauttamiseen helpottaa vuorovaikutusta kehitysvammaisen-henkilön kanssa ja auttaa häntä ymmärtämään ohjeita</a:t>
          </a:r>
          <a:endParaRPr lang="fr-FR" sz="2100" kern="1200" dirty="0"/>
        </a:p>
      </dsp:txBody>
      <dsp:txXfrm>
        <a:off x="7461266" y="635740"/>
        <a:ext cx="2448490" cy="3943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Sosiaalinen vuorovaikutus ja viestintä</a:t>
          </a:r>
        </a:p>
      </dsp:txBody>
      <dsp:txXfrm>
        <a:off x="4262" y="0"/>
        <a:ext cx="4100608" cy="1598463"/>
      </dsp:txXfrm>
    </dsp:sp>
    <dsp:sp modelId="{86FDA7D1-5DDC-1A41-A50A-91077662224D}">
      <dsp:nvSpPr>
        <dsp:cNvPr id="0" name=""/>
        <dsp:cNvSpPr/>
      </dsp:nvSpPr>
      <dsp:spPr>
        <a:xfrm>
          <a:off x="414323" y="1601715"/>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Sosiaalinen motivaatio</a:t>
          </a:r>
        </a:p>
      </dsp:txBody>
      <dsp:txXfrm>
        <a:off x="427102" y="1614494"/>
        <a:ext cx="3254929" cy="410741"/>
      </dsp:txXfrm>
    </dsp:sp>
    <dsp:sp modelId="{DA6CCF4E-ED7F-F149-B77B-443C964281B6}">
      <dsp:nvSpPr>
        <dsp:cNvPr id="0" name=""/>
        <dsp:cNvSpPr/>
      </dsp:nvSpPr>
      <dsp:spPr>
        <a:xfrm>
          <a:off x="414323" y="2105137"/>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Emotionaalinen viestintä</a:t>
          </a:r>
        </a:p>
      </dsp:txBody>
      <dsp:txXfrm>
        <a:off x="427102" y="2117916"/>
        <a:ext cx="3254929" cy="410741"/>
      </dsp:txXfrm>
    </dsp:sp>
    <dsp:sp modelId="{CC7F24FC-39CA-414F-A940-9FAFF233012F}">
      <dsp:nvSpPr>
        <dsp:cNvPr id="0" name=""/>
        <dsp:cNvSpPr/>
      </dsp:nvSpPr>
      <dsp:spPr>
        <a:xfrm>
          <a:off x="414323" y="260855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Katseen käyttö</a:t>
          </a:r>
        </a:p>
      </dsp:txBody>
      <dsp:txXfrm>
        <a:off x="427102" y="2621338"/>
        <a:ext cx="3254929" cy="410741"/>
      </dsp:txXfrm>
    </dsp:sp>
    <dsp:sp modelId="{2C9FA353-59E5-804E-AE7A-9D8AB1EDE285}">
      <dsp:nvSpPr>
        <dsp:cNvPr id="0" name=""/>
        <dsp:cNvSpPr/>
      </dsp:nvSpPr>
      <dsp:spPr>
        <a:xfrm>
          <a:off x="414323" y="3111982"/>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Jäljitelmä</a:t>
          </a:r>
        </a:p>
      </dsp:txBody>
      <dsp:txXfrm>
        <a:off x="427102" y="3124761"/>
        <a:ext cx="3254929" cy="410741"/>
      </dsp:txXfrm>
    </dsp:sp>
    <dsp:sp modelId="{E636AFC5-1FA7-8046-A29C-D64A327B0128}">
      <dsp:nvSpPr>
        <dsp:cNvPr id="0" name=""/>
        <dsp:cNvSpPr/>
      </dsp:nvSpPr>
      <dsp:spPr>
        <a:xfrm>
          <a:off x="414323" y="3615404"/>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Sosiaaliset pelit</a:t>
          </a:r>
        </a:p>
      </dsp:txBody>
      <dsp:txXfrm>
        <a:off x="427102" y="3628183"/>
        <a:ext cx="3254929" cy="410741"/>
      </dsp:txXfrm>
    </dsp:sp>
    <dsp:sp modelId="{D2B44C00-F173-9B45-AEF4-87740EDD9734}">
      <dsp:nvSpPr>
        <dsp:cNvPr id="0" name=""/>
        <dsp:cNvSpPr/>
      </dsp:nvSpPr>
      <dsp:spPr>
        <a:xfrm>
          <a:off x="414323" y="4118826"/>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Preverbaaliset ääntelyt</a:t>
          </a:r>
        </a:p>
      </dsp:txBody>
      <dsp:txXfrm>
        <a:off x="427102" y="4131605"/>
        <a:ext cx="3254929" cy="410741"/>
      </dsp:txXfrm>
    </dsp:sp>
    <dsp:sp modelId="{EB47DBCE-2699-7D4C-A2F0-5260A17DD8D7}">
      <dsp:nvSpPr>
        <dsp:cNvPr id="0" name=""/>
        <dsp:cNvSpPr/>
      </dsp:nvSpPr>
      <dsp:spPr>
        <a:xfrm>
          <a:off x="414323" y="4622249"/>
          <a:ext cx="3280487" cy="436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i-FI" sz="1300" kern="1200" dirty="0"/>
            <a:t>Ilmeikkään ja vastaanottavaisen kielen syntyminen</a:t>
          </a:r>
          <a:endParaRPr lang="fr-FR" sz="1300" kern="1200" dirty="0"/>
        </a:p>
      </dsp:txBody>
      <dsp:txXfrm>
        <a:off x="427102" y="4635028"/>
        <a:ext cx="3254929" cy="410741"/>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Kieli ja monimutkaiset viestintävälineet</a:t>
          </a:r>
        </a:p>
      </dsp:txBody>
      <dsp:txXfrm>
        <a:off x="4412417" y="0"/>
        <a:ext cx="4100608" cy="1598463"/>
      </dsp:txXfrm>
    </dsp:sp>
    <dsp:sp modelId="{4B255E55-C4C1-7D40-8E85-3CC53098BABB}">
      <dsp:nvSpPr>
        <dsp:cNvPr id="0" name=""/>
        <dsp:cNvSpPr/>
      </dsp:nvSpPr>
      <dsp:spPr>
        <a:xfrm>
          <a:off x="4822478" y="159947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Artikulaatio- ja fonologiset taidot</a:t>
          </a:r>
        </a:p>
      </dsp:txBody>
      <dsp:txXfrm>
        <a:off x="4840532" y="1617525"/>
        <a:ext cx="3244379" cy="580291"/>
      </dsp:txXfrm>
    </dsp:sp>
    <dsp:sp modelId="{D163FD3C-2F84-2244-9F81-C6C9A92D376B}">
      <dsp:nvSpPr>
        <dsp:cNvPr id="0" name=""/>
        <dsp:cNvSpPr/>
      </dsp:nvSpPr>
      <dsp:spPr>
        <a:xfrm>
          <a:off x="4822478" y="2310701"/>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Sanasto</a:t>
          </a:r>
        </a:p>
      </dsp:txBody>
      <dsp:txXfrm>
        <a:off x="4840532" y="2328755"/>
        <a:ext cx="3244379" cy="580291"/>
      </dsp:txXfrm>
    </dsp:sp>
    <dsp:sp modelId="{26518675-3FA4-5E4E-A154-8D6F6D67EA49}">
      <dsp:nvSpPr>
        <dsp:cNvPr id="0" name=""/>
        <dsp:cNvSpPr/>
      </dsp:nvSpPr>
      <dsp:spPr>
        <a:xfrm>
          <a:off x="4822478" y="302193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Morfosyntaksi ja syntaksi</a:t>
          </a:r>
        </a:p>
      </dsp:txBody>
      <dsp:txXfrm>
        <a:off x="4840532" y="3039986"/>
        <a:ext cx="3244379" cy="580291"/>
      </dsp:txXfrm>
    </dsp:sp>
    <dsp:sp modelId="{165F7BFA-54BE-CC4C-BC0C-03B7C8018980}">
      <dsp:nvSpPr>
        <dsp:cNvPr id="0" name=""/>
        <dsp:cNvSpPr/>
      </dsp:nvSpPr>
      <dsp:spPr>
        <a:xfrm>
          <a:off x="4822478" y="373316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Pragmaattiset taidot</a:t>
          </a:r>
        </a:p>
      </dsp:txBody>
      <dsp:txXfrm>
        <a:off x="4840532" y="3751216"/>
        <a:ext cx="3244379" cy="580291"/>
      </dsp:txXfrm>
    </dsp:sp>
    <dsp:sp modelId="{F682F866-A4ED-AA44-B09C-2A45AF832F69}">
      <dsp:nvSpPr>
        <dsp:cNvPr id="0" name=""/>
        <dsp:cNvSpPr/>
      </dsp:nvSpPr>
      <dsp:spPr>
        <a:xfrm>
          <a:off x="4822478" y="4444392"/>
          <a:ext cx="3280487" cy="6163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24765" rIns="33020" bIns="24765" numCol="1" spcCol="1270" anchor="ctr" anchorCtr="0">
          <a:noAutofit/>
        </a:bodyPr>
        <a:lstStyle/>
        <a:p>
          <a:pPr marL="0" lvl="0" indent="0" algn="ctr" defTabSz="577850">
            <a:lnSpc>
              <a:spcPct val="90000"/>
            </a:lnSpc>
            <a:spcBef>
              <a:spcPct val="0"/>
            </a:spcBef>
            <a:spcAft>
              <a:spcPct val="35000"/>
            </a:spcAft>
            <a:buNone/>
          </a:pPr>
          <a:r>
            <a:rPr lang="fr-FR" sz="1300" kern="1200" dirty="0"/>
            <a:t>Diskurssi</a:t>
          </a:r>
        </a:p>
      </dsp:txBody>
      <dsp:txXfrm>
        <a:off x="4840532" y="4462446"/>
        <a:ext cx="3244379" cy="580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3CCFB-023F-414C-BD06-A9A4290818DE}">
      <dsp:nvSpPr>
        <dsp:cNvPr id="0" name=""/>
        <dsp:cNvSpPr/>
      </dsp:nvSpPr>
      <dsp:spPr>
        <a:xfrm>
          <a:off x="4262"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Havaintoruudukot keskittyivät viestinnän lähtöaineisiin</a:t>
          </a:r>
        </a:p>
      </dsp:txBody>
      <dsp:txXfrm>
        <a:off x="4262" y="0"/>
        <a:ext cx="4100608" cy="1598463"/>
      </dsp:txXfrm>
    </dsp:sp>
    <dsp:sp modelId="{E636AFC5-1FA7-8046-A29C-D64A327B0128}">
      <dsp:nvSpPr>
        <dsp:cNvPr id="0" name=""/>
        <dsp:cNvSpPr/>
      </dsp:nvSpPr>
      <dsp:spPr>
        <a:xfrm>
          <a:off x="414323" y="1598918"/>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i-FI" sz="2000" kern="1200" dirty="0" err="1"/>
            <a:t>Wetherbyn</a:t>
          </a:r>
          <a:r>
            <a:rPr lang="fi-FI" sz="2000" kern="1200" dirty="0"/>
            <a:t> ja </a:t>
          </a:r>
          <a:r>
            <a:rPr lang="fi-FI" sz="2000" kern="1200" dirty="0" err="1"/>
            <a:t>Pruttingin</a:t>
          </a:r>
          <a:r>
            <a:rPr lang="fi-FI" sz="2000" kern="1200" dirty="0"/>
            <a:t> luettelo viestintätoiminnoista</a:t>
          </a:r>
          <a:endParaRPr lang="fr-FR" sz="2000" kern="1200" dirty="0"/>
        </a:p>
      </dsp:txBody>
      <dsp:txXfrm>
        <a:off x="444982" y="1629577"/>
        <a:ext cx="3219169" cy="985462"/>
      </dsp:txXfrm>
    </dsp:sp>
    <dsp:sp modelId="{D2B44C00-F173-9B45-AEF4-87740EDD9734}">
      <dsp:nvSpPr>
        <dsp:cNvPr id="0" name=""/>
        <dsp:cNvSpPr/>
      </dsp:nvSpPr>
      <dsp:spPr>
        <a:xfrm>
          <a:off x="414323" y="2806741"/>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a:t>Rowlandin viestintämatriisi</a:t>
          </a:r>
        </a:p>
      </dsp:txBody>
      <dsp:txXfrm>
        <a:off x="444982" y="2837400"/>
        <a:ext cx="3219169" cy="985462"/>
      </dsp:txXfrm>
    </dsp:sp>
    <dsp:sp modelId="{EB47DBCE-2699-7D4C-A2F0-5260A17DD8D7}">
      <dsp:nvSpPr>
        <dsp:cNvPr id="0" name=""/>
        <dsp:cNvSpPr/>
      </dsp:nvSpPr>
      <dsp:spPr>
        <a:xfrm>
          <a:off x="414323" y="4014565"/>
          <a:ext cx="3280487" cy="1046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i-FI" sz="2000" kern="1200" dirty="0"/>
            <a:t>Verbaalinen käyttäytyminen - virstanpylväiden arviointi ja sijoitusohjelma</a:t>
          </a:r>
          <a:endParaRPr lang="fr-FR" sz="2000" kern="1200" dirty="0"/>
        </a:p>
      </dsp:txBody>
      <dsp:txXfrm>
        <a:off x="444982" y="4045224"/>
        <a:ext cx="3219169" cy="985462"/>
      </dsp:txXfrm>
    </dsp:sp>
    <dsp:sp modelId="{4883EA6F-64C3-3341-B2DA-4BF01A8E8EF1}">
      <dsp:nvSpPr>
        <dsp:cNvPr id="0" name=""/>
        <dsp:cNvSpPr/>
      </dsp:nvSpPr>
      <dsp:spPr>
        <a:xfrm>
          <a:off x="4412417" y="0"/>
          <a:ext cx="4100608" cy="53282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solidFill>
                <a:schemeClr val="accent1"/>
              </a:solidFill>
            </a:rPr>
            <a:t>Yleiset ja integroidut työkalut</a:t>
          </a:r>
        </a:p>
      </dsp:txBody>
      <dsp:txXfrm>
        <a:off x="4412417" y="0"/>
        <a:ext cx="4100608" cy="1598463"/>
      </dsp:txXfrm>
    </dsp:sp>
    <dsp:sp modelId="{165F7BFA-54BE-CC4C-BC0C-03B7C8018980}">
      <dsp:nvSpPr>
        <dsp:cNvPr id="0" name=""/>
        <dsp:cNvSpPr/>
      </dsp:nvSpPr>
      <dsp:spPr>
        <a:xfrm>
          <a:off x="4822478" y="1600024"/>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a:t>Sosiaalisen kognitiivisen arvioinnin akku</a:t>
          </a:r>
        </a:p>
      </dsp:txBody>
      <dsp:txXfrm>
        <a:off x="4869532" y="1647078"/>
        <a:ext cx="3186379" cy="1512420"/>
      </dsp:txXfrm>
    </dsp:sp>
    <dsp:sp modelId="{F682F866-A4ED-AA44-B09C-2A45AF832F69}">
      <dsp:nvSpPr>
        <dsp:cNvPr id="0" name=""/>
        <dsp:cNvSpPr/>
      </dsp:nvSpPr>
      <dsp:spPr>
        <a:xfrm>
          <a:off x="4822478" y="3453710"/>
          <a:ext cx="3280487" cy="16065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fr-FR" sz="2000" kern="1200" dirty="0"/>
            <a:t>Varhaisen sosiaalisen viestinnän arviointiasteikot</a:t>
          </a:r>
        </a:p>
      </dsp:txBody>
      <dsp:txXfrm>
        <a:off x="4869532" y="3500764"/>
        <a:ext cx="3186379" cy="15124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C9B74A-1026-3A47-9F33-C4FDF0A34FD6}">
      <dsp:nvSpPr>
        <dsp:cNvPr id="0" name=""/>
        <dsp:cNvSpPr/>
      </dsp:nvSpPr>
      <dsp:spPr>
        <a:xfrm>
          <a:off x="356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t>Objektin pyyntö</a:t>
          </a:r>
        </a:p>
      </dsp:txBody>
      <dsp:txXfrm>
        <a:off x="3568" y="372575"/>
        <a:ext cx="1931900" cy="1159140"/>
      </dsp:txXfrm>
    </dsp:sp>
    <dsp:sp modelId="{CA8BFB48-6564-2D47-B2A5-AF1542E8745F}">
      <dsp:nvSpPr>
        <dsp:cNvPr id="0" name=""/>
        <dsp:cNvSpPr/>
      </dsp:nvSpPr>
      <dsp:spPr>
        <a:xfrm>
          <a:off x="2128658"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Toimintapyyntö</a:t>
          </a:r>
          <a:endParaRPr lang="fr-FR" sz="1500" kern="1200" dirty="0"/>
        </a:p>
      </dsp:txBody>
      <dsp:txXfrm>
        <a:off x="2128658" y="372575"/>
        <a:ext cx="1931900" cy="1159140"/>
      </dsp:txXfrm>
    </dsp:sp>
    <dsp:sp modelId="{4406E5E3-1DEB-5846-80B7-4F58226AC9A9}">
      <dsp:nvSpPr>
        <dsp:cNvPr id="0" name=""/>
        <dsp:cNvSpPr/>
      </dsp:nvSpPr>
      <dsp:spPr>
        <a:xfrm>
          <a:off x="4253749"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Sosiaalisen rutiinin pyyntö</a:t>
          </a:r>
          <a:endParaRPr lang="fr-FR" sz="1500" kern="1200" dirty="0"/>
        </a:p>
      </dsp:txBody>
      <dsp:txXfrm>
        <a:off x="4253749" y="372575"/>
        <a:ext cx="1931900" cy="1159140"/>
      </dsp:txXfrm>
    </dsp:sp>
    <dsp:sp modelId="{5DD8068E-18CB-0D45-9E58-E5567FB3D4D0}">
      <dsp:nvSpPr>
        <dsp:cNvPr id="0" name=""/>
        <dsp:cNvSpPr/>
      </dsp:nvSpPr>
      <dsp:spPr>
        <a:xfrm>
          <a:off x="6378840"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Luvan pyytäminen</a:t>
          </a:r>
          <a:endParaRPr lang="fr-FR" sz="1500" kern="1200" dirty="0"/>
        </a:p>
      </dsp:txBody>
      <dsp:txXfrm>
        <a:off x="6378840" y="372575"/>
        <a:ext cx="1931900" cy="1159140"/>
      </dsp:txXfrm>
    </dsp:sp>
    <dsp:sp modelId="{D8D0C52A-A831-E24C-B419-C111269A656B}">
      <dsp:nvSpPr>
        <dsp:cNvPr id="0" name=""/>
        <dsp:cNvSpPr/>
      </dsp:nvSpPr>
      <dsp:spPr>
        <a:xfrm>
          <a:off x="8503931" y="372575"/>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Tietojen pyytäminen</a:t>
          </a:r>
          <a:endParaRPr lang="fr-FR" sz="1500" kern="1200" dirty="0"/>
        </a:p>
      </dsp:txBody>
      <dsp:txXfrm>
        <a:off x="8503931" y="372575"/>
        <a:ext cx="1931900" cy="1159140"/>
      </dsp:txXfrm>
    </dsp:sp>
    <dsp:sp modelId="{9CE46AA0-73A2-8047-8EC1-43D9237A872B}">
      <dsp:nvSpPr>
        <dsp:cNvPr id="0" name=""/>
        <dsp:cNvSpPr/>
      </dsp:nvSpPr>
      <dsp:spPr>
        <a:xfrm>
          <a:off x="356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Protesti</a:t>
          </a:r>
          <a:endParaRPr lang="fr-FR" sz="1500" kern="1200" dirty="0"/>
        </a:p>
      </dsp:txBody>
      <dsp:txXfrm>
        <a:off x="3568" y="1724906"/>
        <a:ext cx="1931900" cy="1159140"/>
      </dsp:txXfrm>
    </dsp:sp>
    <dsp:sp modelId="{E5A8E05B-F643-004F-9B31-6B9EB5357A65}">
      <dsp:nvSpPr>
        <dsp:cNvPr id="0" name=""/>
        <dsp:cNvSpPr/>
      </dsp:nvSpPr>
      <dsp:spPr>
        <a:xfrm>
          <a:off x="2128658"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Muiden tunnustaminen</a:t>
          </a:r>
          <a:endParaRPr lang="fr-FR" sz="1500" kern="1200" dirty="0"/>
        </a:p>
      </dsp:txBody>
      <dsp:txXfrm>
        <a:off x="2128658" y="1724906"/>
        <a:ext cx="1931900" cy="1159140"/>
      </dsp:txXfrm>
    </dsp:sp>
    <dsp:sp modelId="{AC5DC0C8-3A38-BA48-A495-726B43D4A46E}">
      <dsp:nvSpPr>
        <dsp:cNvPr id="0" name=""/>
        <dsp:cNvSpPr/>
      </dsp:nvSpPr>
      <dsp:spPr>
        <a:xfrm>
          <a:off x="4253749"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Sosiaalisen rutiinin pyyntö</a:t>
          </a:r>
          <a:endParaRPr lang="fr-FR" sz="1500" kern="1200" dirty="0"/>
        </a:p>
      </dsp:txBody>
      <dsp:txXfrm>
        <a:off x="4253749" y="1724906"/>
        <a:ext cx="1931900" cy="1159140"/>
      </dsp:txXfrm>
    </dsp:sp>
    <dsp:sp modelId="{C577AEBE-76DE-F74F-B24D-ED095DECC143}">
      <dsp:nvSpPr>
        <dsp:cNvPr id="0" name=""/>
        <dsp:cNvSpPr/>
      </dsp:nvSpPr>
      <dsp:spPr>
        <a:xfrm>
          <a:off x="6378840"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Kommentoi muille</a:t>
          </a:r>
          <a:endParaRPr lang="fr-FR" sz="1500" kern="1200" dirty="0"/>
        </a:p>
      </dsp:txBody>
      <dsp:txXfrm>
        <a:off x="6378840" y="1724906"/>
        <a:ext cx="1931900" cy="1159140"/>
      </dsp:txXfrm>
    </dsp:sp>
    <dsp:sp modelId="{01362293-A6C0-4E49-88EC-19494277E5DB}">
      <dsp:nvSpPr>
        <dsp:cNvPr id="0" name=""/>
        <dsp:cNvSpPr/>
      </dsp:nvSpPr>
      <dsp:spPr>
        <a:xfrm>
          <a:off x="8503931" y="172490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Kommentoi itsellesi</a:t>
          </a:r>
          <a:endParaRPr lang="fr-FR" sz="1500" kern="1200" dirty="0"/>
        </a:p>
      </dsp:txBody>
      <dsp:txXfrm>
        <a:off x="8503931" y="1724906"/>
        <a:ext cx="1931900" cy="1159140"/>
      </dsp:txXfrm>
    </dsp:sp>
    <dsp:sp modelId="{38853869-A8FC-184D-9964-E639F0109E1D}">
      <dsp:nvSpPr>
        <dsp:cNvPr id="0" name=""/>
        <dsp:cNvSpPr/>
      </dsp:nvSpPr>
      <dsp:spPr>
        <a:xfrm>
          <a:off x="356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t>Nimeäminen, protesti nimitys itselle</a:t>
          </a:r>
        </a:p>
      </dsp:txBody>
      <dsp:txXfrm>
        <a:off x="3568" y="3077236"/>
        <a:ext cx="1931900" cy="1159140"/>
      </dsp:txXfrm>
    </dsp:sp>
    <dsp:sp modelId="{41DB4B6E-D6EC-2A48-8177-741F8E818486}">
      <dsp:nvSpPr>
        <dsp:cNvPr id="0" name=""/>
        <dsp:cNvSpPr/>
      </dsp:nvSpPr>
      <dsp:spPr>
        <a:xfrm>
          <a:off x="2128658"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Laulun säestys</a:t>
          </a:r>
          <a:endParaRPr lang="fr-FR" sz="1500" kern="1200" dirty="0"/>
        </a:p>
      </dsp:txBody>
      <dsp:txXfrm>
        <a:off x="2128658" y="3077236"/>
        <a:ext cx="1931900" cy="1159140"/>
      </dsp:txXfrm>
    </dsp:sp>
    <dsp:sp modelId="{72A434B4-F900-5740-89C4-825C6E329D1F}">
      <dsp:nvSpPr>
        <dsp:cNvPr id="0" name=""/>
        <dsp:cNvSpPr/>
      </dsp:nvSpPr>
      <dsp:spPr>
        <a:xfrm>
          <a:off x="4253749"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Emotionaalinen reaktio</a:t>
          </a:r>
          <a:endParaRPr lang="fr-FR" sz="1500" kern="1200" dirty="0"/>
        </a:p>
      </dsp:txBody>
      <dsp:txXfrm>
        <a:off x="4253749" y="3077236"/>
        <a:ext cx="1931900" cy="1159140"/>
      </dsp:txXfrm>
    </dsp:sp>
    <dsp:sp modelId="{4A21C2C9-5379-1840-BE49-DF47EA63E547}">
      <dsp:nvSpPr>
        <dsp:cNvPr id="0" name=""/>
        <dsp:cNvSpPr/>
      </dsp:nvSpPr>
      <dsp:spPr>
        <a:xfrm>
          <a:off x="6378840"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a:t>Oikaisu asiayhteyteen</a:t>
          </a:r>
          <a:endParaRPr lang="fr-FR" sz="1500" kern="1200" dirty="0"/>
        </a:p>
      </dsp:txBody>
      <dsp:txXfrm>
        <a:off x="6378840" y="3077236"/>
        <a:ext cx="1931900" cy="1159140"/>
      </dsp:txXfrm>
    </dsp:sp>
    <dsp:sp modelId="{564A1851-D98F-FB44-B309-0FDA3AAEF8BD}">
      <dsp:nvSpPr>
        <dsp:cNvPr id="0" name=""/>
        <dsp:cNvSpPr/>
      </dsp:nvSpPr>
      <dsp:spPr>
        <a:xfrm>
          <a:off x="8503931" y="3077236"/>
          <a:ext cx="1931900" cy="115914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i-FI" sz="1500" kern="1200" dirty="0"/>
            <a:t>Ääntely tai kommentoi itsellesi sanallistaminen, joka ei liity tilanteeseen</a:t>
          </a:r>
          <a:endParaRPr lang="fr-FR" sz="1500" kern="1200" dirty="0"/>
        </a:p>
      </dsp:txBody>
      <dsp:txXfrm>
        <a:off x="8503931" y="3077236"/>
        <a:ext cx="1931900" cy="11591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95058-F68E-6A49-A198-447AA297FA87}">
      <dsp:nvSpPr>
        <dsp:cNvPr id="0" name=""/>
        <dsp:cNvSpPr/>
      </dsp:nvSpPr>
      <dsp:spPr>
        <a:xfrm>
          <a:off x="0" y="0"/>
          <a:ext cx="9361468" cy="1451377"/>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kern="1200" dirty="0"/>
            <a:t>16 kehitysasteikkoa - 2 verkkotunnusta</a:t>
          </a:r>
        </a:p>
      </dsp:txBody>
      <dsp:txXfrm>
        <a:off x="0" y="0"/>
        <a:ext cx="9361468" cy="1451377"/>
      </dsp:txXfrm>
    </dsp:sp>
    <dsp:sp modelId="{586598A6-04FD-E445-8C45-04EFBE83F42E}">
      <dsp:nvSpPr>
        <dsp:cNvPr id="0" name=""/>
        <dsp:cNvSpPr/>
      </dsp:nvSpPr>
      <dsp:spPr>
        <a:xfrm>
          <a:off x="0"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Kognitiivinen kehitys</a:t>
          </a:r>
        </a:p>
        <a:p>
          <a:pPr marL="171450" lvl="1" indent="-171450" algn="l" defTabSz="800100">
            <a:lnSpc>
              <a:spcPct val="90000"/>
            </a:lnSpc>
            <a:spcBef>
              <a:spcPct val="0"/>
            </a:spcBef>
            <a:spcAft>
              <a:spcPct val="15000"/>
            </a:spcAft>
            <a:buChar char="•"/>
          </a:pPr>
          <a:r>
            <a:rPr lang="fr-FR" sz="1800" kern="1200" dirty="0"/>
            <a:t>Minäkuva</a:t>
          </a:r>
        </a:p>
        <a:p>
          <a:pPr marL="171450" lvl="1" indent="-171450" algn="l" defTabSz="800100">
            <a:lnSpc>
              <a:spcPct val="90000"/>
            </a:lnSpc>
            <a:spcBef>
              <a:spcPct val="0"/>
            </a:spcBef>
            <a:spcAft>
              <a:spcPct val="15000"/>
            </a:spcAft>
            <a:buChar char="•"/>
          </a:pPr>
          <a:r>
            <a:rPr lang="fr-FR" sz="1800" kern="1200" dirty="0"/>
            <a:t>Symbolinen leikki</a:t>
          </a:r>
        </a:p>
        <a:p>
          <a:pPr marL="171450" lvl="1" indent="-171450" algn="l" defTabSz="800100">
            <a:lnSpc>
              <a:spcPct val="90000"/>
            </a:lnSpc>
            <a:spcBef>
              <a:spcPct val="0"/>
            </a:spcBef>
            <a:spcAft>
              <a:spcPct val="15000"/>
            </a:spcAft>
            <a:buChar char="•"/>
          </a:pPr>
          <a:r>
            <a:rPr lang="fr-FR" sz="1800" kern="1200" dirty="0"/>
            <a:t>Objekti-suhdekaavio</a:t>
          </a:r>
        </a:p>
        <a:p>
          <a:pPr marL="171450" lvl="1" indent="-171450" algn="l" defTabSz="800100">
            <a:lnSpc>
              <a:spcPct val="90000"/>
            </a:lnSpc>
            <a:spcBef>
              <a:spcPct val="0"/>
            </a:spcBef>
            <a:spcAft>
              <a:spcPct val="15000"/>
            </a:spcAft>
            <a:buChar char="•"/>
          </a:pPr>
          <a:r>
            <a:rPr lang="fr-FR" sz="1800" kern="1200" dirty="0"/>
            <a:t>Toiminnallinen syy-yhteys</a:t>
          </a:r>
        </a:p>
        <a:p>
          <a:pPr marL="171450" lvl="1" indent="-171450" algn="l" defTabSz="800100">
            <a:lnSpc>
              <a:spcPct val="90000"/>
            </a:lnSpc>
            <a:spcBef>
              <a:spcPct val="0"/>
            </a:spcBef>
            <a:spcAft>
              <a:spcPct val="15000"/>
            </a:spcAft>
            <a:buChar char="•"/>
          </a:pPr>
          <a:r>
            <a:rPr lang="fr-FR" sz="1800" kern="1200" dirty="0"/>
            <a:t>Keinot ja tavoitteet</a:t>
          </a:r>
        </a:p>
        <a:p>
          <a:pPr marL="171450" lvl="1" indent="-171450" algn="l" defTabSz="800100">
            <a:lnSpc>
              <a:spcPct val="90000"/>
            </a:lnSpc>
            <a:spcBef>
              <a:spcPct val="0"/>
            </a:spcBef>
            <a:spcAft>
              <a:spcPct val="15000"/>
            </a:spcAft>
            <a:buChar char="•"/>
          </a:pPr>
          <a:r>
            <a:rPr lang="fr-FR" sz="1800" kern="1200" dirty="0"/>
            <a:t>Alueelliset suhteet</a:t>
          </a:r>
        </a:p>
        <a:p>
          <a:pPr marL="171450" lvl="1" indent="-171450" algn="l" defTabSz="800100">
            <a:lnSpc>
              <a:spcPct val="90000"/>
            </a:lnSpc>
            <a:spcBef>
              <a:spcPct val="0"/>
            </a:spcBef>
            <a:spcAft>
              <a:spcPct val="15000"/>
            </a:spcAft>
            <a:buChar char="•"/>
          </a:pPr>
          <a:r>
            <a:rPr lang="fr-FR" sz="1800" kern="1200" dirty="0"/>
            <a:t>Objektin pysyvyys</a:t>
          </a:r>
        </a:p>
      </dsp:txBody>
      <dsp:txXfrm>
        <a:off x="0" y="1451377"/>
        <a:ext cx="4680734" cy="3047892"/>
      </dsp:txXfrm>
    </dsp:sp>
    <dsp:sp modelId="{7738E923-967B-A347-A692-4473A421C33B}">
      <dsp:nvSpPr>
        <dsp:cNvPr id="0" name=""/>
        <dsp:cNvSpPr/>
      </dsp:nvSpPr>
      <dsp:spPr>
        <a:xfrm>
          <a:off x="4680734" y="1451377"/>
          <a:ext cx="4680734" cy="3047892"/>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Sosioemotionaaliset taidot</a:t>
          </a:r>
        </a:p>
        <a:p>
          <a:pPr marL="171450" lvl="1" indent="-171450" algn="l" defTabSz="800100">
            <a:lnSpc>
              <a:spcPct val="90000"/>
            </a:lnSpc>
            <a:spcBef>
              <a:spcPct val="0"/>
            </a:spcBef>
            <a:spcAft>
              <a:spcPct val="15000"/>
            </a:spcAft>
            <a:buChar char="•"/>
          </a:pPr>
          <a:r>
            <a:rPr lang="fr-FR" sz="1800" kern="1200" dirty="0"/>
            <a:t>Käyttäytymisen säätely</a:t>
          </a:r>
        </a:p>
        <a:p>
          <a:pPr marL="171450" lvl="1" indent="-171450" algn="l" defTabSz="800100">
            <a:lnSpc>
              <a:spcPct val="90000"/>
            </a:lnSpc>
            <a:spcBef>
              <a:spcPct val="0"/>
            </a:spcBef>
            <a:spcAft>
              <a:spcPct val="15000"/>
            </a:spcAft>
            <a:buChar char="•"/>
          </a:pPr>
          <a:r>
            <a:rPr lang="fr-FR" sz="1800" kern="1200" dirty="0"/>
            <a:t>Sosiaalinen vuorovaikutus</a:t>
          </a:r>
        </a:p>
        <a:p>
          <a:pPr marL="171450" lvl="1" indent="-171450" algn="l" defTabSz="800100">
            <a:lnSpc>
              <a:spcPct val="90000"/>
            </a:lnSpc>
            <a:spcBef>
              <a:spcPct val="0"/>
            </a:spcBef>
            <a:spcAft>
              <a:spcPct val="15000"/>
            </a:spcAft>
            <a:buChar char="•"/>
          </a:pPr>
          <a:r>
            <a:rPr lang="fr-FR" sz="1800" kern="1200" dirty="0"/>
            <a:t>Yhteinen huomio</a:t>
          </a:r>
        </a:p>
        <a:p>
          <a:pPr marL="171450" lvl="1" indent="-171450" algn="l" defTabSz="800100">
            <a:lnSpc>
              <a:spcPct val="90000"/>
            </a:lnSpc>
            <a:spcBef>
              <a:spcPct val="0"/>
            </a:spcBef>
            <a:spcAft>
              <a:spcPct val="15000"/>
            </a:spcAft>
            <a:buChar char="•"/>
          </a:pPr>
          <a:r>
            <a:rPr lang="fr-FR" sz="1800" kern="1200" dirty="0"/>
            <a:t>Ilmeikäs kieli</a:t>
          </a:r>
        </a:p>
        <a:p>
          <a:pPr marL="171450" lvl="1" indent="-171450" algn="l" defTabSz="800100">
            <a:lnSpc>
              <a:spcPct val="90000"/>
            </a:lnSpc>
            <a:spcBef>
              <a:spcPct val="0"/>
            </a:spcBef>
            <a:spcAft>
              <a:spcPct val="15000"/>
            </a:spcAft>
            <a:buChar char="•"/>
          </a:pPr>
          <a:r>
            <a:rPr lang="fr-FR" sz="1800" kern="1200" dirty="0"/>
            <a:t>Laaja kieli</a:t>
          </a:r>
        </a:p>
        <a:p>
          <a:pPr marL="171450" lvl="1" indent="-171450" algn="l" defTabSz="800100">
            <a:lnSpc>
              <a:spcPct val="90000"/>
            </a:lnSpc>
            <a:spcBef>
              <a:spcPct val="0"/>
            </a:spcBef>
            <a:spcAft>
              <a:spcPct val="15000"/>
            </a:spcAft>
            <a:buChar char="•"/>
          </a:pPr>
          <a:r>
            <a:rPr lang="fr-FR" sz="1800" kern="1200" dirty="0"/>
            <a:t>Puheen jäljittely</a:t>
          </a:r>
        </a:p>
        <a:p>
          <a:pPr marL="171450" lvl="1" indent="-171450" algn="l" defTabSz="800100">
            <a:lnSpc>
              <a:spcPct val="90000"/>
            </a:lnSpc>
            <a:spcBef>
              <a:spcPct val="0"/>
            </a:spcBef>
            <a:spcAft>
              <a:spcPct val="15000"/>
            </a:spcAft>
            <a:buChar char="•"/>
          </a:pPr>
          <a:r>
            <a:rPr lang="fr-FR" sz="1800" kern="1200" dirty="0"/>
            <a:t>Eleiden jäljitelmä</a:t>
          </a:r>
        </a:p>
        <a:p>
          <a:pPr marL="171450" lvl="1" indent="-171450" algn="l" defTabSz="800100">
            <a:lnSpc>
              <a:spcPct val="90000"/>
            </a:lnSpc>
            <a:spcBef>
              <a:spcPct val="0"/>
            </a:spcBef>
            <a:spcAft>
              <a:spcPct val="15000"/>
            </a:spcAft>
            <a:buChar char="•"/>
          </a:pPr>
          <a:r>
            <a:rPr lang="fr-FR" sz="1800" kern="1200" dirty="0"/>
            <a:t>Affektiivinen suhde</a:t>
          </a:r>
        </a:p>
        <a:p>
          <a:pPr marL="171450" lvl="1" indent="-171450" algn="l" defTabSz="800100">
            <a:lnSpc>
              <a:spcPct val="90000"/>
            </a:lnSpc>
            <a:spcBef>
              <a:spcPct val="0"/>
            </a:spcBef>
            <a:spcAft>
              <a:spcPct val="15000"/>
            </a:spcAft>
            <a:buChar char="•"/>
          </a:pPr>
          <a:r>
            <a:rPr lang="fr-FR" sz="1800" kern="1200" dirty="0"/>
            <a:t>Emotionaalinen ilmaisu</a:t>
          </a:r>
        </a:p>
      </dsp:txBody>
      <dsp:txXfrm>
        <a:off x="4680734" y="1451377"/>
        <a:ext cx="4680734" cy="3047892"/>
      </dsp:txXfrm>
    </dsp:sp>
    <dsp:sp modelId="{58F74C5A-CFA2-B445-96BB-0C32B8FFB8A7}">
      <dsp:nvSpPr>
        <dsp:cNvPr id="0" name=""/>
        <dsp:cNvSpPr/>
      </dsp:nvSpPr>
      <dsp:spPr>
        <a:xfrm>
          <a:off x="0" y="4499270"/>
          <a:ext cx="9361468" cy="338654"/>
        </a:xfrm>
        <a:prstGeom prst="rect">
          <a:avLst/>
        </a:prstGeom>
        <a:solidFill>
          <a:schemeClr val="accent1">
            <a:shade val="8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91DD0-F9B6-1D4C-9221-A82BABC9A35D}">
      <dsp:nvSpPr>
        <dsp:cNvPr id="0" name=""/>
        <dsp:cNvSpPr/>
      </dsp:nvSpPr>
      <dsp:spPr>
        <a:xfrm>
          <a:off x="3250754" y="53464"/>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fr-FR" sz="1700" kern="1200" dirty="0"/>
            <a:t>Jaettu huomio</a:t>
          </a:r>
        </a:p>
      </dsp:txBody>
      <dsp:txXfrm>
        <a:off x="3592926" y="502565"/>
        <a:ext cx="1881947" cy="1154831"/>
      </dsp:txXfrm>
    </dsp:sp>
    <dsp:sp modelId="{A82508D7-2E1D-E044-93D4-D779CD095FE2}">
      <dsp:nvSpPr>
        <dsp:cNvPr id="0" name=""/>
        <dsp:cNvSpPr/>
      </dsp:nvSpPr>
      <dsp:spPr>
        <a:xfrm>
          <a:off x="4176757"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fr-FR" sz="1700" kern="1200" dirty="0"/>
            <a:t>Sosiaalinen vuorovaikutus</a:t>
          </a:r>
        </a:p>
      </dsp:txBody>
      <dsp:txXfrm>
        <a:off x="4961615" y="2320355"/>
        <a:ext cx="1539775" cy="1411460"/>
      </dsp:txXfrm>
    </dsp:sp>
    <dsp:sp modelId="{CCD436FC-1A42-AC49-B7DE-1DCC06C78B70}">
      <dsp:nvSpPr>
        <dsp:cNvPr id="0" name=""/>
        <dsp:cNvSpPr/>
      </dsp:nvSpPr>
      <dsp:spPr>
        <a:xfrm>
          <a:off x="2324750" y="1657396"/>
          <a:ext cx="2566291" cy="2566291"/>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fr-FR" sz="1700" kern="1200" dirty="0"/>
            <a:t>Käyttäytymisen säätely</a:t>
          </a:r>
        </a:p>
      </dsp:txBody>
      <dsp:txXfrm>
        <a:off x="2566409" y="2320355"/>
        <a:ext cx="1539775" cy="141146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VB-MAPP (Sundberg, 2021) on työkalu, joka perustuu Skinnerin toiminnalliseen lähestymistapaan verbaaliseen käyttäytymiseen, sovelletun käyttäytymisanalyysin (ABA) periaatteisiin ja kommunikatiivisen kehityksen vaiheisiin. 
Sitä voidaan käyttää määrittämään monimutkaisista viestintätarpeista kärsivän henkilön kommunikaatioprofiili ja seuraamaan henkilön kommunikaatiokykyä pitkittäin.
Arvioinnin kohteet:
Henkilöt, joilla on autismikirjon häiriö, käyttäytymishäiriö tai älyllinen kehityshäiriö
Kliiniset tavoitteet:
Määrittää monimutkaisten viestintätarpeiden omaavan henkilön kommunikaatioprofiili
Henkilön kommunikaatiokyvyn pitkittäisseurannan suorittaminen. 
Pätevät ammattilaiset:
Puheterapeutit - Erityisopettajat ja kaikki ammattilaiset, jotka työskentelevät monimutkaisten viestintätarpeiden kanssa</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52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SCEB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Adrien</a:t>
            </a:r>
            <a:r>
              <a:rPr lang="fi-FI" sz="1800" dirty="0">
                <a:effectLst/>
                <a:latin typeface="Calibri" panose="020F0502020204030204" pitchFamily="34" charset="0"/>
                <a:ea typeface="Calibri" panose="020F0502020204030204" pitchFamily="34" charset="0"/>
                <a:cs typeface="Times New Roman" panose="02020603050405020304" pitchFamily="18" charset="0"/>
              </a:rPr>
              <a:t>, 2007), erityisesti sosioemotionaalinen osa, joka arvioi ilmeikästä kieltä, vastaanottavaa kieltä, yhteistä huomiota, eleiden jäljitelmiä ja äänen jäljitelmää. 
21 kuukaudesta 10 vuoteen
Lapsille, joilla on:
Autismispektrin häiriö
Käyttäytymisen kehityshäiriö
Älyllinen kehityshäiriö 
Kliiniset tavoitteet
Lapsen kehityksen heterogeenisyyden tarkentamiseksi: mitkä ovat vahvuudet ja heikkoudet ?
Tarkan kliinisen interventio-ohjelman laatiminen
Kehityspolun ja o kehitysprofiilin määrittäminen: edistyminen ja pysähtyminen kehityksessä.
Luoda pohjaa vuoropuhelulle perheiden ja muiden ammattilaisten kanssa 
Pätevät ammattilaiset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neuro</a:t>
            </a:r>
            <a:r>
              <a:rPr lang="fi-FI" sz="1800" dirty="0">
                <a:effectLst/>
                <a:latin typeface="Calibri" panose="020F0502020204030204" pitchFamily="34" charset="0"/>
                <a:ea typeface="Calibri" panose="020F0502020204030204" pitchFamily="34" charset="0"/>
                <a:cs typeface="Times New Roman" panose="02020603050405020304" pitchFamily="18" charset="0"/>
              </a:rPr>
              <a:t>)lastenlääkärit –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neuro</a:t>
            </a:r>
            <a:r>
              <a:rPr lang="fi-FI" sz="1800" dirty="0">
                <a:effectLst/>
                <a:latin typeface="Calibri" panose="020F0502020204030204" pitchFamily="34" charset="0"/>
                <a:ea typeface="Calibri" panose="020F0502020204030204" pitchFamily="34" charset="0"/>
                <a:cs typeface="Times New Roman" panose="02020603050405020304" pitchFamily="18" charset="0"/>
              </a:rPr>
              <a:t>)psykologit – puhe- ja kieliterapeutit</a:t>
            </a: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9915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ESPC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fi-FI" sz="1800" dirty="0">
                <a:effectLst/>
                <a:latin typeface="Calibri" panose="020F0502020204030204" pitchFamily="34" charset="0"/>
                <a:ea typeface="Calibri" panose="020F0502020204030204" pitchFamily="34" charset="0"/>
                <a:cs typeface="Times New Roman" panose="02020603050405020304" pitchFamily="18" charset="0"/>
              </a:rPr>
              <a:t>, 1993, 2009) tarjoaa tietoa henkilön vuorovaikutteisesta roolista (ylläpito, aloitus, vastaus), vuorovaikutteisesta toiminnasta (sosiaalinen vuorovaikutus, yhteinen huomio, käyttäytymisen säätely) ja kehitystasosta (yksinkertainen, monimutkainen, tavanomainen, symbolinen). 
3 kuukaudesta 30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mnthsiin</a:t>
            </a:r>
            <a:r>
              <a:rPr lang="fi-FI" sz="1800" dirty="0">
                <a:effectLst/>
                <a:latin typeface="Calibri" panose="020F0502020204030204" pitchFamily="34" charset="0"/>
                <a:ea typeface="Calibri" panose="020F0502020204030204" pitchFamily="34" charset="0"/>
                <a:cs typeface="Times New Roman" panose="02020603050405020304" pitchFamily="18" charset="0"/>
              </a:rPr>
              <a:t>
Lapsille, joilla on:
Kommunikoiva viive
Kommunikoiva toimintahäiriö
Autismi
Kliiniset tavoitteet
Arvioida viestintää ja kieltä varhaisen diagnoosin näkökulmasta
Kielen ja viestinnän puutteiden ja toimintahäiriöiden tunnistaminen ja esineellistäminen
Kehityspolun ja kehitysprofiilin määrittäminen: edistyminen ja pysähtyminen kehityksessä 
Pätevät ammatit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neuro</a:t>
            </a:r>
            <a:r>
              <a:rPr lang="fi-FI" sz="1800" dirty="0">
                <a:effectLst/>
                <a:latin typeface="Calibri" panose="020F0502020204030204" pitchFamily="34" charset="0"/>
                <a:ea typeface="Calibri" panose="020F0502020204030204" pitchFamily="34" charset="0"/>
                <a:cs typeface="Times New Roman" panose="02020603050405020304" pitchFamily="18" charset="0"/>
              </a:rPr>
              <a:t>)lastenlääkärit –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neuro</a:t>
            </a:r>
            <a:r>
              <a:rPr lang="fi-FI" sz="1800" dirty="0">
                <a:effectLst/>
                <a:latin typeface="Calibri" panose="020F0502020204030204" pitchFamily="34" charset="0"/>
                <a:ea typeface="Calibri" panose="020F0502020204030204" pitchFamily="34" charset="0"/>
                <a:cs typeface="Times New Roman" panose="02020603050405020304" pitchFamily="18" charset="0"/>
              </a:rPr>
              <a:t>)psykologit – puhe- ja kieliterapeutit</a:t>
            </a: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66597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nSpc>
                <a:spcPct val="150000"/>
              </a:lnSpc>
              <a:buFontTx/>
              <a:buNone/>
            </a:pPr>
            <a:endParaRPr lang="fr-BE" dirty="0">
              <a:effectLst/>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058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Osaamistavoitteet 
Tässä osiossa opit, mitä tuen tarve on tehokas viestintä erityistarpeisilla ihmisillä ja miten heitä voidaan tukea 
Mitkä ovat yleisimmät tukitarpeet tehokkaaseen viestintään ID-henkilöitä koskien?</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fi-FI" sz="1800" b="0" i="0" u="none" strike="noStrike" dirty="0">
                <a:effectLst/>
                <a:latin typeface="Calibri" panose="020F0502020204030204" pitchFamily="34" charset="0"/>
              </a:rPr>
              <a:t>Kun työskentelet IDD-potilaiden kanssa, on tärkeää olla tietoinen heidän erityisistä toimintatavoistaan, mukaan lukien heidän viestintä- ja kielitaitonsa. 
Arviointiprosessin tavoitteet ovat: 
arvioida sanallisten ja sanattomien viestintätaitojen tasoa ja kielen pragmaattista ulottuvuutta (merkitys kontekstissa)
kuvata kommunikaatio- ja/tai kielivajetta ja sen vakavuutta suhteessa lapsen yleiseen kehitystasoon ja ikään
antaa ohjeita ympäristön seurantaa, hoitoa ja mukauttamista varten, jotta helpotetaan henkilön vuorovaikutusta lapsen kanssa ja autetaan häntä ymmärtämään ohjeita (esim. antamalla visuaalisia apuvälineitä, AAC jne.).</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dirty="0"/>
              <a:t>2 erilaista arviointityökalua : 
Perinteisten kielenarviointiparistojen standardoidut ja normitetut testit (tuotanto- ja ilmaisunäkökohdat) eivät yleensä ole (tai eivät kovin) mukautettuja tämäntyyppiseen IDD-väestöön. 
Sen vuoksi olisi harkittava havaintoruudukoita, jotka mahdollistavat kuvailevamman kehitysarvioinnin, luotettavan profiilin laatimiseksi IDD-potilaiden kyvyistä ja täydellisen kuvauksen antamiseksi heidän viestintätarpeistaan.
 Tästä näkökulmasta suunnatut ja puoliksi suunnatut havaintoverkot ovat erittäin mielenkiintoisia.</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287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b="0" kern="100" dirty="0">
                <a:effectLst/>
                <a:latin typeface="Calibri" panose="020F0502020204030204" pitchFamily="34" charset="0"/>
                <a:ea typeface="Calibri" panose="020F0502020204030204" pitchFamily="34" charset="0"/>
                <a:cs typeface="Times New Roman" panose="02020603050405020304" pitchFamily="18" charset="0"/>
              </a:rPr>
              <a:t>Perinteisten kielenarviointiparistojen standardoidut ja normitetut testit (tuotanto- ja ilmaisunäkökohdat) eivät yleensä ole (tai eivät kovin) mukautettuja tämäntyyppiseen IDD-väestöön. 
Näiden henkilöiden puheen ja kielen arviointi edellyttää hyvin usein laitteiden ja koemenetelmien mukauttamista, jotka on irrotettava normatiivisesta arvioinnista. 
Havainnolliset ruudukot
Käyttämällä ennalta määritettyä havaintoverkkoa nämä työkalut mahdollistavat:
saada henkilön kommunikaatioprofiili, mukaan lukien viestinnän ja kielen edellytysten käyttö (esim. katseen käyttö, yhteinen huomio, osoittaminen, jäljittely jne.)
saada tietoa viestintävälineistä (jopa epätavallisista), joita henkilö käyttää ilmoittaessaan kieltäytymisestä, tietopyynnöstä, esineestä jne.
Lisäksi niitä voidaan käyttää hyvin säännöllisesti (ilman </a:t>
            </a:r>
            <a:r>
              <a:rPr lang="fi-FI" sz="1800" b="0" kern="100" dirty="0" err="1">
                <a:effectLst/>
                <a:latin typeface="Calibri" panose="020F0502020204030204" pitchFamily="34" charset="0"/>
                <a:ea typeface="Calibri" panose="020F0502020204030204" pitchFamily="34" charset="0"/>
                <a:cs typeface="Times New Roman" panose="02020603050405020304" pitchFamily="18" charset="0"/>
              </a:rPr>
              <a:t>test</a:t>
            </a:r>
            <a:r>
              <a:rPr lang="fi-FI" sz="1800" b="0" kern="100" dirty="0">
                <a:effectLst/>
                <a:latin typeface="Calibri" panose="020F0502020204030204" pitchFamily="34" charset="0"/>
                <a:ea typeface="Calibri" panose="020F0502020204030204" pitchFamily="34" charset="0"/>
                <a:cs typeface="Times New Roman" panose="02020603050405020304" pitchFamily="18" charset="0"/>
              </a:rPr>
              <a:t>-</a:t>
            </a:r>
            <a:r>
              <a:rPr lang="fi-FI" sz="1800" b="0" kern="100" dirty="0" err="1">
                <a:effectLst/>
                <a:latin typeface="Calibri" panose="020F0502020204030204" pitchFamily="34" charset="0"/>
                <a:ea typeface="Calibri" panose="020F0502020204030204" pitchFamily="34" charset="0"/>
                <a:cs typeface="Times New Roman" panose="02020603050405020304" pitchFamily="18" charset="0"/>
              </a:rPr>
              <a:t>retest</a:t>
            </a:r>
            <a:r>
              <a:rPr lang="fi-FI" sz="1800" b="0" kern="100" dirty="0">
                <a:effectLst/>
                <a:latin typeface="Calibri" panose="020F0502020204030204" pitchFamily="34" charset="0"/>
                <a:ea typeface="Calibri" panose="020F0502020204030204" pitchFamily="34" charset="0"/>
                <a:cs typeface="Times New Roman" panose="02020603050405020304" pitchFamily="18" charset="0"/>
              </a:rPr>
              <a:t>-vaikutusta), mikä mahdollistaa tiedon saamisen lapsen edistymisestä ja puhe- ja kieliterapiaintervention ohjaamisen tarvittaessa.
Toinen näiden työkalujen ominaisuus on, että niitä voidaan käyttää useissa yhteyksissä ja useiden ammattilaisten toimesta. Etuna on se, että IDD-henkilön viestintäkäyttäytymistä on mahdollista verrata useiden ammattilaisten kanssa useissa elämäntilanteissa ja siten todeta viestintäkäyttäytymisen vakaus ja toistuvuus.
On huomattava, että tämäntyyppisen työkalun suurin haitta on sen aikaa vievä luonne. Viestinnällistä käyttäytymistä on vaikea analysoida livenä, joten videointi on usein tarpeen, ja sitä käytetään sitten kommunikatiivisen käyttäytymisen analysoinnin pohjana. Havaintoruudukot ovat saatavilla useilla kielillä. Tässä kuvataan kahta niistä tarkemmin.</a:t>
            </a:r>
            <a:endParaRPr b="0"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788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Havaintoruudukot ovat saatavilla useilla kielillä. Tässä kuvataan kaksi niistä tarkemmin :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Rowlandin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viestintämatriisi (1990, 1996, 2004) ja sanallinen käyttäytyminen - virstanpylväiden arviointi- ja sijoitusohjelma (VB-MAPP - Sundberg, 2021). 
Näiden kahden välineen etuna on, että ne on käännetty useille kielille ja että ne ovat vapaasti käytettävissä ensin mainitussa kielessä ja suhteellisen edullisia jälkimmäisissä. Perustaltaan ja havaitulta kommunikaatiokäyttäytymiseltä nämä ruudukot ovat suurelta osin saaneet inspiraationsa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Wetherbyn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ja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Pruttingin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viestintätoimintojen luettelosta (1984). 
Viestinnän arvioinnissa voidaan käyttää myös yhtenäisempiä ja yleisempiä työkaluja. Esimerkiksi sosiaalisen kognitiivisen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evavaluoinnin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akku (SCEB -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Adrien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2007) ja varhaisen sosiaalisen viestinnän arviointiasteikot (ESPC -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Guidetti</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Tourrette</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1993).</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2303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Wetherbyn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ja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Pruttingin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lista on toimiva työkalu puheterapiaviestinnän arvioinnin jäsentämiseen.
Sitä voidaan käyttää havainto-oppaana.
Tavoitteena on tunnistaa kommunikaatiokäyttäytymisen olemassaolo tai puuttuminen, niiden esiintymistiheys, intensiteetti ja merkitys kommunikaatiokontekstissa. 
Se on tarkistuslista, joka sisältää 15 yhä monimutkaisempaa ja vaativampaa viestintäkäyttäytymistä.
Sen mukautti ranskaksi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Livoir</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-Petersen (1995), joka lisäsi luokituskriteerit. 
Tätä ruudukkoa voidaan käyttää analysoimaan minkä tahansa IDD-henkilön viestintäkäyttäytymistä iästä riippumatta.
Objektin pyyntö
Teko tai suullinen tuotanto, jota käytetään pyytämään konkreettista esinettä tai henkilöä, joka ei välttämättä ole läsnä. 
Toimintapyyntö
Teko tai suullinen tuotanto, jota käytetään pyytämään jotakuta suorittamaan toiminto (mukaan lukien avun pyytäminen, toimet, joihin liittyy toinen henkilö tai ne, jotka yhdistävät henkilön ja esineen).
Sosiaalisen rutiinin pyyntö
Akti tai suullinen tuotanto pyysi jotakuta aloittamaan tai jatkamaan leikkisää sosiaalista vuorovaikutusta. Tämä erityinen toimenpidepyyntö sisältää lapsen ja toisen henkilön välisen vuorovaikutuksen. 
Luvan pyytäminen
Teko tai suullinen tuottaminen, jota käytetään pyytämään joltakulta lupaa toimen suorittamiseen.
Tietojen pyytäminen
Suullinen tuotanto ymmärsi jotain esineestä tai tapahtumasta. Sisältää kysymyksiä, kuten "mitä? " kuinka? "Milloin?" ja "Miksi? kysymyksen intonaatiolla. Lapsi puhuu henkilölle ja odottaa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vastausta.</a:t>
            </a:r>
            <a:r>
              <a:rPr lang="fi-FI" sz="1800" b="0" kern="100" dirty="0" err="1">
                <a:effectLst/>
                <a:latin typeface="Calibri" panose="020F0502020204030204" pitchFamily="34" charset="0"/>
                <a:ea typeface="Calibri" panose="020F0502020204030204" pitchFamily="34" charset="0"/>
                <a:cs typeface="Times New Roman" panose="02020603050405020304" pitchFamily="18" charset="0"/>
              </a:rPr>
              <a:t>Protesti</a:t>
            </a:r>
            <a:r>
              <a:rPr lang="fi-FI" sz="1800" b="0" kern="100" dirty="0">
                <a:effectLst/>
                <a:latin typeface="Calibri" panose="020F0502020204030204" pitchFamily="34" charset="0"/>
                <a:ea typeface="Calibri" panose="020F0502020204030204" pitchFamily="34" charset="0"/>
                <a:cs typeface="Times New Roman" panose="02020603050405020304" pitchFamily="18" charset="0"/>
              </a:rPr>
              <a:t>
Teko tai suullinen tuotanto, jota käytetään pyytämään jotakuta lopettamaan ei-toivottu toiminta. Tähän sisältyy kolmannen osapuolen toiminnan vastustaminen ja tarjotun kohteen hylkääminen. Lapsi tähtää johonkin esineeseen (tai tapahtumaan) ja/tai henkilöön ja odottaa vastausta.
Muiden tunnustaminen
Toimi suullisena tuotantona, jolla osoitetaan toiselle henkilölle, että tiedät hänen olevan läsnä. Tämä sisältää tervehdykset, puhelut ja keskustelussa käytetyt keinot kohteliaisuuden ja ihmisten välisten suhteiden osoittamiseksi. Lapsi puhuttelee henkilöä, ei objektia
Toiminta huomion herättämiseksi
Teko kiinnitti jonkun huomion itseensä. Tämä teko on ele, johon voi liittyä tai olla liittymättä esine tukena tai äänellinen/sanallinen säestys huomion kiinnittämiseksi käyttäytymisen syyhyn. Ensimmäinen teko voi olla tahaton, mutta lapsi toistaa sen, kun hän ymmärtää, että hän herättää jonkun huomion tekemällä niin. Lapsi puhuttelee henkilöä, ei esinettä.
Kommentoi muille
Teko tai suullinen tuotanto, jota käytetään ohjaamaan jonkun huomio esineeseen tai tapahtumaan. Tämä sisältää osoittamisen, näyttämisen, kuvaamisen, tiedottamisen ja nimeämisen vuorovaikutuksessa.
Kommentoi itsellesi
Suullinen tuotanto, jota käytetään ohjaamaan omaa toimintaa äänellisesti tai sanallisesti; Äänentuotto edeltää tai on samanaikaista lapsen motorisen käyttäytymisen kanssa.
Nimeäminen, itsen nimeäminen
Teko tai suullinen tuotanto, jota käytetään keskittämään oma huomio esineeseen tai tapahtumaan tunnistamalla viittaaja. Lapsi ei puhuttele henkilöä, vaan on kiinnostunut esineestä tai tapahtumasta.
Laulun säestys
Mikä tahansa ääntely tai suullinen tuotanto, jota käytetään esineiden tuttuihin toimintamalleihin? Tämä sisältää äänitehosteet ja rituaaliset äänet, jotka tuotetaan samanaikaisesti lapsen motorisen käyttäytymisen kanssa. Lapsi ei puhuttele henkilöä, vaan on kiinnostunut esineestä.
Emotionaalinen reaktio
Mikä tahansa teko tai suullinen tuotanto, joka ilmaisee emotionaalisen reaktion tapahtumaan tai tilanteeseen. Tämä sisältää huudahdukset ja yllätyksen, mielihyvän, turhautumisen tai tyytymättömyyden ilmaisut, jotka ilmenevät välittömästi tapahtuman jälkeen. Lapset eivät välttämättä puhuttele henkilöä; He voivat yhtä hyvin olla kiinnostuneita esineestä tai tapahtumasta.
Reaktio kontekstiin
Mikä tahansa äänituotanto, jonka lapsi tekee tutkiessaan esinettä tai kehon osaa tai reagoidessaan siihen. Aikomus kommunikoida ei ole ilmeinen, mutta lapsi keskittää huomionsa esineeseen/ruumiinosaan ja näyttää reagoivan siihen. Tämä voi olla koulutusta tai itsensä stimulointia. Se ei kohdistu henkilöön, vaan keskittyy esineeseen tai kehon osaan.
Ääntely tai sanallistaminen, joka ei liity tilanteeseen
Mikä tahansa äänituotanto, joka tehdään, kun lapsen huomio ei kohdistu esineeseen tai henkilöön. Aikomus kommunikoida ei ole ilmeinen. Se voi olla yksinkertaisesti koulutuksen tai itsestimulaation funktio. Lapsi ei puhuttele henkilöä eikä keskity esineeseen.</a:t>
            </a:r>
            <a:endParaRPr b="0"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354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i-FI" sz="1800" dirty="0" err="1">
                <a:effectLst/>
                <a:latin typeface="Calibri" panose="020F0502020204030204" pitchFamily="34" charset="0"/>
                <a:ea typeface="Calibri" panose="020F0502020204030204" pitchFamily="34" charset="0"/>
                <a:cs typeface="Times New Roman" panose="02020603050405020304" pitchFamily="18" charset="0"/>
              </a:rPr>
              <a:t>Rowlandin</a:t>
            </a:r>
            <a:r>
              <a:rPr lang="fi-FI" sz="1800" dirty="0">
                <a:effectLst/>
                <a:latin typeface="Calibri" panose="020F0502020204030204" pitchFamily="34" charset="0"/>
                <a:ea typeface="Calibri" panose="020F0502020204030204" pitchFamily="34" charset="0"/>
                <a:cs typeface="Times New Roman" panose="02020603050405020304" pitchFamily="18" charset="0"/>
              </a:rPr>
              <a:t>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Communication</a:t>
            </a:r>
            <a:r>
              <a:rPr lang="fi-FI" sz="1800" dirty="0">
                <a:effectLst/>
                <a:latin typeface="Calibri" panose="020F0502020204030204" pitchFamily="34" charset="0"/>
                <a:ea typeface="Calibri" panose="020F0502020204030204" pitchFamily="34" charset="0"/>
                <a:cs typeface="Times New Roman" panose="02020603050405020304" pitchFamily="18" charset="0"/>
              </a:rPr>
              <a:t>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Matrix</a:t>
            </a:r>
            <a:r>
              <a:rPr lang="fi-FI" sz="1800" dirty="0">
                <a:effectLst/>
                <a:latin typeface="Calibri" panose="020F0502020204030204" pitchFamily="34" charset="0"/>
                <a:ea typeface="Calibri" panose="020F0502020204030204" pitchFamily="34" charset="0"/>
                <a:cs typeface="Times New Roman" panose="02020603050405020304" pitchFamily="18" charset="0"/>
              </a:rPr>
              <a:t> (1990, 1996, 2004) keskittyy ekspressiivisen viestinnän alkuvaiheisiin seitsemällä tasolla. Sen avulla IDD-lapset voidaan sijoittaa tyypillisillä 0–24 kuukauden ikäisillä lapsilla havaittuihin viestintävaiheisiin. 
Arvioinnin kohteet:
Viestinnän alkuvaiheessa toimivat henkilöt.
Henkilöt, jotka käyttävät mitä tahansa viestintämuotoa, mukaan lukien esisymboliset muodot tai täydentävä ja vaihtoehtoinen viestintä (AAC).</a:t>
            </a:r>
            <a:r>
              <a:rPr lang="fi-FI" sz="1800" b="1" kern="100" dirty="0">
                <a:effectLst/>
                <a:latin typeface="Calibri" panose="020F0502020204030204" pitchFamily="34" charset="0"/>
                <a:ea typeface="Calibri" panose="020F0502020204030204" pitchFamily="34" charset="0"/>
                <a:cs typeface="Calibri" panose="020F0502020204030204" pitchFamily="34" charset="0"/>
              </a:rPr>
              <a:t> </a:t>
            </a:r>
          </a:p>
          <a:p>
            <a:pPr marL="0" lvl="0" indent="0" algn="l" rtl="0">
              <a:spcBef>
                <a:spcPts val="0"/>
              </a:spcBef>
              <a:spcAft>
                <a:spcPts val="0"/>
              </a:spcAft>
              <a:buNone/>
            </a:pPr>
            <a:r>
              <a:rPr lang="fi-FI" sz="1800" b="1" kern="100" dirty="0">
                <a:effectLst/>
                <a:latin typeface="Calibri" panose="020F0502020204030204" pitchFamily="34" charset="0"/>
                <a:ea typeface="Calibri" panose="020F0502020204030204" pitchFamily="34" charset="0"/>
                <a:cs typeface="Calibri" panose="020F0502020204030204" pitchFamily="34" charset="0"/>
              </a:rPr>
              <a:t>Kliiniset tavoitteet:
</a:t>
            </a:r>
            <a:r>
              <a:rPr lang="fi-FI" sz="1800" b="0" kern="100" dirty="0">
                <a:effectLst/>
                <a:latin typeface="Calibri" panose="020F0502020204030204" pitchFamily="34" charset="0"/>
                <a:ea typeface="Calibri" panose="020F0502020204030204" pitchFamily="34" charset="0"/>
                <a:cs typeface="Calibri" panose="020F0502020204030204" pitchFamily="34" charset="0"/>
              </a:rPr>
              <a:t>Auttaa perheitä ja ammattilaisia ymmärtämään helposti viestinnän tilaa, edistymistä ja tarpeita kaikille, jotka toimivat viestinnän alkuvaiheessa tai käyttävät muita viestintämuotoja kuin puhumista tai kirjoittamista.
Määrittää monimutkaisten viestintätarpeiden omaavan henkilön kommunikaatioprofiili
Henkilön kommunikaatiokyvyn pitkittäisseurannan suorittaminen.
Pätevät ammattilaiset:
Puheterapeutit - Erityisopettajat ja kaikki ammattilaiset, jotka työskentelevät monimutkaisten viestintätarpeiden kanssa</a:t>
            </a:r>
            <a:endParaRPr b="0"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18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doi.org/10.3917/cont.022.0119" TargetMode="External"/><Relationship Id="rId4" Type="http://schemas.openxmlformats.org/officeDocument/2006/relationships/hyperlink" Target="https://dumas.ccsd.cnrs.fr/dumas-04170036v1/documen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fi-FI" sz="2800" b="1" dirty="0">
                <a:solidFill>
                  <a:srgbClr val="674EA7"/>
                </a:solidFill>
                <a:latin typeface="Calibri"/>
                <a:ea typeface="Calibri"/>
                <a:cs typeface="Calibri"/>
                <a:sym typeface="Calibri"/>
              </a:rPr>
              <a:t>Moduuli 4 
Tarpeiden tunnistamistekniikat ja -menettelyt</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2" name="Google Shape;105;p1">
            <a:extLst>
              <a:ext uri="{FF2B5EF4-FFF2-40B4-BE49-F238E27FC236}">
                <a16:creationId xmlns:a16="http://schemas.microsoft.com/office/drawing/2014/main" id="{F3D65BE5-FCFB-D0DA-C55A-D3E52B897AAC}"/>
              </a:ext>
            </a:extLst>
          </p:cNvPr>
          <p:cNvSpPr txBox="1"/>
          <p:nvPr/>
        </p:nvSpPr>
        <p:spPr>
          <a:xfrm>
            <a:off x="7102469" y="1137518"/>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lang="fi-FI" sz="1800" b="0" i="0" u="none" strike="noStrike" cap="none" dirty="0">
              <a:solidFill>
                <a:schemeClr val="dk1"/>
              </a:solidFill>
              <a:latin typeface="Arial"/>
              <a:ea typeface="Arial"/>
              <a:cs typeface="Arial"/>
              <a:sym typeface="Arial"/>
            </a:endParaRPr>
          </a:p>
        </p:txBody>
      </p:sp>
      <p:sp>
        <p:nvSpPr>
          <p:cNvPr id="4" name="Dian numeron paikkamerkki 3">
            <a:extLst>
              <a:ext uri="{FF2B5EF4-FFF2-40B4-BE49-F238E27FC236}">
                <a16:creationId xmlns:a16="http://schemas.microsoft.com/office/drawing/2014/main" id="{388C27B6-0494-61B6-B424-64724533929A}"/>
              </a:ext>
            </a:extLst>
          </p:cNvPr>
          <p:cNvSpPr>
            <a:spLocks noGrp="1"/>
          </p:cNvSpPr>
          <p:nvPr>
            <p:ph type="sldNum" idx="12"/>
          </p:nvPr>
        </p:nvSpPr>
        <p:spPr/>
        <p:txBody>
          <a:bodyPr/>
          <a:lstStyle/>
          <a:p>
            <a:fld id="{00000000-1234-1234-1234-123412341234}" type="slidenum">
              <a:rPr lang="en-US"/>
              <a:t>1</a:t>
            </a:fld>
            <a:endParaRPr lang="fi-FI"/>
          </a:p>
        </p:txBody>
      </p:sp>
      <p:sp>
        <p:nvSpPr>
          <p:cNvPr id="5" name="Alatunnisteen paikkamerkki 4">
            <a:extLst>
              <a:ext uri="{FF2B5EF4-FFF2-40B4-BE49-F238E27FC236}">
                <a16:creationId xmlns:a16="http://schemas.microsoft.com/office/drawing/2014/main" id="{9761661D-1A84-E5AE-E5D4-5340991542B7}"/>
              </a:ext>
            </a:extLst>
          </p:cNvPr>
          <p:cNvSpPr>
            <a:spLocks noGrp="1"/>
          </p:cNvSpPr>
          <p:nvPr>
            <p:ph type="ftr" idx="11"/>
          </p:nvPr>
        </p:nvSpPr>
        <p:spPr>
          <a:xfrm>
            <a:off x="6791809" y="6245352"/>
            <a:ext cx="4602956" cy="377031"/>
          </a:xfrm>
        </p:spPr>
        <p:txBody>
          <a:bodyPr/>
          <a:lstStyle/>
          <a:p>
            <a:r>
              <a:rPr lang="fi-FI"/>
              <a:t>COM-IN KA220-VET-9A87A6EF © is licensed under CC BY-NC-SA 4.0.</a:t>
            </a:r>
          </a:p>
        </p:txBody>
      </p:sp>
      <p:pic>
        <p:nvPicPr>
          <p:cNvPr id="3" name="Kuva 2">
            <a:extLst>
              <a:ext uri="{FF2B5EF4-FFF2-40B4-BE49-F238E27FC236}">
                <a16:creationId xmlns:a16="http://schemas.microsoft.com/office/drawing/2014/main" id="{05E08E66-FA84-F3D3-E611-647651087AD7}"/>
              </a:ext>
            </a:extLst>
          </p:cNvPr>
          <p:cNvPicPr>
            <a:picLocks noChangeAspect="1"/>
          </p:cNvPicPr>
          <p:nvPr/>
        </p:nvPicPr>
        <p:blipFill>
          <a:blip r:embed="rId4"/>
          <a:stretch>
            <a:fillRect/>
          </a:stretch>
        </p:blipFill>
        <p:spPr>
          <a:xfrm>
            <a:off x="374908" y="5447392"/>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1824346"/>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4.3.3 The Verbal Behavior – Milestones Assess</a:t>
            </a:r>
            <a:r>
              <a:rPr lang="fi-FI" sz="2400" b="1" dirty="0">
                <a:solidFill>
                  <a:srgbClr val="746677"/>
                </a:solidFill>
              </a:rPr>
              <a:t>4.3.3 Verbaalinen käyttäytyminen - virstanpylväiden arviointi- ja sijoitusohjelma (VB-MAPP - Sundberg, 2021)</a:t>
            </a:r>
            <a:r>
              <a:rPr lang="en-US" sz="2400" b="1" dirty="0" err="1">
                <a:solidFill>
                  <a:srgbClr val="746677"/>
                </a:solidFill>
              </a:rPr>
              <a:t>ment</a:t>
            </a:r>
            <a:r>
              <a:rPr lang="en-US" sz="2400" b="1" dirty="0">
                <a:solidFill>
                  <a:srgbClr val="746677"/>
                </a:solidFill>
              </a:rPr>
              <a:t> and Placement Program (VB-MAPP – Sundberg, 2021)</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785694" y="6245033"/>
            <a:ext cx="460649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3005885180"/>
              </p:ext>
            </p:extLst>
          </p:nvPr>
        </p:nvGraphicFramePr>
        <p:xfrm>
          <a:off x="545335" y="2469904"/>
          <a:ext cx="11101330" cy="1845024"/>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26178">
                <a:tc>
                  <a:txBody>
                    <a:bodyPr/>
                    <a:lstStyle/>
                    <a:p>
                      <a:pPr algn="ctr">
                        <a:lnSpc>
                          <a:spcPct val="120000"/>
                        </a:lnSpc>
                        <a:spcBef>
                          <a:spcPts val="600"/>
                        </a:spcBef>
                      </a:pPr>
                      <a:r>
                        <a:rPr lang="fr-FR" sz="1600" dirty="0"/>
                        <a:t>Viestintätaidot arvioitu</a:t>
                      </a:r>
                    </a:p>
                  </a:txBody>
                  <a:tcPr/>
                </a:tc>
                <a:tc>
                  <a:txBody>
                    <a:bodyPr/>
                    <a:lstStyle/>
                    <a:p>
                      <a:pPr algn="ctr">
                        <a:lnSpc>
                          <a:spcPct val="120000"/>
                        </a:lnSpc>
                        <a:spcBef>
                          <a:spcPts val="600"/>
                        </a:spcBef>
                      </a:pPr>
                      <a:r>
                        <a:rPr lang="fr-FR" sz="1600" dirty="0"/>
                        <a:t>Arvioitu viestintäkäyttäytyminen</a:t>
                      </a:r>
                    </a:p>
                  </a:txBody>
                  <a:tcPr/>
                </a:tc>
                <a:extLst>
                  <a:ext uri="{0D108BD9-81ED-4DB2-BD59-A6C34878D82A}">
                    <a16:rowId xmlns:a16="http://schemas.microsoft.com/office/drawing/2014/main" val="2902088883"/>
                  </a:ext>
                </a:extLst>
              </a:tr>
              <a:tr h="1487900">
                <a:tc>
                  <a:txBody>
                    <a:bodyPr/>
                    <a:lstStyle/>
                    <a:p>
                      <a:pPr marL="285750" indent="-285750">
                        <a:lnSpc>
                          <a:spcPct val="120000"/>
                        </a:lnSpc>
                        <a:spcBef>
                          <a:spcPts val="600"/>
                        </a:spcBef>
                        <a:buFont typeface="Arial" panose="020B0604020202020204" pitchFamily="34" charset="0"/>
                        <a:buChar char="•"/>
                      </a:pPr>
                      <a:r>
                        <a:rPr lang="fr-FR" sz="1600" dirty="0"/>
                        <a:t>Ymmärrys
Tuotanto</a:t>
                      </a:r>
                    </a:p>
                  </a:txBody>
                  <a:tcPr/>
                </a:tc>
                <a:tc>
                  <a:txBody>
                    <a:bodyPr/>
                    <a:lstStyle/>
                    <a:p>
                      <a:pPr marL="285750" lvl="0" indent="-285750">
                        <a:lnSpc>
                          <a:spcPct val="120000"/>
                        </a:lnSpc>
                        <a:spcBef>
                          <a:spcPts val="600"/>
                        </a:spcBef>
                        <a:buFont typeface="Arial" panose="020B0604020202020204" pitchFamily="34" charset="0"/>
                        <a:buChar char="•"/>
                      </a:pPr>
                      <a:r>
                        <a:rPr lang="fi-FI" sz="1600" b="0" i="0" u="none" strike="noStrike" cap="none" dirty="0">
                          <a:solidFill>
                            <a:schemeClr val="dk1"/>
                          </a:solidFill>
                          <a:effectLst/>
                          <a:latin typeface="+mn-lt"/>
                          <a:ea typeface="+mn-ea"/>
                          <a:cs typeface="+mn-cs"/>
                          <a:sym typeface="Arial"/>
                        </a:rPr>
                        <a:t>Halutun </a:t>
                      </a:r>
                      <a:r>
                        <a:rPr lang="fi-FI" sz="1600" b="0" i="0" u="none" strike="noStrike" cap="none" dirty="0" err="1">
                          <a:solidFill>
                            <a:schemeClr val="dk1"/>
                          </a:solidFill>
                          <a:effectLst/>
                          <a:latin typeface="+mn-lt"/>
                          <a:ea typeface="+mn-ea"/>
                          <a:cs typeface="+mn-cs"/>
                          <a:sym typeface="Arial"/>
                        </a:rPr>
                        <a:t>reninforcerin</a:t>
                      </a:r>
                      <a:r>
                        <a:rPr lang="fi-FI" sz="1600" b="0" i="0" u="none" strike="noStrike" cap="none" dirty="0">
                          <a:solidFill>
                            <a:schemeClr val="dk1"/>
                          </a:solidFill>
                          <a:effectLst/>
                          <a:latin typeface="+mn-lt"/>
                          <a:ea typeface="+mn-ea"/>
                          <a:cs typeface="+mn-cs"/>
                          <a:sym typeface="Arial"/>
                        </a:rPr>
                        <a:t> pyytäminen
Esineiden, toimintojen ja tapahtumien nimeäminen tai tunnistaminen jne.
Kysymyksiin vastaaminen tai keskustelu</a:t>
                      </a:r>
                      <a:endParaRPr lang="fr-FR" sz="1600" dirty="0"/>
                    </a:p>
                  </a:txBody>
                  <a:tcPr/>
                </a:tc>
                <a:extLst>
                  <a:ext uri="{0D108BD9-81ED-4DB2-BD59-A6C34878D82A}">
                    <a16:rowId xmlns:a16="http://schemas.microsoft.com/office/drawing/2014/main" val="2758690694"/>
                  </a:ext>
                </a:extLst>
              </a:tr>
            </a:tbl>
          </a:graphicData>
        </a:graphic>
      </p:graphicFrame>
      <p:sp>
        <p:nvSpPr>
          <p:cNvPr id="5" name="Tekstin paikkamerkki 4">
            <a:extLst>
              <a:ext uri="{FF2B5EF4-FFF2-40B4-BE49-F238E27FC236}">
                <a16:creationId xmlns:a16="http://schemas.microsoft.com/office/drawing/2014/main" id="{F4FCD77C-C948-7C61-EAF5-D5EE9F6B7E23}"/>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B7A10B4C-8086-D685-373B-53F1891BCDF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2102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fi-FI" sz="2400" b="1">
                <a:solidFill>
                  <a:schemeClr val="tx2">
                    <a:lumMod val="50000"/>
                  </a:schemeClr>
                </a:solidFill>
              </a:rPr>
              <a:t>4.3.4 Sosiaalisen kognitiivisen arvioinnin akku 
(SCEB - Adrien, 2007)</a:t>
            </a:r>
            <a:endParaRPr lang="en-US" sz="2400" b="1" dirty="0">
              <a:solidFill>
                <a:schemeClr val="tx2">
                  <a:lumMod val="50000"/>
                </a:schemeClr>
              </a:solidFill>
            </a:endParaRPr>
          </a:p>
        </p:txBody>
      </p:sp>
      <p:graphicFrame>
        <p:nvGraphicFramePr>
          <p:cNvPr id="9" name="Diagramme 8">
            <a:extLst>
              <a:ext uri="{FF2B5EF4-FFF2-40B4-BE49-F238E27FC236}">
                <a16:creationId xmlns:a16="http://schemas.microsoft.com/office/drawing/2014/main" id="{3D750143-FC42-41B9-EA95-2D6BB174BCC4}"/>
              </a:ext>
            </a:extLst>
          </p:cNvPr>
          <p:cNvGraphicFramePr/>
          <p:nvPr>
            <p:extLst>
              <p:ext uri="{D42A27DB-BD31-4B8C-83A1-F6EECF244321}">
                <p14:modId xmlns:p14="http://schemas.microsoft.com/office/powerpoint/2010/main" val="3751158872"/>
              </p:ext>
            </p:extLst>
          </p:nvPr>
        </p:nvGraphicFramePr>
        <p:xfrm>
          <a:off x="1711882" y="1681685"/>
          <a:ext cx="9361468" cy="48379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5725073" y="6162655"/>
            <a:ext cx="5172843" cy="35482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4" name="Tekstin paikkamerkki 3">
            <a:extLst>
              <a:ext uri="{FF2B5EF4-FFF2-40B4-BE49-F238E27FC236}">
                <a16:creationId xmlns:a16="http://schemas.microsoft.com/office/drawing/2014/main" id="{2AFF44C3-8FB0-4D07-2FB8-237A0128E03F}"/>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74463CFB-6740-9DC3-607A-10C44FA99C1C}"/>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337031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a:spAutoFit/>
          </a:bodyPr>
          <a:lstStyle/>
          <a:p>
            <a:pPr algn="ctr">
              <a:lnSpc>
                <a:spcPct val="120000"/>
              </a:lnSpc>
              <a:buClr>
                <a:srgbClr val="674EA7"/>
              </a:buClr>
              <a:buSzPts val="4000"/>
            </a:pPr>
            <a:r>
              <a:rPr lang="fi-FI" sz="2400" b="1">
                <a:solidFill>
                  <a:schemeClr val="tx2">
                    <a:lumMod val="50000"/>
                  </a:schemeClr>
                </a:solidFill>
              </a:rPr>
              <a:t>4.3.5 Varhaiset sosiaalisen viestinnän asteikot 
(ESPC – Guidetti &amp; Tourrette, 1993, 2009)</a:t>
            </a:r>
            <a:endParaRPr lang="en-US" sz="2400" b="1" dirty="0">
              <a:solidFill>
                <a:schemeClr val="tx2">
                  <a:lumMod val="50000"/>
                </a:schemeClr>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9071693" y="6409789"/>
            <a:ext cx="2320493" cy="13858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2" name="ZoneTexte 1">
            <a:extLst>
              <a:ext uri="{FF2B5EF4-FFF2-40B4-BE49-F238E27FC236}">
                <a16:creationId xmlns:a16="http://schemas.microsoft.com/office/drawing/2014/main" id="{A953B298-4A26-5651-511B-9B2F7D3ACC76}"/>
              </a:ext>
            </a:extLst>
          </p:cNvPr>
          <p:cNvSpPr txBox="1"/>
          <p:nvPr/>
        </p:nvSpPr>
        <p:spPr>
          <a:xfrm>
            <a:off x="794656" y="1734626"/>
            <a:ext cx="7996100" cy="400110"/>
          </a:xfrm>
          <a:prstGeom prst="rect">
            <a:avLst/>
          </a:prstGeom>
          <a:noFill/>
        </p:spPr>
        <p:txBody>
          <a:bodyPr wrap="none" rtlCol="0">
            <a:spAutoFit/>
          </a:bodyPr>
          <a:lstStyle/>
          <a:p>
            <a:r>
              <a:rPr lang="fi-FI" sz="2000" b="1" dirty="0"/>
              <a:t>3 aluetta ja 23 kommunikaatiotilannetta lapsen ja aikuisen välillä</a:t>
            </a:r>
            <a:endParaRPr lang="fr-FR" sz="2000" b="1" dirty="0"/>
          </a:p>
        </p:txBody>
      </p:sp>
      <p:graphicFrame>
        <p:nvGraphicFramePr>
          <p:cNvPr id="4" name="Diagramme 3">
            <a:extLst>
              <a:ext uri="{FF2B5EF4-FFF2-40B4-BE49-F238E27FC236}">
                <a16:creationId xmlns:a16="http://schemas.microsoft.com/office/drawing/2014/main" id="{432C7762-1232-F2D5-0B5C-9661542AC0D6}"/>
              </a:ext>
            </a:extLst>
          </p:cNvPr>
          <p:cNvGraphicFramePr/>
          <p:nvPr>
            <p:extLst>
              <p:ext uri="{D42A27DB-BD31-4B8C-83A1-F6EECF244321}">
                <p14:modId xmlns:p14="http://schemas.microsoft.com/office/powerpoint/2010/main" val="1396181307"/>
              </p:ext>
            </p:extLst>
          </p:nvPr>
        </p:nvGraphicFramePr>
        <p:xfrm>
          <a:off x="1502230" y="2242456"/>
          <a:ext cx="9067800" cy="42771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kstin paikkamerkki 5">
            <a:extLst>
              <a:ext uri="{FF2B5EF4-FFF2-40B4-BE49-F238E27FC236}">
                <a16:creationId xmlns:a16="http://schemas.microsoft.com/office/drawing/2014/main" id="{BD2254AB-7F4E-FF78-5E0C-B90F54AC727C}"/>
              </a:ext>
            </a:extLst>
          </p:cNvPr>
          <p:cNvSpPr>
            <a:spLocks noGrp="1"/>
          </p:cNvSpPr>
          <p:nvPr>
            <p:ph type="body" idx="1"/>
          </p:nvPr>
        </p:nvSpPr>
        <p:spPr/>
        <p:txBody>
          <a:bodyPr/>
          <a:lstStyle/>
          <a:p>
            <a:endParaRPr lang="fi-FI"/>
          </a:p>
        </p:txBody>
      </p:sp>
      <p:pic>
        <p:nvPicPr>
          <p:cNvPr id="7" name="Kuva 6">
            <a:extLst>
              <a:ext uri="{FF2B5EF4-FFF2-40B4-BE49-F238E27FC236}">
                <a16:creationId xmlns:a16="http://schemas.microsoft.com/office/drawing/2014/main" id="{C5BF3F47-EA57-002B-5DCD-866A9FE5981B}"/>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647946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494751"/>
          </a:xfrm>
          <a:prstGeom prst="rect">
            <a:avLst/>
          </a:prstGeom>
        </p:spPr>
        <p:txBody>
          <a:bodyPr wrap="square" lIns="91440" tIns="45720" rIns="91440" bIns="45720" anchor="t">
            <a:spAutoFit/>
          </a:bodyPr>
          <a:lstStyle/>
          <a:p>
            <a:pPr algn="ctr">
              <a:lnSpc>
                <a:spcPct val="120000"/>
              </a:lnSpc>
            </a:pPr>
            <a:r>
              <a:rPr lang="en-US" sz="2400" b="1" dirty="0" err="1">
                <a:solidFill>
                  <a:schemeClr val="tx2">
                    <a:lumMod val="50000"/>
                  </a:schemeClr>
                </a:solidFill>
              </a:rPr>
              <a:t>Lähteet</a:t>
            </a:r>
            <a:endParaRPr lang="en-US" sz="2400" b="1" dirty="0">
              <a:solidFill>
                <a:schemeClr val="tx2">
                  <a:lumMod val="50000"/>
                </a:schemeClr>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723910" y="6255330"/>
            <a:ext cx="4668276" cy="35482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3" name="ZoneTexte 12">
            <a:extLst>
              <a:ext uri="{FF2B5EF4-FFF2-40B4-BE49-F238E27FC236}">
                <a16:creationId xmlns:a16="http://schemas.microsoft.com/office/drawing/2014/main" id="{1D9E67DB-705D-0AC5-867D-ABDE8596DF3D}"/>
              </a:ext>
            </a:extLst>
          </p:cNvPr>
          <p:cNvSpPr txBox="1"/>
          <p:nvPr/>
        </p:nvSpPr>
        <p:spPr>
          <a:xfrm>
            <a:off x="401151" y="1401657"/>
            <a:ext cx="11518105" cy="48782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0170" indent="-90170" algn="just">
              <a:spcBef>
                <a:spcPts val="600"/>
              </a:spcBef>
            </a:pPr>
            <a:r>
              <a:rPr lang="en-US" dirty="0">
                <a:solidFill>
                  <a:srgbClr val="222222"/>
                </a:solidFill>
                <a:latin typeface="+mn-lt"/>
                <a:ea typeface="Calibri"/>
                <a:cs typeface="Calibri"/>
              </a:rPr>
              <a:t>Adrien, J. L. (2007). </a:t>
            </a:r>
            <a:r>
              <a:rPr lang="en-US" i="1" dirty="0">
                <a:solidFill>
                  <a:srgbClr val="222222"/>
                </a:solidFill>
                <a:latin typeface="+mn-lt"/>
                <a:ea typeface="Calibri"/>
                <a:cs typeface="Calibri"/>
              </a:rPr>
              <a:t>BECS: Batterie </a:t>
            </a:r>
            <a:r>
              <a:rPr lang="en-US" i="1" dirty="0" err="1">
                <a:solidFill>
                  <a:srgbClr val="222222"/>
                </a:solidFill>
                <a:latin typeface="+mn-lt"/>
                <a:ea typeface="Calibri"/>
                <a:cs typeface="Calibri"/>
              </a:rPr>
              <a:t>d'évaluation</a:t>
            </a:r>
            <a:r>
              <a:rPr lang="en-US" i="1" dirty="0">
                <a:solidFill>
                  <a:srgbClr val="222222"/>
                </a:solidFill>
                <a:latin typeface="+mn-lt"/>
                <a:ea typeface="Calibri"/>
                <a:cs typeface="Calibri"/>
              </a:rPr>
              <a:t> cognitive et socio-</a:t>
            </a:r>
            <a:r>
              <a:rPr lang="en-US" i="1" dirty="0" err="1">
                <a:solidFill>
                  <a:srgbClr val="222222"/>
                </a:solidFill>
                <a:latin typeface="+mn-lt"/>
                <a:ea typeface="Calibri"/>
                <a:cs typeface="Calibri"/>
              </a:rPr>
              <a:t>émotionnelle</a:t>
            </a:r>
            <a:r>
              <a:rPr lang="en-US" dirty="0">
                <a:solidFill>
                  <a:srgbClr val="222222"/>
                </a:solidFill>
                <a:latin typeface="+mn-lt"/>
                <a:ea typeface="Calibri"/>
                <a:cs typeface="Calibri"/>
              </a:rPr>
              <a:t>. ECPA, les Éditions du </a:t>
            </a:r>
            <a:r>
              <a:rPr lang="en-US" dirty="0" err="1">
                <a:solidFill>
                  <a:srgbClr val="222222"/>
                </a:solidFill>
                <a:latin typeface="+mn-lt"/>
                <a:ea typeface="Calibri"/>
                <a:cs typeface="Calibri"/>
              </a:rPr>
              <a:t>centre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psychologie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appliquée</a:t>
            </a:r>
            <a:r>
              <a:rPr lang="en-US" dirty="0">
                <a:solidFill>
                  <a:srgbClr val="222222"/>
                </a:solidFill>
                <a:latin typeface="+mn-lt"/>
                <a:ea typeface="Calibri"/>
                <a:cs typeface="Calibri"/>
              </a:rPr>
              <a:t>.</a:t>
            </a:r>
          </a:p>
          <a:p>
            <a:pPr marL="90170" indent="-90170" algn="just">
              <a:spcBef>
                <a:spcPts val="600"/>
              </a:spcBef>
            </a:pPr>
            <a:r>
              <a:rPr lang="en-US" dirty="0">
                <a:solidFill>
                  <a:srgbClr val="333333"/>
                </a:solidFill>
                <a:latin typeface="+mn-lt"/>
                <a:ea typeface="Calibri"/>
                <a:cs typeface="Calibri"/>
              </a:rPr>
              <a:t>American Psychiatric association (2015). DSM-5 : Manuel </a:t>
            </a:r>
            <a:r>
              <a:rPr lang="en-US" dirty="0" err="1">
                <a:solidFill>
                  <a:srgbClr val="333333"/>
                </a:solidFill>
                <a:latin typeface="+mn-lt"/>
                <a:ea typeface="Calibri"/>
                <a:cs typeface="Calibri"/>
              </a:rPr>
              <a:t>diagnostique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statistique</a:t>
            </a:r>
            <a:r>
              <a:rPr lang="en-US" dirty="0">
                <a:solidFill>
                  <a:srgbClr val="333333"/>
                </a:solidFill>
                <a:latin typeface="+mn-lt"/>
                <a:ea typeface="Calibri"/>
                <a:cs typeface="Calibri"/>
              </a:rPr>
              <a:t> des troubles </a:t>
            </a:r>
            <a:r>
              <a:rPr lang="en-US" dirty="0" err="1">
                <a:solidFill>
                  <a:srgbClr val="333333"/>
                </a:solidFill>
                <a:latin typeface="+mn-lt"/>
                <a:ea typeface="Calibri"/>
                <a:cs typeface="Calibri"/>
              </a:rPr>
              <a:t>mentaux</a:t>
            </a:r>
            <a:r>
              <a:rPr lang="en-US" dirty="0">
                <a:solidFill>
                  <a:srgbClr val="333333"/>
                </a:solidFill>
                <a:latin typeface="+mn-lt"/>
                <a:ea typeface="Calibri"/>
                <a:cs typeface="Calibri"/>
              </a:rPr>
              <a:t> (version française). </a:t>
            </a:r>
            <a:r>
              <a:rPr lang="en-US" dirty="0" err="1">
                <a:solidFill>
                  <a:srgbClr val="333333"/>
                </a:solidFill>
                <a:latin typeface="+mn-lt"/>
                <a:ea typeface="Calibri"/>
                <a:cs typeface="Calibri"/>
              </a:rPr>
              <a:t>Elesevier</a:t>
            </a:r>
            <a:r>
              <a:rPr lang="en-US" dirty="0">
                <a:solidFill>
                  <a:srgbClr val="333333"/>
                </a:solidFill>
                <a:latin typeface="+mn-lt"/>
                <a:ea typeface="Calibri"/>
                <a:cs typeface="Calibri"/>
              </a:rPr>
              <a:t> Masson.</a:t>
            </a:r>
          </a:p>
          <a:p>
            <a:pPr marL="90170" indent="-90170" algn="just">
              <a:spcBef>
                <a:spcPts val="600"/>
              </a:spcBef>
            </a:pPr>
            <a:r>
              <a:rPr lang="en-US" dirty="0" err="1">
                <a:solidFill>
                  <a:srgbClr val="222222"/>
                </a:solidFill>
                <a:latin typeface="+mn-lt"/>
                <a:ea typeface="Calibri"/>
                <a:cs typeface="Calibri"/>
              </a:rPr>
              <a:t>Crunelle</a:t>
            </a:r>
            <a:r>
              <a:rPr lang="en-US" dirty="0">
                <a:solidFill>
                  <a:srgbClr val="222222"/>
                </a:solidFill>
                <a:latin typeface="+mn-lt"/>
                <a:ea typeface="Calibri"/>
                <a:cs typeface="Calibri"/>
              </a:rPr>
              <a:t>, D. (2018). </a:t>
            </a:r>
            <a:r>
              <a:rPr lang="en-US" i="1" dirty="0" err="1">
                <a:solidFill>
                  <a:srgbClr val="222222"/>
                </a:solidFill>
                <a:latin typeface="+mn-lt"/>
                <a:ea typeface="Calibri"/>
                <a:cs typeface="Calibri"/>
              </a:rPr>
              <a:t>Évaluer</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faciliter</a:t>
            </a:r>
            <a:r>
              <a:rPr lang="en-US" i="1" dirty="0">
                <a:solidFill>
                  <a:srgbClr val="222222"/>
                </a:solidFill>
                <a:latin typeface="+mn-lt"/>
                <a:ea typeface="Calibri"/>
                <a:cs typeface="Calibri"/>
              </a:rPr>
              <a:t> la communication des </a:t>
            </a:r>
            <a:r>
              <a:rPr lang="en-US" i="1" dirty="0" err="1">
                <a:solidFill>
                  <a:srgbClr val="222222"/>
                </a:solidFill>
                <a:latin typeface="+mn-lt"/>
                <a:ea typeface="Calibri"/>
                <a:cs typeface="Calibri"/>
              </a:rPr>
              <a:t>personnes</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en</a:t>
            </a:r>
            <a:r>
              <a:rPr lang="en-US" i="1" dirty="0">
                <a:solidFill>
                  <a:srgbClr val="222222"/>
                </a:solidFill>
                <a:latin typeface="+mn-lt"/>
                <a:ea typeface="Calibri"/>
                <a:cs typeface="Calibri"/>
              </a:rPr>
              <a:t> situation de handicap </a:t>
            </a:r>
            <a:r>
              <a:rPr lang="en-US" i="1" dirty="0" err="1">
                <a:solidFill>
                  <a:srgbClr val="222222"/>
                </a:solidFill>
                <a:latin typeface="+mn-lt"/>
                <a:ea typeface="Calibri"/>
                <a:cs typeface="Calibri"/>
              </a:rPr>
              <a:t>complexe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Polyhandicap</a:t>
            </a:r>
            <a:r>
              <a:rPr lang="en-US" i="1" dirty="0">
                <a:solidFill>
                  <a:srgbClr val="222222"/>
                </a:solidFill>
                <a:latin typeface="+mn-lt"/>
                <a:ea typeface="Calibri"/>
                <a:cs typeface="Calibri"/>
              </a:rPr>
              <a:t>, syndrome </a:t>
            </a:r>
            <a:r>
              <a:rPr lang="en-US" i="1" dirty="0" err="1">
                <a:solidFill>
                  <a:srgbClr val="222222"/>
                </a:solidFill>
                <a:latin typeface="+mn-lt"/>
                <a:ea typeface="Calibri"/>
                <a:cs typeface="Calibri"/>
              </a:rPr>
              <a:t>d'Angelman</a:t>
            </a:r>
            <a:r>
              <a:rPr lang="en-US" i="1" dirty="0">
                <a:solidFill>
                  <a:srgbClr val="222222"/>
                </a:solidFill>
                <a:latin typeface="+mn-lt"/>
                <a:ea typeface="Calibri"/>
                <a:cs typeface="Calibri"/>
              </a:rPr>
              <a:t>, syndrome de Rett, </a:t>
            </a:r>
            <a:r>
              <a:rPr lang="en-US" i="1" dirty="0" err="1">
                <a:solidFill>
                  <a:srgbClr val="222222"/>
                </a:solidFill>
                <a:latin typeface="+mn-lt"/>
                <a:ea typeface="Calibri"/>
                <a:cs typeface="Calibri"/>
              </a:rPr>
              <a:t>autisme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déficitaire</a:t>
            </a:r>
            <a:r>
              <a:rPr lang="en-US" i="1" dirty="0">
                <a:solidFill>
                  <a:srgbClr val="222222"/>
                </a:solidFill>
                <a:latin typeface="+mn-lt"/>
                <a:ea typeface="Calibri"/>
                <a:cs typeface="Calibri"/>
              </a:rPr>
              <a:t>, AVC </a:t>
            </a:r>
            <a:r>
              <a:rPr lang="en-US" i="1" dirty="0" err="1">
                <a:solidFill>
                  <a:srgbClr val="222222"/>
                </a:solidFill>
                <a:latin typeface="+mn-lt"/>
                <a:ea typeface="Calibri"/>
                <a:cs typeface="Calibri"/>
              </a:rPr>
              <a:t>sévère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traumatisme</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crânien</a:t>
            </a:r>
            <a:r>
              <a:rPr lang="en-US" i="1" dirty="0">
                <a:solidFill>
                  <a:srgbClr val="222222"/>
                </a:solidFill>
                <a:latin typeface="+mn-lt"/>
                <a:ea typeface="Calibri"/>
                <a:cs typeface="Calibri"/>
              </a:rPr>
              <a:t>, </a:t>
            </a:r>
            <a:r>
              <a:rPr lang="en-US" i="1" dirty="0" err="1">
                <a:solidFill>
                  <a:srgbClr val="222222"/>
                </a:solidFill>
                <a:latin typeface="+mn-lt"/>
                <a:ea typeface="Calibri"/>
                <a:cs typeface="Calibri"/>
              </a:rPr>
              <a:t>démence</a:t>
            </a:r>
            <a:r>
              <a:rPr lang="en-US" dirty="0">
                <a:solidFill>
                  <a:srgbClr val="222222"/>
                </a:solidFill>
                <a:latin typeface="+mn-lt"/>
                <a:ea typeface="Calibri"/>
                <a:cs typeface="Calibri"/>
              </a:rPr>
              <a:t>. De </a:t>
            </a:r>
            <a:r>
              <a:rPr lang="en-US" dirty="0" err="1">
                <a:solidFill>
                  <a:srgbClr val="222222"/>
                </a:solidFill>
                <a:latin typeface="+mn-lt"/>
                <a:ea typeface="Calibri"/>
                <a:cs typeface="Calibri"/>
              </a:rPr>
              <a:t>Boeck</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supérieur</a:t>
            </a:r>
            <a:r>
              <a:rPr lang="en-US" dirty="0">
                <a:solidFill>
                  <a:srgbClr val="222222"/>
                </a:solidFill>
                <a:latin typeface="+mn-lt"/>
                <a:ea typeface="Calibri"/>
                <a:cs typeface="Calibri"/>
              </a:rPr>
              <a:t>.</a:t>
            </a:r>
          </a:p>
          <a:p>
            <a:pPr marL="90170" indent="-90170" algn="just">
              <a:spcBef>
                <a:spcPts val="600"/>
              </a:spcBef>
            </a:pPr>
            <a:r>
              <a:rPr lang="en-US" dirty="0" err="1">
                <a:solidFill>
                  <a:srgbClr val="333333"/>
                </a:solidFill>
                <a:latin typeface="+mn-lt"/>
                <a:ea typeface="Calibri"/>
                <a:cs typeface="Calibri"/>
              </a:rPr>
              <a:t>Gouyer</a:t>
            </a:r>
            <a:r>
              <a:rPr lang="en-US" dirty="0">
                <a:solidFill>
                  <a:srgbClr val="333333"/>
                </a:solidFill>
                <a:latin typeface="+mn-lt"/>
                <a:ea typeface="Calibri"/>
                <a:cs typeface="Calibri"/>
              </a:rPr>
              <a:t>, M. (2023).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à </a:t>
            </a:r>
            <a:r>
              <a:rPr lang="en-US" dirty="0" err="1">
                <a:solidFill>
                  <a:srgbClr val="333333"/>
                </a:solidFill>
                <a:latin typeface="+mn-lt"/>
                <a:ea typeface="Calibri"/>
                <a:cs typeface="Calibri"/>
              </a:rPr>
              <a:t>profond</a:t>
            </a:r>
            <a:r>
              <a:rPr lang="en-US" dirty="0">
                <a:solidFill>
                  <a:srgbClr val="333333"/>
                </a:solidFill>
                <a:latin typeface="+mn-lt"/>
                <a:ea typeface="Calibri"/>
                <a:cs typeface="Calibri"/>
              </a:rPr>
              <a:t> et trouble du </a:t>
            </a:r>
            <a:r>
              <a:rPr lang="en-US" dirty="0" err="1">
                <a:solidFill>
                  <a:srgbClr val="333333"/>
                </a:solidFill>
                <a:latin typeface="+mn-lt"/>
                <a:ea typeface="Calibri"/>
                <a:cs typeface="Calibri"/>
              </a:rPr>
              <a:t>développement</a:t>
            </a:r>
            <a:r>
              <a:rPr lang="en-US" dirty="0">
                <a:solidFill>
                  <a:srgbClr val="333333"/>
                </a:solidFill>
                <a:latin typeface="+mn-lt"/>
                <a:ea typeface="Calibri"/>
                <a:cs typeface="Calibri"/>
              </a:rPr>
              <a:t> du </a:t>
            </a:r>
            <a:r>
              <a:rPr lang="en-US" dirty="0" err="1">
                <a:solidFill>
                  <a:srgbClr val="333333"/>
                </a:solidFill>
                <a:latin typeface="+mn-lt"/>
                <a:ea typeface="Calibri"/>
                <a:cs typeface="Calibri"/>
              </a:rPr>
              <a:t>langage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sévère</a:t>
            </a:r>
            <a:r>
              <a:rPr lang="en-US" dirty="0">
                <a:solidFill>
                  <a:srgbClr val="333333"/>
                </a:solidFill>
                <a:latin typeface="+mn-lt"/>
                <a:ea typeface="Calibri"/>
                <a:cs typeface="Calibri"/>
              </a:rPr>
              <a:t> : </a:t>
            </a:r>
            <a:r>
              <a:rPr lang="en-US" dirty="0" err="1">
                <a:solidFill>
                  <a:srgbClr val="333333"/>
                </a:solidFill>
                <a:latin typeface="+mn-lt"/>
                <a:ea typeface="Calibri"/>
                <a:cs typeface="Calibri"/>
              </a:rPr>
              <a:t>création</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épreuve</a:t>
            </a:r>
            <a:r>
              <a:rPr lang="en-US" dirty="0">
                <a:solidFill>
                  <a:srgbClr val="333333"/>
                </a:solidFill>
                <a:latin typeface="+mn-lt"/>
                <a:ea typeface="Calibri"/>
                <a:cs typeface="Calibri"/>
              </a:rPr>
              <a:t> de </a:t>
            </a:r>
            <a:r>
              <a:rPr lang="en-US" dirty="0" err="1">
                <a:solidFill>
                  <a:srgbClr val="333333"/>
                </a:solidFill>
                <a:latin typeface="+mn-lt"/>
                <a:ea typeface="Calibri"/>
                <a:cs typeface="Calibri"/>
              </a:rPr>
              <a:t>compréhension</a:t>
            </a:r>
            <a:r>
              <a:rPr lang="en-US" dirty="0">
                <a:solidFill>
                  <a:srgbClr val="333333"/>
                </a:solidFill>
                <a:latin typeface="+mn-lt"/>
                <a:ea typeface="Calibri"/>
                <a:cs typeface="Calibri"/>
              </a:rPr>
              <a:t> verbale. </a:t>
            </a:r>
            <a:r>
              <a:rPr lang="en-US" dirty="0" err="1">
                <a:solidFill>
                  <a:srgbClr val="333333"/>
                </a:solidFill>
                <a:latin typeface="+mn-lt"/>
                <a:ea typeface="Calibri"/>
                <a:cs typeface="Calibri"/>
              </a:rPr>
              <a:t>Médecine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humaine</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pathologie</a:t>
            </a:r>
            <a:r>
              <a:rPr lang="en-US" dirty="0">
                <a:solidFill>
                  <a:srgbClr val="333333"/>
                </a:solidFill>
                <a:latin typeface="+mn-lt"/>
                <a:ea typeface="Calibri"/>
                <a:cs typeface="Calibri"/>
              </a:rPr>
              <a:t>. Dumas-04170036 </a:t>
            </a:r>
            <a:r>
              <a:rPr lang="en-US" dirty="0">
                <a:solidFill>
                  <a:srgbClr val="954F72"/>
                </a:solidFill>
                <a:latin typeface="+mn-lt"/>
                <a:ea typeface="Calibri"/>
                <a:cs typeface="Calibri"/>
                <a:hlinkClick r:id="rId4"/>
              </a:rPr>
              <a:t>https://dumas.ccsd.cnrs.fr/dumas-04170036v1/document</a:t>
            </a:r>
          </a:p>
          <a:p>
            <a:pPr marL="90170" indent="-90170" algn="just">
              <a:spcBef>
                <a:spcPts val="600"/>
              </a:spcBef>
            </a:pPr>
            <a:r>
              <a:rPr lang="en-US" dirty="0" err="1">
                <a:solidFill>
                  <a:srgbClr val="222222"/>
                </a:solidFill>
                <a:latin typeface="+mn-lt"/>
                <a:ea typeface="Calibri"/>
                <a:cs typeface="Calibri"/>
              </a:rPr>
              <a:t>Tourrette</a:t>
            </a:r>
            <a:r>
              <a:rPr lang="en-US" dirty="0">
                <a:solidFill>
                  <a:srgbClr val="222222"/>
                </a:solidFill>
                <a:latin typeface="+mn-lt"/>
                <a:ea typeface="Calibri"/>
                <a:cs typeface="Calibri"/>
              </a:rPr>
              <a:t>, C., </a:t>
            </a:r>
            <a:r>
              <a:rPr lang="en-US" dirty="0" err="1">
                <a:solidFill>
                  <a:srgbClr val="222222"/>
                </a:solidFill>
                <a:latin typeface="+mn-lt"/>
                <a:ea typeface="Calibri"/>
                <a:cs typeface="Calibri"/>
              </a:rPr>
              <a:t>Guidetti</a:t>
            </a:r>
            <a:r>
              <a:rPr lang="en-US" dirty="0">
                <a:solidFill>
                  <a:srgbClr val="222222"/>
                </a:solidFill>
                <a:latin typeface="+mn-lt"/>
                <a:ea typeface="Calibri"/>
                <a:cs typeface="Calibri"/>
              </a:rPr>
              <a:t>, M., &amp; Adrien, J. L. (1993). </a:t>
            </a:r>
            <a:r>
              <a:rPr lang="en-US" dirty="0" err="1">
                <a:solidFill>
                  <a:srgbClr val="222222"/>
                </a:solidFill>
                <a:latin typeface="+mn-lt"/>
                <a:ea typeface="Calibri"/>
                <a:cs typeface="Calibri"/>
              </a:rPr>
              <a:t>Évaluation</a:t>
            </a:r>
            <a:r>
              <a:rPr lang="en-US" dirty="0">
                <a:solidFill>
                  <a:srgbClr val="222222"/>
                </a:solidFill>
                <a:latin typeface="+mn-lt"/>
                <a:ea typeface="Calibri"/>
                <a:cs typeface="Calibri"/>
              </a:rPr>
              <a:t> de la communication </a:t>
            </a:r>
            <a:r>
              <a:rPr lang="en-US" dirty="0" err="1">
                <a:solidFill>
                  <a:srgbClr val="222222"/>
                </a:solidFill>
                <a:latin typeface="+mn-lt"/>
                <a:ea typeface="Calibri"/>
                <a:cs typeface="Calibri"/>
              </a:rPr>
              <a:t>sociale</a:t>
            </a:r>
            <a:r>
              <a:rPr lang="en-US" dirty="0">
                <a:solidFill>
                  <a:srgbClr val="222222"/>
                </a:solidFill>
                <a:latin typeface="+mn-lt"/>
                <a:ea typeface="Calibri"/>
                <a:cs typeface="Calibri"/>
              </a:rPr>
              <a:t> </a:t>
            </a:r>
            <a:r>
              <a:rPr lang="en-US" dirty="0" err="1">
                <a:solidFill>
                  <a:srgbClr val="222222"/>
                </a:solidFill>
                <a:latin typeface="+mn-lt"/>
                <a:ea typeface="Calibri"/>
                <a:cs typeface="Calibri"/>
              </a:rPr>
              <a:t>précoce</a:t>
            </a:r>
            <a:r>
              <a:rPr lang="en-US" dirty="0">
                <a:solidFill>
                  <a:srgbClr val="222222"/>
                </a:solidFill>
                <a:latin typeface="+mn-lt"/>
                <a:ea typeface="Calibri"/>
                <a:cs typeface="Calibri"/>
              </a:rPr>
              <a:t>: ECSP. </a:t>
            </a:r>
            <a:r>
              <a:rPr lang="en-US" i="1" dirty="0">
                <a:solidFill>
                  <a:srgbClr val="222222"/>
                </a:solidFill>
                <a:latin typeface="+mn-lt"/>
                <a:ea typeface="Calibri"/>
                <a:cs typeface="Calibri"/>
              </a:rPr>
              <a:t>Issy-Les-</a:t>
            </a:r>
            <a:r>
              <a:rPr lang="en-US" i="1" dirty="0" err="1">
                <a:solidFill>
                  <a:srgbClr val="222222"/>
                </a:solidFill>
                <a:latin typeface="+mn-lt"/>
                <a:ea typeface="Calibri"/>
                <a:cs typeface="Calibri"/>
              </a:rPr>
              <a:t>Moulineaux</a:t>
            </a:r>
            <a:r>
              <a:rPr lang="en-US" i="1" dirty="0">
                <a:solidFill>
                  <a:srgbClr val="222222"/>
                </a:solidFill>
                <a:latin typeface="+mn-lt"/>
                <a:ea typeface="Calibri"/>
                <a:cs typeface="Calibri"/>
              </a:rPr>
              <a:t>, France: Editions </a:t>
            </a:r>
            <a:r>
              <a:rPr lang="en-US" i="1" dirty="0" err="1">
                <a:solidFill>
                  <a:srgbClr val="222222"/>
                </a:solidFill>
                <a:latin typeface="+mn-lt"/>
                <a:ea typeface="Calibri"/>
                <a:cs typeface="Calibri"/>
              </a:rPr>
              <a:t>Scientifiques</a:t>
            </a:r>
            <a:r>
              <a:rPr lang="en-US" i="1" dirty="0">
                <a:solidFill>
                  <a:srgbClr val="222222"/>
                </a:solidFill>
                <a:latin typeface="+mn-lt"/>
                <a:ea typeface="Calibri"/>
                <a:cs typeface="Calibri"/>
              </a:rPr>
              <a:t> et </a:t>
            </a:r>
            <a:r>
              <a:rPr lang="en-US" i="1" dirty="0" err="1">
                <a:solidFill>
                  <a:srgbClr val="222222"/>
                </a:solidFill>
                <a:latin typeface="+mn-lt"/>
                <a:ea typeface="Calibri"/>
                <a:cs typeface="Calibri"/>
              </a:rPr>
              <a:t>Psychologiques</a:t>
            </a:r>
            <a:r>
              <a:rPr lang="en-US" dirty="0">
                <a:solidFill>
                  <a:srgbClr val="222222"/>
                </a:solidFill>
                <a:latin typeface="+mn-lt"/>
                <a:ea typeface="Calibri"/>
                <a:cs typeface="Calibri"/>
              </a:rPr>
              <a:t>.</a:t>
            </a:r>
          </a:p>
          <a:p>
            <a:pPr algn="just">
              <a:spcBef>
                <a:spcPts val="600"/>
              </a:spcBef>
            </a:pPr>
            <a:r>
              <a:rPr lang="en-US" dirty="0" err="1">
                <a:solidFill>
                  <a:srgbClr val="333333"/>
                </a:solidFill>
                <a:latin typeface="+mn-lt"/>
                <a:ea typeface="Calibri"/>
                <a:cs typeface="Calibri"/>
              </a:rPr>
              <a:t>Inserm</a:t>
            </a:r>
            <a:r>
              <a:rPr lang="en-US" dirty="0">
                <a:solidFill>
                  <a:srgbClr val="333333"/>
                </a:solidFill>
                <a:latin typeface="+mn-lt"/>
                <a:ea typeface="Calibri"/>
                <a:cs typeface="Calibri"/>
              </a:rPr>
              <a:t> (2016). </a:t>
            </a:r>
            <a:r>
              <a:rPr lang="en-US" dirty="0" err="1">
                <a:solidFill>
                  <a:srgbClr val="333333"/>
                </a:solidFill>
                <a:latin typeface="+mn-lt"/>
                <a:ea typeface="Calibri"/>
                <a:cs typeface="Calibri"/>
              </a:rPr>
              <a:t>Déficiences</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intellectuelles</a:t>
            </a:r>
            <a:r>
              <a:rPr lang="en-US" dirty="0">
                <a:solidFill>
                  <a:srgbClr val="333333"/>
                </a:solidFill>
                <a:latin typeface="+mn-lt"/>
                <a:ea typeface="Calibri"/>
                <a:cs typeface="Calibri"/>
              </a:rPr>
              <a:t>. Expertise collective. EDP Sciences.</a:t>
            </a:r>
          </a:p>
          <a:p>
            <a:pPr algn="just">
              <a:spcBef>
                <a:spcPts val="600"/>
              </a:spcBef>
            </a:pPr>
            <a:r>
              <a:rPr lang="en-US" dirty="0">
                <a:solidFill>
                  <a:srgbClr val="333333"/>
                </a:solidFill>
                <a:latin typeface="+mn-lt"/>
                <a:ea typeface="Calibri"/>
                <a:cs typeface="Calibri"/>
              </a:rPr>
              <a:t>Millan, R. (2005). </a:t>
            </a:r>
            <a:r>
              <a:rPr lang="en-US" dirty="0" err="1">
                <a:solidFill>
                  <a:srgbClr val="333333"/>
                </a:solidFill>
                <a:latin typeface="+mn-lt"/>
                <a:ea typeface="Calibri"/>
                <a:cs typeface="Calibri"/>
              </a:rPr>
              <a:t>L’évaluation</a:t>
            </a:r>
            <a:r>
              <a:rPr lang="en-US" dirty="0">
                <a:solidFill>
                  <a:srgbClr val="333333"/>
                </a:solidFill>
                <a:latin typeface="+mn-lt"/>
                <a:ea typeface="Calibri"/>
                <a:cs typeface="Calibri"/>
              </a:rPr>
              <a:t> et </a:t>
            </a:r>
            <a:r>
              <a:rPr lang="en-US" dirty="0" err="1">
                <a:solidFill>
                  <a:srgbClr val="333333"/>
                </a:solidFill>
                <a:latin typeface="+mn-lt"/>
                <a:ea typeface="Calibri"/>
                <a:cs typeface="Calibri"/>
              </a:rPr>
              <a:t>ses</a:t>
            </a:r>
            <a:r>
              <a:rPr lang="en-US" dirty="0">
                <a:solidFill>
                  <a:srgbClr val="333333"/>
                </a:solidFill>
                <a:latin typeface="+mn-lt"/>
                <a:ea typeface="Calibri"/>
                <a:cs typeface="Calibri"/>
              </a:rPr>
              <a:t> liens avec </a:t>
            </a:r>
            <a:r>
              <a:rPr lang="en-US" dirty="0" err="1">
                <a:solidFill>
                  <a:srgbClr val="333333"/>
                </a:solidFill>
                <a:latin typeface="+mn-lt"/>
                <a:ea typeface="Calibri"/>
                <a:cs typeface="Calibri"/>
              </a:rPr>
              <a:t>l’intervention</a:t>
            </a:r>
            <a:r>
              <a:rPr lang="en-US" dirty="0">
                <a:solidFill>
                  <a:srgbClr val="333333"/>
                </a:solidFill>
                <a:latin typeface="+mn-lt"/>
                <a:ea typeface="Calibri"/>
                <a:cs typeface="Calibri"/>
              </a:rPr>
              <a:t> chez </a:t>
            </a:r>
            <a:r>
              <a:rPr lang="en-US" dirty="0" err="1">
                <a:solidFill>
                  <a:srgbClr val="333333"/>
                </a:solidFill>
                <a:latin typeface="+mn-lt"/>
                <a:ea typeface="Calibri"/>
                <a:cs typeface="Calibri"/>
              </a:rPr>
              <a:t>l’enfant</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porteur</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d’une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déficience</a:t>
            </a:r>
            <a:r>
              <a:rPr lang="en-US" dirty="0">
                <a:solidFill>
                  <a:srgbClr val="333333"/>
                </a:solidFill>
                <a:latin typeface="+mn-lt"/>
                <a:ea typeface="Calibri"/>
                <a:cs typeface="Calibri"/>
              </a:rPr>
              <a:t>. </a:t>
            </a:r>
            <a:r>
              <a:rPr lang="en-US" dirty="0" err="1">
                <a:solidFill>
                  <a:srgbClr val="333333"/>
                </a:solidFill>
                <a:latin typeface="+mn-lt"/>
                <a:ea typeface="Calibri"/>
                <a:cs typeface="Calibri"/>
              </a:rPr>
              <a:t>Contraste</a:t>
            </a:r>
            <a:r>
              <a:rPr lang="en-US" dirty="0">
                <a:solidFill>
                  <a:srgbClr val="333333"/>
                </a:solidFill>
                <a:latin typeface="+mn-lt"/>
                <a:ea typeface="Calibri"/>
                <a:cs typeface="Calibri"/>
              </a:rPr>
              <a:t>, 2223(1), 119-132. </a:t>
            </a:r>
            <a:r>
              <a:rPr lang="en-US" dirty="0">
                <a:solidFill>
                  <a:srgbClr val="954F72"/>
                </a:solidFill>
                <a:latin typeface="+mn-lt"/>
                <a:ea typeface="Calibri"/>
                <a:cs typeface="Calibri"/>
                <a:hlinkClick r:id="rId5"/>
              </a:rPr>
              <a:t>https://doi.org/10.3917/cont.022.0119</a:t>
            </a:r>
          </a:p>
          <a:p>
            <a:pPr algn="just">
              <a:spcBef>
                <a:spcPts val="600"/>
              </a:spcBef>
            </a:pPr>
            <a:r>
              <a:rPr lang="en-US" dirty="0">
                <a:latin typeface="+mn-lt"/>
                <a:ea typeface="Calibri"/>
                <a:cs typeface="Calibri"/>
              </a:rPr>
              <a:t>Rowland, C. (1990, 1996, 2004). </a:t>
            </a:r>
            <a:r>
              <a:rPr lang="en-US" i="1" dirty="0" err="1">
                <a:latin typeface="+mn-lt"/>
                <a:ea typeface="Calibri"/>
                <a:cs typeface="Calibri"/>
              </a:rPr>
              <a:t>Matrice</a:t>
            </a:r>
            <a:r>
              <a:rPr lang="en-US" i="1" dirty="0">
                <a:latin typeface="+mn-lt"/>
                <a:ea typeface="Calibri"/>
                <a:cs typeface="Calibri"/>
              </a:rPr>
              <a:t> de communication. </a:t>
            </a:r>
            <a:r>
              <a:rPr lang="en-US" dirty="0" err="1">
                <a:latin typeface="+mn-lt"/>
                <a:ea typeface="Calibri"/>
                <a:cs typeface="Calibri"/>
              </a:rPr>
              <a:t>Traduite</a:t>
            </a:r>
            <a:r>
              <a:rPr lang="en-US" dirty="0">
                <a:latin typeface="+mn-lt"/>
                <a:ea typeface="Calibri"/>
                <a:cs typeface="Calibri"/>
              </a:rPr>
              <a:t> par G. Gremaud et S. </a:t>
            </a:r>
            <a:r>
              <a:rPr lang="en-US" dirty="0" err="1">
                <a:latin typeface="+mn-lt"/>
                <a:ea typeface="Calibri"/>
                <a:cs typeface="Calibri"/>
              </a:rPr>
              <a:t>Paccolat</a:t>
            </a:r>
            <a:r>
              <a:rPr lang="en-US" dirty="0">
                <a:latin typeface="+mn-lt"/>
                <a:ea typeface="Calibri"/>
                <a:cs typeface="Calibri"/>
              </a:rPr>
              <a:t>. </a:t>
            </a:r>
            <a:r>
              <a:rPr lang="en-US" dirty="0" err="1">
                <a:latin typeface="+mn-lt"/>
                <a:ea typeface="Calibri"/>
                <a:cs typeface="Calibri"/>
              </a:rPr>
              <a:t>Récupére</a:t>
            </a:r>
            <a:r>
              <a:rPr lang="en-US" dirty="0">
                <a:latin typeface="+mn-lt"/>
                <a:ea typeface="Calibri"/>
                <a:cs typeface="Calibri"/>
              </a:rPr>
              <a:t>́ de </a:t>
            </a:r>
            <a:r>
              <a:rPr lang="en-US" dirty="0" err="1">
                <a:latin typeface="+mn-lt"/>
                <a:ea typeface="Calibri"/>
                <a:cs typeface="Calibri"/>
              </a:rPr>
              <a:t>www.commu</a:t>
            </a:r>
            <a:r>
              <a:rPr lang="en-US" dirty="0">
                <a:latin typeface="+mn-lt"/>
                <a:ea typeface="Calibri"/>
                <a:cs typeface="Calibri"/>
              </a:rPr>
              <a:t>- </a:t>
            </a:r>
            <a:r>
              <a:rPr lang="en-US" dirty="0" err="1">
                <a:latin typeface="+mn-lt"/>
                <a:ea typeface="Calibri"/>
                <a:cs typeface="Calibri"/>
              </a:rPr>
              <a:t>nicationmatrix.org</a:t>
            </a:r>
            <a:r>
              <a:rPr lang="en-US" dirty="0">
                <a:latin typeface="+mn-lt"/>
                <a:ea typeface="Calibri"/>
                <a:cs typeface="Calibri"/>
              </a:rPr>
              <a:t>/Content/Translations/ </a:t>
            </a:r>
            <a:r>
              <a:rPr lang="en-US" dirty="0" err="1">
                <a:latin typeface="+mn-lt"/>
                <a:ea typeface="Calibri"/>
                <a:cs typeface="Calibri"/>
              </a:rPr>
              <a:t>Matrice_de_communication.pdf</a:t>
            </a:r>
            <a:r>
              <a:rPr lang="en-US" dirty="0">
                <a:latin typeface="+mn-lt"/>
                <a:ea typeface="Calibri"/>
                <a:cs typeface="Calibri"/>
              </a:rPr>
              <a:t> </a:t>
            </a:r>
          </a:p>
          <a:p>
            <a:pPr algn="just">
              <a:spcBef>
                <a:spcPts val="600"/>
              </a:spcBef>
            </a:pPr>
            <a:r>
              <a:rPr lang="en-US" dirty="0">
                <a:solidFill>
                  <a:srgbClr val="222222"/>
                </a:solidFill>
                <a:latin typeface="+mn-lt"/>
                <a:ea typeface="Calibri"/>
                <a:cs typeface="Calibri"/>
              </a:rPr>
              <a:t>Sundberg, M. L. (2008). </a:t>
            </a:r>
            <a:r>
              <a:rPr lang="en-US" i="1" dirty="0">
                <a:solidFill>
                  <a:srgbClr val="222222"/>
                </a:solidFill>
                <a:latin typeface="+mn-lt"/>
                <a:ea typeface="Calibri"/>
                <a:cs typeface="Calibri"/>
              </a:rPr>
              <a:t>VB-MAPP Verbal Behavior Milestones Assessment and Placement Program: a language and social skills assessment program for children with autism or other developmental disabilities: guide</a:t>
            </a:r>
            <a:r>
              <a:rPr lang="en-US" dirty="0">
                <a:solidFill>
                  <a:srgbClr val="222222"/>
                </a:solidFill>
                <a:latin typeface="+mn-lt"/>
                <a:ea typeface="Calibri"/>
                <a:cs typeface="Calibri"/>
              </a:rPr>
              <a:t>. Mark Sundberg.</a:t>
            </a:r>
          </a:p>
          <a:p>
            <a:pPr>
              <a:spcBef>
                <a:spcPts val="600"/>
              </a:spcBef>
            </a:pPr>
            <a:r>
              <a:rPr lang="en-US" dirty="0">
                <a:solidFill>
                  <a:srgbClr val="222222"/>
                </a:solidFill>
                <a:latin typeface="+mn-lt"/>
              </a:rPr>
              <a:t>Wetherby, A. M., &amp; </a:t>
            </a:r>
            <a:r>
              <a:rPr lang="en-US" dirty="0" err="1">
                <a:solidFill>
                  <a:srgbClr val="222222"/>
                </a:solidFill>
                <a:latin typeface="+mn-lt"/>
              </a:rPr>
              <a:t>Prutting</a:t>
            </a:r>
            <a:r>
              <a:rPr lang="en-US" dirty="0">
                <a:solidFill>
                  <a:srgbClr val="222222"/>
                </a:solidFill>
                <a:latin typeface="+mn-lt"/>
              </a:rPr>
              <a:t>, C. A. (1984). Profiles of communicative and cognitive-social abilities in autistic children. </a:t>
            </a:r>
            <a:r>
              <a:rPr lang="en-US" i="1" dirty="0">
                <a:solidFill>
                  <a:srgbClr val="222222"/>
                </a:solidFill>
                <a:latin typeface="+mn-lt"/>
              </a:rPr>
              <a:t>Journal of Speech, Language, and Hearing Research</a:t>
            </a:r>
            <a:r>
              <a:rPr lang="en-US" dirty="0">
                <a:solidFill>
                  <a:srgbClr val="222222"/>
                </a:solidFill>
                <a:latin typeface="+mn-lt"/>
              </a:rPr>
              <a:t>, </a:t>
            </a:r>
            <a:r>
              <a:rPr lang="en-US" i="1" dirty="0">
                <a:solidFill>
                  <a:srgbClr val="222222"/>
                </a:solidFill>
                <a:latin typeface="+mn-lt"/>
              </a:rPr>
              <a:t>27</a:t>
            </a:r>
            <a:r>
              <a:rPr lang="en-US" dirty="0">
                <a:solidFill>
                  <a:srgbClr val="222222"/>
                </a:solidFill>
                <a:latin typeface="+mn-lt"/>
              </a:rPr>
              <a:t>(3), 364-377.</a:t>
            </a:r>
            <a:endParaRPr lang="en-US" dirty="0">
              <a:latin typeface="+mn-lt"/>
            </a:endParaRPr>
          </a:p>
        </p:txBody>
      </p:sp>
      <p:pic>
        <p:nvPicPr>
          <p:cNvPr id="5" name="Kuva 4">
            <a:extLst>
              <a:ext uri="{FF2B5EF4-FFF2-40B4-BE49-F238E27FC236}">
                <a16:creationId xmlns:a16="http://schemas.microsoft.com/office/drawing/2014/main" id="{33D084D7-6F7D-4FFA-A16F-28FA6E8261D0}"/>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944531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85694" y="6245033"/>
            <a:ext cx="460649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662854"/>
            <a:ext cx="11088914" cy="153229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800" b="1" dirty="0">
                <a:solidFill>
                  <a:schemeClr val="dk1"/>
                </a:solidFill>
                <a:latin typeface="Calibri"/>
                <a:cs typeface="Calibri"/>
                <a:sym typeface="Calibri"/>
              </a:rPr>
              <a:t>Osaamistavoitteet
 Miksi arvioida kehitysvammaisten aikuisten viestintätaitoja?
Mitkä työkalut ovat motit hyödyllisiä ja miten niitä käytetään?</a:t>
            </a:r>
            <a:endParaRPr lang="en-US" sz="2400" dirty="0">
              <a:solidFill>
                <a:schemeClr val="dk1"/>
              </a:solidFill>
              <a:latin typeface="Calibri"/>
              <a:cs typeface="Calibri"/>
            </a:endParaRP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i-FI" sz="2800" b="1" dirty="0">
                <a:solidFill>
                  <a:srgbClr val="674EA7"/>
                </a:solidFill>
                <a:latin typeface="Calibri"/>
                <a:ea typeface="Calibri"/>
                <a:cs typeface="Calibri"/>
                <a:sym typeface="Calibri"/>
              </a:rPr>
              <a:t>Moduuli 4. Tarpeiden tunnistamistekniikat ja -menettelyt</a:t>
            </a: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478DDCBE-6EED-C26C-DCDA-F9614B6062F7}"/>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D3AA5600-05F4-3B0A-842E-52C9D597A9F7}"/>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909262" y="6584843"/>
            <a:ext cx="4482924" cy="2531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84243" y="2155870"/>
            <a:ext cx="7229461"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400" b="1">
                <a:solidFill>
                  <a:schemeClr val="dk1"/>
                </a:solidFill>
                <a:latin typeface="Calibri"/>
                <a:cs typeface="Calibri"/>
                <a:sym typeface="Calibri"/>
              </a:rPr>
              <a:t>Kohdat
4.1 Arviointiprosessin tavoitteet
4.2 Mitä ja miten arvioida?
4.3 Tärkeimmät arviointivälineet
4.3.1 Wetherbyn ja Pruttingin luettelo viestintätoiminnoista
4.3.2 Viestinnän matriisi
4.3.3 VB-MAPP
4.3.4 SCEB-asteikot
4.3.5. ECSP</a:t>
            </a:r>
            <a:endParaRPr lang="en-US" dirty="0">
              <a:solidFill>
                <a:schemeClr val="dk1"/>
              </a:solidFill>
            </a:endParaRPr>
          </a:p>
        </p:txBody>
      </p:sp>
      <p:sp>
        <p:nvSpPr>
          <p:cNvPr id="2" name="Google Shape;131;p3">
            <a:extLst>
              <a:ext uri="{FF2B5EF4-FFF2-40B4-BE49-F238E27FC236}">
                <a16:creationId xmlns:a16="http://schemas.microsoft.com/office/drawing/2014/main" id="{6995374D-0404-8A84-40CD-813292EF7DA6}"/>
              </a:ext>
            </a:extLst>
          </p:cNvPr>
          <p:cNvSpPr/>
          <p:nvPr/>
        </p:nvSpPr>
        <p:spPr>
          <a:xfrm>
            <a:off x="1968575" y="460214"/>
            <a:ext cx="7758625" cy="109777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i-FI" sz="2800" b="1">
                <a:solidFill>
                  <a:srgbClr val="674EA7"/>
                </a:solidFill>
                <a:latin typeface="Calibri"/>
                <a:ea typeface="Calibri"/>
                <a:cs typeface="Calibri"/>
                <a:sym typeface="Calibri"/>
              </a:rPr>
              <a:t>Moduuli 4. Tarpeiden tunnistamistekniikat ja -menettelyt</a:t>
            </a:r>
            <a:endParaRPr sz="1600" dirty="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C2A593A0-A9A0-84BF-7139-0FF536715500}"/>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6E16FCD8-769F-C968-5061-E5774083C411}"/>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31417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682721" y="6368600"/>
            <a:ext cx="4709465" cy="24155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2959996" y="470783"/>
            <a:ext cx="5641288"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a:solidFill>
                  <a:srgbClr val="746677"/>
                </a:solidFill>
              </a:rPr>
              <a:t>4.1 Arviointiprosessin tavoitteet</a:t>
            </a:r>
            <a:endParaRPr lang="en-US" sz="2800" b="1" dirty="0">
              <a:solidFill>
                <a:srgbClr val="746677"/>
              </a:solidFill>
            </a:endParaRPr>
          </a:p>
        </p:txBody>
      </p:sp>
      <p:graphicFrame>
        <p:nvGraphicFramePr>
          <p:cNvPr id="2" name="Diagramme 1">
            <a:extLst>
              <a:ext uri="{FF2B5EF4-FFF2-40B4-BE49-F238E27FC236}">
                <a16:creationId xmlns:a16="http://schemas.microsoft.com/office/drawing/2014/main" id="{9BCC2662-96C8-428B-63F8-F1BE8BE9133C}"/>
              </a:ext>
            </a:extLst>
          </p:cNvPr>
          <p:cNvGraphicFramePr/>
          <p:nvPr>
            <p:extLst>
              <p:ext uri="{D42A27DB-BD31-4B8C-83A1-F6EECF244321}">
                <p14:modId xmlns:p14="http://schemas.microsoft.com/office/powerpoint/2010/main" val="2642612371"/>
              </p:ext>
            </p:extLst>
          </p:nvPr>
        </p:nvGraphicFramePr>
        <p:xfrm>
          <a:off x="1137550" y="1171858"/>
          <a:ext cx="10091282" cy="52153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7A210FE8-F720-EC7D-E82E-CAA2C7434AFB}"/>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166C9A89-D7BF-D4E4-9674-BE0AFB7DA9B7}"/>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71950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451322" y="338390"/>
            <a:ext cx="4658648" cy="658835"/>
          </a:xfrm>
          <a:prstGeom prst="rect">
            <a:avLst/>
          </a:prstGeom>
        </p:spPr>
        <p:txBody>
          <a:bodyPr wrap="none" lIns="91440" tIns="45720" rIns="91440" bIns="45720" anchor="t">
            <a:spAutoFit/>
          </a:bodyPr>
          <a:lstStyle/>
          <a:p>
            <a:pPr algn="just">
              <a:lnSpc>
                <a:spcPct val="150000"/>
              </a:lnSpc>
              <a:buClr>
                <a:srgbClr val="674EA7"/>
              </a:buClr>
              <a:buSzPts val="4000"/>
            </a:pPr>
            <a:r>
              <a:rPr lang="fi-FI" sz="2800" b="1">
                <a:solidFill>
                  <a:srgbClr val="746677"/>
                </a:solidFill>
              </a:rPr>
              <a:t>4.2 Mitä ja miten arvioida?</a:t>
            </a:r>
            <a:endParaRPr lang="en-US" sz="2800" b="1" dirty="0">
              <a:solidFill>
                <a:srgbClr val="746677"/>
              </a:solidFill>
            </a:endParaRPr>
          </a:p>
        </p:txBody>
      </p:sp>
      <p:graphicFrame>
        <p:nvGraphicFramePr>
          <p:cNvPr id="4" name="Diagramme 3">
            <a:extLst>
              <a:ext uri="{FF2B5EF4-FFF2-40B4-BE49-F238E27FC236}">
                <a16:creationId xmlns:a16="http://schemas.microsoft.com/office/drawing/2014/main" id="{EFCAD348-6ECF-59F9-E239-F09F2F2BCFEB}"/>
              </a:ext>
            </a:extLst>
          </p:cNvPr>
          <p:cNvGraphicFramePr/>
          <p:nvPr>
            <p:extLst>
              <p:ext uri="{D42A27DB-BD31-4B8C-83A1-F6EECF244321}">
                <p14:modId xmlns:p14="http://schemas.microsoft.com/office/powerpoint/2010/main" val="4169251628"/>
              </p:ext>
            </p:extLst>
          </p:nvPr>
        </p:nvGraphicFramePr>
        <p:xfrm>
          <a:off x="1837355" y="1262314"/>
          <a:ext cx="8517289" cy="53282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10358855" y="5483034"/>
            <a:ext cx="1362844" cy="1096233"/>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8" name="ZoneTexte 7">
            <a:extLst>
              <a:ext uri="{FF2B5EF4-FFF2-40B4-BE49-F238E27FC236}">
                <a16:creationId xmlns:a16="http://schemas.microsoft.com/office/drawing/2014/main" id="{23F797D7-01CE-0257-1283-7AF94F208C2F}"/>
              </a:ext>
            </a:extLst>
          </p:cNvPr>
          <p:cNvSpPr txBox="1"/>
          <p:nvPr/>
        </p:nvSpPr>
        <p:spPr>
          <a:xfrm>
            <a:off x="6432766" y="2416421"/>
            <a:ext cx="3690649" cy="360612"/>
          </a:xfrm>
          <a:prstGeom prst="rect">
            <a:avLst/>
          </a:prstGeom>
          <a:noFill/>
        </p:spPr>
        <p:txBody>
          <a:bodyPr wrap="square" rtlCol="0">
            <a:spAutoFit/>
          </a:bodyPr>
          <a:lstStyle/>
          <a:p>
            <a:pPr algn="ctr">
              <a:lnSpc>
                <a:spcPct val="120000"/>
              </a:lnSpc>
            </a:pPr>
            <a:r>
              <a:rPr lang="fr-FR" sz="1600" b="1">
                <a:solidFill>
                  <a:schemeClr val="accent2"/>
                </a:solidFill>
              </a:rPr>
              <a:t>Standardoidut ja normitetut testit</a:t>
            </a:r>
            <a:endParaRPr lang="fr-FR" sz="1600" b="1" dirty="0">
              <a:solidFill>
                <a:schemeClr val="accent2"/>
              </a:solidFill>
            </a:endParaRPr>
          </a:p>
        </p:txBody>
      </p:sp>
      <p:sp>
        <p:nvSpPr>
          <p:cNvPr id="9" name="ZoneTexte 8">
            <a:extLst>
              <a:ext uri="{FF2B5EF4-FFF2-40B4-BE49-F238E27FC236}">
                <a16:creationId xmlns:a16="http://schemas.microsoft.com/office/drawing/2014/main" id="{5C742CF0-33D9-ED8D-872F-49B4379953B5}"/>
              </a:ext>
            </a:extLst>
          </p:cNvPr>
          <p:cNvSpPr txBox="1"/>
          <p:nvPr/>
        </p:nvSpPr>
        <p:spPr>
          <a:xfrm>
            <a:off x="2306855" y="2416421"/>
            <a:ext cx="3221150" cy="360612"/>
          </a:xfrm>
          <a:prstGeom prst="rect">
            <a:avLst/>
          </a:prstGeom>
          <a:noFill/>
        </p:spPr>
        <p:txBody>
          <a:bodyPr wrap="square" rtlCol="0">
            <a:spAutoFit/>
          </a:bodyPr>
          <a:lstStyle/>
          <a:p>
            <a:pPr algn="ctr">
              <a:lnSpc>
                <a:spcPct val="120000"/>
              </a:lnSpc>
            </a:pPr>
            <a:r>
              <a:rPr lang="fr-FR" sz="1600" b="1">
                <a:solidFill>
                  <a:schemeClr val="accent2"/>
                </a:solidFill>
              </a:rPr>
              <a:t>Havainnolliset ruudukot</a:t>
            </a:r>
            <a:endParaRPr lang="fr-FR" sz="1600" b="1" dirty="0">
              <a:solidFill>
                <a:schemeClr val="accent2"/>
              </a:solidFill>
            </a:endParaRPr>
          </a:p>
        </p:txBody>
      </p:sp>
      <p:sp>
        <p:nvSpPr>
          <p:cNvPr id="5" name="Tekstin paikkamerkki 4">
            <a:extLst>
              <a:ext uri="{FF2B5EF4-FFF2-40B4-BE49-F238E27FC236}">
                <a16:creationId xmlns:a16="http://schemas.microsoft.com/office/drawing/2014/main" id="{95F232AD-E4DF-ECFF-5616-C928FC4C3E98}"/>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F5F3D958-13B2-599F-5FFB-84436A7F37A3}"/>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4103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3521864" y="338390"/>
            <a:ext cx="4517583" cy="577850"/>
          </a:xfrm>
          <a:prstGeom prst="rect">
            <a:avLst/>
          </a:prstGeom>
        </p:spPr>
        <p:txBody>
          <a:bodyPr wrap="none">
            <a:spAutoFit/>
          </a:bodyPr>
          <a:lstStyle/>
          <a:p>
            <a:pPr algn="just">
              <a:lnSpc>
                <a:spcPct val="150000"/>
              </a:lnSpc>
              <a:buClr>
                <a:srgbClr val="674EA7"/>
              </a:buClr>
              <a:buSzPts val="4000"/>
            </a:pPr>
            <a:r>
              <a:rPr lang="en-US" sz="2400">
                <a:solidFill>
                  <a:srgbClr val="746677"/>
                </a:solidFill>
              </a:rPr>
              <a:t>Arviointityökalujen edut ja haitat</a:t>
            </a:r>
            <a:endParaRPr lang="en-US" sz="2400" dirty="0">
              <a:solidFill>
                <a:srgbClr val="746677"/>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909262" y="6245033"/>
            <a:ext cx="4482924"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graphicFrame>
        <p:nvGraphicFramePr>
          <p:cNvPr id="2" name="Tableau 1">
            <a:extLst>
              <a:ext uri="{FF2B5EF4-FFF2-40B4-BE49-F238E27FC236}">
                <a16:creationId xmlns:a16="http://schemas.microsoft.com/office/drawing/2014/main" id="{0B255B67-A337-6DF5-D643-C879AD9FFF29}"/>
              </a:ext>
            </a:extLst>
          </p:cNvPr>
          <p:cNvGraphicFramePr>
            <a:graphicFrameLocks noGrp="1"/>
          </p:cNvGraphicFramePr>
          <p:nvPr>
            <p:extLst>
              <p:ext uri="{D42A27DB-BD31-4B8C-83A1-F6EECF244321}">
                <p14:modId xmlns:p14="http://schemas.microsoft.com/office/powerpoint/2010/main" val="2901620581"/>
              </p:ext>
            </p:extLst>
          </p:nvPr>
        </p:nvGraphicFramePr>
        <p:xfrm>
          <a:off x="404349" y="1516644"/>
          <a:ext cx="11232480" cy="4565974"/>
        </p:xfrm>
        <a:graphic>
          <a:graphicData uri="http://schemas.openxmlformats.org/drawingml/2006/table">
            <a:tbl>
              <a:tblPr firstRow="1" bandRow="1">
                <a:tableStyleId>{5C22544A-7EE6-4342-B048-85BDC9FD1C3A}</a:tableStyleId>
              </a:tblPr>
              <a:tblGrid>
                <a:gridCol w="2808120">
                  <a:extLst>
                    <a:ext uri="{9D8B030D-6E8A-4147-A177-3AD203B41FA5}">
                      <a16:colId xmlns:a16="http://schemas.microsoft.com/office/drawing/2014/main" val="1321915423"/>
                    </a:ext>
                  </a:extLst>
                </a:gridCol>
                <a:gridCol w="2808120">
                  <a:extLst>
                    <a:ext uri="{9D8B030D-6E8A-4147-A177-3AD203B41FA5}">
                      <a16:colId xmlns:a16="http://schemas.microsoft.com/office/drawing/2014/main" val="2470669678"/>
                    </a:ext>
                  </a:extLst>
                </a:gridCol>
                <a:gridCol w="2808120">
                  <a:extLst>
                    <a:ext uri="{9D8B030D-6E8A-4147-A177-3AD203B41FA5}">
                      <a16:colId xmlns:a16="http://schemas.microsoft.com/office/drawing/2014/main" val="2011335573"/>
                    </a:ext>
                  </a:extLst>
                </a:gridCol>
                <a:gridCol w="2808120">
                  <a:extLst>
                    <a:ext uri="{9D8B030D-6E8A-4147-A177-3AD203B41FA5}">
                      <a16:colId xmlns:a16="http://schemas.microsoft.com/office/drawing/2014/main" val="2046558025"/>
                    </a:ext>
                  </a:extLst>
                </a:gridCol>
              </a:tblGrid>
              <a:tr h="470538">
                <a:tc gridSpan="2">
                  <a:txBody>
                    <a:bodyPr/>
                    <a:lstStyle/>
                    <a:p>
                      <a:pPr algn="ctr">
                        <a:lnSpc>
                          <a:spcPct val="120000"/>
                        </a:lnSpc>
                        <a:spcBef>
                          <a:spcPts val="600"/>
                        </a:spcBef>
                      </a:pPr>
                      <a:r>
                        <a:rPr lang="fr-FR" sz="1600" dirty="0"/>
                        <a:t>Standardoidut ja normitetut testit</a:t>
                      </a:r>
                    </a:p>
                  </a:txBody>
                  <a:tcPr/>
                </a:tc>
                <a:tc hMerge="1">
                  <a:txBody>
                    <a:bodyPr/>
                    <a:lstStyle/>
                    <a:p>
                      <a:endParaRPr lang="fr-FR" dirty="0"/>
                    </a:p>
                  </a:txBody>
                  <a:tcPr/>
                </a:tc>
                <a:tc gridSpan="2">
                  <a:txBody>
                    <a:bodyPr/>
                    <a:lstStyle/>
                    <a:p>
                      <a:pPr algn="ctr">
                        <a:lnSpc>
                          <a:spcPct val="120000"/>
                        </a:lnSpc>
                        <a:spcBef>
                          <a:spcPts val="600"/>
                        </a:spcBef>
                      </a:pPr>
                      <a:r>
                        <a:rPr lang="fr-FR" sz="1600" dirty="0"/>
                        <a:t>Havainnolliset ruudukot</a:t>
                      </a:r>
                    </a:p>
                  </a:txBody>
                  <a:tcPr/>
                </a:tc>
                <a:tc hMerge="1">
                  <a:txBody>
                    <a:bodyPr/>
                    <a:lstStyle/>
                    <a:p>
                      <a:endParaRPr lang="fr-FR" dirty="0"/>
                    </a:p>
                  </a:txBody>
                  <a:tcPr/>
                </a:tc>
                <a:extLst>
                  <a:ext uri="{0D108BD9-81ED-4DB2-BD59-A6C34878D82A}">
                    <a16:rowId xmlns:a16="http://schemas.microsoft.com/office/drawing/2014/main" val="687094610"/>
                  </a:ext>
                </a:extLst>
              </a:tr>
              <a:tr h="470538">
                <a:tc>
                  <a:txBody>
                    <a:bodyPr/>
                    <a:lstStyle/>
                    <a:p>
                      <a:pPr algn="ctr">
                        <a:lnSpc>
                          <a:spcPct val="120000"/>
                        </a:lnSpc>
                        <a:spcBef>
                          <a:spcPts val="600"/>
                        </a:spcBef>
                      </a:pPr>
                      <a:r>
                        <a:rPr lang="fr-FR" sz="1600" dirty="0"/>
                        <a:t>Etuja</a:t>
                      </a:r>
                    </a:p>
                  </a:txBody>
                  <a:tcPr/>
                </a:tc>
                <a:tc>
                  <a:txBody>
                    <a:bodyPr/>
                    <a:lstStyle/>
                    <a:p>
                      <a:pPr algn="ctr">
                        <a:lnSpc>
                          <a:spcPct val="120000"/>
                        </a:lnSpc>
                        <a:spcBef>
                          <a:spcPts val="600"/>
                        </a:spcBef>
                      </a:pPr>
                      <a:r>
                        <a:rPr lang="fr-FR" sz="1600" dirty="0"/>
                        <a:t>Haitat</a:t>
                      </a:r>
                    </a:p>
                  </a:txBody>
                  <a:tcPr/>
                </a:tc>
                <a:tc>
                  <a:txBody>
                    <a:bodyPr/>
                    <a:lstStyle/>
                    <a:p>
                      <a:pPr algn="ctr">
                        <a:lnSpc>
                          <a:spcPct val="120000"/>
                        </a:lnSpc>
                        <a:spcBef>
                          <a:spcPts val="600"/>
                        </a:spcBef>
                      </a:pPr>
                      <a:r>
                        <a:rPr lang="fr-FR" sz="1600" dirty="0"/>
                        <a:t>Etuja</a:t>
                      </a:r>
                    </a:p>
                  </a:txBody>
                  <a:tcPr/>
                </a:tc>
                <a:tc>
                  <a:txBody>
                    <a:bodyPr/>
                    <a:lstStyle/>
                    <a:p>
                      <a:pPr algn="ctr">
                        <a:lnSpc>
                          <a:spcPct val="120000"/>
                        </a:lnSpc>
                        <a:spcBef>
                          <a:spcPts val="600"/>
                        </a:spcBef>
                      </a:pPr>
                      <a:r>
                        <a:rPr lang="fr-FR" sz="1600" dirty="0"/>
                        <a:t>Haitat</a:t>
                      </a:r>
                    </a:p>
                  </a:txBody>
                  <a:tcPr/>
                </a:tc>
                <a:extLst>
                  <a:ext uri="{0D108BD9-81ED-4DB2-BD59-A6C34878D82A}">
                    <a16:rowId xmlns:a16="http://schemas.microsoft.com/office/drawing/2014/main" val="2619201710"/>
                  </a:ext>
                </a:extLst>
              </a:tr>
              <a:tr h="470538">
                <a:tc>
                  <a:txBody>
                    <a:bodyPr/>
                    <a:lstStyle/>
                    <a:p>
                      <a:pPr>
                        <a:lnSpc>
                          <a:spcPct val="120000"/>
                        </a:lnSpc>
                        <a:spcBef>
                          <a:spcPts val="600"/>
                        </a:spcBef>
                      </a:pPr>
                      <a:r>
                        <a:rPr lang="fi-FI" sz="1400" dirty="0"/>
                        <a:t>Sisäänrakennetut paristot kielen kaikkien näkökohtien arviointiin
Voit määrittää, kuinka paljon kielen suorituskyky poikkeaa normista
Voidaan esittää tietokoneistetussa muodossa helppoa ja hauskaa hallinnointia varten</a:t>
                      </a:r>
                      <a:endParaRPr lang="fr-FR" sz="1400" dirty="0"/>
                    </a:p>
                  </a:txBody>
                  <a:tcPr/>
                </a:tc>
                <a:tc>
                  <a:txBody>
                    <a:bodyPr/>
                    <a:lstStyle/>
                    <a:p>
                      <a:pPr>
                        <a:lnSpc>
                          <a:spcPct val="120000"/>
                        </a:lnSpc>
                        <a:spcBef>
                          <a:spcPts val="600"/>
                        </a:spcBef>
                      </a:pPr>
                      <a:r>
                        <a:rPr lang="fi-FI" sz="1400" dirty="0"/>
                        <a:t>Ei yleensä sovellu ihmisille, joilla on kohtalainen tai vaikea IDD
Jos testi- ja pisteytysohjeita noudatetaan, havaitaan yleensä lattiavaikutus, mikä vaikeuttaa IDD-potilaiden vahvuuksien ja heikkouksien määrittämistä, täydellisen profiilin saamista ja intervention suunnittelua.
Edellyttää laitteiden ja/tai koeaikojen mukauttamista (määräaikojen poistaminen jne.).</a:t>
                      </a:r>
                      <a:endParaRPr lang="fr-FR" sz="1400" dirty="0"/>
                    </a:p>
                  </a:txBody>
                  <a:tcPr/>
                </a:tc>
                <a:tc>
                  <a:txBody>
                    <a:bodyPr/>
                    <a:lstStyle/>
                    <a:p>
                      <a:pPr>
                        <a:lnSpc>
                          <a:spcPct val="120000"/>
                        </a:lnSpc>
                        <a:spcBef>
                          <a:spcPts val="600"/>
                        </a:spcBef>
                      </a:pPr>
                      <a:r>
                        <a:rPr lang="fi-FI" sz="1400" dirty="0"/>
                        <a:t>Anna täydellinen kuvaus IDD-henkilön viestintäprofiilista ja tarpeista
Mahdollistaa viestintää edeltävän ja varhaisen viestintäkäyttäytymisen havaitsemisen, jota ei arvioida standardoiduissa paristoissa
Voidaan käyttää hyvin säännöllisesti (testiteholla)
Voidaan käyttää useissa yhteyksissä ja useiden ammattilaisten toimesta</a:t>
                      </a:r>
                      <a:endParaRPr lang="fr-FR" sz="1400" dirty="0"/>
                    </a:p>
                  </a:txBody>
                  <a:tcPr/>
                </a:tc>
                <a:tc>
                  <a:txBody>
                    <a:bodyPr/>
                    <a:lstStyle/>
                    <a:p>
                      <a:pPr>
                        <a:lnSpc>
                          <a:spcPct val="120000"/>
                        </a:lnSpc>
                        <a:spcBef>
                          <a:spcPts val="600"/>
                        </a:spcBef>
                      </a:pPr>
                      <a:r>
                        <a:rPr lang="fi-FI" sz="1400" dirty="0"/>
                        <a:t>Aikaa vievä
Tarve käyttää videotallenteita kaiken viestintäkäyttäytymisen tarkkailuun</a:t>
                      </a:r>
                      <a:endParaRPr lang="fr-FR" sz="1400" dirty="0"/>
                    </a:p>
                  </a:txBody>
                  <a:tcPr/>
                </a:tc>
                <a:extLst>
                  <a:ext uri="{0D108BD9-81ED-4DB2-BD59-A6C34878D82A}">
                    <a16:rowId xmlns:a16="http://schemas.microsoft.com/office/drawing/2014/main" val="1038529032"/>
                  </a:ext>
                </a:extLst>
              </a:tr>
            </a:tbl>
          </a:graphicData>
        </a:graphic>
      </p:graphicFrame>
      <p:sp>
        <p:nvSpPr>
          <p:cNvPr id="5" name="Tekstin paikkamerkki 4">
            <a:extLst>
              <a:ext uri="{FF2B5EF4-FFF2-40B4-BE49-F238E27FC236}">
                <a16:creationId xmlns:a16="http://schemas.microsoft.com/office/drawing/2014/main" id="{2B04C2DF-A3C8-E486-5969-8B2649ED34C4}"/>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444363BA-3BE0-239E-E716-65E5C906B736}"/>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688519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2960813" y="338390"/>
            <a:ext cx="5639685" cy="658835"/>
          </a:xfrm>
          <a:prstGeom prst="rect">
            <a:avLst/>
          </a:prstGeom>
        </p:spPr>
        <p:txBody>
          <a:bodyPr wrap="none" lIns="91440" tIns="45720" rIns="91440" bIns="45720" anchor="t">
            <a:spAutoFit/>
          </a:bodyPr>
          <a:lstStyle/>
          <a:p>
            <a:pPr algn="just">
              <a:lnSpc>
                <a:spcPct val="150000"/>
              </a:lnSpc>
              <a:buClr>
                <a:srgbClr val="674EA7"/>
              </a:buClr>
              <a:buSzPts val="4000"/>
            </a:pPr>
            <a:r>
              <a:rPr lang="en-US" sz="2800" b="1" dirty="0">
                <a:solidFill>
                  <a:srgbClr val="746677"/>
                </a:solidFill>
              </a:rPr>
              <a:t>4.3 </a:t>
            </a:r>
            <a:r>
              <a:rPr lang="en-US" sz="2800" b="1" dirty="0" err="1">
                <a:solidFill>
                  <a:srgbClr val="746677"/>
                </a:solidFill>
              </a:rPr>
              <a:t>Tärkeimmät</a:t>
            </a:r>
            <a:r>
              <a:rPr lang="en-US" sz="2800" b="1" dirty="0">
                <a:solidFill>
                  <a:srgbClr val="746677"/>
                </a:solidFill>
              </a:rPr>
              <a:t> </a:t>
            </a:r>
            <a:r>
              <a:rPr lang="en-US" sz="2800" b="1" dirty="0" err="1">
                <a:solidFill>
                  <a:srgbClr val="746677"/>
                </a:solidFill>
              </a:rPr>
              <a:t>arviointivälineet</a:t>
            </a:r>
            <a:endParaRPr lang="en-US" sz="2800" b="1" dirty="0">
              <a:solidFill>
                <a:srgbClr val="746677"/>
              </a:solidFill>
            </a:endParaRPr>
          </a:p>
        </p:txBody>
      </p:sp>
      <p:graphicFrame>
        <p:nvGraphicFramePr>
          <p:cNvPr id="2" name="Diagramme 1">
            <a:extLst>
              <a:ext uri="{FF2B5EF4-FFF2-40B4-BE49-F238E27FC236}">
                <a16:creationId xmlns:a16="http://schemas.microsoft.com/office/drawing/2014/main" id="{BF53D85A-323B-472E-E072-88F3EF05E31C}"/>
              </a:ext>
            </a:extLst>
          </p:cNvPr>
          <p:cNvGraphicFramePr/>
          <p:nvPr>
            <p:extLst>
              <p:ext uri="{D42A27DB-BD31-4B8C-83A1-F6EECF244321}">
                <p14:modId xmlns:p14="http://schemas.microsoft.com/office/powerpoint/2010/main" val="1130512013"/>
              </p:ext>
            </p:extLst>
          </p:nvPr>
        </p:nvGraphicFramePr>
        <p:xfrm>
          <a:off x="1837355" y="1185606"/>
          <a:ext cx="8517289" cy="53282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744505" y="6430383"/>
            <a:ext cx="4781546" cy="35482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5" name="Tekstin paikkamerkki 4">
            <a:extLst>
              <a:ext uri="{FF2B5EF4-FFF2-40B4-BE49-F238E27FC236}">
                <a16:creationId xmlns:a16="http://schemas.microsoft.com/office/drawing/2014/main" id="{6E58F9E0-8DBE-A037-8C15-F38EE1D7AEAB}"/>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47DC6949-0909-6119-9DF5-F322BEF950DA}"/>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66521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fi-FI" sz="2400" b="1" dirty="0">
                <a:solidFill>
                  <a:srgbClr val="746677"/>
                </a:solidFill>
              </a:rPr>
              <a:t>4.3.1 </a:t>
            </a:r>
            <a:r>
              <a:rPr lang="fi-FI" sz="2400" b="1" dirty="0" err="1">
                <a:solidFill>
                  <a:srgbClr val="746677"/>
                </a:solidFill>
              </a:rPr>
              <a:t>Wetherbyn</a:t>
            </a:r>
            <a:r>
              <a:rPr lang="fi-FI" sz="2400" b="1" dirty="0">
                <a:solidFill>
                  <a:srgbClr val="746677"/>
                </a:solidFill>
              </a:rPr>
              <a:t> ja </a:t>
            </a:r>
            <a:r>
              <a:rPr lang="fi-FI" sz="2400" b="1" dirty="0" err="1">
                <a:solidFill>
                  <a:srgbClr val="746677"/>
                </a:solidFill>
              </a:rPr>
              <a:t>Pruttingin</a:t>
            </a:r>
            <a:r>
              <a:rPr lang="fi-FI" sz="2400" b="1" dirty="0">
                <a:solidFill>
                  <a:srgbClr val="746677"/>
                </a:solidFill>
              </a:rPr>
              <a:t> luettelo viestintätoiminnoista (1984)</a:t>
            </a:r>
            <a:endParaRPr lang="en-US" sz="2400" b="1" dirty="0">
              <a:solidFill>
                <a:srgbClr val="746677"/>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6898965" y="6245033"/>
            <a:ext cx="449322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graphicFrame>
        <p:nvGraphicFramePr>
          <p:cNvPr id="5" name="Diagramme 4">
            <a:extLst>
              <a:ext uri="{FF2B5EF4-FFF2-40B4-BE49-F238E27FC236}">
                <a16:creationId xmlns:a16="http://schemas.microsoft.com/office/drawing/2014/main" id="{4FA3BBDC-8B37-786A-ECDA-97B056B73C17}"/>
              </a:ext>
            </a:extLst>
          </p:cNvPr>
          <p:cNvGraphicFramePr/>
          <p:nvPr>
            <p:extLst>
              <p:ext uri="{D42A27DB-BD31-4B8C-83A1-F6EECF244321}">
                <p14:modId xmlns:p14="http://schemas.microsoft.com/office/powerpoint/2010/main" val="3314288965"/>
              </p:ext>
            </p:extLst>
          </p:nvPr>
        </p:nvGraphicFramePr>
        <p:xfrm>
          <a:off x="952786" y="1545234"/>
          <a:ext cx="10439400" cy="46089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CE6EDA8C-F215-AEE8-2016-8E805B73B856}"/>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937FE9AA-D854-876B-0265-E9EFE3070DDC}"/>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97489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3" name="Rectangle 2">
            <a:extLst>
              <a:ext uri="{FF2B5EF4-FFF2-40B4-BE49-F238E27FC236}">
                <a16:creationId xmlns:a16="http://schemas.microsoft.com/office/drawing/2014/main" id="{3CB98705-41EC-B721-19C8-A0C5E92C91A4}"/>
              </a:ext>
            </a:extLst>
          </p:cNvPr>
          <p:cNvSpPr/>
          <p:nvPr/>
        </p:nvSpPr>
        <p:spPr>
          <a:xfrm>
            <a:off x="1711882" y="338390"/>
            <a:ext cx="8300615" cy="937949"/>
          </a:xfrm>
          <a:prstGeom prst="rect">
            <a:avLst/>
          </a:prstGeom>
        </p:spPr>
        <p:txBody>
          <a:bodyPr wrap="square" lIns="91440" tIns="45720" rIns="91440" bIns="45720" anchor="t">
            <a:spAutoFit/>
          </a:bodyPr>
          <a:lstStyle/>
          <a:p>
            <a:pPr algn="ctr">
              <a:lnSpc>
                <a:spcPct val="120000"/>
              </a:lnSpc>
              <a:buClr>
                <a:srgbClr val="674EA7"/>
              </a:buClr>
              <a:buSzPts val="4000"/>
            </a:pPr>
            <a:r>
              <a:rPr lang="en-US" sz="2400" b="1" dirty="0">
                <a:solidFill>
                  <a:srgbClr val="746677"/>
                </a:solidFill>
              </a:rPr>
              <a:t>4.3.2 The Communication Matrix </a:t>
            </a:r>
          </a:p>
          <a:p>
            <a:pPr algn="ctr">
              <a:lnSpc>
                <a:spcPct val="120000"/>
              </a:lnSpc>
              <a:buClr>
                <a:srgbClr val="674EA7"/>
              </a:buClr>
              <a:buSzPts val="4000"/>
            </a:pPr>
            <a:r>
              <a:rPr lang="en-US" sz="2400" b="1" dirty="0">
                <a:solidFill>
                  <a:srgbClr val="746677"/>
                </a:solidFill>
              </a:rPr>
              <a:t>(Rowland, 1990, 1996, 2004)</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xfrm>
            <a:off x="5889829" y="6420087"/>
            <a:ext cx="5502357" cy="19007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graphicFrame>
        <p:nvGraphicFramePr>
          <p:cNvPr id="2" name="Tableau 1">
            <a:extLst>
              <a:ext uri="{FF2B5EF4-FFF2-40B4-BE49-F238E27FC236}">
                <a16:creationId xmlns:a16="http://schemas.microsoft.com/office/drawing/2014/main" id="{2C0A2DEF-78D1-D904-1EFC-76EBF67DBC08}"/>
              </a:ext>
            </a:extLst>
          </p:cNvPr>
          <p:cNvGraphicFramePr>
            <a:graphicFrameLocks noGrp="1"/>
          </p:cNvGraphicFramePr>
          <p:nvPr>
            <p:extLst>
              <p:ext uri="{D42A27DB-BD31-4B8C-83A1-F6EECF244321}">
                <p14:modId xmlns:p14="http://schemas.microsoft.com/office/powerpoint/2010/main" val="2727420531"/>
              </p:ext>
            </p:extLst>
          </p:nvPr>
        </p:nvGraphicFramePr>
        <p:xfrm>
          <a:off x="555680" y="1525305"/>
          <a:ext cx="11101330" cy="5138463"/>
        </p:xfrm>
        <a:graphic>
          <a:graphicData uri="http://schemas.openxmlformats.org/drawingml/2006/table">
            <a:tbl>
              <a:tblPr firstRow="1" bandRow="1">
                <a:tableStyleId>{5C22544A-7EE6-4342-B048-85BDC9FD1C3A}</a:tableStyleId>
              </a:tblPr>
              <a:tblGrid>
                <a:gridCol w="4977257">
                  <a:extLst>
                    <a:ext uri="{9D8B030D-6E8A-4147-A177-3AD203B41FA5}">
                      <a16:colId xmlns:a16="http://schemas.microsoft.com/office/drawing/2014/main" val="2169029546"/>
                    </a:ext>
                  </a:extLst>
                </a:gridCol>
                <a:gridCol w="6124073">
                  <a:extLst>
                    <a:ext uri="{9D8B030D-6E8A-4147-A177-3AD203B41FA5}">
                      <a16:colId xmlns:a16="http://schemas.microsoft.com/office/drawing/2014/main" val="1019965129"/>
                    </a:ext>
                  </a:extLst>
                </a:gridCol>
              </a:tblGrid>
              <a:tr h="367835">
                <a:tc>
                  <a:txBody>
                    <a:bodyPr/>
                    <a:lstStyle/>
                    <a:p>
                      <a:pPr algn="ctr">
                        <a:lnSpc>
                          <a:spcPct val="120000"/>
                        </a:lnSpc>
                        <a:spcBef>
                          <a:spcPts val="600"/>
                        </a:spcBef>
                      </a:pPr>
                      <a:r>
                        <a:rPr lang="fr-FR" sz="1600" dirty="0"/>
                        <a:t>Viestintätaidot arvioitu</a:t>
                      </a:r>
                    </a:p>
                  </a:txBody>
                  <a:tcPr/>
                </a:tc>
                <a:tc>
                  <a:txBody>
                    <a:bodyPr/>
                    <a:lstStyle/>
                    <a:p>
                      <a:pPr algn="ctr">
                        <a:lnSpc>
                          <a:spcPct val="120000"/>
                        </a:lnSpc>
                        <a:spcBef>
                          <a:spcPts val="600"/>
                        </a:spcBef>
                      </a:pPr>
                      <a:r>
                        <a:rPr lang="fr-FR" sz="1600" dirty="0"/>
                        <a:t>Arvioitu viestintäkäyttäytyminen</a:t>
                      </a:r>
                    </a:p>
                  </a:txBody>
                  <a:tcPr/>
                </a:tc>
                <a:extLst>
                  <a:ext uri="{0D108BD9-81ED-4DB2-BD59-A6C34878D82A}">
                    <a16:rowId xmlns:a16="http://schemas.microsoft.com/office/drawing/2014/main" val="2902088883"/>
                  </a:ext>
                </a:extLst>
              </a:tr>
              <a:tr h="4524368">
                <a:tc>
                  <a:txBody>
                    <a:bodyPr/>
                    <a:lstStyle/>
                    <a:p>
                      <a:pPr marL="285750" indent="-285750">
                        <a:lnSpc>
                          <a:spcPct val="120000"/>
                        </a:lnSpc>
                        <a:spcBef>
                          <a:spcPts val="600"/>
                        </a:spcBef>
                        <a:buFont typeface="Arial" panose="020B0604020202020204" pitchFamily="34" charset="0"/>
                        <a:buChar char="•"/>
                      </a:pPr>
                      <a:r>
                        <a:rPr lang="fi-FI" sz="1600" dirty="0"/>
                        <a:t>Kieltäytyminen
Halu saada jotain
Aikomus osallistua sosiaaliseen vuorovaikutukseen
Tietojenvaihto (antaminen ja vastaanottaminen)</a:t>
                      </a:r>
                      <a:endParaRPr lang="fr-FR" sz="1600" dirty="0"/>
                    </a:p>
                  </a:txBody>
                  <a:tcPr/>
                </a:tc>
                <a:tc>
                  <a:txBody>
                    <a:bodyPr/>
                    <a:lstStyle/>
                    <a:p>
                      <a:pPr marL="285750" lvl="0" indent="-285750">
                        <a:lnSpc>
                          <a:spcPct val="120000"/>
                        </a:lnSpc>
                        <a:spcBef>
                          <a:spcPts val="600"/>
                        </a:spcBef>
                        <a:buFont typeface="Arial" panose="020B0604020202020204" pitchFamily="34" charset="0"/>
                        <a:buChar char="•"/>
                      </a:pPr>
                      <a:r>
                        <a:rPr lang="fi-FI" sz="1600" b="0" i="0" u="none" strike="noStrike" cap="none" dirty="0">
                          <a:solidFill>
                            <a:schemeClr val="dk1"/>
                          </a:solidFill>
                          <a:effectLst/>
                          <a:latin typeface="+mn-lt"/>
                          <a:ea typeface="+mn-ea"/>
                          <a:cs typeface="+mn-cs"/>
                          <a:sym typeface="Arial"/>
                        </a:rPr>
                        <a:t>Kehon liikkeet: koko keho, pää, kädet ja jalat
Ilmeet: hymy, kulmakarvat ja irvistys
Varhaiset äänet: huutaminen, huutaminen, nauraminen ja itku
Katseen suunta: katso jotakuta tai jotain
Yksinkertaiset eleet: ohjaa käsiä, kosketa henkilöä, kurkota henkilöä tai esinettä tai tartu häneen
Perinteiset eleet ja ääntelyt: pudista päätä ei/kyllä, sano hyvästit, osoita haluttua esinettä jne.
Konkreettiset symbolit: 2D ja 3D, joilla on selkeä havainnollinen/fyysinen samankaltaisuus niiden esineiden kanssa, joihin ne viittaavat, ikoniset eleet
Abstraktit symbolit: puhutut/allekirjoitetut/kirjoitetut sanat, pistekirjoitus
Kieli: vähintään 2 symbolin yhdistelmä</a:t>
                      </a:r>
                      <a:endParaRPr lang="fr-FR" sz="1600" dirty="0"/>
                    </a:p>
                  </a:txBody>
                  <a:tcPr/>
                </a:tc>
                <a:extLst>
                  <a:ext uri="{0D108BD9-81ED-4DB2-BD59-A6C34878D82A}">
                    <a16:rowId xmlns:a16="http://schemas.microsoft.com/office/drawing/2014/main" val="2758690694"/>
                  </a:ext>
                </a:extLst>
              </a:tr>
            </a:tbl>
          </a:graphicData>
        </a:graphic>
      </p:graphicFrame>
      <p:sp>
        <p:nvSpPr>
          <p:cNvPr id="5" name="Tekstin paikkamerkki 4">
            <a:extLst>
              <a:ext uri="{FF2B5EF4-FFF2-40B4-BE49-F238E27FC236}">
                <a16:creationId xmlns:a16="http://schemas.microsoft.com/office/drawing/2014/main" id="{D2024B11-B998-3E51-C90A-6A221087BB6D}"/>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19354FA8-3367-49CE-CFC0-6A874137D5EB}"/>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2057312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BC2ACE-A75F-449C-A2E6-0C8D804416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2B3263-EF49-4234-9689-D9203774EBA0}">
  <ds:schemaRefs>
    <ds:schemaRef ds:uri="http://schemas.microsoft.com/office/2006/documentManagement/types"/>
    <ds:schemaRef ds:uri="833f7f52-ca37-4ad5-a460-7ba203df2864"/>
    <ds:schemaRef ds:uri="http://purl.org/dc/terms/"/>
    <ds:schemaRef ds:uri="http://schemas.microsoft.com/office/infopath/2007/PartnerControls"/>
    <ds:schemaRef ds:uri="http://schemas.microsoft.com/office/2006/metadata/properties"/>
    <ds:schemaRef ds:uri="http://purl.org/dc/elements/1.1/"/>
    <ds:schemaRef ds:uri="7a866126-7c09-4654-844e-0d48a974f41d"/>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1010</TotalTime>
  <Words>2800</Words>
  <Application>Microsoft Office PowerPoint</Application>
  <PresentationFormat>Laajakuva</PresentationFormat>
  <Paragraphs>152</Paragraphs>
  <Slides>13</Slides>
  <Notes>13</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13</vt:i4>
      </vt:variant>
    </vt:vector>
  </HeadingPairs>
  <TitlesOfParts>
    <vt:vector size="16" baseType="lpstr">
      <vt:lpstr>Arial</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42</cp:revision>
  <dcterms:created xsi:type="dcterms:W3CDTF">2023-11-23T08:37:25Z</dcterms:created>
  <dcterms:modified xsi:type="dcterms:W3CDTF">2024-12-09T14:21:13Z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