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17"/>
  </p:notesMasterIdLst>
  <p:sldIdLst>
    <p:sldId id="256" r:id="rId5"/>
    <p:sldId id="257" r:id="rId6"/>
    <p:sldId id="261" r:id="rId7"/>
    <p:sldId id="258" r:id="rId8"/>
    <p:sldId id="262" r:id="rId9"/>
    <p:sldId id="263" r:id="rId10"/>
    <p:sldId id="264" r:id="rId11"/>
    <p:sldId id="265" r:id="rId12"/>
    <p:sldId id="266" r:id="rId13"/>
    <p:sldId id="269" r:id="rId14"/>
    <p:sldId id="267" r:id="rId15"/>
    <p:sldId id="268" r:id="rId16"/>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18"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A0D6"/>
    <a:srgbClr val="A0C0E5"/>
    <a:srgbClr val="A1C0E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8A35363-BF49-4841-9F68-1F6BD1730BE5}" v="12" dt="2024-12-09T14:22:46.86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7086" autoAdjust="0"/>
  </p:normalViewPr>
  <p:slideViewPr>
    <p:cSldViewPr snapToGrid="0">
      <p:cViewPr varScale="1">
        <p:scale>
          <a:sx n="125" d="100"/>
          <a:sy n="125" d="100"/>
        </p:scale>
        <p:origin x="161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customschemas.google.com/relationships/presentationmetadata" Target="metadata"/><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Ojala Krista" userId="f0ba6cd0-c5fd-43c9-a651-72ef6fcfc64d" providerId="ADAL" clId="{E2E352B3-1095-4C08-9AD4-4C5D44A918AD}"/>
    <pc:docChg chg="undo custSel modSld">
      <pc:chgData name="Ojala Krista" userId="f0ba6cd0-c5fd-43c9-a651-72ef6fcfc64d" providerId="ADAL" clId="{E2E352B3-1095-4C08-9AD4-4C5D44A918AD}" dt="2024-10-22T11:29:40.277" v="191"/>
      <pc:docMkLst>
        <pc:docMk/>
      </pc:docMkLst>
      <pc:sldChg chg="addSp delSp modSp mod">
        <pc:chgData name="Ojala Krista" userId="f0ba6cd0-c5fd-43c9-a651-72ef6fcfc64d" providerId="ADAL" clId="{E2E352B3-1095-4C08-9AD4-4C5D44A918AD}" dt="2024-10-22T11:03:29.408" v="63" actId="478"/>
        <pc:sldMkLst>
          <pc:docMk/>
          <pc:sldMk cId="0" sldId="256"/>
        </pc:sldMkLst>
        <pc:spChg chg="mod">
          <ac:chgData name="Ojala Krista" userId="f0ba6cd0-c5fd-43c9-a651-72ef6fcfc64d" providerId="ADAL" clId="{E2E352B3-1095-4C08-9AD4-4C5D44A918AD}" dt="2024-10-22T11:03:26.267" v="62" actId="404"/>
          <ac:spMkLst>
            <pc:docMk/>
            <pc:sldMk cId="0" sldId="256"/>
            <ac:spMk id="99" creationId="{00000000-0000-0000-0000-000000000000}"/>
          </ac:spMkLst>
        </pc:spChg>
        <pc:spChg chg="mod">
          <ac:chgData name="Ojala Krista" userId="f0ba6cd0-c5fd-43c9-a651-72ef6fcfc64d" providerId="ADAL" clId="{E2E352B3-1095-4C08-9AD4-4C5D44A918AD}" dt="2024-10-22T11:01:41.313" v="0"/>
          <ac:spMkLst>
            <pc:docMk/>
            <pc:sldMk cId="0" sldId="256"/>
            <ac:spMk id="105" creationId="{00000000-0000-0000-0000-000000000000}"/>
          </ac:spMkLst>
        </pc:spChg>
      </pc:sldChg>
      <pc:sldChg chg="addSp delSp modSp mod">
        <pc:chgData name="Ojala Krista" userId="f0ba6cd0-c5fd-43c9-a651-72ef6fcfc64d" providerId="ADAL" clId="{E2E352B3-1095-4C08-9AD4-4C5D44A918AD}" dt="2024-10-22T11:27:14.148" v="142" actId="1076"/>
        <pc:sldMkLst>
          <pc:docMk/>
          <pc:sldMk cId="0" sldId="257"/>
        </pc:sldMkLst>
        <pc:spChg chg="add mod">
          <ac:chgData name="Ojala Krista" userId="f0ba6cd0-c5fd-43c9-a651-72ef6fcfc64d" providerId="ADAL" clId="{E2E352B3-1095-4C08-9AD4-4C5D44A918AD}" dt="2024-10-22T11:27:14.148" v="142" actId="1076"/>
          <ac:spMkLst>
            <pc:docMk/>
            <pc:sldMk cId="0" sldId="257"/>
            <ac:spMk id="2" creationId="{3F757220-3986-6789-F10E-339B998E280B}"/>
          </ac:spMkLst>
        </pc:spChg>
      </pc:sldChg>
      <pc:sldChg chg="addSp delSp modSp mod">
        <pc:chgData name="Ojala Krista" userId="f0ba6cd0-c5fd-43c9-a651-72ef6fcfc64d" providerId="ADAL" clId="{E2E352B3-1095-4C08-9AD4-4C5D44A918AD}" dt="2024-10-22T11:29:36.995" v="190" actId="1076"/>
        <pc:sldMkLst>
          <pc:docMk/>
          <pc:sldMk cId="0" sldId="258"/>
        </pc:sldMkLst>
        <pc:spChg chg="add mod">
          <ac:chgData name="Ojala Krista" userId="f0ba6cd0-c5fd-43c9-a651-72ef6fcfc64d" providerId="ADAL" clId="{E2E352B3-1095-4C08-9AD4-4C5D44A918AD}" dt="2024-10-22T11:29:36.995" v="190" actId="1076"/>
          <ac:spMkLst>
            <pc:docMk/>
            <pc:sldMk cId="0" sldId="258"/>
            <ac:spMk id="3" creationId="{E7BDBF98-32EB-A279-C070-A043A904DB07}"/>
          </ac:spMkLst>
        </pc:spChg>
      </pc:sldChg>
      <pc:sldChg chg="addSp modSp mod">
        <pc:chgData name="Ojala Krista" userId="f0ba6cd0-c5fd-43c9-a651-72ef6fcfc64d" providerId="ADAL" clId="{E2E352B3-1095-4C08-9AD4-4C5D44A918AD}" dt="2024-10-22T11:29:40.277" v="191"/>
        <pc:sldMkLst>
          <pc:docMk/>
          <pc:sldMk cId="1608186336" sldId="261"/>
        </pc:sldMkLst>
        <pc:spChg chg="mod">
          <ac:chgData name="Ojala Krista" userId="f0ba6cd0-c5fd-43c9-a651-72ef6fcfc64d" providerId="ADAL" clId="{E2E352B3-1095-4C08-9AD4-4C5D44A918AD}" dt="2024-10-22T11:02:35.720" v="52" actId="1076"/>
          <ac:spMkLst>
            <pc:docMk/>
            <pc:sldMk cId="1608186336" sldId="261"/>
            <ac:spMk id="8" creationId="{33F8ADDD-6060-018C-F605-AD2446DAB488}"/>
          </ac:spMkLst>
        </pc:spChg>
      </pc:sldChg>
      <pc:sldChg chg="addSp delSp modSp mod">
        <pc:chgData name="Ojala Krista" userId="f0ba6cd0-c5fd-43c9-a651-72ef6fcfc64d" providerId="ADAL" clId="{E2E352B3-1095-4C08-9AD4-4C5D44A918AD}" dt="2024-10-22T11:27:37.233" v="150" actId="1076"/>
        <pc:sldMkLst>
          <pc:docMk/>
          <pc:sldMk cId="1062621727" sldId="262"/>
        </pc:sldMkLst>
        <pc:spChg chg="add mod">
          <ac:chgData name="Ojala Krista" userId="f0ba6cd0-c5fd-43c9-a651-72ef6fcfc64d" providerId="ADAL" clId="{E2E352B3-1095-4C08-9AD4-4C5D44A918AD}" dt="2024-10-22T11:27:37.233" v="150" actId="1076"/>
          <ac:spMkLst>
            <pc:docMk/>
            <pc:sldMk cId="1062621727" sldId="262"/>
            <ac:spMk id="2" creationId="{B91C0EAB-BA4E-AF4C-37E6-5266C4DD010F}"/>
          </ac:spMkLst>
        </pc:spChg>
      </pc:sldChg>
      <pc:sldChg chg="addSp delSp modSp mod">
        <pc:chgData name="Ojala Krista" userId="f0ba6cd0-c5fd-43c9-a651-72ef6fcfc64d" providerId="ADAL" clId="{E2E352B3-1095-4C08-9AD4-4C5D44A918AD}" dt="2024-10-22T11:29:21.017" v="185" actId="1035"/>
        <pc:sldMkLst>
          <pc:docMk/>
          <pc:sldMk cId="1433995988" sldId="263"/>
        </pc:sldMkLst>
        <pc:spChg chg="add mod">
          <ac:chgData name="Ojala Krista" userId="f0ba6cd0-c5fd-43c9-a651-72ef6fcfc64d" providerId="ADAL" clId="{E2E352B3-1095-4C08-9AD4-4C5D44A918AD}" dt="2024-10-22T11:26:25.693" v="131" actId="21"/>
          <ac:spMkLst>
            <pc:docMk/>
            <pc:sldMk cId="1433995988" sldId="263"/>
            <ac:spMk id="3" creationId="{2F9C507B-D180-157C-563D-3A26AEF6C36A}"/>
          </ac:spMkLst>
        </pc:spChg>
        <pc:spChg chg="add mod">
          <ac:chgData name="Ojala Krista" userId="f0ba6cd0-c5fd-43c9-a651-72ef6fcfc64d" providerId="ADAL" clId="{E2E352B3-1095-4C08-9AD4-4C5D44A918AD}" dt="2024-10-22T11:26:47.620" v="138" actId="164"/>
          <ac:spMkLst>
            <pc:docMk/>
            <pc:sldMk cId="1433995988" sldId="263"/>
            <ac:spMk id="5" creationId="{368A65CB-1C10-03AD-A11B-C2A4819EC701}"/>
          </ac:spMkLst>
        </pc:spChg>
        <pc:spChg chg="add mod">
          <ac:chgData name="Ojala Krista" userId="f0ba6cd0-c5fd-43c9-a651-72ef6fcfc64d" providerId="ADAL" clId="{E2E352B3-1095-4C08-9AD4-4C5D44A918AD}" dt="2024-10-22T11:26:47.620" v="138" actId="164"/>
          <ac:spMkLst>
            <pc:docMk/>
            <pc:sldMk cId="1433995988" sldId="263"/>
            <ac:spMk id="7" creationId="{F1DE85CA-1308-0DA2-DAD3-6E8AE0598B77}"/>
          </ac:spMkLst>
        </pc:spChg>
        <pc:spChg chg="add mod">
          <ac:chgData name="Ojala Krista" userId="f0ba6cd0-c5fd-43c9-a651-72ef6fcfc64d" providerId="ADAL" clId="{E2E352B3-1095-4C08-9AD4-4C5D44A918AD}" dt="2024-10-22T11:26:47.620" v="138" actId="164"/>
          <ac:spMkLst>
            <pc:docMk/>
            <pc:sldMk cId="1433995988" sldId="263"/>
            <ac:spMk id="9" creationId="{AF35DC5E-7538-4AE9-D35A-A00C0DAB0C09}"/>
          </ac:spMkLst>
        </pc:spChg>
        <pc:spChg chg="add mod">
          <ac:chgData name="Ojala Krista" userId="f0ba6cd0-c5fd-43c9-a651-72ef6fcfc64d" providerId="ADAL" clId="{E2E352B3-1095-4C08-9AD4-4C5D44A918AD}" dt="2024-10-22T11:26:47.620" v="138" actId="164"/>
          <ac:spMkLst>
            <pc:docMk/>
            <pc:sldMk cId="1433995988" sldId="263"/>
            <ac:spMk id="12" creationId="{1E155353-FA2A-4550-5CB0-4C48B23CF05C}"/>
          </ac:spMkLst>
        </pc:spChg>
        <pc:spChg chg="add mod">
          <ac:chgData name="Ojala Krista" userId="f0ba6cd0-c5fd-43c9-a651-72ef6fcfc64d" providerId="ADAL" clId="{E2E352B3-1095-4C08-9AD4-4C5D44A918AD}" dt="2024-10-22T11:26:47.620" v="138" actId="164"/>
          <ac:spMkLst>
            <pc:docMk/>
            <pc:sldMk cId="1433995988" sldId="263"/>
            <ac:spMk id="14" creationId="{4D9E44D3-BE51-36FF-9D64-E562BDE83DE8}"/>
          </ac:spMkLst>
        </pc:spChg>
        <pc:spChg chg="add mod">
          <ac:chgData name="Ojala Krista" userId="f0ba6cd0-c5fd-43c9-a651-72ef6fcfc64d" providerId="ADAL" clId="{E2E352B3-1095-4C08-9AD4-4C5D44A918AD}" dt="2024-10-22T11:26:47.620" v="138" actId="164"/>
          <ac:spMkLst>
            <pc:docMk/>
            <pc:sldMk cId="1433995988" sldId="263"/>
            <ac:spMk id="16" creationId="{6D127E65-ABD4-9CBA-99AF-8E7F8DB91795}"/>
          </ac:spMkLst>
        </pc:spChg>
        <pc:spChg chg="add mod">
          <ac:chgData name="Ojala Krista" userId="f0ba6cd0-c5fd-43c9-a651-72ef6fcfc64d" providerId="ADAL" clId="{E2E352B3-1095-4C08-9AD4-4C5D44A918AD}" dt="2024-10-22T11:26:47.620" v="138" actId="164"/>
          <ac:spMkLst>
            <pc:docMk/>
            <pc:sldMk cId="1433995988" sldId="263"/>
            <ac:spMk id="18" creationId="{5A695066-AE60-D629-5C0F-B726EDA24802}"/>
          </ac:spMkLst>
        </pc:spChg>
        <pc:spChg chg="add mod">
          <ac:chgData name="Ojala Krista" userId="f0ba6cd0-c5fd-43c9-a651-72ef6fcfc64d" providerId="ADAL" clId="{E2E352B3-1095-4C08-9AD4-4C5D44A918AD}" dt="2024-10-22T11:26:47.620" v="138" actId="164"/>
          <ac:spMkLst>
            <pc:docMk/>
            <pc:sldMk cId="1433995988" sldId="263"/>
            <ac:spMk id="20" creationId="{EAE73AFE-8885-9613-212A-85A2DE030431}"/>
          </ac:spMkLst>
        </pc:spChg>
        <pc:spChg chg="add mod">
          <ac:chgData name="Ojala Krista" userId="f0ba6cd0-c5fd-43c9-a651-72ef6fcfc64d" providerId="ADAL" clId="{E2E352B3-1095-4C08-9AD4-4C5D44A918AD}" dt="2024-10-22T11:29:21.017" v="185" actId="1035"/>
          <ac:spMkLst>
            <pc:docMk/>
            <pc:sldMk cId="1433995988" sldId="263"/>
            <ac:spMk id="22" creationId="{76B15320-119D-AC92-0929-E2E1CDD79A7E}"/>
          </ac:spMkLst>
        </pc:spChg>
        <pc:grpChg chg="add mod">
          <ac:chgData name="Ojala Krista" userId="f0ba6cd0-c5fd-43c9-a651-72ef6fcfc64d" providerId="ADAL" clId="{E2E352B3-1095-4C08-9AD4-4C5D44A918AD}" dt="2024-10-22T11:26:47.620" v="138" actId="164"/>
          <ac:grpSpMkLst>
            <pc:docMk/>
            <pc:sldMk cId="1433995988" sldId="263"/>
            <ac:grpSpMk id="21" creationId="{5B52185F-32E0-EA03-8B7D-606AA54B27CB}"/>
          </ac:grpSpMkLst>
        </pc:grpChg>
        <pc:picChg chg="mod">
          <ac:chgData name="Ojala Krista" userId="f0ba6cd0-c5fd-43c9-a651-72ef6fcfc64d" providerId="ADAL" clId="{E2E352B3-1095-4C08-9AD4-4C5D44A918AD}" dt="2024-10-22T11:26:47.620" v="138" actId="164"/>
          <ac:picMkLst>
            <pc:docMk/>
            <pc:sldMk cId="1433995988" sldId="263"/>
            <ac:picMk id="10" creationId="{76ACF5B4-E39C-4E99-9D40-6A458DAB033D}"/>
          </ac:picMkLst>
        </pc:picChg>
      </pc:sldChg>
      <pc:sldChg chg="addSp delSp modSp mod">
        <pc:chgData name="Ojala Krista" userId="f0ba6cd0-c5fd-43c9-a651-72ef6fcfc64d" providerId="ADAL" clId="{E2E352B3-1095-4C08-9AD4-4C5D44A918AD}" dt="2024-10-22T11:28:04.801" v="158" actId="1076"/>
        <pc:sldMkLst>
          <pc:docMk/>
          <pc:sldMk cId="1100313335" sldId="264"/>
        </pc:sldMkLst>
        <pc:spChg chg="add mod">
          <ac:chgData name="Ojala Krista" userId="f0ba6cd0-c5fd-43c9-a651-72ef6fcfc64d" providerId="ADAL" clId="{E2E352B3-1095-4C08-9AD4-4C5D44A918AD}" dt="2024-10-22T11:28:04.801" v="158" actId="1076"/>
          <ac:spMkLst>
            <pc:docMk/>
            <pc:sldMk cId="1100313335" sldId="264"/>
            <ac:spMk id="2" creationId="{B9F8A9CC-DF53-BA91-CC0C-623193B00D50}"/>
          </ac:spMkLst>
        </pc:spChg>
        <pc:graphicFrameChg chg="mod">
          <ac:chgData name="Ojala Krista" userId="f0ba6cd0-c5fd-43c9-a651-72ef6fcfc64d" providerId="ADAL" clId="{E2E352B3-1095-4C08-9AD4-4C5D44A918AD}" dt="2024-10-22T11:27:53.279" v="153" actId="167"/>
          <ac:graphicFrameMkLst>
            <pc:docMk/>
            <pc:sldMk cId="1100313335" sldId="264"/>
            <ac:graphicFrameMk id="5" creationId="{40BA61BF-F2B5-40DA-BA27-BBD3672C0EC4}"/>
          </ac:graphicFrameMkLst>
        </pc:graphicFrameChg>
      </pc:sldChg>
      <pc:sldChg chg="addSp delSp modSp mod">
        <pc:chgData name="Ojala Krista" userId="f0ba6cd0-c5fd-43c9-a651-72ef6fcfc64d" providerId="ADAL" clId="{E2E352B3-1095-4C08-9AD4-4C5D44A918AD}" dt="2024-10-22T11:28:35.583" v="166" actId="1076"/>
        <pc:sldMkLst>
          <pc:docMk/>
          <pc:sldMk cId="2893968652" sldId="266"/>
        </pc:sldMkLst>
        <pc:spChg chg="add mod">
          <ac:chgData name="Ojala Krista" userId="f0ba6cd0-c5fd-43c9-a651-72ef6fcfc64d" providerId="ADAL" clId="{E2E352B3-1095-4C08-9AD4-4C5D44A918AD}" dt="2024-10-22T11:28:35.583" v="166" actId="1076"/>
          <ac:spMkLst>
            <pc:docMk/>
            <pc:sldMk cId="2893968652" sldId="266"/>
            <ac:spMk id="2" creationId="{8BF44C3A-0264-2E36-6AF5-4CB5355BA49C}"/>
          </ac:spMkLst>
        </pc:spChg>
      </pc:sldChg>
      <pc:sldChg chg="addSp delSp modSp mod">
        <pc:chgData name="Ojala Krista" userId="f0ba6cd0-c5fd-43c9-a651-72ef6fcfc64d" providerId="ADAL" clId="{E2E352B3-1095-4C08-9AD4-4C5D44A918AD}" dt="2024-10-22T11:28:47.600" v="172" actId="1076"/>
        <pc:sldMkLst>
          <pc:docMk/>
          <pc:sldMk cId="1113508281" sldId="267"/>
        </pc:sldMkLst>
        <pc:spChg chg="add mod">
          <ac:chgData name="Ojala Krista" userId="f0ba6cd0-c5fd-43c9-a651-72ef6fcfc64d" providerId="ADAL" clId="{E2E352B3-1095-4C08-9AD4-4C5D44A918AD}" dt="2024-10-22T11:28:47.600" v="172" actId="1076"/>
          <ac:spMkLst>
            <pc:docMk/>
            <pc:sldMk cId="1113508281" sldId="267"/>
            <ac:spMk id="2" creationId="{C2D98725-D51D-1E71-6242-C1ED8E10A951}"/>
          </ac:spMkLst>
        </pc:spChg>
      </pc:sldChg>
      <pc:sldChg chg="addSp delSp modSp mod">
        <pc:chgData name="Ojala Krista" userId="f0ba6cd0-c5fd-43c9-a651-72ef6fcfc64d" providerId="ADAL" clId="{E2E352B3-1095-4C08-9AD4-4C5D44A918AD}" dt="2024-10-22T11:29:02.133" v="179" actId="1035"/>
        <pc:sldMkLst>
          <pc:docMk/>
          <pc:sldMk cId="110182478" sldId="268"/>
        </pc:sldMkLst>
        <pc:spChg chg="add mod">
          <ac:chgData name="Ojala Krista" userId="f0ba6cd0-c5fd-43c9-a651-72ef6fcfc64d" providerId="ADAL" clId="{E2E352B3-1095-4C08-9AD4-4C5D44A918AD}" dt="2024-10-22T11:29:02.133" v="179" actId="1035"/>
          <ac:spMkLst>
            <pc:docMk/>
            <pc:sldMk cId="110182478" sldId="268"/>
            <ac:spMk id="2" creationId="{D239DD7C-669D-9AD1-E036-C7581BCB0DDB}"/>
          </ac:spMkLst>
        </pc:spChg>
      </pc:sldChg>
      <pc:sldChg chg="addSp delSp modSp mod">
        <pc:chgData name="Ojala Krista" userId="f0ba6cd0-c5fd-43c9-a651-72ef6fcfc64d" providerId="ADAL" clId="{E2E352B3-1095-4C08-9AD4-4C5D44A918AD}" dt="2024-10-22T11:28:26.690" v="162" actId="1076"/>
        <pc:sldMkLst>
          <pc:docMk/>
          <pc:sldMk cId="195994141" sldId="269"/>
        </pc:sldMkLst>
        <pc:spChg chg="add mod">
          <ac:chgData name="Ojala Krista" userId="f0ba6cd0-c5fd-43c9-a651-72ef6fcfc64d" providerId="ADAL" clId="{E2E352B3-1095-4C08-9AD4-4C5D44A918AD}" dt="2024-10-22T11:28:26.690" v="162" actId="1076"/>
          <ac:spMkLst>
            <pc:docMk/>
            <pc:sldMk cId="195994141" sldId="269"/>
            <ac:spMk id="2" creationId="{FAAAD848-FFC2-6513-EBC7-F8EFD79FC07A}"/>
          </ac:spMkLst>
        </pc:spChg>
      </pc:sldChg>
    </pc:docChg>
  </pc:docChgLst>
  <pc:docChgLst>
    <pc:chgData name="Ojala Krista" userId="f0ba6cd0-c5fd-43c9-a651-72ef6fcfc64d" providerId="ADAL" clId="{3521A7BF-3171-4575-BF1E-31961918A490}"/>
    <pc:docChg chg="modSld">
      <pc:chgData name="Ojala Krista" userId="f0ba6cd0-c5fd-43c9-a651-72ef6fcfc64d" providerId="ADAL" clId="{3521A7BF-3171-4575-BF1E-31961918A490}" dt="2024-10-04T07:37:13.931" v="30" actId="120"/>
      <pc:docMkLst>
        <pc:docMk/>
      </pc:docMkLst>
      <pc:sldChg chg="modSp">
        <pc:chgData name="Ojala Krista" userId="f0ba6cd0-c5fd-43c9-a651-72ef6fcfc64d" providerId="ADAL" clId="{3521A7BF-3171-4575-BF1E-31961918A490}" dt="2024-10-04T07:33:40.652" v="0"/>
        <pc:sldMkLst>
          <pc:docMk/>
          <pc:sldMk cId="0" sldId="257"/>
        </pc:sldMkLst>
        <pc:spChg chg="mod">
          <ac:chgData name="Ojala Krista" userId="f0ba6cd0-c5fd-43c9-a651-72ef6fcfc64d" providerId="ADAL" clId="{3521A7BF-3171-4575-BF1E-31961918A490}" dt="2024-10-04T07:33:40.652" v="0"/>
          <ac:spMkLst>
            <pc:docMk/>
            <pc:sldMk cId="0" sldId="257"/>
            <ac:spMk id="115" creationId="{00000000-0000-0000-0000-000000000000}"/>
          </ac:spMkLst>
        </pc:spChg>
      </pc:sldChg>
      <pc:sldChg chg="modSp">
        <pc:chgData name="Ojala Krista" userId="f0ba6cd0-c5fd-43c9-a651-72ef6fcfc64d" providerId="ADAL" clId="{3521A7BF-3171-4575-BF1E-31961918A490}" dt="2024-10-04T07:33:53.253" v="2"/>
        <pc:sldMkLst>
          <pc:docMk/>
          <pc:sldMk cId="0" sldId="258"/>
        </pc:sldMkLst>
        <pc:spChg chg="mod">
          <ac:chgData name="Ojala Krista" userId="f0ba6cd0-c5fd-43c9-a651-72ef6fcfc64d" providerId="ADAL" clId="{3521A7BF-3171-4575-BF1E-31961918A490}" dt="2024-10-04T07:33:53.253" v="2"/>
          <ac:spMkLst>
            <pc:docMk/>
            <pc:sldMk cId="0" sldId="258"/>
            <ac:spMk id="2" creationId="{B89DA231-CF4C-40FA-8246-B2F037391183}"/>
          </ac:spMkLst>
        </pc:spChg>
      </pc:sldChg>
      <pc:sldChg chg="modSp">
        <pc:chgData name="Ojala Krista" userId="f0ba6cd0-c5fd-43c9-a651-72ef6fcfc64d" providerId="ADAL" clId="{3521A7BF-3171-4575-BF1E-31961918A490}" dt="2024-10-04T07:33:47.445" v="1"/>
        <pc:sldMkLst>
          <pc:docMk/>
          <pc:sldMk cId="1608186336" sldId="261"/>
        </pc:sldMkLst>
        <pc:spChg chg="mod">
          <ac:chgData name="Ojala Krista" userId="f0ba6cd0-c5fd-43c9-a651-72ef6fcfc64d" providerId="ADAL" clId="{3521A7BF-3171-4575-BF1E-31961918A490}" dt="2024-10-04T07:33:47.445" v="1"/>
          <ac:spMkLst>
            <pc:docMk/>
            <pc:sldMk cId="1608186336" sldId="261"/>
            <ac:spMk id="13" creationId="{4AFB8E46-F25C-24F4-A5AE-77D5D65E24CB}"/>
          </ac:spMkLst>
        </pc:spChg>
      </pc:sldChg>
      <pc:sldChg chg="modSp">
        <pc:chgData name="Ojala Krista" userId="f0ba6cd0-c5fd-43c9-a651-72ef6fcfc64d" providerId="ADAL" clId="{3521A7BF-3171-4575-BF1E-31961918A490}" dt="2024-10-04T07:34:36.720" v="24" actId="20577"/>
        <pc:sldMkLst>
          <pc:docMk/>
          <pc:sldMk cId="1062621727" sldId="262"/>
        </pc:sldMkLst>
        <pc:graphicFrameChg chg="mod">
          <ac:chgData name="Ojala Krista" userId="f0ba6cd0-c5fd-43c9-a651-72ef6fcfc64d" providerId="ADAL" clId="{3521A7BF-3171-4575-BF1E-31961918A490}" dt="2024-10-04T07:34:36.720" v="24" actId="20577"/>
          <ac:graphicFrameMkLst>
            <pc:docMk/>
            <pc:sldMk cId="1062621727" sldId="262"/>
            <ac:graphicFrameMk id="3" creationId="{4965163C-B90F-4795-A86A-3CA12732B843}"/>
          </ac:graphicFrameMkLst>
        </pc:graphicFrameChg>
      </pc:sldChg>
      <pc:sldChg chg="modSp mod">
        <pc:chgData name="Ojala Krista" userId="f0ba6cd0-c5fd-43c9-a651-72ef6fcfc64d" providerId="ADAL" clId="{3521A7BF-3171-4575-BF1E-31961918A490}" dt="2024-10-04T07:37:13.931" v="30" actId="120"/>
        <pc:sldMkLst>
          <pc:docMk/>
          <pc:sldMk cId="110182478" sldId="268"/>
        </pc:sldMkLst>
        <pc:spChg chg="mod">
          <ac:chgData name="Ojala Krista" userId="f0ba6cd0-c5fd-43c9-a651-72ef6fcfc64d" providerId="ADAL" clId="{3521A7BF-3171-4575-BF1E-31961918A490}" dt="2024-10-04T07:37:13.931" v="30" actId="120"/>
          <ac:spMkLst>
            <pc:docMk/>
            <pc:sldMk cId="110182478" sldId="268"/>
            <ac:spMk id="11" creationId="{B70C9DAC-317B-4843-9645-F6F0DCDA0CE5}"/>
          </ac:spMkLst>
        </pc:spChg>
      </pc:sldChg>
      <pc:sldChg chg="modSp mod">
        <pc:chgData name="Ojala Krista" userId="f0ba6cd0-c5fd-43c9-a651-72ef6fcfc64d" providerId="ADAL" clId="{3521A7BF-3171-4575-BF1E-31961918A490}" dt="2024-10-04T07:36:25.523" v="25" actId="1076"/>
        <pc:sldMkLst>
          <pc:docMk/>
          <pc:sldMk cId="195994141" sldId="269"/>
        </pc:sldMkLst>
        <pc:spChg chg="mod">
          <ac:chgData name="Ojala Krista" userId="f0ba6cd0-c5fd-43c9-a651-72ef6fcfc64d" providerId="ADAL" clId="{3521A7BF-3171-4575-BF1E-31961918A490}" dt="2024-10-04T07:36:25.523" v="25" actId="1076"/>
          <ac:spMkLst>
            <pc:docMk/>
            <pc:sldMk cId="195994141" sldId="269"/>
            <ac:spMk id="9" creationId="{E8F17F28-4FB2-4682-A86D-8625DD737B19}"/>
          </ac:spMkLst>
        </pc:spChg>
      </pc:sldChg>
    </pc:docChg>
  </pc:docChgLst>
  <pc:docChgLst>
    <pc:chgData name="CHRISTELLE DECLERCQ" userId="6105ae43-a600-46e8-812e-1762419aa502" providerId="ADAL" clId="{CDA773AC-7B8A-40ED-ABA6-1F08F6AD15B4}"/>
    <pc:docChg chg="undo redo custSel addSld delSld modSld sldOrd">
      <pc:chgData name="CHRISTELLE DECLERCQ" userId="6105ae43-a600-46e8-812e-1762419aa502" providerId="ADAL" clId="{CDA773AC-7B8A-40ED-ABA6-1F08F6AD15B4}" dt="2024-07-23T07:32:01.135" v="3404"/>
      <pc:docMkLst>
        <pc:docMk/>
      </pc:docMkLst>
      <pc:sldChg chg="modSp mod">
        <pc:chgData name="CHRISTELLE DECLERCQ" userId="6105ae43-a600-46e8-812e-1762419aa502" providerId="ADAL" clId="{CDA773AC-7B8A-40ED-ABA6-1F08F6AD15B4}" dt="2024-07-22T12:07:50.666" v="3281" actId="20577"/>
        <pc:sldMkLst>
          <pc:docMk/>
          <pc:sldMk cId="0" sldId="256"/>
        </pc:sldMkLst>
      </pc:sldChg>
      <pc:sldChg chg="modSp mod">
        <pc:chgData name="CHRISTELLE DECLERCQ" userId="6105ae43-a600-46e8-812e-1762419aa502" providerId="ADAL" clId="{CDA773AC-7B8A-40ED-ABA6-1F08F6AD15B4}" dt="2024-07-22T09:21:43.127" v="211" actId="6549"/>
        <pc:sldMkLst>
          <pc:docMk/>
          <pc:sldMk cId="0" sldId="257"/>
        </pc:sldMkLst>
      </pc:sldChg>
      <pc:sldChg chg="addSp delSp modSp mod modNotesTx">
        <pc:chgData name="CHRISTELLE DECLERCQ" userId="6105ae43-a600-46e8-812e-1762419aa502" providerId="ADAL" clId="{CDA773AC-7B8A-40ED-ABA6-1F08F6AD15B4}" dt="2024-07-23T07:26:20.699" v="3299" actId="14100"/>
        <pc:sldMkLst>
          <pc:docMk/>
          <pc:sldMk cId="0" sldId="258"/>
        </pc:sldMkLst>
      </pc:sldChg>
      <pc:sldChg chg="del">
        <pc:chgData name="CHRISTELLE DECLERCQ" userId="6105ae43-a600-46e8-812e-1762419aa502" providerId="ADAL" clId="{CDA773AC-7B8A-40ED-ABA6-1F08F6AD15B4}" dt="2024-07-22T09:31:46.298" v="347" actId="47"/>
        <pc:sldMkLst>
          <pc:docMk/>
          <pc:sldMk cId="0" sldId="259"/>
        </pc:sldMkLst>
      </pc:sldChg>
      <pc:sldChg chg="del">
        <pc:chgData name="CHRISTELLE DECLERCQ" userId="6105ae43-a600-46e8-812e-1762419aa502" providerId="ADAL" clId="{CDA773AC-7B8A-40ED-ABA6-1F08F6AD15B4}" dt="2024-07-22T09:15:46.081" v="5" actId="47"/>
        <pc:sldMkLst>
          <pc:docMk/>
          <pc:sldMk cId="3131736655" sldId="260"/>
        </pc:sldMkLst>
      </pc:sldChg>
      <pc:sldChg chg="modSp mod">
        <pc:chgData name="CHRISTELLE DECLERCQ" userId="6105ae43-a600-46e8-812e-1762419aa502" providerId="ADAL" clId="{CDA773AC-7B8A-40ED-ABA6-1F08F6AD15B4}" dt="2024-07-23T07:28:28.454" v="3331" actId="255"/>
        <pc:sldMkLst>
          <pc:docMk/>
          <pc:sldMk cId="1608186336" sldId="261"/>
        </pc:sldMkLst>
      </pc:sldChg>
      <pc:sldChg chg="del">
        <pc:chgData name="CHRISTELLE DECLERCQ" userId="6105ae43-a600-46e8-812e-1762419aa502" providerId="ADAL" clId="{CDA773AC-7B8A-40ED-ABA6-1F08F6AD15B4}" dt="2024-07-22T09:22:00.610" v="214" actId="47"/>
        <pc:sldMkLst>
          <pc:docMk/>
          <pc:sldMk cId="1046977833" sldId="262"/>
        </pc:sldMkLst>
      </pc:sldChg>
      <pc:sldChg chg="addSp delSp modSp add mod modNotesTx">
        <pc:chgData name="CHRISTELLE DECLERCQ" userId="6105ae43-a600-46e8-812e-1762419aa502" providerId="ADAL" clId="{CDA773AC-7B8A-40ED-ABA6-1F08F6AD15B4}" dt="2024-07-23T07:26:32.738" v="3303" actId="14100"/>
        <pc:sldMkLst>
          <pc:docMk/>
          <pc:sldMk cId="1062621727" sldId="262"/>
        </pc:sldMkLst>
      </pc:sldChg>
      <pc:sldChg chg="del">
        <pc:chgData name="CHRISTELLE DECLERCQ" userId="6105ae43-a600-46e8-812e-1762419aa502" providerId="ADAL" clId="{CDA773AC-7B8A-40ED-ABA6-1F08F6AD15B4}" dt="2024-07-22T09:22:04.344" v="215" actId="47"/>
        <pc:sldMkLst>
          <pc:docMk/>
          <pc:sldMk cId="1314171282" sldId="263"/>
        </pc:sldMkLst>
      </pc:sldChg>
      <pc:sldChg chg="addSp delSp modSp add mod modNotesTx">
        <pc:chgData name="CHRISTELLE DECLERCQ" userId="6105ae43-a600-46e8-812e-1762419aa502" providerId="ADAL" clId="{CDA773AC-7B8A-40ED-ABA6-1F08F6AD15B4}" dt="2024-07-23T07:26:49.838" v="3307" actId="14100"/>
        <pc:sldMkLst>
          <pc:docMk/>
          <pc:sldMk cId="1433995988" sldId="263"/>
        </pc:sldMkLst>
      </pc:sldChg>
      <pc:sldChg chg="addSp delSp modSp add mod modNotesTx">
        <pc:chgData name="CHRISTELLE DECLERCQ" userId="6105ae43-a600-46e8-812e-1762419aa502" providerId="ADAL" clId="{CDA773AC-7B8A-40ED-ABA6-1F08F6AD15B4}" dt="2024-07-23T07:27:17.841" v="3313" actId="1076"/>
        <pc:sldMkLst>
          <pc:docMk/>
          <pc:sldMk cId="1100313335" sldId="264"/>
        </pc:sldMkLst>
      </pc:sldChg>
      <pc:sldChg chg="addSp delSp modSp add mod modNotesTx">
        <pc:chgData name="CHRISTELLE DECLERCQ" userId="6105ae43-a600-46e8-812e-1762419aa502" providerId="ADAL" clId="{CDA773AC-7B8A-40ED-ABA6-1F08F6AD15B4}" dt="2024-07-23T07:27:32.633" v="3318" actId="14100"/>
        <pc:sldMkLst>
          <pc:docMk/>
          <pc:sldMk cId="3473132355" sldId="265"/>
        </pc:sldMkLst>
      </pc:sldChg>
      <pc:sldChg chg="addSp delSp modSp add mod modNotesTx">
        <pc:chgData name="CHRISTELLE DECLERCQ" userId="6105ae43-a600-46e8-812e-1762419aa502" providerId="ADAL" clId="{CDA773AC-7B8A-40ED-ABA6-1F08F6AD15B4}" dt="2024-07-23T07:27:42.290" v="3322" actId="14100"/>
        <pc:sldMkLst>
          <pc:docMk/>
          <pc:sldMk cId="2893968652" sldId="266"/>
        </pc:sldMkLst>
      </pc:sldChg>
      <pc:sldChg chg="addSp delSp modSp add mod modNotesTx">
        <pc:chgData name="CHRISTELLE DECLERCQ" userId="6105ae43-a600-46e8-812e-1762419aa502" providerId="ADAL" clId="{CDA773AC-7B8A-40ED-ABA6-1F08F6AD15B4}" dt="2024-07-23T07:27:54.274" v="3326" actId="14100"/>
        <pc:sldMkLst>
          <pc:docMk/>
          <pc:sldMk cId="1113508281" sldId="267"/>
        </pc:sldMkLst>
      </pc:sldChg>
      <pc:sldChg chg="addSp delSp modSp add mod modNotesTx">
        <pc:chgData name="CHRISTELLE DECLERCQ" userId="6105ae43-a600-46e8-812e-1762419aa502" providerId="ADAL" clId="{CDA773AC-7B8A-40ED-ABA6-1F08F6AD15B4}" dt="2024-07-23T07:28:08.035" v="3330" actId="14100"/>
        <pc:sldMkLst>
          <pc:docMk/>
          <pc:sldMk cId="110182478" sldId="268"/>
        </pc:sldMkLst>
      </pc:sldChg>
      <pc:sldChg chg="addSp delSp modSp add mod ord modNotesTx">
        <pc:chgData name="CHRISTELLE DECLERCQ" userId="6105ae43-a600-46e8-812e-1762419aa502" providerId="ADAL" clId="{CDA773AC-7B8A-40ED-ABA6-1F08F6AD15B4}" dt="2024-07-23T07:32:01.135" v="3404"/>
        <pc:sldMkLst>
          <pc:docMk/>
          <pc:sldMk cId="195994141" sldId="269"/>
        </pc:sldMkLst>
      </pc:sldChg>
    </pc:docChg>
  </pc:docChgLst>
  <pc:docChgLst>
    <pc:chgData name="Kosola Maisa" userId="4b3326f0-aff6-4f7a-9d3f-bb0cbbc8dd91" providerId="ADAL" clId="{08A35363-BF49-4841-9F68-1F6BD1730BE5}"/>
    <pc:docChg chg="custSel modSld">
      <pc:chgData name="Kosola Maisa" userId="4b3326f0-aff6-4f7a-9d3f-bb0cbbc8dd91" providerId="ADAL" clId="{08A35363-BF49-4841-9F68-1F6BD1730BE5}" dt="2024-12-09T14:22:50.230" v="25" actId="478"/>
      <pc:docMkLst>
        <pc:docMk/>
      </pc:docMkLst>
      <pc:sldChg chg="addSp modSp mod">
        <pc:chgData name="Kosola Maisa" userId="4b3326f0-aff6-4f7a-9d3f-bb0cbbc8dd91" providerId="ADAL" clId="{08A35363-BF49-4841-9F68-1F6BD1730BE5}" dt="2024-12-09T14:22:08.839" v="1" actId="1076"/>
        <pc:sldMkLst>
          <pc:docMk/>
          <pc:sldMk cId="0" sldId="256"/>
        </pc:sldMkLst>
        <pc:picChg chg="add mod">
          <ac:chgData name="Kosola Maisa" userId="4b3326f0-aff6-4f7a-9d3f-bb0cbbc8dd91" providerId="ADAL" clId="{08A35363-BF49-4841-9F68-1F6BD1730BE5}" dt="2024-12-09T14:22:08.839" v="1" actId="1076"/>
          <ac:picMkLst>
            <pc:docMk/>
            <pc:sldMk cId="0" sldId="256"/>
            <ac:picMk id="3" creationId="{38B8AB62-2B22-C821-AA60-C34229BA1CA3}"/>
          </ac:picMkLst>
        </pc:picChg>
      </pc:sldChg>
      <pc:sldChg chg="addSp delSp modSp mod">
        <pc:chgData name="Kosola Maisa" userId="4b3326f0-aff6-4f7a-9d3f-bb0cbbc8dd91" providerId="ADAL" clId="{08A35363-BF49-4841-9F68-1F6BD1730BE5}" dt="2024-12-09T14:22:11.010" v="3"/>
        <pc:sldMkLst>
          <pc:docMk/>
          <pc:sldMk cId="0" sldId="257"/>
        </pc:sldMkLst>
        <pc:spChg chg="add mod">
          <ac:chgData name="Kosola Maisa" userId="4b3326f0-aff6-4f7a-9d3f-bb0cbbc8dd91" providerId="ADAL" clId="{08A35363-BF49-4841-9F68-1F6BD1730BE5}" dt="2024-12-09T14:22:10.701" v="2" actId="478"/>
          <ac:spMkLst>
            <pc:docMk/>
            <pc:sldMk cId="0" sldId="257"/>
            <ac:spMk id="5" creationId="{12CDA00B-07DC-046A-8DE2-62EC5CA6EA0F}"/>
          </ac:spMkLst>
        </pc:spChg>
        <pc:picChg chg="add mod">
          <ac:chgData name="Kosola Maisa" userId="4b3326f0-aff6-4f7a-9d3f-bb0cbbc8dd91" providerId="ADAL" clId="{08A35363-BF49-4841-9F68-1F6BD1730BE5}" dt="2024-12-09T14:22:11.010" v="3"/>
          <ac:picMkLst>
            <pc:docMk/>
            <pc:sldMk cId="0" sldId="257"/>
            <ac:picMk id="6" creationId="{DDBC66F3-E91A-1AFB-4961-C2A7D54BF9CD}"/>
          </ac:picMkLst>
        </pc:picChg>
        <pc:picChg chg="del">
          <ac:chgData name="Kosola Maisa" userId="4b3326f0-aff6-4f7a-9d3f-bb0cbbc8dd91" providerId="ADAL" clId="{08A35363-BF49-4841-9F68-1F6BD1730BE5}" dt="2024-12-09T14:22:10.701" v="2" actId="478"/>
          <ac:picMkLst>
            <pc:docMk/>
            <pc:sldMk cId="0" sldId="257"/>
            <ac:picMk id="111" creationId="{00000000-0000-0000-0000-000000000000}"/>
          </ac:picMkLst>
        </pc:picChg>
      </pc:sldChg>
      <pc:sldChg chg="addSp delSp modSp mod">
        <pc:chgData name="Kosola Maisa" userId="4b3326f0-aff6-4f7a-9d3f-bb0cbbc8dd91" providerId="ADAL" clId="{08A35363-BF49-4841-9F68-1F6BD1730BE5}" dt="2024-12-09T14:22:16.697" v="7"/>
        <pc:sldMkLst>
          <pc:docMk/>
          <pc:sldMk cId="0" sldId="258"/>
        </pc:sldMkLst>
        <pc:spChg chg="add mod">
          <ac:chgData name="Kosola Maisa" userId="4b3326f0-aff6-4f7a-9d3f-bb0cbbc8dd91" providerId="ADAL" clId="{08A35363-BF49-4841-9F68-1F6BD1730BE5}" dt="2024-12-09T14:22:16.429" v="6" actId="478"/>
          <ac:spMkLst>
            <pc:docMk/>
            <pc:sldMk cId="0" sldId="258"/>
            <ac:spMk id="6" creationId="{0C22596A-D059-3E46-482E-8887F6A90A0B}"/>
          </ac:spMkLst>
        </pc:spChg>
        <pc:picChg chg="add mod">
          <ac:chgData name="Kosola Maisa" userId="4b3326f0-aff6-4f7a-9d3f-bb0cbbc8dd91" providerId="ADAL" clId="{08A35363-BF49-4841-9F68-1F6BD1730BE5}" dt="2024-12-09T14:22:16.697" v="7"/>
          <ac:picMkLst>
            <pc:docMk/>
            <pc:sldMk cId="0" sldId="258"/>
            <ac:picMk id="7" creationId="{F004239B-0ED0-091A-5D31-E6F5C87364A3}"/>
          </ac:picMkLst>
        </pc:picChg>
        <pc:picChg chg="del">
          <ac:chgData name="Kosola Maisa" userId="4b3326f0-aff6-4f7a-9d3f-bb0cbbc8dd91" providerId="ADAL" clId="{08A35363-BF49-4841-9F68-1F6BD1730BE5}" dt="2024-12-09T14:22:16.429" v="6" actId="478"/>
          <ac:picMkLst>
            <pc:docMk/>
            <pc:sldMk cId="0" sldId="258"/>
            <ac:picMk id="120" creationId="{00000000-0000-0000-0000-000000000000}"/>
          </ac:picMkLst>
        </pc:picChg>
      </pc:sldChg>
      <pc:sldChg chg="addSp delSp modSp mod">
        <pc:chgData name="Kosola Maisa" userId="4b3326f0-aff6-4f7a-9d3f-bb0cbbc8dd91" providerId="ADAL" clId="{08A35363-BF49-4841-9F68-1F6BD1730BE5}" dt="2024-12-09T14:22:14.010" v="5"/>
        <pc:sldMkLst>
          <pc:docMk/>
          <pc:sldMk cId="1608186336" sldId="261"/>
        </pc:sldMkLst>
        <pc:spChg chg="add mod">
          <ac:chgData name="Kosola Maisa" userId="4b3326f0-aff6-4f7a-9d3f-bb0cbbc8dd91" providerId="ADAL" clId="{08A35363-BF49-4841-9F68-1F6BD1730BE5}" dt="2024-12-09T14:22:13.741" v="4" actId="478"/>
          <ac:spMkLst>
            <pc:docMk/>
            <pc:sldMk cId="1608186336" sldId="261"/>
            <ac:spMk id="4" creationId="{4A84855F-E212-BC4D-0A8F-827106D40800}"/>
          </ac:spMkLst>
        </pc:spChg>
        <pc:picChg chg="add mod">
          <ac:chgData name="Kosola Maisa" userId="4b3326f0-aff6-4f7a-9d3f-bb0cbbc8dd91" providerId="ADAL" clId="{08A35363-BF49-4841-9F68-1F6BD1730BE5}" dt="2024-12-09T14:22:14.010" v="5"/>
          <ac:picMkLst>
            <pc:docMk/>
            <pc:sldMk cId="1608186336" sldId="261"/>
            <ac:picMk id="5" creationId="{61E8CFA4-34FD-B252-4DB6-32F9CF2720A1}"/>
          </ac:picMkLst>
        </pc:picChg>
        <pc:picChg chg="del">
          <ac:chgData name="Kosola Maisa" userId="4b3326f0-aff6-4f7a-9d3f-bb0cbbc8dd91" providerId="ADAL" clId="{08A35363-BF49-4841-9F68-1F6BD1730BE5}" dt="2024-12-09T14:22:13.741" v="4" actId="478"/>
          <ac:picMkLst>
            <pc:docMk/>
            <pc:sldMk cId="1608186336" sldId="261"/>
            <ac:picMk id="111" creationId="{00000000-0000-0000-0000-000000000000}"/>
          </ac:picMkLst>
        </pc:picChg>
      </pc:sldChg>
      <pc:sldChg chg="addSp delSp modSp mod">
        <pc:chgData name="Kosola Maisa" userId="4b3326f0-aff6-4f7a-9d3f-bb0cbbc8dd91" providerId="ADAL" clId="{08A35363-BF49-4841-9F68-1F6BD1730BE5}" dt="2024-12-09T14:22:20.132" v="9"/>
        <pc:sldMkLst>
          <pc:docMk/>
          <pc:sldMk cId="1062621727" sldId="262"/>
        </pc:sldMkLst>
        <pc:spChg chg="add mod">
          <ac:chgData name="Kosola Maisa" userId="4b3326f0-aff6-4f7a-9d3f-bb0cbbc8dd91" providerId="ADAL" clId="{08A35363-BF49-4841-9F68-1F6BD1730BE5}" dt="2024-12-09T14:22:19.858" v="8" actId="478"/>
          <ac:spMkLst>
            <pc:docMk/>
            <pc:sldMk cId="1062621727" sldId="262"/>
            <ac:spMk id="5" creationId="{8C9777F4-ADF2-8CB2-E445-62C6025ABA0B}"/>
          </ac:spMkLst>
        </pc:spChg>
        <pc:picChg chg="add mod">
          <ac:chgData name="Kosola Maisa" userId="4b3326f0-aff6-4f7a-9d3f-bb0cbbc8dd91" providerId="ADAL" clId="{08A35363-BF49-4841-9F68-1F6BD1730BE5}" dt="2024-12-09T14:22:20.132" v="9"/>
          <ac:picMkLst>
            <pc:docMk/>
            <pc:sldMk cId="1062621727" sldId="262"/>
            <ac:picMk id="6" creationId="{09AA4223-68F5-EC3A-0EB5-F9352C95FD13}"/>
          </ac:picMkLst>
        </pc:picChg>
        <pc:picChg chg="del">
          <ac:chgData name="Kosola Maisa" userId="4b3326f0-aff6-4f7a-9d3f-bb0cbbc8dd91" providerId="ADAL" clId="{08A35363-BF49-4841-9F68-1F6BD1730BE5}" dt="2024-12-09T14:22:19.858" v="8" actId="478"/>
          <ac:picMkLst>
            <pc:docMk/>
            <pc:sldMk cId="1062621727" sldId="262"/>
            <ac:picMk id="120" creationId="{00000000-0000-0000-0000-000000000000}"/>
          </ac:picMkLst>
        </pc:picChg>
      </pc:sldChg>
      <pc:sldChg chg="addSp delSp modSp mod">
        <pc:chgData name="Kosola Maisa" userId="4b3326f0-aff6-4f7a-9d3f-bb0cbbc8dd91" providerId="ADAL" clId="{08A35363-BF49-4841-9F68-1F6BD1730BE5}" dt="2024-12-09T14:22:23.249" v="11"/>
        <pc:sldMkLst>
          <pc:docMk/>
          <pc:sldMk cId="1433995988" sldId="263"/>
        </pc:sldMkLst>
        <pc:spChg chg="add mod">
          <ac:chgData name="Kosola Maisa" userId="4b3326f0-aff6-4f7a-9d3f-bb0cbbc8dd91" providerId="ADAL" clId="{08A35363-BF49-4841-9F68-1F6BD1730BE5}" dt="2024-12-09T14:22:22.928" v="10" actId="478"/>
          <ac:spMkLst>
            <pc:docMk/>
            <pc:sldMk cId="1433995988" sldId="263"/>
            <ac:spMk id="6" creationId="{8A6D6359-8433-81C3-B1C4-F80AF478C54E}"/>
          </ac:spMkLst>
        </pc:spChg>
        <pc:picChg chg="add mod">
          <ac:chgData name="Kosola Maisa" userId="4b3326f0-aff6-4f7a-9d3f-bb0cbbc8dd91" providerId="ADAL" clId="{08A35363-BF49-4841-9F68-1F6BD1730BE5}" dt="2024-12-09T14:22:23.249" v="11"/>
          <ac:picMkLst>
            <pc:docMk/>
            <pc:sldMk cId="1433995988" sldId="263"/>
            <ac:picMk id="8" creationId="{4293CD43-42E3-0711-4D46-12BF40FECCF7}"/>
          </ac:picMkLst>
        </pc:picChg>
        <pc:picChg chg="del">
          <ac:chgData name="Kosola Maisa" userId="4b3326f0-aff6-4f7a-9d3f-bb0cbbc8dd91" providerId="ADAL" clId="{08A35363-BF49-4841-9F68-1F6BD1730BE5}" dt="2024-12-09T14:22:22.928" v="10" actId="478"/>
          <ac:picMkLst>
            <pc:docMk/>
            <pc:sldMk cId="1433995988" sldId="263"/>
            <ac:picMk id="120" creationId="{00000000-0000-0000-0000-000000000000}"/>
          </ac:picMkLst>
        </pc:picChg>
      </pc:sldChg>
      <pc:sldChg chg="addSp delSp modSp mod">
        <pc:chgData name="Kosola Maisa" userId="4b3326f0-aff6-4f7a-9d3f-bb0cbbc8dd91" providerId="ADAL" clId="{08A35363-BF49-4841-9F68-1F6BD1730BE5}" dt="2024-12-09T14:22:27.217" v="14"/>
        <pc:sldMkLst>
          <pc:docMk/>
          <pc:sldMk cId="1100313335" sldId="264"/>
        </pc:sldMkLst>
        <pc:spChg chg="add mod">
          <ac:chgData name="Kosola Maisa" userId="4b3326f0-aff6-4f7a-9d3f-bb0cbbc8dd91" providerId="ADAL" clId="{08A35363-BF49-4841-9F68-1F6BD1730BE5}" dt="2024-12-09T14:22:26.934" v="13" actId="478"/>
          <ac:spMkLst>
            <pc:docMk/>
            <pc:sldMk cId="1100313335" sldId="264"/>
            <ac:spMk id="4" creationId="{5A25713A-6CA6-B0D3-7312-5004E14572E9}"/>
          </ac:spMkLst>
        </pc:spChg>
        <pc:picChg chg="add mod">
          <ac:chgData name="Kosola Maisa" userId="4b3326f0-aff6-4f7a-9d3f-bb0cbbc8dd91" providerId="ADAL" clId="{08A35363-BF49-4841-9F68-1F6BD1730BE5}" dt="2024-12-09T14:22:27.217" v="14"/>
          <ac:picMkLst>
            <pc:docMk/>
            <pc:sldMk cId="1100313335" sldId="264"/>
            <ac:picMk id="7" creationId="{01A1B696-E028-3DC8-A236-B7AEB44EE639}"/>
          </ac:picMkLst>
        </pc:picChg>
        <pc:picChg chg="del mod">
          <ac:chgData name="Kosola Maisa" userId="4b3326f0-aff6-4f7a-9d3f-bb0cbbc8dd91" providerId="ADAL" clId="{08A35363-BF49-4841-9F68-1F6BD1730BE5}" dt="2024-12-09T14:22:26.934" v="13" actId="478"/>
          <ac:picMkLst>
            <pc:docMk/>
            <pc:sldMk cId="1100313335" sldId="264"/>
            <ac:picMk id="120" creationId="{00000000-0000-0000-0000-000000000000}"/>
          </ac:picMkLst>
        </pc:picChg>
      </pc:sldChg>
      <pc:sldChg chg="addSp delSp modSp mod">
        <pc:chgData name="Kosola Maisa" userId="4b3326f0-aff6-4f7a-9d3f-bb0cbbc8dd91" providerId="ADAL" clId="{08A35363-BF49-4841-9F68-1F6BD1730BE5}" dt="2024-12-09T14:22:30.364" v="16"/>
        <pc:sldMkLst>
          <pc:docMk/>
          <pc:sldMk cId="3473132355" sldId="265"/>
        </pc:sldMkLst>
        <pc:spChg chg="add mod">
          <ac:chgData name="Kosola Maisa" userId="4b3326f0-aff6-4f7a-9d3f-bb0cbbc8dd91" providerId="ADAL" clId="{08A35363-BF49-4841-9F68-1F6BD1730BE5}" dt="2024-12-09T14:22:30.133" v="15" actId="478"/>
          <ac:spMkLst>
            <pc:docMk/>
            <pc:sldMk cId="3473132355" sldId="265"/>
            <ac:spMk id="5" creationId="{7B2D98EA-30DF-080B-0D6A-3997FAF34183}"/>
          </ac:spMkLst>
        </pc:spChg>
        <pc:picChg chg="add mod">
          <ac:chgData name="Kosola Maisa" userId="4b3326f0-aff6-4f7a-9d3f-bb0cbbc8dd91" providerId="ADAL" clId="{08A35363-BF49-4841-9F68-1F6BD1730BE5}" dt="2024-12-09T14:22:30.364" v="16"/>
          <ac:picMkLst>
            <pc:docMk/>
            <pc:sldMk cId="3473132355" sldId="265"/>
            <ac:picMk id="6" creationId="{265059B8-DA9C-EA6A-616A-886CC8B2944F}"/>
          </ac:picMkLst>
        </pc:picChg>
        <pc:picChg chg="del">
          <ac:chgData name="Kosola Maisa" userId="4b3326f0-aff6-4f7a-9d3f-bb0cbbc8dd91" providerId="ADAL" clId="{08A35363-BF49-4841-9F68-1F6BD1730BE5}" dt="2024-12-09T14:22:30.133" v="15" actId="478"/>
          <ac:picMkLst>
            <pc:docMk/>
            <pc:sldMk cId="3473132355" sldId="265"/>
            <ac:picMk id="120" creationId="{00000000-0000-0000-0000-000000000000}"/>
          </ac:picMkLst>
        </pc:picChg>
      </pc:sldChg>
      <pc:sldChg chg="addSp delSp modSp mod">
        <pc:chgData name="Kosola Maisa" userId="4b3326f0-aff6-4f7a-9d3f-bb0cbbc8dd91" providerId="ADAL" clId="{08A35363-BF49-4841-9F68-1F6BD1730BE5}" dt="2024-12-09T14:22:33.166" v="18"/>
        <pc:sldMkLst>
          <pc:docMk/>
          <pc:sldMk cId="2893968652" sldId="266"/>
        </pc:sldMkLst>
        <pc:spChg chg="add mod">
          <ac:chgData name="Kosola Maisa" userId="4b3326f0-aff6-4f7a-9d3f-bb0cbbc8dd91" providerId="ADAL" clId="{08A35363-BF49-4841-9F68-1F6BD1730BE5}" dt="2024-12-09T14:22:32.933" v="17" actId="478"/>
          <ac:spMkLst>
            <pc:docMk/>
            <pc:sldMk cId="2893968652" sldId="266"/>
            <ac:spMk id="5" creationId="{E7AE753A-459B-9DD7-2BBE-F1451E060A6F}"/>
          </ac:spMkLst>
        </pc:spChg>
        <pc:picChg chg="add mod">
          <ac:chgData name="Kosola Maisa" userId="4b3326f0-aff6-4f7a-9d3f-bb0cbbc8dd91" providerId="ADAL" clId="{08A35363-BF49-4841-9F68-1F6BD1730BE5}" dt="2024-12-09T14:22:33.166" v="18"/>
          <ac:picMkLst>
            <pc:docMk/>
            <pc:sldMk cId="2893968652" sldId="266"/>
            <ac:picMk id="6" creationId="{9AB3A2BC-12D1-7B71-F98F-C8551C5B3AC2}"/>
          </ac:picMkLst>
        </pc:picChg>
        <pc:picChg chg="del">
          <ac:chgData name="Kosola Maisa" userId="4b3326f0-aff6-4f7a-9d3f-bb0cbbc8dd91" providerId="ADAL" clId="{08A35363-BF49-4841-9F68-1F6BD1730BE5}" dt="2024-12-09T14:22:32.933" v="17" actId="478"/>
          <ac:picMkLst>
            <pc:docMk/>
            <pc:sldMk cId="2893968652" sldId="266"/>
            <ac:picMk id="120" creationId="{00000000-0000-0000-0000-000000000000}"/>
          </ac:picMkLst>
        </pc:picChg>
      </pc:sldChg>
      <pc:sldChg chg="addSp delSp modSp mod">
        <pc:chgData name="Kosola Maisa" userId="4b3326f0-aff6-4f7a-9d3f-bb0cbbc8dd91" providerId="ADAL" clId="{08A35363-BF49-4841-9F68-1F6BD1730BE5}" dt="2024-12-09T14:22:43.001" v="22"/>
        <pc:sldMkLst>
          <pc:docMk/>
          <pc:sldMk cId="1113508281" sldId="267"/>
        </pc:sldMkLst>
        <pc:spChg chg="add mod">
          <ac:chgData name="Kosola Maisa" userId="4b3326f0-aff6-4f7a-9d3f-bb0cbbc8dd91" providerId="ADAL" clId="{08A35363-BF49-4841-9F68-1F6BD1730BE5}" dt="2024-12-09T14:22:42.686" v="21" actId="478"/>
          <ac:spMkLst>
            <pc:docMk/>
            <pc:sldMk cId="1113508281" sldId="267"/>
            <ac:spMk id="5" creationId="{96E712C8-412D-20DA-F441-36DA936217E2}"/>
          </ac:spMkLst>
        </pc:spChg>
        <pc:picChg chg="add mod">
          <ac:chgData name="Kosola Maisa" userId="4b3326f0-aff6-4f7a-9d3f-bb0cbbc8dd91" providerId="ADAL" clId="{08A35363-BF49-4841-9F68-1F6BD1730BE5}" dt="2024-12-09T14:22:43.001" v="22"/>
          <ac:picMkLst>
            <pc:docMk/>
            <pc:sldMk cId="1113508281" sldId="267"/>
            <ac:picMk id="6" creationId="{BD50D058-FA37-497A-FD90-06937FB391E9}"/>
          </ac:picMkLst>
        </pc:picChg>
        <pc:picChg chg="del">
          <ac:chgData name="Kosola Maisa" userId="4b3326f0-aff6-4f7a-9d3f-bb0cbbc8dd91" providerId="ADAL" clId="{08A35363-BF49-4841-9F68-1F6BD1730BE5}" dt="2024-12-09T14:22:42.686" v="21" actId="478"/>
          <ac:picMkLst>
            <pc:docMk/>
            <pc:sldMk cId="1113508281" sldId="267"/>
            <ac:picMk id="120" creationId="{00000000-0000-0000-0000-000000000000}"/>
          </ac:picMkLst>
        </pc:picChg>
      </pc:sldChg>
      <pc:sldChg chg="addSp delSp modSp mod">
        <pc:chgData name="Kosola Maisa" userId="4b3326f0-aff6-4f7a-9d3f-bb0cbbc8dd91" providerId="ADAL" clId="{08A35363-BF49-4841-9F68-1F6BD1730BE5}" dt="2024-12-09T14:22:50.230" v="25" actId="478"/>
        <pc:sldMkLst>
          <pc:docMk/>
          <pc:sldMk cId="110182478" sldId="268"/>
        </pc:sldMkLst>
        <pc:spChg chg="add del mod">
          <ac:chgData name="Kosola Maisa" userId="4b3326f0-aff6-4f7a-9d3f-bb0cbbc8dd91" providerId="ADAL" clId="{08A35363-BF49-4841-9F68-1F6BD1730BE5}" dt="2024-12-09T14:22:50.230" v="25" actId="478"/>
          <ac:spMkLst>
            <pc:docMk/>
            <pc:sldMk cId="110182478" sldId="268"/>
            <ac:spMk id="5" creationId="{0C5ABB7F-6D60-E5B6-145A-CA80EBEEE387}"/>
          </ac:spMkLst>
        </pc:spChg>
        <pc:picChg chg="add mod">
          <ac:chgData name="Kosola Maisa" userId="4b3326f0-aff6-4f7a-9d3f-bb0cbbc8dd91" providerId="ADAL" clId="{08A35363-BF49-4841-9F68-1F6BD1730BE5}" dt="2024-12-09T14:22:46.869" v="24"/>
          <ac:picMkLst>
            <pc:docMk/>
            <pc:sldMk cId="110182478" sldId="268"/>
            <ac:picMk id="6" creationId="{D2FB8F03-F6A9-082E-3460-1A3807E4497E}"/>
          </ac:picMkLst>
        </pc:picChg>
        <pc:picChg chg="del">
          <ac:chgData name="Kosola Maisa" userId="4b3326f0-aff6-4f7a-9d3f-bb0cbbc8dd91" providerId="ADAL" clId="{08A35363-BF49-4841-9F68-1F6BD1730BE5}" dt="2024-12-09T14:22:46.590" v="23" actId="478"/>
          <ac:picMkLst>
            <pc:docMk/>
            <pc:sldMk cId="110182478" sldId="268"/>
            <ac:picMk id="120" creationId="{00000000-0000-0000-0000-000000000000}"/>
          </ac:picMkLst>
        </pc:picChg>
      </pc:sldChg>
      <pc:sldChg chg="addSp delSp modSp mod">
        <pc:chgData name="Kosola Maisa" userId="4b3326f0-aff6-4f7a-9d3f-bb0cbbc8dd91" providerId="ADAL" clId="{08A35363-BF49-4841-9F68-1F6BD1730BE5}" dt="2024-12-09T14:22:38.807" v="20"/>
        <pc:sldMkLst>
          <pc:docMk/>
          <pc:sldMk cId="195994141" sldId="269"/>
        </pc:sldMkLst>
        <pc:spChg chg="add mod">
          <ac:chgData name="Kosola Maisa" userId="4b3326f0-aff6-4f7a-9d3f-bb0cbbc8dd91" providerId="ADAL" clId="{08A35363-BF49-4841-9F68-1F6BD1730BE5}" dt="2024-12-09T14:22:38.536" v="19" actId="478"/>
          <ac:spMkLst>
            <pc:docMk/>
            <pc:sldMk cId="195994141" sldId="269"/>
            <ac:spMk id="5" creationId="{F4E7EEF0-41E3-C57F-0990-E093CA921AFD}"/>
          </ac:spMkLst>
        </pc:spChg>
        <pc:picChg chg="add mod">
          <ac:chgData name="Kosola Maisa" userId="4b3326f0-aff6-4f7a-9d3f-bb0cbbc8dd91" providerId="ADAL" clId="{08A35363-BF49-4841-9F68-1F6BD1730BE5}" dt="2024-12-09T14:22:38.807" v="20"/>
          <ac:picMkLst>
            <pc:docMk/>
            <pc:sldMk cId="195994141" sldId="269"/>
            <ac:picMk id="6" creationId="{C4A65C01-AD1B-A34F-5B9E-362A8FE76557}"/>
          </ac:picMkLst>
        </pc:picChg>
        <pc:picChg chg="del">
          <ac:chgData name="Kosola Maisa" userId="4b3326f0-aff6-4f7a-9d3f-bb0cbbc8dd91" providerId="ADAL" clId="{08A35363-BF49-4841-9F68-1F6BD1730BE5}" dt="2024-12-09T14:22:38.536" v="19" actId="478"/>
          <ac:picMkLst>
            <pc:docMk/>
            <pc:sldMk cId="195994141" sldId="269"/>
            <ac:picMk id="111" creationId="{00000000-0000-0000-0000-000000000000}"/>
          </ac:picMkLst>
        </pc:picChg>
      </pc:sldChg>
    </pc:docChg>
  </pc:docChgLst>
  <pc:docChgLst>
    <pc:chgData name="CHRISTELLE DECLERCQ" userId="S::christelle.declercq@univ-reims.fr::6105ae43-a600-46e8-812e-1762419aa502" providerId="AD" clId="Web-{354703E7-536C-44DD-87CC-00229A82A479}"/>
    <pc:docChg chg="modSld">
      <pc:chgData name="CHRISTELLE DECLERCQ" userId="S::christelle.declercq@univ-reims.fr::6105ae43-a600-46e8-812e-1762419aa502" providerId="AD" clId="Web-{354703E7-536C-44DD-87CC-00229A82A479}" dt="2024-07-23T14:13:14.162" v="49"/>
      <pc:docMkLst>
        <pc:docMk/>
      </pc:docMkLst>
      <pc:sldChg chg="modNotes">
        <pc:chgData name="CHRISTELLE DECLERCQ" userId="S::christelle.declercq@univ-reims.fr::6105ae43-a600-46e8-812e-1762419aa502" providerId="AD" clId="Web-{354703E7-536C-44DD-87CC-00229A82A479}" dt="2024-07-23T14:13:14.162" v="49"/>
        <pc:sldMkLst>
          <pc:docMk/>
          <pc:sldMk cId="195994141" sldId="269"/>
        </pc:sldMkLst>
      </pc:sldChg>
    </pc:docChg>
  </pc:docChgLst>
  <pc:docChgLst>
    <pc:chgData name="Kosola Maisa" userId="S::maisa.kosola_kvps.fi#ext#@univreimsfr.onmicrosoft.com::2c98e99d-c8f5-4cf3-9b72-cf31e513ad72" providerId="AD" clId="Web-{1E9C271D-65EE-4F42-9B7B-A2C96716DF4B}"/>
    <pc:docChg chg="mod modSld modMainMaster">
      <pc:chgData name="Kosola Maisa" userId="S::maisa.kosola_kvps.fi#ext#@univreimsfr.onmicrosoft.com::2c98e99d-c8f5-4cf3-9b72-cf31e513ad72" providerId="AD" clId="Web-{1E9C271D-65EE-4F42-9B7B-A2C96716DF4B}" dt="2024-11-28T15:14:45.176" v="25" actId="14100"/>
      <pc:docMkLst>
        <pc:docMk/>
      </pc:docMkLst>
      <pc:sldChg chg="addSp delSp modSp">
        <pc:chgData name="Kosola Maisa" userId="S::maisa.kosola_kvps.fi#ext#@univreimsfr.onmicrosoft.com::2c98e99d-c8f5-4cf3-9b72-cf31e513ad72" providerId="AD" clId="Web-{1E9C271D-65EE-4F42-9B7B-A2C96716DF4B}" dt="2024-11-28T15:13:23.144" v="8" actId="14100"/>
        <pc:sldMkLst>
          <pc:docMk/>
          <pc:sldMk cId="0" sldId="256"/>
        </pc:sldMkLst>
        <pc:spChg chg="add mod">
          <ac:chgData name="Kosola Maisa" userId="S::maisa.kosola_kvps.fi#ext#@univreimsfr.onmicrosoft.com::2c98e99d-c8f5-4cf3-9b72-cf31e513ad72" providerId="AD" clId="Web-{1E9C271D-65EE-4F42-9B7B-A2C96716DF4B}" dt="2024-11-28T15:13:03.987" v="1"/>
          <ac:spMkLst>
            <pc:docMk/>
            <pc:sldMk cId="0" sldId="256"/>
            <ac:spMk id="2" creationId="{9B02F178-D25B-F6FD-2365-DAE6597B21C8}"/>
          </ac:spMkLst>
        </pc:spChg>
        <pc:spChg chg="add del mod">
          <ac:chgData name="Kosola Maisa" userId="S::maisa.kosola_kvps.fi#ext#@univreimsfr.onmicrosoft.com::2c98e99d-c8f5-4cf3-9b72-cf31e513ad72" providerId="AD" clId="Web-{1E9C271D-65EE-4F42-9B7B-A2C96716DF4B}" dt="2024-11-28T15:13:15.253" v="5"/>
          <ac:spMkLst>
            <pc:docMk/>
            <pc:sldMk cId="0" sldId="256"/>
            <ac:spMk id="3" creationId="{CE793EE3-7E40-8E45-AD39-7BA6435E8517}"/>
          </ac:spMkLst>
        </pc:spChg>
        <pc:spChg chg="add mod">
          <ac:chgData name="Kosola Maisa" userId="S::maisa.kosola_kvps.fi#ext#@univreimsfr.onmicrosoft.com::2c98e99d-c8f5-4cf3-9b72-cf31e513ad72" providerId="AD" clId="Web-{1E9C271D-65EE-4F42-9B7B-A2C96716DF4B}" dt="2024-11-28T15:13:23.144" v="8" actId="14100"/>
          <ac:spMkLst>
            <pc:docMk/>
            <pc:sldMk cId="0" sldId="256"/>
            <ac:spMk id="4" creationId="{5A699FAA-F0F7-119A-BB8B-54B25E9821CB}"/>
          </ac:spMkLst>
        </pc:spChg>
      </pc:sldChg>
      <pc:sldChg chg="addSp delSp modSp">
        <pc:chgData name="Kosola Maisa" userId="S::maisa.kosola_kvps.fi#ext#@univreimsfr.onmicrosoft.com::2c98e99d-c8f5-4cf3-9b72-cf31e513ad72" providerId="AD" clId="Web-{1E9C271D-65EE-4F42-9B7B-A2C96716DF4B}" dt="2024-11-28T15:13:52.863" v="15" actId="14100"/>
        <pc:sldMkLst>
          <pc:docMk/>
          <pc:sldMk cId="0" sldId="257"/>
        </pc:sldMkLst>
        <pc:spChg chg="add mod">
          <ac:chgData name="Kosola Maisa" userId="S::maisa.kosola_kvps.fi#ext#@univreimsfr.onmicrosoft.com::2c98e99d-c8f5-4cf3-9b72-cf31e513ad72" providerId="AD" clId="Web-{1E9C271D-65EE-4F42-9B7B-A2C96716DF4B}" dt="2024-11-28T15:13:52.863" v="15" actId="14100"/>
          <ac:spMkLst>
            <pc:docMk/>
            <pc:sldMk cId="0" sldId="257"/>
            <ac:spMk id="3" creationId="{792A0553-CDEB-939F-7DC9-C17E86E29437}"/>
          </ac:spMkLst>
        </pc:spChg>
        <pc:spChg chg="del mod">
          <ac:chgData name="Kosola Maisa" userId="S::maisa.kosola_kvps.fi#ext#@univreimsfr.onmicrosoft.com::2c98e99d-c8f5-4cf3-9b72-cf31e513ad72" providerId="AD" clId="Web-{1E9C271D-65EE-4F42-9B7B-A2C96716DF4B}" dt="2024-11-28T15:13:15.253" v="5"/>
          <ac:spMkLst>
            <pc:docMk/>
            <pc:sldMk cId="0" sldId="257"/>
            <ac:spMk id="113" creationId="{00000000-0000-0000-0000-000000000000}"/>
          </ac:spMkLst>
        </pc:spChg>
      </pc:sldChg>
      <pc:sldChg chg="addSp delSp modSp">
        <pc:chgData name="Kosola Maisa" userId="S::maisa.kosola_kvps.fi#ext#@univreimsfr.onmicrosoft.com::2c98e99d-c8f5-4cf3-9b72-cf31e513ad72" providerId="AD" clId="Web-{1E9C271D-65EE-4F42-9B7B-A2C96716DF4B}" dt="2024-11-28T15:14:05.676" v="17" actId="14100"/>
        <pc:sldMkLst>
          <pc:docMk/>
          <pc:sldMk cId="0" sldId="258"/>
        </pc:sldMkLst>
        <pc:spChg chg="add mod">
          <ac:chgData name="Kosola Maisa" userId="S::maisa.kosola_kvps.fi#ext#@univreimsfr.onmicrosoft.com::2c98e99d-c8f5-4cf3-9b72-cf31e513ad72" providerId="AD" clId="Web-{1E9C271D-65EE-4F42-9B7B-A2C96716DF4B}" dt="2024-11-28T15:14:05.676" v="17" actId="14100"/>
          <ac:spMkLst>
            <pc:docMk/>
            <pc:sldMk cId="0" sldId="258"/>
            <ac:spMk id="4" creationId="{CCAB60EA-44FC-42B2-91B0-AB036E3373C8}"/>
          </ac:spMkLst>
        </pc:spChg>
        <pc:spChg chg="del mod">
          <ac:chgData name="Kosola Maisa" userId="S::maisa.kosola_kvps.fi#ext#@univreimsfr.onmicrosoft.com::2c98e99d-c8f5-4cf3-9b72-cf31e513ad72" providerId="AD" clId="Web-{1E9C271D-65EE-4F42-9B7B-A2C96716DF4B}" dt="2024-11-28T15:13:15.253" v="5"/>
          <ac:spMkLst>
            <pc:docMk/>
            <pc:sldMk cId="0" sldId="258"/>
            <ac:spMk id="122" creationId="{00000000-0000-0000-0000-000000000000}"/>
          </ac:spMkLst>
        </pc:spChg>
      </pc:sldChg>
      <pc:sldChg chg="addSp delSp modSp">
        <pc:chgData name="Kosola Maisa" userId="S::maisa.kosola_kvps.fi#ext#@univreimsfr.onmicrosoft.com::2c98e99d-c8f5-4cf3-9b72-cf31e513ad72" providerId="AD" clId="Web-{1E9C271D-65EE-4F42-9B7B-A2C96716DF4B}" dt="2024-11-28T15:13:58.019" v="16" actId="14100"/>
        <pc:sldMkLst>
          <pc:docMk/>
          <pc:sldMk cId="1608186336" sldId="261"/>
        </pc:sldMkLst>
        <pc:spChg chg="add mod">
          <ac:chgData name="Kosola Maisa" userId="S::maisa.kosola_kvps.fi#ext#@univreimsfr.onmicrosoft.com::2c98e99d-c8f5-4cf3-9b72-cf31e513ad72" providerId="AD" clId="Web-{1E9C271D-65EE-4F42-9B7B-A2C96716DF4B}" dt="2024-11-28T15:13:58.019" v="16" actId="14100"/>
          <ac:spMkLst>
            <pc:docMk/>
            <pc:sldMk cId="1608186336" sldId="261"/>
            <ac:spMk id="2" creationId="{E44DE035-7D6A-DEF0-FFF4-1F592190497D}"/>
          </ac:spMkLst>
        </pc:spChg>
        <pc:spChg chg="del mod">
          <ac:chgData name="Kosola Maisa" userId="S::maisa.kosola_kvps.fi#ext#@univreimsfr.onmicrosoft.com::2c98e99d-c8f5-4cf3-9b72-cf31e513ad72" providerId="AD" clId="Web-{1E9C271D-65EE-4F42-9B7B-A2C96716DF4B}" dt="2024-11-28T15:13:15.253" v="5"/>
          <ac:spMkLst>
            <pc:docMk/>
            <pc:sldMk cId="1608186336" sldId="261"/>
            <ac:spMk id="113" creationId="{00000000-0000-0000-0000-000000000000}"/>
          </ac:spMkLst>
        </pc:spChg>
      </pc:sldChg>
      <pc:sldChg chg="addSp delSp modSp">
        <pc:chgData name="Kosola Maisa" userId="S::maisa.kosola_kvps.fi#ext#@univreimsfr.onmicrosoft.com::2c98e99d-c8f5-4cf3-9b72-cf31e513ad72" providerId="AD" clId="Web-{1E9C271D-65EE-4F42-9B7B-A2C96716DF4B}" dt="2024-11-28T15:14:12.488" v="18" actId="14100"/>
        <pc:sldMkLst>
          <pc:docMk/>
          <pc:sldMk cId="1062621727" sldId="262"/>
        </pc:sldMkLst>
        <pc:spChg chg="add mod">
          <ac:chgData name="Kosola Maisa" userId="S::maisa.kosola_kvps.fi#ext#@univreimsfr.onmicrosoft.com::2c98e99d-c8f5-4cf3-9b72-cf31e513ad72" providerId="AD" clId="Web-{1E9C271D-65EE-4F42-9B7B-A2C96716DF4B}" dt="2024-11-28T15:14:12.488" v="18" actId="14100"/>
          <ac:spMkLst>
            <pc:docMk/>
            <pc:sldMk cId="1062621727" sldId="262"/>
            <ac:spMk id="13" creationId="{10477DFC-44BD-B857-6CE5-87CFEC90DEB4}"/>
          </ac:spMkLst>
        </pc:spChg>
        <pc:spChg chg="del mod">
          <ac:chgData name="Kosola Maisa" userId="S::maisa.kosola_kvps.fi#ext#@univreimsfr.onmicrosoft.com::2c98e99d-c8f5-4cf3-9b72-cf31e513ad72" providerId="AD" clId="Web-{1E9C271D-65EE-4F42-9B7B-A2C96716DF4B}" dt="2024-11-28T15:13:15.253" v="5"/>
          <ac:spMkLst>
            <pc:docMk/>
            <pc:sldMk cId="1062621727" sldId="262"/>
            <ac:spMk id="122" creationId="{00000000-0000-0000-0000-000000000000}"/>
          </ac:spMkLst>
        </pc:spChg>
      </pc:sldChg>
      <pc:sldChg chg="addSp delSp modSp">
        <pc:chgData name="Kosola Maisa" userId="S::maisa.kosola_kvps.fi#ext#@univreimsfr.onmicrosoft.com::2c98e99d-c8f5-4cf3-9b72-cf31e513ad72" providerId="AD" clId="Web-{1E9C271D-65EE-4F42-9B7B-A2C96716DF4B}" dt="2024-11-28T15:14:16.707" v="19" actId="14100"/>
        <pc:sldMkLst>
          <pc:docMk/>
          <pc:sldMk cId="1433995988" sldId="263"/>
        </pc:sldMkLst>
        <pc:spChg chg="add mod">
          <ac:chgData name="Kosola Maisa" userId="S::maisa.kosola_kvps.fi#ext#@univreimsfr.onmicrosoft.com::2c98e99d-c8f5-4cf3-9b72-cf31e513ad72" providerId="AD" clId="Web-{1E9C271D-65EE-4F42-9B7B-A2C96716DF4B}" dt="2024-11-28T15:14:16.707" v="19" actId="14100"/>
          <ac:spMkLst>
            <pc:docMk/>
            <pc:sldMk cId="1433995988" sldId="263"/>
            <ac:spMk id="2" creationId="{667BBBB1-D916-12C3-ED36-C3442C7387ED}"/>
          </ac:spMkLst>
        </pc:spChg>
        <pc:spChg chg="del mod">
          <ac:chgData name="Kosola Maisa" userId="S::maisa.kosola_kvps.fi#ext#@univreimsfr.onmicrosoft.com::2c98e99d-c8f5-4cf3-9b72-cf31e513ad72" providerId="AD" clId="Web-{1E9C271D-65EE-4F42-9B7B-A2C96716DF4B}" dt="2024-11-28T15:13:15.253" v="5"/>
          <ac:spMkLst>
            <pc:docMk/>
            <pc:sldMk cId="1433995988" sldId="263"/>
            <ac:spMk id="122" creationId="{00000000-0000-0000-0000-000000000000}"/>
          </ac:spMkLst>
        </pc:spChg>
      </pc:sldChg>
      <pc:sldChg chg="addSp delSp modSp">
        <pc:chgData name="Kosola Maisa" userId="S::maisa.kosola_kvps.fi#ext#@univreimsfr.onmicrosoft.com::2c98e99d-c8f5-4cf3-9b72-cf31e513ad72" providerId="AD" clId="Web-{1E9C271D-65EE-4F42-9B7B-A2C96716DF4B}" dt="2024-11-28T15:14:21.879" v="20" actId="14100"/>
        <pc:sldMkLst>
          <pc:docMk/>
          <pc:sldMk cId="1100313335" sldId="264"/>
        </pc:sldMkLst>
        <pc:spChg chg="add mod">
          <ac:chgData name="Kosola Maisa" userId="S::maisa.kosola_kvps.fi#ext#@univreimsfr.onmicrosoft.com::2c98e99d-c8f5-4cf3-9b72-cf31e513ad72" providerId="AD" clId="Web-{1E9C271D-65EE-4F42-9B7B-A2C96716DF4B}" dt="2024-11-28T15:14:21.879" v="20" actId="14100"/>
          <ac:spMkLst>
            <pc:docMk/>
            <pc:sldMk cId="1100313335" sldId="264"/>
            <ac:spMk id="15" creationId="{8EC32C9C-441A-0C9C-6D36-2755014186BC}"/>
          </ac:spMkLst>
        </pc:spChg>
        <pc:spChg chg="del mod">
          <ac:chgData name="Kosola Maisa" userId="S::maisa.kosola_kvps.fi#ext#@univreimsfr.onmicrosoft.com::2c98e99d-c8f5-4cf3-9b72-cf31e513ad72" providerId="AD" clId="Web-{1E9C271D-65EE-4F42-9B7B-A2C96716DF4B}" dt="2024-11-28T15:13:15.253" v="5"/>
          <ac:spMkLst>
            <pc:docMk/>
            <pc:sldMk cId="1100313335" sldId="264"/>
            <ac:spMk id="122" creationId="{00000000-0000-0000-0000-000000000000}"/>
          </ac:spMkLst>
        </pc:spChg>
      </pc:sldChg>
      <pc:sldChg chg="addSp delSp modSp">
        <pc:chgData name="Kosola Maisa" userId="S::maisa.kosola_kvps.fi#ext#@univreimsfr.onmicrosoft.com::2c98e99d-c8f5-4cf3-9b72-cf31e513ad72" providerId="AD" clId="Web-{1E9C271D-65EE-4F42-9B7B-A2C96716DF4B}" dt="2024-11-28T15:14:25.426" v="21" actId="14100"/>
        <pc:sldMkLst>
          <pc:docMk/>
          <pc:sldMk cId="3473132355" sldId="265"/>
        </pc:sldMkLst>
        <pc:spChg chg="add mod">
          <ac:chgData name="Kosola Maisa" userId="S::maisa.kosola_kvps.fi#ext#@univreimsfr.onmicrosoft.com::2c98e99d-c8f5-4cf3-9b72-cf31e513ad72" providerId="AD" clId="Web-{1E9C271D-65EE-4F42-9B7B-A2C96716DF4B}" dt="2024-11-28T15:14:25.426" v="21" actId="14100"/>
          <ac:spMkLst>
            <pc:docMk/>
            <pc:sldMk cId="3473132355" sldId="265"/>
            <ac:spMk id="3" creationId="{FF01BE02-C726-4590-87C0-9ECF6A02561C}"/>
          </ac:spMkLst>
        </pc:spChg>
        <pc:spChg chg="del mod">
          <ac:chgData name="Kosola Maisa" userId="S::maisa.kosola_kvps.fi#ext#@univreimsfr.onmicrosoft.com::2c98e99d-c8f5-4cf3-9b72-cf31e513ad72" providerId="AD" clId="Web-{1E9C271D-65EE-4F42-9B7B-A2C96716DF4B}" dt="2024-11-28T15:13:15.253" v="5"/>
          <ac:spMkLst>
            <pc:docMk/>
            <pc:sldMk cId="3473132355" sldId="265"/>
            <ac:spMk id="122" creationId="{00000000-0000-0000-0000-000000000000}"/>
          </ac:spMkLst>
        </pc:spChg>
      </pc:sldChg>
      <pc:sldChg chg="addSp delSp modSp">
        <pc:chgData name="Kosola Maisa" userId="S::maisa.kosola_kvps.fi#ext#@univreimsfr.onmicrosoft.com::2c98e99d-c8f5-4cf3-9b72-cf31e513ad72" providerId="AD" clId="Web-{1E9C271D-65EE-4F42-9B7B-A2C96716DF4B}" dt="2024-11-28T15:14:30.145" v="22" actId="14100"/>
        <pc:sldMkLst>
          <pc:docMk/>
          <pc:sldMk cId="2893968652" sldId="266"/>
        </pc:sldMkLst>
        <pc:spChg chg="add mod">
          <ac:chgData name="Kosola Maisa" userId="S::maisa.kosola_kvps.fi#ext#@univreimsfr.onmicrosoft.com::2c98e99d-c8f5-4cf3-9b72-cf31e513ad72" providerId="AD" clId="Web-{1E9C271D-65EE-4F42-9B7B-A2C96716DF4B}" dt="2024-11-28T15:14:30.145" v="22" actId="14100"/>
          <ac:spMkLst>
            <pc:docMk/>
            <pc:sldMk cId="2893968652" sldId="266"/>
            <ac:spMk id="3" creationId="{D4A4DE31-77AC-0EE8-C59B-CBD96CF60795}"/>
          </ac:spMkLst>
        </pc:spChg>
        <pc:spChg chg="del mod">
          <ac:chgData name="Kosola Maisa" userId="S::maisa.kosola_kvps.fi#ext#@univreimsfr.onmicrosoft.com::2c98e99d-c8f5-4cf3-9b72-cf31e513ad72" providerId="AD" clId="Web-{1E9C271D-65EE-4F42-9B7B-A2C96716DF4B}" dt="2024-11-28T15:13:15.253" v="5"/>
          <ac:spMkLst>
            <pc:docMk/>
            <pc:sldMk cId="2893968652" sldId="266"/>
            <ac:spMk id="122" creationId="{00000000-0000-0000-0000-000000000000}"/>
          </ac:spMkLst>
        </pc:spChg>
      </pc:sldChg>
      <pc:sldChg chg="addSp delSp modSp">
        <pc:chgData name="Kosola Maisa" userId="S::maisa.kosola_kvps.fi#ext#@univreimsfr.onmicrosoft.com::2c98e99d-c8f5-4cf3-9b72-cf31e513ad72" providerId="AD" clId="Web-{1E9C271D-65EE-4F42-9B7B-A2C96716DF4B}" dt="2024-11-28T15:14:40.833" v="24" actId="14100"/>
        <pc:sldMkLst>
          <pc:docMk/>
          <pc:sldMk cId="1113508281" sldId="267"/>
        </pc:sldMkLst>
        <pc:spChg chg="add mod">
          <ac:chgData name="Kosola Maisa" userId="S::maisa.kosola_kvps.fi#ext#@univreimsfr.onmicrosoft.com::2c98e99d-c8f5-4cf3-9b72-cf31e513ad72" providerId="AD" clId="Web-{1E9C271D-65EE-4F42-9B7B-A2C96716DF4B}" dt="2024-11-28T15:14:40.833" v="24" actId="14100"/>
          <ac:spMkLst>
            <pc:docMk/>
            <pc:sldMk cId="1113508281" sldId="267"/>
            <ac:spMk id="12" creationId="{F32C96E9-C195-0A67-AE94-74CE26648A28}"/>
          </ac:spMkLst>
        </pc:spChg>
        <pc:spChg chg="del mod">
          <ac:chgData name="Kosola Maisa" userId="S::maisa.kosola_kvps.fi#ext#@univreimsfr.onmicrosoft.com::2c98e99d-c8f5-4cf3-9b72-cf31e513ad72" providerId="AD" clId="Web-{1E9C271D-65EE-4F42-9B7B-A2C96716DF4B}" dt="2024-11-28T15:13:15.253" v="5"/>
          <ac:spMkLst>
            <pc:docMk/>
            <pc:sldMk cId="1113508281" sldId="267"/>
            <ac:spMk id="122" creationId="{00000000-0000-0000-0000-000000000000}"/>
          </ac:spMkLst>
        </pc:spChg>
      </pc:sldChg>
      <pc:sldChg chg="addSp delSp modSp">
        <pc:chgData name="Kosola Maisa" userId="S::maisa.kosola_kvps.fi#ext#@univreimsfr.onmicrosoft.com::2c98e99d-c8f5-4cf3-9b72-cf31e513ad72" providerId="AD" clId="Web-{1E9C271D-65EE-4F42-9B7B-A2C96716DF4B}" dt="2024-11-28T15:14:45.176" v="25" actId="14100"/>
        <pc:sldMkLst>
          <pc:docMk/>
          <pc:sldMk cId="110182478" sldId="268"/>
        </pc:sldMkLst>
        <pc:spChg chg="add mod">
          <ac:chgData name="Kosola Maisa" userId="S::maisa.kosola_kvps.fi#ext#@univreimsfr.onmicrosoft.com::2c98e99d-c8f5-4cf3-9b72-cf31e513ad72" providerId="AD" clId="Web-{1E9C271D-65EE-4F42-9B7B-A2C96716DF4B}" dt="2024-11-28T15:14:45.176" v="25" actId="14100"/>
          <ac:spMkLst>
            <pc:docMk/>
            <pc:sldMk cId="110182478" sldId="268"/>
            <ac:spMk id="3" creationId="{C93C3D28-14A6-6D5F-7BE4-9166F2955B9F}"/>
          </ac:spMkLst>
        </pc:spChg>
        <pc:spChg chg="del mod">
          <ac:chgData name="Kosola Maisa" userId="S::maisa.kosola_kvps.fi#ext#@univreimsfr.onmicrosoft.com::2c98e99d-c8f5-4cf3-9b72-cf31e513ad72" providerId="AD" clId="Web-{1E9C271D-65EE-4F42-9B7B-A2C96716DF4B}" dt="2024-11-28T15:13:15.253" v="5"/>
          <ac:spMkLst>
            <pc:docMk/>
            <pc:sldMk cId="110182478" sldId="268"/>
            <ac:spMk id="122" creationId="{00000000-0000-0000-0000-000000000000}"/>
          </ac:spMkLst>
        </pc:spChg>
      </pc:sldChg>
      <pc:sldChg chg="addSp delSp modSp">
        <pc:chgData name="Kosola Maisa" userId="S::maisa.kosola_kvps.fi#ext#@univreimsfr.onmicrosoft.com::2c98e99d-c8f5-4cf3-9b72-cf31e513ad72" providerId="AD" clId="Web-{1E9C271D-65EE-4F42-9B7B-A2C96716DF4B}" dt="2024-11-28T15:14:36.348" v="23" actId="14100"/>
        <pc:sldMkLst>
          <pc:docMk/>
          <pc:sldMk cId="195994141" sldId="269"/>
        </pc:sldMkLst>
        <pc:spChg chg="add mod">
          <ac:chgData name="Kosola Maisa" userId="S::maisa.kosola_kvps.fi#ext#@univreimsfr.onmicrosoft.com::2c98e99d-c8f5-4cf3-9b72-cf31e513ad72" providerId="AD" clId="Web-{1E9C271D-65EE-4F42-9B7B-A2C96716DF4B}" dt="2024-11-28T15:14:36.348" v="23" actId="14100"/>
          <ac:spMkLst>
            <pc:docMk/>
            <pc:sldMk cId="195994141" sldId="269"/>
            <ac:spMk id="3" creationId="{7AB58D42-1250-7501-630A-F6364465868F}"/>
          </ac:spMkLst>
        </pc:spChg>
        <pc:spChg chg="del mod">
          <ac:chgData name="Kosola Maisa" userId="S::maisa.kosola_kvps.fi#ext#@univreimsfr.onmicrosoft.com::2c98e99d-c8f5-4cf3-9b72-cf31e513ad72" providerId="AD" clId="Web-{1E9C271D-65EE-4F42-9B7B-A2C96716DF4B}" dt="2024-11-28T15:13:15.253" v="5"/>
          <ac:spMkLst>
            <pc:docMk/>
            <pc:sldMk cId="195994141" sldId="269"/>
            <ac:spMk id="113" creationId="{00000000-0000-0000-0000-000000000000}"/>
          </ac:spMkLst>
        </pc:spChg>
      </pc:sldChg>
      <pc:sldMasterChg chg="modSp mod modSldLayout">
        <pc:chgData name="Kosola Maisa" userId="S::maisa.kosola_kvps.fi#ext#@univreimsfr.onmicrosoft.com::2c98e99d-c8f5-4cf3-9b72-cf31e513ad72" providerId="AD" clId="Web-{1E9C271D-65EE-4F42-9B7B-A2C96716DF4B}" dt="2024-11-28T15:13:47.504" v="14"/>
        <pc:sldMasterMkLst>
          <pc:docMk/>
          <pc:sldMasterMk cId="0" sldId="2147483648"/>
        </pc:sldMasterMkLst>
        <pc:spChg chg="mod">
          <ac:chgData name="Kosola Maisa" userId="S::maisa.kosola_kvps.fi#ext#@univreimsfr.onmicrosoft.com::2c98e99d-c8f5-4cf3-9b72-cf31e513ad72" providerId="AD" clId="Web-{1E9C271D-65EE-4F42-9B7B-A2C96716DF4B}" dt="2024-11-28T15:13:07.128" v="4"/>
          <ac:spMkLst>
            <pc:docMk/>
            <pc:sldMasterMk cId="0" sldId="2147483648"/>
            <ac:spMk id="10" creationId="{00000000-0000-0000-0000-000000000000}"/>
          </ac:spMkLst>
        </pc:spChg>
        <pc:sldLayoutChg chg="modSp mod">
          <pc:chgData name="Kosola Maisa" userId="S::maisa.kosola_kvps.fi#ext#@univreimsfr.onmicrosoft.com::2c98e99d-c8f5-4cf3-9b72-cf31e513ad72" providerId="AD" clId="Web-{1E9C271D-65EE-4F42-9B7B-A2C96716DF4B}" dt="2024-11-28T15:13:47.504" v="14"/>
          <pc:sldLayoutMkLst>
            <pc:docMk/>
            <pc:sldMasterMk cId="0" sldId="2147483648"/>
            <pc:sldLayoutMk cId="0" sldId="2147483649"/>
          </pc:sldLayoutMkLst>
          <pc:spChg chg="mod">
            <ac:chgData name="Kosola Maisa" userId="S::maisa.kosola_kvps.fi#ext#@univreimsfr.onmicrosoft.com::2c98e99d-c8f5-4cf3-9b72-cf31e513ad72" providerId="AD" clId="Web-{1E9C271D-65EE-4F42-9B7B-A2C96716DF4B}" dt="2024-11-28T15:13:07.128" v="4"/>
            <ac:spMkLst>
              <pc:docMk/>
              <pc:sldMasterMk cId="0" sldId="2147483648"/>
              <pc:sldLayoutMk cId="0" sldId="2147483649"/>
              <ac:spMk id="17" creationId="{00000000-0000-0000-0000-000000000000}"/>
            </ac:spMkLst>
          </pc:spChg>
        </pc:sldLayoutChg>
        <pc:sldLayoutChg chg="modSp mod">
          <pc:chgData name="Kosola Maisa" userId="S::maisa.kosola_kvps.fi#ext#@univreimsfr.onmicrosoft.com::2c98e99d-c8f5-4cf3-9b72-cf31e513ad72" providerId="AD" clId="Web-{1E9C271D-65EE-4F42-9B7B-A2C96716DF4B}" dt="2024-11-28T15:13:47.504" v="14"/>
          <pc:sldLayoutMkLst>
            <pc:docMk/>
            <pc:sldMasterMk cId="0" sldId="2147483648"/>
            <pc:sldLayoutMk cId="0" sldId="2147483650"/>
          </pc:sldLayoutMkLst>
          <pc:spChg chg="mod">
            <ac:chgData name="Kosola Maisa" userId="S::maisa.kosola_kvps.fi#ext#@univreimsfr.onmicrosoft.com::2c98e99d-c8f5-4cf3-9b72-cf31e513ad72" providerId="AD" clId="Web-{1E9C271D-65EE-4F42-9B7B-A2C96716DF4B}" dt="2024-11-28T15:13:07.128" v="4"/>
            <ac:spMkLst>
              <pc:docMk/>
              <pc:sldMasterMk cId="0" sldId="2147483648"/>
              <pc:sldLayoutMk cId="0" sldId="2147483650"/>
              <ac:spMk id="27" creationId="{00000000-0000-0000-0000-000000000000}"/>
            </ac:spMkLst>
          </pc:spChg>
        </pc:sldLayoutChg>
        <pc:sldLayoutChg chg="modSp mod">
          <pc:chgData name="Kosola Maisa" userId="S::maisa.kosola_kvps.fi#ext#@univreimsfr.onmicrosoft.com::2c98e99d-c8f5-4cf3-9b72-cf31e513ad72" providerId="AD" clId="Web-{1E9C271D-65EE-4F42-9B7B-A2C96716DF4B}" dt="2024-11-28T15:13:47.504" v="14"/>
          <pc:sldLayoutMkLst>
            <pc:docMk/>
            <pc:sldMasterMk cId="0" sldId="2147483648"/>
            <pc:sldLayoutMk cId="0" sldId="2147483651"/>
          </pc:sldLayoutMkLst>
          <pc:spChg chg="mod">
            <ac:chgData name="Kosola Maisa" userId="S::maisa.kosola_kvps.fi#ext#@univreimsfr.onmicrosoft.com::2c98e99d-c8f5-4cf3-9b72-cf31e513ad72" providerId="AD" clId="Web-{1E9C271D-65EE-4F42-9B7B-A2C96716DF4B}" dt="2024-11-28T15:13:07.128" v="4"/>
            <ac:spMkLst>
              <pc:docMk/>
              <pc:sldMasterMk cId="0" sldId="2147483648"/>
              <pc:sldLayoutMk cId="0" sldId="2147483651"/>
              <ac:spMk id="31" creationId="{00000000-0000-0000-0000-000000000000}"/>
            </ac:spMkLst>
          </pc:spChg>
        </pc:sldLayoutChg>
        <pc:sldLayoutChg chg="modSp mod">
          <pc:chgData name="Kosola Maisa" userId="S::maisa.kosola_kvps.fi#ext#@univreimsfr.onmicrosoft.com::2c98e99d-c8f5-4cf3-9b72-cf31e513ad72" providerId="AD" clId="Web-{1E9C271D-65EE-4F42-9B7B-A2C96716DF4B}" dt="2024-11-28T15:13:47.504" v="14"/>
          <pc:sldLayoutMkLst>
            <pc:docMk/>
            <pc:sldMasterMk cId="0" sldId="2147483648"/>
            <pc:sldLayoutMk cId="0" sldId="2147483652"/>
          </pc:sldLayoutMkLst>
          <pc:spChg chg="mod">
            <ac:chgData name="Kosola Maisa" userId="S::maisa.kosola_kvps.fi#ext#@univreimsfr.onmicrosoft.com::2c98e99d-c8f5-4cf3-9b72-cf31e513ad72" providerId="AD" clId="Web-{1E9C271D-65EE-4F42-9B7B-A2C96716DF4B}" dt="2024-11-28T15:13:07.128" v="4"/>
            <ac:spMkLst>
              <pc:docMk/>
              <pc:sldMasterMk cId="0" sldId="2147483648"/>
              <pc:sldLayoutMk cId="0" sldId="2147483652"/>
              <ac:spMk id="45" creationId="{00000000-0000-0000-0000-000000000000}"/>
            </ac:spMkLst>
          </pc:spChg>
        </pc:sldLayoutChg>
        <pc:sldLayoutChg chg="modSp mod">
          <pc:chgData name="Kosola Maisa" userId="S::maisa.kosola_kvps.fi#ext#@univreimsfr.onmicrosoft.com::2c98e99d-c8f5-4cf3-9b72-cf31e513ad72" providerId="AD" clId="Web-{1E9C271D-65EE-4F42-9B7B-A2C96716DF4B}" dt="2024-11-28T15:13:47.504" v="14"/>
          <pc:sldLayoutMkLst>
            <pc:docMk/>
            <pc:sldMasterMk cId="0" sldId="2147483648"/>
            <pc:sldLayoutMk cId="0" sldId="2147483653"/>
          </pc:sldLayoutMkLst>
          <pc:spChg chg="mod">
            <ac:chgData name="Kosola Maisa" userId="S::maisa.kosola_kvps.fi#ext#@univreimsfr.onmicrosoft.com::2c98e99d-c8f5-4cf3-9b72-cf31e513ad72" providerId="AD" clId="Web-{1E9C271D-65EE-4F42-9B7B-A2C96716DF4B}" dt="2024-11-28T15:13:07.128" v="4"/>
            <ac:spMkLst>
              <pc:docMk/>
              <pc:sldMasterMk cId="0" sldId="2147483648"/>
              <pc:sldLayoutMk cId="0" sldId="2147483653"/>
              <ac:spMk id="54" creationId="{00000000-0000-0000-0000-000000000000}"/>
            </ac:spMkLst>
          </pc:spChg>
        </pc:sldLayoutChg>
        <pc:sldLayoutChg chg="modSp mod">
          <pc:chgData name="Kosola Maisa" userId="S::maisa.kosola_kvps.fi#ext#@univreimsfr.onmicrosoft.com::2c98e99d-c8f5-4cf3-9b72-cf31e513ad72" providerId="AD" clId="Web-{1E9C271D-65EE-4F42-9B7B-A2C96716DF4B}" dt="2024-11-28T15:13:47.504" v="14"/>
          <pc:sldLayoutMkLst>
            <pc:docMk/>
            <pc:sldMasterMk cId="0" sldId="2147483648"/>
            <pc:sldLayoutMk cId="0" sldId="2147483654"/>
          </pc:sldLayoutMkLst>
          <pc:spChg chg="mod">
            <ac:chgData name="Kosola Maisa" userId="S::maisa.kosola_kvps.fi#ext#@univreimsfr.onmicrosoft.com::2c98e99d-c8f5-4cf3-9b72-cf31e513ad72" providerId="AD" clId="Web-{1E9C271D-65EE-4F42-9B7B-A2C96716DF4B}" dt="2024-11-28T15:13:07.128" v="4"/>
            <ac:spMkLst>
              <pc:docMk/>
              <pc:sldMasterMk cId="0" sldId="2147483648"/>
              <pc:sldLayoutMk cId="0" sldId="2147483654"/>
              <ac:spMk id="59" creationId="{00000000-0000-0000-0000-000000000000}"/>
            </ac:spMkLst>
          </pc:spChg>
        </pc:sldLayoutChg>
        <pc:sldLayoutChg chg="modSp mod">
          <pc:chgData name="Kosola Maisa" userId="S::maisa.kosola_kvps.fi#ext#@univreimsfr.onmicrosoft.com::2c98e99d-c8f5-4cf3-9b72-cf31e513ad72" providerId="AD" clId="Web-{1E9C271D-65EE-4F42-9B7B-A2C96716DF4B}" dt="2024-11-28T15:13:47.504" v="14"/>
          <pc:sldLayoutMkLst>
            <pc:docMk/>
            <pc:sldMasterMk cId="0" sldId="2147483648"/>
            <pc:sldLayoutMk cId="0" sldId="2147483655"/>
          </pc:sldLayoutMkLst>
          <pc:spChg chg="mod">
            <ac:chgData name="Kosola Maisa" userId="S::maisa.kosola_kvps.fi#ext#@univreimsfr.onmicrosoft.com::2c98e99d-c8f5-4cf3-9b72-cf31e513ad72" providerId="AD" clId="Web-{1E9C271D-65EE-4F42-9B7B-A2C96716DF4B}" dt="2024-11-28T15:13:07.128" v="4"/>
            <ac:spMkLst>
              <pc:docMk/>
              <pc:sldMasterMk cId="0" sldId="2147483648"/>
              <pc:sldLayoutMk cId="0" sldId="2147483655"/>
              <ac:spMk id="63" creationId="{00000000-0000-0000-0000-000000000000}"/>
            </ac:spMkLst>
          </pc:spChg>
        </pc:sldLayoutChg>
        <pc:sldLayoutChg chg="modSp mod">
          <pc:chgData name="Kosola Maisa" userId="S::maisa.kosola_kvps.fi#ext#@univreimsfr.onmicrosoft.com::2c98e99d-c8f5-4cf3-9b72-cf31e513ad72" providerId="AD" clId="Web-{1E9C271D-65EE-4F42-9B7B-A2C96716DF4B}" dt="2024-11-28T15:13:47.504" v="14"/>
          <pc:sldLayoutMkLst>
            <pc:docMk/>
            <pc:sldMasterMk cId="0" sldId="2147483648"/>
            <pc:sldLayoutMk cId="0" sldId="2147483656"/>
          </pc:sldLayoutMkLst>
          <pc:spChg chg="mod">
            <ac:chgData name="Kosola Maisa" userId="S::maisa.kosola_kvps.fi#ext#@univreimsfr.onmicrosoft.com::2c98e99d-c8f5-4cf3-9b72-cf31e513ad72" providerId="AD" clId="Web-{1E9C271D-65EE-4F42-9B7B-A2C96716DF4B}" dt="2024-11-28T15:13:07.128" v="4"/>
            <ac:spMkLst>
              <pc:docMk/>
              <pc:sldMasterMk cId="0" sldId="2147483648"/>
              <pc:sldLayoutMk cId="0" sldId="2147483656"/>
              <ac:spMk id="70" creationId="{00000000-0000-0000-0000-000000000000}"/>
            </ac:spMkLst>
          </pc:spChg>
        </pc:sldLayoutChg>
        <pc:sldLayoutChg chg="modSp mod">
          <pc:chgData name="Kosola Maisa" userId="S::maisa.kosola_kvps.fi#ext#@univreimsfr.onmicrosoft.com::2c98e99d-c8f5-4cf3-9b72-cf31e513ad72" providerId="AD" clId="Web-{1E9C271D-65EE-4F42-9B7B-A2C96716DF4B}" dt="2024-11-28T15:13:47.504" v="14"/>
          <pc:sldLayoutMkLst>
            <pc:docMk/>
            <pc:sldMasterMk cId="0" sldId="2147483648"/>
            <pc:sldLayoutMk cId="0" sldId="2147483657"/>
          </pc:sldLayoutMkLst>
          <pc:spChg chg="mod">
            <ac:chgData name="Kosola Maisa" userId="S::maisa.kosola_kvps.fi#ext#@univreimsfr.onmicrosoft.com::2c98e99d-c8f5-4cf3-9b72-cf31e513ad72" providerId="AD" clId="Web-{1E9C271D-65EE-4F42-9B7B-A2C96716DF4B}" dt="2024-11-28T15:13:07.128" v="4"/>
            <ac:spMkLst>
              <pc:docMk/>
              <pc:sldMasterMk cId="0" sldId="2147483648"/>
              <pc:sldLayoutMk cId="0" sldId="2147483657"/>
              <ac:spMk id="77" creationId="{00000000-0000-0000-0000-000000000000}"/>
            </ac:spMkLst>
          </pc:spChg>
        </pc:sldLayoutChg>
        <pc:sldLayoutChg chg="modSp mod">
          <pc:chgData name="Kosola Maisa" userId="S::maisa.kosola_kvps.fi#ext#@univreimsfr.onmicrosoft.com::2c98e99d-c8f5-4cf3-9b72-cf31e513ad72" providerId="AD" clId="Web-{1E9C271D-65EE-4F42-9B7B-A2C96716DF4B}" dt="2024-11-28T15:13:47.504" v="14"/>
          <pc:sldLayoutMkLst>
            <pc:docMk/>
            <pc:sldMasterMk cId="0" sldId="2147483648"/>
            <pc:sldLayoutMk cId="0" sldId="2147483658"/>
          </pc:sldLayoutMkLst>
          <pc:spChg chg="mod">
            <ac:chgData name="Kosola Maisa" userId="S::maisa.kosola_kvps.fi#ext#@univreimsfr.onmicrosoft.com::2c98e99d-c8f5-4cf3-9b72-cf31e513ad72" providerId="AD" clId="Web-{1E9C271D-65EE-4F42-9B7B-A2C96716DF4B}" dt="2024-11-28T15:13:07.128" v="4"/>
            <ac:spMkLst>
              <pc:docMk/>
              <pc:sldMasterMk cId="0" sldId="2147483648"/>
              <pc:sldLayoutMk cId="0" sldId="2147483658"/>
              <ac:spMk id="83" creationId="{00000000-0000-0000-0000-000000000000}"/>
            </ac:spMkLst>
          </pc:spChg>
        </pc:sldLayoutChg>
        <pc:sldLayoutChg chg="modSp mod">
          <pc:chgData name="Kosola Maisa" userId="S::maisa.kosola_kvps.fi#ext#@univreimsfr.onmicrosoft.com::2c98e99d-c8f5-4cf3-9b72-cf31e513ad72" providerId="AD" clId="Web-{1E9C271D-65EE-4F42-9B7B-A2C96716DF4B}" dt="2024-11-28T15:13:47.504" v="14"/>
          <pc:sldLayoutMkLst>
            <pc:docMk/>
            <pc:sldMasterMk cId="0" sldId="2147483648"/>
            <pc:sldLayoutMk cId="0" sldId="2147483659"/>
          </pc:sldLayoutMkLst>
          <pc:spChg chg="mod">
            <ac:chgData name="Kosola Maisa" userId="S::maisa.kosola_kvps.fi#ext#@univreimsfr.onmicrosoft.com::2c98e99d-c8f5-4cf3-9b72-cf31e513ad72" providerId="AD" clId="Web-{1E9C271D-65EE-4F42-9B7B-A2C96716DF4B}" dt="2024-11-28T15:13:07.128" v="4"/>
            <ac:spMkLst>
              <pc:docMk/>
              <pc:sldMasterMk cId="0" sldId="2147483648"/>
              <pc:sldLayoutMk cId="0" sldId="2147483659"/>
              <ac:spMk id="89" creationId="{00000000-0000-0000-0000-000000000000}"/>
            </ac:spMkLst>
          </pc:spChg>
        </pc:sldLayoutChg>
      </pc:sldMasterChg>
    </pc:docChg>
  </pc:docChgLst>
</pc:chgInfo>
</file>

<file path=ppt/diagrams/_rels/data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image" Target="../media/image5.png"/></Relationships>
</file>

<file path=ppt/diagrams/_rels/drawing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image" Target="../media/image5.pn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363049D-FE7A-480D-95AD-BA36CD6EA2F6}"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fr-FR"/>
        </a:p>
      </dgm:t>
    </dgm:pt>
    <dgm:pt modelId="{7C33B4FB-E7F4-4C16-B787-299CF71BF65B}">
      <dgm:prSet phldrT="[Texte]" custT="1"/>
      <dgm:spPr/>
      <dgm:t>
        <a:bodyPr/>
        <a:lstStyle/>
        <a:p>
          <a:pPr marL="0"/>
          <a:r>
            <a:rPr lang="fi-FI" sz="2800" dirty="0"/>
            <a:t>Katseen seuranta tai yhteinen visuaalinen huomio                    </a:t>
          </a:r>
          <a:r>
            <a:rPr lang="fi-FI" sz="2400" dirty="0"/>
            <a:t>Kyky seurata toisen henkilön katsetta kohti esinettä tai tapahtumaa</a:t>
          </a:r>
          <a:endParaRPr lang="fr-FR" sz="2800" dirty="0"/>
        </a:p>
      </dgm:t>
    </dgm:pt>
    <dgm:pt modelId="{50F6D544-8F93-4FA3-967F-E00F3BCC05C0}" type="parTrans" cxnId="{3A16A2EE-36BE-4D38-A063-B065A5E07931}">
      <dgm:prSet/>
      <dgm:spPr/>
      <dgm:t>
        <a:bodyPr/>
        <a:lstStyle/>
        <a:p>
          <a:endParaRPr lang="fr-FR" sz="1100"/>
        </a:p>
      </dgm:t>
    </dgm:pt>
    <dgm:pt modelId="{C11CC3E9-F509-457D-BCDF-E36E7884AD7E}" type="sibTrans" cxnId="{3A16A2EE-36BE-4D38-A063-B065A5E07931}">
      <dgm:prSet/>
      <dgm:spPr/>
      <dgm:t>
        <a:bodyPr/>
        <a:lstStyle/>
        <a:p>
          <a:endParaRPr lang="fr-FR" sz="1100"/>
        </a:p>
      </dgm:t>
    </dgm:pt>
    <dgm:pt modelId="{35952D1F-2C53-4627-9961-FDACDB99A4A0}">
      <dgm:prSet phldrT="[Texte]" custT="1"/>
      <dgm:spPr/>
      <dgm:t>
        <a:bodyPr/>
        <a:lstStyle/>
        <a:p>
          <a:pPr marL="0"/>
          <a:r>
            <a:rPr lang="fi-FI" sz="2800" dirty="0"/>
            <a:t>Yhteisen huomion kehittämisen edeltäjä
Yksilöt jakavat huomion esineeseen tai tapahtumaan</a:t>
          </a:r>
          <a:endParaRPr lang="fr-FR" sz="2800" dirty="0"/>
        </a:p>
      </dgm:t>
    </dgm:pt>
    <dgm:pt modelId="{22360B67-4FAE-4B3F-8167-E39B980373B2}" type="parTrans" cxnId="{939CB1B6-3BA1-48F5-AB38-2F5A90BB4695}">
      <dgm:prSet/>
      <dgm:spPr/>
      <dgm:t>
        <a:bodyPr/>
        <a:lstStyle/>
        <a:p>
          <a:endParaRPr lang="fr-FR"/>
        </a:p>
      </dgm:t>
    </dgm:pt>
    <dgm:pt modelId="{8C7C5613-072B-42D0-A57C-F0CA43DBBB11}" type="sibTrans" cxnId="{939CB1B6-3BA1-48F5-AB38-2F5A90BB4695}">
      <dgm:prSet/>
      <dgm:spPr/>
      <dgm:t>
        <a:bodyPr/>
        <a:lstStyle/>
        <a:p>
          <a:endParaRPr lang="fr-FR"/>
        </a:p>
      </dgm:t>
    </dgm:pt>
    <dgm:pt modelId="{E396A8C0-B83F-4671-9BD1-2BC0FDC2BEB5}" type="pres">
      <dgm:prSet presAssocID="{6363049D-FE7A-480D-95AD-BA36CD6EA2F6}" presName="linear" presStyleCnt="0">
        <dgm:presLayoutVars>
          <dgm:animLvl val="lvl"/>
          <dgm:resizeHandles val="exact"/>
        </dgm:presLayoutVars>
      </dgm:prSet>
      <dgm:spPr/>
    </dgm:pt>
    <dgm:pt modelId="{4B162D4A-5498-492E-847D-C1EA9420B822}" type="pres">
      <dgm:prSet presAssocID="{7C33B4FB-E7F4-4C16-B787-299CF71BF65B}" presName="parentText" presStyleLbl="node1" presStyleIdx="0" presStyleCnt="2">
        <dgm:presLayoutVars>
          <dgm:chMax val="0"/>
          <dgm:bulletEnabled val="1"/>
        </dgm:presLayoutVars>
      </dgm:prSet>
      <dgm:spPr/>
    </dgm:pt>
    <dgm:pt modelId="{6E858C3B-EB45-4B31-B666-77061A3CDDAD}" type="pres">
      <dgm:prSet presAssocID="{C11CC3E9-F509-457D-BCDF-E36E7884AD7E}" presName="spacer" presStyleCnt="0"/>
      <dgm:spPr/>
    </dgm:pt>
    <dgm:pt modelId="{A00E4D1A-71E7-424C-8584-A620DA8D461B}" type="pres">
      <dgm:prSet presAssocID="{35952D1F-2C53-4627-9961-FDACDB99A4A0}" presName="parentText" presStyleLbl="node1" presStyleIdx="1" presStyleCnt="2">
        <dgm:presLayoutVars>
          <dgm:chMax val="0"/>
          <dgm:bulletEnabled val="1"/>
        </dgm:presLayoutVars>
      </dgm:prSet>
      <dgm:spPr/>
    </dgm:pt>
  </dgm:ptLst>
  <dgm:cxnLst>
    <dgm:cxn modelId="{BD372E31-AB5E-4E64-9FA6-E279A75D2DAA}" type="presOf" srcId="{7C33B4FB-E7F4-4C16-B787-299CF71BF65B}" destId="{4B162D4A-5498-492E-847D-C1EA9420B822}" srcOrd="0" destOrd="0" presId="urn:microsoft.com/office/officeart/2005/8/layout/vList2"/>
    <dgm:cxn modelId="{77618D48-AC12-4737-8375-DB48E7475432}" type="presOf" srcId="{6363049D-FE7A-480D-95AD-BA36CD6EA2F6}" destId="{E396A8C0-B83F-4671-9BD1-2BC0FDC2BEB5}" srcOrd="0" destOrd="0" presId="urn:microsoft.com/office/officeart/2005/8/layout/vList2"/>
    <dgm:cxn modelId="{939CB1B6-3BA1-48F5-AB38-2F5A90BB4695}" srcId="{6363049D-FE7A-480D-95AD-BA36CD6EA2F6}" destId="{35952D1F-2C53-4627-9961-FDACDB99A4A0}" srcOrd="1" destOrd="0" parTransId="{22360B67-4FAE-4B3F-8167-E39B980373B2}" sibTransId="{8C7C5613-072B-42D0-A57C-F0CA43DBBB11}"/>
    <dgm:cxn modelId="{3A16A2EE-36BE-4D38-A063-B065A5E07931}" srcId="{6363049D-FE7A-480D-95AD-BA36CD6EA2F6}" destId="{7C33B4FB-E7F4-4C16-B787-299CF71BF65B}" srcOrd="0" destOrd="0" parTransId="{50F6D544-8F93-4FA3-967F-E00F3BCC05C0}" sibTransId="{C11CC3E9-F509-457D-BCDF-E36E7884AD7E}"/>
    <dgm:cxn modelId="{D73E2CFE-EF2E-473E-94B8-CA446162D482}" type="presOf" srcId="{35952D1F-2C53-4627-9961-FDACDB99A4A0}" destId="{A00E4D1A-71E7-424C-8584-A620DA8D461B}" srcOrd="0" destOrd="0" presId="urn:microsoft.com/office/officeart/2005/8/layout/vList2"/>
    <dgm:cxn modelId="{924697FE-CD7A-4ADE-99DD-708FB54413B0}" type="presParOf" srcId="{E396A8C0-B83F-4671-9BD1-2BC0FDC2BEB5}" destId="{4B162D4A-5498-492E-847D-C1EA9420B822}" srcOrd="0" destOrd="0" presId="urn:microsoft.com/office/officeart/2005/8/layout/vList2"/>
    <dgm:cxn modelId="{66A6B4F9-0054-4CAA-82AA-826727A5416A}" type="presParOf" srcId="{E396A8C0-B83F-4671-9BD1-2BC0FDC2BEB5}" destId="{6E858C3B-EB45-4B31-B666-77061A3CDDAD}" srcOrd="1" destOrd="0" presId="urn:microsoft.com/office/officeart/2005/8/layout/vList2"/>
    <dgm:cxn modelId="{F0B8A678-F18D-456A-BCDB-AF657666DD57}" type="presParOf" srcId="{E396A8C0-B83F-4671-9BD1-2BC0FDC2BEB5}" destId="{A00E4D1A-71E7-424C-8584-A620DA8D461B}" srcOrd="2"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09629D5-9077-4DCF-AC2E-828390D53CCD}" type="doc">
      <dgm:prSet loTypeId="urn:microsoft.com/office/officeart/2009/layout/CirclePictureHierarchy" loCatId="picture" qsTypeId="urn:microsoft.com/office/officeart/2005/8/quickstyle/simple1" qsCatId="simple" csTypeId="urn:microsoft.com/office/officeart/2005/8/colors/accent1_2" csCatId="accent1" phldr="1"/>
      <dgm:spPr/>
      <dgm:t>
        <a:bodyPr/>
        <a:lstStyle/>
        <a:p>
          <a:endParaRPr lang="fr-FR"/>
        </a:p>
      </dgm:t>
    </dgm:pt>
    <dgm:pt modelId="{300E5EA7-5D38-43E9-BA34-7D16F5A3EDEE}">
      <dgm:prSet phldrT="[Texte]" custT="1"/>
      <dgm:spPr/>
      <dgm:t>
        <a:bodyPr/>
        <a:lstStyle/>
        <a:p>
          <a:pPr algn="ctr"/>
          <a:r>
            <a:rPr lang="fi-FI" sz="2400" dirty="0"/>
            <a:t>Kumppani nimeää kohteen, jota hän tarkastelee</a:t>
          </a:r>
          <a:endParaRPr lang="fr-FR" sz="2400" dirty="0"/>
        </a:p>
      </dgm:t>
    </dgm:pt>
    <dgm:pt modelId="{F760D844-4FBD-42CA-9C58-899A9F22022F}" type="sibTrans" cxnId="{BACF0693-D27C-4208-9666-A589B977D621}">
      <dgm:prSet custT="1"/>
      <dgm:spPr/>
      <dgm:t>
        <a:bodyPr/>
        <a:lstStyle/>
        <a:p>
          <a:endParaRPr lang="fr-FR" sz="2800"/>
        </a:p>
      </dgm:t>
    </dgm:pt>
    <dgm:pt modelId="{92482291-E9D6-4AA5-928B-0FA2CB34127D}" type="parTrans" cxnId="{BACF0693-D27C-4208-9666-A589B977D621}">
      <dgm:prSet/>
      <dgm:spPr/>
      <dgm:t>
        <a:bodyPr/>
        <a:lstStyle/>
        <a:p>
          <a:endParaRPr lang="fr-FR" sz="1400"/>
        </a:p>
      </dgm:t>
    </dgm:pt>
    <dgm:pt modelId="{E499C5DD-67AA-4498-B570-3394A3F0715C}">
      <dgm:prSet phldrT="[Texte]" custT="1"/>
      <dgm:spPr/>
      <dgm:t>
        <a:bodyPr/>
        <a:lstStyle/>
        <a:p>
          <a:pPr algn="ctr"/>
          <a:r>
            <a:rPr lang="fi-FI" sz="2400" dirty="0"/>
            <a:t>Lapsi seuraa katsetta tunnistaakseen nimetyn esineen</a:t>
          </a:r>
          <a:endParaRPr lang="fr-FR" sz="2400" dirty="0"/>
        </a:p>
      </dgm:t>
    </dgm:pt>
    <dgm:pt modelId="{72286E19-2A52-4E74-B841-1E14B7769AFF}" type="sibTrans" cxnId="{B29F67B6-A593-4D43-99B4-8DF1D95B7021}">
      <dgm:prSet/>
      <dgm:spPr/>
      <dgm:t>
        <a:bodyPr/>
        <a:lstStyle/>
        <a:p>
          <a:endParaRPr lang="fr-FR" sz="1400"/>
        </a:p>
      </dgm:t>
    </dgm:pt>
    <dgm:pt modelId="{7E914C5D-D591-4FFE-8325-F23DD4B89FB1}" type="parTrans" cxnId="{B29F67B6-A593-4D43-99B4-8DF1D95B7021}">
      <dgm:prSet/>
      <dgm:spPr/>
      <dgm:t>
        <a:bodyPr/>
        <a:lstStyle/>
        <a:p>
          <a:endParaRPr lang="fr-FR" sz="1400"/>
        </a:p>
      </dgm:t>
    </dgm:pt>
    <dgm:pt modelId="{81AB3CD2-0AA7-4D62-878D-5EBFE3ACC241}" type="pres">
      <dgm:prSet presAssocID="{209629D5-9077-4DCF-AC2E-828390D53CCD}" presName="hierChild1" presStyleCnt="0">
        <dgm:presLayoutVars>
          <dgm:chPref val="1"/>
          <dgm:dir/>
          <dgm:animOne val="branch"/>
          <dgm:animLvl val="lvl"/>
          <dgm:resizeHandles/>
        </dgm:presLayoutVars>
      </dgm:prSet>
      <dgm:spPr/>
    </dgm:pt>
    <dgm:pt modelId="{EBB98CBE-60F6-4E5F-B0B2-265665FD5D95}" type="pres">
      <dgm:prSet presAssocID="{300E5EA7-5D38-43E9-BA34-7D16F5A3EDEE}" presName="hierRoot1" presStyleCnt="0"/>
      <dgm:spPr/>
    </dgm:pt>
    <dgm:pt modelId="{097A9B81-E306-45F7-B27F-D341CD20C406}" type="pres">
      <dgm:prSet presAssocID="{300E5EA7-5D38-43E9-BA34-7D16F5A3EDEE}" presName="composite" presStyleCnt="0"/>
      <dgm:spPr/>
    </dgm:pt>
    <dgm:pt modelId="{E7067DF9-DED3-4A4B-AD9C-7A6E82B4C593}" type="pres">
      <dgm:prSet presAssocID="{300E5EA7-5D38-43E9-BA34-7D16F5A3EDEE}" presName="image" presStyleLbl="node0" presStyleIdx="0" presStyleCnt="2" custScaleX="159364" custScaleY="152249" custLinFactNeighborX="77099" custLinFactNeighborY="-10268"/>
      <dgm:spPr>
        <a:blipFill rotWithShape="1">
          <a:blip xmlns:r="http://schemas.openxmlformats.org/officeDocument/2006/relationships" r:embed="rId1"/>
          <a:srcRect/>
          <a:stretch>
            <a:fillRect l="-1000" r="-1000"/>
          </a:stretch>
        </a:blipFill>
      </dgm:spPr>
    </dgm:pt>
    <dgm:pt modelId="{EB637B56-2553-411C-B1B1-E45BA873C665}" type="pres">
      <dgm:prSet presAssocID="{300E5EA7-5D38-43E9-BA34-7D16F5A3EDEE}" presName="text" presStyleLbl="revTx" presStyleIdx="0" presStyleCnt="2" custScaleX="145369" custLinFactY="7233" custLinFactNeighborX="-37349" custLinFactNeighborY="100000">
        <dgm:presLayoutVars>
          <dgm:chPref val="3"/>
        </dgm:presLayoutVars>
      </dgm:prSet>
      <dgm:spPr/>
    </dgm:pt>
    <dgm:pt modelId="{05462D21-C981-4809-8FDF-D48B1830157D}" type="pres">
      <dgm:prSet presAssocID="{300E5EA7-5D38-43E9-BA34-7D16F5A3EDEE}" presName="hierChild2" presStyleCnt="0"/>
      <dgm:spPr/>
    </dgm:pt>
    <dgm:pt modelId="{C4A0B9A0-FD7C-49C3-BFCC-4800E3D624B6}" type="pres">
      <dgm:prSet presAssocID="{E499C5DD-67AA-4498-B570-3394A3F0715C}" presName="hierRoot1" presStyleCnt="0"/>
      <dgm:spPr/>
    </dgm:pt>
    <dgm:pt modelId="{C7A0DB1C-BE49-4026-A853-93870C798DC8}" type="pres">
      <dgm:prSet presAssocID="{E499C5DD-67AA-4498-B570-3394A3F0715C}" presName="composite" presStyleCnt="0"/>
      <dgm:spPr/>
    </dgm:pt>
    <dgm:pt modelId="{CFCC214E-517F-459E-B735-C53A2E680868}" type="pres">
      <dgm:prSet presAssocID="{E499C5DD-67AA-4498-B570-3394A3F0715C}" presName="image" presStyleLbl="node0" presStyleIdx="1" presStyleCnt="2" custScaleX="152603" custScaleY="144574" custLinFactNeighborX="40392" custLinFactNeighborY="-1054"/>
      <dgm:spPr>
        <a:blipFill rotWithShape="1">
          <a:blip xmlns:r="http://schemas.openxmlformats.org/officeDocument/2006/relationships" r:embed="rId2"/>
          <a:srcRect/>
          <a:stretch>
            <a:fillRect l="-2000" r="-2000"/>
          </a:stretch>
        </a:blipFill>
      </dgm:spPr>
    </dgm:pt>
    <dgm:pt modelId="{1C1AC0D9-CA30-4B6F-A0C2-7E9A3CCBA15A}" type="pres">
      <dgm:prSet presAssocID="{E499C5DD-67AA-4498-B570-3394A3F0715C}" presName="text" presStyleLbl="revTx" presStyleIdx="1" presStyleCnt="2" custScaleX="169603" custLinFactY="15654" custLinFactNeighborX="-55736" custLinFactNeighborY="100000">
        <dgm:presLayoutVars>
          <dgm:chPref val="3"/>
        </dgm:presLayoutVars>
      </dgm:prSet>
      <dgm:spPr/>
    </dgm:pt>
    <dgm:pt modelId="{C3692C48-EEA3-4130-8B75-0EE5969DFFA6}" type="pres">
      <dgm:prSet presAssocID="{E499C5DD-67AA-4498-B570-3394A3F0715C}" presName="hierChild2" presStyleCnt="0"/>
      <dgm:spPr/>
    </dgm:pt>
  </dgm:ptLst>
  <dgm:cxnLst>
    <dgm:cxn modelId="{4599E931-9A11-4A5C-904A-FEA598B96F68}" type="presOf" srcId="{209629D5-9077-4DCF-AC2E-828390D53CCD}" destId="{81AB3CD2-0AA7-4D62-878D-5EBFE3ACC241}" srcOrd="0" destOrd="0" presId="urn:microsoft.com/office/officeart/2009/layout/CirclePictureHierarchy"/>
    <dgm:cxn modelId="{BACF0693-D27C-4208-9666-A589B977D621}" srcId="{209629D5-9077-4DCF-AC2E-828390D53CCD}" destId="{300E5EA7-5D38-43E9-BA34-7D16F5A3EDEE}" srcOrd="0" destOrd="0" parTransId="{92482291-E9D6-4AA5-928B-0FA2CB34127D}" sibTransId="{F760D844-4FBD-42CA-9C58-899A9F22022F}"/>
    <dgm:cxn modelId="{8D865094-C11F-4479-BA37-6754243C2431}" type="presOf" srcId="{300E5EA7-5D38-43E9-BA34-7D16F5A3EDEE}" destId="{EB637B56-2553-411C-B1B1-E45BA873C665}" srcOrd="0" destOrd="0" presId="urn:microsoft.com/office/officeart/2009/layout/CirclePictureHierarchy"/>
    <dgm:cxn modelId="{B29F67B6-A593-4D43-99B4-8DF1D95B7021}" srcId="{209629D5-9077-4DCF-AC2E-828390D53CCD}" destId="{E499C5DD-67AA-4498-B570-3394A3F0715C}" srcOrd="1" destOrd="0" parTransId="{7E914C5D-D591-4FFE-8325-F23DD4B89FB1}" sibTransId="{72286E19-2A52-4E74-B841-1E14B7769AFF}"/>
    <dgm:cxn modelId="{4EEDA2C5-46C2-4E0B-B68F-EFA6187A917F}" type="presOf" srcId="{E499C5DD-67AA-4498-B570-3394A3F0715C}" destId="{1C1AC0D9-CA30-4B6F-A0C2-7E9A3CCBA15A}" srcOrd="0" destOrd="0" presId="urn:microsoft.com/office/officeart/2009/layout/CirclePictureHierarchy"/>
    <dgm:cxn modelId="{579289F0-4A8E-4D40-B5B6-B0DE52F1CD22}" type="presParOf" srcId="{81AB3CD2-0AA7-4D62-878D-5EBFE3ACC241}" destId="{EBB98CBE-60F6-4E5F-B0B2-265665FD5D95}" srcOrd="0" destOrd="0" presId="urn:microsoft.com/office/officeart/2009/layout/CirclePictureHierarchy"/>
    <dgm:cxn modelId="{10FCD6EB-297C-4ECB-859A-A4BBCBAA0B03}" type="presParOf" srcId="{EBB98CBE-60F6-4E5F-B0B2-265665FD5D95}" destId="{097A9B81-E306-45F7-B27F-D341CD20C406}" srcOrd="0" destOrd="0" presId="urn:microsoft.com/office/officeart/2009/layout/CirclePictureHierarchy"/>
    <dgm:cxn modelId="{3534B318-787F-45F0-AC12-EDCF84C1F770}" type="presParOf" srcId="{097A9B81-E306-45F7-B27F-D341CD20C406}" destId="{E7067DF9-DED3-4A4B-AD9C-7A6E82B4C593}" srcOrd="0" destOrd="0" presId="urn:microsoft.com/office/officeart/2009/layout/CirclePictureHierarchy"/>
    <dgm:cxn modelId="{78251002-ACC8-41E2-AD3D-CA38A5B6EDD4}" type="presParOf" srcId="{097A9B81-E306-45F7-B27F-D341CD20C406}" destId="{EB637B56-2553-411C-B1B1-E45BA873C665}" srcOrd="1" destOrd="0" presId="urn:microsoft.com/office/officeart/2009/layout/CirclePictureHierarchy"/>
    <dgm:cxn modelId="{D4AD541A-40CD-4D35-BB9C-5014B5A3DEFA}" type="presParOf" srcId="{EBB98CBE-60F6-4E5F-B0B2-265665FD5D95}" destId="{05462D21-C981-4809-8FDF-D48B1830157D}" srcOrd="1" destOrd="0" presId="urn:microsoft.com/office/officeart/2009/layout/CirclePictureHierarchy"/>
    <dgm:cxn modelId="{6F0CE14B-B6BB-4FFC-89C3-46BB2D71FADF}" type="presParOf" srcId="{81AB3CD2-0AA7-4D62-878D-5EBFE3ACC241}" destId="{C4A0B9A0-FD7C-49C3-BFCC-4800E3D624B6}" srcOrd="1" destOrd="0" presId="urn:microsoft.com/office/officeart/2009/layout/CirclePictureHierarchy"/>
    <dgm:cxn modelId="{B77A1BE0-4F27-4297-AB1C-B32067BD508F}" type="presParOf" srcId="{C4A0B9A0-FD7C-49C3-BFCC-4800E3D624B6}" destId="{C7A0DB1C-BE49-4026-A853-93870C798DC8}" srcOrd="0" destOrd="0" presId="urn:microsoft.com/office/officeart/2009/layout/CirclePictureHierarchy"/>
    <dgm:cxn modelId="{D3122B88-1FF4-4651-9497-A95630E424E6}" type="presParOf" srcId="{C7A0DB1C-BE49-4026-A853-93870C798DC8}" destId="{CFCC214E-517F-459E-B735-C53A2E680868}" srcOrd="0" destOrd="0" presId="urn:microsoft.com/office/officeart/2009/layout/CirclePictureHierarchy"/>
    <dgm:cxn modelId="{1C5AC4A2-2809-4D59-B959-3FAA04F4B90E}" type="presParOf" srcId="{C7A0DB1C-BE49-4026-A853-93870C798DC8}" destId="{1C1AC0D9-CA30-4B6F-A0C2-7E9A3CCBA15A}" srcOrd="1" destOrd="0" presId="urn:microsoft.com/office/officeart/2009/layout/CirclePictureHierarchy"/>
    <dgm:cxn modelId="{01B879BF-60F1-4305-A2F4-E39ABBC49A39}" type="presParOf" srcId="{C4A0B9A0-FD7C-49C3-BFCC-4800E3D624B6}" destId="{C3692C48-EEA3-4130-8B75-0EE5969DFFA6}" srcOrd="1" destOrd="0" presId="urn:microsoft.com/office/officeart/2009/layout/CirclePictureHierarchy"/>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8B16FF3-F95C-40F0-A58C-94A240A578B1}" type="doc">
      <dgm:prSet loTypeId="urn:microsoft.com/office/officeart/2005/8/layout/lProcess2" loCatId="list" qsTypeId="urn:microsoft.com/office/officeart/2005/8/quickstyle/simple1" qsCatId="simple" csTypeId="urn:microsoft.com/office/officeart/2005/8/colors/accent6_2" csCatId="accent6" phldr="1"/>
      <dgm:spPr/>
      <dgm:t>
        <a:bodyPr/>
        <a:lstStyle/>
        <a:p>
          <a:endParaRPr lang="fr-FR"/>
        </a:p>
      </dgm:t>
    </dgm:pt>
    <dgm:pt modelId="{986B1187-24AD-48A8-8840-EF2EFD24DD45}">
      <dgm:prSet phldrT="[Texte]" custT="1"/>
      <dgm:spPr/>
      <dgm:t>
        <a:bodyPr/>
        <a:lstStyle/>
        <a:p>
          <a:r>
            <a:rPr lang="fi-FI" sz="2800" dirty="0"/>
            <a:t>Yhteisen huomiokäyttäytymisen alkaminen viivästyi IDD: </a:t>
          </a:r>
          <a:r>
            <a:rPr lang="fi-FI" sz="2800" dirty="0" err="1"/>
            <a:t>ssä</a:t>
          </a:r>
          <a:endParaRPr lang="fr-FR" sz="2800" dirty="0"/>
        </a:p>
      </dgm:t>
    </dgm:pt>
    <dgm:pt modelId="{D4177709-80F4-4392-AEEF-176A102519A4}" type="parTrans" cxnId="{A8972F33-C28C-4DC9-AF3D-96A1F7DFFFBF}">
      <dgm:prSet/>
      <dgm:spPr/>
      <dgm:t>
        <a:bodyPr/>
        <a:lstStyle/>
        <a:p>
          <a:endParaRPr lang="fr-FR" sz="1200"/>
        </a:p>
      </dgm:t>
    </dgm:pt>
    <dgm:pt modelId="{260E47B4-F4D0-4A9B-A7CA-D6C185510E4D}" type="sibTrans" cxnId="{A8972F33-C28C-4DC9-AF3D-96A1F7DFFFBF}">
      <dgm:prSet/>
      <dgm:spPr/>
      <dgm:t>
        <a:bodyPr/>
        <a:lstStyle/>
        <a:p>
          <a:endParaRPr lang="fr-FR" sz="1200"/>
        </a:p>
      </dgm:t>
    </dgm:pt>
    <dgm:pt modelId="{A37CAE24-C43C-4EEC-A900-D684DA422FF5}">
      <dgm:prSet phldrT="[Texte]" custT="1"/>
      <dgm:spPr/>
      <dgm:t>
        <a:bodyPr/>
        <a:lstStyle/>
        <a:p>
          <a:pPr algn="l"/>
          <a:r>
            <a:rPr lang="fr-FR" sz="2400" dirty="0"/>
            <a:t>Vaikeudet huomion koordinoinnissa</a:t>
          </a:r>
        </a:p>
      </dgm:t>
    </dgm:pt>
    <dgm:pt modelId="{31C4195B-2B20-4A7F-B909-1F692E5C7721}" type="parTrans" cxnId="{B60D8FC9-CBA1-4EC7-B8BF-F6D7396BCB16}">
      <dgm:prSet/>
      <dgm:spPr/>
      <dgm:t>
        <a:bodyPr/>
        <a:lstStyle/>
        <a:p>
          <a:endParaRPr lang="fr-FR" sz="1200"/>
        </a:p>
      </dgm:t>
    </dgm:pt>
    <dgm:pt modelId="{ACC25966-4E1C-4590-891D-6823996399BF}" type="sibTrans" cxnId="{B60D8FC9-CBA1-4EC7-B8BF-F6D7396BCB16}">
      <dgm:prSet/>
      <dgm:spPr/>
      <dgm:t>
        <a:bodyPr/>
        <a:lstStyle/>
        <a:p>
          <a:endParaRPr lang="fr-FR" sz="1200"/>
        </a:p>
      </dgm:t>
    </dgm:pt>
    <dgm:pt modelId="{60D03AB6-858D-4B25-AE40-7B990CF1CB41}">
      <dgm:prSet phldrT="[Texte]" custT="1"/>
      <dgm:spPr/>
      <dgm:t>
        <a:bodyPr/>
        <a:lstStyle/>
        <a:p>
          <a:pPr algn="l"/>
          <a:r>
            <a:rPr lang="fi-FI" sz="2400" dirty="0"/>
            <a:t>Huono vuorottelu huomion keskipisteessä kohteen ja kumppanin välillä</a:t>
          </a:r>
          <a:endParaRPr lang="fr-FR" sz="2400" dirty="0"/>
        </a:p>
      </dgm:t>
    </dgm:pt>
    <dgm:pt modelId="{FCB61E1B-DD5B-496E-A0E5-3F2D4E9F983C}" type="parTrans" cxnId="{18B4E7F5-5F49-422C-869D-347BF3D63211}">
      <dgm:prSet/>
      <dgm:spPr/>
      <dgm:t>
        <a:bodyPr/>
        <a:lstStyle/>
        <a:p>
          <a:endParaRPr lang="fr-FR" sz="1200"/>
        </a:p>
      </dgm:t>
    </dgm:pt>
    <dgm:pt modelId="{DCC17799-EBBD-4B6F-B308-5367CA4B8CED}" type="sibTrans" cxnId="{18B4E7F5-5F49-422C-869D-347BF3D63211}">
      <dgm:prSet/>
      <dgm:spPr/>
      <dgm:t>
        <a:bodyPr/>
        <a:lstStyle/>
        <a:p>
          <a:endParaRPr lang="fr-FR" sz="1200"/>
        </a:p>
      </dgm:t>
    </dgm:pt>
    <dgm:pt modelId="{0409597B-FA2B-4FDA-AF53-9AEDAB6E5E35}" type="pres">
      <dgm:prSet presAssocID="{18B16FF3-F95C-40F0-A58C-94A240A578B1}" presName="theList" presStyleCnt="0">
        <dgm:presLayoutVars>
          <dgm:dir/>
          <dgm:animLvl val="lvl"/>
          <dgm:resizeHandles val="exact"/>
        </dgm:presLayoutVars>
      </dgm:prSet>
      <dgm:spPr/>
    </dgm:pt>
    <dgm:pt modelId="{9AE9794F-55C5-495B-8822-257ACF6D599A}" type="pres">
      <dgm:prSet presAssocID="{986B1187-24AD-48A8-8840-EF2EFD24DD45}" presName="compNode" presStyleCnt="0"/>
      <dgm:spPr/>
    </dgm:pt>
    <dgm:pt modelId="{4507C85C-5E47-4062-9F1E-24771068959D}" type="pres">
      <dgm:prSet presAssocID="{986B1187-24AD-48A8-8840-EF2EFD24DD45}" presName="aNode" presStyleLbl="bgShp" presStyleIdx="0" presStyleCnt="1"/>
      <dgm:spPr/>
    </dgm:pt>
    <dgm:pt modelId="{2F6DDBC3-5988-4451-9026-836E21D9A1E2}" type="pres">
      <dgm:prSet presAssocID="{986B1187-24AD-48A8-8840-EF2EFD24DD45}" presName="textNode" presStyleLbl="bgShp" presStyleIdx="0" presStyleCnt="1"/>
      <dgm:spPr/>
    </dgm:pt>
    <dgm:pt modelId="{081F2634-7686-470E-B1E3-C38BE0C4B52F}" type="pres">
      <dgm:prSet presAssocID="{986B1187-24AD-48A8-8840-EF2EFD24DD45}" presName="compChildNode" presStyleCnt="0"/>
      <dgm:spPr/>
    </dgm:pt>
    <dgm:pt modelId="{C8FB5813-D05A-4124-A21A-82DF13A21FFA}" type="pres">
      <dgm:prSet presAssocID="{986B1187-24AD-48A8-8840-EF2EFD24DD45}" presName="theInnerList" presStyleCnt="0"/>
      <dgm:spPr/>
    </dgm:pt>
    <dgm:pt modelId="{5710F969-F9CB-439C-A105-3E52E2BB4F65}" type="pres">
      <dgm:prSet presAssocID="{A37CAE24-C43C-4EEC-A900-D684DA422FF5}" presName="childNode" presStyleLbl="node1" presStyleIdx="0" presStyleCnt="2" custScaleY="52638">
        <dgm:presLayoutVars>
          <dgm:bulletEnabled val="1"/>
        </dgm:presLayoutVars>
      </dgm:prSet>
      <dgm:spPr/>
    </dgm:pt>
    <dgm:pt modelId="{B6B6E11C-95E8-4BCC-864D-E911C1B76BF9}" type="pres">
      <dgm:prSet presAssocID="{A37CAE24-C43C-4EEC-A900-D684DA422FF5}" presName="aSpace2" presStyleCnt="0"/>
      <dgm:spPr/>
    </dgm:pt>
    <dgm:pt modelId="{6D899890-A3B2-437E-8D00-637C41AE83C7}" type="pres">
      <dgm:prSet presAssocID="{60D03AB6-858D-4B25-AE40-7B990CF1CB41}" presName="childNode" presStyleLbl="node1" presStyleIdx="1" presStyleCnt="2" custScaleY="48801">
        <dgm:presLayoutVars>
          <dgm:bulletEnabled val="1"/>
        </dgm:presLayoutVars>
      </dgm:prSet>
      <dgm:spPr/>
    </dgm:pt>
  </dgm:ptLst>
  <dgm:cxnLst>
    <dgm:cxn modelId="{A8972F33-C28C-4DC9-AF3D-96A1F7DFFFBF}" srcId="{18B16FF3-F95C-40F0-A58C-94A240A578B1}" destId="{986B1187-24AD-48A8-8840-EF2EFD24DD45}" srcOrd="0" destOrd="0" parTransId="{D4177709-80F4-4392-AEEF-176A102519A4}" sibTransId="{260E47B4-F4D0-4A9B-A7CA-D6C185510E4D}"/>
    <dgm:cxn modelId="{C6122A3F-B13E-494F-A17D-3D561F49A3E4}" type="presOf" srcId="{18B16FF3-F95C-40F0-A58C-94A240A578B1}" destId="{0409597B-FA2B-4FDA-AF53-9AEDAB6E5E35}" srcOrd="0" destOrd="0" presId="urn:microsoft.com/office/officeart/2005/8/layout/lProcess2"/>
    <dgm:cxn modelId="{C7EE2952-491E-4907-987A-203C3841FF7C}" type="presOf" srcId="{986B1187-24AD-48A8-8840-EF2EFD24DD45}" destId="{2F6DDBC3-5988-4451-9026-836E21D9A1E2}" srcOrd="1" destOrd="0" presId="urn:microsoft.com/office/officeart/2005/8/layout/lProcess2"/>
    <dgm:cxn modelId="{D1BD2155-5988-44F5-B505-1604937603E6}" type="presOf" srcId="{986B1187-24AD-48A8-8840-EF2EFD24DD45}" destId="{4507C85C-5E47-4062-9F1E-24771068959D}" srcOrd="0" destOrd="0" presId="urn:microsoft.com/office/officeart/2005/8/layout/lProcess2"/>
    <dgm:cxn modelId="{B60D8FC9-CBA1-4EC7-B8BF-F6D7396BCB16}" srcId="{986B1187-24AD-48A8-8840-EF2EFD24DD45}" destId="{A37CAE24-C43C-4EEC-A900-D684DA422FF5}" srcOrd="0" destOrd="0" parTransId="{31C4195B-2B20-4A7F-B909-1F692E5C7721}" sibTransId="{ACC25966-4E1C-4590-891D-6823996399BF}"/>
    <dgm:cxn modelId="{14EE9DCB-DD2B-4A1C-8800-07FEB64F002F}" type="presOf" srcId="{A37CAE24-C43C-4EEC-A900-D684DA422FF5}" destId="{5710F969-F9CB-439C-A105-3E52E2BB4F65}" srcOrd="0" destOrd="0" presId="urn:microsoft.com/office/officeart/2005/8/layout/lProcess2"/>
    <dgm:cxn modelId="{18B4E7F5-5F49-422C-869D-347BF3D63211}" srcId="{986B1187-24AD-48A8-8840-EF2EFD24DD45}" destId="{60D03AB6-858D-4B25-AE40-7B990CF1CB41}" srcOrd="1" destOrd="0" parTransId="{FCB61E1B-DD5B-496E-A0E5-3F2D4E9F983C}" sibTransId="{DCC17799-EBBD-4B6F-B308-5367CA4B8CED}"/>
    <dgm:cxn modelId="{707D5BF8-55DF-4C2B-96B6-B41B44C787FF}" type="presOf" srcId="{60D03AB6-858D-4B25-AE40-7B990CF1CB41}" destId="{6D899890-A3B2-437E-8D00-637C41AE83C7}" srcOrd="0" destOrd="0" presId="urn:microsoft.com/office/officeart/2005/8/layout/lProcess2"/>
    <dgm:cxn modelId="{E7B0BF7E-57AC-4C64-91C5-BB443704BAC3}" type="presParOf" srcId="{0409597B-FA2B-4FDA-AF53-9AEDAB6E5E35}" destId="{9AE9794F-55C5-495B-8822-257ACF6D599A}" srcOrd="0" destOrd="0" presId="urn:microsoft.com/office/officeart/2005/8/layout/lProcess2"/>
    <dgm:cxn modelId="{970E2294-D34A-4E70-B3B3-67BD35C46EC9}" type="presParOf" srcId="{9AE9794F-55C5-495B-8822-257ACF6D599A}" destId="{4507C85C-5E47-4062-9F1E-24771068959D}" srcOrd="0" destOrd="0" presId="urn:microsoft.com/office/officeart/2005/8/layout/lProcess2"/>
    <dgm:cxn modelId="{F60918BA-87E0-4802-A4A2-473463F8CC46}" type="presParOf" srcId="{9AE9794F-55C5-495B-8822-257ACF6D599A}" destId="{2F6DDBC3-5988-4451-9026-836E21D9A1E2}" srcOrd="1" destOrd="0" presId="urn:microsoft.com/office/officeart/2005/8/layout/lProcess2"/>
    <dgm:cxn modelId="{BFC7B2BF-A643-42B7-B516-94AB86A08543}" type="presParOf" srcId="{9AE9794F-55C5-495B-8822-257ACF6D599A}" destId="{081F2634-7686-470E-B1E3-C38BE0C4B52F}" srcOrd="2" destOrd="0" presId="urn:microsoft.com/office/officeart/2005/8/layout/lProcess2"/>
    <dgm:cxn modelId="{1AFEBCFB-46CA-4D7B-B7F8-13A6DA819967}" type="presParOf" srcId="{081F2634-7686-470E-B1E3-C38BE0C4B52F}" destId="{C8FB5813-D05A-4124-A21A-82DF13A21FFA}" srcOrd="0" destOrd="0" presId="urn:microsoft.com/office/officeart/2005/8/layout/lProcess2"/>
    <dgm:cxn modelId="{C3D5D759-F632-4DC7-B784-9C0E7B0E63D4}" type="presParOf" srcId="{C8FB5813-D05A-4124-A21A-82DF13A21FFA}" destId="{5710F969-F9CB-439C-A105-3E52E2BB4F65}" srcOrd="0" destOrd="0" presId="urn:microsoft.com/office/officeart/2005/8/layout/lProcess2"/>
    <dgm:cxn modelId="{A218177A-CE6E-4A87-9A84-B5CE940D427F}" type="presParOf" srcId="{C8FB5813-D05A-4124-A21A-82DF13A21FFA}" destId="{B6B6E11C-95E8-4BCC-864D-E911C1B76BF9}" srcOrd="1" destOrd="0" presId="urn:microsoft.com/office/officeart/2005/8/layout/lProcess2"/>
    <dgm:cxn modelId="{95D9BDAE-F161-480B-885F-C546C9A44062}" type="presParOf" srcId="{C8FB5813-D05A-4124-A21A-82DF13A21FFA}" destId="{6D899890-A3B2-437E-8D00-637C41AE83C7}" srcOrd="2" destOrd="0" presId="urn:microsoft.com/office/officeart/2005/8/layout/lProcess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162D4A-5498-492E-847D-C1EA9420B822}">
      <dsp:nvSpPr>
        <dsp:cNvPr id="0" name=""/>
        <dsp:cNvSpPr/>
      </dsp:nvSpPr>
      <dsp:spPr>
        <a:xfrm>
          <a:off x="0" y="369458"/>
          <a:ext cx="10717642" cy="121680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fi-FI" sz="2800" kern="1200" dirty="0"/>
            <a:t>Katseen seuranta tai yhteinen visuaalinen huomio                    </a:t>
          </a:r>
          <a:r>
            <a:rPr lang="fi-FI" sz="2400" kern="1200" dirty="0"/>
            <a:t>Kyky seurata toisen henkilön katsetta kohti esinettä tai tapahtumaa</a:t>
          </a:r>
          <a:endParaRPr lang="fr-FR" sz="2800" kern="1200" dirty="0"/>
        </a:p>
      </dsp:txBody>
      <dsp:txXfrm>
        <a:off x="59399" y="428857"/>
        <a:ext cx="10598844" cy="1098002"/>
      </dsp:txXfrm>
    </dsp:sp>
    <dsp:sp modelId="{A00E4D1A-71E7-424C-8584-A620DA8D461B}">
      <dsp:nvSpPr>
        <dsp:cNvPr id="0" name=""/>
        <dsp:cNvSpPr/>
      </dsp:nvSpPr>
      <dsp:spPr>
        <a:xfrm>
          <a:off x="0" y="1773458"/>
          <a:ext cx="10717642" cy="1216800"/>
        </a:xfrm>
        <a:prstGeom prst="roundRect">
          <a:avLst/>
        </a:prstGeom>
        <a:solidFill>
          <a:schemeClr val="accent5">
            <a:hueOff val="-859015"/>
            <a:satOff val="-3722"/>
            <a:lumOff val="-1019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fi-FI" sz="2800" kern="1200" dirty="0"/>
            <a:t>Yhteisen huomion kehittämisen edeltäjä
Yksilöt jakavat huomion esineeseen tai tapahtumaan</a:t>
          </a:r>
          <a:endParaRPr lang="fr-FR" sz="2800" kern="1200" dirty="0"/>
        </a:p>
      </dsp:txBody>
      <dsp:txXfrm>
        <a:off x="59399" y="1832857"/>
        <a:ext cx="10598844" cy="109800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067DF9-DED3-4A4B-AD9C-7A6E82B4C593}">
      <dsp:nvSpPr>
        <dsp:cNvPr id="0" name=""/>
        <dsp:cNvSpPr/>
      </dsp:nvSpPr>
      <dsp:spPr>
        <a:xfrm>
          <a:off x="1311736" y="1656248"/>
          <a:ext cx="2705692" cy="2584893"/>
        </a:xfrm>
        <a:prstGeom prst="ellipse">
          <a:avLst/>
        </a:prstGeom>
        <a:blipFill rotWithShape="1">
          <a:blip xmlns:r="http://schemas.openxmlformats.org/officeDocument/2006/relationships" r:embed="rId1"/>
          <a:srcRect/>
          <a:stretch>
            <a:fillRect l="-1000" r="-1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B637B56-2553-411C-B1B1-E45BA873C665}">
      <dsp:nvSpPr>
        <dsp:cNvPr id="0" name=""/>
        <dsp:cNvSpPr/>
      </dsp:nvSpPr>
      <dsp:spPr>
        <a:xfrm>
          <a:off x="675615" y="4090487"/>
          <a:ext cx="3702126" cy="16978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fi-FI" sz="2400" kern="1200" dirty="0"/>
            <a:t>Kumppani nimeää kohteen, jota hän tarkastelee</a:t>
          </a:r>
          <a:endParaRPr lang="fr-FR" sz="2400" kern="1200" dirty="0"/>
        </a:p>
      </dsp:txBody>
      <dsp:txXfrm>
        <a:off x="675615" y="4090487"/>
        <a:ext cx="3702126" cy="1697806"/>
      </dsp:txXfrm>
    </dsp:sp>
    <dsp:sp modelId="{CFCC214E-517F-459E-B735-C53A2E680868}">
      <dsp:nvSpPr>
        <dsp:cNvPr id="0" name=""/>
        <dsp:cNvSpPr/>
      </dsp:nvSpPr>
      <dsp:spPr>
        <a:xfrm>
          <a:off x="6439142" y="1812684"/>
          <a:ext cx="2590903" cy="2454586"/>
        </a:xfrm>
        <a:prstGeom prst="ellipse">
          <a:avLst/>
        </a:prstGeom>
        <a:blipFill rotWithShape="1">
          <a:blip xmlns:r="http://schemas.openxmlformats.org/officeDocument/2006/relationships" r:embed="rId2"/>
          <a:srcRect/>
          <a:stretch>
            <a:fillRect l="-2000" r="-2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C1AC0D9-CA30-4B6F-A0C2-7E9A3CCBA15A}">
      <dsp:nvSpPr>
        <dsp:cNvPr id="0" name=""/>
        <dsp:cNvSpPr/>
      </dsp:nvSpPr>
      <dsp:spPr>
        <a:xfrm>
          <a:off x="5591992" y="4168306"/>
          <a:ext cx="4319296" cy="16978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fi-FI" sz="2400" kern="1200" dirty="0"/>
            <a:t>Lapsi seuraa katsetta tunnistaakseen nimetyn esineen</a:t>
          </a:r>
          <a:endParaRPr lang="fr-FR" sz="2400" kern="1200" dirty="0"/>
        </a:p>
      </dsp:txBody>
      <dsp:txXfrm>
        <a:off x="5591992" y="4168306"/>
        <a:ext cx="4319296" cy="169780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07C85C-5E47-4062-9F1E-24771068959D}">
      <dsp:nvSpPr>
        <dsp:cNvPr id="0" name=""/>
        <dsp:cNvSpPr/>
      </dsp:nvSpPr>
      <dsp:spPr>
        <a:xfrm>
          <a:off x="0" y="0"/>
          <a:ext cx="9990552" cy="3451050"/>
        </a:xfrm>
        <a:prstGeom prst="roundRect">
          <a:avLst>
            <a:gd name="adj" fmla="val 10000"/>
          </a:avLst>
        </a:prstGeom>
        <a:solidFill>
          <a:schemeClr val="accent6">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i-FI" sz="2800" kern="1200" dirty="0"/>
            <a:t>Yhteisen huomiokäyttäytymisen alkaminen viivästyi IDD: </a:t>
          </a:r>
          <a:r>
            <a:rPr lang="fi-FI" sz="2800" kern="1200" dirty="0" err="1"/>
            <a:t>ssä</a:t>
          </a:r>
          <a:endParaRPr lang="fr-FR" sz="2800" kern="1200" dirty="0"/>
        </a:p>
      </dsp:txBody>
      <dsp:txXfrm>
        <a:off x="0" y="0"/>
        <a:ext cx="9990552" cy="1035315"/>
      </dsp:txXfrm>
    </dsp:sp>
    <dsp:sp modelId="{5710F969-F9CB-439C-A105-3E52E2BB4F65}">
      <dsp:nvSpPr>
        <dsp:cNvPr id="0" name=""/>
        <dsp:cNvSpPr/>
      </dsp:nvSpPr>
      <dsp:spPr>
        <a:xfrm>
          <a:off x="999055" y="1035999"/>
          <a:ext cx="7992441" cy="1010108"/>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5720" rIns="60960" bIns="45720" numCol="1" spcCol="1270" anchor="ctr" anchorCtr="0">
          <a:noAutofit/>
        </a:bodyPr>
        <a:lstStyle/>
        <a:p>
          <a:pPr marL="0" lvl="0" indent="0" algn="l" defTabSz="1066800">
            <a:lnSpc>
              <a:spcPct val="90000"/>
            </a:lnSpc>
            <a:spcBef>
              <a:spcPct val="0"/>
            </a:spcBef>
            <a:spcAft>
              <a:spcPct val="35000"/>
            </a:spcAft>
            <a:buNone/>
          </a:pPr>
          <a:r>
            <a:rPr lang="fr-FR" sz="2400" kern="1200" dirty="0"/>
            <a:t>Vaikeudet huomion koordinoinnissa</a:t>
          </a:r>
        </a:p>
      </dsp:txBody>
      <dsp:txXfrm>
        <a:off x="1028640" y="1065584"/>
        <a:ext cx="7933271" cy="950938"/>
      </dsp:txXfrm>
    </dsp:sp>
    <dsp:sp modelId="{6D899890-A3B2-437E-8D00-637C41AE83C7}">
      <dsp:nvSpPr>
        <dsp:cNvPr id="0" name=""/>
        <dsp:cNvSpPr/>
      </dsp:nvSpPr>
      <dsp:spPr>
        <a:xfrm>
          <a:off x="999055" y="2341335"/>
          <a:ext cx="7992441" cy="936477"/>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5720" rIns="60960" bIns="45720" numCol="1" spcCol="1270" anchor="ctr" anchorCtr="0">
          <a:noAutofit/>
        </a:bodyPr>
        <a:lstStyle/>
        <a:p>
          <a:pPr marL="0" lvl="0" indent="0" algn="l" defTabSz="1066800">
            <a:lnSpc>
              <a:spcPct val="90000"/>
            </a:lnSpc>
            <a:spcBef>
              <a:spcPct val="0"/>
            </a:spcBef>
            <a:spcAft>
              <a:spcPct val="35000"/>
            </a:spcAft>
            <a:buNone/>
          </a:pPr>
          <a:r>
            <a:rPr lang="fi-FI" sz="2400" kern="1200" dirty="0"/>
            <a:t>Huono vuorottelu huomion keskipisteessä kohteen ja kumppanin välillä</a:t>
          </a:r>
          <a:endParaRPr lang="fr-FR" sz="2400" kern="1200" dirty="0"/>
        </a:p>
      </dsp:txBody>
      <dsp:txXfrm>
        <a:off x="1026483" y="2368763"/>
        <a:ext cx="7937585" cy="881621"/>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9/layout/CirclePictureHierarchy">
  <dgm:title val=""/>
  <dgm:desc val=""/>
  <dgm:catLst>
    <dgm:cat type="hierarchy" pri="1750"/>
    <dgm:cat type="picture" pri="23000"/>
    <dgm:cat type="pictureconvert" pri="2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5"/>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h" for="ch" forName="image" refType="h" fact="0.8"/>
              <dgm:constr type="w" for="ch" forName="image" refType="h" refFor="ch" refForName="image"/>
              <dgm:constr type="t" for="ch" forName="image" refType="h" fact="0.1"/>
              <dgm:constr type="l" for="ch" forName="image"/>
              <dgm:constr type="w" for="ch" forName="text" refType="w" fact="0.6"/>
              <dgm:constr type="h" for="ch" forName="text" refType="h" fact="0.8"/>
              <dgm:constr type="t" for="ch" forName="text" refType="w" fact="0.04"/>
              <dgm:constr type="l" for="ch" forName="text" refType="w" fact="0.4"/>
            </dgm:constrLst>
            <dgm:ruleLst/>
            <dgm:layoutNode name="image" styleLbl="node0">
              <dgm:alg type="sp"/>
              <dgm:shape xmlns:r="http://schemas.openxmlformats.org/officeDocument/2006/relationships" type="ellipse" r:blip="" blipPhldr="1">
                <dgm:adjLst/>
              </dgm:shape>
              <dgm:presOf/>
              <dgm:constrLst/>
              <dgm:ruleLst/>
            </dgm:layoutNode>
            <dgm:layoutNode name="text"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image"/>
                    <dgm:param type="dstNode" val="image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h" for="ch" forName="image2" refType="h" fact="0.8"/>
                      <dgm:constr type="w" for="ch" forName="image2" refType="h" refFor="ch" refForName="image2"/>
                      <dgm:constr type="t" for="ch" forName="image2" refType="h" fact="0.1"/>
                      <dgm:constr type="l" for="ch" forName="image2"/>
                      <dgm:constr type="w" for="ch" forName="text2" refType="w" fact="0.6"/>
                      <dgm:constr type="h" for="ch" forName="text2" refType="h" fact="0.8"/>
                      <dgm:constr type="t" for="ch" forName="text2" refType="w" fact="0.04"/>
                      <dgm:constr type="l" for="ch" forName="text2" refType="w" fact="0.4"/>
                    </dgm:constrLst>
                    <dgm:ruleLst/>
                    <dgm:layoutNode name="image2">
                      <dgm:alg type="sp"/>
                      <dgm:shape xmlns:r="http://schemas.openxmlformats.org/officeDocument/2006/relationships" type="ellipse" r:blip="" blipPhldr="1">
                        <dgm:adjLst/>
                      </dgm:shape>
                      <dgm:presOf/>
                      <dgm:constrLst/>
                      <dgm:ruleLst/>
                    </dgm:layoutNode>
                    <dgm:layoutNode name="text2"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image2"/>
                            <dgm:param type="dstNode" val="image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h" for="ch" forName="image3" refType="h" fact="0.8"/>
                              <dgm:constr type="w" for="ch" forName="image3" refType="h" refFor="ch" refForName="image3"/>
                              <dgm:constr type="t" for="ch" forName="image3" refType="h" fact="0.1"/>
                              <dgm:constr type="l" for="ch" forName="image3"/>
                              <dgm:constr type="w" for="ch" forName="text3" refType="w" fact="0.6"/>
                              <dgm:constr type="h" for="ch" forName="text3" refType="h" fact="0.8"/>
                              <dgm:constr type="t" for="ch" forName="text3" refType="w" fact="0.04"/>
                              <dgm:constr type="l" for="ch" forName="text3" refType="w" fact="0.4"/>
                            </dgm:constrLst>
                            <dgm:ruleLst/>
                            <dgm:layoutNode name="image3">
                              <dgm:alg type="sp"/>
                              <dgm:shape xmlns:r="http://schemas.openxmlformats.org/officeDocument/2006/relationships" type="ellipse" r:blip="" blipPhldr="1">
                                <dgm:adjLst/>
                              </dgm:shape>
                              <dgm:presOf/>
                              <dgm:constrLst/>
                              <dgm:ruleLst/>
                            </dgm:layoutNode>
                            <dgm:layoutNode name="text3"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image3"/>
                                        <dgm:param type="dstNode" val="image4"/>
                                      </dgm:alg>
                                    </dgm:if>
                                    <dgm:else name="Name26">
                                      <dgm:alg type="conn">
                                        <dgm:param type="dim" val="1D"/>
                                        <dgm:param type="endSty" val="noArr"/>
                                        <dgm:param type="connRout" val="bend"/>
                                        <dgm:param type="bendPt" val="end"/>
                                        <dgm:param type="begPts" val="bCtr"/>
                                        <dgm:param type="endPts" val="tCtr"/>
                                        <dgm:param type="srcNode" val="image4"/>
                                        <dgm:param type="dstNode" val="image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h" for="ch" forName="image4" refType="h" fact="0.8"/>
                                      <dgm:constr type="w" for="ch" forName="image4" refType="h" refFor="ch" refForName="image4"/>
                                      <dgm:constr type="t" for="ch" forName="image4" refType="h" fact="0.1"/>
                                      <dgm:constr type="l" for="ch" forName="image4"/>
                                      <dgm:constr type="w" for="ch" forName="text4" refType="w" fact="0.6"/>
                                      <dgm:constr type="h" for="ch" forName="text4" refType="h" fact="0.8"/>
                                      <dgm:constr type="t" for="ch" forName="text4" refType="w" fact="0.04"/>
                                      <dgm:constr type="l" for="ch" forName="text4" refType="w" fact="0.4"/>
                                    </dgm:constrLst>
                                    <dgm:ruleLst/>
                                    <dgm:layoutNode name="image4">
                                      <dgm:alg type="sp"/>
                                      <dgm:shape xmlns:r="http://schemas.openxmlformats.org/officeDocument/2006/relationships" type="ellipse" r:blip="" blipPhldr="1">
                                        <dgm:adjLst/>
                                      </dgm:shape>
                                      <dgm:presOf/>
                                      <dgm:constrLst/>
                                      <dgm:ruleLst/>
                                    </dgm:layoutNode>
                                    <dgm:layoutNode name="text4"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rtl="0" fontAlgn="base">
              <a:buNone/>
            </a:pPr>
            <a:r>
              <a:rPr lang="fi-FI" sz="1800" b="0" i="0" dirty="0">
                <a:solidFill>
                  <a:srgbClr val="000000"/>
                </a:solidFill>
                <a:effectLst/>
                <a:latin typeface="Times New Roman" panose="02020603050405020304" pitchFamily="18" charset="0"/>
              </a:rPr>
              <a:t>Tämän toiminnan tarkoituksena on osoittaa, miten yhteinen huomio toimii 
 Materiaalit: Pöydät, lelut, aakkosten painetut kirjaimet, viivain   
  Asettelu: Objektit asetetaan ensimmäiselle pöydälle. Painetut kirjeet asetetaan toiselle pöydälle.    
menettely: Peliä pelataan pareittain. Ensin yksi henkilö arvaa esineen, jota toinen katsoo. Toinen henkilö arvaa sanan käyttämällä kumppaninsa näkemiä kirjaimia.     
Mukana on metrikeppi. Tätä käytetään, varsinkin jos on vaikeuksia, auttamaan tunnistamaan osallistujan katseen suunta.    
Tämän jälkeen osallistujat keskustelevat yhteisestä huomiosta ja katseesta (miten se on hyödyllistä, miten sitä on vaikea havaita...).</a:t>
            </a: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537791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Aft>
                <a:spcPts val="800"/>
              </a:spcAft>
              <a:buNone/>
            </a:pPr>
            <a:r>
              <a:rPr lang="fi-FI" sz="1800" dirty="0">
                <a:effectLst/>
                <a:latin typeface="Calibri" panose="020F0502020204030204" pitchFamily="34" charset="0"/>
                <a:ea typeface="Calibri" panose="020F0502020204030204" pitchFamily="34" charset="0"/>
                <a:cs typeface="Calibri" panose="020F0502020204030204" pitchFamily="34" charset="0"/>
              </a:rPr>
              <a:t>Niveltarkkaavaisuuskäyttäytymisen alkaminen viivästyy imeväisillä, joilla on IDD (</a:t>
            </a:r>
            <a:r>
              <a:rPr lang="fi-FI" sz="1800" dirty="0" err="1">
                <a:effectLst/>
                <a:latin typeface="Calibri" panose="020F0502020204030204" pitchFamily="34" charset="0"/>
                <a:ea typeface="Calibri" panose="020F0502020204030204" pitchFamily="34" charset="0"/>
                <a:cs typeface="Calibri" panose="020F0502020204030204" pitchFamily="34" charset="0"/>
              </a:rPr>
              <a:t>Greenwald</a:t>
            </a:r>
            <a:r>
              <a:rPr lang="fi-FI" sz="1800" dirty="0">
                <a:effectLst/>
                <a:latin typeface="Calibri" panose="020F0502020204030204" pitchFamily="34" charset="0"/>
                <a:ea typeface="Calibri" panose="020F0502020204030204" pitchFamily="34" charset="0"/>
                <a:cs typeface="Calibri" panose="020F0502020204030204" pitchFamily="34" charset="0"/>
              </a:rPr>
              <a:t> &amp;; Leonard, 1979; Seppä &amp;von </a:t>
            </a:r>
            <a:r>
              <a:rPr lang="fi-FI" sz="1800" dirty="0" err="1">
                <a:effectLst/>
                <a:latin typeface="Calibri" panose="020F0502020204030204" pitchFamily="34" charset="0"/>
                <a:ea typeface="Calibri" panose="020F0502020204030204" pitchFamily="34" charset="0"/>
                <a:cs typeface="Calibri" panose="020F0502020204030204" pitchFamily="34" charset="0"/>
              </a:rPr>
              <a:t>Tetzchner</a:t>
            </a:r>
            <a:r>
              <a:rPr lang="fi-FI" sz="1800" dirty="0">
                <a:effectLst/>
                <a:latin typeface="Calibri" panose="020F0502020204030204" pitchFamily="34" charset="0"/>
                <a:ea typeface="Calibri" panose="020F0502020204030204" pitchFamily="34" charset="0"/>
                <a:cs typeface="Calibri" panose="020F0502020204030204" pitchFamily="34" charset="0"/>
              </a:rPr>
              <a:t>, 1986). Yleensä on vaikeaa koordinoida heidän huomionsa kumppaninsa huomion kanssa. Tämä johtaa huonoon vuorotteluun huomion keskipisteessä kohteen ja kumppanin välillä (Sigman et al., 1999).</a:t>
            </a:r>
            <a:endParaRPr lang="fr-F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791673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lang="fr-F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396922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018377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fi-FI" sz="1800" dirty="0">
                <a:effectLst/>
                <a:latin typeface="Calibri" panose="020F0502020204030204" pitchFamily="34" charset="0"/>
                <a:ea typeface="Calibri" panose="020F0502020204030204" pitchFamily="34" charset="0"/>
                <a:cs typeface="Calibri" panose="020F0502020204030204" pitchFamily="34" charset="0"/>
              </a:rPr>
              <a:t>Katse on yksi tärkeimmistä viestintävälineistä. Se on katsomista, tarkkaavaisesti tai ei. 
Kahden ihmisen välisen kasvokkain tapahtuvan vuorovaikutuksen aikana molemmat ihmiset katsovat toisiaan ja vaihtavat erilaisia signaaleja, joiden joukossa on katse. 
Toisaalta silmänkatseella havaitsemme vuorovaikutuskumppaneidemme tiedot, 
Ja toisaalta katseemme määrittelee vuorovaikutuskumppaneillemme, mihin kiinnitämme huomiota. 
Lisäksi kasvojen ilmeessä olevat silmät auttavat myös osoittamaan, miten tunnemme, emotionaalinen tilamme.</a:t>
            </a: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Aft>
                <a:spcPts val="800"/>
              </a:spcAft>
              <a:buNone/>
            </a:pPr>
            <a:r>
              <a:rPr lang="fi-FI" sz="1800" dirty="0">
                <a:effectLst/>
                <a:latin typeface="Calibri" panose="020F0502020204030204" pitchFamily="34" charset="0"/>
                <a:ea typeface="Calibri" panose="020F0502020204030204" pitchFamily="34" charset="0"/>
                <a:cs typeface="Times New Roman" panose="02020603050405020304" pitchFamily="18" charset="0"/>
              </a:rPr>
              <a:t>Katseen seuranta, jota kutsutaan myös yhteiseksi visuaaliseksi huomioksi, vastaa lapsen kykyä seurata toisen henkilön katsetta kohti esinettä tai tapahtumaa (</a:t>
            </a:r>
            <a:r>
              <a:rPr lang="fi-FI" sz="1800" dirty="0" err="1">
                <a:effectLst/>
                <a:latin typeface="Calibri" panose="020F0502020204030204" pitchFamily="34" charset="0"/>
                <a:ea typeface="Calibri" panose="020F0502020204030204" pitchFamily="34" charset="0"/>
                <a:cs typeface="Times New Roman" panose="02020603050405020304" pitchFamily="18" charset="0"/>
              </a:rPr>
              <a:t>Butterworth</a:t>
            </a:r>
            <a:r>
              <a:rPr lang="fi-FI" sz="1800" dirty="0">
                <a:effectLst/>
                <a:latin typeface="Calibri" panose="020F0502020204030204" pitchFamily="34" charset="0"/>
                <a:ea typeface="Calibri" panose="020F0502020204030204" pitchFamily="34" charset="0"/>
                <a:cs typeface="Times New Roman" panose="02020603050405020304" pitchFamily="18" charset="0"/>
              </a:rPr>
              <a:t> &amp; </a:t>
            </a:r>
            <a:r>
              <a:rPr lang="fi-FI" sz="1800" dirty="0" err="1">
                <a:effectLst/>
                <a:latin typeface="Calibri" panose="020F0502020204030204" pitchFamily="34" charset="0"/>
                <a:ea typeface="Calibri" panose="020F0502020204030204" pitchFamily="34" charset="0"/>
                <a:cs typeface="Times New Roman" panose="02020603050405020304" pitchFamily="18" charset="0"/>
              </a:rPr>
              <a:t>Cochran</a:t>
            </a:r>
            <a:r>
              <a:rPr lang="fi-FI" sz="1800" dirty="0">
                <a:effectLst/>
                <a:latin typeface="Calibri" panose="020F0502020204030204" pitchFamily="34" charset="0"/>
                <a:ea typeface="Calibri" panose="020F0502020204030204" pitchFamily="34" charset="0"/>
                <a:cs typeface="Times New Roman" panose="02020603050405020304" pitchFamily="18" charset="0"/>
              </a:rPr>
              <a:t>, 1980). 
Tämä kyky ilmenee ensimmäisen elinvuoden lopussa (</a:t>
            </a:r>
            <a:r>
              <a:rPr lang="fi-FI" sz="1800" dirty="0" err="1">
                <a:effectLst/>
                <a:latin typeface="Calibri" panose="020F0502020204030204" pitchFamily="34" charset="0"/>
                <a:ea typeface="Calibri" panose="020F0502020204030204" pitchFamily="34" charset="0"/>
                <a:cs typeface="Times New Roman" panose="02020603050405020304" pitchFamily="18" charset="0"/>
              </a:rPr>
              <a:t>Corkum</a:t>
            </a:r>
            <a:r>
              <a:rPr lang="fi-FI" sz="1800" dirty="0">
                <a:effectLst/>
                <a:latin typeface="Calibri" panose="020F0502020204030204" pitchFamily="34" charset="0"/>
                <a:ea typeface="Calibri" panose="020F0502020204030204" pitchFamily="34" charset="0"/>
                <a:cs typeface="Times New Roman" panose="02020603050405020304" pitchFamily="18" charset="0"/>
              </a:rPr>
              <a:t> &amp; Moore, 1995) ja on tärkeä edeltäjä yhteisen huomion kehittymiselle (</a:t>
            </a:r>
            <a:r>
              <a:rPr lang="fi-FI" sz="1800" dirty="0" err="1">
                <a:effectLst/>
                <a:latin typeface="Calibri" panose="020F0502020204030204" pitchFamily="34" charset="0"/>
                <a:ea typeface="Calibri" panose="020F0502020204030204" pitchFamily="34" charset="0"/>
                <a:cs typeface="Times New Roman" panose="02020603050405020304" pitchFamily="18" charset="0"/>
              </a:rPr>
              <a:t>D'Entremont</a:t>
            </a:r>
            <a:r>
              <a:rPr lang="fi-FI" sz="1800" dirty="0">
                <a:effectLst/>
                <a:latin typeface="Calibri" panose="020F0502020204030204" pitchFamily="34" charset="0"/>
                <a:ea typeface="Calibri" panose="020F0502020204030204" pitchFamily="34" charset="0"/>
                <a:cs typeface="Times New Roman" panose="02020603050405020304" pitchFamily="18" charset="0"/>
              </a:rPr>
              <a:t> et al., 1997).</a:t>
            </a: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137747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Aft>
                <a:spcPts val="800"/>
              </a:spcAft>
              <a:buNone/>
            </a:pPr>
            <a:r>
              <a:rPr lang="fi-FI" sz="1800" dirty="0">
                <a:effectLst/>
                <a:latin typeface="Calibri" panose="020F0502020204030204" pitchFamily="34" charset="0"/>
                <a:ea typeface="Calibri" panose="020F0502020204030204" pitchFamily="34" charset="0"/>
                <a:cs typeface="Times New Roman" panose="02020603050405020304" pitchFamily="18" charset="0"/>
              </a:rPr>
              <a:t>Yhteinen visuaalinen tarkkaavaisuuskyky syntyy ensimmäisen elinvuoden lopussa (</a:t>
            </a:r>
            <a:r>
              <a:rPr lang="fi-FI" sz="1800" dirty="0" err="1">
                <a:effectLst/>
                <a:latin typeface="Calibri" panose="020F0502020204030204" pitchFamily="34" charset="0"/>
                <a:ea typeface="Calibri" panose="020F0502020204030204" pitchFamily="34" charset="0"/>
                <a:cs typeface="Times New Roman" panose="02020603050405020304" pitchFamily="18" charset="0"/>
              </a:rPr>
              <a:t>Corkum</a:t>
            </a:r>
            <a:r>
              <a:rPr lang="fi-FI" sz="1800" dirty="0">
                <a:effectLst/>
                <a:latin typeface="Calibri" panose="020F0502020204030204" pitchFamily="34" charset="0"/>
                <a:ea typeface="Calibri" panose="020F0502020204030204" pitchFamily="34" charset="0"/>
                <a:cs typeface="Times New Roman" panose="02020603050405020304" pitchFamily="18" charset="0"/>
              </a:rPr>
              <a:t> &amp; Moore, 1995). Se on tärkeä edeltäjä yhteisen huomion kehittämiselle (</a:t>
            </a:r>
            <a:r>
              <a:rPr lang="fi-FI" sz="1800" dirty="0" err="1">
                <a:effectLst/>
                <a:latin typeface="Calibri" panose="020F0502020204030204" pitchFamily="34" charset="0"/>
                <a:ea typeface="Calibri" panose="020F0502020204030204" pitchFamily="34" charset="0"/>
                <a:cs typeface="Times New Roman" panose="02020603050405020304" pitchFamily="18" charset="0"/>
              </a:rPr>
              <a:t>D'Entremont</a:t>
            </a:r>
            <a:r>
              <a:rPr lang="fi-FI" sz="1800" dirty="0">
                <a:effectLst/>
                <a:latin typeface="Calibri" panose="020F0502020204030204" pitchFamily="34" charset="0"/>
                <a:ea typeface="Calibri" panose="020F0502020204030204" pitchFamily="34" charset="0"/>
                <a:cs typeface="Times New Roman" panose="02020603050405020304" pitchFamily="18" charset="0"/>
              </a:rPr>
              <a:t> et al., 1997). Sen kehitys liittyy muiden kykyjen kehittämiseen:
Osoittelevat eleet 
Seuraa osoittavien eleiden katsetta eri kohteisiin
Ohjaa kumppanin huomio erillisiin esineisiin.</a:t>
            </a: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731908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Aft>
                <a:spcPts val="800"/>
              </a:spcAft>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S</a:t>
            </a:r>
            <a:r>
              <a:rPr lang="fi-FI" sz="1800" dirty="0">
                <a:effectLst/>
                <a:latin typeface="Calibri" panose="020F0502020204030204" pitchFamily="34" charset="0"/>
                <a:ea typeface="Calibri" panose="020F0502020204030204" pitchFamily="34" charset="0"/>
                <a:cs typeface="Times New Roman" panose="02020603050405020304" pitchFamily="18" charset="0"/>
              </a:rPr>
              <a:t>Useat tutkimukset ovat tunnistaneet yhteyden katseen seurannan ja kielen oppimisen välillä (</a:t>
            </a:r>
            <a:r>
              <a:rPr lang="fi-FI" sz="1800" dirty="0" err="1">
                <a:effectLst/>
                <a:latin typeface="Calibri" panose="020F0502020204030204" pitchFamily="34" charset="0"/>
                <a:ea typeface="Calibri" panose="020F0502020204030204" pitchFamily="34" charset="0"/>
                <a:cs typeface="Times New Roman" panose="02020603050405020304" pitchFamily="18" charset="0"/>
              </a:rPr>
              <a:t>Bruner</a:t>
            </a:r>
            <a:r>
              <a:rPr lang="fi-FI" sz="1800" dirty="0">
                <a:effectLst/>
                <a:latin typeface="Calibri" panose="020F0502020204030204" pitchFamily="34" charset="0"/>
                <a:ea typeface="Calibri" panose="020F0502020204030204" pitchFamily="34" charset="0"/>
                <a:cs typeface="Times New Roman" panose="02020603050405020304" pitchFamily="18" charset="0"/>
              </a:rPr>
              <a:t>, 1983; </a:t>
            </a:r>
            <a:r>
              <a:rPr lang="fi-FI" sz="1800" dirty="0" err="1">
                <a:effectLst/>
                <a:latin typeface="Calibri" panose="020F0502020204030204" pitchFamily="34" charset="0"/>
                <a:ea typeface="Calibri" panose="020F0502020204030204" pitchFamily="34" charset="0"/>
                <a:cs typeface="Times New Roman" panose="02020603050405020304" pitchFamily="18" charset="0"/>
              </a:rPr>
              <a:t>Mundy</a:t>
            </a:r>
            <a:r>
              <a:rPr lang="fi-FI" sz="1800" dirty="0">
                <a:effectLst/>
                <a:latin typeface="Calibri" panose="020F0502020204030204" pitchFamily="34" charset="0"/>
                <a:ea typeface="Calibri" panose="020F0502020204030204" pitchFamily="34" charset="0"/>
                <a:cs typeface="Times New Roman" panose="02020603050405020304" pitchFamily="18" charset="0"/>
              </a:rPr>
              <a:t> &amp; </a:t>
            </a:r>
            <a:r>
              <a:rPr lang="fi-FI" sz="1800" dirty="0" err="1">
                <a:effectLst/>
                <a:latin typeface="Calibri" panose="020F0502020204030204" pitchFamily="34" charset="0"/>
                <a:ea typeface="Calibri" panose="020F0502020204030204" pitchFamily="34" charset="0"/>
                <a:cs typeface="Times New Roman" panose="02020603050405020304" pitchFamily="18" charset="0"/>
              </a:rPr>
              <a:t>Gomes</a:t>
            </a:r>
            <a:r>
              <a:rPr lang="fi-FI" sz="1800" dirty="0">
                <a:effectLst/>
                <a:latin typeface="Calibri" panose="020F0502020204030204" pitchFamily="34" charset="0"/>
                <a:ea typeface="Calibri" panose="020F0502020204030204" pitchFamily="34" charset="0"/>
                <a:cs typeface="Times New Roman" panose="02020603050405020304" pitchFamily="18" charset="0"/>
              </a:rPr>
              <a:t>, 1998; </a:t>
            </a:r>
            <a:r>
              <a:rPr lang="fi-FI" sz="1800" dirty="0" err="1">
                <a:effectLst/>
                <a:latin typeface="Calibri" panose="020F0502020204030204" pitchFamily="34" charset="0"/>
                <a:ea typeface="Calibri" panose="020F0502020204030204" pitchFamily="34" charset="0"/>
                <a:cs typeface="Times New Roman" panose="02020603050405020304" pitchFamily="18" charset="0"/>
              </a:rPr>
              <a:t>Tomasello</a:t>
            </a:r>
            <a:r>
              <a:rPr lang="fi-FI" sz="1800" dirty="0">
                <a:effectLst/>
                <a:latin typeface="Calibri" panose="020F0502020204030204" pitchFamily="34" charset="0"/>
                <a:ea typeface="Calibri" panose="020F0502020204030204" pitchFamily="34" charset="0"/>
                <a:cs typeface="Times New Roman" panose="02020603050405020304" pitchFamily="18" charset="0"/>
              </a:rPr>
              <a:t>, 2003).
Vuorovaikutuksen aikana kumppani nimeää katsomansa esineet, ja lapsi seuraa heidän katsettaan tunnistaakseen nimetyn kohteen. 
Lapsi käyttää siis katsetta relevanttina vihjeenä yhdistääkseen sanallisen leiman esineeseen. 
Tämä kyky seurata muiden katseita on jaettu kahteen osaan: 
katseen suunnan seuraaminen ja 
tarkasteltavan kohteen visuaalinen käsittely (</a:t>
            </a:r>
            <a:r>
              <a:rPr lang="fi-FI" sz="1800" dirty="0" err="1">
                <a:effectLst/>
                <a:latin typeface="Calibri" panose="020F0502020204030204" pitchFamily="34" charset="0"/>
                <a:ea typeface="Calibri" panose="020F0502020204030204" pitchFamily="34" charset="0"/>
                <a:cs typeface="Times New Roman" panose="02020603050405020304" pitchFamily="18" charset="0"/>
              </a:rPr>
              <a:t>Okumura</a:t>
            </a:r>
            <a:r>
              <a:rPr lang="fi-FI" sz="1800" dirty="0">
                <a:effectLst/>
                <a:latin typeface="Calibri" panose="020F0502020204030204" pitchFamily="34" charset="0"/>
                <a:ea typeface="Calibri" panose="020F0502020204030204" pitchFamily="34" charset="0"/>
                <a:cs typeface="Times New Roman" panose="02020603050405020304" pitchFamily="18" charset="0"/>
              </a:rPr>
              <a:t> et ai., 2017). 
Toisin sanoen katseen suunnan seuraaminen antaa lapselle mahdollisuuden käsitellä tarkasteltavaa kohdetta ja että tämä kyky vaikuttaa lapsen ilmeikkään sanaston kehitykseen. Lisäksi lapsen katse ja erityisesti katseen vuorottelu viestintäkumppanin ja esineen tai tapahtuman välillä osoittaa, että lapsi aikoo kommunikoida (</a:t>
            </a:r>
            <a:r>
              <a:rPr lang="fi-FI" sz="1800" dirty="0" err="1">
                <a:effectLst/>
                <a:latin typeface="Calibri" panose="020F0502020204030204" pitchFamily="34" charset="0"/>
                <a:ea typeface="Calibri" panose="020F0502020204030204" pitchFamily="34" charset="0"/>
                <a:cs typeface="Times New Roman" panose="02020603050405020304" pitchFamily="18" charset="0"/>
              </a:rPr>
              <a:t>Camaioni</a:t>
            </a:r>
            <a:r>
              <a:rPr lang="fi-FI" sz="1800" dirty="0">
                <a:effectLst/>
                <a:latin typeface="Calibri" panose="020F0502020204030204" pitchFamily="34" charset="0"/>
                <a:ea typeface="Calibri" panose="020F0502020204030204" pitchFamily="34" charset="0"/>
                <a:cs typeface="Times New Roman" panose="02020603050405020304" pitchFamily="18" charset="0"/>
              </a:rPr>
              <a:t> et al., 2004).</a:t>
            </a: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370431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marR="0" lvl="0" indent="0" algn="just" defTabSz="914400" rtl="0" eaLnBrk="1" fontAlgn="auto" latinLnBrk="0" hangingPunct="1">
              <a:lnSpc>
                <a:spcPct val="150000"/>
              </a:lnSpc>
              <a:spcBef>
                <a:spcPts val="0"/>
              </a:spcBef>
              <a:spcAft>
                <a:spcPts val="800"/>
              </a:spcAft>
              <a:buClr>
                <a:srgbClr val="000000"/>
              </a:buClr>
              <a:buSzPts val="1100"/>
              <a:buFont typeface="Arial"/>
              <a:buNone/>
              <a:tabLst/>
              <a:defRPr/>
            </a:pPr>
            <a:r>
              <a:rPr lang="fi-FI" sz="1800" dirty="0">
                <a:effectLst/>
                <a:latin typeface="Calibri" panose="020F0502020204030204" pitchFamily="34" charset="0"/>
                <a:ea typeface="Calibri" panose="020F0502020204030204" pitchFamily="34" charset="0"/>
                <a:cs typeface="Calibri" panose="020F0502020204030204" pitchFamily="34" charset="0"/>
              </a:rPr>
              <a:t>Yhteisellä huomiolla on erityinen paikka lapsen kommunikaatiokehityksessä. Se on kolmikantaisen vaihdon jaksoja lapsen, viestintäkumppanin (yleensä vanhemman) ja esineen tai tapahtuman välillä (</a:t>
            </a:r>
            <a:r>
              <a:rPr lang="fi-FI" sz="1800" dirty="0" err="1">
                <a:effectLst/>
                <a:latin typeface="Calibri" panose="020F0502020204030204" pitchFamily="34" charset="0"/>
                <a:ea typeface="Calibri" panose="020F0502020204030204" pitchFamily="34" charset="0"/>
                <a:cs typeface="Calibri" panose="020F0502020204030204" pitchFamily="34" charset="0"/>
              </a:rPr>
              <a:t>Tomasello</a:t>
            </a:r>
            <a:r>
              <a:rPr lang="fi-FI" sz="1800" dirty="0">
                <a:effectLst/>
                <a:latin typeface="Calibri" panose="020F0502020204030204" pitchFamily="34" charset="0"/>
                <a:ea typeface="Calibri" panose="020F0502020204030204" pitchFamily="34" charset="0"/>
                <a:cs typeface="Calibri" panose="020F0502020204030204" pitchFamily="34" charset="0"/>
              </a:rPr>
              <a:t>, 2003). 
Tässä yhteydessä yhteinen huomio edeltää osoittamista, intentionaalisuutta (eli aikomusta ja ymmärrystä siitä, että muillakin on aikomuksia) ja kieltä (</a:t>
            </a:r>
            <a:r>
              <a:rPr lang="fi-FI" sz="1800" dirty="0" err="1">
                <a:effectLst/>
                <a:latin typeface="Calibri" panose="020F0502020204030204" pitchFamily="34" charset="0"/>
                <a:ea typeface="Calibri" panose="020F0502020204030204" pitchFamily="34" charset="0"/>
                <a:cs typeface="Calibri" panose="020F0502020204030204" pitchFamily="34" charset="0"/>
              </a:rPr>
              <a:t>Kristen</a:t>
            </a:r>
            <a:r>
              <a:rPr lang="fi-FI" sz="1800" dirty="0">
                <a:effectLst/>
                <a:latin typeface="Calibri" panose="020F0502020204030204" pitchFamily="34" charset="0"/>
                <a:ea typeface="Calibri" panose="020F0502020204030204" pitchFamily="34" charset="0"/>
                <a:cs typeface="Calibri" panose="020F0502020204030204" pitchFamily="34" charset="0"/>
              </a:rPr>
              <a:t> et al., 2011). Lapsen ja aikuisen välisen yksinkertaisen ensimmäisen keskinäisen katseen lisäksi yhteinen huomio on monimutkaisempi käyttäytyminen, joka on jaettu kolmeen pääkomponenttiin (</a:t>
            </a:r>
            <a:r>
              <a:rPr lang="fi-FI" sz="1800" dirty="0" err="1">
                <a:effectLst/>
                <a:latin typeface="Calibri" panose="020F0502020204030204" pitchFamily="34" charset="0"/>
                <a:ea typeface="Calibri" panose="020F0502020204030204" pitchFamily="34" charset="0"/>
                <a:cs typeface="Calibri" panose="020F0502020204030204" pitchFamily="34" charset="0"/>
              </a:rPr>
              <a:t>Beuker</a:t>
            </a:r>
            <a:r>
              <a:rPr lang="fi-FI" sz="1800" dirty="0">
                <a:effectLst/>
                <a:latin typeface="Calibri" panose="020F0502020204030204" pitchFamily="34" charset="0"/>
                <a:ea typeface="Calibri" panose="020F0502020204030204" pitchFamily="34" charset="0"/>
                <a:cs typeface="Calibri" panose="020F0502020204030204" pitchFamily="34" charset="0"/>
              </a:rPr>
              <a:t> et al., 2013): (1) lapsi vuorottelee katseensa esineen ja kumppaninsa välillä kiinnittääkseen kumppanin huomion esineeseen, (2) lapsi seuraa kumppanin katsetta tai osoittaa suuntaa kohti esinettä,  ja (3) lapsi ohjaa kumppanin huomion esineeseen tai tapahtumaan kommunikatiivisella tarkoituksella.</a:t>
            </a:r>
            <a:endParaRPr lang="fr-F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742901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marR="0" lvl="0" indent="0" algn="just" defTabSz="914400" rtl="0" eaLnBrk="1" fontAlgn="auto" latinLnBrk="0" hangingPunct="1">
              <a:lnSpc>
                <a:spcPct val="150000"/>
              </a:lnSpc>
              <a:spcBef>
                <a:spcPts val="0"/>
              </a:spcBef>
              <a:spcAft>
                <a:spcPts val="800"/>
              </a:spcAft>
              <a:buClr>
                <a:srgbClr val="000000"/>
              </a:buClr>
              <a:buSzPts val="1100"/>
              <a:buFont typeface="Arial"/>
              <a:buNone/>
              <a:tabLst/>
              <a:defRPr/>
            </a:pPr>
            <a:r>
              <a:rPr lang="fi-FI" sz="1800" dirty="0">
                <a:effectLst/>
                <a:latin typeface="Calibri" panose="020F0502020204030204" pitchFamily="34" charset="0"/>
                <a:ea typeface="Calibri" panose="020F0502020204030204" pitchFamily="34" charset="0"/>
                <a:cs typeface="Calibri" panose="020F0502020204030204" pitchFamily="34" charset="0"/>
              </a:rPr>
              <a:t>Molemminpuolinen katse on yksinkertainen, se vastaa katseenvaihtoa lapsen ja aikuisen välillä (kuva 1). Keskinäisen katseen lisäksi yhteisessä huomiossa on erilaisia vaiheita:
Yhteisen huomion aloittaminen (kuva 2), jossa aikuinen katsoo esinettä, 
Yhteinen huomiovaste (kuva 3), jossa lapset seuraavat aikuisen katsetta ja katsovat myös kohdetta, 
Yhteisen huomion ylläpitäminen (kuva 4), jossa lapsi vuorottelee katseensa esineen ja kumppaninsa välillä kiinnittääkseen kumppanin huomion esineeseen.</a:t>
            </a:r>
            <a:endParaRPr lang="fr-F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981287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hf hdr="0" dt="0"/>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hf hdr="0" dt="0"/>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1"/>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1"/>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64" name="Google Shape;64;p11"/>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r>
              <a:rPr lang="fi-FI"/>
              <a:t>COM-IN KA220-VET-9A87A6EF © is licensed under CC BY-NC-SA 4.0.</a:t>
            </a:r>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1.png"/><Relationship Id="rId7" Type="http://schemas.openxmlformats.org/officeDocument/2006/relationships/diagramColors" Target="../diagrams/colors3.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 Id="rId9"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png"/><Relationship Id="rId7" Type="http://schemas.openxmlformats.org/officeDocument/2006/relationships/diagramColors" Target="../diagrams/colors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 Id="rId9"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en-US" sz="3200" cap="none"/>
              <a:t>	</a:t>
            </a:r>
            <a:endParaRPr/>
          </a:p>
        </p:txBody>
      </p:sp>
      <p:sp>
        <p:nvSpPr>
          <p:cNvPr id="99" name="Google Shape;99;p1"/>
          <p:cNvSpPr txBox="1">
            <a:spLocks noGrp="1"/>
          </p:cNvSpPr>
          <p:nvPr>
            <p:ph type="subTitle" idx="1"/>
          </p:nvPr>
        </p:nvSpPr>
        <p:spPr>
          <a:xfrm>
            <a:off x="7279965" y="2668735"/>
            <a:ext cx="3766670" cy="246914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rgbClr val="674EA7"/>
              </a:buClr>
              <a:buSzPts val="6000"/>
              <a:buFont typeface="Calibri"/>
              <a:buNone/>
            </a:pPr>
            <a:r>
              <a:rPr lang="en-US" sz="4400" b="1" dirty="0" err="1">
                <a:solidFill>
                  <a:srgbClr val="674EA7"/>
                </a:solidFill>
                <a:latin typeface="Calibri"/>
                <a:ea typeface="Calibri"/>
                <a:cs typeface="Calibri"/>
                <a:sym typeface="Calibri"/>
              </a:rPr>
              <a:t>Moduuli</a:t>
            </a:r>
            <a:r>
              <a:rPr lang="en-US" sz="4400" b="1" dirty="0">
                <a:solidFill>
                  <a:srgbClr val="674EA7"/>
                </a:solidFill>
                <a:latin typeface="Calibri"/>
                <a:ea typeface="Calibri"/>
                <a:cs typeface="Calibri"/>
                <a:sym typeface="Calibri"/>
              </a:rPr>
              <a:t> 5. </a:t>
            </a:r>
            <a:r>
              <a:rPr lang="en-US" sz="2800" dirty="0" err="1">
                <a:solidFill>
                  <a:srgbClr val="674EA7"/>
                </a:solidFill>
                <a:latin typeface="Calibri"/>
                <a:ea typeface="Calibri"/>
                <a:cs typeface="Calibri"/>
                <a:sym typeface="Calibri"/>
              </a:rPr>
              <a:t>Keskeiset</a:t>
            </a:r>
            <a:r>
              <a:rPr lang="en-US" sz="2800" dirty="0">
                <a:solidFill>
                  <a:srgbClr val="674EA7"/>
                </a:solidFill>
                <a:latin typeface="Calibri"/>
                <a:ea typeface="Calibri"/>
                <a:cs typeface="Calibri"/>
                <a:sym typeface="Calibri"/>
              </a:rPr>
              <a:t> </a:t>
            </a:r>
            <a:r>
              <a:rPr lang="en-US" sz="2800" dirty="0" err="1">
                <a:solidFill>
                  <a:srgbClr val="674EA7"/>
                </a:solidFill>
                <a:latin typeface="Calibri"/>
                <a:ea typeface="Calibri"/>
                <a:cs typeface="Calibri"/>
                <a:sym typeface="Calibri"/>
              </a:rPr>
              <a:t>kommunikointikeinot</a:t>
            </a:r>
            <a:endParaRPr lang="en-US" sz="4400" dirty="0">
              <a:solidFill>
                <a:srgbClr val="674EA7"/>
              </a:solidFill>
              <a:latin typeface="Calibri"/>
              <a:ea typeface="Calibri"/>
              <a:cs typeface="Calibri"/>
              <a:sym typeface="Calibri"/>
            </a:endParaRPr>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105" name="Google Shape;105;p1"/>
          <p:cNvSpPr txBox="1"/>
          <p:nvPr/>
        </p:nvSpPr>
        <p:spPr>
          <a:xfrm>
            <a:off x="7121406" y="1034814"/>
            <a:ext cx="4092221" cy="923330"/>
          </a:xfrm>
          <a:prstGeom prst="rect">
            <a:avLst/>
          </a:prstGeom>
          <a:noFill/>
          <a:ln>
            <a:noFill/>
          </a:ln>
        </p:spPr>
        <p:txBody>
          <a:bodyPr spcFirstLastPara="1" wrap="square" lIns="91425" tIns="45700" rIns="91425" bIns="45700" anchor="t" anchorCtr="0">
            <a:spAutoFit/>
          </a:bodyPr>
          <a:lstStyle/>
          <a:p>
            <a:pPr lvl="0" algn="ctr"/>
            <a:r>
              <a:rPr lang="fi-FI" sz="1800" dirty="0">
                <a:solidFill>
                  <a:schemeClr val="dk1"/>
                </a:solidFill>
                <a:latin typeface="Calibri"/>
                <a:ea typeface="Calibri"/>
                <a:cs typeface="Calibri"/>
                <a:sym typeface="Calibri"/>
              </a:rPr>
              <a:t>Vammaisalan ammattilaisille tarkoitettu koulutus, jolla tuetaan 
vuorovaikutustaitoja</a:t>
            </a:r>
            <a:endParaRPr lang="fi-FI" sz="1800" b="0" i="0" u="none" strike="noStrike" cap="none" dirty="0">
              <a:solidFill>
                <a:schemeClr val="dk1"/>
              </a:solidFill>
              <a:latin typeface="Arial"/>
              <a:ea typeface="Arial"/>
              <a:cs typeface="Arial"/>
              <a:sym typeface="Arial"/>
            </a:endParaRPr>
          </a:p>
        </p:txBody>
      </p:sp>
      <p:sp>
        <p:nvSpPr>
          <p:cNvPr id="2" name="Dian numeron paikkamerkki 1">
            <a:extLst>
              <a:ext uri="{FF2B5EF4-FFF2-40B4-BE49-F238E27FC236}">
                <a16:creationId xmlns:a16="http://schemas.microsoft.com/office/drawing/2014/main" id="{9B02F178-D25B-F6FD-2365-DAE6597B21C8}"/>
              </a:ext>
            </a:extLst>
          </p:cNvPr>
          <p:cNvSpPr>
            <a:spLocks noGrp="1"/>
          </p:cNvSpPr>
          <p:nvPr>
            <p:ph type="sldNum" idx="12"/>
          </p:nvPr>
        </p:nvSpPr>
        <p:spPr/>
        <p:txBody>
          <a:bodyPr/>
          <a:lstStyle/>
          <a:p>
            <a:fld id="{00000000-1234-1234-1234-123412341234}" type="slidenum">
              <a:rPr lang="en-US"/>
              <a:t>1</a:t>
            </a:fld>
            <a:endParaRPr lang="fi-FI"/>
          </a:p>
        </p:txBody>
      </p:sp>
      <p:sp>
        <p:nvSpPr>
          <p:cNvPr id="4" name="Alatunnisteen paikkamerkki 3">
            <a:extLst>
              <a:ext uri="{FF2B5EF4-FFF2-40B4-BE49-F238E27FC236}">
                <a16:creationId xmlns:a16="http://schemas.microsoft.com/office/drawing/2014/main" id="{5A699FAA-F0F7-119A-BB8B-54B25E9821CB}"/>
              </a:ext>
            </a:extLst>
          </p:cNvPr>
          <p:cNvSpPr>
            <a:spLocks noGrp="1"/>
          </p:cNvSpPr>
          <p:nvPr>
            <p:ph type="ftr" idx="11"/>
          </p:nvPr>
        </p:nvSpPr>
        <p:spPr>
          <a:xfrm>
            <a:off x="6847479" y="6245352"/>
            <a:ext cx="4547286" cy="375422"/>
          </a:xfrm>
        </p:spPr>
        <p:txBody>
          <a:bodyPr/>
          <a:lstStyle/>
          <a:p>
            <a:r>
              <a:rPr lang="fi-FI"/>
              <a:t>COM-IN KA220-VET-9A87A6EF © is licensed under CC BY-NC-SA 4.0.</a:t>
            </a:r>
          </a:p>
        </p:txBody>
      </p:sp>
      <p:pic>
        <p:nvPicPr>
          <p:cNvPr id="3" name="Kuva 2">
            <a:extLst>
              <a:ext uri="{FF2B5EF4-FFF2-40B4-BE49-F238E27FC236}">
                <a16:creationId xmlns:a16="http://schemas.microsoft.com/office/drawing/2014/main" id="{38B8AB62-2B22-C821-AA60-C34229BA1CA3}"/>
              </a:ext>
            </a:extLst>
          </p:cNvPr>
          <p:cNvPicPr>
            <a:picLocks noChangeAspect="1"/>
          </p:cNvPicPr>
          <p:nvPr/>
        </p:nvPicPr>
        <p:blipFill>
          <a:blip r:embed="rId4"/>
          <a:stretch>
            <a:fillRect/>
          </a:stretch>
        </p:blipFill>
        <p:spPr>
          <a:xfrm>
            <a:off x="388929" y="5401291"/>
            <a:ext cx="1145768" cy="1176379"/>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2" name="Google Shape;112;p2" descr="A group of people with a infinity symbol&#10;&#10;Description automatically generated"/>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10</a:t>
            </a:fld>
            <a:endParaRPr/>
          </a:p>
        </p:txBody>
      </p:sp>
      <p:sp>
        <p:nvSpPr>
          <p:cNvPr id="9" name="ZoneTexte 8">
            <a:extLst>
              <a:ext uri="{FF2B5EF4-FFF2-40B4-BE49-F238E27FC236}">
                <a16:creationId xmlns:a16="http://schemas.microsoft.com/office/drawing/2014/main" id="{E8F17F28-4FB2-4682-A86D-8625DD737B19}"/>
              </a:ext>
            </a:extLst>
          </p:cNvPr>
          <p:cNvSpPr txBox="1"/>
          <p:nvPr/>
        </p:nvSpPr>
        <p:spPr>
          <a:xfrm>
            <a:off x="594360" y="2844225"/>
            <a:ext cx="11003280" cy="584775"/>
          </a:xfrm>
          <a:prstGeom prst="rect">
            <a:avLst/>
          </a:prstGeom>
          <a:noFill/>
        </p:spPr>
        <p:txBody>
          <a:bodyPr wrap="square" rtlCol="0">
            <a:spAutoFit/>
          </a:bodyPr>
          <a:lstStyle/>
          <a:p>
            <a:pPr algn="ctr"/>
            <a:r>
              <a:rPr lang="fr-FR" sz="3200" b="1">
                <a:latin typeface="Calibri" panose="020F0502020204030204" pitchFamily="34" charset="0"/>
                <a:cs typeface="Calibri" panose="020F0502020204030204" pitchFamily="34" charset="0"/>
              </a:rPr>
              <a:t>Aktiviteetti</a:t>
            </a:r>
            <a:endParaRPr lang="fr-FR" sz="2800" dirty="0">
              <a:latin typeface="Calibri" panose="020F0502020204030204" pitchFamily="34" charset="0"/>
              <a:cs typeface="Calibri" panose="020F0502020204030204" pitchFamily="34" charset="0"/>
            </a:endParaRPr>
          </a:p>
        </p:txBody>
      </p:sp>
      <p:sp>
        <p:nvSpPr>
          <p:cNvPr id="2" name="Google Shape;131;p3">
            <a:extLst>
              <a:ext uri="{FF2B5EF4-FFF2-40B4-BE49-F238E27FC236}">
                <a16:creationId xmlns:a16="http://schemas.microsoft.com/office/drawing/2014/main" id="{FAAAD848-FFC2-6513-EBC7-F8EFD79FC07A}"/>
              </a:ext>
            </a:extLst>
          </p:cNvPr>
          <p:cNvSpPr/>
          <p:nvPr/>
        </p:nvSpPr>
        <p:spPr>
          <a:xfrm>
            <a:off x="2016882" y="274205"/>
            <a:ext cx="7564186" cy="1091794"/>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3100" b="1" dirty="0" err="1">
                <a:solidFill>
                  <a:srgbClr val="674EA7"/>
                </a:solidFill>
                <a:latin typeface="Calibri"/>
                <a:ea typeface="Calibri"/>
                <a:cs typeface="Calibri"/>
                <a:sym typeface="Calibri"/>
              </a:rPr>
              <a:t>Moduuli</a:t>
            </a:r>
            <a:r>
              <a:rPr lang="en-US" sz="3100" b="1" dirty="0">
                <a:solidFill>
                  <a:srgbClr val="674EA7"/>
                </a:solidFill>
                <a:latin typeface="Calibri"/>
                <a:ea typeface="Calibri"/>
                <a:cs typeface="Calibri"/>
                <a:sym typeface="Calibri"/>
              </a:rPr>
              <a:t> 5. </a:t>
            </a:r>
            <a:r>
              <a:rPr lang="en-US" sz="3100" b="1" dirty="0" err="1">
                <a:solidFill>
                  <a:srgbClr val="674EA7"/>
                </a:solidFill>
                <a:latin typeface="Calibri"/>
                <a:ea typeface="Calibri"/>
                <a:cs typeface="Calibri"/>
                <a:sym typeface="Calibri"/>
              </a:rPr>
              <a:t>Keskeiset</a:t>
            </a:r>
            <a:r>
              <a:rPr lang="en-US" sz="3100" b="1" dirty="0">
                <a:solidFill>
                  <a:srgbClr val="674EA7"/>
                </a:solidFill>
                <a:latin typeface="Calibri"/>
                <a:ea typeface="Calibri"/>
                <a:cs typeface="Calibri"/>
                <a:sym typeface="Calibri"/>
              </a:rPr>
              <a:t> </a:t>
            </a:r>
            <a:r>
              <a:rPr lang="en-US" sz="3100" b="1" dirty="0" err="1">
                <a:solidFill>
                  <a:srgbClr val="674EA7"/>
                </a:solidFill>
                <a:latin typeface="Calibri"/>
                <a:ea typeface="Calibri"/>
                <a:cs typeface="Calibri"/>
                <a:sym typeface="Calibri"/>
              </a:rPr>
              <a:t>kommunikointikeinot</a:t>
            </a:r>
            <a:endParaRPr lang="en-US" sz="3100" b="1" dirty="0">
              <a:solidFill>
                <a:srgbClr val="674EA7"/>
              </a:solidFill>
              <a:latin typeface="Calibri"/>
              <a:ea typeface="Calibri"/>
              <a:cs typeface="Calibri"/>
              <a:sym typeface="Calibri"/>
            </a:endParaRPr>
          </a:p>
          <a:p>
            <a:pPr>
              <a:lnSpc>
                <a:spcPct val="110000"/>
              </a:lnSpc>
              <a:buClr>
                <a:srgbClr val="674EA7"/>
              </a:buClr>
              <a:buSzPts val="4000"/>
            </a:pPr>
            <a:r>
              <a:rPr lang="en-US" sz="1800" b="1" dirty="0" err="1">
                <a:solidFill>
                  <a:schemeClr val="dk1"/>
                </a:solidFill>
                <a:latin typeface="Calibri"/>
                <a:ea typeface="Calibri"/>
                <a:cs typeface="Calibri"/>
                <a:sym typeface="Calibri"/>
              </a:rPr>
              <a:t>Luku</a:t>
            </a:r>
            <a:r>
              <a:rPr lang="en-US" sz="1800" b="1" dirty="0">
                <a:solidFill>
                  <a:schemeClr val="dk1"/>
                </a:solidFill>
                <a:latin typeface="Calibri"/>
                <a:ea typeface="Calibri"/>
                <a:cs typeface="Calibri"/>
                <a:sym typeface="Calibri"/>
              </a:rPr>
              <a:t> 1: </a:t>
            </a:r>
            <a:r>
              <a:rPr lang="en-US" sz="1800" b="1" dirty="0" err="1">
                <a:solidFill>
                  <a:schemeClr val="dk1"/>
                </a:solidFill>
                <a:latin typeface="Calibri"/>
                <a:ea typeface="Calibri"/>
                <a:cs typeface="Calibri"/>
                <a:sym typeface="Calibri"/>
              </a:rPr>
              <a:t>Katse</a:t>
            </a:r>
            <a:endParaRPr lang="en-US" sz="200" dirty="0"/>
          </a:p>
          <a:p>
            <a:pPr marL="0" lvl="0" indent="0" algn="l" rtl="0">
              <a:lnSpc>
                <a:spcPct val="110000"/>
              </a:lnSpc>
              <a:spcBef>
                <a:spcPts val="0"/>
              </a:spcBef>
              <a:spcAft>
                <a:spcPts val="0"/>
              </a:spcAft>
              <a:buClr>
                <a:srgbClr val="674EA7"/>
              </a:buClr>
              <a:buSzPts val="4000"/>
              <a:buFont typeface="Calibri"/>
              <a:buNone/>
            </a:pPr>
            <a:endParaRPr sz="1800" dirty="0">
              <a:solidFill>
                <a:schemeClr val="dk1"/>
              </a:solidFill>
              <a:latin typeface="Arial"/>
              <a:ea typeface="Arial"/>
              <a:cs typeface="Arial"/>
              <a:sym typeface="Arial"/>
            </a:endParaRPr>
          </a:p>
        </p:txBody>
      </p:sp>
      <p:sp>
        <p:nvSpPr>
          <p:cNvPr id="3" name="Alatunnisteen paikkamerkki 2">
            <a:extLst>
              <a:ext uri="{FF2B5EF4-FFF2-40B4-BE49-F238E27FC236}">
                <a16:creationId xmlns:a16="http://schemas.microsoft.com/office/drawing/2014/main" id="{7AB58D42-1250-7501-630A-F6364465868F}"/>
              </a:ext>
            </a:extLst>
          </p:cNvPr>
          <p:cNvSpPr>
            <a:spLocks noGrp="1"/>
          </p:cNvSpPr>
          <p:nvPr>
            <p:ph type="ftr" idx="11"/>
          </p:nvPr>
        </p:nvSpPr>
        <p:spPr>
          <a:xfrm>
            <a:off x="6762380" y="6245033"/>
            <a:ext cx="4629806" cy="365125"/>
          </a:xfrm>
        </p:spPr>
        <p:txBody>
          <a:bodyPr/>
          <a:lstStyle/>
          <a:p>
            <a:r>
              <a:rPr lang="fi-FI"/>
              <a:t>COM-IN KA220-VET-9A87A6EF © is licensed under CC BY-NC-SA 4.0.</a:t>
            </a:r>
          </a:p>
        </p:txBody>
      </p:sp>
      <p:sp>
        <p:nvSpPr>
          <p:cNvPr id="5" name="Tekstin paikkamerkki 4">
            <a:extLst>
              <a:ext uri="{FF2B5EF4-FFF2-40B4-BE49-F238E27FC236}">
                <a16:creationId xmlns:a16="http://schemas.microsoft.com/office/drawing/2014/main" id="{F4E7EEF0-41E3-C57F-0990-E093CA921AFD}"/>
              </a:ext>
            </a:extLst>
          </p:cNvPr>
          <p:cNvSpPr>
            <a:spLocks noGrp="1"/>
          </p:cNvSpPr>
          <p:nvPr>
            <p:ph type="body" idx="1"/>
          </p:nvPr>
        </p:nvSpPr>
        <p:spPr/>
        <p:txBody>
          <a:bodyPr/>
          <a:lstStyle/>
          <a:p>
            <a:endParaRPr lang="fi-FI"/>
          </a:p>
        </p:txBody>
      </p:sp>
      <p:pic>
        <p:nvPicPr>
          <p:cNvPr id="6" name="Kuva 5">
            <a:extLst>
              <a:ext uri="{FF2B5EF4-FFF2-40B4-BE49-F238E27FC236}">
                <a16:creationId xmlns:a16="http://schemas.microsoft.com/office/drawing/2014/main" id="{C4A65C01-AD1B-A34F-5B9E-362A8FE76557}"/>
              </a:ext>
            </a:extLst>
          </p:cNvPr>
          <p:cNvPicPr>
            <a:picLocks noChangeAspect="1"/>
          </p:cNvPicPr>
          <p:nvPr/>
        </p:nvPicPr>
        <p:blipFill>
          <a:blip r:embed="rId4"/>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1959941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1" name="Google Shape;121;p3" descr="A group of people with a infinity symbol&#10;&#10;Description automatically generated"/>
          <p:cNvPicPr preferRelativeResize="0"/>
          <p:nvPr/>
        </p:nvPicPr>
        <p:blipFill rotWithShape="1">
          <a:blip r:embed="rId3">
            <a:alphaModFix/>
          </a:blip>
          <a:srcRect/>
          <a:stretch/>
        </p:blipFill>
        <p:spPr>
          <a:xfrm>
            <a:off x="388360" y="219050"/>
            <a:ext cx="1595740" cy="1194625"/>
          </a:xfrm>
          <a:prstGeom prst="rect">
            <a:avLst/>
          </a:prstGeom>
          <a:noFill/>
          <a:ln>
            <a:noFill/>
          </a:ln>
        </p:spPr>
      </p:pic>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11</a:t>
            </a:fld>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graphicFrame>
        <p:nvGraphicFramePr>
          <p:cNvPr id="3" name="Diagramme 2">
            <a:extLst>
              <a:ext uri="{FF2B5EF4-FFF2-40B4-BE49-F238E27FC236}">
                <a16:creationId xmlns:a16="http://schemas.microsoft.com/office/drawing/2014/main" id="{F6F02680-7EB3-43A6-B0BB-68AB193999C6}"/>
              </a:ext>
            </a:extLst>
          </p:cNvPr>
          <p:cNvGraphicFramePr/>
          <p:nvPr>
            <p:extLst>
              <p:ext uri="{D42A27DB-BD31-4B8C-83A1-F6EECF244321}">
                <p14:modId xmlns:p14="http://schemas.microsoft.com/office/powerpoint/2010/main" val="3346082898"/>
              </p:ext>
            </p:extLst>
          </p:nvPr>
        </p:nvGraphicFramePr>
        <p:xfrm>
          <a:off x="1100724" y="2149650"/>
          <a:ext cx="9990552" cy="345105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Google Shape;131;p3">
            <a:extLst>
              <a:ext uri="{FF2B5EF4-FFF2-40B4-BE49-F238E27FC236}">
                <a16:creationId xmlns:a16="http://schemas.microsoft.com/office/drawing/2014/main" id="{C2D98725-D51D-1E71-6242-C1ED8E10A951}"/>
              </a:ext>
            </a:extLst>
          </p:cNvPr>
          <p:cNvSpPr/>
          <p:nvPr/>
        </p:nvSpPr>
        <p:spPr>
          <a:xfrm>
            <a:off x="2073557" y="321881"/>
            <a:ext cx="7564186" cy="1091794"/>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3100" b="1" dirty="0" err="1">
                <a:solidFill>
                  <a:srgbClr val="674EA7"/>
                </a:solidFill>
                <a:latin typeface="Calibri"/>
                <a:ea typeface="Calibri"/>
                <a:cs typeface="Calibri"/>
                <a:sym typeface="Calibri"/>
              </a:rPr>
              <a:t>Moduuli</a:t>
            </a:r>
            <a:r>
              <a:rPr lang="en-US" sz="3100" b="1" dirty="0">
                <a:solidFill>
                  <a:srgbClr val="674EA7"/>
                </a:solidFill>
                <a:latin typeface="Calibri"/>
                <a:ea typeface="Calibri"/>
                <a:cs typeface="Calibri"/>
                <a:sym typeface="Calibri"/>
              </a:rPr>
              <a:t> 5. </a:t>
            </a:r>
            <a:r>
              <a:rPr lang="en-US" sz="3100" b="1" dirty="0" err="1">
                <a:solidFill>
                  <a:srgbClr val="674EA7"/>
                </a:solidFill>
                <a:latin typeface="Calibri"/>
                <a:ea typeface="Calibri"/>
                <a:cs typeface="Calibri"/>
                <a:sym typeface="Calibri"/>
              </a:rPr>
              <a:t>Keskeiset</a:t>
            </a:r>
            <a:r>
              <a:rPr lang="en-US" sz="3100" b="1" dirty="0">
                <a:solidFill>
                  <a:srgbClr val="674EA7"/>
                </a:solidFill>
                <a:latin typeface="Calibri"/>
                <a:ea typeface="Calibri"/>
                <a:cs typeface="Calibri"/>
                <a:sym typeface="Calibri"/>
              </a:rPr>
              <a:t> </a:t>
            </a:r>
            <a:r>
              <a:rPr lang="en-US" sz="3100" b="1" dirty="0" err="1">
                <a:solidFill>
                  <a:srgbClr val="674EA7"/>
                </a:solidFill>
                <a:latin typeface="Calibri"/>
                <a:ea typeface="Calibri"/>
                <a:cs typeface="Calibri"/>
                <a:sym typeface="Calibri"/>
              </a:rPr>
              <a:t>kommunikointikeinot</a:t>
            </a:r>
            <a:endParaRPr lang="en-US" sz="3100" b="1" dirty="0">
              <a:solidFill>
                <a:srgbClr val="674EA7"/>
              </a:solidFill>
              <a:latin typeface="Calibri"/>
              <a:ea typeface="Calibri"/>
              <a:cs typeface="Calibri"/>
              <a:sym typeface="Calibri"/>
            </a:endParaRPr>
          </a:p>
          <a:p>
            <a:pPr>
              <a:lnSpc>
                <a:spcPct val="110000"/>
              </a:lnSpc>
              <a:buClr>
                <a:srgbClr val="674EA7"/>
              </a:buClr>
              <a:buSzPts val="4000"/>
            </a:pPr>
            <a:r>
              <a:rPr lang="en-US" sz="1800" b="1" dirty="0" err="1">
                <a:solidFill>
                  <a:schemeClr val="dk1"/>
                </a:solidFill>
                <a:latin typeface="Calibri"/>
                <a:ea typeface="Calibri"/>
                <a:cs typeface="Calibri"/>
                <a:sym typeface="Calibri"/>
              </a:rPr>
              <a:t>Luku</a:t>
            </a:r>
            <a:r>
              <a:rPr lang="en-US" sz="1800" b="1" dirty="0">
                <a:solidFill>
                  <a:schemeClr val="dk1"/>
                </a:solidFill>
                <a:latin typeface="Calibri"/>
                <a:ea typeface="Calibri"/>
                <a:cs typeface="Calibri"/>
                <a:sym typeface="Calibri"/>
              </a:rPr>
              <a:t> 1: </a:t>
            </a:r>
            <a:r>
              <a:rPr lang="en-US" sz="1800" b="1" dirty="0" err="1">
                <a:solidFill>
                  <a:schemeClr val="dk1"/>
                </a:solidFill>
                <a:latin typeface="Calibri"/>
                <a:ea typeface="Calibri"/>
                <a:cs typeface="Calibri"/>
                <a:sym typeface="Calibri"/>
              </a:rPr>
              <a:t>Katse</a:t>
            </a:r>
            <a:endParaRPr lang="en-US" sz="200" dirty="0"/>
          </a:p>
          <a:p>
            <a:pPr marL="0" lvl="0" indent="0" algn="l" rtl="0">
              <a:lnSpc>
                <a:spcPct val="110000"/>
              </a:lnSpc>
              <a:spcBef>
                <a:spcPts val="0"/>
              </a:spcBef>
              <a:spcAft>
                <a:spcPts val="0"/>
              </a:spcAft>
              <a:buClr>
                <a:srgbClr val="674EA7"/>
              </a:buClr>
              <a:buSzPts val="4000"/>
              <a:buFont typeface="Calibri"/>
              <a:buNone/>
            </a:pPr>
            <a:endParaRPr sz="1800" dirty="0">
              <a:solidFill>
                <a:schemeClr val="dk1"/>
              </a:solidFill>
              <a:latin typeface="Arial"/>
              <a:ea typeface="Arial"/>
              <a:cs typeface="Arial"/>
              <a:sym typeface="Arial"/>
            </a:endParaRPr>
          </a:p>
        </p:txBody>
      </p:sp>
      <p:sp>
        <p:nvSpPr>
          <p:cNvPr id="12" name="Alatunnisteen paikkamerkki 11">
            <a:extLst>
              <a:ext uri="{FF2B5EF4-FFF2-40B4-BE49-F238E27FC236}">
                <a16:creationId xmlns:a16="http://schemas.microsoft.com/office/drawing/2014/main" id="{F32C96E9-C195-0A67-AE94-74CE26648A28}"/>
              </a:ext>
            </a:extLst>
          </p:cNvPr>
          <p:cNvSpPr>
            <a:spLocks noGrp="1"/>
          </p:cNvSpPr>
          <p:nvPr>
            <p:ph type="ftr" idx="11"/>
          </p:nvPr>
        </p:nvSpPr>
        <p:spPr>
          <a:xfrm>
            <a:off x="6589851" y="6230656"/>
            <a:ext cx="4802335" cy="379502"/>
          </a:xfrm>
        </p:spPr>
        <p:txBody>
          <a:bodyPr/>
          <a:lstStyle/>
          <a:p>
            <a:r>
              <a:rPr lang="fi-FI"/>
              <a:t>COM-IN KA220-VET-9A87A6EF © is licensed under CC BY-NC-SA 4.0.</a:t>
            </a:r>
          </a:p>
        </p:txBody>
      </p:sp>
      <p:sp>
        <p:nvSpPr>
          <p:cNvPr id="5" name="Tekstin paikkamerkki 4">
            <a:extLst>
              <a:ext uri="{FF2B5EF4-FFF2-40B4-BE49-F238E27FC236}">
                <a16:creationId xmlns:a16="http://schemas.microsoft.com/office/drawing/2014/main" id="{96E712C8-412D-20DA-F441-36DA936217E2}"/>
              </a:ext>
            </a:extLst>
          </p:cNvPr>
          <p:cNvSpPr>
            <a:spLocks noGrp="1"/>
          </p:cNvSpPr>
          <p:nvPr>
            <p:ph type="body" idx="1"/>
          </p:nvPr>
        </p:nvSpPr>
        <p:spPr/>
        <p:txBody>
          <a:bodyPr/>
          <a:lstStyle/>
          <a:p>
            <a:endParaRPr lang="fi-FI"/>
          </a:p>
        </p:txBody>
      </p:sp>
      <p:pic>
        <p:nvPicPr>
          <p:cNvPr id="6" name="Kuva 5">
            <a:extLst>
              <a:ext uri="{FF2B5EF4-FFF2-40B4-BE49-F238E27FC236}">
                <a16:creationId xmlns:a16="http://schemas.microsoft.com/office/drawing/2014/main" id="{BD50D058-FA37-497A-FD90-06937FB391E9}"/>
              </a:ext>
            </a:extLst>
          </p:cNvPr>
          <p:cNvPicPr>
            <a:picLocks noChangeAspect="1"/>
          </p:cNvPicPr>
          <p:nvPr/>
        </p:nvPicPr>
        <p:blipFill>
          <a:blip r:embed="rId9"/>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11135082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1" name="Google Shape;121;p3" descr="A group of people with a infinity symbol&#10;&#10;Description automatically generated"/>
          <p:cNvPicPr preferRelativeResize="0"/>
          <p:nvPr/>
        </p:nvPicPr>
        <p:blipFill rotWithShape="1">
          <a:blip r:embed="rId3">
            <a:alphaModFix/>
          </a:blip>
          <a:srcRect/>
          <a:stretch/>
        </p:blipFill>
        <p:spPr>
          <a:xfrm>
            <a:off x="388360" y="219050"/>
            <a:ext cx="1595740" cy="1194625"/>
          </a:xfrm>
          <a:prstGeom prst="rect">
            <a:avLst/>
          </a:prstGeom>
          <a:noFill/>
          <a:ln>
            <a:noFill/>
          </a:ln>
        </p:spPr>
      </p:pic>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12</a:t>
            </a:fld>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1" name="ZoneTexte 10">
            <a:extLst>
              <a:ext uri="{FF2B5EF4-FFF2-40B4-BE49-F238E27FC236}">
                <a16:creationId xmlns:a16="http://schemas.microsoft.com/office/drawing/2014/main" id="{B70C9DAC-317B-4843-9645-F6F0DCDA0CE5}"/>
              </a:ext>
            </a:extLst>
          </p:cNvPr>
          <p:cNvSpPr txBox="1"/>
          <p:nvPr/>
        </p:nvSpPr>
        <p:spPr>
          <a:xfrm>
            <a:off x="274348" y="1547454"/>
            <a:ext cx="11628472" cy="4483279"/>
          </a:xfrm>
          <a:prstGeom prst="rect">
            <a:avLst/>
          </a:prstGeom>
          <a:noFill/>
        </p:spPr>
        <p:txBody>
          <a:bodyPr wrap="square">
            <a:spAutoFit/>
          </a:bodyPr>
          <a:lstStyle/>
          <a:p>
            <a:pPr algn="ctr">
              <a:spcAft>
                <a:spcPts val="800"/>
              </a:spcAft>
            </a:pPr>
            <a:r>
              <a:rPr lang="nl-BE" sz="1200" b="1">
                <a:latin typeface="Calibri" panose="020F0502020204030204" pitchFamily="34" charset="0"/>
                <a:ea typeface="Calibri" panose="020F0502020204030204" pitchFamily="34" charset="0"/>
                <a:cs typeface="Times New Roman" panose="02020603050405020304" pitchFamily="18" charset="0"/>
              </a:rPr>
              <a:t>BIBLIOGRAFIA</a:t>
            </a:r>
          </a:p>
          <a:p>
            <a:pPr>
              <a:spcAft>
                <a:spcPts val="800"/>
              </a:spcAft>
            </a:pPr>
            <a:r>
              <a:rPr lang="nl-BE" sz="1200">
                <a:effectLst/>
                <a:latin typeface="Calibri" panose="020F0502020204030204" pitchFamily="34" charset="0"/>
                <a:ea typeface="Calibri" panose="020F0502020204030204" pitchFamily="34" charset="0"/>
                <a:cs typeface="Calibri" panose="020F0502020204030204" pitchFamily="34" charset="0"/>
              </a:rPr>
              <a:t>Beuker</a:t>
            </a:r>
            <a:r>
              <a:rPr lang="nl-BE" sz="1200" dirty="0">
                <a:effectLst/>
                <a:latin typeface="Calibri" panose="020F0502020204030204" pitchFamily="34" charset="0"/>
                <a:ea typeface="Calibri" panose="020F0502020204030204" pitchFamily="34" charset="0"/>
                <a:cs typeface="Calibri" panose="020F0502020204030204" pitchFamily="34" charset="0"/>
              </a:rPr>
              <a:t>, K. T. et al. (2013). </a:t>
            </a:r>
            <a:r>
              <a:rPr lang="en-US" sz="1200" dirty="0">
                <a:effectLst/>
                <a:latin typeface="Calibri" panose="020F0502020204030204" pitchFamily="34" charset="0"/>
                <a:ea typeface="Calibri" panose="020F0502020204030204" pitchFamily="34" charset="0"/>
                <a:cs typeface="Calibri" panose="020F0502020204030204" pitchFamily="34" charset="0"/>
              </a:rPr>
              <a:t>Development of early communication skills in the first two years of life. </a:t>
            </a:r>
            <a:r>
              <a:rPr lang="en-US" sz="1200" i="1" dirty="0">
                <a:effectLst/>
                <a:latin typeface="Calibri" panose="020F0502020204030204" pitchFamily="34" charset="0"/>
                <a:ea typeface="Calibri" panose="020F0502020204030204" pitchFamily="34" charset="0"/>
                <a:cs typeface="Calibri" panose="020F0502020204030204" pitchFamily="34" charset="0"/>
              </a:rPr>
              <a:t>Infant Behavior &amp; Development</a:t>
            </a:r>
            <a:r>
              <a:rPr lang="en-US" sz="1200" dirty="0">
                <a:effectLst/>
                <a:latin typeface="Calibri" panose="020F0502020204030204" pitchFamily="34" charset="0"/>
                <a:ea typeface="Calibri" panose="020F0502020204030204" pitchFamily="34" charset="0"/>
                <a:cs typeface="Calibri" panose="020F0502020204030204" pitchFamily="34" charset="0"/>
              </a:rPr>
              <a:t>, </a:t>
            </a:r>
            <a:r>
              <a:rPr lang="en-US" sz="1200" i="1" dirty="0">
                <a:effectLst/>
                <a:latin typeface="Calibri" panose="020F0502020204030204" pitchFamily="34" charset="0"/>
                <a:ea typeface="Calibri" panose="020F0502020204030204" pitchFamily="34" charset="0"/>
                <a:cs typeface="Calibri" panose="020F0502020204030204" pitchFamily="34" charset="0"/>
              </a:rPr>
              <a:t>36</a:t>
            </a:r>
            <a:r>
              <a:rPr lang="en-US" sz="1200" dirty="0">
                <a:effectLst/>
                <a:latin typeface="Calibri" panose="020F0502020204030204" pitchFamily="34" charset="0"/>
                <a:ea typeface="Calibri" panose="020F0502020204030204" pitchFamily="34" charset="0"/>
                <a:cs typeface="Calibri" panose="020F0502020204030204" pitchFamily="34" charset="0"/>
              </a:rPr>
              <a:t>(1), 71‑83. </a:t>
            </a:r>
          </a:p>
          <a:p>
            <a:pPr>
              <a:spcAft>
                <a:spcPts val="800"/>
              </a:spcAft>
            </a:pPr>
            <a:r>
              <a:rPr lang="en-US" sz="1200" dirty="0">
                <a:effectLst/>
                <a:latin typeface="Calibri" panose="020F0502020204030204" pitchFamily="34" charset="0"/>
                <a:ea typeface="Calibri" panose="020F0502020204030204" pitchFamily="34" charset="0"/>
                <a:cs typeface="Calibri" panose="020F0502020204030204" pitchFamily="34" charset="0"/>
              </a:rPr>
              <a:t>Bruner, J. S. (1983). </a:t>
            </a:r>
            <a:r>
              <a:rPr lang="fr-FR" sz="1200" dirty="0">
                <a:effectLst/>
                <a:latin typeface="Calibri" panose="020F0502020204030204" pitchFamily="34" charset="0"/>
                <a:ea typeface="Calibri" panose="020F0502020204030204" pitchFamily="34" charset="0"/>
                <a:cs typeface="Calibri" panose="020F0502020204030204" pitchFamily="34" charset="0"/>
              </a:rPr>
              <a:t>Le développement de l’enfant. Savoir faire, savoir dire. </a:t>
            </a:r>
            <a:r>
              <a:rPr lang="en-US" sz="1200" i="1" dirty="0">
                <a:effectLst/>
                <a:latin typeface="Calibri" panose="020F0502020204030204" pitchFamily="34" charset="0"/>
                <a:ea typeface="Calibri" panose="020F0502020204030204" pitchFamily="34" charset="0"/>
                <a:cs typeface="Calibri" panose="020F0502020204030204" pitchFamily="34" charset="0"/>
              </a:rPr>
              <a:t>Bulletin de </a:t>
            </a:r>
            <a:r>
              <a:rPr lang="en-US" sz="1200" i="1" dirty="0" err="1">
                <a:effectLst/>
                <a:latin typeface="Calibri" panose="020F0502020204030204" pitchFamily="34" charset="0"/>
                <a:ea typeface="Calibri" panose="020F0502020204030204" pitchFamily="34" charset="0"/>
                <a:cs typeface="Calibri" panose="020F0502020204030204" pitchFamily="34" charset="0"/>
              </a:rPr>
              <a:t>psychologie</a:t>
            </a:r>
            <a:r>
              <a:rPr lang="en-US" sz="1200" dirty="0">
                <a:effectLst/>
                <a:latin typeface="Calibri" panose="020F0502020204030204" pitchFamily="34" charset="0"/>
                <a:ea typeface="Calibri" panose="020F0502020204030204" pitchFamily="34" charset="0"/>
                <a:cs typeface="Calibri" panose="020F0502020204030204" pitchFamily="34" charset="0"/>
              </a:rPr>
              <a:t>, </a:t>
            </a:r>
            <a:r>
              <a:rPr lang="en-US" sz="1200" i="1" dirty="0">
                <a:effectLst/>
                <a:latin typeface="Calibri" panose="020F0502020204030204" pitchFamily="34" charset="0"/>
                <a:ea typeface="Calibri" panose="020F0502020204030204" pitchFamily="34" charset="0"/>
                <a:cs typeface="Calibri" panose="020F0502020204030204" pitchFamily="34" charset="0"/>
              </a:rPr>
              <a:t>37</a:t>
            </a:r>
            <a:r>
              <a:rPr lang="en-US" sz="1200" dirty="0">
                <a:effectLst/>
                <a:latin typeface="Calibri" panose="020F0502020204030204" pitchFamily="34" charset="0"/>
                <a:ea typeface="Calibri" panose="020F0502020204030204" pitchFamily="34" charset="0"/>
                <a:cs typeface="Calibri" panose="020F0502020204030204" pitchFamily="34" charset="0"/>
              </a:rPr>
              <a:t>(363), 244‑245. </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800"/>
              </a:spcAft>
            </a:pPr>
            <a:r>
              <a:rPr lang="en-US" sz="1200" dirty="0">
                <a:effectLst/>
                <a:latin typeface="Calibri" panose="020F0502020204030204" pitchFamily="34" charset="0"/>
                <a:ea typeface="Calibri" panose="020F0502020204030204" pitchFamily="34" charset="0"/>
                <a:cs typeface="Calibri" panose="020F0502020204030204" pitchFamily="34" charset="0"/>
              </a:rPr>
              <a:t>Butterworth, G., &amp; Cochran, E. (1980). Towards a mechanism of joint visual attention in human infancy. </a:t>
            </a:r>
            <a:r>
              <a:rPr lang="en-US" sz="1200" i="1" dirty="0">
                <a:effectLst/>
                <a:latin typeface="Calibri" panose="020F0502020204030204" pitchFamily="34" charset="0"/>
                <a:ea typeface="Calibri" panose="020F0502020204030204" pitchFamily="34" charset="0"/>
                <a:cs typeface="Calibri" panose="020F0502020204030204" pitchFamily="34" charset="0"/>
              </a:rPr>
              <a:t>International Journal of Behavioral Development</a:t>
            </a:r>
            <a:r>
              <a:rPr lang="en-US" sz="1200" dirty="0">
                <a:effectLst/>
                <a:latin typeface="Calibri" panose="020F0502020204030204" pitchFamily="34" charset="0"/>
                <a:ea typeface="Calibri" panose="020F0502020204030204" pitchFamily="34" charset="0"/>
                <a:cs typeface="Calibri" panose="020F0502020204030204" pitchFamily="34" charset="0"/>
              </a:rPr>
              <a:t>, </a:t>
            </a:r>
            <a:r>
              <a:rPr lang="en-US" sz="1200" i="1" dirty="0">
                <a:effectLst/>
                <a:latin typeface="Calibri" panose="020F0502020204030204" pitchFamily="34" charset="0"/>
                <a:ea typeface="Calibri" panose="020F0502020204030204" pitchFamily="34" charset="0"/>
                <a:cs typeface="Calibri" panose="020F0502020204030204" pitchFamily="34" charset="0"/>
              </a:rPr>
              <a:t>3</a:t>
            </a:r>
            <a:r>
              <a:rPr lang="en-US" sz="1200" dirty="0">
                <a:effectLst/>
                <a:latin typeface="Calibri" panose="020F0502020204030204" pitchFamily="34" charset="0"/>
                <a:ea typeface="Calibri" panose="020F0502020204030204" pitchFamily="34" charset="0"/>
                <a:cs typeface="Calibri" panose="020F0502020204030204" pitchFamily="34" charset="0"/>
              </a:rPr>
              <a:t>(3), 253‑272. </a:t>
            </a:r>
          </a:p>
          <a:p>
            <a:pPr>
              <a:spcAft>
                <a:spcPts val="800"/>
              </a:spcAft>
            </a:pPr>
            <a:r>
              <a:rPr lang="en-US" sz="1200" dirty="0" err="1">
                <a:effectLst/>
                <a:latin typeface="Calibri" panose="020F0502020204030204" pitchFamily="34" charset="0"/>
                <a:ea typeface="Calibri" panose="020F0502020204030204" pitchFamily="34" charset="0"/>
                <a:cs typeface="Calibri" panose="020F0502020204030204" pitchFamily="34" charset="0"/>
              </a:rPr>
              <a:t>Camaioni</a:t>
            </a:r>
            <a:r>
              <a:rPr lang="en-US" sz="1200" dirty="0">
                <a:effectLst/>
                <a:latin typeface="Calibri" panose="020F0502020204030204" pitchFamily="34" charset="0"/>
                <a:ea typeface="Calibri" panose="020F0502020204030204" pitchFamily="34" charset="0"/>
                <a:cs typeface="Calibri" panose="020F0502020204030204" pitchFamily="34" charset="0"/>
              </a:rPr>
              <a:t>, L. et al. (2004). The Role of Declarative Pointing in Developing a Theory of Mind. </a:t>
            </a:r>
            <a:r>
              <a:rPr lang="en-US" sz="1200" i="1" dirty="0">
                <a:effectLst/>
                <a:latin typeface="Calibri" panose="020F0502020204030204" pitchFamily="34" charset="0"/>
                <a:ea typeface="Calibri" panose="020F0502020204030204" pitchFamily="34" charset="0"/>
                <a:cs typeface="Calibri" panose="020F0502020204030204" pitchFamily="34" charset="0"/>
              </a:rPr>
              <a:t>Infancy</a:t>
            </a:r>
            <a:r>
              <a:rPr lang="en-US" sz="1200" dirty="0">
                <a:effectLst/>
                <a:latin typeface="Calibri" panose="020F0502020204030204" pitchFamily="34" charset="0"/>
                <a:ea typeface="Calibri" panose="020F0502020204030204" pitchFamily="34" charset="0"/>
                <a:cs typeface="Calibri" panose="020F0502020204030204" pitchFamily="34" charset="0"/>
              </a:rPr>
              <a:t>, </a:t>
            </a:r>
            <a:r>
              <a:rPr lang="en-US" sz="1200" i="1" dirty="0">
                <a:effectLst/>
                <a:latin typeface="Calibri" panose="020F0502020204030204" pitchFamily="34" charset="0"/>
                <a:ea typeface="Calibri" panose="020F0502020204030204" pitchFamily="34" charset="0"/>
                <a:cs typeface="Calibri" panose="020F0502020204030204" pitchFamily="34" charset="0"/>
              </a:rPr>
              <a:t>5</a:t>
            </a:r>
            <a:r>
              <a:rPr lang="en-US" sz="1200" dirty="0">
                <a:effectLst/>
                <a:latin typeface="Calibri" panose="020F0502020204030204" pitchFamily="34" charset="0"/>
                <a:ea typeface="Calibri" panose="020F0502020204030204" pitchFamily="34" charset="0"/>
                <a:cs typeface="Calibri" panose="020F0502020204030204" pitchFamily="34" charset="0"/>
              </a:rPr>
              <a:t>(3), 291‑308. </a:t>
            </a:r>
          </a:p>
          <a:p>
            <a:pPr>
              <a:spcAft>
                <a:spcPts val="800"/>
              </a:spcAft>
            </a:pPr>
            <a:r>
              <a:rPr lang="en-US" sz="1200" dirty="0" err="1">
                <a:effectLst/>
                <a:latin typeface="Calibri" panose="020F0502020204030204" pitchFamily="34" charset="0"/>
                <a:ea typeface="Calibri" panose="020F0502020204030204" pitchFamily="34" charset="0"/>
                <a:cs typeface="Calibri" panose="020F0502020204030204" pitchFamily="34" charset="0"/>
              </a:rPr>
              <a:t>Corkum</a:t>
            </a:r>
            <a:r>
              <a:rPr lang="en-US" sz="1200" dirty="0">
                <a:effectLst/>
                <a:latin typeface="Calibri" panose="020F0502020204030204" pitchFamily="34" charset="0"/>
                <a:ea typeface="Calibri" panose="020F0502020204030204" pitchFamily="34" charset="0"/>
                <a:cs typeface="Calibri" panose="020F0502020204030204" pitchFamily="34" charset="0"/>
              </a:rPr>
              <a:t>, V., &amp; Moore, C. (1995). Development of joint visual attention in infants. In </a:t>
            </a:r>
            <a:r>
              <a:rPr lang="en-US" sz="1200" i="1" dirty="0">
                <a:effectLst/>
                <a:latin typeface="Calibri" panose="020F0502020204030204" pitchFamily="34" charset="0"/>
                <a:ea typeface="Calibri" panose="020F0502020204030204" pitchFamily="34" charset="0"/>
                <a:cs typeface="Calibri" panose="020F0502020204030204" pitchFamily="34" charset="0"/>
              </a:rPr>
              <a:t>Joint attention : Its origins and role in development</a:t>
            </a:r>
            <a:r>
              <a:rPr lang="en-US" sz="1200" dirty="0">
                <a:effectLst/>
                <a:latin typeface="Calibri" panose="020F0502020204030204" pitchFamily="34" charset="0"/>
                <a:ea typeface="Calibri" panose="020F0502020204030204" pitchFamily="34" charset="0"/>
                <a:cs typeface="Calibri" panose="020F0502020204030204" pitchFamily="34" charset="0"/>
              </a:rPr>
              <a:t> (p. 61‑83). Lawrence Erlbaum Associates, Inc.</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800"/>
              </a:spcAft>
            </a:pPr>
            <a:r>
              <a:rPr lang="en-US" sz="1200" dirty="0" err="1">
                <a:effectLst/>
                <a:latin typeface="Calibri" panose="020F0502020204030204" pitchFamily="34" charset="0"/>
                <a:ea typeface="Calibri" panose="020F0502020204030204" pitchFamily="34" charset="0"/>
                <a:cs typeface="Calibri" panose="020F0502020204030204" pitchFamily="34" charset="0"/>
              </a:rPr>
              <a:t>D’Entremont</a:t>
            </a:r>
            <a:r>
              <a:rPr lang="en-US" sz="1200" dirty="0">
                <a:effectLst/>
                <a:latin typeface="Calibri" panose="020F0502020204030204" pitchFamily="34" charset="0"/>
                <a:ea typeface="Calibri" panose="020F0502020204030204" pitchFamily="34" charset="0"/>
                <a:cs typeface="Calibri" panose="020F0502020204030204" pitchFamily="34" charset="0"/>
              </a:rPr>
              <a:t>, B et al. (1997). A demonstration of gaze following in 3- to 6-month-olds. </a:t>
            </a:r>
            <a:r>
              <a:rPr lang="en-US" sz="1200" i="1" dirty="0">
                <a:effectLst/>
                <a:latin typeface="Calibri" panose="020F0502020204030204" pitchFamily="34" charset="0"/>
                <a:ea typeface="Calibri" panose="020F0502020204030204" pitchFamily="34" charset="0"/>
                <a:cs typeface="Calibri" panose="020F0502020204030204" pitchFamily="34" charset="0"/>
              </a:rPr>
              <a:t>Infant Behavior &amp; Development</a:t>
            </a:r>
            <a:r>
              <a:rPr lang="en-US" sz="1200" dirty="0">
                <a:effectLst/>
                <a:latin typeface="Calibri" panose="020F0502020204030204" pitchFamily="34" charset="0"/>
                <a:ea typeface="Calibri" panose="020F0502020204030204" pitchFamily="34" charset="0"/>
                <a:cs typeface="Calibri" panose="020F0502020204030204" pitchFamily="34" charset="0"/>
              </a:rPr>
              <a:t>, </a:t>
            </a:r>
            <a:r>
              <a:rPr lang="en-US" sz="1200" i="1" dirty="0">
                <a:effectLst/>
                <a:latin typeface="Calibri" panose="020F0502020204030204" pitchFamily="34" charset="0"/>
                <a:ea typeface="Calibri" panose="020F0502020204030204" pitchFamily="34" charset="0"/>
                <a:cs typeface="Calibri" panose="020F0502020204030204" pitchFamily="34" charset="0"/>
              </a:rPr>
              <a:t>20</a:t>
            </a:r>
            <a:r>
              <a:rPr lang="en-US" sz="1200" dirty="0">
                <a:effectLst/>
                <a:latin typeface="Calibri" panose="020F0502020204030204" pitchFamily="34" charset="0"/>
                <a:ea typeface="Calibri" panose="020F0502020204030204" pitchFamily="34" charset="0"/>
                <a:cs typeface="Calibri" panose="020F0502020204030204" pitchFamily="34" charset="0"/>
              </a:rPr>
              <a:t>(4), 569‑572.</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800"/>
              </a:spcAft>
            </a:pPr>
            <a:r>
              <a:rPr lang="en-US" sz="1200" dirty="0">
                <a:effectLst/>
                <a:latin typeface="Calibri" panose="020F0502020204030204" pitchFamily="34" charset="0"/>
                <a:ea typeface="Calibri" panose="020F0502020204030204" pitchFamily="34" charset="0"/>
                <a:cs typeface="Calibri" panose="020F0502020204030204" pitchFamily="34" charset="0"/>
              </a:rPr>
              <a:t>Greenwald, C. A., &amp; Leonard, L. B. (1979). Communicative and sensorimotor development of Down’s syndrome children. </a:t>
            </a:r>
            <a:r>
              <a:rPr lang="en-US" sz="1200" i="1" dirty="0">
                <a:effectLst/>
                <a:latin typeface="Calibri" panose="020F0502020204030204" pitchFamily="34" charset="0"/>
                <a:ea typeface="Calibri" panose="020F0502020204030204" pitchFamily="34" charset="0"/>
                <a:cs typeface="Calibri" panose="020F0502020204030204" pitchFamily="34" charset="0"/>
              </a:rPr>
              <a:t>American Journal of Mental Deficiency</a:t>
            </a:r>
            <a:r>
              <a:rPr lang="en-US" sz="1200" dirty="0">
                <a:effectLst/>
                <a:latin typeface="Calibri" panose="020F0502020204030204" pitchFamily="34" charset="0"/>
                <a:ea typeface="Calibri" panose="020F0502020204030204" pitchFamily="34" charset="0"/>
                <a:cs typeface="Calibri" panose="020F0502020204030204" pitchFamily="34" charset="0"/>
              </a:rPr>
              <a:t>, </a:t>
            </a:r>
            <a:r>
              <a:rPr lang="en-US" sz="1200" i="1" dirty="0">
                <a:effectLst/>
                <a:latin typeface="Calibri" panose="020F0502020204030204" pitchFamily="34" charset="0"/>
                <a:ea typeface="Calibri" panose="020F0502020204030204" pitchFamily="34" charset="0"/>
                <a:cs typeface="Calibri" panose="020F0502020204030204" pitchFamily="34" charset="0"/>
              </a:rPr>
              <a:t>84</a:t>
            </a:r>
            <a:r>
              <a:rPr lang="en-US" sz="1200" dirty="0">
                <a:effectLst/>
                <a:latin typeface="Calibri" panose="020F0502020204030204" pitchFamily="34" charset="0"/>
                <a:ea typeface="Calibri" panose="020F0502020204030204" pitchFamily="34" charset="0"/>
                <a:cs typeface="Calibri" panose="020F0502020204030204" pitchFamily="34" charset="0"/>
              </a:rPr>
              <a:t>(3), 296‑303.</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800"/>
              </a:spcAft>
            </a:pPr>
            <a:r>
              <a:rPr lang="en-US" sz="1200" dirty="0">
                <a:effectLst/>
                <a:latin typeface="Calibri" panose="020F0502020204030204" pitchFamily="34" charset="0"/>
                <a:ea typeface="Calibri" panose="020F0502020204030204" pitchFamily="34" charset="0"/>
                <a:cs typeface="Calibri" panose="020F0502020204030204" pitchFamily="34" charset="0"/>
              </a:rPr>
              <a:t>Kristen, S. et al. (2011). Infants’ joint attention skills predict toddlers’ emerging mental state language. </a:t>
            </a:r>
            <a:r>
              <a:rPr lang="en-US" sz="1200" i="1" dirty="0">
                <a:effectLst/>
                <a:latin typeface="Calibri" panose="020F0502020204030204" pitchFamily="34" charset="0"/>
                <a:ea typeface="Calibri" panose="020F0502020204030204" pitchFamily="34" charset="0"/>
                <a:cs typeface="Calibri" panose="020F0502020204030204" pitchFamily="34" charset="0"/>
              </a:rPr>
              <a:t>Developmental Psychology</a:t>
            </a:r>
            <a:r>
              <a:rPr lang="en-US" sz="1200" dirty="0">
                <a:effectLst/>
                <a:latin typeface="Calibri" panose="020F0502020204030204" pitchFamily="34" charset="0"/>
                <a:ea typeface="Calibri" panose="020F0502020204030204" pitchFamily="34" charset="0"/>
                <a:cs typeface="Calibri" panose="020F0502020204030204" pitchFamily="34" charset="0"/>
              </a:rPr>
              <a:t>, </a:t>
            </a:r>
            <a:r>
              <a:rPr lang="en-US" sz="1200" i="1" dirty="0">
                <a:effectLst/>
                <a:latin typeface="Calibri" panose="020F0502020204030204" pitchFamily="34" charset="0"/>
                <a:ea typeface="Calibri" panose="020F0502020204030204" pitchFamily="34" charset="0"/>
                <a:cs typeface="Calibri" panose="020F0502020204030204" pitchFamily="34" charset="0"/>
              </a:rPr>
              <a:t>47</a:t>
            </a:r>
            <a:r>
              <a:rPr lang="en-US" sz="1200" dirty="0">
                <a:effectLst/>
                <a:latin typeface="Calibri" panose="020F0502020204030204" pitchFamily="34" charset="0"/>
                <a:ea typeface="Calibri" panose="020F0502020204030204" pitchFamily="34" charset="0"/>
                <a:cs typeface="Calibri" panose="020F0502020204030204" pitchFamily="34" charset="0"/>
              </a:rPr>
              <a:t>(5), 1207‑1219. </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800"/>
              </a:spcAft>
            </a:pPr>
            <a:r>
              <a:rPr lang="en-US" sz="1200" dirty="0">
                <a:effectLst/>
                <a:latin typeface="Calibri" panose="020F0502020204030204" pitchFamily="34" charset="0"/>
                <a:ea typeface="Calibri" panose="020F0502020204030204" pitchFamily="34" charset="0"/>
                <a:cs typeface="Calibri" panose="020F0502020204030204" pitchFamily="34" charset="0"/>
              </a:rPr>
              <a:t>Mundy, P., &amp; Gomes, A. (1998). Individual differences in joint attention skill development in the second year. </a:t>
            </a:r>
            <a:r>
              <a:rPr lang="en-US" sz="1200" i="1" dirty="0">
                <a:effectLst/>
                <a:latin typeface="Calibri" panose="020F0502020204030204" pitchFamily="34" charset="0"/>
                <a:ea typeface="Calibri" panose="020F0502020204030204" pitchFamily="34" charset="0"/>
                <a:cs typeface="Calibri" panose="020F0502020204030204" pitchFamily="34" charset="0"/>
              </a:rPr>
              <a:t>Infant Behavior and Development</a:t>
            </a:r>
            <a:r>
              <a:rPr lang="en-US" sz="1200" dirty="0">
                <a:effectLst/>
                <a:latin typeface="Calibri" panose="020F0502020204030204" pitchFamily="34" charset="0"/>
                <a:ea typeface="Calibri" panose="020F0502020204030204" pitchFamily="34" charset="0"/>
                <a:cs typeface="Calibri" panose="020F0502020204030204" pitchFamily="34" charset="0"/>
              </a:rPr>
              <a:t>, </a:t>
            </a:r>
            <a:r>
              <a:rPr lang="en-US" sz="1200" i="1" dirty="0">
                <a:effectLst/>
                <a:latin typeface="Calibri" panose="020F0502020204030204" pitchFamily="34" charset="0"/>
                <a:ea typeface="Calibri" panose="020F0502020204030204" pitchFamily="34" charset="0"/>
                <a:cs typeface="Calibri" panose="020F0502020204030204" pitchFamily="34" charset="0"/>
              </a:rPr>
              <a:t>21</a:t>
            </a:r>
            <a:r>
              <a:rPr lang="en-US" sz="1200" dirty="0">
                <a:effectLst/>
                <a:latin typeface="Calibri" panose="020F0502020204030204" pitchFamily="34" charset="0"/>
                <a:ea typeface="Calibri" panose="020F0502020204030204" pitchFamily="34" charset="0"/>
                <a:cs typeface="Calibri" panose="020F0502020204030204" pitchFamily="34" charset="0"/>
              </a:rPr>
              <a:t>(3), 469‑482. </a:t>
            </a:r>
          </a:p>
          <a:p>
            <a:pPr>
              <a:spcAft>
                <a:spcPts val="800"/>
              </a:spcAft>
            </a:pPr>
            <a:r>
              <a:rPr lang="en-US" sz="1200" dirty="0">
                <a:effectLst/>
                <a:latin typeface="Calibri" panose="020F0502020204030204" pitchFamily="34" charset="0"/>
                <a:ea typeface="Calibri" panose="020F0502020204030204" pitchFamily="34" charset="0"/>
                <a:cs typeface="Calibri" panose="020F0502020204030204" pitchFamily="34" charset="0"/>
              </a:rPr>
              <a:t>Okumura, Y. et al. (2017). Individual differences in object-processing explain the relationship between early gaze-following and later language development. </a:t>
            </a:r>
            <a:r>
              <a:rPr lang="fr-FR" sz="1200" i="1" dirty="0">
                <a:effectLst/>
                <a:latin typeface="Calibri" panose="020F0502020204030204" pitchFamily="34" charset="0"/>
                <a:ea typeface="Calibri" panose="020F0502020204030204" pitchFamily="34" charset="0"/>
                <a:cs typeface="Calibri" panose="020F0502020204030204" pitchFamily="34" charset="0"/>
              </a:rPr>
              <a:t>Cognition</a:t>
            </a:r>
            <a:r>
              <a:rPr lang="fr-FR" sz="1200" dirty="0">
                <a:effectLst/>
                <a:latin typeface="Calibri" panose="020F0502020204030204" pitchFamily="34" charset="0"/>
                <a:ea typeface="Calibri" panose="020F0502020204030204" pitchFamily="34" charset="0"/>
                <a:cs typeface="Calibri" panose="020F0502020204030204" pitchFamily="34" charset="0"/>
              </a:rPr>
              <a:t>, </a:t>
            </a:r>
            <a:r>
              <a:rPr lang="fr-FR" sz="1200" i="1" dirty="0">
                <a:effectLst/>
                <a:latin typeface="Calibri" panose="020F0502020204030204" pitchFamily="34" charset="0"/>
                <a:ea typeface="Calibri" panose="020F0502020204030204" pitchFamily="34" charset="0"/>
                <a:cs typeface="Calibri" panose="020F0502020204030204" pitchFamily="34" charset="0"/>
              </a:rPr>
              <a:t>166</a:t>
            </a:r>
            <a:r>
              <a:rPr lang="fr-FR" sz="1200" dirty="0">
                <a:effectLst/>
                <a:latin typeface="Calibri" panose="020F0502020204030204" pitchFamily="34" charset="0"/>
                <a:ea typeface="Calibri" panose="020F0502020204030204" pitchFamily="34" charset="0"/>
                <a:cs typeface="Calibri" panose="020F0502020204030204" pitchFamily="34" charset="0"/>
              </a:rPr>
              <a:t>, 418‑424.</a:t>
            </a:r>
          </a:p>
          <a:p>
            <a:pPr>
              <a:spcAft>
                <a:spcPts val="800"/>
              </a:spcAft>
            </a:pPr>
            <a:r>
              <a:rPr lang="fr-FR" sz="1200" dirty="0" err="1">
                <a:effectLst/>
                <a:latin typeface="Calibri" panose="020F0502020204030204" pitchFamily="34" charset="0"/>
                <a:ea typeface="Calibri" panose="020F0502020204030204" pitchFamily="34" charset="0"/>
                <a:cs typeface="Calibri" panose="020F0502020204030204" pitchFamily="34" charset="0"/>
              </a:rPr>
              <a:t>Sigman</a:t>
            </a:r>
            <a:r>
              <a:rPr lang="fr-FR" sz="1200" dirty="0">
                <a:effectLst/>
                <a:latin typeface="Calibri" panose="020F0502020204030204" pitchFamily="34" charset="0"/>
                <a:ea typeface="Calibri" panose="020F0502020204030204" pitchFamily="34" charset="0"/>
                <a:cs typeface="Calibri" panose="020F0502020204030204" pitchFamily="34" charset="0"/>
              </a:rPr>
              <a:t>, M. et al. (1999). </a:t>
            </a:r>
            <a:r>
              <a:rPr lang="en-US" sz="1200" dirty="0">
                <a:effectLst/>
                <a:latin typeface="Calibri" panose="020F0502020204030204" pitchFamily="34" charset="0"/>
                <a:ea typeface="Calibri" panose="020F0502020204030204" pitchFamily="34" charset="0"/>
                <a:cs typeface="Calibri" panose="020F0502020204030204" pitchFamily="34" charset="0"/>
              </a:rPr>
              <a:t>Continuity and Change in the Social Competence of Children with Autism, Down Syndrome, and Developmental Delays. </a:t>
            </a:r>
            <a:r>
              <a:rPr lang="en-US" sz="1200" i="1" dirty="0">
                <a:effectLst/>
                <a:latin typeface="Calibri" panose="020F0502020204030204" pitchFamily="34" charset="0"/>
                <a:ea typeface="Calibri" panose="020F0502020204030204" pitchFamily="34" charset="0"/>
                <a:cs typeface="Calibri" panose="020F0502020204030204" pitchFamily="34" charset="0"/>
              </a:rPr>
              <a:t>Monographs of the Society for Research in Child Development</a:t>
            </a:r>
            <a:r>
              <a:rPr lang="en-US" sz="1200" dirty="0">
                <a:effectLst/>
                <a:latin typeface="Calibri" panose="020F0502020204030204" pitchFamily="34" charset="0"/>
                <a:ea typeface="Calibri" panose="020F0502020204030204" pitchFamily="34" charset="0"/>
                <a:cs typeface="Calibri" panose="020F0502020204030204" pitchFamily="34" charset="0"/>
              </a:rPr>
              <a:t>, </a:t>
            </a:r>
            <a:r>
              <a:rPr lang="en-US" sz="1200" i="1" dirty="0">
                <a:effectLst/>
                <a:latin typeface="Calibri" panose="020F0502020204030204" pitchFamily="34" charset="0"/>
                <a:ea typeface="Calibri" panose="020F0502020204030204" pitchFamily="34" charset="0"/>
                <a:cs typeface="Calibri" panose="020F0502020204030204" pitchFamily="34" charset="0"/>
              </a:rPr>
              <a:t>64</a:t>
            </a:r>
            <a:r>
              <a:rPr lang="en-US" sz="1200" dirty="0">
                <a:effectLst/>
                <a:latin typeface="Calibri" panose="020F0502020204030204" pitchFamily="34" charset="0"/>
                <a:ea typeface="Calibri" panose="020F0502020204030204" pitchFamily="34" charset="0"/>
                <a:cs typeface="Calibri" panose="020F0502020204030204" pitchFamily="34" charset="0"/>
              </a:rPr>
              <a:t>(1), i‑139. </a:t>
            </a:r>
          </a:p>
          <a:p>
            <a:pPr>
              <a:spcAft>
                <a:spcPts val="800"/>
              </a:spcAft>
            </a:pPr>
            <a:r>
              <a:rPr lang="en-US" sz="1200" dirty="0">
                <a:effectLst/>
                <a:latin typeface="Calibri" panose="020F0502020204030204" pitchFamily="34" charset="0"/>
                <a:ea typeface="Calibri" panose="020F0502020204030204" pitchFamily="34" charset="0"/>
                <a:cs typeface="Calibri" panose="020F0502020204030204" pitchFamily="34" charset="0"/>
              </a:rPr>
              <a:t>Smith, L., &amp; von </a:t>
            </a:r>
            <a:r>
              <a:rPr lang="en-US" sz="1200" dirty="0" err="1">
                <a:effectLst/>
                <a:latin typeface="Calibri" panose="020F0502020204030204" pitchFamily="34" charset="0"/>
                <a:ea typeface="Calibri" panose="020F0502020204030204" pitchFamily="34" charset="0"/>
                <a:cs typeface="Calibri" panose="020F0502020204030204" pitchFamily="34" charset="0"/>
              </a:rPr>
              <a:t>Tetzchner</a:t>
            </a:r>
            <a:r>
              <a:rPr lang="en-US" sz="1200" dirty="0">
                <a:effectLst/>
                <a:latin typeface="Calibri" panose="020F0502020204030204" pitchFamily="34" charset="0"/>
                <a:ea typeface="Calibri" panose="020F0502020204030204" pitchFamily="34" charset="0"/>
                <a:cs typeface="Calibri" panose="020F0502020204030204" pitchFamily="34" charset="0"/>
              </a:rPr>
              <a:t>, S. (1986). Communicative, sensorimotor, and language skills of young children with Down syndrome. </a:t>
            </a:r>
            <a:r>
              <a:rPr lang="en-US" sz="1200" i="1" dirty="0">
                <a:effectLst/>
                <a:latin typeface="Calibri" panose="020F0502020204030204" pitchFamily="34" charset="0"/>
                <a:ea typeface="Calibri" panose="020F0502020204030204" pitchFamily="34" charset="0"/>
                <a:cs typeface="Calibri" panose="020F0502020204030204" pitchFamily="34" charset="0"/>
              </a:rPr>
              <a:t>American Journal of Mental Deficiency</a:t>
            </a:r>
            <a:r>
              <a:rPr lang="en-US" sz="1200" dirty="0">
                <a:effectLst/>
                <a:latin typeface="Calibri" panose="020F0502020204030204" pitchFamily="34" charset="0"/>
                <a:ea typeface="Calibri" panose="020F0502020204030204" pitchFamily="34" charset="0"/>
                <a:cs typeface="Calibri" panose="020F0502020204030204" pitchFamily="34" charset="0"/>
              </a:rPr>
              <a:t>, </a:t>
            </a:r>
            <a:r>
              <a:rPr lang="en-US" sz="1200" i="1" dirty="0">
                <a:effectLst/>
                <a:latin typeface="Calibri" panose="020F0502020204030204" pitchFamily="34" charset="0"/>
                <a:ea typeface="Calibri" panose="020F0502020204030204" pitchFamily="34" charset="0"/>
                <a:cs typeface="Calibri" panose="020F0502020204030204" pitchFamily="34" charset="0"/>
              </a:rPr>
              <a:t>91</a:t>
            </a:r>
            <a:r>
              <a:rPr lang="en-US" sz="1200" dirty="0">
                <a:effectLst/>
                <a:latin typeface="Calibri" panose="020F0502020204030204" pitchFamily="34" charset="0"/>
                <a:ea typeface="Calibri" panose="020F0502020204030204" pitchFamily="34" charset="0"/>
                <a:cs typeface="Calibri" panose="020F0502020204030204" pitchFamily="34" charset="0"/>
              </a:rPr>
              <a:t>(1), 57‑66.</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800"/>
              </a:spcAft>
            </a:pPr>
            <a:r>
              <a:rPr lang="en-US" sz="1200" dirty="0" err="1">
                <a:effectLst/>
                <a:latin typeface="Calibri" panose="020F0502020204030204" pitchFamily="34" charset="0"/>
                <a:ea typeface="Calibri" panose="020F0502020204030204" pitchFamily="34" charset="0"/>
                <a:cs typeface="Calibri" panose="020F0502020204030204" pitchFamily="34" charset="0"/>
              </a:rPr>
              <a:t>Tomasello</a:t>
            </a:r>
            <a:r>
              <a:rPr lang="en-US" sz="1200" dirty="0">
                <a:effectLst/>
                <a:latin typeface="Calibri" panose="020F0502020204030204" pitchFamily="34" charset="0"/>
                <a:ea typeface="Calibri" panose="020F0502020204030204" pitchFamily="34" charset="0"/>
                <a:cs typeface="Calibri" panose="020F0502020204030204" pitchFamily="34" charset="0"/>
              </a:rPr>
              <a:t>, M. (1995). Joint attention as social cognition. In </a:t>
            </a:r>
            <a:r>
              <a:rPr lang="en-US" sz="1200" i="1" dirty="0">
                <a:effectLst/>
                <a:latin typeface="Calibri" panose="020F0502020204030204" pitchFamily="34" charset="0"/>
                <a:ea typeface="Calibri" panose="020F0502020204030204" pitchFamily="34" charset="0"/>
                <a:cs typeface="Calibri" panose="020F0502020204030204" pitchFamily="34" charset="0"/>
              </a:rPr>
              <a:t>Joint attention : Its origins and role in development</a:t>
            </a:r>
            <a:r>
              <a:rPr lang="en-US" sz="1200" dirty="0">
                <a:effectLst/>
                <a:latin typeface="Calibri" panose="020F0502020204030204" pitchFamily="34" charset="0"/>
                <a:ea typeface="Calibri" panose="020F0502020204030204" pitchFamily="34" charset="0"/>
                <a:cs typeface="Calibri" panose="020F0502020204030204" pitchFamily="34" charset="0"/>
              </a:rPr>
              <a:t> (p. 103‑130). Lawrence Erlbaum Associates, Inc.</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800"/>
              </a:spcAft>
            </a:pPr>
            <a:r>
              <a:rPr lang="en-US" sz="1200" dirty="0" err="1">
                <a:effectLst/>
                <a:latin typeface="Calibri" panose="020F0502020204030204" pitchFamily="34" charset="0"/>
                <a:ea typeface="Calibri" panose="020F0502020204030204" pitchFamily="34" charset="0"/>
                <a:cs typeface="Calibri" panose="020F0502020204030204" pitchFamily="34" charset="0"/>
              </a:rPr>
              <a:t>Tomasello</a:t>
            </a:r>
            <a:r>
              <a:rPr lang="en-US" sz="1200" dirty="0">
                <a:effectLst/>
                <a:latin typeface="Calibri" panose="020F0502020204030204" pitchFamily="34" charset="0"/>
                <a:ea typeface="Calibri" panose="020F0502020204030204" pitchFamily="34" charset="0"/>
                <a:cs typeface="Calibri" panose="020F0502020204030204" pitchFamily="34" charset="0"/>
              </a:rPr>
              <a:t>, M. (2003). </a:t>
            </a:r>
            <a:r>
              <a:rPr lang="en-US" sz="1200" i="1" dirty="0">
                <a:effectLst/>
                <a:latin typeface="Calibri" panose="020F0502020204030204" pitchFamily="34" charset="0"/>
                <a:ea typeface="Calibri" panose="020F0502020204030204" pitchFamily="34" charset="0"/>
                <a:cs typeface="Calibri" panose="020F0502020204030204" pitchFamily="34" charset="0"/>
              </a:rPr>
              <a:t>Constructing a language : A usage-based theory of language acquisition</a:t>
            </a:r>
            <a:r>
              <a:rPr lang="en-US" sz="1200" dirty="0">
                <a:effectLst/>
                <a:latin typeface="Calibri" panose="020F0502020204030204" pitchFamily="34" charset="0"/>
                <a:ea typeface="Calibri" panose="020F0502020204030204" pitchFamily="34" charset="0"/>
                <a:cs typeface="Calibri" panose="020F0502020204030204" pitchFamily="34" charset="0"/>
              </a:rPr>
              <a:t> (p. viii, 388). </a:t>
            </a:r>
            <a:r>
              <a:rPr lang="fr-FR" sz="1200" dirty="0">
                <a:effectLst/>
                <a:latin typeface="Calibri" panose="020F0502020204030204" pitchFamily="34" charset="0"/>
                <a:ea typeface="Calibri" panose="020F0502020204030204" pitchFamily="34" charset="0"/>
                <a:cs typeface="Calibri" panose="020F0502020204030204" pitchFamily="34" charset="0"/>
              </a:rPr>
              <a:t>Harvard </a:t>
            </a:r>
            <a:r>
              <a:rPr lang="fr-FR" sz="1200" dirty="0" err="1">
                <a:effectLst/>
                <a:latin typeface="Calibri" panose="020F0502020204030204" pitchFamily="34" charset="0"/>
                <a:ea typeface="Calibri" panose="020F0502020204030204" pitchFamily="34" charset="0"/>
                <a:cs typeface="Calibri" panose="020F0502020204030204" pitchFamily="34" charset="0"/>
              </a:rPr>
              <a:t>University</a:t>
            </a:r>
            <a:r>
              <a:rPr lang="fr-FR" sz="1200" dirty="0">
                <a:effectLst/>
                <a:latin typeface="Calibri" panose="020F0502020204030204" pitchFamily="34" charset="0"/>
                <a:ea typeface="Calibri" panose="020F0502020204030204" pitchFamily="34" charset="0"/>
                <a:cs typeface="Calibri" panose="020F0502020204030204" pitchFamily="34" charset="0"/>
              </a:rPr>
              <a:t> </a:t>
            </a:r>
            <a:r>
              <a:rPr lang="fr-FR" sz="1200" dirty="0" err="1">
                <a:effectLst/>
                <a:latin typeface="Calibri" panose="020F0502020204030204" pitchFamily="34" charset="0"/>
                <a:ea typeface="Calibri" panose="020F0502020204030204" pitchFamily="34" charset="0"/>
                <a:cs typeface="Calibri" panose="020F0502020204030204" pitchFamily="34" charset="0"/>
              </a:rPr>
              <a:t>Press</a:t>
            </a:r>
            <a:r>
              <a:rPr lang="fr-FR" sz="1200" dirty="0">
                <a:effectLst/>
                <a:latin typeface="Calibri" panose="020F0502020204030204" pitchFamily="34" charset="0"/>
                <a:ea typeface="Calibri" panose="020F0502020204030204" pitchFamily="34" charset="0"/>
                <a:cs typeface="Calibri" panose="020F0502020204030204" pitchFamily="34" charset="0"/>
              </a:rPr>
              <a:t>.</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Google Shape;131;p3">
            <a:extLst>
              <a:ext uri="{FF2B5EF4-FFF2-40B4-BE49-F238E27FC236}">
                <a16:creationId xmlns:a16="http://schemas.microsoft.com/office/drawing/2014/main" id="{D239DD7C-669D-9AD1-E036-C7581BCB0DDB}"/>
              </a:ext>
            </a:extLst>
          </p:cNvPr>
          <p:cNvSpPr/>
          <p:nvPr/>
        </p:nvSpPr>
        <p:spPr>
          <a:xfrm>
            <a:off x="2073557" y="332816"/>
            <a:ext cx="7564186" cy="1091794"/>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3100" b="1" dirty="0" err="1">
                <a:solidFill>
                  <a:srgbClr val="674EA7"/>
                </a:solidFill>
                <a:latin typeface="Calibri"/>
                <a:ea typeface="Calibri"/>
                <a:cs typeface="Calibri"/>
                <a:sym typeface="Calibri"/>
              </a:rPr>
              <a:t>Moduuli</a:t>
            </a:r>
            <a:r>
              <a:rPr lang="en-US" sz="3100" b="1" dirty="0">
                <a:solidFill>
                  <a:srgbClr val="674EA7"/>
                </a:solidFill>
                <a:latin typeface="Calibri"/>
                <a:ea typeface="Calibri"/>
                <a:cs typeface="Calibri"/>
                <a:sym typeface="Calibri"/>
              </a:rPr>
              <a:t> 5. </a:t>
            </a:r>
            <a:r>
              <a:rPr lang="en-US" sz="3100" b="1" dirty="0" err="1">
                <a:solidFill>
                  <a:srgbClr val="674EA7"/>
                </a:solidFill>
                <a:latin typeface="Calibri"/>
                <a:ea typeface="Calibri"/>
                <a:cs typeface="Calibri"/>
                <a:sym typeface="Calibri"/>
              </a:rPr>
              <a:t>Keskeiset</a:t>
            </a:r>
            <a:r>
              <a:rPr lang="en-US" sz="3100" b="1" dirty="0">
                <a:solidFill>
                  <a:srgbClr val="674EA7"/>
                </a:solidFill>
                <a:latin typeface="Calibri"/>
                <a:ea typeface="Calibri"/>
                <a:cs typeface="Calibri"/>
                <a:sym typeface="Calibri"/>
              </a:rPr>
              <a:t> </a:t>
            </a:r>
            <a:r>
              <a:rPr lang="en-US" sz="3100" b="1" dirty="0" err="1">
                <a:solidFill>
                  <a:srgbClr val="674EA7"/>
                </a:solidFill>
                <a:latin typeface="Calibri"/>
                <a:ea typeface="Calibri"/>
                <a:cs typeface="Calibri"/>
                <a:sym typeface="Calibri"/>
              </a:rPr>
              <a:t>kommunikointikeinot</a:t>
            </a:r>
            <a:endParaRPr lang="en-US" sz="3100" b="1" dirty="0">
              <a:solidFill>
                <a:srgbClr val="674EA7"/>
              </a:solidFill>
              <a:latin typeface="Calibri"/>
              <a:ea typeface="Calibri"/>
              <a:cs typeface="Calibri"/>
              <a:sym typeface="Calibri"/>
            </a:endParaRPr>
          </a:p>
          <a:p>
            <a:pPr>
              <a:lnSpc>
                <a:spcPct val="110000"/>
              </a:lnSpc>
              <a:buClr>
                <a:srgbClr val="674EA7"/>
              </a:buClr>
              <a:buSzPts val="4000"/>
            </a:pPr>
            <a:r>
              <a:rPr lang="en-US" sz="1800" b="1" dirty="0" err="1">
                <a:solidFill>
                  <a:schemeClr val="dk1"/>
                </a:solidFill>
                <a:latin typeface="Calibri"/>
                <a:ea typeface="Calibri"/>
                <a:cs typeface="Calibri"/>
                <a:sym typeface="Calibri"/>
              </a:rPr>
              <a:t>Luku</a:t>
            </a:r>
            <a:r>
              <a:rPr lang="en-US" sz="1800" b="1" dirty="0">
                <a:solidFill>
                  <a:schemeClr val="dk1"/>
                </a:solidFill>
                <a:latin typeface="Calibri"/>
                <a:ea typeface="Calibri"/>
                <a:cs typeface="Calibri"/>
                <a:sym typeface="Calibri"/>
              </a:rPr>
              <a:t> 1: </a:t>
            </a:r>
            <a:r>
              <a:rPr lang="en-US" sz="1800" b="1" dirty="0" err="1">
                <a:solidFill>
                  <a:schemeClr val="dk1"/>
                </a:solidFill>
                <a:latin typeface="Calibri"/>
                <a:ea typeface="Calibri"/>
                <a:cs typeface="Calibri"/>
                <a:sym typeface="Calibri"/>
              </a:rPr>
              <a:t>Katse</a:t>
            </a:r>
            <a:endParaRPr lang="en-US" sz="200" dirty="0"/>
          </a:p>
          <a:p>
            <a:pPr marL="0" lvl="0" indent="0" algn="l" rtl="0">
              <a:lnSpc>
                <a:spcPct val="110000"/>
              </a:lnSpc>
              <a:spcBef>
                <a:spcPts val="0"/>
              </a:spcBef>
              <a:spcAft>
                <a:spcPts val="0"/>
              </a:spcAft>
              <a:buClr>
                <a:srgbClr val="674EA7"/>
              </a:buClr>
              <a:buSzPts val="4000"/>
              <a:buFont typeface="Calibri"/>
              <a:buNone/>
            </a:pPr>
            <a:endParaRPr sz="1800" dirty="0">
              <a:solidFill>
                <a:schemeClr val="dk1"/>
              </a:solidFill>
              <a:latin typeface="Arial"/>
              <a:ea typeface="Arial"/>
              <a:cs typeface="Arial"/>
              <a:sym typeface="Arial"/>
            </a:endParaRPr>
          </a:p>
        </p:txBody>
      </p:sp>
      <p:sp>
        <p:nvSpPr>
          <p:cNvPr id="3" name="Alatunnisteen paikkamerkki 2">
            <a:extLst>
              <a:ext uri="{FF2B5EF4-FFF2-40B4-BE49-F238E27FC236}">
                <a16:creationId xmlns:a16="http://schemas.microsoft.com/office/drawing/2014/main" id="{C93C3D28-14A6-6D5F-7BE4-9166F2955B9F}"/>
              </a:ext>
            </a:extLst>
          </p:cNvPr>
          <p:cNvSpPr>
            <a:spLocks noGrp="1"/>
          </p:cNvSpPr>
          <p:nvPr>
            <p:ph type="ftr" idx="11"/>
          </p:nvPr>
        </p:nvSpPr>
        <p:spPr>
          <a:xfrm>
            <a:off x="6129776" y="6230656"/>
            <a:ext cx="5262410" cy="379502"/>
          </a:xfrm>
        </p:spPr>
        <p:txBody>
          <a:bodyPr/>
          <a:lstStyle/>
          <a:p>
            <a:r>
              <a:rPr lang="fi-FI"/>
              <a:t>COM-IN KA220-VET-9A87A6EF © is licensed under CC BY-NC-SA 4.0.</a:t>
            </a:r>
          </a:p>
        </p:txBody>
      </p:sp>
      <p:pic>
        <p:nvPicPr>
          <p:cNvPr id="6" name="Kuva 5">
            <a:extLst>
              <a:ext uri="{FF2B5EF4-FFF2-40B4-BE49-F238E27FC236}">
                <a16:creationId xmlns:a16="http://schemas.microsoft.com/office/drawing/2014/main" id="{D2FB8F03-F6A9-082E-3460-1A3807E4497E}"/>
              </a:ext>
            </a:extLst>
          </p:cNvPr>
          <p:cNvPicPr>
            <a:picLocks noChangeAspect="1"/>
          </p:cNvPicPr>
          <p:nvPr/>
        </p:nvPicPr>
        <p:blipFill>
          <a:blip r:embed="rId4"/>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1101824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2" name="Google Shape;112;p2" descr="A group of people with a infinity symbol&#10;&#10;Description automatically generated"/>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sp>
        <p:nvSpPr>
          <p:cNvPr id="115" name="Google Shape;115;p2"/>
          <p:cNvSpPr/>
          <p:nvPr/>
        </p:nvSpPr>
        <p:spPr>
          <a:xfrm>
            <a:off x="2950649" y="2541716"/>
            <a:ext cx="5768050" cy="2349535"/>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lvl="0"/>
            <a:r>
              <a:rPr lang="fi-FI" sz="3300" b="1">
                <a:solidFill>
                  <a:schemeClr val="dk1"/>
                </a:solidFill>
                <a:latin typeface="Calibri"/>
                <a:ea typeface="Calibri"/>
                <a:cs typeface="Calibri"/>
                <a:sym typeface="Calibri"/>
              </a:rPr>
              <a:t>Luku 1: Katse
Luku 2: Osoittaminen
Luku 3: Jäljittely
Luku 4: Eleet</a:t>
            </a:r>
            <a:endParaRPr lang="es-ES" sz="1800" dirty="0">
              <a:solidFill>
                <a:schemeClr val="dk1"/>
              </a:solidFill>
              <a:latin typeface="Arial"/>
              <a:ea typeface="Arial"/>
              <a:cs typeface="Arial"/>
            </a:endParaRPr>
          </a:p>
        </p:txBody>
      </p:sp>
      <p:sp>
        <p:nvSpPr>
          <p:cNvPr id="2" name="Google Shape;131;p3">
            <a:extLst>
              <a:ext uri="{FF2B5EF4-FFF2-40B4-BE49-F238E27FC236}">
                <a16:creationId xmlns:a16="http://schemas.microsoft.com/office/drawing/2014/main" id="{3F757220-3986-6789-F10E-339B998E280B}"/>
              </a:ext>
            </a:extLst>
          </p:cNvPr>
          <p:cNvSpPr/>
          <p:nvPr/>
        </p:nvSpPr>
        <p:spPr>
          <a:xfrm>
            <a:off x="2016882" y="267475"/>
            <a:ext cx="75641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3100" b="1" dirty="0" err="1">
                <a:solidFill>
                  <a:srgbClr val="674EA7"/>
                </a:solidFill>
                <a:latin typeface="Calibri"/>
                <a:ea typeface="Calibri"/>
                <a:cs typeface="Calibri"/>
                <a:sym typeface="Calibri"/>
              </a:rPr>
              <a:t>Moduuli</a:t>
            </a:r>
            <a:r>
              <a:rPr lang="en-US" sz="3100" b="1" dirty="0">
                <a:solidFill>
                  <a:srgbClr val="674EA7"/>
                </a:solidFill>
                <a:latin typeface="Calibri"/>
                <a:ea typeface="Calibri"/>
                <a:cs typeface="Calibri"/>
                <a:sym typeface="Calibri"/>
              </a:rPr>
              <a:t> 5. </a:t>
            </a:r>
            <a:r>
              <a:rPr lang="en-US" sz="3100" b="1" dirty="0" err="1">
                <a:solidFill>
                  <a:srgbClr val="674EA7"/>
                </a:solidFill>
                <a:latin typeface="Calibri"/>
                <a:ea typeface="Calibri"/>
                <a:cs typeface="Calibri"/>
                <a:sym typeface="Calibri"/>
              </a:rPr>
              <a:t>Keskeiset</a:t>
            </a:r>
            <a:r>
              <a:rPr lang="en-US" sz="3100" b="1" dirty="0">
                <a:solidFill>
                  <a:srgbClr val="674EA7"/>
                </a:solidFill>
                <a:latin typeface="Calibri"/>
                <a:ea typeface="Calibri"/>
                <a:cs typeface="Calibri"/>
                <a:sym typeface="Calibri"/>
              </a:rPr>
              <a:t> </a:t>
            </a:r>
            <a:r>
              <a:rPr lang="en-US" sz="3100" b="1" dirty="0" err="1">
                <a:solidFill>
                  <a:srgbClr val="674EA7"/>
                </a:solidFill>
                <a:latin typeface="Calibri"/>
                <a:ea typeface="Calibri"/>
                <a:cs typeface="Calibri"/>
                <a:sym typeface="Calibri"/>
              </a:rPr>
              <a:t>kommunikointikeinot</a:t>
            </a:r>
            <a:endParaRPr sz="1800" dirty="0">
              <a:solidFill>
                <a:schemeClr val="dk1"/>
              </a:solidFill>
              <a:latin typeface="Arial"/>
              <a:ea typeface="Arial"/>
              <a:cs typeface="Arial"/>
              <a:sym typeface="Arial"/>
            </a:endParaRPr>
          </a:p>
        </p:txBody>
      </p:sp>
      <p:sp>
        <p:nvSpPr>
          <p:cNvPr id="3" name="Alatunnisteen paikkamerkki 2">
            <a:extLst>
              <a:ext uri="{FF2B5EF4-FFF2-40B4-BE49-F238E27FC236}">
                <a16:creationId xmlns:a16="http://schemas.microsoft.com/office/drawing/2014/main" id="{792A0553-CDEB-939F-7DC9-C17E86E29437}"/>
              </a:ext>
            </a:extLst>
          </p:cNvPr>
          <p:cNvSpPr>
            <a:spLocks noGrp="1"/>
          </p:cNvSpPr>
          <p:nvPr>
            <p:ph type="ftr" idx="11"/>
          </p:nvPr>
        </p:nvSpPr>
        <p:spPr>
          <a:xfrm>
            <a:off x="6632983" y="6230656"/>
            <a:ext cx="4759203" cy="379502"/>
          </a:xfrm>
        </p:spPr>
        <p:txBody>
          <a:bodyPr/>
          <a:lstStyle/>
          <a:p>
            <a:r>
              <a:rPr lang="fi-FI"/>
              <a:t>COM-IN KA220-VET-9A87A6EF © is licensed under CC BY-NC-SA 4.0.</a:t>
            </a:r>
          </a:p>
        </p:txBody>
      </p:sp>
      <p:sp>
        <p:nvSpPr>
          <p:cNvPr id="5" name="Tekstin paikkamerkki 4">
            <a:extLst>
              <a:ext uri="{FF2B5EF4-FFF2-40B4-BE49-F238E27FC236}">
                <a16:creationId xmlns:a16="http://schemas.microsoft.com/office/drawing/2014/main" id="{12CDA00B-07DC-046A-8DE2-62EC5CA6EA0F}"/>
              </a:ext>
            </a:extLst>
          </p:cNvPr>
          <p:cNvSpPr>
            <a:spLocks noGrp="1"/>
          </p:cNvSpPr>
          <p:nvPr>
            <p:ph type="body" idx="1"/>
          </p:nvPr>
        </p:nvSpPr>
        <p:spPr/>
        <p:txBody>
          <a:bodyPr/>
          <a:lstStyle/>
          <a:p>
            <a:endParaRPr lang="fi-FI"/>
          </a:p>
        </p:txBody>
      </p:sp>
      <p:pic>
        <p:nvPicPr>
          <p:cNvPr id="6" name="Kuva 5">
            <a:extLst>
              <a:ext uri="{FF2B5EF4-FFF2-40B4-BE49-F238E27FC236}">
                <a16:creationId xmlns:a16="http://schemas.microsoft.com/office/drawing/2014/main" id="{DDBC66F3-E91A-1AFB-4961-C2A7D54BF9CD}"/>
              </a:ext>
            </a:extLst>
          </p:cNvPr>
          <p:cNvPicPr>
            <a:picLocks noChangeAspect="1"/>
          </p:cNvPicPr>
          <p:nvPr/>
        </p:nvPicPr>
        <p:blipFill>
          <a:blip r:embed="rId4"/>
          <a:stretch>
            <a:fillRect/>
          </a:stretch>
        </p:blipFill>
        <p:spPr>
          <a:xfrm>
            <a:off x="10645449" y="190093"/>
            <a:ext cx="1145768" cy="1176379"/>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2" name="Google Shape;112;p2" descr="A group of people with a infinity symbol&#10;&#10;Description automatically generated"/>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sp>
        <p:nvSpPr>
          <p:cNvPr id="8" name="Google Shape;131;p3">
            <a:extLst>
              <a:ext uri="{FF2B5EF4-FFF2-40B4-BE49-F238E27FC236}">
                <a16:creationId xmlns:a16="http://schemas.microsoft.com/office/drawing/2014/main" id="{33F8ADDD-6060-018C-F605-AD2446DAB488}"/>
              </a:ext>
            </a:extLst>
          </p:cNvPr>
          <p:cNvSpPr/>
          <p:nvPr/>
        </p:nvSpPr>
        <p:spPr>
          <a:xfrm>
            <a:off x="2016882" y="349012"/>
            <a:ext cx="75641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3100" b="1" dirty="0" err="1">
                <a:solidFill>
                  <a:srgbClr val="674EA7"/>
                </a:solidFill>
                <a:latin typeface="Calibri"/>
                <a:ea typeface="Calibri"/>
                <a:cs typeface="Calibri"/>
                <a:sym typeface="Calibri"/>
              </a:rPr>
              <a:t>Moduuli</a:t>
            </a:r>
            <a:r>
              <a:rPr lang="en-US" sz="3100" b="1" dirty="0">
                <a:solidFill>
                  <a:srgbClr val="674EA7"/>
                </a:solidFill>
                <a:latin typeface="Calibri"/>
                <a:ea typeface="Calibri"/>
                <a:cs typeface="Calibri"/>
                <a:sym typeface="Calibri"/>
              </a:rPr>
              <a:t> 5. </a:t>
            </a:r>
            <a:r>
              <a:rPr lang="en-US" sz="3100" b="1" dirty="0" err="1">
                <a:solidFill>
                  <a:srgbClr val="674EA7"/>
                </a:solidFill>
                <a:latin typeface="Calibri"/>
                <a:ea typeface="Calibri"/>
                <a:cs typeface="Calibri"/>
                <a:sym typeface="Calibri"/>
              </a:rPr>
              <a:t>Keskeiset</a:t>
            </a:r>
            <a:r>
              <a:rPr lang="en-US" sz="3100" b="1" dirty="0">
                <a:solidFill>
                  <a:srgbClr val="674EA7"/>
                </a:solidFill>
                <a:latin typeface="Calibri"/>
                <a:ea typeface="Calibri"/>
                <a:cs typeface="Calibri"/>
                <a:sym typeface="Calibri"/>
              </a:rPr>
              <a:t> </a:t>
            </a:r>
            <a:r>
              <a:rPr lang="en-US" sz="3100" b="1" dirty="0" err="1">
                <a:solidFill>
                  <a:srgbClr val="674EA7"/>
                </a:solidFill>
                <a:latin typeface="Calibri"/>
                <a:ea typeface="Calibri"/>
                <a:cs typeface="Calibri"/>
                <a:sym typeface="Calibri"/>
              </a:rPr>
              <a:t>kommunikointikeinot</a:t>
            </a:r>
            <a:endParaRPr sz="1800" dirty="0">
              <a:solidFill>
                <a:schemeClr val="dk1"/>
              </a:solidFill>
              <a:latin typeface="Arial"/>
              <a:ea typeface="Arial"/>
              <a:cs typeface="Arial"/>
              <a:sym typeface="Arial"/>
            </a:endParaRPr>
          </a:p>
        </p:txBody>
      </p:sp>
      <p:sp>
        <p:nvSpPr>
          <p:cNvPr id="10" name="Google Shape;115;p2">
            <a:extLst>
              <a:ext uri="{FF2B5EF4-FFF2-40B4-BE49-F238E27FC236}">
                <a16:creationId xmlns:a16="http://schemas.microsoft.com/office/drawing/2014/main" id="{80CAD999-F6EA-65F6-0817-5F188F64C5F7}"/>
              </a:ext>
            </a:extLst>
          </p:cNvPr>
          <p:cNvSpPr/>
          <p:nvPr/>
        </p:nvSpPr>
        <p:spPr>
          <a:xfrm>
            <a:off x="2163014" y="1620957"/>
            <a:ext cx="5768050" cy="663967"/>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n-US" sz="3300" b="1">
                <a:solidFill>
                  <a:schemeClr val="dk1"/>
                </a:solidFill>
                <a:latin typeface="Calibri"/>
                <a:ea typeface="Calibri"/>
                <a:cs typeface="Calibri"/>
                <a:sym typeface="Calibri"/>
              </a:rPr>
              <a:t>Luku 1: Katse</a:t>
            </a:r>
            <a:endParaRPr lang="en-US" sz="3300" dirty="0">
              <a:solidFill>
                <a:schemeClr val="dk1"/>
              </a:solidFill>
              <a:latin typeface="Calibri"/>
              <a:cs typeface="Calibri"/>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63014" y="2441170"/>
            <a:ext cx="9073737" cy="2349535"/>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fi-FI" sz="3300" b="1">
                <a:solidFill>
                  <a:schemeClr val="dk1"/>
                </a:solidFill>
                <a:latin typeface="Calibri"/>
                <a:cs typeface="Calibri"/>
                <a:sym typeface="Calibri"/>
              </a:rPr>
              <a:t>Osaamistavoitteet
Ymmärrä, miten katse on mukana kommunikaatiotilanteissa
Miksi katse on erittäin tärkeä</a:t>
            </a:r>
            <a:endParaRPr lang="en-US" sz="2800" b="1" dirty="0">
              <a:solidFill>
                <a:schemeClr val="dk1"/>
              </a:solidFill>
              <a:latin typeface="Calibri"/>
              <a:cs typeface="Calibri"/>
            </a:endParaRPr>
          </a:p>
        </p:txBody>
      </p:sp>
      <p:sp>
        <p:nvSpPr>
          <p:cNvPr id="2" name="Alatunnisteen paikkamerkki 1">
            <a:extLst>
              <a:ext uri="{FF2B5EF4-FFF2-40B4-BE49-F238E27FC236}">
                <a16:creationId xmlns:a16="http://schemas.microsoft.com/office/drawing/2014/main" id="{E44DE035-7D6A-DEF0-FFF4-1F592190497D}"/>
              </a:ext>
            </a:extLst>
          </p:cNvPr>
          <p:cNvSpPr>
            <a:spLocks noGrp="1"/>
          </p:cNvSpPr>
          <p:nvPr>
            <p:ph type="ftr" idx="11"/>
          </p:nvPr>
        </p:nvSpPr>
        <p:spPr>
          <a:xfrm>
            <a:off x="6676115" y="6245033"/>
            <a:ext cx="4615430" cy="365125"/>
          </a:xfrm>
        </p:spPr>
        <p:txBody>
          <a:bodyPr/>
          <a:lstStyle/>
          <a:p>
            <a:r>
              <a:rPr lang="fi-FI"/>
              <a:t>COM-IN KA220-VET-9A87A6EF © is licensed under CC BY-NC-SA 4.0.</a:t>
            </a:r>
          </a:p>
        </p:txBody>
      </p:sp>
      <p:sp>
        <p:nvSpPr>
          <p:cNvPr id="4" name="Tekstin paikkamerkki 3">
            <a:extLst>
              <a:ext uri="{FF2B5EF4-FFF2-40B4-BE49-F238E27FC236}">
                <a16:creationId xmlns:a16="http://schemas.microsoft.com/office/drawing/2014/main" id="{4A84855F-E212-BC4D-0A8F-827106D40800}"/>
              </a:ext>
            </a:extLst>
          </p:cNvPr>
          <p:cNvSpPr>
            <a:spLocks noGrp="1"/>
          </p:cNvSpPr>
          <p:nvPr>
            <p:ph type="body" idx="1"/>
          </p:nvPr>
        </p:nvSpPr>
        <p:spPr/>
        <p:txBody>
          <a:bodyPr/>
          <a:lstStyle/>
          <a:p>
            <a:endParaRPr lang="fi-FI"/>
          </a:p>
        </p:txBody>
      </p:sp>
      <p:pic>
        <p:nvPicPr>
          <p:cNvPr id="5" name="Kuva 4">
            <a:extLst>
              <a:ext uri="{FF2B5EF4-FFF2-40B4-BE49-F238E27FC236}">
                <a16:creationId xmlns:a16="http://schemas.microsoft.com/office/drawing/2014/main" id="{61E8CFA4-34FD-B252-4DB6-32F9CF2720A1}"/>
              </a:ext>
            </a:extLst>
          </p:cNvPr>
          <p:cNvPicPr>
            <a:picLocks noChangeAspect="1"/>
          </p:cNvPicPr>
          <p:nvPr/>
        </p:nvPicPr>
        <p:blipFill>
          <a:blip r:embed="rId4"/>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16081863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1" name="Google Shape;121;p3" descr="A group of people with a infinity symbol&#10;&#10;Description automatically generated"/>
          <p:cNvPicPr preferRelativeResize="0"/>
          <p:nvPr/>
        </p:nvPicPr>
        <p:blipFill rotWithShape="1">
          <a:blip r:embed="rId3">
            <a:alphaModFix/>
          </a:blip>
          <a:srcRect/>
          <a:stretch/>
        </p:blipFill>
        <p:spPr>
          <a:xfrm>
            <a:off x="388360" y="219050"/>
            <a:ext cx="1595740" cy="1194625"/>
          </a:xfrm>
          <a:prstGeom prst="rect">
            <a:avLst/>
          </a:prstGeom>
          <a:noFill/>
          <a:ln>
            <a:noFill/>
          </a:ln>
        </p:spPr>
      </p:pic>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2" name="ZoneTexte 1">
            <a:extLst>
              <a:ext uri="{FF2B5EF4-FFF2-40B4-BE49-F238E27FC236}">
                <a16:creationId xmlns:a16="http://schemas.microsoft.com/office/drawing/2014/main" id="{B89DA231-CF4C-40FA-8246-B2F037391183}"/>
              </a:ext>
            </a:extLst>
          </p:cNvPr>
          <p:cNvSpPr txBox="1"/>
          <p:nvPr/>
        </p:nvSpPr>
        <p:spPr>
          <a:xfrm>
            <a:off x="655320" y="1459289"/>
            <a:ext cx="11003280" cy="1077218"/>
          </a:xfrm>
          <a:prstGeom prst="rect">
            <a:avLst/>
          </a:prstGeom>
          <a:noFill/>
        </p:spPr>
        <p:txBody>
          <a:bodyPr wrap="square" rtlCol="0">
            <a:spAutoFit/>
          </a:bodyPr>
          <a:lstStyle/>
          <a:p>
            <a:pPr algn="ctr"/>
            <a:r>
              <a:rPr lang="fi-FI" sz="3200" b="1">
                <a:latin typeface="Calibri" panose="020F0502020204030204" pitchFamily="34" charset="0"/>
                <a:cs typeface="Calibri" panose="020F0502020204030204" pitchFamily="34" charset="0"/>
              </a:rPr>
              <a:t>Katse:
Katsominen, tarkoituksella tai ei</a:t>
            </a:r>
            <a:endParaRPr lang="fr-FR" sz="2800" dirty="0">
              <a:latin typeface="Calibri" panose="020F0502020204030204" pitchFamily="34" charset="0"/>
              <a:cs typeface="Calibri" panose="020F0502020204030204" pitchFamily="34" charset="0"/>
            </a:endParaRPr>
          </a:p>
        </p:txBody>
      </p:sp>
      <p:pic>
        <p:nvPicPr>
          <p:cNvPr id="17" name="Image 16" descr="Une image contenant Visage humain, fille, bébé, personne&#10;&#10;Description générée automatiquement">
            <a:extLst>
              <a:ext uri="{FF2B5EF4-FFF2-40B4-BE49-F238E27FC236}">
                <a16:creationId xmlns:a16="http://schemas.microsoft.com/office/drawing/2014/main" id="{0BDD2CC8-B357-454F-BE61-6E002174D88D}"/>
              </a:ext>
            </a:extLst>
          </p:cNvPr>
          <p:cNvPicPr>
            <a:picLocks noChangeAspect="1"/>
          </p:cNvPicPr>
          <p:nvPr/>
        </p:nvPicPr>
        <p:blipFill>
          <a:blip r:embed="rId4"/>
          <a:stretch>
            <a:fillRect/>
          </a:stretch>
        </p:blipFill>
        <p:spPr>
          <a:xfrm>
            <a:off x="3588357" y="2709711"/>
            <a:ext cx="4534571" cy="3168000"/>
          </a:xfrm>
          <a:prstGeom prst="rect">
            <a:avLst/>
          </a:prstGeom>
        </p:spPr>
      </p:pic>
      <p:sp>
        <p:nvSpPr>
          <p:cNvPr id="19" name="ZoneTexte 18">
            <a:extLst>
              <a:ext uri="{FF2B5EF4-FFF2-40B4-BE49-F238E27FC236}">
                <a16:creationId xmlns:a16="http://schemas.microsoft.com/office/drawing/2014/main" id="{5FB42577-0894-4BA1-BDD0-BA64577936DC}"/>
              </a:ext>
            </a:extLst>
          </p:cNvPr>
          <p:cNvSpPr txBox="1"/>
          <p:nvPr/>
        </p:nvSpPr>
        <p:spPr>
          <a:xfrm>
            <a:off x="3806082" y="5907483"/>
            <a:ext cx="6093618" cy="307777"/>
          </a:xfrm>
          <a:prstGeom prst="rect">
            <a:avLst/>
          </a:prstGeom>
          <a:noFill/>
        </p:spPr>
        <p:txBody>
          <a:bodyPr wrap="square">
            <a:spAutoFit/>
          </a:bodyPr>
          <a:lstStyle/>
          <a:p>
            <a:r>
              <a:rPr lang="fi-FI">
                <a:latin typeface="Calibri" panose="020F0502020204030204" pitchFamily="34" charset="0"/>
                <a:ea typeface="Calibri" panose="020F0502020204030204" pitchFamily="34" charset="0"/>
                <a:cs typeface="Calibri" panose="020F0502020204030204" pitchFamily="34" charset="0"/>
              </a:rPr>
              <a:t>Huom: Kuvitus on tekoälyn tuottamaa.</a:t>
            </a:r>
            <a:endParaRPr lang="fr-FR" dirty="0"/>
          </a:p>
        </p:txBody>
      </p:sp>
      <p:sp>
        <p:nvSpPr>
          <p:cNvPr id="3" name="Google Shape;131;p3">
            <a:extLst>
              <a:ext uri="{FF2B5EF4-FFF2-40B4-BE49-F238E27FC236}">
                <a16:creationId xmlns:a16="http://schemas.microsoft.com/office/drawing/2014/main" id="{E7BDBF98-32EB-A279-C070-A043A904DB07}"/>
              </a:ext>
            </a:extLst>
          </p:cNvPr>
          <p:cNvSpPr/>
          <p:nvPr/>
        </p:nvSpPr>
        <p:spPr>
          <a:xfrm>
            <a:off x="2097312" y="337722"/>
            <a:ext cx="7564186" cy="1091794"/>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3100" b="1" dirty="0" err="1">
                <a:solidFill>
                  <a:srgbClr val="674EA7"/>
                </a:solidFill>
                <a:latin typeface="Calibri"/>
                <a:ea typeface="Calibri"/>
                <a:cs typeface="Calibri"/>
                <a:sym typeface="Calibri"/>
              </a:rPr>
              <a:t>Moduuli</a:t>
            </a:r>
            <a:r>
              <a:rPr lang="en-US" sz="3100" b="1" dirty="0">
                <a:solidFill>
                  <a:srgbClr val="674EA7"/>
                </a:solidFill>
                <a:latin typeface="Calibri"/>
                <a:ea typeface="Calibri"/>
                <a:cs typeface="Calibri"/>
                <a:sym typeface="Calibri"/>
              </a:rPr>
              <a:t> 5. </a:t>
            </a:r>
            <a:r>
              <a:rPr lang="en-US" sz="3100" b="1" dirty="0" err="1">
                <a:solidFill>
                  <a:srgbClr val="674EA7"/>
                </a:solidFill>
                <a:latin typeface="Calibri"/>
                <a:ea typeface="Calibri"/>
                <a:cs typeface="Calibri"/>
                <a:sym typeface="Calibri"/>
              </a:rPr>
              <a:t>Keskeiset</a:t>
            </a:r>
            <a:r>
              <a:rPr lang="en-US" sz="3100" b="1" dirty="0">
                <a:solidFill>
                  <a:srgbClr val="674EA7"/>
                </a:solidFill>
                <a:latin typeface="Calibri"/>
                <a:ea typeface="Calibri"/>
                <a:cs typeface="Calibri"/>
                <a:sym typeface="Calibri"/>
              </a:rPr>
              <a:t> </a:t>
            </a:r>
            <a:r>
              <a:rPr lang="en-US" sz="3100" b="1" dirty="0" err="1">
                <a:solidFill>
                  <a:srgbClr val="674EA7"/>
                </a:solidFill>
                <a:latin typeface="Calibri"/>
                <a:ea typeface="Calibri"/>
                <a:cs typeface="Calibri"/>
                <a:sym typeface="Calibri"/>
              </a:rPr>
              <a:t>kommunikointikeinot</a:t>
            </a:r>
            <a:endParaRPr lang="en-US" sz="3100" b="1" dirty="0">
              <a:solidFill>
                <a:srgbClr val="674EA7"/>
              </a:solidFill>
              <a:latin typeface="Calibri"/>
              <a:ea typeface="Calibri"/>
              <a:cs typeface="Calibri"/>
              <a:sym typeface="Calibri"/>
            </a:endParaRPr>
          </a:p>
          <a:p>
            <a:pPr>
              <a:lnSpc>
                <a:spcPct val="110000"/>
              </a:lnSpc>
              <a:buClr>
                <a:srgbClr val="674EA7"/>
              </a:buClr>
              <a:buSzPts val="4000"/>
            </a:pPr>
            <a:r>
              <a:rPr lang="en-US" sz="1800" b="1" dirty="0" err="1">
                <a:solidFill>
                  <a:schemeClr val="dk1"/>
                </a:solidFill>
                <a:latin typeface="Calibri"/>
                <a:ea typeface="Calibri"/>
                <a:cs typeface="Calibri"/>
                <a:sym typeface="Calibri"/>
              </a:rPr>
              <a:t>Luku</a:t>
            </a:r>
            <a:r>
              <a:rPr lang="en-US" sz="1800" b="1" dirty="0">
                <a:solidFill>
                  <a:schemeClr val="dk1"/>
                </a:solidFill>
                <a:latin typeface="Calibri"/>
                <a:ea typeface="Calibri"/>
                <a:cs typeface="Calibri"/>
                <a:sym typeface="Calibri"/>
              </a:rPr>
              <a:t> 1: </a:t>
            </a:r>
            <a:r>
              <a:rPr lang="en-US" sz="1800" b="1" dirty="0" err="1">
                <a:solidFill>
                  <a:schemeClr val="dk1"/>
                </a:solidFill>
                <a:latin typeface="Calibri"/>
                <a:ea typeface="Calibri"/>
                <a:cs typeface="Calibri"/>
                <a:sym typeface="Calibri"/>
              </a:rPr>
              <a:t>Katse</a:t>
            </a:r>
            <a:endParaRPr lang="en-US" sz="200" dirty="0"/>
          </a:p>
          <a:p>
            <a:pPr marL="0" lvl="0" indent="0" algn="l" rtl="0">
              <a:lnSpc>
                <a:spcPct val="110000"/>
              </a:lnSpc>
              <a:spcBef>
                <a:spcPts val="0"/>
              </a:spcBef>
              <a:spcAft>
                <a:spcPts val="0"/>
              </a:spcAft>
              <a:buClr>
                <a:srgbClr val="674EA7"/>
              </a:buClr>
              <a:buSzPts val="4000"/>
              <a:buFont typeface="Calibri"/>
              <a:buNone/>
            </a:pPr>
            <a:endParaRPr sz="1800" dirty="0">
              <a:solidFill>
                <a:schemeClr val="dk1"/>
              </a:solidFill>
              <a:latin typeface="Arial"/>
              <a:ea typeface="Arial"/>
              <a:cs typeface="Arial"/>
              <a:sym typeface="Arial"/>
            </a:endParaRPr>
          </a:p>
        </p:txBody>
      </p:sp>
      <p:sp>
        <p:nvSpPr>
          <p:cNvPr id="4" name="Alatunnisteen paikkamerkki 3">
            <a:extLst>
              <a:ext uri="{FF2B5EF4-FFF2-40B4-BE49-F238E27FC236}">
                <a16:creationId xmlns:a16="http://schemas.microsoft.com/office/drawing/2014/main" id="{CCAB60EA-44FC-42B2-91B0-AB036E3373C8}"/>
              </a:ext>
            </a:extLst>
          </p:cNvPr>
          <p:cNvSpPr>
            <a:spLocks noGrp="1"/>
          </p:cNvSpPr>
          <p:nvPr>
            <p:ph type="ftr" idx="11"/>
          </p:nvPr>
        </p:nvSpPr>
        <p:spPr>
          <a:xfrm>
            <a:off x="6704870" y="6230656"/>
            <a:ext cx="4687316" cy="379502"/>
          </a:xfrm>
        </p:spPr>
        <p:txBody>
          <a:bodyPr/>
          <a:lstStyle/>
          <a:p>
            <a:r>
              <a:rPr lang="fi-FI"/>
              <a:t>COM-IN KA220-VET-9A87A6EF © is licensed under CC BY-NC-SA 4.0.</a:t>
            </a:r>
          </a:p>
        </p:txBody>
      </p:sp>
      <p:sp>
        <p:nvSpPr>
          <p:cNvPr id="6" name="Tekstin paikkamerkki 5">
            <a:extLst>
              <a:ext uri="{FF2B5EF4-FFF2-40B4-BE49-F238E27FC236}">
                <a16:creationId xmlns:a16="http://schemas.microsoft.com/office/drawing/2014/main" id="{0C22596A-D059-3E46-482E-8887F6A90A0B}"/>
              </a:ext>
            </a:extLst>
          </p:cNvPr>
          <p:cNvSpPr>
            <a:spLocks noGrp="1"/>
          </p:cNvSpPr>
          <p:nvPr>
            <p:ph type="body" idx="1"/>
          </p:nvPr>
        </p:nvSpPr>
        <p:spPr/>
        <p:txBody>
          <a:bodyPr/>
          <a:lstStyle/>
          <a:p>
            <a:endParaRPr lang="fi-FI"/>
          </a:p>
        </p:txBody>
      </p:sp>
      <p:pic>
        <p:nvPicPr>
          <p:cNvPr id="7" name="Kuva 6">
            <a:extLst>
              <a:ext uri="{FF2B5EF4-FFF2-40B4-BE49-F238E27FC236}">
                <a16:creationId xmlns:a16="http://schemas.microsoft.com/office/drawing/2014/main" id="{F004239B-0ED0-091A-5D31-E6F5C87364A3}"/>
              </a:ext>
            </a:extLst>
          </p:cNvPr>
          <p:cNvPicPr>
            <a:picLocks noChangeAspect="1"/>
          </p:cNvPicPr>
          <p:nvPr/>
        </p:nvPicPr>
        <p:blipFill>
          <a:blip r:embed="rId5"/>
          <a:stretch>
            <a:fillRect/>
          </a:stretch>
        </p:blipFill>
        <p:spPr>
          <a:xfrm>
            <a:off x="10645449" y="190093"/>
            <a:ext cx="1145768" cy="1176379"/>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1" name="Google Shape;121;p3" descr="A group of people with a infinity symbol&#10;&#10;Description automatically generated"/>
          <p:cNvPicPr preferRelativeResize="0"/>
          <p:nvPr/>
        </p:nvPicPr>
        <p:blipFill rotWithShape="1">
          <a:blip r:embed="rId3">
            <a:alphaModFix/>
          </a:blip>
          <a:srcRect/>
          <a:stretch/>
        </p:blipFill>
        <p:spPr>
          <a:xfrm>
            <a:off x="388360" y="219050"/>
            <a:ext cx="1595740" cy="1194625"/>
          </a:xfrm>
          <a:prstGeom prst="rect">
            <a:avLst/>
          </a:prstGeom>
          <a:noFill/>
          <a:ln>
            <a:noFill/>
          </a:ln>
        </p:spPr>
      </p:pic>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graphicFrame>
        <p:nvGraphicFramePr>
          <p:cNvPr id="3" name="Diagramme 2">
            <a:extLst>
              <a:ext uri="{FF2B5EF4-FFF2-40B4-BE49-F238E27FC236}">
                <a16:creationId xmlns:a16="http://schemas.microsoft.com/office/drawing/2014/main" id="{4965163C-B90F-4795-A86A-3CA12732B843}"/>
              </a:ext>
            </a:extLst>
          </p:cNvPr>
          <p:cNvGraphicFramePr/>
          <p:nvPr>
            <p:extLst>
              <p:ext uri="{D42A27DB-BD31-4B8C-83A1-F6EECF244321}">
                <p14:modId xmlns:p14="http://schemas.microsoft.com/office/powerpoint/2010/main" val="1983023499"/>
              </p:ext>
            </p:extLst>
          </p:nvPr>
        </p:nvGraphicFramePr>
        <p:xfrm>
          <a:off x="573479" y="2057476"/>
          <a:ext cx="10717642" cy="335971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Google Shape;131;p3">
            <a:extLst>
              <a:ext uri="{FF2B5EF4-FFF2-40B4-BE49-F238E27FC236}">
                <a16:creationId xmlns:a16="http://schemas.microsoft.com/office/drawing/2014/main" id="{B91C0EAB-BA4E-AF4C-37E6-5266C4DD010F}"/>
              </a:ext>
            </a:extLst>
          </p:cNvPr>
          <p:cNvSpPr/>
          <p:nvPr/>
        </p:nvSpPr>
        <p:spPr>
          <a:xfrm>
            <a:off x="2073550" y="387123"/>
            <a:ext cx="7564186" cy="1091794"/>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3100" b="1" dirty="0" err="1">
                <a:solidFill>
                  <a:srgbClr val="674EA7"/>
                </a:solidFill>
                <a:latin typeface="Calibri"/>
                <a:ea typeface="Calibri"/>
                <a:cs typeface="Calibri"/>
                <a:sym typeface="Calibri"/>
              </a:rPr>
              <a:t>Moduuli</a:t>
            </a:r>
            <a:r>
              <a:rPr lang="en-US" sz="3100" b="1" dirty="0">
                <a:solidFill>
                  <a:srgbClr val="674EA7"/>
                </a:solidFill>
                <a:latin typeface="Calibri"/>
                <a:ea typeface="Calibri"/>
                <a:cs typeface="Calibri"/>
                <a:sym typeface="Calibri"/>
              </a:rPr>
              <a:t> 5. </a:t>
            </a:r>
            <a:r>
              <a:rPr lang="en-US" sz="3100" b="1" dirty="0" err="1">
                <a:solidFill>
                  <a:srgbClr val="674EA7"/>
                </a:solidFill>
                <a:latin typeface="Calibri"/>
                <a:ea typeface="Calibri"/>
                <a:cs typeface="Calibri"/>
                <a:sym typeface="Calibri"/>
              </a:rPr>
              <a:t>Keskeiset</a:t>
            </a:r>
            <a:r>
              <a:rPr lang="en-US" sz="3100" b="1" dirty="0">
                <a:solidFill>
                  <a:srgbClr val="674EA7"/>
                </a:solidFill>
                <a:latin typeface="Calibri"/>
                <a:ea typeface="Calibri"/>
                <a:cs typeface="Calibri"/>
                <a:sym typeface="Calibri"/>
              </a:rPr>
              <a:t> </a:t>
            </a:r>
            <a:r>
              <a:rPr lang="en-US" sz="3100" b="1" dirty="0" err="1">
                <a:solidFill>
                  <a:srgbClr val="674EA7"/>
                </a:solidFill>
                <a:latin typeface="Calibri"/>
                <a:ea typeface="Calibri"/>
                <a:cs typeface="Calibri"/>
                <a:sym typeface="Calibri"/>
              </a:rPr>
              <a:t>kommunikointikeinot</a:t>
            </a:r>
            <a:endParaRPr lang="en-US" sz="3100" b="1" dirty="0">
              <a:solidFill>
                <a:srgbClr val="674EA7"/>
              </a:solidFill>
              <a:latin typeface="Calibri"/>
              <a:ea typeface="Calibri"/>
              <a:cs typeface="Calibri"/>
              <a:sym typeface="Calibri"/>
            </a:endParaRPr>
          </a:p>
          <a:p>
            <a:pPr>
              <a:lnSpc>
                <a:spcPct val="110000"/>
              </a:lnSpc>
              <a:buClr>
                <a:srgbClr val="674EA7"/>
              </a:buClr>
              <a:buSzPts val="4000"/>
            </a:pPr>
            <a:r>
              <a:rPr lang="en-US" sz="1800" b="1" dirty="0" err="1">
                <a:solidFill>
                  <a:schemeClr val="dk1"/>
                </a:solidFill>
                <a:latin typeface="Calibri"/>
                <a:ea typeface="Calibri"/>
                <a:cs typeface="Calibri"/>
                <a:sym typeface="Calibri"/>
              </a:rPr>
              <a:t>Luku</a:t>
            </a:r>
            <a:r>
              <a:rPr lang="en-US" sz="1800" b="1" dirty="0">
                <a:solidFill>
                  <a:schemeClr val="dk1"/>
                </a:solidFill>
                <a:latin typeface="Calibri"/>
                <a:ea typeface="Calibri"/>
                <a:cs typeface="Calibri"/>
                <a:sym typeface="Calibri"/>
              </a:rPr>
              <a:t> 1: </a:t>
            </a:r>
            <a:r>
              <a:rPr lang="en-US" sz="1800" b="1" dirty="0" err="1">
                <a:solidFill>
                  <a:schemeClr val="dk1"/>
                </a:solidFill>
                <a:latin typeface="Calibri"/>
                <a:ea typeface="Calibri"/>
                <a:cs typeface="Calibri"/>
                <a:sym typeface="Calibri"/>
              </a:rPr>
              <a:t>Katse</a:t>
            </a:r>
            <a:endParaRPr lang="en-US" sz="200" dirty="0"/>
          </a:p>
          <a:p>
            <a:pPr marL="0" lvl="0" indent="0" algn="l" rtl="0">
              <a:lnSpc>
                <a:spcPct val="110000"/>
              </a:lnSpc>
              <a:spcBef>
                <a:spcPts val="0"/>
              </a:spcBef>
              <a:spcAft>
                <a:spcPts val="0"/>
              </a:spcAft>
              <a:buClr>
                <a:srgbClr val="674EA7"/>
              </a:buClr>
              <a:buSzPts val="4000"/>
              <a:buFont typeface="Calibri"/>
              <a:buNone/>
            </a:pPr>
            <a:endParaRPr sz="1800" dirty="0">
              <a:solidFill>
                <a:schemeClr val="dk1"/>
              </a:solidFill>
              <a:latin typeface="Arial"/>
              <a:ea typeface="Arial"/>
              <a:cs typeface="Arial"/>
              <a:sym typeface="Arial"/>
            </a:endParaRPr>
          </a:p>
        </p:txBody>
      </p:sp>
      <p:sp>
        <p:nvSpPr>
          <p:cNvPr id="13" name="Alatunnisteen paikkamerkki 12">
            <a:extLst>
              <a:ext uri="{FF2B5EF4-FFF2-40B4-BE49-F238E27FC236}">
                <a16:creationId xmlns:a16="http://schemas.microsoft.com/office/drawing/2014/main" id="{10477DFC-44BD-B857-6CE5-87CFEC90DEB4}"/>
              </a:ext>
            </a:extLst>
          </p:cNvPr>
          <p:cNvSpPr>
            <a:spLocks noGrp="1"/>
          </p:cNvSpPr>
          <p:nvPr>
            <p:ph type="ftr" idx="11"/>
          </p:nvPr>
        </p:nvSpPr>
        <p:spPr>
          <a:xfrm>
            <a:off x="6704870" y="6245033"/>
            <a:ext cx="4615430" cy="365125"/>
          </a:xfrm>
        </p:spPr>
        <p:txBody>
          <a:bodyPr/>
          <a:lstStyle/>
          <a:p>
            <a:r>
              <a:rPr lang="fi-FI"/>
              <a:t>COM-IN KA220-VET-9A87A6EF © is licensed under CC BY-NC-SA 4.0.</a:t>
            </a:r>
          </a:p>
        </p:txBody>
      </p:sp>
      <p:sp>
        <p:nvSpPr>
          <p:cNvPr id="5" name="Tekstin paikkamerkki 4">
            <a:extLst>
              <a:ext uri="{FF2B5EF4-FFF2-40B4-BE49-F238E27FC236}">
                <a16:creationId xmlns:a16="http://schemas.microsoft.com/office/drawing/2014/main" id="{8C9777F4-ADF2-8CB2-E445-62C6025ABA0B}"/>
              </a:ext>
            </a:extLst>
          </p:cNvPr>
          <p:cNvSpPr>
            <a:spLocks noGrp="1"/>
          </p:cNvSpPr>
          <p:nvPr>
            <p:ph type="body" idx="1"/>
          </p:nvPr>
        </p:nvSpPr>
        <p:spPr/>
        <p:txBody>
          <a:bodyPr/>
          <a:lstStyle/>
          <a:p>
            <a:endParaRPr lang="fi-FI"/>
          </a:p>
        </p:txBody>
      </p:sp>
      <p:pic>
        <p:nvPicPr>
          <p:cNvPr id="6" name="Kuva 5">
            <a:extLst>
              <a:ext uri="{FF2B5EF4-FFF2-40B4-BE49-F238E27FC236}">
                <a16:creationId xmlns:a16="http://schemas.microsoft.com/office/drawing/2014/main" id="{09AA4223-68F5-EC3A-0EB5-F9352C95FD13}"/>
              </a:ext>
            </a:extLst>
          </p:cNvPr>
          <p:cNvPicPr>
            <a:picLocks noChangeAspect="1"/>
          </p:cNvPicPr>
          <p:nvPr/>
        </p:nvPicPr>
        <p:blipFill>
          <a:blip r:embed="rId9"/>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10626217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1" name="Google Shape;121;p3" descr="A group of people with a infinity symbol&#10;&#10;Description automatically generated"/>
          <p:cNvPicPr preferRelativeResize="0"/>
          <p:nvPr/>
        </p:nvPicPr>
        <p:blipFill rotWithShape="1">
          <a:blip r:embed="rId3">
            <a:alphaModFix/>
          </a:blip>
          <a:srcRect/>
          <a:stretch/>
        </p:blipFill>
        <p:spPr>
          <a:xfrm>
            <a:off x="388360" y="219050"/>
            <a:ext cx="1595740" cy="1194625"/>
          </a:xfrm>
          <a:prstGeom prst="rect">
            <a:avLst/>
          </a:prstGeom>
          <a:noFill/>
          <a:ln>
            <a:noFill/>
          </a:ln>
        </p:spPr>
      </p:pic>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a:t>
            </a:fld>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3" name="Tekstiruutu 2">
            <a:extLst>
              <a:ext uri="{FF2B5EF4-FFF2-40B4-BE49-F238E27FC236}">
                <a16:creationId xmlns:a16="http://schemas.microsoft.com/office/drawing/2014/main" id="{2F9C507B-D180-157C-563D-3A26AEF6C36A}"/>
              </a:ext>
            </a:extLst>
          </p:cNvPr>
          <p:cNvSpPr txBox="1"/>
          <p:nvPr/>
        </p:nvSpPr>
        <p:spPr>
          <a:xfrm>
            <a:off x="1017556" y="4420975"/>
            <a:ext cx="6097836" cy="1384995"/>
          </a:xfrm>
          <a:prstGeom prst="rect">
            <a:avLst/>
          </a:prstGeom>
          <a:noFill/>
        </p:spPr>
        <p:txBody>
          <a:bodyPr wrap="square">
            <a:spAutoFit/>
          </a:bodyPr>
          <a:lstStyle/>
          <a:p>
            <a:endParaRPr lang="fi-FI" dirty="0"/>
          </a:p>
          <a:p>
            <a:endParaRPr lang="fi-FI" dirty="0"/>
          </a:p>
          <a:p>
            <a:endParaRPr lang="fi-FI" dirty="0"/>
          </a:p>
          <a:p>
            <a:endParaRPr lang="fi-FI" dirty="0"/>
          </a:p>
          <a:p>
            <a:endParaRPr lang="fi-FI" dirty="0"/>
          </a:p>
          <a:p>
            <a:endParaRPr lang="fi-FI" dirty="0"/>
          </a:p>
        </p:txBody>
      </p:sp>
      <p:grpSp>
        <p:nvGrpSpPr>
          <p:cNvPr id="21" name="Ryhmä 20">
            <a:extLst>
              <a:ext uri="{FF2B5EF4-FFF2-40B4-BE49-F238E27FC236}">
                <a16:creationId xmlns:a16="http://schemas.microsoft.com/office/drawing/2014/main" id="{5B52185F-32E0-EA03-8B7D-606AA54B27CB}"/>
              </a:ext>
            </a:extLst>
          </p:cNvPr>
          <p:cNvGrpSpPr/>
          <p:nvPr/>
        </p:nvGrpSpPr>
        <p:grpSpPr>
          <a:xfrm>
            <a:off x="1186228" y="2298184"/>
            <a:ext cx="9872929" cy="2808000"/>
            <a:chOff x="1186228" y="2298184"/>
            <a:chExt cx="9872929" cy="2808000"/>
          </a:xfrm>
        </p:grpSpPr>
        <p:pic>
          <p:nvPicPr>
            <p:cNvPr id="10" name="Image 9" descr="Une image contenant texte, capture d’écran, Police, carte de visite&#10;&#10;Description générée automatiquement">
              <a:extLst>
                <a:ext uri="{FF2B5EF4-FFF2-40B4-BE49-F238E27FC236}">
                  <a16:creationId xmlns:a16="http://schemas.microsoft.com/office/drawing/2014/main" id="{76ACF5B4-E39C-4E99-9D40-6A458DAB033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86228" y="2298184"/>
              <a:ext cx="9627911" cy="2808000"/>
            </a:xfrm>
            <a:prstGeom prst="rect">
              <a:avLst/>
            </a:prstGeom>
          </p:spPr>
        </p:pic>
        <p:sp>
          <p:nvSpPr>
            <p:cNvPr id="5" name="Tekstiruutu 4">
              <a:extLst>
                <a:ext uri="{FF2B5EF4-FFF2-40B4-BE49-F238E27FC236}">
                  <a16:creationId xmlns:a16="http://schemas.microsoft.com/office/drawing/2014/main" id="{368A65CB-1C10-03AD-A11B-C2A4819EC701}"/>
                </a:ext>
              </a:extLst>
            </p:cNvPr>
            <p:cNvSpPr txBox="1"/>
            <p:nvPr/>
          </p:nvSpPr>
          <p:spPr>
            <a:xfrm>
              <a:off x="2144200" y="3036314"/>
              <a:ext cx="1272447" cy="307777"/>
            </a:xfrm>
            <a:prstGeom prst="rect">
              <a:avLst/>
            </a:prstGeom>
            <a:solidFill>
              <a:srgbClr val="A1C0E5"/>
            </a:solidFill>
            <a:ln>
              <a:noFill/>
            </a:ln>
          </p:spPr>
          <p:txBody>
            <a:bodyPr wrap="square">
              <a:spAutoFit/>
            </a:bodyPr>
            <a:lstStyle/>
            <a:p>
              <a:r>
                <a:rPr lang="fi-FI" dirty="0"/>
                <a:t>9 kuukautta</a:t>
              </a:r>
            </a:p>
          </p:txBody>
        </p:sp>
        <p:sp>
          <p:nvSpPr>
            <p:cNvPr id="7" name="Tekstiruutu 6">
              <a:extLst>
                <a:ext uri="{FF2B5EF4-FFF2-40B4-BE49-F238E27FC236}">
                  <a16:creationId xmlns:a16="http://schemas.microsoft.com/office/drawing/2014/main" id="{F1DE85CA-1308-0DA2-DAD3-6E8AE0598B77}"/>
                </a:ext>
              </a:extLst>
            </p:cNvPr>
            <p:cNvSpPr txBox="1"/>
            <p:nvPr/>
          </p:nvSpPr>
          <p:spPr>
            <a:xfrm>
              <a:off x="4315190" y="3036313"/>
              <a:ext cx="1272447" cy="307777"/>
            </a:xfrm>
            <a:prstGeom prst="rect">
              <a:avLst/>
            </a:prstGeom>
            <a:solidFill>
              <a:srgbClr val="A1C0E5"/>
            </a:solidFill>
          </p:spPr>
          <p:txBody>
            <a:bodyPr wrap="square">
              <a:spAutoFit/>
            </a:bodyPr>
            <a:lstStyle/>
            <a:p>
              <a:r>
                <a:rPr lang="fi-FI" dirty="0"/>
                <a:t>11 kuukautta</a:t>
              </a:r>
            </a:p>
          </p:txBody>
        </p:sp>
        <p:sp>
          <p:nvSpPr>
            <p:cNvPr id="9" name="Tekstiruutu 8">
              <a:extLst>
                <a:ext uri="{FF2B5EF4-FFF2-40B4-BE49-F238E27FC236}">
                  <a16:creationId xmlns:a16="http://schemas.microsoft.com/office/drawing/2014/main" id="{AF35DC5E-7538-4AE9-D35A-A00C0DAB0C09}"/>
                </a:ext>
              </a:extLst>
            </p:cNvPr>
            <p:cNvSpPr txBox="1"/>
            <p:nvPr/>
          </p:nvSpPr>
          <p:spPr>
            <a:xfrm>
              <a:off x="6479169" y="3059525"/>
              <a:ext cx="1272447" cy="307777"/>
            </a:xfrm>
            <a:prstGeom prst="rect">
              <a:avLst/>
            </a:prstGeom>
            <a:solidFill>
              <a:srgbClr val="A1C0E5"/>
            </a:solidFill>
          </p:spPr>
          <p:txBody>
            <a:bodyPr wrap="square">
              <a:spAutoFit/>
            </a:bodyPr>
            <a:lstStyle/>
            <a:p>
              <a:r>
                <a:rPr lang="fi-FI" dirty="0"/>
                <a:t>14 kuukautta</a:t>
              </a:r>
            </a:p>
          </p:txBody>
        </p:sp>
        <p:sp>
          <p:nvSpPr>
            <p:cNvPr id="12" name="Tekstiruutu 11">
              <a:extLst>
                <a:ext uri="{FF2B5EF4-FFF2-40B4-BE49-F238E27FC236}">
                  <a16:creationId xmlns:a16="http://schemas.microsoft.com/office/drawing/2014/main" id="{1E155353-FA2A-4550-5CB0-4C48B23CF05C}"/>
                </a:ext>
              </a:extLst>
            </p:cNvPr>
            <p:cNvSpPr txBox="1"/>
            <p:nvPr/>
          </p:nvSpPr>
          <p:spPr>
            <a:xfrm>
              <a:off x="8454753" y="3036312"/>
              <a:ext cx="1272447" cy="307777"/>
            </a:xfrm>
            <a:prstGeom prst="rect">
              <a:avLst/>
            </a:prstGeom>
            <a:solidFill>
              <a:srgbClr val="A1C0E5"/>
            </a:solidFill>
          </p:spPr>
          <p:txBody>
            <a:bodyPr wrap="square">
              <a:spAutoFit/>
            </a:bodyPr>
            <a:lstStyle/>
            <a:p>
              <a:r>
                <a:rPr lang="fi-FI" dirty="0"/>
                <a:t>18 kuukautta</a:t>
              </a:r>
            </a:p>
          </p:txBody>
        </p:sp>
        <p:sp>
          <p:nvSpPr>
            <p:cNvPr id="14" name="Tekstiruutu 13">
              <a:extLst>
                <a:ext uri="{FF2B5EF4-FFF2-40B4-BE49-F238E27FC236}">
                  <a16:creationId xmlns:a16="http://schemas.microsoft.com/office/drawing/2014/main" id="{4D9E44D3-BE51-36FF-9D64-E562BDE83DE8}"/>
                </a:ext>
              </a:extLst>
            </p:cNvPr>
            <p:cNvSpPr txBox="1"/>
            <p:nvPr/>
          </p:nvSpPr>
          <p:spPr>
            <a:xfrm>
              <a:off x="1186228" y="4082221"/>
              <a:ext cx="2304526" cy="954107"/>
            </a:xfrm>
            <a:prstGeom prst="rect">
              <a:avLst/>
            </a:prstGeom>
            <a:solidFill>
              <a:schemeClr val="bg1"/>
            </a:solidFill>
          </p:spPr>
          <p:txBody>
            <a:bodyPr wrap="square">
              <a:spAutoFit/>
            </a:bodyPr>
            <a:lstStyle/>
            <a:p>
              <a:r>
                <a:rPr lang="fi-FI" b="1" dirty="0">
                  <a:solidFill>
                    <a:srgbClr val="80A0D6"/>
                  </a:solidFill>
                </a:rPr>
                <a:t>Alkaa jakaa ja tarkistaa kumppanin huomion lähellä oleviin esineisiin</a:t>
              </a:r>
            </a:p>
            <a:p>
              <a:endParaRPr lang="fi-FI" b="1" dirty="0">
                <a:solidFill>
                  <a:srgbClr val="80A0D6"/>
                </a:solidFill>
              </a:endParaRPr>
            </a:p>
          </p:txBody>
        </p:sp>
        <p:sp>
          <p:nvSpPr>
            <p:cNvPr id="16" name="Tekstiruutu 15">
              <a:extLst>
                <a:ext uri="{FF2B5EF4-FFF2-40B4-BE49-F238E27FC236}">
                  <a16:creationId xmlns:a16="http://schemas.microsoft.com/office/drawing/2014/main" id="{6D127E65-ABD4-9CBA-99AF-8E7F8DB91795}"/>
                </a:ext>
              </a:extLst>
            </p:cNvPr>
            <p:cNvSpPr txBox="1"/>
            <p:nvPr/>
          </p:nvSpPr>
          <p:spPr>
            <a:xfrm>
              <a:off x="3659426" y="4082219"/>
              <a:ext cx="2304526" cy="738664"/>
            </a:xfrm>
            <a:prstGeom prst="rect">
              <a:avLst/>
            </a:prstGeom>
            <a:solidFill>
              <a:schemeClr val="bg1"/>
            </a:solidFill>
          </p:spPr>
          <p:txBody>
            <a:bodyPr wrap="square">
              <a:spAutoFit/>
            </a:bodyPr>
            <a:lstStyle/>
            <a:p>
              <a:r>
                <a:rPr lang="fi-FI" b="1" dirty="0">
                  <a:solidFill>
                    <a:srgbClr val="80A0D6"/>
                  </a:solidFill>
                </a:rPr>
                <a:t>Osoittavien eleiden syntyminen</a:t>
              </a:r>
            </a:p>
            <a:p>
              <a:endParaRPr lang="fi-FI" dirty="0">
                <a:solidFill>
                  <a:srgbClr val="80A0D6"/>
                </a:solidFill>
              </a:endParaRPr>
            </a:p>
          </p:txBody>
        </p:sp>
        <p:sp>
          <p:nvSpPr>
            <p:cNvPr id="18" name="Tekstiruutu 17">
              <a:extLst>
                <a:ext uri="{FF2B5EF4-FFF2-40B4-BE49-F238E27FC236}">
                  <a16:creationId xmlns:a16="http://schemas.microsoft.com/office/drawing/2014/main" id="{5A695066-AE60-D629-5C0F-B726EDA24802}"/>
                </a:ext>
              </a:extLst>
            </p:cNvPr>
            <p:cNvSpPr txBox="1"/>
            <p:nvPr/>
          </p:nvSpPr>
          <p:spPr>
            <a:xfrm>
              <a:off x="5880629" y="4105430"/>
              <a:ext cx="2304526" cy="738664"/>
            </a:xfrm>
            <a:prstGeom prst="rect">
              <a:avLst/>
            </a:prstGeom>
            <a:solidFill>
              <a:schemeClr val="bg1"/>
            </a:solidFill>
          </p:spPr>
          <p:txBody>
            <a:bodyPr wrap="square">
              <a:spAutoFit/>
            </a:bodyPr>
            <a:lstStyle/>
            <a:p>
              <a:r>
                <a:rPr lang="fi-FI" b="1" dirty="0">
                  <a:solidFill>
                    <a:srgbClr val="80A0D6"/>
                  </a:solidFill>
                </a:rPr>
                <a:t>Seuraa osoittavien eleiden katsetta kaukana oleviin esineisiin</a:t>
              </a:r>
            </a:p>
          </p:txBody>
        </p:sp>
        <p:sp>
          <p:nvSpPr>
            <p:cNvPr id="20" name="Tekstiruutu 19">
              <a:extLst>
                <a:ext uri="{FF2B5EF4-FFF2-40B4-BE49-F238E27FC236}">
                  <a16:creationId xmlns:a16="http://schemas.microsoft.com/office/drawing/2014/main" id="{EAE73AFE-8885-9613-212A-85A2DE030431}"/>
                </a:ext>
              </a:extLst>
            </p:cNvPr>
            <p:cNvSpPr txBox="1"/>
            <p:nvPr/>
          </p:nvSpPr>
          <p:spPr>
            <a:xfrm>
              <a:off x="8395243" y="4105430"/>
              <a:ext cx="2663914" cy="954107"/>
            </a:xfrm>
            <a:prstGeom prst="rect">
              <a:avLst/>
            </a:prstGeom>
            <a:solidFill>
              <a:schemeClr val="bg1"/>
            </a:solidFill>
          </p:spPr>
          <p:txBody>
            <a:bodyPr wrap="square">
              <a:spAutoFit/>
            </a:bodyPr>
            <a:lstStyle/>
            <a:p>
              <a:r>
                <a:rPr lang="fi-FI" b="1" dirty="0">
                  <a:solidFill>
                    <a:srgbClr val="80A0D6"/>
                  </a:solidFill>
                </a:rPr>
                <a:t>Ohjaa kumppanin huomion kaukaisiin esineisiin</a:t>
              </a:r>
            </a:p>
            <a:p>
              <a:endParaRPr lang="fi-FI" b="1" dirty="0">
                <a:solidFill>
                  <a:srgbClr val="80A0D6"/>
                </a:solidFill>
              </a:endParaRPr>
            </a:p>
            <a:p>
              <a:r>
                <a:rPr lang="fi-FI" b="1" dirty="0">
                  <a:solidFill>
                    <a:srgbClr val="80A0D6"/>
                  </a:solidFill>
                </a:rPr>
                <a:t>Tehokas yhteinen huomio</a:t>
              </a:r>
            </a:p>
          </p:txBody>
        </p:sp>
      </p:grpSp>
      <p:sp>
        <p:nvSpPr>
          <p:cNvPr id="22" name="Google Shape;131;p3">
            <a:extLst>
              <a:ext uri="{FF2B5EF4-FFF2-40B4-BE49-F238E27FC236}">
                <a16:creationId xmlns:a16="http://schemas.microsoft.com/office/drawing/2014/main" id="{76B15320-119D-AC92-0929-E2E1CDD79A7E}"/>
              </a:ext>
            </a:extLst>
          </p:cNvPr>
          <p:cNvSpPr/>
          <p:nvPr/>
        </p:nvSpPr>
        <p:spPr>
          <a:xfrm>
            <a:off x="2073557" y="173785"/>
            <a:ext cx="7564186" cy="1091794"/>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3100" b="1" dirty="0" err="1">
                <a:solidFill>
                  <a:srgbClr val="674EA7"/>
                </a:solidFill>
                <a:latin typeface="Calibri"/>
                <a:ea typeface="Calibri"/>
                <a:cs typeface="Calibri"/>
                <a:sym typeface="Calibri"/>
              </a:rPr>
              <a:t>Moduuli</a:t>
            </a:r>
            <a:r>
              <a:rPr lang="en-US" sz="3100" b="1" dirty="0">
                <a:solidFill>
                  <a:srgbClr val="674EA7"/>
                </a:solidFill>
                <a:latin typeface="Calibri"/>
                <a:ea typeface="Calibri"/>
                <a:cs typeface="Calibri"/>
                <a:sym typeface="Calibri"/>
              </a:rPr>
              <a:t> 5. </a:t>
            </a:r>
            <a:r>
              <a:rPr lang="en-US" sz="3100" b="1" dirty="0" err="1">
                <a:solidFill>
                  <a:srgbClr val="674EA7"/>
                </a:solidFill>
                <a:latin typeface="Calibri"/>
                <a:ea typeface="Calibri"/>
                <a:cs typeface="Calibri"/>
                <a:sym typeface="Calibri"/>
              </a:rPr>
              <a:t>Keskeiset</a:t>
            </a:r>
            <a:r>
              <a:rPr lang="en-US" sz="3100" b="1" dirty="0">
                <a:solidFill>
                  <a:srgbClr val="674EA7"/>
                </a:solidFill>
                <a:latin typeface="Calibri"/>
                <a:ea typeface="Calibri"/>
                <a:cs typeface="Calibri"/>
                <a:sym typeface="Calibri"/>
              </a:rPr>
              <a:t> </a:t>
            </a:r>
            <a:r>
              <a:rPr lang="en-US" sz="3100" b="1" dirty="0" err="1">
                <a:solidFill>
                  <a:srgbClr val="674EA7"/>
                </a:solidFill>
                <a:latin typeface="Calibri"/>
                <a:ea typeface="Calibri"/>
                <a:cs typeface="Calibri"/>
                <a:sym typeface="Calibri"/>
              </a:rPr>
              <a:t>kommunikointikeinot</a:t>
            </a:r>
            <a:endParaRPr lang="en-US" sz="3100" b="1" dirty="0">
              <a:solidFill>
                <a:srgbClr val="674EA7"/>
              </a:solidFill>
              <a:latin typeface="Calibri"/>
              <a:ea typeface="Calibri"/>
              <a:cs typeface="Calibri"/>
              <a:sym typeface="Calibri"/>
            </a:endParaRPr>
          </a:p>
          <a:p>
            <a:pPr>
              <a:lnSpc>
                <a:spcPct val="110000"/>
              </a:lnSpc>
              <a:buClr>
                <a:srgbClr val="674EA7"/>
              </a:buClr>
              <a:buSzPts val="4000"/>
            </a:pPr>
            <a:r>
              <a:rPr lang="en-US" sz="1800" b="1" dirty="0" err="1">
                <a:solidFill>
                  <a:schemeClr val="dk1"/>
                </a:solidFill>
                <a:latin typeface="Calibri"/>
                <a:ea typeface="Calibri"/>
                <a:cs typeface="Calibri"/>
                <a:sym typeface="Calibri"/>
              </a:rPr>
              <a:t>Luku</a:t>
            </a:r>
            <a:r>
              <a:rPr lang="en-US" sz="1800" b="1" dirty="0">
                <a:solidFill>
                  <a:schemeClr val="dk1"/>
                </a:solidFill>
                <a:latin typeface="Calibri"/>
                <a:ea typeface="Calibri"/>
                <a:cs typeface="Calibri"/>
                <a:sym typeface="Calibri"/>
              </a:rPr>
              <a:t> 1: </a:t>
            </a:r>
            <a:r>
              <a:rPr lang="en-US" sz="1800" b="1" dirty="0" err="1">
                <a:solidFill>
                  <a:schemeClr val="dk1"/>
                </a:solidFill>
                <a:latin typeface="Calibri"/>
                <a:ea typeface="Calibri"/>
                <a:cs typeface="Calibri"/>
                <a:sym typeface="Calibri"/>
              </a:rPr>
              <a:t>Katse</a:t>
            </a:r>
            <a:endParaRPr lang="en-US" sz="200" dirty="0"/>
          </a:p>
          <a:p>
            <a:pPr marL="0" lvl="0" indent="0" algn="l" rtl="0">
              <a:lnSpc>
                <a:spcPct val="110000"/>
              </a:lnSpc>
              <a:spcBef>
                <a:spcPts val="0"/>
              </a:spcBef>
              <a:spcAft>
                <a:spcPts val="0"/>
              </a:spcAft>
              <a:buClr>
                <a:srgbClr val="674EA7"/>
              </a:buClr>
              <a:buSzPts val="4000"/>
              <a:buFont typeface="Calibri"/>
              <a:buNone/>
            </a:pPr>
            <a:endParaRPr sz="1800" dirty="0">
              <a:solidFill>
                <a:schemeClr val="dk1"/>
              </a:solidFill>
              <a:latin typeface="Arial"/>
              <a:ea typeface="Arial"/>
              <a:cs typeface="Arial"/>
              <a:sym typeface="Arial"/>
            </a:endParaRPr>
          </a:p>
        </p:txBody>
      </p:sp>
      <p:sp>
        <p:nvSpPr>
          <p:cNvPr id="2" name="Alatunnisteen paikkamerkki 1">
            <a:extLst>
              <a:ext uri="{FF2B5EF4-FFF2-40B4-BE49-F238E27FC236}">
                <a16:creationId xmlns:a16="http://schemas.microsoft.com/office/drawing/2014/main" id="{667BBBB1-D916-12C3-ED36-C3442C7387ED}"/>
              </a:ext>
            </a:extLst>
          </p:cNvPr>
          <p:cNvSpPr>
            <a:spLocks noGrp="1"/>
          </p:cNvSpPr>
          <p:nvPr>
            <p:ph type="ftr" idx="11"/>
          </p:nvPr>
        </p:nvSpPr>
        <p:spPr>
          <a:xfrm>
            <a:off x="6589851" y="6245033"/>
            <a:ext cx="4802335" cy="365125"/>
          </a:xfrm>
        </p:spPr>
        <p:txBody>
          <a:bodyPr/>
          <a:lstStyle/>
          <a:p>
            <a:r>
              <a:rPr lang="fi-FI"/>
              <a:t>COM-IN KA220-VET-9A87A6EF © is licensed under CC BY-NC-SA 4.0.</a:t>
            </a:r>
          </a:p>
        </p:txBody>
      </p:sp>
      <p:sp>
        <p:nvSpPr>
          <p:cNvPr id="6" name="Tekstin paikkamerkki 5">
            <a:extLst>
              <a:ext uri="{FF2B5EF4-FFF2-40B4-BE49-F238E27FC236}">
                <a16:creationId xmlns:a16="http://schemas.microsoft.com/office/drawing/2014/main" id="{8A6D6359-8433-81C3-B1C4-F80AF478C54E}"/>
              </a:ext>
            </a:extLst>
          </p:cNvPr>
          <p:cNvSpPr>
            <a:spLocks noGrp="1"/>
          </p:cNvSpPr>
          <p:nvPr>
            <p:ph type="body" idx="1"/>
          </p:nvPr>
        </p:nvSpPr>
        <p:spPr/>
        <p:txBody>
          <a:bodyPr/>
          <a:lstStyle/>
          <a:p>
            <a:endParaRPr lang="fi-FI"/>
          </a:p>
        </p:txBody>
      </p:sp>
      <p:pic>
        <p:nvPicPr>
          <p:cNvPr id="8" name="Kuva 7">
            <a:extLst>
              <a:ext uri="{FF2B5EF4-FFF2-40B4-BE49-F238E27FC236}">
                <a16:creationId xmlns:a16="http://schemas.microsoft.com/office/drawing/2014/main" id="{4293CD43-42E3-0711-4D46-12BF40FECCF7}"/>
              </a:ext>
            </a:extLst>
          </p:cNvPr>
          <p:cNvPicPr>
            <a:picLocks noChangeAspect="1"/>
          </p:cNvPicPr>
          <p:nvPr/>
        </p:nvPicPr>
        <p:blipFill>
          <a:blip r:embed="rId5"/>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14339959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graphicFrame>
        <p:nvGraphicFramePr>
          <p:cNvPr id="5" name="Diagramme 4">
            <a:extLst>
              <a:ext uri="{FF2B5EF4-FFF2-40B4-BE49-F238E27FC236}">
                <a16:creationId xmlns:a16="http://schemas.microsoft.com/office/drawing/2014/main" id="{40BA61BF-F2B5-40DA-BA27-BBD3672C0EC4}"/>
              </a:ext>
            </a:extLst>
          </p:cNvPr>
          <p:cNvGraphicFramePr/>
          <p:nvPr>
            <p:extLst>
              <p:ext uri="{D42A27DB-BD31-4B8C-83A1-F6EECF244321}">
                <p14:modId xmlns:p14="http://schemas.microsoft.com/office/powerpoint/2010/main" val="3665815231"/>
              </p:ext>
            </p:extLst>
          </p:nvPr>
        </p:nvGraphicFramePr>
        <p:xfrm>
          <a:off x="585788" y="155512"/>
          <a:ext cx="11333468" cy="624605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21" name="Google Shape;121;p3" descr="A group of people with a infinity symbol&#10;&#10;Description automatically generated"/>
          <p:cNvPicPr preferRelativeResize="0"/>
          <p:nvPr/>
        </p:nvPicPr>
        <p:blipFill rotWithShape="1">
          <a:blip r:embed="rId8">
            <a:alphaModFix/>
          </a:blip>
          <a:srcRect/>
          <a:stretch/>
        </p:blipFill>
        <p:spPr>
          <a:xfrm>
            <a:off x="388360" y="219050"/>
            <a:ext cx="1595740" cy="1194625"/>
          </a:xfrm>
          <a:prstGeom prst="rect">
            <a:avLst/>
          </a:prstGeom>
          <a:noFill/>
          <a:ln>
            <a:noFill/>
          </a:ln>
        </p:spPr>
      </p:pic>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a:t>
            </a:fld>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6" name="Flèche : droite 5">
            <a:extLst>
              <a:ext uri="{FF2B5EF4-FFF2-40B4-BE49-F238E27FC236}">
                <a16:creationId xmlns:a16="http://schemas.microsoft.com/office/drawing/2014/main" id="{CC5D399B-832F-4CF7-BADB-393941F5B608}"/>
              </a:ext>
            </a:extLst>
          </p:cNvPr>
          <p:cNvSpPr/>
          <p:nvPr/>
        </p:nvSpPr>
        <p:spPr>
          <a:xfrm>
            <a:off x="5139343" y="2975888"/>
            <a:ext cx="1585913" cy="5000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Google Shape;131;p3">
            <a:extLst>
              <a:ext uri="{FF2B5EF4-FFF2-40B4-BE49-F238E27FC236}">
                <a16:creationId xmlns:a16="http://schemas.microsoft.com/office/drawing/2014/main" id="{B9F8A9CC-DF53-BA91-CC0C-623193B00D50}"/>
              </a:ext>
            </a:extLst>
          </p:cNvPr>
          <p:cNvSpPr/>
          <p:nvPr/>
        </p:nvSpPr>
        <p:spPr>
          <a:xfrm>
            <a:off x="2073557" y="321881"/>
            <a:ext cx="7564186" cy="1091794"/>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3100" b="1" dirty="0" err="1">
                <a:solidFill>
                  <a:srgbClr val="674EA7"/>
                </a:solidFill>
                <a:latin typeface="Calibri"/>
                <a:ea typeface="Calibri"/>
                <a:cs typeface="Calibri"/>
                <a:sym typeface="Calibri"/>
              </a:rPr>
              <a:t>Moduuli</a:t>
            </a:r>
            <a:r>
              <a:rPr lang="en-US" sz="3100" b="1" dirty="0">
                <a:solidFill>
                  <a:srgbClr val="674EA7"/>
                </a:solidFill>
                <a:latin typeface="Calibri"/>
                <a:ea typeface="Calibri"/>
                <a:cs typeface="Calibri"/>
                <a:sym typeface="Calibri"/>
              </a:rPr>
              <a:t> 5. </a:t>
            </a:r>
            <a:r>
              <a:rPr lang="en-US" sz="3100" b="1" dirty="0" err="1">
                <a:solidFill>
                  <a:srgbClr val="674EA7"/>
                </a:solidFill>
                <a:latin typeface="Calibri"/>
                <a:ea typeface="Calibri"/>
                <a:cs typeface="Calibri"/>
                <a:sym typeface="Calibri"/>
              </a:rPr>
              <a:t>Keskeiset</a:t>
            </a:r>
            <a:r>
              <a:rPr lang="en-US" sz="3100" b="1" dirty="0">
                <a:solidFill>
                  <a:srgbClr val="674EA7"/>
                </a:solidFill>
                <a:latin typeface="Calibri"/>
                <a:ea typeface="Calibri"/>
                <a:cs typeface="Calibri"/>
                <a:sym typeface="Calibri"/>
              </a:rPr>
              <a:t> </a:t>
            </a:r>
            <a:r>
              <a:rPr lang="en-US" sz="3100" b="1" dirty="0" err="1">
                <a:solidFill>
                  <a:srgbClr val="674EA7"/>
                </a:solidFill>
                <a:latin typeface="Calibri"/>
                <a:ea typeface="Calibri"/>
                <a:cs typeface="Calibri"/>
                <a:sym typeface="Calibri"/>
              </a:rPr>
              <a:t>kommunikointikeinot</a:t>
            </a:r>
            <a:endParaRPr lang="en-US" sz="3100" b="1" dirty="0">
              <a:solidFill>
                <a:srgbClr val="674EA7"/>
              </a:solidFill>
              <a:latin typeface="Calibri"/>
              <a:ea typeface="Calibri"/>
              <a:cs typeface="Calibri"/>
              <a:sym typeface="Calibri"/>
            </a:endParaRPr>
          </a:p>
          <a:p>
            <a:pPr>
              <a:lnSpc>
                <a:spcPct val="110000"/>
              </a:lnSpc>
              <a:buClr>
                <a:srgbClr val="674EA7"/>
              </a:buClr>
              <a:buSzPts val="4000"/>
            </a:pPr>
            <a:r>
              <a:rPr lang="en-US" sz="1800" b="1" dirty="0" err="1">
                <a:solidFill>
                  <a:schemeClr val="dk1"/>
                </a:solidFill>
                <a:latin typeface="Calibri"/>
                <a:ea typeface="Calibri"/>
                <a:cs typeface="Calibri"/>
                <a:sym typeface="Calibri"/>
              </a:rPr>
              <a:t>Luku</a:t>
            </a:r>
            <a:r>
              <a:rPr lang="en-US" sz="1800" b="1" dirty="0">
                <a:solidFill>
                  <a:schemeClr val="dk1"/>
                </a:solidFill>
                <a:latin typeface="Calibri"/>
                <a:ea typeface="Calibri"/>
                <a:cs typeface="Calibri"/>
                <a:sym typeface="Calibri"/>
              </a:rPr>
              <a:t> 1: </a:t>
            </a:r>
            <a:r>
              <a:rPr lang="en-US" sz="1800" b="1" dirty="0" err="1">
                <a:solidFill>
                  <a:schemeClr val="dk1"/>
                </a:solidFill>
                <a:latin typeface="Calibri"/>
                <a:ea typeface="Calibri"/>
                <a:cs typeface="Calibri"/>
                <a:sym typeface="Calibri"/>
              </a:rPr>
              <a:t>Katse</a:t>
            </a:r>
            <a:endParaRPr lang="en-US" sz="200" dirty="0"/>
          </a:p>
          <a:p>
            <a:pPr marL="0" lvl="0" indent="0" algn="l" rtl="0">
              <a:lnSpc>
                <a:spcPct val="110000"/>
              </a:lnSpc>
              <a:spcBef>
                <a:spcPts val="0"/>
              </a:spcBef>
              <a:spcAft>
                <a:spcPts val="0"/>
              </a:spcAft>
              <a:buClr>
                <a:srgbClr val="674EA7"/>
              </a:buClr>
              <a:buSzPts val="4000"/>
              <a:buFont typeface="Calibri"/>
              <a:buNone/>
            </a:pPr>
            <a:endParaRPr sz="1800" dirty="0">
              <a:solidFill>
                <a:schemeClr val="dk1"/>
              </a:solidFill>
              <a:latin typeface="Arial"/>
              <a:ea typeface="Arial"/>
              <a:cs typeface="Arial"/>
              <a:sym typeface="Arial"/>
            </a:endParaRPr>
          </a:p>
        </p:txBody>
      </p:sp>
      <p:sp>
        <p:nvSpPr>
          <p:cNvPr id="15" name="Alatunnisteen paikkamerkki 14">
            <a:extLst>
              <a:ext uri="{FF2B5EF4-FFF2-40B4-BE49-F238E27FC236}">
                <a16:creationId xmlns:a16="http://schemas.microsoft.com/office/drawing/2014/main" id="{8EC32C9C-441A-0C9C-6D36-2755014186BC}"/>
              </a:ext>
            </a:extLst>
          </p:cNvPr>
          <p:cNvSpPr>
            <a:spLocks noGrp="1"/>
          </p:cNvSpPr>
          <p:nvPr>
            <p:ph type="ftr" idx="11"/>
          </p:nvPr>
        </p:nvSpPr>
        <p:spPr>
          <a:xfrm>
            <a:off x="6589851" y="6216279"/>
            <a:ext cx="4802335" cy="393879"/>
          </a:xfrm>
        </p:spPr>
        <p:txBody>
          <a:bodyPr/>
          <a:lstStyle/>
          <a:p>
            <a:r>
              <a:rPr lang="fi-FI"/>
              <a:t>COM-IN KA220-VET-9A87A6EF © is licensed under CC BY-NC-SA 4.0.</a:t>
            </a:r>
          </a:p>
        </p:txBody>
      </p:sp>
      <p:sp>
        <p:nvSpPr>
          <p:cNvPr id="4" name="Tekstin paikkamerkki 3">
            <a:extLst>
              <a:ext uri="{FF2B5EF4-FFF2-40B4-BE49-F238E27FC236}">
                <a16:creationId xmlns:a16="http://schemas.microsoft.com/office/drawing/2014/main" id="{5A25713A-6CA6-B0D3-7312-5004E14572E9}"/>
              </a:ext>
            </a:extLst>
          </p:cNvPr>
          <p:cNvSpPr>
            <a:spLocks noGrp="1"/>
          </p:cNvSpPr>
          <p:nvPr>
            <p:ph type="body" idx="1"/>
          </p:nvPr>
        </p:nvSpPr>
        <p:spPr/>
        <p:txBody>
          <a:bodyPr/>
          <a:lstStyle/>
          <a:p>
            <a:endParaRPr lang="fi-FI"/>
          </a:p>
        </p:txBody>
      </p:sp>
      <p:pic>
        <p:nvPicPr>
          <p:cNvPr id="7" name="Kuva 6">
            <a:extLst>
              <a:ext uri="{FF2B5EF4-FFF2-40B4-BE49-F238E27FC236}">
                <a16:creationId xmlns:a16="http://schemas.microsoft.com/office/drawing/2014/main" id="{01A1B696-E028-3DC8-A236-B7AEB44EE639}"/>
              </a:ext>
            </a:extLst>
          </p:cNvPr>
          <p:cNvPicPr>
            <a:picLocks noChangeAspect="1"/>
          </p:cNvPicPr>
          <p:nvPr/>
        </p:nvPicPr>
        <p:blipFill>
          <a:blip r:embed="rId9"/>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11003133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1" name="Google Shape;121;p3" descr="A group of people with a infinity symbol&#10;&#10;Description automatically generated"/>
          <p:cNvPicPr preferRelativeResize="0"/>
          <p:nvPr/>
        </p:nvPicPr>
        <p:blipFill rotWithShape="1">
          <a:blip r:embed="rId3">
            <a:alphaModFix/>
          </a:blip>
          <a:srcRect/>
          <a:stretch/>
        </p:blipFill>
        <p:spPr>
          <a:xfrm>
            <a:off x="388360" y="219050"/>
            <a:ext cx="1595740" cy="1194625"/>
          </a:xfrm>
          <a:prstGeom prst="rect">
            <a:avLst/>
          </a:prstGeom>
          <a:noFill/>
          <a:ln>
            <a:noFill/>
          </a:ln>
        </p:spPr>
      </p:pic>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lvl="0">
              <a:lnSpc>
                <a:spcPct val="110000"/>
              </a:lnSpc>
              <a:buClr>
                <a:srgbClr val="674EA7"/>
              </a:buClr>
              <a:buSzPts val="4000"/>
            </a:pPr>
            <a:r>
              <a:rPr lang="fi-FI" sz="3100" b="1" dirty="0">
                <a:solidFill>
                  <a:srgbClr val="674EA7"/>
                </a:solidFill>
                <a:latin typeface="Calibri"/>
                <a:ea typeface="Calibri"/>
                <a:cs typeface="Calibri"/>
                <a:sym typeface="Calibri"/>
              </a:rPr>
              <a:t>Moduuli 5. Perusviestintä tarkoittaa
Luku 1: Katse</a:t>
            </a:r>
            <a:endParaRPr sz="500" dirty="0"/>
          </a:p>
        </p:txBody>
      </p:sp>
      <p:pic>
        <p:nvPicPr>
          <p:cNvPr id="11" name="Image 10" descr="Une image contenant Visage humain, bébé, fille, personne&#10;&#10;Description générée automatiquement">
            <a:extLst>
              <a:ext uri="{FF2B5EF4-FFF2-40B4-BE49-F238E27FC236}">
                <a16:creationId xmlns:a16="http://schemas.microsoft.com/office/drawing/2014/main" id="{2178584C-5E3C-49B6-A952-8099379D793D}"/>
              </a:ext>
            </a:extLst>
          </p:cNvPr>
          <p:cNvPicPr>
            <a:picLocks noChangeAspect="1"/>
          </p:cNvPicPr>
          <p:nvPr/>
        </p:nvPicPr>
        <p:blipFill>
          <a:blip r:embed="rId4"/>
          <a:stretch>
            <a:fillRect/>
          </a:stretch>
        </p:blipFill>
        <p:spPr>
          <a:xfrm>
            <a:off x="3516095" y="1680950"/>
            <a:ext cx="4679095" cy="3204000"/>
          </a:xfrm>
          <a:prstGeom prst="rect">
            <a:avLst/>
          </a:prstGeom>
        </p:spPr>
      </p:pic>
      <p:sp>
        <p:nvSpPr>
          <p:cNvPr id="2" name="ZoneTexte 1">
            <a:extLst>
              <a:ext uri="{FF2B5EF4-FFF2-40B4-BE49-F238E27FC236}">
                <a16:creationId xmlns:a16="http://schemas.microsoft.com/office/drawing/2014/main" id="{135EDB78-2389-4C6F-A764-63D4B9B1E0AE}"/>
              </a:ext>
            </a:extLst>
          </p:cNvPr>
          <p:cNvSpPr txBox="1"/>
          <p:nvPr/>
        </p:nvSpPr>
        <p:spPr>
          <a:xfrm>
            <a:off x="1409700" y="5156420"/>
            <a:ext cx="9372600" cy="461665"/>
          </a:xfrm>
          <a:prstGeom prst="rect">
            <a:avLst/>
          </a:prstGeom>
          <a:noFill/>
        </p:spPr>
        <p:txBody>
          <a:bodyPr wrap="square" rtlCol="0">
            <a:spAutoFit/>
          </a:bodyPr>
          <a:lstStyle/>
          <a:p>
            <a:pPr algn="ctr"/>
            <a:r>
              <a:rPr lang="fi-FI" sz="2400">
                <a:latin typeface="Calibri" panose="020F0502020204030204" pitchFamily="34" charset="0"/>
                <a:cs typeface="Calibri" panose="020F0502020204030204" pitchFamily="34" charset="0"/>
              </a:rPr>
              <a:t>Osoittamisen, intentionaalisuuden ja kielen edeltäjä</a:t>
            </a:r>
            <a:endParaRPr lang="fr-FR" sz="2400" dirty="0">
              <a:latin typeface="Calibri" panose="020F0502020204030204" pitchFamily="34" charset="0"/>
              <a:cs typeface="Calibri" panose="020F0502020204030204" pitchFamily="34" charset="0"/>
            </a:endParaRPr>
          </a:p>
        </p:txBody>
      </p:sp>
      <p:sp>
        <p:nvSpPr>
          <p:cNvPr id="3" name="Alatunnisteen paikkamerkki 2">
            <a:extLst>
              <a:ext uri="{FF2B5EF4-FFF2-40B4-BE49-F238E27FC236}">
                <a16:creationId xmlns:a16="http://schemas.microsoft.com/office/drawing/2014/main" id="{FF01BE02-C726-4590-87C0-9ECF6A02561C}"/>
              </a:ext>
            </a:extLst>
          </p:cNvPr>
          <p:cNvSpPr>
            <a:spLocks noGrp="1"/>
          </p:cNvSpPr>
          <p:nvPr>
            <p:ph type="ftr" idx="11"/>
          </p:nvPr>
        </p:nvSpPr>
        <p:spPr>
          <a:xfrm>
            <a:off x="6877398" y="6245033"/>
            <a:ext cx="4514788" cy="365125"/>
          </a:xfrm>
        </p:spPr>
        <p:txBody>
          <a:bodyPr/>
          <a:lstStyle/>
          <a:p>
            <a:r>
              <a:rPr lang="fi-FI"/>
              <a:t>COM-IN KA220-VET-9A87A6EF © is licensed under CC BY-NC-SA 4.0.</a:t>
            </a:r>
          </a:p>
        </p:txBody>
      </p:sp>
      <p:sp>
        <p:nvSpPr>
          <p:cNvPr id="5" name="Tekstin paikkamerkki 4">
            <a:extLst>
              <a:ext uri="{FF2B5EF4-FFF2-40B4-BE49-F238E27FC236}">
                <a16:creationId xmlns:a16="http://schemas.microsoft.com/office/drawing/2014/main" id="{7B2D98EA-30DF-080B-0D6A-3997FAF34183}"/>
              </a:ext>
            </a:extLst>
          </p:cNvPr>
          <p:cNvSpPr>
            <a:spLocks noGrp="1"/>
          </p:cNvSpPr>
          <p:nvPr>
            <p:ph type="body" idx="1"/>
          </p:nvPr>
        </p:nvSpPr>
        <p:spPr/>
        <p:txBody>
          <a:bodyPr/>
          <a:lstStyle/>
          <a:p>
            <a:endParaRPr lang="fi-FI"/>
          </a:p>
        </p:txBody>
      </p:sp>
      <p:pic>
        <p:nvPicPr>
          <p:cNvPr id="6" name="Kuva 5">
            <a:extLst>
              <a:ext uri="{FF2B5EF4-FFF2-40B4-BE49-F238E27FC236}">
                <a16:creationId xmlns:a16="http://schemas.microsoft.com/office/drawing/2014/main" id="{265059B8-DA9C-EA6A-616A-886CC8B2944F}"/>
              </a:ext>
            </a:extLst>
          </p:cNvPr>
          <p:cNvPicPr>
            <a:picLocks noChangeAspect="1"/>
          </p:cNvPicPr>
          <p:nvPr/>
        </p:nvPicPr>
        <p:blipFill>
          <a:blip r:embed="rId5"/>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34731323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1" name="Google Shape;121;p3" descr="A group of people with a infinity symbol&#10;&#10;Description automatically generated"/>
          <p:cNvPicPr preferRelativeResize="0"/>
          <p:nvPr/>
        </p:nvPicPr>
        <p:blipFill rotWithShape="1">
          <a:blip r:embed="rId3">
            <a:alphaModFix/>
          </a:blip>
          <a:srcRect/>
          <a:stretch/>
        </p:blipFill>
        <p:spPr>
          <a:xfrm>
            <a:off x="388360" y="219050"/>
            <a:ext cx="1595740" cy="1194625"/>
          </a:xfrm>
          <a:prstGeom prst="rect">
            <a:avLst/>
          </a:prstGeom>
          <a:noFill/>
          <a:ln>
            <a:noFill/>
          </a:ln>
        </p:spPr>
      </p:pic>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pic>
        <p:nvPicPr>
          <p:cNvPr id="12" name="Image 11">
            <a:extLst>
              <a:ext uri="{FF2B5EF4-FFF2-40B4-BE49-F238E27FC236}">
                <a16:creationId xmlns:a16="http://schemas.microsoft.com/office/drawing/2014/main" id="{036952C2-A619-4538-ADA8-59B13EDEA84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31054" y="1408416"/>
            <a:ext cx="6849191" cy="4752000"/>
          </a:xfrm>
          <a:prstGeom prst="rect">
            <a:avLst/>
          </a:prstGeom>
        </p:spPr>
      </p:pic>
      <p:sp>
        <p:nvSpPr>
          <p:cNvPr id="2" name="Google Shape;131;p3">
            <a:extLst>
              <a:ext uri="{FF2B5EF4-FFF2-40B4-BE49-F238E27FC236}">
                <a16:creationId xmlns:a16="http://schemas.microsoft.com/office/drawing/2014/main" id="{8BF44C3A-0264-2E36-6AF5-4CB5355BA49C}"/>
              </a:ext>
            </a:extLst>
          </p:cNvPr>
          <p:cNvSpPr/>
          <p:nvPr/>
        </p:nvSpPr>
        <p:spPr>
          <a:xfrm>
            <a:off x="2105744" y="270454"/>
            <a:ext cx="7564186" cy="1091794"/>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3100" b="1" dirty="0" err="1">
                <a:solidFill>
                  <a:srgbClr val="674EA7"/>
                </a:solidFill>
                <a:latin typeface="Calibri"/>
                <a:ea typeface="Calibri"/>
                <a:cs typeface="Calibri"/>
                <a:sym typeface="Calibri"/>
              </a:rPr>
              <a:t>Moduuli</a:t>
            </a:r>
            <a:r>
              <a:rPr lang="en-US" sz="3100" b="1" dirty="0">
                <a:solidFill>
                  <a:srgbClr val="674EA7"/>
                </a:solidFill>
                <a:latin typeface="Calibri"/>
                <a:ea typeface="Calibri"/>
                <a:cs typeface="Calibri"/>
                <a:sym typeface="Calibri"/>
              </a:rPr>
              <a:t> 5. </a:t>
            </a:r>
            <a:r>
              <a:rPr lang="en-US" sz="3100" b="1" dirty="0" err="1">
                <a:solidFill>
                  <a:srgbClr val="674EA7"/>
                </a:solidFill>
                <a:latin typeface="Calibri"/>
                <a:ea typeface="Calibri"/>
                <a:cs typeface="Calibri"/>
                <a:sym typeface="Calibri"/>
              </a:rPr>
              <a:t>Keskeiset</a:t>
            </a:r>
            <a:r>
              <a:rPr lang="en-US" sz="3100" b="1" dirty="0">
                <a:solidFill>
                  <a:srgbClr val="674EA7"/>
                </a:solidFill>
                <a:latin typeface="Calibri"/>
                <a:ea typeface="Calibri"/>
                <a:cs typeface="Calibri"/>
                <a:sym typeface="Calibri"/>
              </a:rPr>
              <a:t> </a:t>
            </a:r>
            <a:r>
              <a:rPr lang="en-US" sz="3100" b="1" dirty="0" err="1">
                <a:solidFill>
                  <a:srgbClr val="674EA7"/>
                </a:solidFill>
                <a:latin typeface="Calibri"/>
                <a:ea typeface="Calibri"/>
                <a:cs typeface="Calibri"/>
                <a:sym typeface="Calibri"/>
              </a:rPr>
              <a:t>kommunikointikeinot</a:t>
            </a:r>
            <a:endParaRPr lang="en-US" sz="3100" b="1" dirty="0">
              <a:solidFill>
                <a:srgbClr val="674EA7"/>
              </a:solidFill>
              <a:latin typeface="Calibri"/>
              <a:ea typeface="Calibri"/>
              <a:cs typeface="Calibri"/>
              <a:sym typeface="Calibri"/>
            </a:endParaRPr>
          </a:p>
          <a:p>
            <a:pPr>
              <a:lnSpc>
                <a:spcPct val="110000"/>
              </a:lnSpc>
              <a:buClr>
                <a:srgbClr val="674EA7"/>
              </a:buClr>
              <a:buSzPts val="4000"/>
            </a:pPr>
            <a:r>
              <a:rPr lang="en-US" sz="1800" b="1" dirty="0" err="1">
                <a:solidFill>
                  <a:schemeClr val="dk1"/>
                </a:solidFill>
                <a:latin typeface="Calibri"/>
                <a:ea typeface="Calibri"/>
                <a:cs typeface="Calibri"/>
                <a:sym typeface="Calibri"/>
              </a:rPr>
              <a:t>Luku</a:t>
            </a:r>
            <a:r>
              <a:rPr lang="en-US" sz="1800" b="1" dirty="0">
                <a:solidFill>
                  <a:schemeClr val="dk1"/>
                </a:solidFill>
                <a:latin typeface="Calibri"/>
                <a:ea typeface="Calibri"/>
                <a:cs typeface="Calibri"/>
                <a:sym typeface="Calibri"/>
              </a:rPr>
              <a:t> 1: </a:t>
            </a:r>
            <a:r>
              <a:rPr lang="en-US" sz="1800" b="1" dirty="0" err="1">
                <a:solidFill>
                  <a:schemeClr val="dk1"/>
                </a:solidFill>
                <a:latin typeface="Calibri"/>
                <a:ea typeface="Calibri"/>
                <a:cs typeface="Calibri"/>
                <a:sym typeface="Calibri"/>
              </a:rPr>
              <a:t>Katse</a:t>
            </a:r>
            <a:endParaRPr lang="en-US" sz="200" dirty="0"/>
          </a:p>
          <a:p>
            <a:pPr marL="0" lvl="0" indent="0" algn="l" rtl="0">
              <a:lnSpc>
                <a:spcPct val="110000"/>
              </a:lnSpc>
              <a:spcBef>
                <a:spcPts val="0"/>
              </a:spcBef>
              <a:spcAft>
                <a:spcPts val="0"/>
              </a:spcAft>
              <a:buClr>
                <a:srgbClr val="674EA7"/>
              </a:buClr>
              <a:buSzPts val="4000"/>
              <a:buFont typeface="Calibri"/>
              <a:buNone/>
            </a:pPr>
            <a:endParaRPr sz="1800" dirty="0">
              <a:solidFill>
                <a:schemeClr val="dk1"/>
              </a:solidFill>
              <a:latin typeface="Arial"/>
              <a:ea typeface="Arial"/>
              <a:cs typeface="Arial"/>
              <a:sym typeface="Arial"/>
            </a:endParaRPr>
          </a:p>
        </p:txBody>
      </p:sp>
      <p:sp>
        <p:nvSpPr>
          <p:cNvPr id="3" name="Alatunnisteen paikkamerkki 2">
            <a:extLst>
              <a:ext uri="{FF2B5EF4-FFF2-40B4-BE49-F238E27FC236}">
                <a16:creationId xmlns:a16="http://schemas.microsoft.com/office/drawing/2014/main" id="{D4A4DE31-77AC-0EE8-C59B-CBD96CF60795}"/>
              </a:ext>
            </a:extLst>
          </p:cNvPr>
          <p:cNvSpPr>
            <a:spLocks noGrp="1"/>
          </p:cNvSpPr>
          <p:nvPr>
            <p:ph type="ftr" idx="11"/>
          </p:nvPr>
        </p:nvSpPr>
        <p:spPr>
          <a:xfrm>
            <a:off x="6805512" y="6403183"/>
            <a:ext cx="4586674" cy="206975"/>
          </a:xfrm>
        </p:spPr>
        <p:txBody>
          <a:bodyPr/>
          <a:lstStyle/>
          <a:p>
            <a:r>
              <a:rPr lang="fi-FI"/>
              <a:t>COM-IN KA220-VET-9A87A6EF © is licensed under CC BY-NC-SA 4.0.</a:t>
            </a:r>
          </a:p>
        </p:txBody>
      </p:sp>
      <p:sp>
        <p:nvSpPr>
          <p:cNvPr id="5" name="Tekstin paikkamerkki 4">
            <a:extLst>
              <a:ext uri="{FF2B5EF4-FFF2-40B4-BE49-F238E27FC236}">
                <a16:creationId xmlns:a16="http://schemas.microsoft.com/office/drawing/2014/main" id="{E7AE753A-459B-9DD7-2BBE-F1451E060A6F}"/>
              </a:ext>
            </a:extLst>
          </p:cNvPr>
          <p:cNvSpPr>
            <a:spLocks noGrp="1"/>
          </p:cNvSpPr>
          <p:nvPr>
            <p:ph type="body" idx="1"/>
          </p:nvPr>
        </p:nvSpPr>
        <p:spPr/>
        <p:txBody>
          <a:bodyPr/>
          <a:lstStyle/>
          <a:p>
            <a:endParaRPr lang="fi-FI"/>
          </a:p>
        </p:txBody>
      </p:sp>
      <p:pic>
        <p:nvPicPr>
          <p:cNvPr id="6" name="Kuva 5">
            <a:extLst>
              <a:ext uri="{FF2B5EF4-FFF2-40B4-BE49-F238E27FC236}">
                <a16:creationId xmlns:a16="http://schemas.microsoft.com/office/drawing/2014/main" id="{9AB3A2BC-12D1-7B71-F98F-C8551C5B3AC2}"/>
              </a:ext>
            </a:extLst>
          </p:cNvPr>
          <p:cNvPicPr>
            <a:picLocks noChangeAspect="1"/>
          </p:cNvPicPr>
          <p:nvPr/>
        </p:nvPicPr>
        <p:blipFill>
          <a:blip r:embed="rId5"/>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2893968652"/>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C13D3E8-9721-4439-81EA-2F065A77B04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33f7f52-ca37-4ad5-a460-7ba203df2864"/>
    <ds:schemaRef ds:uri="7a866126-7c09-4654-844e-0d48a974f41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52B3263-EF49-4234-9689-D9203774EBA0}">
  <ds:schemaRefs>
    <ds:schemaRef ds:uri="http://schemas.openxmlformats.org/package/2006/metadata/core-properties"/>
    <ds:schemaRef ds:uri="http://schemas.microsoft.com/office/2006/documentManagement/types"/>
    <ds:schemaRef ds:uri="http://purl.org/dc/dcmitype/"/>
    <ds:schemaRef ds:uri="833f7f52-ca37-4ad5-a460-7ba203df2864"/>
    <ds:schemaRef ds:uri="http://www.w3.org/XML/1998/namespace"/>
    <ds:schemaRef ds:uri="7a866126-7c09-4654-844e-0d48a974f41d"/>
    <ds:schemaRef ds:uri="http://purl.org/dc/terms/"/>
    <ds:schemaRef ds:uri="http://schemas.microsoft.com/office/infopath/2007/PartnerControls"/>
    <ds:schemaRef ds:uri="http://schemas.microsoft.com/office/2006/metadata/properties"/>
    <ds:schemaRef ds:uri="http://purl.org/dc/elements/1.1/"/>
  </ds:schemaRefs>
</ds:datastoreItem>
</file>

<file path=customXml/itemProps3.xml><?xml version="1.0" encoding="utf-8"?>
<ds:datastoreItem xmlns:ds="http://schemas.openxmlformats.org/officeDocument/2006/customXml" ds:itemID="{F6EE3F76-5F07-4A06-AB32-E189D240DE7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210</TotalTime>
  <Words>1528</Words>
  <Application>Microsoft Office PowerPoint</Application>
  <PresentationFormat>Laajakuva</PresentationFormat>
  <Paragraphs>100</Paragraphs>
  <Slides>12</Slides>
  <Notes>12</Notes>
  <HiddenSlides>0</HiddenSlides>
  <MMClips>0</MMClips>
  <ScaleCrop>false</ScaleCrop>
  <HeadingPairs>
    <vt:vector size="6" baseType="variant">
      <vt:variant>
        <vt:lpstr>Käytetyt fontit</vt:lpstr>
      </vt:variant>
      <vt:variant>
        <vt:i4>3</vt:i4>
      </vt:variant>
      <vt:variant>
        <vt:lpstr>Teema</vt:lpstr>
      </vt:variant>
      <vt:variant>
        <vt:i4>1</vt:i4>
      </vt:variant>
      <vt:variant>
        <vt:lpstr>Dian otsikot</vt:lpstr>
      </vt:variant>
      <vt:variant>
        <vt:i4>12</vt:i4>
      </vt:variant>
    </vt:vector>
  </HeadingPairs>
  <TitlesOfParts>
    <vt:vector size="16" baseType="lpstr">
      <vt:lpstr>Arial</vt:lpstr>
      <vt:lpstr>Calibri</vt:lpstr>
      <vt:lpstr>Times New Roman</vt:lpstr>
      <vt:lpstr>AdornVTI</vt:lpstr>
      <vt:lpstr> </vt:lpstr>
      <vt:lpstr>PowerPoint-esitys</vt:lpstr>
      <vt:lpstr>PowerPoint-esitys</vt:lpstr>
      <vt:lpstr>PowerPoint-esitys</vt:lpstr>
      <vt:lpstr>PowerPoint-esitys</vt:lpstr>
      <vt:lpstr>PowerPoint-esitys</vt:lpstr>
      <vt:lpstr>PowerPoint-esitys</vt:lpstr>
      <vt:lpstr>PowerPoint-esitys</vt:lpstr>
      <vt:lpstr>PowerPoint-esitys</vt:lpstr>
      <vt:lpstr>PowerPoint-esitys</vt:lpstr>
      <vt:lpstr>PowerPoint-esitys</vt:lpstr>
      <vt:lpstr>PowerPoint-esitys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lastModifiedBy>Kosola Maisa</cp:lastModifiedBy>
  <cp:revision>177</cp:revision>
  <dcterms:created xsi:type="dcterms:W3CDTF">2023-11-23T08:37:25Z</dcterms:created>
  <dcterms:modified xsi:type="dcterms:W3CDTF">2024-12-09T14:22:53Z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