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4"/>
  </p:notesMasterIdLst>
  <p:sldIdLst>
    <p:sldId id="256" r:id="rId5"/>
    <p:sldId id="261" r:id="rId6"/>
    <p:sldId id="263" r:id="rId7"/>
    <p:sldId id="295" r:id="rId8"/>
    <p:sldId id="287" r:id="rId9"/>
    <p:sldId id="308" r:id="rId10"/>
    <p:sldId id="309" r:id="rId11"/>
    <p:sldId id="310" r:id="rId12"/>
    <p:sldId id="311" r:id="rId13"/>
    <p:sldId id="312" r:id="rId14"/>
    <p:sldId id="313" r:id="rId15"/>
    <p:sldId id="314" r:id="rId16"/>
    <p:sldId id="315" r:id="rId17"/>
    <p:sldId id="316" r:id="rId18"/>
    <p:sldId id="317" r:id="rId19"/>
    <p:sldId id="319" r:id="rId20"/>
    <p:sldId id="318" r:id="rId21"/>
    <p:sldId id="304" r:id="rId22"/>
    <p:sldId id="320"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261"/>
            <p14:sldId id="263"/>
          </p14:sldIdLst>
        </p14:section>
        <p14:section name="Section sans titre" id="{3BF96D62-0261-4BD7-9F14-3FBCCEE910C5}">
          <p14:sldIdLst>
            <p14:sldId id="295"/>
            <p14:sldId id="287"/>
            <p14:sldId id="308"/>
            <p14:sldId id="309"/>
            <p14:sldId id="310"/>
            <p14:sldId id="311"/>
            <p14:sldId id="312"/>
            <p14:sldId id="313"/>
            <p14:sldId id="314"/>
            <p14:sldId id="315"/>
            <p14:sldId id="316"/>
            <p14:sldId id="317"/>
            <p14:sldId id="319"/>
            <p14:sldId id="318"/>
            <p14:sldId id="304"/>
            <p14:sldId id="320"/>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AF49"/>
    <a:srgbClr val="2366B8"/>
    <a:srgbClr val="5A83CB"/>
    <a:srgbClr val="5C78C2"/>
    <a:srgbClr val="BD8C00"/>
    <a:srgbClr val="01B151"/>
    <a:srgbClr val="254C55"/>
    <a:srgbClr val="346A8C"/>
    <a:srgbClr val="4184AD"/>
    <a:srgbClr val="5597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E583AE-262B-489B-BE0A-B662979C63A0}" v="19" dt="2024-12-09T14:39:03.51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65718" autoAdjust="0"/>
  </p:normalViewPr>
  <p:slideViewPr>
    <p:cSldViewPr snapToGrid="0">
      <p:cViewPr varScale="1">
        <p:scale>
          <a:sx n="106" d="100"/>
          <a:sy n="106" d="100"/>
        </p:scale>
        <p:origin x="234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sola Maisa" userId="4b3326f0-aff6-4f7a-9d3f-bb0cbbc8dd91" providerId="ADAL" clId="{E2E583AE-262B-489B-BE0A-B662979C63A0}"/>
    <pc:docChg chg="custSel modSld">
      <pc:chgData name="Kosola Maisa" userId="4b3326f0-aff6-4f7a-9d3f-bb0cbbc8dd91" providerId="ADAL" clId="{E2E583AE-262B-489B-BE0A-B662979C63A0}" dt="2024-12-09T14:39:03.510" v="37"/>
      <pc:docMkLst>
        <pc:docMk/>
      </pc:docMkLst>
      <pc:sldChg chg="addSp modSp mod">
        <pc:chgData name="Kosola Maisa" userId="4b3326f0-aff6-4f7a-9d3f-bb0cbbc8dd91" providerId="ADAL" clId="{E2E583AE-262B-489B-BE0A-B662979C63A0}" dt="2024-12-09T14:38:05.143" v="1" actId="1076"/>
        <pc:sldMkLst>
          <pc:docMk/>
          <pc:sldMk cId="0" sldId="256"/>
        </pc:sldMkLst>
        <pc:picChg chg="add mod">
          <ac:chgData name="Kosola Maisa" userId="4b3326f0-aff6-4f7a-9d3f-bb0cbbc8dd91" providerId="ADAL" clId="{E2E583AE-262B-489B-BE0A-B662979C63A0}" dt="2024-12-09T14:38:05.143" v="1" actId="1076"/>
          <ac:picMkLst>
            <pc:docMk/>
            <pc:sldMk cId="0" sldId="256"/>
            <ac:picMk id="3" creationId="{84A7CE4D-E8D4-AD2B-711D-E480797BA3DA}"/>
          </ac:picMkLst>
        </pc:picChg>
      </pc:sldChg>
      <pc:sldChg chg="addSp delSp modSp mod">
        <pc:chgData name="Kosola Maisa" userId="4b3326f0-aff6-4f7a-9d3f-bb0cbbc8dd91" providerId="ADAL" clId="{E2E583AE-262B-489B-BE0A-B662979C63A0}" dt="2024-12-09T14:38:07.736" v="3"/>
        <pc:sldMkLst>
          <pc:docMk/>
          <pc:sldMk cId="1608186336" sldId="261"/>
        </pc:sldMkLst>
        <pc:spChg chg="add mod">
          <ac:chgData name="Kosola Maisa" userId="4b3326f0-aff6-4f7a-9d3f-bb0cbbc8dd91" providerId="ADAL" clId="{E2E583AE-262B-489B-BE0A-B662979C63A0}" dt="2024-12-09T14:38:07.462" v="2" actId="478"/>
          <ac:spMkLst>
            <pc:docMk/>
            <pc:sldMk cId="1608186336" sldId="261"/>
            <ac:spMk id="3" creationId="{E9178ADB-2D78-B803-BF10-FF3BB6862062}"/>
          </ac:spMkLst>
        </pc:spChg>
        <pc:picChg chg="add mod">
          <ac:chgData name="Kosola Maisa" userId="4b3326f0-aff6-4f7a-9d3f-bb0cbbc8dd91" providerId="ADAL" clId="{E2E583AE-262B-489B-BE0A-B662979C63A0}" dt="2024-12-09T14:38:07.736" v="3"/>
          <ac:picMkLst>
            <pc:docMk/>
            <pc:sldMk cId="1608186336" sldId="261"/>
            <ac:picMk id="4" creationId="{B92F050E-D0AF-2FE3-590D-620F78C57AFB}"/>
          </ac:picMkLst>
        </pc:picChg>
        <pc:picChg chg="del">
          <ac:chgData name="Kosola Maisa" userId="4b3326f0-aff6-4f7a-9d3f-bb0cbbc8dd91" providerId="ADAL" clId="{E2E583AE-262B-489B-BE0A-B662979C63A0}" dt="2024-12-09T14:38:07.462" v="2" actId="478"/>
          <ac:picMkLst>
            <pc:docMk/>
            <pc:sldMk cId="1608186336" sldId="261"/>
            <ac:picMk id="111" creationId="{00000000-0000-0000-0000-000000000000}"/>
          </ac:picMkLst>
        </pc:picChg>
      </pc:sldChg>
      <pc:sldChg chg="addSp delSp modSp mod">
        <pc:chgData name="Kosola Maisa" userId="4b3326f0-aff6-4f7a-9d3f-bb0cbbc8dd91" providerId="ADAL" clId="{E2E583AE-262B-489B-BE0A-B662979C63A0}" dt="2024-12-09T14:38:09.856" v="5"/>
        <pc:sldMkLst>
          <pc:docMk/>
          <pc:sldMk cId="1314171282" sldId="263"/>
        </pc:sldMkLst>
        <pc:spChg chg="add mod">
          <ac:chgData name="Kosola Maisa" userId="4b3326f0-aff6-4f7a-9d3f-bb0cbbc8dd91" providerId="ADAL" clId="{E2E583AE-262B-489B-BE0A-B662979C63A0}" dt="2024-12-09T14:38:09.670" v="4" actId="478"/>
          <ac:spMkLst>
            <pc:docMk/>
            <pc:sldMk cId="1314171282" sldId="263"/>
            <ac:spMk id="4" creationId="{6B07D41B-509A-0049-ED9C-AD74FF4FFBE4}"/>
          </ac:spMkLst>
        </pc:spChg>
        <pc:picChg chg="add mod">
          <ac:chgData name="Kosola Maisa" userId="4b3326f0-aff6-4f7a-9d3f-bb0cbbc8dd91" providerId="ADAL" clId="{E2E583AE-262B-489B-BE0A-B662979C63A0}" dt="2024-12-09T14:38:09.856" v="5"/>
          <ac:picMkLst>
            <pc:docMk/>
            <pc:sldMk cId="1314171282" sldId="263"/>
            <ac:picMk id="5" creationId="{AF6A9AB7-0B07-BA80-C125-FD5F93420C58}"/>
          </ac:picMkLst>
        </pc:picChg>
        <pc:picChg chg="del">
          <ac:chgData name="Kosola Maisa" userId="4b3326f0-aff6-4f7a-9d3f-bb0cbbc8dd91" providerId="ADAL" clId="{E2E583AE-262B-489B-BE0A-B662979C63A0}" dt="2024-12-09T14:38:09.670" v="4" actId="478"/>
          <ac:picMkLst>
            <pc:docMk/>
            <pc:sldMk cId="1314171282" sldId="263"/>
            <ac:picMk id="111" creationId="{00000000-0000-0000-0000-000000000000}"/>
          </ac:picMkLst>
        </pc:picChg>
      </pc:sldChg>
      <pc:sldChg chg="addSp delSp modSp mod">
        <pc:chgData name="Kosola Maisa" userId="4b3326f0-aff6-4f7a-9d3f-bb0cbbc8dd91" providerId="ADAL" clId="{E2E583AE-262B-489B-BE0A-B662979C63A0}" dt="2024-12-09T14:38:15.871" v="9"/>
        <pc:sldMkLst>
          <pc:docMk/>
          <pc:sldMk cId="2660627334" sldId="287"/>
        </pc:sldMkLst>
        <pc:spChg chg="add mod">
          <ac:chgData name="Kosola Maisa" userId="4b3326f0-aff6-4f7a-9d3f-bb0cbbc8dd91" providerId="ADAL" clId="{E2E583AE-262B-489B-BE0A-B662979C63A0}" dt="2024-12-09T14:38:15.661" v="8" actId="478"/>
          <ac:spMkLst>
            <pc:docMk/>
            <pc:sldMk cId="2660627334" sldId="287"/>
            <ac:spMk id="4" creationId="{3267E522-AE29-8F85-0AD0-D67E7533FFAA}"/>
          </ac:spMkLst>
        </pc:spChg>
        <pc:picChg chg="add mod">
          <ac:chgData name="Kosola Maisa" userId="4b3326f0-aff6-4f7a-9d3f-bb0cbbc8dd91" providerId="ADAL" clId="{E2E583AE-262B-489B-BE0A-B662979C63A0}" dt="2024-12-09T14:38:15.871" v="9"/>
          <ac:picMkLst>
            <pc:docMk/>
            <pc:sldMk cId="2660627334" sldId="287"/>
            <ac:picMk id="8" creationId="{3E0BD81C-E799-A6D5-DB8E-9E88C19FC70A}"/>
          </ac:picMkLst>
        </pc:picChg>
        <pc:picChg chg="del">
          <ac:chgData name="Kosola Maisa" userId="4b3326f0-aff6-4f7a-9d3f-bb0cbbc8dd91" providerId="ADAL" clId="{E2E583AE-262B-489B-BE0A-B662979C63A0}" dt="2024-12-09T14:38:15.661" v="8" actId="478"/>
          <ac:picMkLst>
            <pc:docMk/>
            <pc:sldMk cId="2660627334" sldId="287"/>
            <ac:picMk id="111" creationId="{06334853-0B1D-071F-D6BC-0D9C10FB9FE1}"/>
          </ac:picMkLst>
        </pc:picChg>
      </pc:sldChg>
      <pc:sldChg chg="addSp delSp modSp mod">
        <pc:chgData name="Kosola Maisa" userId="4b3326f0-aff6-4f7a-9d3f-bb0cbbc8dd91" providerId="ADAL" clId="{E2E583AE-262B-489B-BE0A-B662979C63A0}" dt="2024-12-09T14:38:12.604" v="7"/>
        <pc:sldMkLst>
          <pc:docMk/>
          <pc:sldMk cId="4137831345" sldId="295"/>
        </pc:sldMkLst>
        <pc:spChg chg="add mod">
          <ac:chgData name="Kosola Maisa" userId="4b3326f0-aff6-4f7a-9d3f-bb0cbbc8dd91" providerId="ADAL" clId="{E2E583AE-262B-489B-BE0A-B662979C63A0}" dt="2024-12-09T14:38:12.397" v="6" actId="478"/>
          <ac:spMkLst>
            <pc:docMk/>
            <pc:sldMk cId="4137831345" sldId="295"/>
            <ac:spMk id="8" creationId="{2AF0D006-5D3A-6037-4D1E-22425A8AF194}"/>
          </ac:spMkLst>
        </pc:spChg>
        <pc:picChg chg="add mod">
          <ac:chgData name="Kosola Maisa" userId="4b3326f0-aff6-4f7a-9d3f-bb0cbbc8dd91" providerId="ADAL" clId="{E2E583AE-262B-489B-BE0A-B662979C63A0}" dt="2024-12-09T14:38:12.604" v="7"/>
          <ac:picMkLst>
            <pc:docMk/>
            <pc:sldMk cId="4137831345" sldId="295"/>
            <ac:picMk id="10" creationId="{8D56955A-ED09-5850-580F-3C0B1B9276A0}"/>
          </ac:picMkLst>
        </pc:picChg>
        <pc:picChg chg="del">
          <ac:chgData name="Kosola Maisa" userId="4b3326f0-aff6-4f7a-9d3f-bb0cbbc8dd91" providerId="ADAL" clId="{E2E583AE-262B-489B-BE0A-B662979C63A0}" dt="2024-12-09T14:38:12.397" v="6" actId="478"/>
          <ac:picMkLst>
            <pc:docMk/>
            <pc:sldMk cId="4137831345" sldId="295"/>
            <ac:picMk id="111" creationId="{06334853-0B1D-071F-D6BC-0D9C10FB9FE1}"/>
          </ac:picMkLst>
        </pc:picChg>
      </pc:sldChg>
      <pc:sldChg chg="addSp delSp modSp mod">
        <pc:chgData name="Kosola Maisa" userId="4b3326f0-aff6-4f7a-9d3f-bb0cbbc8dd91" providerId="ADAL" clId="{E2E583AE-262B-489B-BE0A-B662979C63A0}" dt="2024-12-09T14:39:00.623" v="35"/>
        <pc:sldMkLst>
          <pc:docMk/>
          <pc:sldMk cId="3268034983" sldId="304"/>
        </pc:sldMkLst>
        <pc:spChg chg="add mod">
          <ac:chgData name="Kosola Maisa" userId="4b3326f0-aff6-4f7a-9d3f-bb0cbbc8dd91" providerId="ADAL" clId="{E2E583AE-262B-489B-BE0A-B662979C63A0}" dt="2024-12-09T14:39:00.473" v="34" actId="478"/>
          <ac:spMkLst>
            <pc:docMk/>
            <pc:sldMk cId="3268034983" sldId="304"/>
            <ac:spMk id="3" creationId="{1E360393-E990-F234-FBB1-76D03ED985D2}"/>
          </ac:spMkLst>
        </pc:spChg>
        <pc:picChg chg="add mod">
          <ac:chgData name="Kosola Maisa" userId="4b3326f0-aff6-4f7a-9d3f-bb0cbbc8dd91" providerId="ADAL" clId="{E2E583AE-262B-489B-BE0A-B662979C63A0}" dt="2024-12-09T14:39:00.623" v="35"/>
          <ac:picMkLst>
            <pc:docMk/>
            <pc:sldMk cId="3268034983" sldId="304"/>
            <ac:picMk id="5" creationId="{9E97DF1B-1349-0AEC-A4A9-D610CFEA7652}"/>
          </ac:picMkLst>
        </pc:picChg>
        <pc:picChg chg="del">
          <ac:chgData name="Kosola Maisa" userId="4b3326f0-aff6-4f7a-9d3f-bb0cbbc8dd91" providerId="ADAL" clId="{E2E583AE-262B-489B-BE0A-B662979C63A0}" dt="2024-12-09T14:39:00.473" v="34" actId="478"/>
          <ac:picMkLst>
            <pc:docMk/>
            <pc:sldMk cId="3268034983" sldId="304"/>
            <ac:picMk id="111" creationId="{06334853-0B1D-071F-D6BC-0D9C10FB9FE1}"/>
          </ac:picMkLst>
        </pc:picChg>
      </pc:sldChg>
      <pc:sldChg chg="addSp delSp modSp mod">
        <pc:chgData name="Kosola Maisa" userId="4b3326f0-aff6-4f7a-9d3f-bb0cbbc8dd91" providerId="ADAL" clId="{E2E583AE-262B-489B-BE0A-B662979C63A0}" dt="2024-12-09T14:38:18.462" v="11"/>
        <pc:sldMkLst>
          <pc:docMk/>
          <pc:sldMk cId="826878450" sldId="308"/>
        </pc:sldMkLst>
        <pc:spChg chg="add mod">
          <ac:chgData name="Kosola Maisa" userId="4b3326f0-aff6-4f7a-9d3f-bb0cbbc8dd91" providerId="ADAL" clId="{E2E583AE-262B-489B-BE0A-B662979C63A0}" dt="2024-12-09T14:38:18.262" v="10" actId="478"/>
          <ac:spMkLst>
            <pc:docMk/>
            <pc:sldMk cId="826878450" sldId="308"/>
            <ac:spMk id="8" creationId="{6E01ECFB-BECA-EBD2-BD60-A4B0DDD30E9D}"/>
          </ac:spMkLst>
        </pc:spChg>
        <pc:picChg chg="add mod">
          <ac:chgData name="Kosola Maisa" userId="4b3326f0-aff6-4f7a-9d3f-bb0cbbc8dd91" providerId="ADAL" clId="{E2E583AE-262B-489B-BE0A-B662979C63A0}" dt="2024-12-09T14:38:18.462" v="11"/>
          <ac:picMkLst>
            <pc:docMk/>
            <pc:sldMk cId="826878450" sldId="308"/>
            <ac:picMk id="12" creationId="{73D848F2-D44A-8FB8-EA89-D77ABA2AF3EA}"/>
          </ac:picMkLst>
        </pc:picChg>
        <pc:picChg chg="del">
          <ac:chgData name="Kosola Maisa" userId="4b3326f0-aff6-4f7a-9d3f-bb0cbbc8dd91" providerId="ADAL" clId="{E2E583AE-262B-489B-BE0A-B662979C63A0}" dt="2024-12-09T14:38:18.262" v="10" actId="478"/>
          <ac:picMkLst>
            <pc:docMk/>
            <pc:sldMk cId="826878450" sldId="308"/>
            <ac:picMk id="111" creationId="{06334853-0B1D-071F-D6BC-0D9C10FB9FE1}"/>
          </ac:picMkLst>
        </pc:picChg>
      </pc:sldChg>
      <pc:sldChg chg="addSp delSp modSp mod">
        <pc:chgData name="Kosola Maisa" userId="4b3326f0-aff6-4f7a-9d3f-bb0cbbc8dd91" providerId="ADAL" clId="{E2E583AE-262B-489B-BE0A-B662979C63A0}" dt="2024-12-09T14:38:22.076" v="13"/>
        <pc:sldMkLst>
          <pc:docMk/>
          <pc:sldMk cId="525311689" sldId="309"/>
        </pc:sldMkLst>
        <pc:spChg chg="add mod">
          <ac:chgData name="Kosola Maisa" userId="4b3326f0-aff6-4f7a-9d3f-bb0cbbc8dd91" providerId="ADAL" clId="{E2E583AE-262B-489B-BE0A-B662979C63A0}" dt="2024-12-09T14:38:21.855" v="12" actId="478"/>
          <ac:spMkLst>
            <pc:docMk/>
            <pc:sldMk cId="525311689" sldId="309"/>
            <ac:spMk id="3" creationId="{71C4F0C7-B857-E057-6AF5-9850CB686FD6}"/>
          </ac:spMkLst>
        </pc:spChg>
        <pc:picChg chg="add mod">
          <ac:chgData name="Kosola Maisa" userId="4b3326f0-aff6-4f7a-9d3f-bb0cbbc8dd91" providerId="ADAL" clId="{E2E583AE-262B-489B-BE0A-B662979C63A0}" dt="2024-12-09T14:38:22.076" v="13"/>
          <ac:picMkLst>
            <pc:docMk/>
            <pc:sldMk cId="525311689" sldId="309"/>
            <ac:picMk id="4" creationId="{C398DD70-A693-CA78-34ED-8C21FBE7B231}"/>
          </ac:picMkLst>
        </pc:picChg>
        <pc:picChg chg="del">
          <ac:chgData name="Kosola Maisa" userId="4b3326f0-aff6-4f7a-9d3f-bb0cbbc8dd91" providerId="ADAL" clId="{E2E583AE-262B-489B-BE0A-B662979C63A0}" dt="2024-12-09T14:38:21.855" v="12" actId="478"/>
          <ac:picMkLst>
            <pc:docMk/>
            <pc:sldMk cId="525311689" sldId="309"/>
            <ac:picMk id="111" creationId="{06334853-0B1D-071F-D6BC-0D9C10FB9FE1}"/>
          </ac:picMkLst>
        </pc:picChg>
      </pc:sldChg>
      <pc:sldChg chg="addSp delSp modSp mod">
        <pc:chgData name="Kosola Maisa" userId="4b3326f0-aff6-4f7a-9d3f-bb0cbbc8dd91" providerId="ADAL" clId="{E2E583AE-262B-489B-BE0A-B662979C63A0}" dt="2024-12-09T14:38:25.578" v="15"/>
        <pc:sldMkLst>
          <pc:docMk/>
          <pc:sldMk cId="3027801011" sldId="310"/>
        </pc:sldMkLst>
        <pc:spChg chg="add mod">
          <ac:chgData name="Kosola Maisa" userId="4b3326f0-aff6-4f7a-9d3f-bb0cbbc8dd91" providerId="ADAL" clId="{E2E583AE-262B-489B-BE0A-B662979C63A0}" dt="2024-12-09T14:38:25.371" v="14" actId="478"/>
          <ac:spMkLst>
            <pc:docMk/>
            <pc:sldMk cId="3027801011" sldId="310"/>
            <ac:spMk id="4" creationId="{D1A188AF-6B34-2B16-6FB8-05E47297E45B}"/>
          </ac:spMkLst>
        </pc:spChg>
        <pc:picChg chg="add mod">
          <ac:chgData name="Kosola Maisa" userId="4b3326f0-aff6-4f7a-9d3f-bb0cbbc8dd91" providerId="ADAL" clId="{E2E583AE-262B-489B-BE0A-B662979C63A0}" dt="2024-12-09T14:38:25.578" v="15"/>
          <ac:picMkLst>
            <pc:docMk/>
            <pc:sldMk cId="3027801011" sldId="310"/>
            <ac:picMk id="5" creationId="{8579850B-70DF-7579-A341-CCD64A114480}"/>
          </ac:picMkLst>
        </pc:picChg>
        <pc:picChg chg="del">
          <ac:chgData name="Kosola Maisa" userId="4b3326f0-aff6-4f7a-9d3f-bb0cbbc8dd91" providerId="ADAL" clId="{E2E583AE-262B-489B-BE0A-B662979C63A0}" dt="2024-12-09T14:38:25.371" v="14" actId="478"/>
          <ac:picMkLst>
            <pc:docMk/>
            <pc:sldMk cId="3027801011" sldId="310"/>
            <ac:picMk id="111" creationId="{06334853-0B1D-071F-D6BC-0D9C10FB9FE1}"/>
          </ac:picMkLst>
        </pc:picChg>
      </pc:sldChg>
      <pc:sldChg chg="addSp delSp modSp mod">
        <pc:chgData name="Kosola Maisa" userId="4b3326f0-aff6-4f7a-9d3f-bb0cbbc8dd91" providerId="ADAL" clId="{E2E583AE-262B-489B-BE0A-B662979C63A0}" dt="2024-12-09T14:38:28.674" v="17"/>
        <pc:sldMkLst>
          <pc:docMk/>
          <pc:sldMk cId="3796480413" sldId="311"/>
        </pc:sldMkLst>
        <pc:spChg chg="add mod">
          <ac:chgData name="Kosola Maisa" userId="4b3326f0-aff6-4f7a-9d3f-bb0cbbc8dd91" providerId="ADAL" clId="{E2E583AE-262B-489B-BE0A-B662979C63A0}" dt="2024-12-09T14:38:28.374" v="16" actId="478"/>
          <ac:spMkLst>
            <pc:docMk/>
            <pc:sldMk cId="3796480413" sldId="311"/>
            <ac:spMk id="3" creationId="{AAA4E55F-28C2-AC40-7480-C1A9F4C89008}"/>
          </ac:spMkLst>
        </pc:spChg>
        <pc:picChg chg="add mod">
          <ac:chgData name="Kosola Maisa" userId="4b3326f0-aff6-4f7a-9d3f-bb0cbbc8dd91" providerId="ADAL" clId="{E2E583AE-262B-489B-BE0A-B662979C63A0}" dt="2024-12-09T14:38:28.674" v="17"/>
          <ac:picMkLst>
            <pc:docMk/>
            <pc:sldMk cId="3796480413" sldId="311"/>
            <ac:picMk id="4" creationId="{FB78F163-153D-D781-49BD-E4CEF00B7426}"/>
          </ac:picMkLst>
        </pc:picChg>
        <pc:picChg chg="del">
          <ac:chgData name="Kosola Maisa" userId="4b3326f0-aff6-4f7a-9d3f-bb0cbbc8dd91" providerId="ADAL" clId="{E2E583AE-262B-489B-BE0A-B662979C63A0}" dt="2024-12-09T14:38:28.374" v="16" actId="478"/>
          <ac:picMkLst>
            <pc:docMk/>
            <pc:sldMk cId="3796480413" sldId="311"/>
            <ac:picMk id="111" creationId="{06334853-0B1D-071F-D6BC-0D9C10FB9FE1}"/>
          </ac:picMkLst>
        </pc:picChg>
      </pc:sldChg>
      <pc:sldChg chg="addSp delSp modSp mod">
        <pc:chgData name="Kosola Maisa" userId="4b3326f0-aff6-4f7a-9d3f-bb0cbbc8dd91" providerId="ADAL" clId="{E2E583AE-262B-489B-BE0A-B662979C63A0}" dt="2024-12-09T14:38:31.470" v="19"/>
        <pc:sldMkLst>
          <pc:docMk/>
          <pc:sldMk cId="251632921" sldId="312"/>
        </pc:sldMkLst>
        <pc:spChg chg="add mod">
          <ac:chgData name="Kosola Maisa" userId="4b3326f0-aff6-4f7a-9d3f-bb0cbbc8dd91" providerId="ADAL" clId="{E2E583AE-262B-489B-BE0A-B662979C63A0}" dt="2024-12-09T14:38:31.261" v="18" actId="478"/>
          <ac:spMkLst>
            <pc:docMk/>
            <pc:sldMk cId="251632921" sldId="312"/>
            <ac:spMk id="11" creationId="{CE621EA4-5B85-1125-1BA4-F3C496995E44}"/>
          </ac:spMkLst>
        </pc:spChg>
        <pc:picChg chg="add mod">
          <ac:chgData name="Kosola Maisa" userId="4b3326f0-aff6-4f7a-9d3f-bb0cbbc8dd91" providerId="ADAL" clId="{E2E583AE-262B-489B-BE0A-B662979C63A0}" dt="2024-12-09T14:38:31.470" v="19"/>
          <ac:picMkLst>
            <pc:docMk/>
            <pc:sldMk cId="251632921" sldId="312"/>
            <ac:picMk id="12" creationId="{0CF221AB-B0B7-BBD6-068B-5D30A30E8EDF}"/>
          </ac:picMkLst>
        </pc:picChg>
        <pc:picChg chg="del">
          <ac:chgData name="Kosola Maisa" userId="4b3326f0-aff6-4f7a-9d3f-bb0cbbc8dd91" providerId="ADAL" clId="{E2E583AE-262B-489B-BE0A-B662979C63A0}" dt="2024-12-09T14:38:31.261" v="18" actId="478"/>
          <ac:picMkLst>
            <pc:docMk/>
            <pc:sldMk cId="251632921" sldId="312"/>
            <ac:picMk id="111" creationId="{06334853-0B1D-071F-D6BC-0D9C10FB9FE1}"/>
          </ac:picMkLst>
        </pc:picChg>
      </pc:sldChg>
      <pc:sldChg chg="addSp delSp modSp mod">
        <pc:chgData name="Kosola Maisa" userId="4b3326f0-aff6-4f7a-9d3f-bb0cbbc8dd91" providerId="ADAL" clId="{E2E583AE-262B-489B-BE0A-B662979C63A0}" dt="2024-12-09T14:38:36.559" v="21"/>
        <pc:sldMkLst>
          <pc:docMk/>
          <pc:sldMk cId="1057694" sldId="313"/>
        </pc:sldMkLst>
        <pc:spChg chg="add mod">
          <ac:chgData name="Kosola Maisa" userId="4b3326f0-aff6-4f7a-9d3f-bb0cbbc8dd91" providerId="ADAL" clId="{E2E583AE-262B-489B-BE0A-B662979C63A0}" dt="2024-12-09T14:38:36.272" v="20" actId="478"/>
          <ac:spMkLst>
            <pc:docMk/>
            <pc:sldMk cId="1057694" sldId="313"/>
            <ac:spMk id="11" creationId="{B2FEDE0C-9DFE-B5C3-EA58-BC05C189243B}"/>
          </ac:spMkLst>
        </pc:spChg>
        <pc:picChg chg="add mod">
          <ac:chgData name="Kosola Maisa" userId="4b3326f0-aff6-4f7a-9d3f-bb0cbbc8dd91" providerId="ADAL" clId="{E2E583AE-262B-489B-BE0A-B662979C63A0}" dt="2024-12-09T14:38:36.559" v="21"/>
          <ac:picMkLst>
            <pc:docMk/>
            <pc:sldMk cId="1057694" sldId="313"/>
            <ac:picMk id="12" creationId="{B85D7B1C-B2CA-CC34-6BE8-9A129F09CA60}"/>
          </ac:picMkLst>
        </pc:picChg>
        <pc:picChg chg="del">
          <ac:chgData name="Kosola Maisa" userId="4b3326f0-aff6-4f7a-9d3f-bb0cbbc8dd91" providerId="ADAL" clId="{E2E583AE-262B-489B-BE0A-B662979C63A0}" dt="2024-12-09T14:38:36.272" v="20" actId="478"/>
          <ac:picMkLst>
            <pc:docMk/>
            <pc:sldMk cId="1057694" sldId="313"/>
            <ac:picMk id="111" creationId="{06334853-0B1D-071F-D6BC-0D9C10FB9FE1}"/>
          </ac:picMkLst>
        </pc:picChg>
      </pc:sldChg>
      <pc:sldChg chg="addSp delSp modSp mod">
        <pc:chgData name="Kosola Maisa" userId="4b3326f0-aff6-4f7a-9d3f-bb0cbbc8dd91" providerId="ADAL" clId="{E2E583AE-262B-489B-BE0A-B662979C63A0}" dt="2024-12-09T14:38:39.440" v="23"/>
        <pc:sldMkLst>
          <pc:docMk/>
          <pc:sldMk cId="1165713884" sldId="314"/>
        </pc:sldMkLst>
        <pc:spChg chg="add mod">
          <ac:chgData name="Kosola Maisa" userId="4b3326f0-aff6-4f7a-9d3f-bb0cbbc8dd91" providerId="ADAL" clId="{E2E583AE-262B-489B-BE0A-B662979C63A0}" dt="2024-12-09T14:38:39.190" v="22" actId="478"/>
          <ac:spMkLst>
            <pc:docMk/>
            <pc:sldMk cId="1165713884" sldId="314"/>
            <ac:spMk id="11" creationId="{7F847A4C-EB52-FE87-A4B0-8C78F6016120}"/>
          </ac:spMkLst>
        </pc:spChg>
        <pc:picChg chg="add mod">
          <ac:chgData name="Kosola Maisa" userId="4b3326f0-aff6-4f7a-9d3f-bb0cbbc8dd91" providerId="ADAL" clId="{E2E583AE-262B-489B-BE0A-B662979C63A0}" dt="2024-12-09T14:38:39.440" v="23"/>
          <ac:picMkLst>
            <pc:docMk/>
            <pc:sldMk cId="1165713884" sldId="314"/>
            <ac:picMk id="12" creationId="{F590D537-8764-6E9F-BB6B-4FCD0EC79428}"/>
          </ac:picMkLst>
        </pc:picChg>
        <pc:picChg chg="del">
          <ac:chgData name="Kosola Maisa" userId="4b3326f0-aff6-4f7a-9d3f-bb0cbbc8dd91" providerId="ADAL" clId="{E2E583AE-262B-489B-BE0A-B662979C63A0}" dt="2024-12-09T14:38:39.190" v="22" actId="478"/>
          <ac:picMkLst>
            <pc:docMk/>
            <pc:sldMk cId="1165713884" sldId="314"/>
            <ac:picMk id="111" creationId="{06334853-0B1D-071F-D6BC-0D9C10FB9FE1}"/>
          </ac:picMkLst>
        </pc:picChg>
      </pc:sldChg>
      <pc:sldChg chg="addSp delSp modSp mod">
        <pc:chgData name="Kosola Maisa" userId="4b3326f0-aff6-4f7a-9d3f-bb0cbbc8dd91" providerId="ADAL" clId="{E2E583AE-262B-489B-BE0A-B662979C63A0}" dt="2024-12-09T14:38:42.750" v="25"/>
        <pc:sldMkLst>
          <pc:docMk/>
          <pc:sldMk cId="1112189869" sldId="315"/>
        </pc:sldMkLst>
        <pc:spChg chg="add mod">
          <ac:chgData name="Kosola Maisa" userId="4b3326f0-aff6-4f7a-9d3f-bb0cbbc8dd91" providerId="ADAL" clId="{E2E583AE-262B-489B-BE0A-B662979C63A0}" dt="2024-12-09T14:38:42.551" v="24" actId="478"/>
          <ac:spMkLst>
            <pc:docMk/>
            <pc:sldMk cId="1112189869" sldId="315"/>
            <ac:spMk id="8" creationId="{55498418-FC5A-FBAE-F3DB-6518F5033B35}"/>
          </ac:spMkLst>
        </pc:spChg>
        <pc:picChg chg="add mod">
          <ac:chgData name="Kosola Maisa" userId="4b3326f0-aff6-4f7a-9d3f-bb0cbbc8dd91" providerId="ADAL" clId="{E2E583AE-262B-489B-BE0A-B662979C63A0}" dt="2024-12-09T14:38:42.750" v="25"/>
          <ac:picMkLst>
            <pc:docMk/>
            <pc:sldMk cId="1112189869" sldId="315"/>
            <ac:picMk id="9" creationId="{AF0F28BB-0BF7-1CBD-F99A-39848E8E1A68}"/>
          </ac:picMkLst>
        </pc:picChg>
        <pc:picChg chg="del">
          <ac:chgData name="Kosola Maisa" userId="4b3326f0-aff6-4f7a-9d3f-bb0cbbc8dd91" providerId="ADAL" clId="{E2E583AE-262B-489B-BE0A-B662979C63A0}" dt="2024-12-09T14:38:42.551" v="24" actId="478"/>
          <ac:picMkLst>
            <pc:docMk/>
            <pc:sldMk cId="1112189869" sldId="315"/>
            <ac:picMk id="111" creationId="{06334853-0B1D-071F-D6BC-0D9C10FB9FE1}"/>
          </ac:picMkLst>
        </pc:picChg>
      </pc:sldChg>
      <pc:sldChg chg="addSp delSp modSp mod">
        <pc:chgData name="Kosola Maisa" userId="4b3326f0-aff6-4f7a-9d3f-bb0cbbc8dd91" providerId="ADAL" clId="{E2E583AE-262B-489B-BE0A-B662979C63A0}" dt="2024-12-09T14:38:46.871" v="27"/>
        <pc:sldMkLst>
          <pc:docMk/>
          <pc:sldMk cId="799559142" sldId="316"/>
        </pc:sldMkLst>
        <pc:spChg chg="add mod">
          <ac:chgData name="Kosola Maisa" userId="4b3326f0-aff6-4f7a-9d3f-bb0cbbc8dd91" providerId="ADAL" clId="{E2E583AE-262B-489B-BE0A-B662979C63A0}" dt="2024-12-09T14:38:46.488" v="26" actId="478"/>
          <ac:spMkLst>
            <pc:docMk/>
            <pc:sldMk cId="799559142" sldId="316"/>
            <ac:spMk id="3" creationId="{A5118295-F987-097F-9A18-591FFB7ABE13}"/>
          </ac:spMkLst>
        </pc:spChg>
        <pc:picChg chg="add mod">
          <ac:chgData name="Kosola Maisa" userId="4b3326f0-aff6-4f7a-9d3f-bb0cbbc8dd91" providerId="ADAL" clId="{E2E583AE-262B-489B-BE0A-B662979C63A0}" dt="2024-12-09T14:38:46.871" v="27"/>
          <ac:picMkLst>
            <pc:docMk/>
            <pc:sldMk cId="799559142" sldId="316"/>
            <ac:picMk id="4" creationId="{C403020B-2A46-49B9-7757-86F45A423831}"/>
          </ac:picMkLst>
        </pc:picChg>
        <pc:picChg chg="del">
          <ac:chgData name="Kosola Maisa" userId="4b3326f0-aff6-4f7a-9d3f-bb0cbbc8dd91" providerId="ADAL" clId="{E2E583AE-262B-489B-BE0A-B662979C63A0}" dt="2024-12-09T14:38:46.488" v="26" actId="478"/>
          <ac:picMkLst>
            <pc:docMk/>
            <pc:sldMk cId="799559142" sldId="316"/>
            <ac:picMk id="111" creationId="{06334853-0B1D-071F-D6BC-0D9C10FB9FE1}"/>
          </ac:picMkLst>
        </pc:picChg>
      </pc:sldChg>
      <pc:sldChg chg="addSp delSp modSp mod">
        <pc:chgData name="Kosola Maisa" userId="4b3326f0-aff6-4f7a-9d3f-bb0cbbc8dd91" providerId="ADAL" clId="{E2E583AE-262B-489B-BE0A-B662979C63A0}" dt="2024-12-09T14:38:50.407" v="29"/>
        <pc:sldMkLst>
          <pc:docMk/>
          <pc:sldMk cId="3287887843" sldId="317"/>
        </pc:sldMkLst>
        <pc:spChg chg="add mod">
          <ac:chgData name="Kosola Maisa" userId="4b3326f0-aff6-4f7a-9d3f-bb0cbbc8dd91" providerId="ADAL" clId="{E2E583AE-262B-489B-BE0A-B662979C63A0}" dt="2024-12-09T14:38:50.095" v="28" actId="478"/>
          <ac:spMkLst>
            <pc:docMk/>
            <pc:sldMk cId="3287887843" sldId="317"/>
            <ac:spMk id="3" creationId="{6833FAF5-C406-1F09-38D8-F4CFCDE8F950}"/>
          </ac:spMkLst>
        </pc:spChg>
        <pc:picChg chg="add mod">
          <ac:chgData name="Kosola Maisa" userId="4b3326f0-aff6-4f7a-9d3f-bb0cbbc8dd91" providerId="ADAL" clId="{E2E583AE-262B-489B-BE0A-B662979C63A0}" dt="2024-12-09T14:38:50.407" v="29"/>
          <ac:picMkLst>
            <pc:docMk/>
            <pc:sldMk cId="3287887843" sldId="317"/>
            <ac:picMk id="4" creationId="{5C5A3281-D9D6-7EC5-2878-C305F4EB5281}"/>
          </ac:picMkLst>
        </pc:picChg>
        <pc:picChg chg="del">
          <ac:chgData name="Kosola Maisa" userId="4b3326f0-aff6-4f7a-9d3f-bb0cbbc8dd91" providerId="ADAL" clId="{E2E583AE-262B-489B-BE0A-B662979C63A0}" dt="2024-12-09T14:38:50.095" v="28" actId="478"/>
          <ac:picMkLst>
            <pc:docMk/>
            <pc:sldMk cId="3287887843" sldId="317"/>
            <ac:picMk id="111" creationId="{06334853-0B1D-071F-D6BC-0D9C10FB9FE1}"/>
          </ac:picMkLst>
        </pc:picChg>
      </pc:sldChg>
      <pc:sldChg chg="addSp delSp modSp mod">
        <pc:chgData name="Kosola Maisa" userId="4b3326f0-aff6-4f7a-9d3f-bb0cbbc8dd91" providerId="ADAL" clId="{E2E583AE-262B-489B-BE0A-B662979C63A0}" dt="2024-12-09T14:38:57.944" v="33"/>
        <pc:sldMkLst>
          <pc:docMk/>
          <pc:sldMk cId="4024444191" sldId="318"/>
        </pc:sldMkLst>
        <pc:spChg chg="add mod">
          <ac:chgData name="Kosola Maisa" userId="4b3326f0-aff6-4f7a-9d3f-bb0cbbc8dd91" providerId="ADAL" clId="{E2E583AE-262B-489B-BE0A-B662979C63A0}" dt="2024-12-09T14:38:57.694" v="32" actId="478"/>
          <ac:spMkLst>
            <pc:docMk/>
            <pc:sldMk cId="4024444191" sldId="318"/>
            <ac:spMk id="11" creationId="{62F709D2-187C-546E-3D71-413924F3C5B7}"/>
          </ac:spMkLst>
        </pc:spChg>
        <pc:picChg chg="add mod">
          <ac:chgData name="Kosola Maisa" userId="4b3326f0-aff6-4f7a-9d3f-bb0cbbc8dd91" providerId="ADAL" clId="{E2E583AE-262B-489B-BE0A-B662979C63A0}" dt="2024-12-09T14:38:57.944" v="33"/>
          <ac:picMkLst>
            <pc:docMk/>
            <pc:sldMk cId="4024444191" sldId="318"/>
            <ac:picMk id="14" creationId="{B4F3CACF-240A-3D2D-8F0D-B43AF46078FE}"/>
          </ac:picMkLst>
        </pc:picChg>
        <pc:picChg chg="del">
          <ac:chgData name="Kosola Maisa" userId="4b3326f0-aff6-4f7a-9d3f-bb0cbbc8dd91" providerId="ADAL" clId="{E2E583AE-262B-489B-BE0A-B662979C63A0}" dt="2024-12-09T14:38:57.694" v="32" actId="478"/>
          <ac:picMkLst>
            <pc:docMk/>
            <pc:sldMk cId="4024444191" sldId="318"/>
            <ac:picMk id="111" creationId="{06334853-0B1D-071F-D6BC-0D9C10FB9FE1}"/>
          </ac:picMkLst>
        </pc:picChg>
      </pc:sldChg>
      <pc:sldChg chg="addSp delSp modSp mod">
        <pc:chgData name="Kosola Maisa" userId="4b3326f0-aff6-4f7a-9d3f-bb0cbbc8dd91" providerId="ADAL" clId="{E2E583AE-262B-489B-BE0A-B662979C63A0}" dt="2024-12-09T14:38:53.351" v="31"/>
        <pc:sldMkLst>
          <pc:docMk/>
          <pc:sldMk cId="3176595427" sldId="319"/>
        </pc:sldMkLst>
        <pc:spChg chg="add mod">
          <ac:chgData name="Kosola Maisa" userId="4b3326f0-aff6-4f7a-9d3f-bb0cbbc8dd91" providerId="ADAL" clId="{E2E583AE-262B-489B-BE0A-B662979C63A0}" dt="2024-12-09T14:38:53.150" v="30" actId="478"/>
          <ac:spMkLst>
            <pc:docMk/>
            <pc:sldMk cId="3176595427" sldId="319"/>
            <ac:spMk id="5" creationId="{06F89D20-9E95-633D-C14A-05B3ECA9FC50}"/>
          </ac:spMkLst>
        </pc:spChg>
        <pc:picChg chg="add mod">
          <ac:chgData name="Kosola Maisa" userId="4b3326f0-aff6-4f7a-9d3f-bb0cbbc8dd91" providerId="ADAL" clId="{E2E583AE-262B-489B-BE0A-B662979C63A0}" dt="2024-12-09T14:38:53.351" v="31"/>
          <ac:picMkLst>
            <pc:docMk/>
            <pc:sldMk cId="3176595427" sldId="319"/>
            <ac:picMk id="7" creationId="{8991680A-CFED-BA5A-33A5-2E6B0EC0154D}"/>
          </ac:picMkLst>
        </pc:picChg>
        <pc:picChg chg="del">
          <ac:chgData name="Kosola Maisa" userId="4b3326f0-aff6-4f7a-9d3f-bb0cbbc8dd91" providerId="ADAL" clId="{E2E583AE-262B-489B-BE0A-B662979C63A0}" dt="2024-12-09T14:38:53.150" v="30" actId="478"/>
          <ac:picMkLst>
            <pc:docMk/>
            <pc:sldMk cId="3176595427" sldId="319"/>
            <ac:picMk id="111" creationId="{06334853-0B1D-071F-D6BC-0D9C10FB9FE1}"/>
          </ac:picMkLst>
        </pc:picChg>
      </pc:sldChg>
      <pc:sldChg chg="addSp delSp modSp mod">
        <pc:chgData name="Kosola Maisa" userId="4b3326f0-aff6-4f7a-9d3f-bb0cbbc8dd91" providerId="ADAL" clId="{E2E583AE-262B-489B-BE0A-B662979C63A0}" dt="2024-12-09T14:39:03.510" v="37"/>
        <pc:sldMkLst>
          <pc:docMk/>
          <pc:sldMk cId="1473281786" sldId="320"/>
        </pc:sldMkLst>
        <pc:spChg chg="add mod">
          <ac:chgData name="Kosola Maisa" userId="4b3326f0-aff6-4f7a-9d3f-bb0cbbc8dd91" providerId="ADAL" clId="{E2E583AE-262B-489B-BE0A-B662979C63A0}" dt="2024-12-09T14:39:03.221" v="36" actId="478"/>
          <ac:spMkLst>
            <pc:docMk/>
            <pc:sldMk cId="1473281786" sldId="320"/>
            <ac:spMk id="4" creationId="{D494AC73-B674-4E2B-A00B-C6B355698178}"/>
          </ac:spMkLst>
        </pc:spChg>
        <pc:picChg chg="add mod">
          <ac:chgData name="Kosola Maisa" userId="4b3326f0-aff6-4f7a-9d3f-bb0cbbc8dd91" providerId="ADAL" clId="{E2E583AE-262B-489B-BE0A-B662979C63A0}" dt="2024-12-09T14:39:03.510" v="37"/>
          <ac:picMkLst>
            <pc:docMk/>
            <pc:sldMk cId="1473281786" sldId="320"/>
            <ac:picMk id="5" creationId="{D5A5CC5A-57F7-D9CD-7C5F-E767E1202336}"/>
          </ac:picMkLst>
        </pc:picChg>
        <pc:picChg chg="del">
          <ac:chgData name="Kosola Maisa" userId="4b3326f0-aff6-4f7a-9d3f-bb0cbbc8dd91" providerId="ADAL" clId="{E2E583AE-262B-489B-BE0A-B662979C63A0}" dt="2024-12-09T14:39:03.221" v="36" actId="478"/>
          <ac:picMkLst>
            <pc:docMk/>
            <pc:sldMk cId="1473281786" sldId="320"/>
            <ac:picMk id="111" creationId="{06334853-0B1D-071F-D6BC-0D9C10FB9FE1}"/>
          </ac:picMkLst>
        </pc:picChg>
      </pc:sldChg>
    </pc:docChg>
  </pc:docChgLst>
  <pc:docChgLst>
    <pc:chgData name="Ojala Krista" userId="f0ba6cd0-c5fd-43c9-a651-72ef6fcfc64d" providerId="ADAL" clId="{2B0C1252-9DD9-410C-9382-732FF980DFD6}"/>
    <pc:docChg chg="undo custSel modSld">
      <pc:chgData name="Ojala Krista" userId="f0ba6cd0-c5fd-43c9-a651-72ef6fcfc64d" providerId="ADAL" clId="{2B0C1252-9DD9-410C-9382-732FF980DFD6}" dt="2024-10-22T10:02:01.073" v="490" actId="404"/>
      <pc:docMkLst>
        <pc:docMk/>
      </pc:docMkLst>
      <pc:sldChg chg="modSp mod">
        <pc:chgData name="Ojala Krista" userId="f0ba6cd0-c5fd-43c9-a651-72ef6fcfc64d" providerId="ADAL" clId="{2B0C1252-9DD9-410C-9382-732FF980DFD6}" dt="2024-10-22T08:54:41.335" v="117" actId="404"/>
        <pc:sldMkLst>
          <pc:docMk/>
          <pc:sldMk cId="0" sldId="256"/>
        </pc:sldMkLst>
        <pc:spChg chg="mod">
          <ac:chgData name="Ojala Krista" userId="f0ba6cd0-c5fd-43c9-a651-72ef6fcfc64d" providerId="ADAL" clId="{2B0C1252-9DD9-410C-9382-732FF980DFD6}" dt="2024-10-22T08:54:41.335" v="117" actId="404"/>
          <ac:spMkLst>
            <pc:docMk/>
            <pc:sldMk cId="0" sldId="256"/>
            <ac:spMk id="99" creationId="{00000000-0000-0000-0000-000000000000}"/>
          </ac:spMkLst>
        </pc:spChg>
        <pc:spChg chg="mod">
          <ac:chgData name="Ojala Krista" userId="f0ba6cd0-c5fd-43c9-a651-72ef6fcfc64d" providerId="ADAL" clId="{2B0C1252-9DD9-410C-9382-732FF980DFD6}" dt="2024-10-22T08:54:13.860" v="111" actId="113"/>
          <ac:spMkLst>
            <pc:docMk/>
            <pc:sldMk cId="0" sldId="256"/>
            <ac:spMk id="105" creationId="{00000000-0000-0000-0000-000000000000}"/>
          </ac:spMkLst>
        </pc:spChg>
      </pc:sldChg>
      <pc:sldChg chg="modSp mod">
        <pc:chgData name="Ojala Krista" userId="f0ba6cd0-c5fd-43c9-a651-72ef6fcfc64d" providerId="ADAL" clId="{2B0C1252-9DD9-410C-9382-732FF980DFD6}" dt="2024-10-22T08:04:38.564" v="1" actId="113"/>
        <pc:sldMkLst>
          <pc:docMk/>
          <pc:sldMk cId="1608186336" sldId="261"/>
        </pc:sldMkLst>
        <pc:spChg chg="mod">
          <ac:chgData name="Ojala Krista" userId="f0ba6cd0-c5fd-43c9-a651-72ef6fcfc64d" providerId="ADAL" clId="{2B0C1252-9DD9-410C-9382-732FF980DFD6}" dt="2024-10-22T08:04:38.564" v="1" actId="113"/>
          <ac:spMkLst>
            <pc:docMk/>
            <pc:sldMk cId="1608186336" sldId="261"/>
            <ac:spMk id="13" creationId="{4AFB8E46-F25C-24F4-A5AE-77D5D65E24CB}"/>
          </ac:spMkLst>
        </pc:spChg>
      </pc:sldChg>
      <pc:sldChg chg="modSp mod">
        <pc:chgData name="Ojala Krista" userId="f0ba6cd0-c5fd-43c9-a651-72ef6fcfc64d" providerId="ADAL" clId="{2B0C1252-9DD9-410C-9382-732FF980DFD6}" dt="2024-10-22T08:04:47.625" v="4" actId="113"/>
        <pc:sldMkLst>
          <pc:docMk/>
          <pc:sldMk cId="1314171282" sldId="263"/>
        </pc:sldMkLst>
        <pc:spChg chg="mod">
          <ac:chgData name="Ojala Krista" userId="f0ba6cd0-c5fd-43c9-a651-72ef6fcfc64d" providerId="ADAL" clId="{2B0C1252-9DD9-410C-9382-732FF980DFD6}" dt="2024-10-22T08:04:47.625" v="4" actId="113"/>
          <ac:spMkLst>
            <pc:docMk/>
            <pc:sldMk cId="1314171282" sldId="263"/>
            <ac:spMk id="13" creationId="{4AFB8E46-F25C-24F4-A5AE-77D5D65E24CB}"/>
          </ac:spMkLst>
        </pc:spChg>
      </pc:sldChg>
      <pc:sldChg chg="modSp mod modNotesTx">
        <pc:chgData name="Ojala Krista" userId="f0ba6cd0-c5fd-43c9-a651-72ef6fcfc64d" providerId="ADAL" clId="{2B0C1252-9DD9-410C-9382-732FF980DFD6}" dt="2024-10-22T09:12:42.875" v="175" actId="20577"/>
        <pc:sldMkLst>
          <pc:docMk/>
          <pc:sldMk cId="2660627334" sldId="287"/>
        </pc:sldMkLst>
        <pc:spChg chg="mod">
          <ac:chgData name="Ojala Krista" userId="f0ba6cd0-c5fd-43c9-a651-72ef6fcfc64d" providerId="ADAL" clId="{2B0C1252-9DD9-410C-9382-732FF980DFD6}" dt="2024-10-22T09:12:28.105" v="156" actId="113"/>
          <ac:spMkLst>
            <pc:docMk/>
            <pc:sldMk cId="2660627334" sldId="287"/>
            <ac:spMk id="3" creationId="{4EFA1EBF-306B-DB56-9D7A-5CD267F063F0}"/>
          </ac:spMkLst>
        </pc:spChg>
        <pc:spChg chg="mod">
          <ac:chgData name="Ojala Krista" userId="f0ba6cd0-c5fd-43c9-a651-72ef6fcfc64d" providerId="ADAL" clId="{2B0C1252-9DD9-410C-9382-732FF980DFD6}" dt="2024-10-22T09:12:16.555" v="153" actId="113"/>
          <ac:spMkLst>
            <pc:docMk/>
            <pc:sldMk cId="2660627334" sldId="287"/>
            <ac:spMk id="5" creationId="{D88A352C-D038-0C83-3ABF-A8491439BB4B}"/>
          </ac:spMkLst>
        </pc:spChg>
        <pc:spChg chg="mod">
          <ac:chgData name="Ojala Krista" userId="f0ba6cd0-c5fd-43c9-a651-72ef6fcfc64d" providerId="ADAL" clId="{2B0C1252-9DD9-410C-9382-732FF980DFD6}" dt="2024-10-22T09:12:09.845" v="152" actId="113"/>
          <ac:spMkLst>
            <pc:docMk/>
            <pc:sldMk cId="2660627334" sldId="287"/>
            <ac:spMk id="6" creationId="{65AFCC48-2771-E220-951E-540A51FB7CD1}"/>
          </ac:spMkLst>
        </pc:spChg>
        <pc:spChg chg="mod">
          <ac:chgData name="Ojala Krista" userId="f0ba6cd0-c5fd-43c9-a651-72ef6fcfc64d" providerId="ADAL" clId="{2B0C1252-9DD9-410C-9382-732FF980DFD6}" dt="2024-10-22T09:12:03.587" v="151" actId="113"/>
          <ac:spMkLst>
            <pc:docMk/>
            <pc:sldMk cId="2660627334" sldId="287"/>
            <ac:spMk id="7" creationId="{E905D9B6-1B98-D658-D1D1-E21B1AB47FBA}"/>
          </ac:spMkLst>
        </pc:spChg>
        <pc:spChg chg="mod">
          <ac:chgData name="Ojala Krista" userId="f0ba6cd0-c5fd-43c9-a651-72ef6fcfc64d" providerId="ADAL" clId="{2B0C1252-9DD9-410C-9382-732FF980DFD6}" dt="2024-10-22T09:08:19.656" v="150"/>
          <ac:spMkLst>
            <pc:docMk/>
            <pc:sldMk cId="2660627334" sldId="287"/>
            <ac:spMk id="17" creationId="{5F6A42FF-C757-4A1A-39AA-B73562A00E7D}"/>
          </ac:spMkLst>
        </pc:spChg>
        <pc:cxnChg chg="mod">
          <ac:chgData name="Ojala Krista" userId="f0ba6cd0-c5fd-43c9-a651-72ef6fcfc64d" providerId="ADAL" clId="{2B0C1252-9DD9-410C-9382-732FF980DFD6}" dt="2024-10-22T09:12:23.458" v="155" actId="1076"/>
          <ac:cxnSpMkLst>
            <pc:docMk/>
            <pc:sldMk cId="2660627334" sldId="287"/>
            <ac:cxnSpMk id="9" creationId="{08178F63-47DB-98A2-42CA-F92974737B33}"/>
          </ac:cxnSpMkLst>
        </pc:cxnChg>
      </pc:sldChg>
      <pc:sldChg chg="addSp modSp mod">
        <pc:chgData name="Ojala Krista" userId="f0ba6cd0-c5fd-43c9-a651-72ef6fcfc64d" providerId="ADAL" clId="{2B0C1252-9DD9-410C-9382-732FF980DFD6}" dt="2024-10-22T09:08:08.936" v="149" actId="34135"/>
        <pc:sldMkLst>
          <pc:docMk/>
          <pc:sldMk cId="4137831345" sldId="295"/>
        </pc:sldMkLst>
        <pc:spChg chg="add mod">
          <ac:chgData name="Ojala Krista" userId="f0ba6cd0-c5fd-43c9-a651-72ef6fcfc64d" providerId="ADAL" clId="{2B0C1252-9DD9-410C-9382-732FF980DFD6}" dt="2024-10-22T09:08:03.886" v="147" actId="34135"/>
          <ac:spMkLst>
            <pc:docMk/>
            <pc:sldMk cId="4137831345" sldId="295"/>
            <ac:spMk id="3" creationId="{888ADD11-09BA-0A01-2FD3-2FD27A5AA984}"/>
          </ac:spMkLst>
        </pc:spChg>
        <pc:spChg chg="add mod">
          <ac:chgData name="Ojala Krista" userId="f0ba6cd0-c5fd-43c9-a651-72ef6fcfc64d" providerId="ADAL" clId="{2B0C1252-9DD9-410C-9382-732FF980DFD6}" dt="2024-10-22T09:07:30.759" v="144" actId="1582"/>
          <ac:spMkLst>
            <pc:docMk/>
            <pc:sldMk cId="4137831345" sldId="295"/>
            <ac:spMk id="4" creationId="{61EF336E-7E7E-5282-8A90-61C43F734DC4}"/>
          </ac:spMkLst>
        </pc:spChg>
        <pc:spChg chg="add mod">
          <ac:chgData name="Ojala Krista" userId="f0ba6cd0-c5fd-43c9-a651-72ef6fcfc64d" providerId="ADAL" clId="{2B0C1252-9DD9-410C-9382-732FF980DFD6}" dt="2024-10-22T09:08:08.936" v="149" actId="34135"/>
          <ac:spMkLst>
            <pc:docMk/>
            <pc:sldMk cId="4137831345" sldId="295"/>
            <ac:spMk id="5" creationId="{C3896E30-4BAF-5E9E-3B4D-FDF2F62E70FD}"/>
          </ac:spMkLst>
        </pc:spChg>
        <pc:spChg chg="add mod">
          <ac:chgData name="Ojala Krista" userId="f0ba6cd0-c5fd-43c9-a651-72ef6fcfc64d" providerId="ADAL" clId="{2B0C1252-9DD9-410C-9382-732FF980DFD6}" dt="2024-10-22T09:08:06.168" v="148" actId="34135"/>
          <ac:spMkLst>
            <pc:docMk/>
            <pc:sldMk cId="4137831345" sldId="295"/>
            <ac:spMk id="7" creationId="{31DEDC23-888E-3EB6-DCF5-F7B5BB175A66}"/>
          </ac:spMkLst>
        </pc:spChg>
        <pc:spChg chg="add mod">
          <ac:chgData name="Ojala Krista" userId="f0ba6cd0-c5fd-43c9-a651-72ef6fcfc64d" providerId="ADAL" clId="{2B0C1252-9DD9-410C-9382-732FF980DFD6}" dt="2024-10-22T09:07:59.906" v="146" actId="34135"/>
          <ac:spMkLst>
            <pc:docMk/>
            <pc:sldMk cId="4137831345" sldId="295"/>
            <ac:spMk id="9" creationId="{7FD7CB16-DB62-D2C2-A32D-12BEC06B6D35}"/>
          </ac:spMkLst>
        </pc:spChg>
        <pc:spChg chg="mod">
          <ac:chgData name="Ojala Krista" userId="f0ba6cd0-c5fd-43c9-a651-72ef6fcfc64d" providerId="ADAL" clId="{2B0C1252-9DD9-410C-9382-732FF980DFD6}" dt="2024-10-22T08:11:02.332" v="49" actId="20577"/>
          <ac:spMkLst>
            <pc:docMk/>
            <pc:sldMk cId="4137831345" sldId="295"/>
            <ac:spMk id="15" creationId="{E5D19E80-E3B5-7D43-FA42-4DBCBA02FF65}"/>
          </ac:spMkLst>
        </pc:spChg>
        <pc:grpChg chg="add mod">
          <ac:chgData name="Ojala Krista" userId="f0ba6cd0-c5fd-43c9-a651-72ef6fcfc64d" providerId="ADAL" clId="{2B0C1252-9DD9-410C-9382-732FF980DFD6}" dt="2024-10-22T09:07:43.360" v="145" actId="164"/>
          <ac:grpSpMkLst>
            <pc:docMk/>
            <pc:sldMk cId="4137831345" sldId="295"/>
            <ac:grpSpMk id="6" creationId="{EC852A61-919A-F00F-74A1-90791540829E}"/>
          </ac:grpSpMkLst>
        </pc:grpChg>
        <pc:picChg chg="mod">
          <ac:chgData name="Ojala Krista" userId="f0ba6cd0-c5fd-43c9-a651-72ef6fcfc64d" providerId="ADAL" clId="{2B0C1252-9DD9-410C-9382-732FF980DFD6}" dt="2024-10-22T09:06:52.098" v="135" actId="1076"/>
          <ac:picMkLst>
            <pc:docMk/>
            <pc:sldMk cId="4137831345" sldId="295"/>
            <ac:picMk id="12" creationId="{9072BE2E-D2EB-EF4C-ADE8-7BEE5192225B}"/>
          </ac:picMkLst>
        </pc:picChg>
      </pc:sldChg>
      <pc:sldChg chg="modSp mod">
        <pc:chgData name="Ojala Krista" userId="f0ba6cd0-c5fd-43c9-a651-72ef6fcfc64d" providerId="ADAL" clId="{2B0C1252-9DD9-410C-9382-732FF980DFD6}" dt="2024-10-22T09:13:55.658" v="199" actId="20577"/>
        <pc:sldMkLst>
          <pc:docMk/>
          <pc:sldMk cId="826878450" sldId="308"/>
        </pc:sldMkLst>
        <pc:spChg chg="mod">
          <ac:chgData name="Ojala Krista" userId="f0ba6cd0-c5fd-43c9-a651-72ef6fcfc64d" providerId="ADAL" clId="{2B0C1252-9DD9-410C-9382-732FF980DFD6}" dt="2024-10-22T09:13:21.436" v="196" actId="20577"/>
          <ac:spMkLst>
            <pc:docMk/>
            <pc:sldMk cId="826878450" sldId="308"/>
            <ac:spMk id="3" creationId="{BC477F7A-D275-72A3-68B3-8D56BA698806}"/>
          </ac:spMkLst>
        </pc:spChg>
        <pc:spChg chg="mod">
          <ac:chgData name="Ojala Krista" userId="f0ba6cd0-c5fd-43c9-a651-72ef6fcfc64d" providerId="ADAL" clId="{2B0C1252-9DD9-410C-9382-732FF980DFD6}" dt="2024-10-22T09:13:33.305" v="197" actId="20577"/>
          <ac:spMkLst>
            <pc:docMk/>
            <pc:sldMk cId="826878450" sldId="308"/>
            <ac:spMk id="4" creationId="{0C3A5CB5-E1BF-D3BB-EF7F-B64CDACD439D}"/>
          </ac:spMkLst>
        </pc:spChg>
        <pc:spChg chg="mod">
          <ac:chgData name="Ojala Krista" userId="f0ba6cd0-c5fd-43c9-a651-72ef6fcfc64d" providerId="ADAL" clId="{2B0C1252-9DD9-410C-9382-732FF980DFD6}" dt="2024-10-22T09:13:38.953" v="198" actId="20577"/>
          <ac:spMkLst>
            <pc:docMk/>
            <pc:sldMk cId="826878450" sldId="308"/>
            <ac:spMk id="5" creationId="{312E2BF4-50A5-0EAF-C310-B4CA8C06C202}"/>
          </ac:spMkLst>
        </pc:spChg>
        <pc:spChg chg="mod">
          <ac:chgData name="Ojala Krista" userId="f0ba6cd0-c5fd-43c9-a651-72ef6fcfc64d" providerId="ADAL" clId="{2B0C1252-9DD9-410C-9382-732FF980DFD6}" dt="2024-10-22T09:13:55.658" v="199" actId="20577"/>
          <ac:spMkLst>
            <pc:docMk/>
            <pc:sldMk cId="826878450" sldId="308"/>
            <ac:spMk id="6" creationId="{98A61769-E28A-EC7D-0559-1325DC0458C0}"/>
          </ac:spMkLst>
        </pc:spChg>
        <pc:spChg chg="mod">
          <ac:chgData name="Ojala Krista" userId="f0ba6cd0-c5fd-43c9-a651-72ef6fcfc64d" providerId="ADAL" clId="{2B0C1252-9DD9-410C-9382-732FF980DFD6}" dt="2024-10-22T09:13:08.755" v="185" actId="20577"/>
          <ac:spMkLst>
            <pc:docMk/>
            <pc:sldMk cId="826878450" sldId="308"/>
            <ac:spMk id="7" creationId="{D8D2925D-6FB0-0609-BB49-C4D3E11D0BD1}"/>
          </ac:spMkLst>
        </pc:spChg>
      </pc:sldChg>
      <pc:sldChg chg="modSp mod">
        <pc:chgData name="Ojala Krista" userId="f0ba6cd0-c5fd-43c9-a651-72ef6fcfc64d" providerId="ADAL" clId="{2B0C1252-9DD9-410C-9382-732FF980DFD6}" dt="2024-10-22T09:14:15.264" v="201" actId="20577"/>
        <pc:sldMkLst>
          <pc:docMk/>
          <pc:sldMk cId="525311689" sldId="309"/>
        </pc:sldMkLst>
        <pc:spChg chg="mod">
          <ac:chgData name="Ojala Krista" userId="f0ba6cd0-c5fd-43c9-a651-72ef6fcfc64d" providerId="ADAL" clId="{2B0C1252-9DD9-410C-9382-732FF980DFD6}" dt="2024-10-22T09:14:15.264" v="201" actId="20577"/>
          <ac:spMkLst>
            <pc:docMk/>
            <pc:sldMk cId="525311689" sldId="309"/>
            <ac:spMk id="8" creationId="{A0F3981F-DE46-809D-D0EC-57E2DEED6BDF}"/>
          </ac:spMkLst>
        </pc:spChg>
        <pc:spChg chg="mod">
          <ac:chgData name="Ojala Krista" userId="f0ba6cd0-c5fd-43c9-a651-72ef6fcfc64d" providerId="ADAL" clId="{2B0C1252-9DD9-410C-9382-732FF980DFD6}" dt="2024-10-22T09:14:08.972" v="200"/>
          <ac:spMkLst>
            <pc:docMk/>
            <pc:sldMk cId="525311689" sldId="309"/>
            <ac:spMk id="21" creationId="{CC016589-D512-F601-E002-10808484ED95}"/>
          </ac:spMkLst>
        </pc:spChg>
      </pc:sldChg>
      <pc:sldChg chg="modSp">
        <pc:chgData name="Ojala Krista" userId="f0ba6cd0-c5fd-43c9-a651-72ef6fcfc64d" providerId="ADAL" clId="{2B0C1252-9DD9-410C-9382-732FF980DFD6}" dt="2024-10-22T09:16:35.640" v="210" actId="20577"/>
        <pc:sldMkLst>
          <pc:docMk/>
          <pc:sldMk cId="3027801011" sldId="310"/>
        </pc:sldMkLst>
        <pc:graphicFrameChg chg="mod">
          <ac:chgData name="Ojala Krista" userId="f0ba6cd0-c5fd-43c9-a651-72ef6fcfc64d" providerId="ADAL" clId="{2B0C1252-9DD9-410C-9382-732FF980DFD6}" dt="2024-10-22T09:16:35.640" v="210" actId="20577"/>
          <ac:graphicFrameMkLst>
            <pc:docMk/>
            <pc:sldMk cId="3027801011" sldId="310"/>
            <ac:graphicFrameMk id="3" creationId="{6F09E5B1-8F40-2E58-8901-000DDFCEF176}"/>
          </ac:graphicFrameMkLst>
        </pc:graphicFrameChg>
      </pc:sldChg>
      <pc:sldChg chg="modSp mod modNotesTx">
        <pc:chgData name="Ojala Krista" userId="f0ba6cd0-c5fd-43c9-a651-72ef6fcfc64d" providerId="ADAL" clId="{2B0C1252-9DD9-410C-9382-732FF980DFD6}" dt="2024-10-22T09:17:18.433" v="269" actId="20577"/>
        <pc:sldMkLst>
          <pc:docMk/>
          <pc:sldMk cId="3796480413" sldId="311"/>
        </pc:sldMkLst>
        <pc:spChg chg="mod">
          <ac:chgData name="Ojala Krista" userId="f0ba6cd0-c5fd-43c9-a651-72ef6fcfc64d" providerId="ADAL" clId="{2B0C1252-9DD9-410C-9382-732FF980DFD6}" dt="2024-10-22T09:16:53.914" v="229" actId="20577"/>
          <ac:spMkLst>
            <pc:docMk/>
            <pc:sldMk cId="3796480413" sldId="311"/>
            <ac:spMk id="9" creationId="{72819866-56DE-AEB1-599A-B51DDA086197}"/>
          </ac:spMkLst>
        </pc:spChg>
        <pc:spChg chg="mod">
          <ac:chgData name="Ojala Krista" userId="f0ba6cd0-c5fd-43c9-a651-72ef6fcfc64d" providerId="ADAL" clId="{2B0C1252-9DD9-410C-9382-732FF980DFD6}" dt="2024-10-22T09:17:03.874" v="249" actId="20577"/>
          <ac:spMkLst>
            <pc:docMk/>
            <pc:sldMk cId="3796480413" sldId="311"/>
            <ac:spMk id="21" creationId="{CC016589-D512-F601-E002-10808484ED95}"/>
          </ac:spMkLst>
        </pc:spChg>
      </pc:sldChg>
      <pc:sldChg chg="modSp mod">
        <pc:chgData name="Ojala Krista" userId="f0ba6cd0-c5fd-43c9-a651-72ef6fcfc64d" providerId="ADAL" clId="{2B0C1252-9DD9-410C-9382-732FF980DFD6}" dt="2024-10-22T09:19:13.040" v="299" actId="20577"/>
        <pc:sldMkLst>
          <pc:docMk/>
          <pc:sldMk cId="251632921" sldId="312"/>
        </pc:sldMkLst>
        <pc:spChg chg="mod">
          <ac:chgData name="Ojala Krista" userId="f0ba6cd0-c5fd-43c9-a651-72ef6fcfc64d" providerId="ADAL" clId="{2B0C1252-9DD9-410C-9382-732FF980DFD6}" dt="2024-10-22T09:17:46.033" v="292" actId="404"/>
          <ac:spMkLst>
            <pc:docMk/>
            <pc:sldMk cId="251632921" sldId="312"/>
            <ac:spMk id="6" creationId="{8AA6D734-4D97-CD28-D5A2-5894CF4C5408}"/>
          </ac:spMkLst>
        </pc:spChg>
        <pc:spChg chg="mod">
          <ac:chgData name="Ojala Krista" userId="f0ba6cd0-c5fd-43c9-a651-72ef6fcfc64d" providerId="ADAL" clId="{2B0C1252-9DD9-410C-9382-732FF980DFD6}" dt="2024-10-22T09:19:13.040" v="299" actId="20577"/>
          <ac:spMkLst>
            <pc:docMk/>
            <pc:sldMk cId="251632921" sldId="312"/>
            <ac:spMk id="25" creationId="{49446F34-585C-1C52-1D79-D787D7764E75}"/>
          </ac:spMkLst>
        </pc:spChg>
        <pc:spChg chg="mod">
          <ac:chgData name="Ojala Krista" userId="f0ba6cd0-c5fd-43c9-a651-72ef6fcfc64d" providerId="ADAL" clId="{2B0C1252-9DD9-410C-9382-732FF980DFD6}" dt="2024-10-22T09:18:33.433" v="294" actId="404"/>
          <ac:spMkLst>
            <pc:docMk/>
            <pc:sldMk cId="251632921" sldId="312"/>
            <ac:spMk id="49" creationId="{CA443286-3F10-962D-932A-592CA4AB88E4}"/>
          </ac:spMkLst>
        </pc:spChg>
        <pc:cxnChg chg="mod">
          <ac:chgData name="Ojala Krista" userId="f0ba6cd0-c5fd-43c9-a651-72ef6fcfc64d" providerId="ADAL" clId="{2B0C1252-9DD9-410C-9382-732FF980DFD6}" dt="2024-10-22T09:18:33.433" v="294" actId="404"/>
          <ac:cxnSpMkLst>
            <pc:docMk/>
            <pc:sldMk cId="251632921" sldId="312"/>
            <ac:cxnSpMk id="51" creationId="{1C930944-F749-8C4D-C451-C114B822FB8B}"/>
          </ac:cxnSpMkLst>
        </pc:cxnChg>
      </pc:sldChg>
      <pc:sldChg chg="modSp mod">
        <pc:chgData name="Ojala Krista" userId="f0ba6cd0-c5fd-43c9-a651-72ef6fcfc64d" providerId="ADAL" clId="{2B0C1252-9DD9-410C-9382-732FF980DFD6}" dt="2024-10-22T09:20:53.782" v="327" actId="404"/>
        <pc:sldMkLst>
          <pc:docMk/>
          <pc:sldMk cId="1057694" sldId="313"/>
        </pc:sldMkLst>
        <pc:spChg chg="mod">
          <ac:chgData name="Ojala Krista" userId="f0ba6cd0-c5fd-43c9-a651-72ef6fcfc64d" providerId="ADAL" clId="{2B0C1252-9DD9-410C-9382-732FF980DFD6}" dt="2024-10-22T09:20:53.782" v="327" actId="404"/>
          <ac:spMkLst>
            <pc:docMk/>
            <pc:sldMk cId="1057694" sldId="313"/>
            <ac:spMk id="6" creationId="{8AA6D734-4D97-CD28-D5A2-5894CF4C5408}"/>
          </ac:spMkLst>
        </pc:spChg>
        <pc:spChg chg="mod">
          <ac:chgData name="Ojala Krista" userId="f0ba6cd0-c5fd-43c9-a651-72ef6fcfc64d" providerId="ADAL" clId="{2B0C1252-9DD9-410C-9382-732FF980DFD6}" dt="2024-10-22T09:20:16.597" v="304" actId="20577"/>
          <ac:spMkLst>
            <pc:docMk/>
            <pc:sldMk cId="1057694" sldId="313"/>
            <ac:spMk id="25" creationId="{49446F34-585C-1C52-1D79-D787D7764E75}"/>
          </ac:spMkLst>
        </pc:spChg>
        <pc:spChg chg="mod">
          <ac:chgData name="Ojala Krista" userId="f0ba6cd0-c5fd-43c9-a651-72ef6fcfc64d" providerId="ADAL" clId="{2B0C1252-9DD9-410C-9382-732FF980DFD6}" dt="2024-10-22T09:19:48.763" v="301" actId="404"/>
          <ac:spMkLst>
            <pc:docMk/>
            <pc:sldMk cId="1057694" sldId="313"/>
            <ac:spMk id="49" creationId="{CA443286-3F10-962D-932A-592CA4AB88E4}"/>
          </ac:spMkLst>
        </pc:spChg>
        <pc:cxnChg chg="mod">
          <ac:chgData name="Ojala Krista" userId="f0ba6cd0-c5fd-43c9-a651-72ef6fcfc64d" providerId="ADAL" clId="{2B0C1252-9DD9-410C-9382-732FF980DFD6}" dt="2024-10-22T09:19:48.763" v="301" actId="404"/>
          <ac:cxnSpMkLst>
            <pc:docMk/>
            <pc:sldMk cId="1057694" sldId="313"/>
            <ac:cxnSpMk id="51" creationId="{1C930944-F749-8C4D-C451-C114B822FB8B}"/>
          </ac:cxnSpMkLst>
        </pc:cxnChg>
      </pc:sldChg>
      <pc:sldChg chg="addSp delSp modSp mod">
        <pc:chgData name="Ojala Krista" userId="f0ba6cd0-c5fd-43c9-a651-72ef6fcfc64d" providerId="ADAL" clId="{2B0C1252-9DD9-410C-9382-732FF980DFD6}" dt="2024-10-22T09:54:30.582" v="398" actId="1076"/>
        <pc:sldMkLst>
          <pc:docMk/>
          <pc:sldMk cId="1165713884" sldId="314"/>
        </pc:sldMkLst>
        <pc:spChg chg="add mod">
          <ac:chgData name="Ojala Krista" userId="f0ba6cd0-c5fd-43c9-a651-72ef6fcfc64d" providerId="ADAL" clId="{2B0C1252-9DD9-410C-9382-732FF980DFD6}" dt="2024-10-22T09:54:30.582" v="398" actId="1076"/>
          <ac:spMkLst>
            <pc:docMk/>
            <pc:sldMk cId="1165713884" sldId="314"/>
            <ac:spMk id="7" creationId="{2F9D6937-C03A-3E8E-8D7B-2BF051C996B7}"/>
          </ac:spMkLst>
        </pc:spChg>
        <pc:spChg chg="mod">
          <ac:chgData name="Ojala Krista" userId="f0ba6cd0-c5fd-43c9-a651-72ef6fcfc64d" providerId="ADAL" clId="{2B0C1252-9DD9-410C-9382-732FF980DFD6}" dt="2024-10-22T09:54:02.882" v="393" actId="404"/>
          <ac:spMkLst>
            <pc:docMk/>
            <pc:sldMk cId="1165713884" sldId="314"/>
            <ac:spMk id="49" creationId="{CA443286-3F10-962D-932A-592CA4AB88E4}"/>
          </ac:spMkLst>
        </pc:spChg>
        <pc:cxnChg chg="mod">
          <ac:chgData name="Ojala Krista" userId="f0ba6cd0-c5fd-43c9-a651-72ef6fcfc64d" providerId="ADAL" clId="{2B0C1252-9DD9-410C-9382-732FF980DFD6}" dt="2024-10-22T09:54:02.882" v="393" actId="404"/>
          <ac:cxnSpMkLst>
            <pc:docMk/>
            <pc:sldMk cId="1165713884" sldId="314"/>
            <ac:cxnSpMk id="51" creationId="{1C930944-F749-8C4D-C451-C114B822FB8B}"/>
          </ac:cxnSpMkLst>
        </pc:cxnChg>
      </pc:sldChg>
      <pc:sldChg chg="modSp mod">
        <pc:chgData name="Ojala Krista" userId="f0ba6cd0-c5fd-43c9-a651-72ef6fcfc64d" providerId="ADAL" clId="{2B0C1252-9DD9-410C-9382-732FF980DFD6}" dt="2024-10-22T10:02:01.073" v="490" actId="404"/>
        <pc:sldMkLst>
          <pc:docMk/>
          <pc:sldMk cId="1112189869" sldId="315"/>
        </pc:sldMkLst>
        <pc:spChg chg="mod">
          <ac:chgData name="Ojala Krista" userId="f0ba6cd0-c5fd-43c9-a651-72ef6fcfc64d" providerId="ADAL" clId="{2B0C1252-9DD9-410C-9382-732FF980DFD6}" dt="2024-10-22T09:24:36.116" v="354" actId="404"/>
          <ac:spMkLst>
            <pc:docMk/>
            <pc:sldMk cId="1112189869" sldId="315"/>
            <ac:spMk id="2" creationId="{F7658165-52CD-0D52-6F31-B4BB9E640B5A}"/>
          </ac:spMkLst>
        </pc:spChg>
        <pc:spChg chg="mod">
          <ac:chgData name="Ojala Krista" userId="f0ba6cd0-c5fd-43c9-a651-72ef6fcfc64d" providerId="ADAL" clId="{2B0C1252-9DD9-410C-9382-732FF980DFD6}" dt="2024-10-22T10:01:32.271" v="448" actId="20577"/>
          <ac:spMkLst>
            <pc:docMk/>
            <pc:sldMk cId="1112189869" sldId="315"/>
            <ac:spMk id="5" creationId="{F75FC85D-D053-6E69-30CD-546BDA49ABAA}"/>
          </ac:spMkLst>
        </pc:spChg>
        <pc:spChg chg="mod">
          <ac:chgData name="Ojala Krista" userId="f0ba6cd0-c5fd-43c9-a651-72ef6fcfc64d" providerId="ADAL" clId="{2B0C1252-9DD9-410C-9382-732FF980DFD6}" dt="2024-10-22T10:02:01.073" v="490" actId="404"/>
          <ac:spMkLst>
            <pc:docMk/>
            <pc:sldMk cId="1112189869" sldId="315"/>
            <ac:spMk id="6" creationId="{C2725FEA-0A06-77A3-35FF-7ED50BB9B36E}"/>
          </ac:spMkLst>
        </pc:spChg>
        <pc:spChg chg="mod">
          <ac:chgData name="Ojala Krista" userId="f0ba6cd0-c5fd-43c9-a651-72ef6fcfc64d" providerId="ADAL" clId="{2B0C1252-9DD9-410C-9382-732FF980DFD6}" dt="2024-10-22T09:24:48.961" v="391" actId="20577"/>
          <ac:spMkLst>
            <pc:docMk/>
            <pc:sldMk cId="1112189869" sldId="315"/>
            <ac:spMk id="21" creationId="{CC016589-D512-F601-E002-10808484ED95}"/>
          </ac:spMkLst>
        </pc:spChg>
      </pc:sldChg>
      <pc:sldChg chg="modSp">
        <pc:chgData name="Ojala Krista" userId="f0ba6cd0-c5fd-43c9-a651-72ef6fcfc64d" providerId="ADAL" clId="{2B0C1252-9DD9-410C-9382-732FF980DFD6}" dt="2024-10-22T09:23:50.805" v="348" actId="20577"/>
        <pc:sldMkLst>
          <pc:docMk/>
          <pc:sldMk cId="799559142" sldId="316"/>
        </pc:sldMkLst>
        <pc:graphicFrameChg chg="mod">
          <ac:chgData name="Ojala Krista" userId="f0ba6cd0-c5fd-43c9-a651-72ef6fcfc64d" providerId="ADAL" clId="{2B0C1252-9DD9-410C-9382-732FF980DFD6}" dt="2024-10-22T09:23:50.805" v="348" actId="20577"/>
          <ac:graphicFrameMkLst>
            <pc:docMk/>
            <pc:sldMk cId="799559142" sldId="316"/>
            <ac:graphicFrameMk id="9" creationId="{4AA6E2DB-3840-E88A-521F-155D6D12E271}"/>
          </ac:graphicFrameMkLst>
        </pc:graphicFrameChg>
      </pc:sldChg>
      <pc:sldChg chg="modSp mod">
        <pc:chgData name="Ojala Krista" userId="f0ba6cd0-c5fd-43c9-a651-72ef6fcfc64d" providerId="ADAL" clId="{2B0C1252-9DD9-410C-9382-732FF980DFD6}" dt="2024-10-22T09:23:30.501" v="343" actId="20578"/>
        <pc:sldMkLst>
          <pc:docMk/>
          <pc:sldMk cId="3176595427" sldId="319"/>
        </pc:sldMkLst>
        <pc:spChg chg="mod">
          <ac:chgData name="Ojala Krista" userId="f0ba6cd0-c5fd-43c9-a651-72ef6fcfc64d" providerId="ADAL" clId="{2B0C1252-9DD9-410C-9382-732FF980DFD6}" dt="2024-10-22T09:21:39.868" v="328"/>
          <ac:spMkLst>
            <pc:docMk/>
            <pc:sldMk cId="3176595427" sldId="319"/>
            <ac:spMk id="20" creationId="{630057AD-5E65-A067-9F11-86C8B0C66DE6}"/>
          </ac:spMkLst>
        </pc:spChg>
        <pc:spChg chg="mod">
          <ac:chgData name="Ojala Krista" userId="f0ba6cd0-c5fd-43c9-a651-72ef6fcfc64d" providerId="ADAL" clId="{2B0C1252-9DD9-410C-9382-732FF980DFD6}" dt="2024-10-22T09:22:03.622" v="340" actId="14100"/>
          <ac:spMkLst>
            <pc:docMk/>
            <pc:sldMk cId="3176595427" sldId="319"/>
            <ac:spMk id="21" creationId="{CC016589-D512-F601-E002-10808484ED95}"/>
          </ac:spMkLst>
        </pc:spChg>
        <pc:spChg chg="mod">
          <ac:chgData name="Ojala Krista" userId="f0ba6cd0-c5fd-43c9-a651-72ef6fcfc64d" providerId="ADAL" clId="{2B0C1252-9DD9-410C-9382-732FF980DFD6}" dt="2024-10-22T09:21:44.212" v="329"/>
          <ac:spMkLst>
            <pc:docMk/>
            <pc:sldMk cId="3176595427" sldId="319"/>
            <ac:spMk id="22" creationId="{9D60922B-5AE4-596A-76FD-66E46FD13F4B}"/>
          </ac:spMkLst>
        </pc:spChg>
        <pc:spChg chg="mod">
          <ac:chgData name="Ojala Krista" userId="f0ba6cd0-c5fd-43c9-a651-72ef6fcfc64d" providerId="ADAL" clId="{2B0C1252-9DD9-410C-9382-732FF980DFD6}" dt="2024-10-22T09:21:46.708" v="330"/>
          <ac:spMkLst>
            <pc:docMk/>
            <pc:sldMk cId="3176595427" sldId="319"/>
            <ac:spMk id="23" creationId="{4CD45AD5-BCF2-BF82-5812-FF2F989BE455}"/>
          </ac:spMkLst>
        </pc:spChg>
        <pc:spChg chg="mod">
          <ac:chgData name="Ojala Krista" userId="f0ba6cd0-c5fd-43c9-a651-72ef6fcfc64d" providerId="ADAL" clId="{2B0C1252-9DD9-410C-9382-732FF980DFD6}" dt="2024-10-22T09:21:49.014" v="331"/>
          <ac:spMkLst>
            <pc:docMk/>
            <pc:sldMk cId="3176595427" sldId="319"/>
            <ac:spMk id="24" creationId="{8D9AF0E1-3E07-21A6-D1BC-DE8B19507734}"/>
          </ac:spMkLst>
        </pc:spChg>
        <pc:graphicFrameChg chg="mod">
          <ac:chgData name="Ojala Krista" userId="f0ba6cd0-c5fd-43c9-a651-72ef6fcfc64d" providerId="ADAL" clId="{2B0C1252-9DD9-410C-9382-732FF980DFD6}" dt="2024-10-22T09:23:30.501" v="343" actId="20578"/>
          <ac:graphicFrameMkLst>
            <pc:docMk/>
            <pc:sldMk cId="3176595427" sldId="319"/>
            <ac:graphicFrameMk id="2" creationId="{65C60B68-A0A7-DE74-7C1B-42F793B84FCC}"/>
          </ac:graphicFrameMkLst>
        </pc:graphicFrameChg>
      </pc:sldChg>
    </pc:docChg>
  </pc:docChgLst>
  <pc:docChgLst>
    <pc:chgData name="Ojala Krista" userId="S::krista.ojala_kvps.fi#ext#@univreimsfr.onmicrosoft.com::797ec746-e881-4d1e-aaac-959b83d8fa87" providerId="AD" clId="Web-{BFDD0732-48C4-70B1-8261-1902B70BA6CB}"/>
    <pc:docChg chg="mod modSld modMainMaster">
      <pc:chgData name="Ojala Krista" userId="S::krista.ojala_kvps.fi#ext#@univreimsfr.onmicrosoft.com::797ec746-e881-4d1e-aaac-959b83d8fa87" providerId="AD" clId="Web-{BFDD0732-48C4-70B1-8261-1902B70BA6CB}" dt="2024-11-28T14:25:37.956" v="84" actId="14100"/>
      <pc:docMkLst>
        <pc:docMk/>
      </pc:docMkLst>
      <pc:sldChg chg="addSp modSp">
        <pc:chgData name="Ojala Krista" userId="S::krista.ojala_kvps.fi#ext#@univreimsfr.onmicrosoft.com::797ec746-e881-4d1e-aaac-959b83d8fa87" providerId="AD" clId="Web-{BFDD0732-48C4-70B1-8261-1902B70BA6CB}" dt="2024-11-28T14:24:59.109" v="82" actId="14100"/>
        <pc:sldMkLst>
          <pc:docMk/>
          <pc:sldMk cId="0" sldId="256"/>
        </pc:sldMkLst>
        <pc:spChg chg="add mod">
          <ac:chgData name="Ojala Krista" userId="S::krista.ojala_kvps.fi#ext#@univreimsfr.onmicrosoft.com::797ec746-e881-4d1e-aaac-959b83d8fa87" providerId="AD" clId="Web-{BFDD0732-48C4-70B1-8261-1902B70BA6CB}" dt="2024-11-28T14:24:59.109" v="82" actId="14100"/>
          <ac:spMkLst>
            <pc:docMk/>
            <pc:sldMk cId="0" sldId="256"/>
            <ac:spMk id="2" creationId="{03A9E028-47F2-C495-FE9C-061D7EE04DB6}"/>
          </ac:spMkLst>
        </pc:spChg>
      </pc:sldChg>
      <pc:sldChg chg="delSp modSp">
        <pc:chgData name="Ojala Krista" userId="S::krista.ojala_kvps.fi#ext#@univreimsfr.onmicrosoft.com::797ec746-e881-4d1e-aaac-959b83d8fa87" providerId="AD" clId="Web-{BFDD0732-48C4-70B1-8261-1902B70BA6CB}" dt="2024-11-28T14:24:51.656" v="81" actId="14100"/>
        <pc:sldMkLst>
          <pc:docMk/>
          <pc:sldMk cId="1608186336" sldId="261"/>
        </pc:sldMkLst>
        <pc:spChg chg="mod">
          <ac:chgData name="Ojala Krista" userId="S::krista.ojala_kvps.fi#ext#@univreimsfr.onmicrosoft.com::797ec746-e881-4d1e-aaac-959b83d8fa87" providerId="AD" clId="Web-{BFDD0732-48C4-70B1-8261-1902B70BA6CB}" dt="2024-11-28T14:24:51.656" v="81" actId="14100"/>
          <ac:spMkLst>
            <pc:docMk/>
            <pc:sldMk cId="1608186336" sldId="261"/>
            <ac:spMk id="113" creationId="{00000000-0000-0000-0000-000000000000}"/>
          </ac:spMkLst>
        </pc:spChg>
        <pc:spChg chg="del">
          <ac:chgData name="Ojala Krista" userId="S::krista.ojala_kvps.fi#ext#@univreimsfr.onmicrosoft.com::797ec746-e881-4d1e-aaac-959b83d8fa87" providerId="AD" clId="Web-{BFDD0732-48C4-70B1-8261-1902B70BA6CB}" dt="2024-11-28T14:24:38.139" v="80"/>
          <ac:spMkLst>
            <pc:docMk/>
            <pc:sldMk cId="1608186336" sldId="261"/>
            <ac:spMk id="114" creationId="{00000000-0000-0000-0000-000000000000}"/>
          </ac:spMkLst>
        </pc:spChg>
      </pc:sldChg>
      <pc:sldChg chg="delSp modSp">
        <pc:chgData name="Ojala Krista" userId="S::krista.ojala_kvps.fi#ext#@univreimsfr.onmicrosoft.com::797ec746-e881-4d1e-aaac-959b83d8fa87" providerId="AD" clId="Web-{BFDD0732-48C4-70B1-8261-1902B70BA6CB}" dt="2024-11-28T14:24:38.139" v="80"/>
        <pc:sldMkLst>
          <pc:docMk/>
          <pc:sldMk cId="1314171282" sldId="263"/>
        </pc:sldMkLst>
        <pc:spChg chg="mod">
          <ac:chgData name="Ojala Krista" userId="S::krista.ojala_kvps.fi#ext#@univreimsfr.onmicrosoft.com::797ec746-e881-4d1e-aaac-959b83d8fa87" providerId="AD" clId="Web-{BFDD0732-48C4-70B1-8261-1902B70BA6CB}" dt="2024-11-28T14:24:38.139" v="80"/>
          <ac:spMkLst>
            <pc:docMk/>
            <pc:sldMk cId="1314171282" sldId="263"/>
            <ac:spMk id="113" creationId="{00000000-0000-0000-0000-000000000000}"/>
          </ac:spMkLst>
        </pc:spChg>
        <pc:spChg chg="del">
          <ac:chgData name="Ojala Krista" userId="S::krista.ojala_kvps.fi#ext#@univreimsfr.onmicrosoft.com::797ec746-e881-4d1e-aaac-959b83d8fa87" providerId="AD" clId="Web-{BFDD0732-48C4-70B1-8261-1902B70BA6CB}" dt="2024-11-28T14:24:38.139" v="80"/>
          <ac:spMkLst>
            <pc:docMk/>
            <pc:sldMk cId="1314171282" sldId="263"/>
            <ac:spMk id="114" creationId="{00000000-0000-0000-0000-000000000000}"/>
          </ac:spMkLst>
        </pc:spChg>
      </pc:sldChg>
      <pc:sldChg chg="delSp modSp">
        <pc:chgData name="Ojala Krista" userId="S::krista.ojala_kvps.fi#ext#@univreimsfr.onmicrosoft.com::797ec746-e881-4d1e-aaac-959b83d8fa87" providerId="AD" clId="Web-{BFDD0732-48C4-70B1-8261-1902B70BA6CB}" dt="2024-11-28T14:24:38.139" v="80"/>
        <pc:sldMkLst>
          <pc:docMk/>
          <pc:sldMk cId="2660627334" sldId="287"/>
        </pc:sldMkLst>
        <pc:spChg chg="mod">
          <ac:chgData name="Ojala Krista" userId="S::krista.ojala_kvps.fi#ext#@univreimsfr.onmicrosoft.com::797ec746-e881-4d1e-aaac-959b83d8fa87" providerId="AD" clId="Web-{BFDD0732-48C4-70B1-8261-1902B70BA6CB}" dt="2024-11-28T14:24:38.139" v="80"/>
          <ac:spMkLst>
            <pc:docMk/>
            <pc:sldMk cId="2660627334" sldId="287"/>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2660627334" sldId="287"/>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5:37.956" v="84" actId="14100"/>
        <pc:sldMkLst>
          <pc:docMk/>
          <pc:sldMk cId="4137831345" sldId="295"/>
        </pc:sldMkLst>
        <pc:spChg chg="mod">
          <ac:chgData name="Ojala Krista" userId="S::krista.ojala_kvps.fi#ext#@univreimsfr.onmicrosoft.com::797ec746-e881-4d1e-aaac-959b83d8fa87" providerId="AD" clId="Web-{BFDD0732-48C4-70B1-8261-1902B70BA6CB}" dt="2024-11-28T14:25:37.956" v="84" actId="14100"/>
          <ac:spMkLst>
            <pc:docMk/>
            <pc:sldMk cId="4137831345" sldId="295"/>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4137831345" sldId="295"/>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3268034983" sldId="304"/>
        </pc:sldMkLst>
        <pc:spChg chg="mod">
          <ac:chgData name="Ojala Krista" userId="S::krista.ojala_kvps.fi#ext#@univreimsfr.onmicrosoft.com::797ec746-e881-4d1e-aaac-959b83d8fa87" providerId="AD" clId="Web-{BFDD0732-48C4-70B1-8261-1902B70BA6CB}" dt="2024-11-28T14:24:38.139" v="80"/>
          <ac:spMkLst>
            <pc:docMk/>
            <pc:sldMk cId="3268034983" sldId="304"/>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3268034983" sldId="304"/>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826878450" sldId="308"/>
        </pc:sldMkLst>
        <pc:spChg chg="mod">
          <ac:chgData name="Ojala Krista" userId="S::krista.ojala_kvps.fi#ext#@univreimsfr.onmicrosoft.com::797ec746-e881-4d1e-aaac-959b83d8fa87" providerId="AD" clId="Web-{BFDD0732-48C4-70B1-8261-1902B70BA6CB}" dt="2024-11-28T14:24:38.139" v="80"/>
          <ac:spMkLst>
            <pc:docMk/>
            <pc:sldMk cId="826878450" sldId="308"/>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826878450" sldId="308"/>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525311689" sldId="309"/>
        </pc:sldMkLst>
        <pc:spChg chg="mod">
          <ac:chgData name="Ojala Krista" userId="S::krista.ojala_kvps.fi#ext#@univreimsfr.onmicrosoft.com::797ec746-e881-4d1e-aaac-959b83d8fa87" providerId="AD" clId="Web-{BFDD0732-48C4-70B1-8261-1902B70BA6CB}" dt="2024-11-28T14:24:38.139" v="80"/>
          <ac:spMkLst>
            <pc:docMk/>
            <pc:sldMk cId="525311689" sldId="309"/>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525311689" sldId="309"/>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3027801011" sldId="310"/>
        </pc:sldMkLst>
        <pc:spChg chg="mod">
          <ac:chgData name="Ojala Krista" userId="S::krista.ojala_kvps.fi#ext#@univreimsfr.onmicrosoft.com::797ec746-e881-4d1e-aaac-959b83d8fa87" providerId="AD" clId="Web-{BFDD0732-48C4-70B1-8261-1902B70BA6CB}" dt="2024-11-28T14:24:38.139" v="80"/>
          <ac:spMkLst>
            <pc:docMk/>
            <pc:sldMk cId="3027801011" sldId="310"/>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3027801011" sldId="310"/>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3796480413" sldId="311"/>
        </pc:sldMkLst>
        <pc:spChg chg="mod">
          <ac:chgData name="Ojala Krista" userId="S::krista.ojala_kvps.fi#ext#@univreimsfr.onmicrosoft.com::797ec746-e881-4d1e-aaac-959b83d8fa87" providerId="AD" clId="Web-{BFDD0732-48C4-70B1-8261-1902B70BA6CB}" dt="2024-11-28T14:24:38.139" v="80"/>
          <ac:spMkLst>
            <pc:docMk/>
            <pc:sldMk cId="3796480413" sldId="311"/>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3796480413" sldId="311"/>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251632921" sldId="312"/>
        </pc:sldMkLst>
        <pc:spChg chg="mod">
          <ac:chgData name="Ojala Krista" userId="S::krista.ojala_kvps.fi#ext#@univreimsfr.onmicrosoft.com::797ec746-e881-4d1e-aaac-959b83d8fa87" providerId="AD" clId="Web-{BFDD0732-48C4-70B1-8261-1902B70BA6CB}" dt="2024-11-28T14:24:38.139" v="80"/>
          <ac:spMkLst>
            <pc:docMk/>
            <pc:sldMk cId="251632921" sldId="312"/>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251632921" sldId="312"/>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1057694" sldId="313"/>
        </pc:sldMkLst>
        <pc:spChg chg="mod">
          <ac:chgData name="Ojala Krista" userId="S::krista.ojala_kvps.fi#ext#@univreimsfr.onmicrosoft.com::797ec746-e881-4d1e-aaac-959b83d8fa87" providerId="AD" clId="Web-{BFDD0732-48C4-70B1-8261-1902B70BA6CB}" dt="2024-11-28T14:24:38.139" v="80"/>
          <ac:spMkLst>
            <pc:docMk/>
            <pc:sldMk cId="1057694" sldId="313"/>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1057694" sldId="313"/>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1165713884" sldId="314"/>
        </pc:sldMkLst>
        <pc:spChg chg="mod">
          <ac:chgData name="Ojala Krista" userId="S::krista.ojala_kvps.fi#ext#@univreimsfr.onmicrosoft.com::797ec746-e881-4d1e-aaac-959b83d8fa87" providerId="AD" clId="Web-{BFDD0732-48C4-70B1-8261-1902B70BA6CB}" dt="2024-11-28T14:24:38.139" v="80"/>
          <ac:spMkLst>
            <pc:docMk/>
            <pc:sldMk cId="1165713884" sldId="314"/>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1165713884" sldId="314"/>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1112189869" sldId="315"/>
        </pc:sldMkLst>
        <pc:spChg chg="mod">
          <ac:chgData name="Ojala Krista" userId="S::krista.ojala_kvps.fi#ext#@univreimsfr.onmicrosoft.com::797ec746-e881-4d1e-aaac-959b83d8fa87" providerId="AD" clId="Web-{BFDD0732-48C4-70B1-8261-1902B70BA6CB}" dt="2024-11-28T14:24:38.139" v="80"/>
          <ac:spMkLst>
            <pc:docMk/>
            <pc:sldMk cId="1112189869" sldId="315"/>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1112189869" sldId="315"/>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799559142" sldId="316"/>
        </pc:sldMkLst>
        <pc:spChg chg="mod">
          <ac:chgData name="Ojala Krista" userId="S::krista.ojala_kvps.fi#ext#@univreimsfr.onmicrosoft.com::797ec746-e881-4d1e-aaac-959b83d8fa87" providerId="AD" clId="Web-{BFDD0732-48C4-70B1-8261-1902B70BA6CB}" dt="2024-11-28T14:24:38.139" v="80"/>
          <ac:spMkLst>
            <pc:docMk/>
            <pc:sldMk cId="799559142" sldId="316"/>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799559142" sldId="316"/>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3287887843" sldId="317"/>
        </pc:sldMkLst>
        <pc:spChg chg="mod">
          <ac:chgData name="Ojala Krista" userId="S::krista.ojala_kvps.fi#ext#@univreimsfr.onmicrosoft.com::797ec746-e881-4d1e-aaac-959b83d8fa87" providerId="AD" clId="Web-{BFDD0732-48C4-70B1-8261-1902B70BA6CB}" dt="2024-11-28T14:24:38.139" v="80"/>
          <ac:spMkLst>
            <pc:docMk/>
            <pc:sldMk cId="3287887843" sldId="317"/>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3287887843" sldId="317"/>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4024444191" sldId="318"/>
        </pc:sldMkLst>
        <pc:spChg chg="mod">
          <ac:chgData name="Ojala Krista" userId="S::krista.ojala_kvps.fi#ext#@univreimsfr.onmicrosoft.com::797ec746-e881-4d1e-aaac-959b83d8fa87" providerId="AD" clId="Web-{BFDD0732-48C4-70B1-8261-1902B70BA6CB}" dt="2024-11-28T14:24:38.139" v="80"/>
          <ac:spMkLst>
            <pc:docMk/>
            <pc:sldMk cId="4024444191" sldId="318"/>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4024444191" sldId="318"/>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3176595427" sldId="319"/>
        </pc:sldMkLst>
        <pc:spChg chg="mod">
          <ac:chgData name="Ojala Krista" userId="S::krista.ojala_kvps.fi#ext#@univreimsfr.onmicrosoft.com::797ec746-e881-4d1e-aaac-959b83d8fa87" providerId="AD" clId="Web-{BFDD0732-48C4-70B1-8261-1902B70BA6CB}" dt="2024-11-28T14:24:38.139" v="80"/>
          <ac:spMkLst>
            <pc:docMk/>
            <pc:sldMk cId="3176595427" sldId="319"/>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3176595427" sldId="319"/>
            <ac:spMk id="114" creationId="{EA60F509-A27E-0690-6B47-EBD53584EF4B}"/>
          </ac:spMkLst>
        </pc:spChg>
      </pc:sldChg>
      <pc:sldChg chg="delSp modSp">
        <pc:chgData name="Ojala Krista" userId="S::krista.ojala_kvps.fi#ext#@univreimsfr.onmicrosoft.com::797ec746-e881-4d1e-aaac-959b83d8fa87" providerId="AD" clId="Web-{BFDD0732-48C4-70B1-8261-1902B70BA6CB}" dt="2024-11-28T14:24:38.139" v="80"/>
        <pc:sldMkLst>
          <pc:docMk/>
          <pc:sldMk cId="1473281786" sldId="320"/>
        </pc:sldMkLst>
        <pc:spChg chg="mod">
          <ac:chgData name="Ojala Krista" userId="S::krista.ojala_kvps.fi#ext#@univreimsfr.onmicrosoft.com::797ec746-e881-4d1e-aaac-959b83d8fa87" providerId="AD" clId="Web-{BFDD0732-48C4-70B1-8261-1902B70BA6CB}" dt="2024-11-28T14:24:38.139" v="80"/>
          <ac:spMkLst>
            <pc:docMk/>
            <pc:sldMk cId="1473281786" sldId="320"/>
            <ac:spMk id="113" creationId="{73D8EE94-5D86-8EB1-3E40-D0E560173120}"/>
          </ac:spMkLst>
        </pc:spChg>
        <pc:spChg chg="del">
          <ac:chgData name="Ojala Krista" userId="S::krista.ojala_kvps.fi#ext#@univreimsfr.onmicrosoft.com::797ec746-e881-4d1e-aaac-959b83d8fa87" providerId="AD" clId="Web-{BFDD0732-48C4-70B1-8261-1902B70BA6CB}" dt="2024-11-28T14:24:38.139" v="80"/>
          <ac:spMkLst>
            <pc:docMk/>
            <pc:sldMk cId="1473281786" sldId="320"/>
            <ac:spMk id="114" creationId="{EA60F509-A27E-0690-6B47-EBD53584EF4B}"/>
          </ac:spMkLst>
        </pc:spChg>
      </pc:sldChg>
      <pc:sldMasterChg chg="modSp mod modSldLayout">
        <pc:chgData name="Ojala Krista" userId="S::krista.ojala_kvps.fi#ext#@univreimsfr.onmicrosoft.com::797ec746-e881-4d1e-aaac-959b83d8fa87" providerId="AD" clId="Web-{BFDD0732-48C4-70B1-8261-1902B70BA6CB}" dt="2024-11-28T14:25:00.406" v="83"/>
        <pc:sldMasterMkLst>
          <pc:docMk/>
          <pc:sldMasterMk cId="0" sldId="2147483648"/>
        </pc:sldMasterMkLst>
        <pc:spChg chg="mod">
          <ac:chgData name="Ojala Krista" userId="S::krista.ojala_kvps.fi#ext#@univreimsfr.onmicrosoft.com::797ec746-e881-4d1e-aaac-959b83d8fa87" providerId="AD" clId="Web-{BFDD0732-48C4-70B1-8261-1902B70BA6CB}" dt="2024-11-28T14:24:38.139" v="80"/>
          <ac:spMkLst>
            <pc:docMk/>
            <pc:sldMasterMk cId="0" sldId="2147483648"/>
            <ac:spMk id="10" creationId="{00000000-0000-0000-0000-000000000000}"/>
          </ac:spMkLst>
        </pc:sp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49"/>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49"/>
              <ac:spMk id="17"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0"/>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0"/>
              <ac:spMk id="27"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1"/>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1"/>
              <ac:spMk id="31"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2"/>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2"/>
              <ac:spMk id="45"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3"/>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3"/>
              <ac:spMk id="54"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4"/>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4"/>
              <ac:spMk id="59"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6"/>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6"/>
              <ac:spMk id="70"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7"/>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7"/>
              <ac:spMk id="77"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8"/>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8"/>
              <ac:spMk id="83" creationId="{00000000-0000-0000-0000-000000000000}"/>
            </ac:spMkLst>
          </pc:spChg>
        </pc:sldLayoutChg>
        <pc:sldLayoutChg chg="modSp mod">
          <pc:chgData name="Ojala Krista" userId="S::krista.ojala_kvps.fi#ext#@univreimsfr.onmicrosoft.com::797ec746-e881-4d1e-aaac-959b83d8fa87" providerId="AD" clId="Web-{BFDD0732-48C4-70B1-8261-1902B70BA6CB}" dt="2024-11-28T14:25:00.406" v="83"/>
          <pc:sldLayoutMkLst>
            <pc:docMk/>
            <pc:sldMasterMk cId="0" sldId="2147483648"/>
            <pc:sldLayoutMk cId="0" sldId="2147483659"/>
          </pc:sldLayoutMkLst>
          <pc:spChg chg="mod">
            <ac:chgData name="Ojala Krista" userId="S::krista.ojala_kvps.fi#ext#@univreimsfr.onmicrosoft.com::797ec746-e881-4d1e-aaac-959b83d8fa87" providerId="AD" clId="Web-{BFDD0732-48C4-70B1-8261-1902B70BA6CB}" dt="2024-11-28T14:24:38.139" v="80"/>
            <ac:spMkLst>
              <pc:docMk/>
              <pc:sldMasterMk cId="0" sldId="2147483648"/>
              <pc:sldLayoutMk cId="0" sldId="2147483659"/>
              <ac:spMk id="89"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2D1C3-BB92-2A4A-AABF-4AA1D3AF06D6}" type="doc">
      <dgm:prSet loTypeId="urn:microsoft.com/office/officeart/2005/8/layout/hProcess9" loCatId="" qsTypeId="urn:microsoft.com/office/officeart/2005/8/quickstyle/simple1" qsCatId="simple" csTypeId="urn:microsoft.com/office/officeart/2005/8/colors/accent1_2" csCatId="accent1" phldr="1"/>
      <dgm:spPr/>
    </dgm:pt>
    <dgm:pt modelId="{AF9A4ED5-364C-CB4E-BD47-0E3CFE9A2EB8}">
      <dgm:prSet phldrT="[Texte]"/>
      <dgm:spPr/>
      <dgm:t>
        <a:bodyPr/>
        <a:lstStyle/>
        <a:p>
          <a:r>
            <a:rPr lang="fr-FR" dirty="0"/>
            <a:t>Ärsykkeen visuaalinen käsittely</a:t>
          </a:r>
        </a:p>
      </dgm:t>
    </dgm:pt>
    <dgm:pt modelId="{0CF8FB19-E805-FE45-ABFD-35793615994D}" type="parTrans" cxnId="{D3E30324-2598-9A47-93A5-0CEC0613EEAA}">
      <dgm:prSet/>
      <dgm:spPr/>
      <dgm:t>
        <a:bodyPr/>
        <a:lstStyle/>
        <a:p>
          <a:endParaRPr lang="fr-FR"/>
        </a:p>
      </dgm:t>
    </dgm:pt>
    <dgm:pt modelId="{D2CFA535-8F6F-4848-AD9E-964B494F4AFC}" type="sibTrans" cxnId="{D3E30324-2598-9A47-93A5-0CEC0613EEAA}">
      <dgm:prSet/>
      <dgm:spPr/>
      <dgm:t>
        <a:bodyPr/>
        <a:lstStyle/>
        <a:p>
          <a:endParaRPr lang="fr-FR"/>
        </a:p>
      </dgm:t>
    </dgm:pt>
    <dgm:pt modelId="{54D50B7D-5291-7A45-BC96-3D03A4CE7191}">
      <dgm:prSet phldrT="[Texte]"/>
      <dgm:spPr/>
      <dgm:t>
        <a:bodyPr/>
        <a:lstStyle/>
        <a:p>
          <a:r>
            <a:rPr lang="fi-FI" dirty="0"/>
            <a:t>Pääsy sanan fonologiseen muotoon ja artikulaatioon</a:t>
          </a:r>
          <a:endParaRPr lang="fr-FR" dirty="0"/>
        </a:p>
      </dgm:t>
    </dgm:pt>
    <dgm:pt modelId="{06EE9BED-BFCA-E94E-A97D-FB67DAABFB6F}" type="parTrans" cxnId="{270BF233-BC4E-AE45-91CC-B1126A3CE4EC}">
      <dgm:prSet/>
      <dgm:spPr/>
      <dgm:t>
        <a:bodyPr/>
        <a:lstStyle/>
        <a:p>
          <a:endParaRPr lang="fr-FR"/>
        </a:p>
      </dgm:t>
    </dgm:pt>
    <dgm:pt modelId="{C3043D6B-73D0-0545-9A4E-20E26034EBBF}" type="sibTrans" cxnId="{270BF233-BC4E-AE45-91CC-B1126A3CE4EC}">
      <dgm:prSet/>
      <dgm:spPr/>
      <dgm:t>
        <a:bodyPr/>
        <a:lstStyle/>
        <a:p>
          <a:endParaRPr lang="fr-FR"/>
        </a:p>
      </dgm:t>
    </dgm:pt>
    <dgm:pt modelId="{0DB502FE-2C2D-EC4F-A581-832F6A84B412}">
      <dgm:prSet phldrT="[Texte]"/>
      <dgm:spPr/>
      <dgm:t>
        <a:bodyPr/>
        <a:lstStyle/>
        <a:p>
          <a:r>
            <a:rPr lang="fr-FR" dirty="0"/>
            <a:t>Inhibitio</a:t>
          </a:r>
        </a:p>
      </dgm:t>
    </dgm:pt>
    <dgm:pt modelId="{4CF3CD18-5A83-E149-A4FA-62B99A1A1BB5}" type="parTrans" cxnId="{FA2AFF4C-E002-F54A-B699-EA996D84E274}">
      <dgm:prSet/>
      <dgm:spPr/>
      <dgm:t>
        <a:bodyPr/>
        <a:lstStyle/>
        <a:p>
          <a:endParaRPr lang="fr-FR"/>
        </a:p>
      </dgm:t>
    </dgm:pt>
    <dgm:pt modelId="{09EEE73D-E2C7-4C4A-BF76-9FA86B4D2A38}" type="sibTrans" cxnId="{FA2AFF4C-E002-F54A-B699-EA996D84E274}">
      <dgm:prSet/>
      <dgm:spPr/>
      <dgm:t>
        <a:bodyPr/>
        <a:lstStyle/>
        <a:p>
          <a:endParaRPr lang="fr-FR"/>
        </a:p>
      </dgm:t>
    </dgm:pt>
    <dgm:pt modelId="{B6B6E91B-4974-6347-9C4C-35C4D7184905}">
      <dgm:prSet phldrT="[Texte]"/>
      <dgm:spPr/>
      <dgm:t>
        <a:bodyPr/>
        <a:lstStyle/>
        <a:p>
          <a:r>
            <a:rPr lang="fr-FR" dirty="0"/>
            <a:t>Siirtyminen seuraavaan ärsykkeeseen</a:t>
          </a:r>
        </a:p>
      </dgm:t>
    </dgm:pt>
    <dgm:pt modelId="{B55E2C26-56BE-0149-89B1-BE575A007F7E}" type="parTrans" cxnId="{F5EBE09E-10D4-2A41-85D2-1329A0E5DAAF}">
      <dgm:prSet/>
      <dgm:spPr/>
      <dgm:t>
        <a:bodyPr/>
        <a:lstStyle/>
        <a:p>
          <a:endParaRPr lang="fr-FR"/>
        </a:p>
      </dgm:t>
    </dgm:pt>
    <dgm:pt modelId="{8A42C219-C01C-764C-8AC7-F1687AC3AA85}" type="sibTrans" cxnId="{F5EBE09E-10D4-2A41-85D2-1329A0E5DAAF}">
      <dgm:prSet/>
      <dgm:spPr/>
      <dgm:t>
        <a:bodyPr/>
        <a:lstStyle/>
        <a:p>
          <a:endParaRPr lang="fr-FR"/>
        </a:p>
      </dgm:t>
    </dgm:pt>
    <dgm:pt modelId="{9195075D-A52B-6A40-8A69-1A1F087FBB09}" type="pres">
      <dgm:prSet presAssocID="{3652D1C3-BB92-2A4A-AABF-4AA1D3AF06D6}" presName="CompostProcess" presStyleCnt="0">
        <dgm:presLayoutVars>
          <dgm:dir/>
          <dgm:resizeHandles val="exact"/>
        </dgm:presLayoutVars>
      </dgm:prSet>
      <dgm:spPr/>
    </dgm:pt>
    <dgm:pt modelId="{07A611AD-7138-A64A-970C-9E0FC1F80230}" type="pres">
      <dgm:prSet presAssocID="{3652D1C3-BB92-2A4A-AABF-4AA1D3AF06D6}" presName="arrow" presStyleLbl="bgShp" presStyleIdx="0" presStyleCnt="1"/>
      <dgm:spPr/>
    </dgm:pt>
    <dgm:pt modelId="{DDA4ECEE-E121-DC41-A33A-BFAAE4193EE3}" type="pres">
      <dgm:prSet presAssocID="{3652D1C3-BB92-2A4A-AABF-4AA1D3AF06D6}" presName="linearProcess" presStyleCnt="0"/>
      <dgm:spPr/>
    </dgm:pt>
    <dgm:pt modelId="{3BD12C17-8DDB-BD4A-9141-7EE093CD6E4F}" type="pres">
      <dgm:prSet presAssocID="{AF9A4ED5-364C-CB4E-BD47-0E3CFE9A2EB8}" presName="textNode" presStyleLbl="node1" presStyleIdx="0" presStyleCnt="4">
        <dgm:presLayoutVars>
          <dgm:bulletEnabled val="1"/>
        </dgm:presLayoutVars>
      </dgm:prSet>
      <dgm:spPr/>
    </dgm:pt>
    <dgm:pt modelId="{623F8D62-E1EC-8D46-918F-9773F5F78317}" type="pres">
      <dgm:prSet presAssocID="{D2CFA535-8F6F-4848-AD9E-964B494F4AFC}" presName="sibTrans" presStyleCnt="0"/>
      <dgm:spPr/>
    </dgm:pt>
    <dgm:pt modelId="{5C10EC3C-10AE-614D-B75E-0D5B0FA817CF}" type="pres">
      <dgm:prSet presAssocID="{54D50B7D-5291-7A45-BC96-3D03A4CE7191}" presName="textNode" presStyleLbl="node1" presStyleIdx="1" presStyleCnt="4">
        <dgm:presLayoutVars>
          <dgm:bulletEnabled val="1"/>
        </dgm:presLayoutVars>
      </dgm:prSet>
      <dgm:spPr/>
    </dgm:pt>
    <dgm:pt modelId="{BBFBB5A2-5207-794B-BF1A-D4CB4B968230}" type="pres">
      <dgm:prSet presAssocID="{C3043D6B-73D0-0545-9A4E-20E26034EBBF}" presName="sibTrans" presStyleCnt="0"/>
      <dgm:spPr/>
    </dgm:pt>
    <dgm:pt modelId="{D6506764-C099-3646-AC4F-2D6D0238437B}" type="pres">
      <dgm:prSet presAssocID="{0DB502FE-2C2D-EC4F-A581-832F6A84B412}" presName="textNode" presStyleLbl="node1" presStyleIdx="2" presStyleCnt="4">
        <dgm:presLayoutVars>
          <dgm:bulletEnabled val="1"/>
        </dgm:presLayoutVars>
      </dgm:prSet>
      <dgm:spPr/>
    </dgm:pt>
    <dgm:pt modelId="{81AE01A9-B1B6-DC49-A0C2-85365E8FDBC8}" type="pres">
      <dgm:prSet presAssocID="{09EEE73D-E2C7-4C4A-BF76-9FA86B4D2A38}" presName="sibTrans" presStyleCnt="0"/>
      <dgm:spPr/>
    </dgm:pt>
    <dgm:pt modelId="{4C2690D5-FEC2-DC42-943A-47335723BB05}" type="pres">
      <dgm:prSet presAssocID="{B6B6E91B-4974-6347-9C4C-35C4D7184905}" presName="textNode" presStyleLbl="node1" presStyleIdx="3" presStyleCnt="4">
        <dgm:presLayoutVars>
          <dgm:bulletEnabled val="1"/>
        </dgm:presLayoutVars>
      </dgm:prSet>
      <dgm:spPr/>
    </dgm:pt>
  </dgm:ptLst>
  <dgm:cxnLst>
    <dgm:cxn modelId="{D8B64200-1D31-C344-A33F-67D68B794E5C}" type="presOf" srcId="{54D50B7D-5291-7A45-BC96-3D03A4CE7191}" destId="{5C10EC3C-10AE-614D-B75E-0D5B0FA817CF}" srcOrd="0" destOrd="0" presId="urn:microsoft.com/office/officeart/2005/8/layout/hProcess9"/>
    <dgm:cxn modelId="{4E870811-3424-A140-8FD6-22A9153FDFA7}" type="presOf" srcId="{3652D1C3-BB92-2A4A-AABF-4AA1D3AF06D6}" destId="{9195075D-A52B-6A40-8A69-1A1F087FBB09}" srcOrd="0" destOrd="0" presId="urn:microsoft.com/office/officeart/2005/8/layout/hProcess9"/>
    <dgm:cxn modelId="{D3E30324-2598-9A47-93A5-0CEC0613EEAA}" srcId="{3652D1C3-BB92-2A4A-AABF-4AA1D3AF06D6}" destId="{AF9A4ED5-364C-CB4E-BD47-0E3CFE9A2EB8}" srcOrd="0" destOrd="0" parTransId="{0CF8FB19-E805-FE45-ABFD-35793615994D}" sibTransId="{D2CFA535-8F6F-4848-AD9E-964B494F4AFC}"/>
    <dgm:cxn modelId="{270BF233-BC4E-AE45-91CC-B1126A3CE4EC}" srcId="{3652D1C3-BB92-2A4A-AABF-4AA1D3AF06D6}" destId="{54D50B7D-5291-7A45-BC96-3D03A4CE7191}" srcOrd="1" destOrd="0" parTransId="{06EE9BED-BFCA-E94E-A97D-FB67DAABFB6F}" sibTransId="{C3043D6B-73D0-0545-9A4E-20E26034EBBF}"/>
    <dgm:cxn modelId="{1B7D2649-8DC3-8746-8057-E7C024D9E79F}" type="presOf" srcId="{B6B6E91B-4974-6347-9C4C-35C4D7184905}" destId="{4C2690D5-FEC2-DC42-943A-47335723BB05}" srcOrd="0" destOrd="0" presId="urn:microsoft.com/office/officeart/2005/8/layout/hProcess9"/>
    <dgm:cxn modelId="{FA2AFF4C-E002-F54A-B699-EA996D84E274}" srcId="{3652D1C3-BB92-2A4A-AABF-4AA1D3AF06D6}" destId="{0DB502FE-2C2D-EC4F-A581-832F6A84B412}" srcOrd="2" destOrd="0" parTransId="{4CF3CD18-5A83-E149-A4FA-62B99A1A1BB5}" sibTransId="{09EEE73D-E2C7-4C4A-BF76-9FA86B4D2A38}"/>
    <dgm:cxn modelId="{6165E04E-A8F0-A74E-907C-6F39FEA15F20}" type="presOf" srcId="{0DB502FE-2C2D-EC4F-A581-832F6A84B412}" destId="{D6506764-C099-3646-AC4F-2D6D0238437B}" srcOrd="0" destOrd="0" presId="urn:microsoft.com/office/officeart/2005/8/layout/hProcess9"/>
    <dgm:cxn modelId="{F5EBE09E-10D4-2A41-85D2-1329A0E5DAAF}" srcId="{3652D1C3-BB92-2A4A-AABF-4AA1D3AF06D6}" destId="{B6B6E91B-4974-6347-9C4C-35C4D7184905}" srcOrd="3" destOrd="0" parTransId="{B55E2C26-56BE-0149-89B1-BE575A007F7E}" sibTransId="{8A42C219-C01C-764C-8AC7-F1687AC3AA85}"/>
    <dgm:cxn modelId="{D16350F6-2A6B-9C4B-994A-72A439BF6D16}" type="presOf" srcId="{AF9A4ED5-364C-CB4E-BD47-0E3CFE9A2EB8}" destId="{3BD12C17-8DDB-BD4A-9141-7EE093CD6E4F}" srcOrd="0" destOrd="0" presId="urn:microsoft.com/office/officeart/2005/8/layout/hProcess9"/>
    <dgm:cxn modelId="{A04CB85D-137D-514D-ABE4-929786692B38}" type="presParOf" srcId="{9195075D-A52B-6A40-8A69-1A1F087FBB09}" destId="{07A611AD-7138-A64A-970C-9E0FC1F80230}" srcOrd="0" destOrd="0" presId="urn:microsoft.com/office/officeart/2005/8/layout/hProcess9"/>
    <dgm:cxn modelId="{FE6C70F0-BE81-7349-89FB-96A3FC25D7F4}" type="presParOf" srcId="{9195075D-A52B-6A40-8A69-1A1F087FBB09}" destId="{DDA4ECEE-E121-DC41-A33A-BFAAE4193EE3}" srcOrd="1" destOrd="0" presId="urn:microsoft.com/office/officeart/2005/8/layout/hProcess9"/>
    <dgm:cxn modelId="{A57C7C21-3340-5742-91C5-A7968ACA09B2}" type="presParOf" srcId="{DDA4ECEE-E121-DC41-A33A-BFAAE4193EE3}" destId="{3BD12C17-8DDB-BD4A-9141-7EE093CD6E4F}" srcOrd="0" destOrd="0" presId="urn:microsoft.com/office/officeart/2005/8/layout/hProcess9"/>
    <dgm:cxn modelId="{37434EEF-54B8-9649-AE65-69837364C6E8}" type="presParOf" srcId="{DDA4ECEE-E121-DC41-A33A-BFAAE4193EE3}" destId="{623F8D62-E1EC-8D46-918F-9773F5F78317}" srcOrd="1" destOrd="0" presId="urn:microsoft.com/office/officeart/2005/8/layout/hProcess9"/>
    <dgm:cxn modelId="{9554DE10-5CBE-3849-A176-0358C3922E5C}" type="presParOf" srcId="{DDA4ECEE-E121-DC41-A33A-BFAAE4193EE3}" destId="{5C10EC3C-10AE-614D-B75E-0D5B0FA817CF}" srcOrd="2" destOrd="0" presId="urn:microsoft.com/office/officeart/2005/8/layout/hProcess9"/>
    <dgm:cxn modelId="{24B0E574-8977-1541-8356-DEA89B2ECE9D}" type="presParOf" srcId="{DDA4ECEE-E121-DC41-A33A-BFAAE4193EE3}" destId="{BBFBB5A2-5207-794B-BF1A-D4CB4B968230}" srcOrd="3" destOrd="0" presId="urn:microsoft.com/office/officeart/2005/8/layout/hProcess9"/>
    <dgm:cxn modelId="{5DB8596A-0F92-4C42-BE62-6C943E30BA43}" type="presParOf" srcId="{DDA4ECEE-E121-DC41-A33A-BFAAE4193EE3}" destId="{D6506764-C099-3646-AC4F-2D6D0238437B}" srcOrd="4" destOrd="0" presId="urn:microsoft.com/office/officeart/2005/8/layout/hProcess9"/>
    <dgm:cxn modelId="{076F8E61-BF62-2E4B-B256-5039A71D5964}" type="presParOf" srcId="{DDA4ECEE-E121-DC41-A33A-BFAAE4193EE3}" destId="{81AE01A9-B1B6-DC49-A0C2-85365E8FDBC8}" srcOrd="5" destOrd="0" presId="urn:microsoft.com/office/officeart/2005/8/layout/hProcess9"/>
    <dgm:cxn modelId="{7141E3CA-C2DF-B845-9954-674DC74897D0}" type="presParOf" srcId="{DDA4ECEE-E121-DC41-A33A-BFAAE4193EE3}" destId="{4C2690D5-FEC2-DC42-943A-47335723BB05}" srcOrd="6"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E5196-565E-9247-BDF3-990A01620E79}" type="doc">
      <dgm:prSet loTypeId="urn:microsoft.com/office/officeart/2005/8/layout/equation1" loCatId="" qsTypeId="urn:microsoft.com/office/officeart/2005/8/quickstyle/simple1" qsCatId="simple" csTypeId="urn:microsoft.com/office/officeart/2005/8/colors/accent1_2" csCatId="accent1" phldr="1"/>
      <dgm:spPr/>
    </dgm:pt>
    <dgm:pt modelId="{98C55CAD-3EB3-AE49-B865-F745FA9110FE}">
      <dgm:prSet phldrT="[Texte]"/>
      <dgm:spPr/>
      <dgm:t>
        <a:bodyPr/>
        <a:lstStyle/>
        <a:p>
          <a:r>
            <a:rPr lang="fr-FR" dirty="0"/>
            <a:t>Lukutaito</a:t>
          </a:r>
        </a:p>
      </dgm:t>
    </dgm:pt>
    <dgm:pt modelId="{1F92408E-AC53-314A-825B-52F94E675DA1}" type="parTrans" cxnId="{7ECEF5FB-F1DC-0741-9369-80FBD3802EF3}">
      <dgm:prSet/>
      <dgm:spPr/>
      <dgm:t>
        <a:bodyPr/>
        <a:lstStyle/>
        <a:p>
          <a:endParaRPr lang="fr-FR"/>
        </a:p>
      </dgm:t>
    </dgm:pt>
    <dgm:pt modelId="{D72AFDC8-6624-D145-84B2-14E90805C110}" type="sibTrans" cxnId="{7ECEF5FB-F1DC-0741-9369-80FBD3802EF3}">
      <dgm:prSet/>
      <dgm:spPr/>
      <dgm:t>
        <a:bodyPr/>
        <a:lstStyle/>
        <a:p>
          <a:endParaRPr lang="fr-FR"/>
        </a:p>
      </dgm:t>
    </dgm:pt>
    <dgm:pt modelId="{D3E2D828-4007-794C-87D1-2D303AB3DDAB}">
      <dgm:prSet phldrT="[Texte]"/>
      <dgm:spPr/>
      <dgm:t>
        <a:bodyPr/>
        <a:lstStyle/>
        <a:p>
          <a:r>
            <a:rPr lang="fr-FR" dirty="0"/>
            <a:t>elämänlaatu ja sosiaalinen osallistuminen</a:t>
          </a:r>
        </a:p>
      </dgm:t>
    </dgm:pt>
    <dgm:pt modelId="{B1805AA6-06F8-CA46-B761-ECD0CB043DB8}" type="parTrans" cxnId="{5EDEFEED-B7B2-784C-BBAF-1FCB96CA2D6D}">
      <dgm:prSet/>
      <dgm:spPr/>
      <dgm:t>
        <a:bodyPr/>
        <a:lstStyle/>
        <a:p>
          <a:endParaRPr lang="fr-FR"/>
        </a:p>
      </dgm:t>
    </dgm:pt>
    <dgm:pt modelId="{BECF2617-667F-D743-B339-130D8DE4C0FC}" type="sibTrans" cxnId="{5EDEFEED-B7B2-784C-BBAF-1FCB96CA2D6D}">
      <dgm:prSet/>
      <dgm:spPr/>
      <dgm:t>
        <a:bodyPr/>
        <a:lstStyle/>
        <a:p>
          <a:endParaRPr lang="fr-FR"/>
        </a:p>
      </dgm:t>
    </dgm:pt>
    <dgm:pt modelId="{F303E38B-310B-4644-A19B-869F33D715D7}" type="pres">
      <dgm:prSet presAssocID="{B63E5196-565E-9247-BDF3-990A01620E79}" presName="linearFlow" presStyleCnt="0">
        <dgm:presLayoutVars>
          <dgm:dir/>
          <dgm:resizeHandles val="exact"/>
        </dgm:presLayoutVars>
      </dgm:prSet>
      <dgm:spPr/>
    </dgm:pt>
    <dgm:pt modelId="{AF91A882-A66B-9941-9E90-82AEEE852ABD}" type="pres">
      <dgm:prSet presAssocID="{98C55CAD-3EB3-AE49-B865-F745FA9110FE}" presName="node" presStyleLbl="node1" presStyleIdx="0" presStyleCnt="2">
        <dgm:presLayoutVars>
          <dgm:bulletEnabled val="1"/>
        </dgm:presLayoutVars>
      </dgm:prSet>
      <dgm:spPr/>
    </dgm:pt>
    <dgm:pt modelId="{9FA8B0CD-2E94-734C-9FF6-0751ACAC8EA0}" type="pres">
      <dgm:prSet presAssocID="{D72AFDC8-6624-D145-84B2-14E90805C110}" presName="spacerL" presStyleCnt="0"/>
      <dgm:spPr/>
    </dgm:pt>
    <dgm:pt modelId="{CCC9EF04-4530-2544-84AA-73EC03BA12C7}" type="pres">
      <dgm:prSet presAssocID="{D72AFDC8-6624-D145-84B2-14E90805C110}" presName="sibTrans" presStyleLbl="sibTrans2D1" presStyleIdx="0" presStyleCnt="1"/>
      <dgm:spPr/>
    </dgm:pt>
    <dgm:pt modelId="{D3604D63-6678-224A-B8B9-ACBF8CEA1DA2}" type="pres">
      <dgm:prSet presAssocID="{D72AFDC8-6624-D145-84B2-14E90805C110}" presName="spacerR" presStyleCnt="0"/>
      <dgm:spPr/>
    </dgm:pt>
    <dgm:pt modelId="{FF41C9B0-7B2D-224B-9F40-21B392812E5F}" type="pres">
      <dgm:prSet presAssocID="{D3E2D828-4007-794C-87D1-2D303AB3DDAB}" presName="node" presStyleLbl="node1" presStyleIdx="1" presStyleCnt="2">
        <dgm:presLayoutVars>
          <dgm:bulletEnabled val="1"/>
        </dgm:presLayoutVars>
      </dgm:prSet>
      <dgm:spPr/>
    </dgm:pt>
  </dgm:ptLst>
  <dgm:cxnLst>
    <dgm:cxn modelId="{C0141021-79E0-1042-A36B-BC956D23C1ED}" type="presOf" srcId="{D3E2D828-4007-794C-87D1-2D303AB3DDAB}" destId="{FF41C9B0-7B2D-224B-9F40-21B392812E5F}" srcOrd="0" destOrd="0" presId="urn:microsoft.com/office/officeart/2005/8/layout/equation1"/>
    <dgm:cxn modelId="{B658732E-4FF6-1646-AD13-DB0CC5E6DE53}" type="presOf" srcId="{D72AFDC8-6624-D145-84B2-14E90805C110}" destId="{CCC9EF04-4530-2544-84AA-73EC03BA12C7}" srcOrd="0" destOrd="0" presId="urn:microsoft.com/office/officeart/2005/8/layout/equation1"/>
    <dgm:cxn modelId="{1443E0CC-1C40-A04E-BBC4-2CA2DA764588}" type="presOf" srcId="{98C55CAD-3EB3-AE49-B865-F745FA9110FE}" destId="{AF91A882-A66B-9941-9E90-82AEEE852ABD}" srcOrd="0" destOrd="0" presId="urn:microsoft.com/office/officeart/2005/8/layout/equation1"/>
    <dgm:cxn modelId="{5EDEFEED-B7B2-784C-BBAF-1FCB96CA2D6D}" srcId="{B63E5196-565E-9247-BDF3-990A01620E79}" destId="{D3E2D828-4007-794C-87D1-2D303AB3DDAB}" srcOrd="1" destOrd="0" parTransId="{B1805AA6-06F8-CA46-B761-ECD0CB043DB8}" sibTransId="{BECF2617-667F-D743-B339-130D8DE4C0FC}"/>
    <dgm:cxn modelId="{7ECEF5FB-F1DC-0741-9369-80FBD3802EF3}" srcId="{B63E5196-565E-9247-BDF3-990A01620E79}" destId="{98C55CAD-3EB3-AE49-B865-F745FA9110FE}" srcOrd="0" destOrd="0" parTransId="{1F92408E-AC53-314A-825B-52F94E675DA1}" sibTransId="{D72AFDC8-6624-D145-84B2-14E90805C110}"/>
    <dgm:cxn modelId="{6F62FAFE-FA57-FD4C-A521-A1011E62CCA9}" type="presOf" srcId="{B63E5196-565E-9247-BDF3-990A01620E79}" destId="{F303E38B-310B-4644-A19B-869F33D715D7}" srcOrd="0" destOrd="0" presId="urn:microsoft.com/office/officeart/2005/8/layout/equation1"/>
    <dgm:cxn modelId="{51B6085A-3DF8-2544-9E27-B8A42FFBCD2C}" type="presParOf" srcId="{F303E38B-310B-4644-A19B-869F33D715D7}" destId="{AF91A882-A66B-9941-9E90-82AEEE852ABD}" srcOrd="0" destOrd="0" presId="urn:microsoft.com/office/officeart/2005/8/layout/equation1"/>
    <dgm:cxn modelId="{7EA7FE00-3750-CF4D-A021-A47B0B277C16}" type="presParOf" srcId="{F303E38B-310B-4644-A19B-869F33D715D7}" destId="{9FA8B0CD-2E94-734C-9FF6-0751ACAC8EA0}" srcOrd="1" destOrd="0" presId="urn:microsoft.com/office/officeart/2005/8/layout/equation1"/>
    <dgm:cxn modelId="{29460A33-D69B-A042-A17B-7357C12C3A3B}" type="presParOf" srcId="{F303E38B-310B-4644-A19B-869F33D715D7}" destId="{CCC9EF04-4530-2544-84AA-73EC03BA12C7}" srcOrd="2" destOrd="0" presId="urn:microsoft.com/office/officeart/2005/8/layout/equation1"/>
    <dgm:cxn modelId="{5CC2B61D-0690-724E-AF2D-B3617CEF75C6}" type="presParOf" srcId="{F303E38B-310B-4644-A19B-869F33D715D7}" destId="{D3604D63-6678-224A-B8B9-ACBF8CEA1DA2}" srcOrd="3" destOrd="0" presId="urn:microsoft.com/office/officeart/2005/8/layout/equation1"/>
    <dgm:cxn modelId="{980AA9C6-3B5E-8648-A1EF-CAE8CE3EA2E0}" type="presParOf" srcId="{F303E38B-310B-4644-A19B-869F33D715D7}" destId="{FF41C9B0-7B2D-224B-9F40-21B392812E5F}" srcOrd="4" destOrd="0" presId="urn:microsoft.com/office/officeart/2005/8/layout/equati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err="1"/>
            <a:t>Deficit</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Cognitive</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err="1"/>
            <a:t>Language</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r-FR" i="1" dirty="0"/>
            <a:t>a priori </a:t>
          </a:r>
          <a:r>
            <a:rPr lang="fr-FR" dirty="0" err="1"/>
            <a:t>ideas</a:t>
          </a:r>
          <a:r>
            <a:rPr lang="fr-FR" dirty="0"/>
            <a:t> and 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err="1"/>
            <a:t>Inability</a:t>
          </a:r>
          <a:r>
            <a:rPr lang="fr-FR" dirty="0"/>
            <a:t> to </a:t>
          </a:r>
          <a:r>
            <a:rPr lang="fr-FR" dirty="0" err="1"/>
            <a:t>learn</a:t>
          </a:r>
          <a:r>
            <a:rPr lang="fr-FR" dirty="0"/>
            <a:t> to </a:t>
          </a:r>
          <a:r>
            <a:rPr lang="fr-FR" dirty="0" err="1"/>
            <a:t>read</a:t>
          </a:r>
          <a:endParaRPr lang="fr-FR" dirty="0"/>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Reading </a:t>
          </a:r>
          <a:r>
            <a:rPr lang="fr-FR" dirty="0" err="1"/>
            <a:t>limited</a:t>
          </a:r>
          <a:r>
            <a:rPr lang="fr-FR" dirty="0"/>
            <a:t> to </a:t>
          </a:r>
          <a:r>
            <a:rPr lang="fr-FR" dirty="0" err="1"/>
            <a:t>recongnition</a:t>
          </a:r>
          <a:r>
            <a:rPr lang="fr-FR" dirty="0"/>
            <a:t> of few </a:t>
          </a:r>
          <a:r>
            <a:rPr lang="fr-FR" dirty="0" err="1"/>
            <a:t>familiar</a:t>
          </a:r>
          <a:r>
            <a:rPr lang="fr-FR" dirty="0"/>
            <a:t> </a:t>
          </a:r>
          <a:r>
            <a:rPr lang="fr-FR" dirty="0" err="1"/>
            <a:t>words</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err="1"/>
            <a:t>Consequences</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Little encouragement to </a:t>
          </a:r>
          <a:r>
            <a:rPr lang="fr-FR" dirty="0" err="1"/>
            <a:t>read</a:t>
          </a:r>
          <a:r>
            <a:rPr lang="fr-FR" dirty="0"/>
            <a:t> at </a:t>
          </a:r>
          <a:r>
            <a:rPr lang="fr-FR" dirty="0" err="1"/>
            <a:t>school</a:t>
          </a:r>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Little stimulation of </a:t>
          </a:r>
          <a:r>
            <a:rPr lang="fr-FR" dirty="0" err="1"/>
            <a:t>reading</a:t>
          </a:r>
          <a:r>
            <a:rPr lang="fr-FR" dirty="0"/>
            <a:t> in </a:t>
          </a:r>
          <a:r>
            <a:rPr lang="fr-FR" dirty="0" err="1"/>
            <a:t>adulthood</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Predictors</a:t>
          </a:r>
          <a:r>
            <a:rPr lang="fr-FR" dirty="0"/>
            <a:t> of </a:t>
          </a:r>
          <a:r>
            <a:rPr lang="fr-FR" dirty="0" err="1"/>
            <a:t>reading</a:t>
          </a:r>
          <a:endParaRPr lang="fr-FR" dirty="0"/>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err="1"/>
            <a:t>Decoding</a:t>
          </a:r>
          <a:r>
            <a:rPr lang="fr-FR" dirty="0"/>
            <a:t> </a:t>
          </a:r>
          <a:r>
            <a:rPr lang="fr-FR" dirty="0" err="1"/>
            <a:t>words</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a:t>Vaje</a:t>
          </a:r>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Kognitiivinen</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a:t>Kieli</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i-FI" i="1" dirty="0"/>
            <a:t>a priori ideoita ja johtopäätöksiä</a:t>
          </a:r>
          <a:endParaRPr lang="fr-FR" dirty="0"/>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a:t>Kyvyttömyys oppia lukemaan</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i-FI" dirty="0"/>
            <a:t>Lukeminen rajoittui muutaman tutun sanan kertaamiseen</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a:t>Seuraukset</a:t>
          </a:r>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Vähän rohkaisua lukea koulussaLittle lukemisen stimulointi aikuisuudessa</a:t>
          </a:r>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a:t>Lukemisen ennustajat</a:t>
          </a:r>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a:t>Sanojen dekoodaus</a:t>
          </a:r>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err="1"/>
            <a:t>Deficit</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Cognitive</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err="1"/>
            <a:t>Language</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r-FR" i="1" dirty="0"/>
            <a:t>a priori </a:t>
          </a:r>
          <a:r>
            <a:rPr lang="fr-FR" dirty="0" err="1"/>
            <a:t>ideas</a:t>
          </a:r>
          <a:r>
            <a:rPr lang="fr-FR" dirty="0"/>
            <a:t> and 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err="1"/>
            <a:t>Inability</a:t>
          </a:r>
          <a:r>
            <a:rPr lang="fr-FR" dirty="0"/>
            <a:t> to </a:t>
          </a:r>
          <a:r>
            <a:rPr lang="fr-FR" dirty="0" err="1"/>
            <a:t>learn</a:t>
          </a:r>
          <a:r>
            <a:rPr lang="fr-FR" dirty="0"/>
            <a:t> to </a:t>
          </a:r>
          <a:r>
            <a:rPr lang="fr-FR" dirty="0" err="1"/>
            <a:t>read</a:t>
          </a:r>
          <a:endParaRPr lang="fr-FR" dirty="0"/>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Reading </a:t>
          </a:r>
          <a:r>
            <a:rPr lang="fr-FR" dirty="0" err="1"/>
            <a:t>limited</a:t>
          </a:r>
          <a:r>
            <a:rPr lang="fr-FR" dirty="0"/>
            <a:t> to </a:t>
          </a:r>
          <a:r>
            <a:rPr lang="fr-FR" dirty="0" err="1"/>
            <a:t>recongnition</a:t>
          </a:r>
          <a:r>
            <a:rPr lang="fr-FR" dirty="0"/>
            <a:t> of few </a:t>
          </a:r>
          <a:r>
            <a:rPr lang="fr-FR" dirty="0" err="1"/>
            <a:t>familiar</a:t>
          </a:r>
          <a:r>
            <a:rPr lang="fr-FR" dirty="0"/>
            <a:t> </a:t>
          </a:r>
          <a:r>
            <a:rPr lang="fr-FR" dirty="0" err="1"/>
            <a:t>words</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err="1"/>
            <a:t>Consequences</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Little encouragement to </a:t>
          </a:r>
          <a:r>
            <a:rPr lang="fr-FR" dirty="0" err="1"/>
            <a:t>read</a:t>
          </a:r>
          <a:r>
            <a:rPr lang="fr-FR" dirty="0"/>
            <a:t> at </a:t>
          </a:r>
          <a:r>
            <a:rPr lang="fr-FR" dirty="0" err="1"/>
            <a:t>school</a:t>
          </a:r>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Little stimulation of </a:t>
          </a:r>
          <a:r>
            <a:rPr lang="fr-FR" dirty="0" err="1"/>
            <a:t>reading</a:t>
          </a:r>
          <a:r>
            <a:rPr lang="fr-FR" dirty="0"/>
            <a:t> in </a:t>
          </a:r>
          <a:r>
            <a:rPr lang="fr-FR" dirty="0" err="1"/>
            <a:t>adulthood</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Predictors</a:t>
          </a:r>
          <a:r>
            <a:rPr lang="fr-FR" dirty="0"/>
            <a:t> of </a:t>
          </a:r>
          <a:r>
            <a:rPr lang="fr-FR" dirty="0" err="1"/>
            <a:t>reading</a:t>
          </a:r>
          <a:endParaRPr lang="fr-FR" dirty="0"/>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err="1"/>
            <a:t>Decoding</a:t>
          </a:r>
          <a:r>
            <a:rPr lang="fr-FR" dirty="0"/>
            <a:t> </a:t>
          </a:r>
          <a:r>
            <a:rPr lang="fr-FR" dirty="0" err="1"/>
            <a:t>words</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611AD-7138-A64A-970C-9E0FC1F80230}">
      <dsp:nvSpPr>
        <dsp:cNvPr id="0" name=""/>
        <dsp:cNvSpPr/>
      </dsp:nvSpPr>
      <dsp:spPr>
        <a:xfrm>
          <a:off x="555385" y="0"/>
          <a:ext cx="6294365" cy="45331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D12C17-8DDB-BD4A-9141-7EE093CD6E4F}">
      <dsp:nvSpPr>
        <dsp:cNvPr id="0" name=""/>
        <dsp:cNvSpPr/>
      </dsp:nvSpPr>
      <dsp:spPr>
        <a:xfrm>
          <a:off x="3706"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Ärsykkeen visuaalinen käsittely</a:t>
          </a:r>
        </a:p>
      </dsp:txBody>
      <dsp:txXfrm>
        <a:off x="90725" y="1446949"/>
        <a:ext cx="1608546" cy="1639202"/>
      </dsp:txXfrm>
    </dsp:sp>
    <dsp:sp modelId="{5C10EC3C-10AE-614D-B75E-0D5B0FA817CF}">
      <dsp:nvSpPr>
        <dsp:cNvPr id="0" name=""/>
        <dsp:cNvSpPr/>
      </dsp:nvSpPr>
      <dsp:spPr>
        <a:xfrm>
          <a:off x="1875419"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i-FI" sz="1800" kern="1200" dirty="0"/>
            <a:t>Pääsy sanan fonologiseen muotoon ja artikulaatioon</a:t>
          </a:r>
          <a:endParaRPr lang="fr-FR" sz="1800" kern="1200" dirty="0"/>
        </a:p>
      </dsp:txBody>
      <dsp:txXfrm>
        <a:off x="1962438" y="1446949"/>
        <a:ext cx="1608546" cy="1639202"/>
      </dsp:txXfrm>
    </dsp:sp>
    <dsp:sp modelId="{D6506764-C099-3646-AC4F-2D6D0238437B}">
      <dsp:nvSpPr>
        <dsp:cNvPr id="0" name=""/>
        <dsp:cNvSpPr/>
      </dsp:nvSpPr>
      <dsp:spPr>
        <a:xfrm>
          <a:off x="3747132"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Inhibitio</a:t>
          </a:r>
        </a:p>
      </dsp:txBody>
      <dsp:txXfrm>
        <a:off x="3834151" y="1446949"/>
        <a:ext cx="1608546" cy="1639202"/>
      </dsp:txXfrm>
    </dsp:sp>
    <dsp:sp modelId="{4C2690D5-FEC2-DC42-943A-47335723BB05}">
      <dsp:nvSpPr>
        <dsp:cNvPr id="0" name=""/>
        <dsp:cNvSpPr/>
      </dsp:nvSpPr>
      <dsp:spPr>
        <a:xfrm>
          <a:off x="5618845"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Siirtyminen seuraavaan ärsykkeeseen</a:t>
          </a:r>
        </a:p>
      </dsp:txBody>
      <dsp:txXfrm>
        <a:off x="5705864" y="1446949"/>
        <a:ext cx="1608546" cy="1639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1A882-A66B-9941-9E90-82AEEE852ABD}">
      <dsp:nvSpPr>
        <dsp:cNvPr id="0" name=""/>
        <dsp:cNvSpPr/>
      </dsp:nvSpPr>
      <dsp:spPr>
        <a:xfrm>
          <a:off x="5204"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fr-FR" sz="3000" kern="1200" dirty="0"/>
            <a:t>Lukutaito</a:t>
          </a:r>
        </a:p>
      </dsp:txBody>
      <dsp:txXfrm>
        <a:off x="529324" y="1424279"/>
        <a:ext cx="2530673" cy="2530673"/>
      </dsp:txXfrm>
    </dsp:sp>
    <dsp:sp modelId="{CCC9EF04-4530-2544-84AA-73EC03BA12C7}">
      <dsp:nvSpPr>
        <dsp:cNvPr id="0" name=""/>
        <dsp:cNvSpPr/>
      </dsp:nvSpPr>
      <dsp:spPr>
        <a:xfrm>
          <a:off x="3874725" y="1651731"/>
          <a:ext cx="2075769" cy="2075769"/>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fr-FR" sz="2400" kern="1200"/>
        </a:p>
      </dsp:txBody>
      <dsp:txXfrm>
        <a:off x="4149868" y="2079339"/>
        <a:ext cx="1525483" cy="1220553"/>
      </dsp:txXfrm>
    </dsp:sp>
    <dsp:sp modelId="{FF41C9B0-7B2D-224B-9F40-21B392812E5F}">
      <dsp:nvSpPr>
        <dsp:cNvPr id="0" name=""/>
        <dsp:cNvSpPr/>
      </dsp:nvSpPr>
      <dsp:spPr>
        <a:xfrm>
          <a:off x="6241102"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fr-FR" sz="3000" kern="1200" dirty="0"/>
            <a:t>elämänlaatu ja sosiaalinen osallistuminen</a:t>
          </a:r>
        </a:p>
      </dsp:txBody>
      <dsp:txXfrm>
        <a:off x="6765222" y="1424279"/>
        <a:ext cx="2530673" cy="25306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19890"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Cognitive</a:t>
          </a:r>
        </a:p>
        <a:p>
          <a:pPr marL="228600" lvl="1" indent="-228600" algn="l" defTabSz="889000">
            <a:lnSpc>
              <a:spcPct val="90000"/>
            </a:lnSpc>
            <a:spcBef>
              <a:spcPct val="0"/>
            </a:spcBef>
            <a:spcAft>
              <a:spcPct val="15000"/>
            </a:spcAft>
            <a:buChar char="•"/>
          </a:pPr>
          <a:r>
            <a:rPr lang="fr-FR" sz="2000" kern="1200" dirty="0" err="1"/>
            <a:t>Language</a:t>
          </a:r>
          <a:endParaRPr lang="fr-FR" sz="2000" kern="1200" dirty="0"/>
        </a:p>
        <a:p>
          <a:pPr marL="228600" lvl="1" indent="-228600" algn="l" defTabSz="889000">
            <a:lnSpc>
              <a:spcPct val="90000"/>
            </a:lnSpc>
            <a:spcBef>
              <a:spcPct val="0"/>
            </a:spcBef>
            <a:spcAft>
              <a:spcPct val="15000"/>
            </a:spcAft>
            <a:buChar char="•"/>
          </a:pPr>
          <a:r>
            <a:rPr lang="fr-FR" sz="2000" kern="1200" dirty="0" err="1"/>
            <a:t>Predictors</a:t>
          </a:r>
          <a:r>
            <a:rPr lang="fr-FR" sz="2000" kern="1200" dirty="0"/>
            <a:t> of </a:t>
          </a:r>
          <a:r>
            <a:rPr lang="fr-FR" sz="2000" kern="1200" dirty="0" err="1"/>
            <a:t>reading</a:t>
          </a:r>
          <a:endParaRPr lang="fr-FR" sz="2000" kern="1200" dirty="0"/>
        </a:p>
        <a:p>
          <a:pPr marL="228600" lvl="1" indent="-228600" algn="l" defTabSz="889000">
            <a:lnSpc>
              <a:spcPct val="90000"/>
            </a:lnSpc>
            <a:spcBef>
              <a:spcPct val="0"/>
            </a:spcBef>
            <a:spcAft>
              <a:spcPct val="15000"/>
            </a:spcAft>
            <a:buChar char="•"/>
          </a:pPr>
          <a:r>
            <a:rPr lang="fr-FR" sz="2000" kern="1200" dirty="0" err="1"/>
            <a:t>Decoding</a:t>
          </a:r>
          <a:r>
            <a:rPr lang="fr-FR" sz="2000" kern="1200" dirty="0"/>
            <a:t> </a:t>
          </a:r>
          <a:r>
            <a:rPr lang="fr-FR" sz="2000" kern="1200" dirty="0" err="1"/>
            <a:t>words</a:t>
          </a:r>
          <a:endParaRPr lang="fr-FR" sz="2000" kern="1200" dirty="0"/>
        </a:p>
      </dsp:txBody>
      <dsp:txXfrm>
        <a:off x="671968" y="1229764"/>
        <a:ext cx="2639576" cy="1673919"/>
      </dsp:txXfrm>
    </dsp:sp>
    <dsp:sp modelId="{12F4B035-5748-4349-BEBC-98FE9A2351E1}">
      <dsp:nvSpPr>
        <dsp:cNvPr id="0" name=""/>
        <dsp:cNvSpPr/>
      </dsp:nvSpPr>
      <dsp:spPr>
        <a:xfrm>
          <a:off x="2124748" y="1583603"/>
          <a:ext cx="3222396" cy="3222396"/>
        </a:xfrm>
        <a:prstGeom prst="leftCircularArrow">
          <a:avLst>
            <a:gd name="adj1" fmla="val 3760"/>
            <a:gd name="adj2" fmla="val 469455"/>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1229608"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Deficit</a:t>
          </a:r>
          <a:endParaRPr lang="fr-FR" sz="2500" kern="1200" dirty="0"/>
        </a:p>
      </dsp:txBody>
      <dsp:txXfrm>
        <a:off x="1258014" y="2984167"/>
        <a:ext cx="2382061" cy="913047"/>
      </dsp:txXfrm>
    </dsp:sp>
    <dsp:sp modelId="{4AFAF41F-5353-5A4B-9FE3-B9E3A5B3E23B}">
      <dsp:nvSpPr>
        <dsp:cNvPr id="0" name=""/>
        <dsp:cNvSpPr/>
      </dsp:nvSpPr>
      <dsp:spPr>
        <a:xfrm>
          <a:off x="4245457"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err="1"/>
            <a:t>Inability</a:t>
          </a:r>
          <a:r>
            <a:rPr lang="fr-FR" sz="2000" kern="1200" dirty="0"/>
            <a:t> to </a:t>
          </a:r>
          <a:r>
            <a:rPr lang="fr-FR" sz="2000" kern="1200" dirty="0" err="1"/>
            <a:t>learn</a:t>
          </a:r>
          <a:r>
            <a:rPr lang="fr-FR" sz="2000" kern="1200" dirty="0"/>
            <a:t> to </a:t>
          </a:r>
          <a:r>
            <a:rPr lang="fr-FR" sz="2000" kern="1200" dirty="0" err="1"/>
            <a:t>read</a:t>
          </a:r>
          <a:endParaRPr lang="fr-FR" sz="2000" kern="1200" dirty="0"/>
        </a:p>
        <a:p>
          <a:pPr marL="228600" lvl="1" indent="-228600" algn="l" defTabSz="889000">
            <a:lnSpc>
              <a:spcPct val="90000"/>
            </a:lnSpc>
            <a:spcBef>
              <a:spcPct val="0"/>
            </a:spcBef>
            <a:spcAft>
              <a:spcPct val="15000"/>
            </a:spcAft>
            <a:buChar char="•"/>
          </a:pPr>
          <a:r>
            <a:rPr lang="fr-FR" sz="2000" kern="1200" dirty="0"/>
            <a:t>Reading </a:t>
          </a:r>
          <a:r>
            <a:rPr lang="fr-FR" sz="2000" kern="1200" dirty="0" err="1"/>
            <a:t>limited</a:t>
          </a:r>
          <a:r>
            <a:rPr lang="fr-FR" sz="2000" kern="1200" dirty="0"/>
            <a:t> to </a:t>
          </a:r>
          <a:r>
            <a:rPr lang="fr-FR" sz="2000" kern="1200" dirty="0" err="1"/>
            <a:t>recongnition</a:t>
          </a:r>
          <a:r>
            <a:rPr lang="fr-FR" sz="2000" kern="1200" dirty="0"/>
            <a:t> of few </a:t>
          </a:r>
          <a:r>
            <a:rPr lang="fr-FR" sz="2000" kern="1200" dirty="0" err="1"/>
            <a:t>familiar</a:t>
          </a:r>
          <a:r>
            <a:rPr lang="fr-FR" sz="2000" kern="1200" dirty="0"/>
            <a:t> </a:t>
          </a:r>
          <a:r>
            <a:rPr lang="fr-FR" sz="2000" kern="1200" dirty="0" err="1"/>
            <a:t>words</a:t>
          </a:r>
          <a:endParaRPr lang="fr-FR" sz="2000" kern="1200" dirty="0"/>
        </a:p>
      </dsp:txBody>
      <dsp:txXfrm>
        <a:off x="4297535" y="1714694"/>
        <a:ext cx="2639576" cy="1673919"/>
      </dsp:txXfrm>
    </dsp:sp>
    <dsp:sp modelId="{4E8A6F25-9198-014C-AF4B-95F2FF7A2599}">
      <dsp:nvSpPr>
        <dsp:cNvPr id="0" name=""/>
        <dsp:cNvSpPr/>
      </dsp:nvSpPr>
      <dsp:spPr>
        <a:xfrm>
          <a:off x="5727450" y="-276352"/>
          <a:ext cx="3572984" cy="3572984"/>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4855175" y="692756"/>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i="1" kern="1200" dirty="0"/>
            <a:t>a priori </a:t>
          </a:r>
          <a:r>
            <a:rPr lang="fr-FR" sz="2500" kern="1200" dirty="0" err="1"/>
            <a:t>ideas</a:t>
          </a:r>
          <a:r>
            <a:rPr lang="fr-FR" sz="2500" kern="1200" dirty="0"/>
            <a:t> and conclusions</a:t>
          </a:r>
        </a:p>
      </dsp:txBody>
      <dsp:txXfrm>
        <a:off x="4883581" y="721162"/>
        <a:ext cx="2382061" cy="913047"/>
      </dsp:txXfrm>
    </dsp:sp>
    <dsp:sp modelId="{13F204F4-A140-474D-A57E-80ABCFFB19B7}">
      <dsp:nvSpPr>
        <dsp:cNvPr id="0" name=""/>
        <dsp:cNvSpPr/>
      </dsp:nvSpPr>
      <dsp:spPr>
        <a:xfrm>
          <a:off x="7871023"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Little encouragement to </a:t>
          </a:r>
          <a:r>
            <a:rPr lang="fr-FR" sz="2000" kern="1200" dirty="0" err="1"/>
            <a:t>read</a:t>
          </a:r>
          <a:r>
            <a:rPr lang="fr-FR" sz="2000" kern="1200" dirty="0"/>
            <a:t> at </a:t>
          </a:r>
          <a:r>
            <a:rPr lang="fr-FR" sz="2000" kern="1200" dirty="0" err="1"/>
            <a:t>school</a:t>
          </a:r>
          <a:endParaRPr lang="fr-FR" sz="2000" kern="1200" dirty="0"/>
        </a:p>
        <a:p>
          <a:pPr marL="228600" lvl="1" indent="-228600" algn="l" defTabSz="889000">
            <a:lnSpc>
              <a:spcPct val="90000"/>
            </a:lnSpc>
            <a:spcBef>
              <a:spcPct val="0"/>
            </a:spcBef>
            <a:spcAft>
              <a:spcPct val="15000"/>
            </a:spcAft>
            <a:buChar char="•"/>
          </a:pPr>
          <a:r>
            <a:rPr lang="fr-FR" sz="2000" kern="1200" dirty="0"/>
            <a:t>Little stimulation of </a:t>
          </a:r>
          <a:r>
            <a:rPr lang="fr-FR" sz="2000" kern="1200" dirty="0" err="1"/>
            <a:t>reading</a:t>
          </a:r>
          <a:r>
            <a:rPr lang="fr-FR" sz="2000" kern="1200" dirty="0"/>
            <a:t> in </a:t>
          </a:r>
          <a:r>
            <a:rPr lang="fr-FR" sz="2000" kern="1200" dirty="0" err="1"/>
            <a:t>adulthood</a:t>
          </a:r>
          <a:endParaRPr lang="fr-FR" sz="2000" kern="1200" dirty="0"/>
        </a:p>
      </dsp:txBody>
      <dsp:txXfrm>
        <a:off x="7923101" y="1229764"/>
        <a:ext cx="2639576" cy="1673919"/>
      </dsp:txXfrm>
    </dsp:sp>
    <dsp:sp modelId="{21B3688A-A1BC-0140-A3E4-EDDC3C37E307}">
      <dsp:nvSpPr>
        <dsp:cNvPr id="0" name=""/>
        <dsp:cNvSpPr/>
      </dsp:nvSpPr>
      <dsp:spPr>
        <a:xfrm>
          <a:off x="8480742"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Consequences</a:t>
          </a:r>
          <a:endParaRPr lang="fr-FR" sz="2500" kern="1200" dirty="0"/>
        </a:p>
      </dsp:txBody>
      <dsp:txXfrm>
        <a:off x="8509148" y="2984167"/>
        <a:ext cx="2382061" cy="9130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34630"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Kognitiivinen</a:t>
          </a:r>
        </a:p>
        <a:p>
          <a:pPr marL="57150" lvl="1" indent="-57150" algn="l" defTabSz="355600">
            <a:lnSpc>
              <a:spcPct val="90000"/>
            </a:lnSpc>
            <a:spcBef>
              <a:spcPct val="0"/>
            </a:spcBef>
            <a:spcAft>
              <a:spcPct val="15000"/>
            </a:spcAft>
            <a:buChar char="•"/>
          </a:pPr>
          <a:r>
            <a:rPr lang="fr-FR" sz="800" kern="1200"/>
            <a:t>Kieli</a:t>
          </a:r>
          <a:endParaRPr lang="fr-FR" sz="800" kern="1200" dirty="0"/>
        </a:p>
        <a:p>
          <a:pPr marL="57150" lvl="1" indent="-57150" algn="l" defTabSz="355600">
            <a:lnSpc>
              <a:spcPct val="90000"/>
            </a:lnSpc>
            <a:spcBef>
              <a:spcPct val="0"/>
            </a:spcBef>
            <a:spcAft>
              <a:spcPct val="15000"/>
            </a:spcAft>
            <a:buChar char="•"/>
          </a:pPr>
          <a:r>
            <a:rPr lang="fr-FR" sz="800" kern="1200" dirty="0"/>
            <a:t>Lukemisen ennustajat</a:t>
          </a:r>
        </a:p>
        <a:p>
          <a:pPr marL="57150" lvl="1" indent="-57150" algn="l" defTabSz="355600">
            <a:lnSpc>
              <a:spcPct val="90000"/>
            </a:lnSpc>
            <a:spcBef>
              <a:spcPct val="0"/>
            </a:spcBef>
            <a:spcAft>
              <a:spcPct val="15000"/>
            </a:spcAft>
            <a:buChar char="•"/>
          </a:pPr>
          <a:r>
            <a:rPr lang="fr-FR" sz="800" kern="1200" dirty="0"/>
            <a:t>Sanojen dekoodaus</a:t>
          </a:r>
        </a:p>
      </dsp:txBody>
      <dsp:txXfrm>
        <a:off x="656315" y="512075"/>
        <a:ext cx="1099125" cy="697023"/>
      </dsp:txXfrm>
    </dsp:sp>
    <dsp:sp modelId="{12F4B035-5748-4349-BEBC-98FE9A2351E1}">
      <dsp:nvSpPr>
        <dsp:cNvPr id="0" name=""/>
        <dsp:cNvSpPr/>
      </dsp:nvSpPr>
      <dsp:spPr>
        <a:xfrm>
          <a:off x="1248601" y="613964"/>
          <a:ext cx="1408955" cy="1408955"/>
        </a:xfrm>
        <a:prstGeom prst="leftCircularArrow">
          <a:avLst>
            <a:gd name="adj1" fmla="val 4204"/>
            <a:gd name="adj2" fmla="val 530605"/>
            <a:gd name="adj3" fmla="val 2306116"/>
            <a:gd name="adj4" fmla="val 9024489"/>
            <a:gd name="adj5" fmla="val 49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888518"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a:t>Vaje</a:t>
          </a:r>
        </a:p>
      </dsp:txBody>
      <dsp:txXfrm>
        <a:off x="900346" y="1242612"/>
        <a:ext cx="991895" cy="380195"/>
      </dsp:txXfrm>
    </dsp:sp>
    <dsp:sp modelId="{4AFAF41F-5353-5A4B-9FE3-B9E3A5B3E23B}">
      <dsp:nvSpPr>
        <dsp:cNvPr id="0" name=""/>
        <dsp:cNvSpPr/>
      </dsp:nvSpPr>
      <dsp:spPr>
        <a:xfrm>
          <a:off x="2186157"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Kyvyttömyys oppia lukemaan</a:t>
          </a:r>
        </a:p>
        <a:p>
          <a:pPr marL="57150" lvl="1" indent="-57150" algn="l" defTabSz="355600">
            <a:lnSpc>
              <a:spcPct val="90000"/>
            </a:lnSpc>
            <a:spcBef>
              <a:spcPct val="0"/>
            </a:spcBef>
            <a:spcAft>
              <a:spcPct val="15000"/>
            </a:spcAft>
            <a:buChar char="•"/>
          </a:pPr>
          <a:r>
            <a:rPr lang="fi-FI" sz="800" kern="1200" dirty="0"/>
            <a:t>Lukeminen rajoittui muutaman tutun sanan kertaamiseen</a:t>
          </a:r>
          <a:endParaRPr lang="fr-FR" sz="800" kern="1200" dirty="0"/>
        </a:p>
      </dsp:txBody>
      <dsp:txXfrm>
        <a:off x="2207842" y="714001"/>
        <a:ext cx="1099125" cy="697023"/>
      </dsp:txXfrm>
    </dsp:sp>
    <dsp:sp modelId="{4E8A6F25-9198-014C-AF4B-95F2FF7A2599}">
      <dsp:nvSpPr>
        <dsp:cNvPr id="0" name=""/>
        <dsp:cNvSpPr/>
      </dsp:nvSpPr>
      <dsp:spPr>
        <a:xfrm>
          <a:off x="2790606" y="-136767"/>
          <a:ext cx="1554941" cy="1554941"/>
        </a:xfrm>
        <a:prstGeom prst="circularArrow">
          <a:avLst>
            <a:gd name="adj1" fmla="val 3810"/>
            <a:gd name="adj2" fmla="val 476216"/>
            <a:gd name="adj3" fmla="val 19348273"/>
            <a:gd name="adj4" fmla="val 12575511"/>
            <a:gd name="adj5" fmla="val 444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440044" y="288465"/>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i-FI" sz="1000" i="1" kern="1200" dirty="0"/>
            <a:t>a priori ideoita ja johtopäätöksiä</a:t>
          </a:r>
          <a:endParaRPr lang="fr-FR" sz="1000" kern="1200" dirty="0"/>
        </a:p>
      </dsp:txBody>
      <dsp:txXfrm>
        <a:off x="2451872" y="300293"/>
        <a:ext cx="991895" cy="380195"/>
      </dsp:txXfrm>
    </dsp:sp>
    <dsp:sp modelId="{13F204F4-A140-474D-A57E-80ABCFFB19B7}">
      <dsp:nvSpPr>
        <dsp:cNvPr id="0" name=""/>
        <dsp:cNvSpPr/>
      </dsp:nvSpPr>
      <dsp:spPr>
        <a:xfrm>
          <a:off x="3737683"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endParaRPr lang="fr-FR" sz="800" kern="1200" dirty="0"/>
        </a:p>
        <a:p>
          <a:pPr marL="57150" lvl="1" indent="-57150" algn="l" defTabSz="355600">
            <a:lnSpc>
              <a:spcPct val="90000"/>
            </a:lnSpc>
            <a:spcBef>
              <a:spcPct val="0"/>
            </a:spcBef>
            <a:spcAft>
              <a:spcPct val="15000"/>
            </a:spcAft>
            <a:buChar char="•"/>
          </a:pPr>
          <a:r>
            <a:rPr lang="fr-FR" sz="800" kern="1200" dirty="0"/>
            <a:t>Vähän rohkaisua lukea koulussaLittle lukemisen stimulointi aikuisuudessa</a:t>
          </a:r>
        </a:p>
      </dsp:txBody>
      <dsp:txXfrm>
        <a:off x="3759368" y="512075"/>
        <a:ext cx="1099125" cy="697023"/>
      </dsp:txXfrm>
    </dsp:sp>
    <dsp:sp modelId="{21B3688A-A1BC-0140-A3E4-EDDC3C37E307}">
      <dsp:nvSpPr>
        <dsp:cNvPr id="0" name=""/>
        <dsp:cNvSpPr/>
      </dsp:nvSpPr>
      <dsp:spPr>
        <a:xfrm>
          <a:off x="3991571"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a:t>Seuraukset</a:t>
          </a:r>
        </a:p>
      </dsp:txBody>
      <dsp:txXfrm>
        <a:off x="4003399" y="1242612"/>
        <a:ext cx="991895" cy="3801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34630"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Cognitive</a:t>
          </a:r>
        </a:p>
        <a:p>
          <a:pPr marL="57150" lvl="1" indent="-57150" algn="l" defTabSz="355600">
            <a:lnSpc>
              <a:spcPct val="90000"/>
            </a:lnSpc>
            <a:spcBef>
              <a:spcPct val="0"/>
            </a:spcBef>
            <a:spcAft>
              <a:spcPct val="15000"/>
            </a:spcAft>
            <a:buChar char="•"/>
          </a:pPr>
          <a:r>
            <a:rPr lang="fr-FR" sz="800" kern="1200" dirty="0" err="1"/>
            <a:t>Language</a:t>
          </a:r>
          <a:endParaRPr lang="fr-FR" sz="800" kern="1200" dirty="0"/>
        </a:p>
        <a:p>
          <a:pPr marL="57150" lvl="1" indent="-57150" algn="l" defTabSz="355600">
            <a:lnSpc>
              <a:spcPct val="90000"/>
            </a:lnSpc>
            <a:spcBef>
              <a:spcPct val="0"/>
            </a:spcBef>
            <a:spcAft>
              <a:spcPct val="15000"/>
            </a:spcAft>
            <a:buChar char="•"/>
          </a:pPr>
          <a:r>
            <a:rPr lang="fr-FR" sz="800" kern="1200" dirty="0" err="1"/>
            <a:t>Predictors</a:t>
          </a:r>
          <a:r>
            <a:rPr lang="fr-FR" sz="800" kern="1200" dirty="0"/>
            <a:t> of </a:t>
          </a:r>
          <a:r>
            <a:rPr lang="fr-FR" sz="800" kern="1200" dirty="0" err="1"/>
            <a:t>reading</a:t>
          </a:r>
          <a:endParaRPr lang="fr-FR" sz="800" kern="1200" dirty="0"/>
        </a:p>
        <a:p>
          <a:pPr marL="57150" lvl="1" indent="-57150" algn="l" defTabSz="355600">
            <a:lnSpc>
              <a:spcPct val="90000"/>
            </a:lnSpc>
            <a:spcBef>
              <a:spcPct val="0"/>
            </a:spcBef>
            <a:spcAft>
              <a:spcPct val="15000"/>
            </a:spcAft>
            <a:buChar char="•"/>
          </a:pPr>
          <a:r>
            <a:rPr lang="fr-FR" sz="800" kern="1200" dirty="0" err="1"/>
            <a:t>Decoding</a:t>
          </a:r>
          <a:r>
            <a:rPr lang="fr-FR" sz="800" kern="1200" dirty="0"/>
            <a:t> </a:t>
          </a:r>
          <a:r>
            <a:rPr lang="fr-FR" sz="800" kern="1200" dirty="0" err="1"/>
            <a:t>words</a:t>
          </a:r>
          <a:endParaRPr lang="fr-FR" sz="800" kern="1200" dirty="0"/>
        </a:p>
      </dsp:txBody>
      <dsp:txXfrm>
        <a:off x="656315" y="512075"/>
        <a:ext cx="1099125" cy="697023"/>
      </dsp:txXfrm>
    </dsp:sp>
    <dsp:sp modelId="{12F4B035-5748-4349-BEBC-98FE9A2351E1}">
      <dsp:nvSpPr>
        <dsp:cNvPr id="0" name=""/>
        <dsp:cNvSpPr/>
      </dsp:nvSpPr>
      <dsp:spPr>
        <a:xfrm>
          <a:off x="1248601" y="613964"/>
          <a:ext cx="1408955" cy="1408955"/>
        </a:xfrm>
        <a:prstGeom prst="leftCircularArrow">
          <a:avLst>
            <a:gd name="adj1" fmla="val 4204"/>
            <a:gd name="adj2" fmla="val 530605"/>
            <a:gd name="adj3" fmla="val 2306116"/>
            <a:gd name="adj4" fmla="val 9024489"/>
            <a:gd name="adj5" fmla="val 49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888518"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Deficit</a:t>
          </a:r>
          <a:endParaRPr lang="fr-FR" sz="1000" kern="1200" dirty="0"/>
        </a:p>
      </dsp:txBody>
      <dsp:txXfrm>
        <a:off x="900346" y="1242612"/>
        <a:ext cx="991895" cy="380195"/>
      </dsp:txXfrm>
    </dsp:sp>
    <dsp:sp modelId="{4AFAF41F-5353-5A4B-9FE3-B9E3A5B3E23B}">
      <dsp:nvSpPr>
        <dsp:cNvPr id="0" name=""/>
        <dsp:cNvSpPr/>
      </dsp:nvSpPr>
      <dsp:spPr>
        <a:xfrm>
          <a:off x="2186157"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err="1"/>
            <a:t>Inability</a:t>
          </a:r>
          <a:r>
            <a:rPr lang="fr-FR" sz="800" kern="1200" dirty="0"/>
            <a:t> to </a:t>
          </a:r>
          <a:r>
            <a:rPr lang="fr-FR" sz="800" kern="1200" dirty="0" err="1"/>
            <a:t>learn</a:t>
          </a:r>
          <a:r>
            <a:rPr lang="fr-FR" sz="800" kern="1200" dirty="0"/>
            <a:t> to </a:t>
          </a:r>
          <a:r>
            <a:rPr lang="fr-FR" sz="800" kern="1200" dirty="0" err="1"/>
            <a:t>read</a:t>
          </a:r>
          <a:endParaRPr lang="fr-FR" sz="800" kern="1200" dirty="0"/>
        </a:p>
        <a:p>
          <a:pPr marL="57150" lvl="1" indent="-57150" algn="l" defTabSz="355600">
            <a:lnSpc>
              <a:spcPct val="90000"/>
            </a:lnSpc>
            <a:spcBef>
              <a:spcPct val="0"/>
            </a:spcBef>
            <a:spcAft>
              <a:spcPct val="15000"/>
            </a:spcAft>
            <a:buChar char="•"/>
          </a:pPr>
          <a:r>
            <a:rPr lang="fr-FR" sz="800" kern="1200" dirty="0"/>
            <a:t>Reading </a:t>
          </a:r>
          <a:r>
            <a:rPr lang="fr-FR" sz="800" kern="1200" dirty="0" err="1"/>
            <a:t>limited</a:t>
          </a:r>
          <a:r>
            <a:rPr lang="fr-FR" sz="800" kern="1200" dirty="0"/>
            <a:t> to </a:t>
          </a:r>
          <a:r>
            <a:rPr lang="fr-FR" sz="800" kern="1200" dirty="0" err="1"/>
            <a:t>recongnition</a:t>
          </a:r>
          <a:r>
            <a:rPr lang="fr-FR" sz="800" kern="1200" dirty="0"/>
            <a:t> of few </a:t>
          </a:r>
          <a:r>
            <a:rPr lang="fr-FR" sz="800" kern="1200" dirty="0" err="1"/>
            <a:t>familiar</a:t>
          </a:r>
          <a:r>
            <a:rPr lang="fr-FR" sz="800" kern="1200" dirty="0"/>
            <a:t> </a:t>
          </a:r>
          <a:r>
            <a:rPr lang="fr-FR" sz="800" kern="1200" dirty="0" err="1"/>
            <a:t>words</a:t>
          </a:r>
          <a:endParaRPr lang="fr-FR" sz="800" kern="1200" dirty="0"/>
        </a:p>
      </dsp:txBody>
      <dsp:txXfrm>
        <a:off x="2207842" y="714001"/>
        <a:ext cx="1099125" cy="697023"/>
      </dsp:txXfrm>
    </dsp:sp>
    <dsp:sp modelId="{4E8A6F25-9198-014C-AF4B-95F2FF7A2599}">
      <dsp:nvSpPr>
        <dsp:cNvPr id="0" name=""/>
        <dsp:cNvSpPr/>
      </dsp:nvSpPr>
      <dsp:spPr>
        <a:xfrm>
          <a:off x="2790606" y="-136767"/>
          <a:ext cx="1554941" cy="1554941"/>
        </a:xfrm>
        <a:prstGeom prst="circularArrow">
          <a:avLst>
            <a:gd name="adj1" fmla="val 3810"/>
            <a:gd name="adj2" fmla="val 476216"/>
            <a:gd name="adj3" fmla="val 19348273"/>
            <a:gd name="adj4" fmla="val 12575511"/>
            <a:gd name="adj5" fmla="val 444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440044" y="288465"/>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i="1" kern="1200" dirty="0"/>
            <a:t>a priori </a:t>
          </a:r>
          <a:r>
            <a:rPr lang="fr-FR" sz="1000" kern="1200" dirty="0" err="1"/>
            <a:t>ideas</a:t>
          </a:r>
          <a:r>
            <a:rPr lang="fr-FR" sz="1000" kern="1200" dirty="0"/>
            <a:t> and conclusions</a:t>
          </a:r>
        </a:p>
      </dsp:txBody>
      <dsp:txXfrm>
        <a:off x="2451872" y="300293"/>
        <a:ext cx="991895" cy="380195"/>
      </dsp:txXfrm>
    </dsp:sp>
    <dsp:sp modelId="{13F204F4-A140-474D-A57E-80ABCFFB19B7}">
      <dsp:nvSpPr>
        <dsp:cNvPr id="0" name=""/>
        <dsp:cNvSpPr/>
      </dsp:nvSpPr>
      <dsp:spPr>
        <a:xfrm>
          <a:off x="3737683"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Little encouragement to </a:t>
          </a:r>
          <a:r>
            <a:rPr lang="fr-FR" sz="800" kern="1200" dirty="0" err="1"/>
            <a:t>read</a:t>
          </a:r>
          <a:r>
            <a:rPr lang="fr-FR" sz="800" kern="1200" dirty="0"/>
            <a:t> at </a:t>
          </a:r>
          <a:r>
            <a:rPr lang="fr-FR" sz="800" kern="1200" dirty="0" err="1"/>
            <a:t>school</a:t>
          </a:r>
          <a:endParaRPr lang="fr-FR" sz="800" kern="1200" dirty="0"/>
        </a:p>
        <a:p>
          <a:pPr marL="57150" lvl="1" indent="-57150" algn="l" defTabSz="355600">
            <a:lnSpc>
              <a:spcPct val="90000"/>
            </a:lnSpc>
            <a:spcBef>
              <a:spcPct val="0"/>
            </a:spcBef>
            <a:spcAft>
              <a:spcPct val="15000"/>
            </a:spcAft>
            <a:buChar char="•"/>
          </a:pPr>
          <a:r>
            <a:rPr lang="fr-FR" sz="800" kern="1200" dirty="0"/>
            <a:t>Little stimulation of </a:t>
          </a:r>
          <a:r>
            <a:rPr lang="fr-FR" sz="800" kern="1200" dirty="0" err="1"/>
            <a:t>reading</a:t>
          </a:r>
          <a:r>
            <a:rPr lang="fr-FR" sz="800" kern="1200" dirty="0"/>
            <a:t> in </a:t>
          </a:r>
          <a:r>
            <a:rPr lang="fr-FR" sz="800" kern="1200" dirty="0" err="1"/>
            <a:t>adulthood</a:t>
          </a:r>
          <a:endParaRPr lang="fr-FR" sz="800" kern="1200" dirty="0"/>
        </a:p>
      </dsp:txBody>
      <dsp:txXfrm>
        <a:off x="3759368" y="512075"/>
        <a:ext cx="1099125" cy="697023"/>
      </dsp:txXfrm>
    </dsp:sp>
    <dsp:sp modelId="{21B3688A-A1BC-0140-A3E4-EDDC3C37E307}">
      <dsp:nvSpPr>
        <dsp:cNvPr id="0" name=""/>
        <dsp:cNvSpPr/>
      </dsp:nvSpPr>
      <dsp:spPr>
        <a:xfrm>
          <a:off x="3991571"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Consequences</a:t>
          </a:r>
          <a:endParaRPr lang="fr-FR" sz="1000" kern="1200" dirty="0"/>
        </a:p>
      </dsp:txBody>
      <dsp:txXfrm>
        <a:off x="4003399" y="1242612"/>
        <a:ext cx="991895" cy="38019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Yllä oleva kuva (mukautettu Ziegleriltä, 2018) näyttää lukuprosessiin liittyvät useat komponentit (oranssi nuoli). 
Ziegler (2018) esittää tämän kaavion osana lukihäiriön kuvausta. Vaikka tiedämme, että yksi lukihäiriödiagnoosin poissulkemiskriteereistä on älyllisen puutteen esiintyminen lapsessa, voimme kuitenkin katsoa, että puutteet ovat ainakin osittain samanlaisia. 
Niinpä lisäsimme kuvioon IDD-tilanteen yleiset ominaisuudet (punainen nuoli). Nämä ominaisuudet vaikuttavat negatiivisesti lukuprosessiin.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298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spcAft>
                <a:spcPts val="800"/>
              </a:spcAft>
              <a:buFontTx/>
              <a:buNone/>
            </a:pP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Yllä olevassa kaaviossa esitetään useita tekijöitä, jotka vaikuttavat neurotyypillisten lasten yleiseen lukuprosessiin. 
Ne ovat erilaisia:
Henkilölle itselleen ominaiset tekijät: toiminnan ja tietojenkäsittelyn taso (esim. fonologinen tietoisuus, foneettinen erottelu, sanasto, tarkkaavaisuuskyky jne.).
Itse kieleen ja erityisesti sen oikeinkirjoituksen läpinäkyvyyden/läpinäkymättömyyden tasoon liittyvät tekijät. Toisin sanoen, havaitsemmeko täydellisen kirjain-ääni-vastaavuuden vai onko siinä epäsäännöllisyyksiä? (esim. ranskassa äänne /o/ voidaan kirjoittaa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eau</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kuten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oiseau</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bird</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oo</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kuten 'eläintarhassa',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aux</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kuten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chevaux</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-hevosissa-, -o kuten 'ruusussa').
Erityisesti lukemisen opetusmenetelmiin liittyvät tekijät: opetusmenetelmiä on pääasiassa kahdenlaisia: (1) globaali menetelmä, joka keskittyi globaalin sanamuotomuodon oppimiseen, joka hajoaa vähitellen kirjain-äännevastaavuudeksi, ja (2) synteettinen menetelmä, joka keskittyi kirjain-äännevastaavuuteen, jotka kootaan vähitellen sanaan pääsemiseksi. Tapahtuu, että tässä toisessa menetelmätyypissä eleet liittyvät kirjainten ääniin muistamisen helpottamiseksi.</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0502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gn="just">
              <a:lnSpc>
                <a:spcPct val="150000"/>
              </a:lnSpc>
              <a:spcAft>
                <a:spcPts val="800"/>
              </a:spcAft>
              <a:buFontTx/>
              <a:buNone/>
            </a:pP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Lisäksi älyllisen vamman yleisillä ominaisuuksilla on kielteinen vaikutus oppimisprosessiin. Näitä ovat:
Yleiset kognitiiviset kyvyt (toimeenpanotoiminnot, kuten tarkkaavaisuus-, esto- ja suunnittelutaidot, abstraktion taso jne.), Joita voidaan pitää oppimisen tehokkuuden määrittäjinä.
Kuulonaleneman taso: kuulonaleneman puuttuminen (tai sen vähäinen) puuttuminen on tärkeää, jotta varmistetaan äänten hyvä erottelu, mikä on olennaista lukemisen kannalta (koska kirjoitettu kieli edustaa suullisen tuotannon transkriptiota kirjalliseksi).
Ilmaisuvoimaiset ja vastaanottavaiset kielitaidot: suullisen kielitaidon ja lukemisen/kirjoittamisen välillä on selvä korrelaatio. IDD-henkilöillä kielitaito (erityisesti sanasto ja kielioppi) on paljon vähemmän kehittynyt kuin tyypillisellä lapsella.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269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202124"/>
                </a:solidFill>
                <a:effectLst/>
                <a:latin typeface="Calibri" panose="020F0502020204030204" pitchFamily="34" charset="0"/>
                <a:ea typeface="Times New Roman" panose="02020603050405020304" pitchFamily="18" charset="0"/>
              </a:rPr>
              <a:t>Vuonna 2009 tehdyssä tutkimuksessa Al </a:t>
            </a:r>
            <a:r>
              <a:rPr lang="fi-FI" sz="1800" dirty="0" err="1">
                <a:solidFill>
                  <a:srgbClr val="202124"/>
                </a:solidFill>
                <a:effectLst/>
                <a:latin typeface="Calibri" panose="020F0502020204030204" pitchFamily="34" charset="0"/>
                <a:ea typeface="Times New Roman" panose="02020603050405020304" pitchFamily="18" charset="0"/>
              </a:rPr>
              <a:t>Otaiba</a:t>
            </a:r>
            <a:r>
              <a:rPr lang="fi-FI" sz="1800" dirty="0">
                <a:solidFill>
                  <a:srgbClr val="202124"/>
                </a:solidFill>
                <a:effectLst/>
                <a:latin typeface="Calibri" panose="020F0502020204030204" pitchFamily="34" charset="0"/>
                <a:ea typeface="Times New Roman" panose="02020603050405020304" pitchFamily="18" charset="0"/>
              </a:rPr>
              <a:t> et al.  kertoi, että Downin oireyhtymän lasten vanhemmat pitävät lukemaan oppimista lapsensa prioriteettina. 
Lisäksi vuonna 2011 </a:t>
            </a:r>
            <a:r>
              <a:rPr lang="fi-FI" sz="1800" dirty="0" err="1">
                <a:solidFill>
                  <a:srgbClr val="202124"/>
                </a:solidFill>
                <a:effectLst/>
                <a:latin typeface="Calibri" panose="020F0502020204030204" pitchFamily="34" charset="0"/>
                <a:ea typeface="Times New Roman" panose="02020603050405020304" pitchFamily="18" charset="0"/>
              </a:rPr>
              <a:t>Hartley</a:t>
            </a:r>
            <a:r>
              <a:rPr lang="fi-FI" sz="1800" dirty="0">
                <a:solidFill>
                  <a:srgbClr val="202124"/>
                </a:solidFill>
                <a:effectLst/>
                <a:latin typeface="Calibri" panose="020F0502020204030204" pitchFamily="34" charset="0"/>
                <a:ea typeface="Times New Roman" panose="02020603050405020304" pitchFamily="18" charset="0"/>
              </a:rPr>
              <a:t> et al. -tutkimus osoittaa, että 95% aikuisista miehistä, joilla on FXS ja heikko lukutaito, eivät asu itsenäisesti, kun taas 90% niistä, jotka ovat kehittäneet lukutaidon, voivat elää itsenäisesti ja itsenäisesti jokapäiväisessä elämässä.</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414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202124"/>
                </a:solidFill>
                <a:effectLst/>
                <a:latin typeface="Calibri" panose="020F0502020204030204" pitchFamily="34" charset="0"/>
                <a:ea typeface="Times New Roman" panose="02020603050405020304" pitchFamily="18" charset="0"/>
              </a:rPr>
              <a:t>Lukutaito vaikuttaa siis ihmisten elämänlaatuun ja sosiaaliseen osallistumiseen, minkä vuoksi on tärkeää, että he kehittävät sitä. Valitettavasti on tavallista olettaa, että ihmiset, joilla on kohtalainen IDD, eivät voi oppia lukemaan tai että heidän lukutaitonsa rajoittuu muutaman tutun sanan tunnistamiseen.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293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202124"/>
                </a:solidFill>
                <a:effectLst/>
                <a:latin typeface="Calibri" panose="020F0502020204030204" pitchFamily="34" charset="0"/>
                <a:ea typeface="Times New Roman" panose="02020603050405020304" pitchFamily="18" charset="0"/>
              </a:rPr>
              <a:t>Tämän ennakkokäsityksen seurauksena tämän alan tutkimus IDD-ihmisillä on edelleen melko vähäistä verrattuna kielen ja viestinnän kehittämiseen tai sosiaaliseen, emotionaaliseen, aistinvaraiseen ja motoriseen kehitykseen. Siitä huolimatta yksilöiden välinen vaihtelu on merkittävää, emmekä todellakaan voi a priori todistaa tai ennustaa, että henkilö pystyy saavuttamaan itsenäisen lukutason IDD: n vuoksi.</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6816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202124"/>
                </a:solidFill>
                <a:effectLst/>
                <a:latin typeface="Calibri" panose="020F0502020204030204" pitchFamily="34" charset="0"/>
                <a:ea typeface="Times New Roman" panose="02020603050405020304" pitchFamily="18" charset="0"/>
              </a:rPr>
              <a:t>Ensimmäiset vammaisilla henkilöillä tehdyt tutkimukset keskittyivät enemmän visuaaliseen esitykseen perustuvan globaalin sanantunnistuksen kouluttamiseen kuin </a:t>
            </a:r>
            <a:r>
              <a:rPr lang="fi-FI" sz="1800" dirty="0" err="1">
                <a:solidFill>
                  <a:srgbClr val="202124"/>
                </a:solidFill>
                <a:effectLst/>
                <a:latin typeface="Calibri" panose="020F0502020204030204" pitchFamily="34" charset="0"/>
                <a:ea typeface="Times New Roman" panose="02020603050405020304" pitchFamily="18" charset="0"/>
              </a:rPr>
              <a:t>foniseen</a:t>
            </a:r>
            <a:r>
              <a:rPr lang="fi-FI" sz="1800" dirty="0">
                <a:solidFill>
                  <a:srgbClr val="202124"/>
                </a:solidFill>
                <a:effectLst/>
                <a:latin typeface="Calibri" panose="020F0502020204030204" pitchFamily="34" charset="0"/>
                <a:ea typeface="Times New Roman" panose="02020603050405020304" pitchFamily="18" charset="0"/>
              </a:rPr>
              <a:t> koulutukseen. Valitettavasti oppiminen yksittäisten sanojen visuaalisella tunnistamisella rajoittaa lukijan kirjoitettujen sanojen logografiseen tunnistamiseen, toisin sanoen tuttujen sanojen maailmanlaajuiseen tunnistamiseen visuaalisen muistamisen avulla. 
Tämä menetelmä vähentää huomattavasti tunnistettavien sanojen määrää eikä salli laajennetun henkisen sanaston kehittämistä tai aakkosellisten ja ortografisten periaatteiden hankkimista.
Siksi se ei näytä olevan tehokkain pitkäaikainen hoito, varsinkin jos otamme huomioon IDD-potilaiden muistirajoitukset. Viimeaikainen kliininen ja soveltava tutkimus suosittelee yhä enemmän </a:t>
            </a:r>
            <a:r>
              <a:rPr lang="fi-FI" sz="1800" dirty="0" err="1">
                <a:solidFill>
                  <a:srgbClr val="202124"/>
                </a:solidFill>
                <a:effectLst/>
                <a:latin typeface="Calibri" panose="020F0502020204030204" pitchFamily="34" charset="0"/>
                <a:ea typeface="Times New Roman" panose="02020603050405020304" pitchFamily="18" charset="0"/>
              </a:rPr>
              <a:t>fonisen</a:t>
            </a:r>
            <a:r>
              <a:rPr lang="fi-FI" sz="1800" dirty="0">
                <a:solidFill>
                  <a:srgbClr val="202124"/>
                </a:solidFill>
                <a:effectLst/>
                <a:latin typeface="Calibri" panose="020F0502020204030204" pitchFamily="34" charset="0"/>
                <a:ea typeface="Times New Roman" panose="02020603050405020304" pitchFamily="18" charset="0"/>
              </a:rPr>
              <a:t> oppimisen käyttöä IDD-potilaille painottaen moniaistista oppimista. Lisäksi </a:t>
            </a:r>
            <a:r>
              <a:rPr lang="fi-FI" sz="1800" dirty="0" err="1">
                <a:solidFill>
                  <a:srgbClr val="202124"/>
                </a:solidFill>
                <a:effectLst/>
                <a:latin typeface="Calibri" panose="020F0502020204030204" pitchFamily="34" charset="0"/>
                <a:ea typeface="Times New Roman" panose="02020603050405020304" pitchFamily="18" charset="0"/>
              </a:rPr>
              <a:t>fonisen</a:t>
            </a:r>
            <a:r>
              <a:rPr lang="fi-FI" sz="1800" dirty="0">
                <a:solidFill>
                  <a:srgbClr val="202124"/>
                </a:solidFill>
                <a:effectLst/>
                <a:latin typeface="Calibri" panose="020F0502020204030204" pitchFamily="34" charset="0"/>
                <a:ea typeface="Times New Roman" panose="02020603050405020304" pitchFamily="18" charset="0"/>
              </a:rPr>
              <a:t> oppimisen yhdistäminen intensiiviseen sanaston stimulaatioon näyttää myös olevan onnistunut strategia IDD-potilaiden kanssa.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176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202124"/>
                </a:solidFill>
                <a:effectLst/>
                <a:latin typeface="Calibri" panose="020F0502020204030204" pitchFamily="34" charset="0"/>
                <a:ea typeface="Times New Roman" panose="02020603050405020304" pitchFamily="18" charset="0"/>
              </a:rPr>
              <a:t>Näin ollen viimeaikaiset tutkimukset osoittavat, että asianmukaisella tuella lukemisen oppiminen on mahdollista tietyllä määrällä IDD-potilaita. 
Nykyään on näyttöä siitä, että he voivat kehittää lukutaitoa oppimisvaikeuksistaan huolimatta 
Itse asiassa henkilöt, joilla on kohtalainen tai vaikea IDD, voivat kehittää lukemisen olennaiset edellytykset, kuten fonologisen tietoisuuden ja grafeemi-foneemivastaavuudet. Tämä hankinta tapahtuu kuitenkin hitaammin kuin neurotyypillisellä lapsella ja vaatii tehokkaampia strategioita, jotka on mukautettu heidän kognitiivisiin vaikeuksiinsa, sekä selkeää, intensiivistä ja pitkäaikaista koulutusta. 
Itse asiassa tarvitaan kohdennettua opetusta, ja oppimisjakso voi vaihdella kuudesta kuukaudesta kolmeen vuoteen henkilölle, jolla on kohtalainen tai vaikea IDD, jotta he voivat purkaa yksinkertaisia lausuntoja. 
Siten tehokkaat menetelmät, jotka on kehitetty opettamaan lukemista tyypillisille lapsille (tai niille, joilla on erityisiä oppimisvaikeuksia, kuten lukihäiriö), ovat myös merkityksellisiä autettaessa niitä, joilla on lievä tai vaikea IDD. 
Tästä mukautetusta opetuksesta huolimatta IDD-oppijat eivät yleensä saavuta samaa lukutaidon tasoa kuin tyypilliset lapset. Kuten jo mainitsimme, viive voidaan selittää niiden erityisellä kognitiivisuudella. 
Näiden ihmisten alhainen älyllinen taso vaikuttaa lukutaidon kehittämiseen tarvittavien taitojen, kuten kuulo- ja visuaalisen syrjinnän, sekä huomion ja muistin kehittymiseen. 
Lisäksi IDD-potilaiden affektiiviset ja emotionaaliset vaikeudet, kuten heikentynyt motivaatio ja itsetunto, vaikeudet investoida vaadittuihin tehtäviin ja epäonnistumisen pelko, vaikuttavat myös lukemisen oppimiseen.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033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866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Lukeminen on joukko havainto-, kieli- ja kognitiivista käsittelyä, jonka avulla kirjoitettua tietoa voidaan käsitellä. 
Yleensä lukemista pidetään kahden pääkyvyn tuotteena: sanantunnistus ja kielen ymmärtäminen. Toisin sanoen, lukeaksesi sinun on (1) hallittava kirjainten ja äänien tarkkaa yhteensovittamista koskevat säännöt ja (2) hallittava joukko yleisiä kielikykyjä (leksikaalinen tieto, syntaktinen rakenne jne.), Jotka ovat tarpeen lukemasi ymmärtämiseksi. 
</a:t>
            </a:r>
            <a:r>
              <a:rPr lang="fi-FI"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Scarborough</a:t>
            </a:r>
            <a:r>
              <a:rPr lang="fi-FI"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(2001) esittää tämän prosessin kahtena toisiinsa kietoutuneena köytenä: toinen köysi edustaa sanantunnistusprosessia (keltaisella) ja toinen kielitaitoa (sinisellä). 
Aloittelevalle lukijalle nämä kaksi raiskausta on sidottu yhteen melko löyhästi; Heidän edustamansa taidot ovat vielä hankkimatta. Mitä asiantuntevammaksi oppija tulee lukuprosessissa, sitä enemmän köydet kiristyvät yhdeksi.</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i-FI" sz="1800" b="0" dirty="0">
                <a:solidFill>
                  <a:srgbClr val="000000"/>
                </a:solidFill>
                <a:effectLst/>
                <a:latin typeface="Calibri" panose="020F0502020204030204" pitchFamily="34" charset="0"/>
              </a:rPr>
              <a:t>Koska monet  kehitysvammaiset saavuttavat aikuisuuden hankkimatta lukemisen perustaitoja, on mielenkiintoista keskittyä kykyihin, joita tarvitaan menestymään lukemisen ja kirjoittamisen oppimisessa. 
Tarkemmin sanottuna ranskalainen </a:t>
            </a:r>
            <a:r>
              <a:rPr lang="fi-FI" sz="1800" b="0" dirty="0" err="1">
                <a:solidFill>
                  <a:srgbClr val="000000"/>
                </a:solidFill>
                <a:effectLst/>
                <a:latin typeface="Calibri" panose="020F0502020204030204" pitchFamily="34" charset="0"/>
              </a:rPr>
              <a:t>Institut</a:t>
            </a:r>
            <a:r>
              <a:rPr lang="fi-FI" sz="1800" b="0" dirty="0">
                <a:solidFill>
                  <a:srgbClr val="000000"/>
                </a:solidFill>
                <a:effectLst/>
                <a:latin typeface="Calibri" panose="020F0502020204030204" pitchFamily="34" charset="0"/>
              </a:rPr>
              <a:t> National de la </a:t>
            </a:r>
            <a:r>
              <a:rPr lang="fi-FI" sz="1800" b="0" dirty="0" err="1">
                <a:solidFill>
                  <a:srgbClr val="000000"/>
                </a:solidFill>
                <a:effectLst/>
                <a:latin typeface="Calibri" panose="020F0502020204030204" pitchFamily="34" charset="0"/>
              </a:rPr>
              <a:t>Recherche</a:t>
            </a:r>
            <a:r>
              <a:rPr lang="fi-FI" sz="1800" b="0" dirty="0">
                <a:solidFill>
                  <a:srgbClr val="000000"/>
                </a:solidFill>
                <a:effectLst/>
                <a:latin typeface="Calibri" panose="020F0502020204030204" pitchFamily="34" charset="0"/>
              </a:rPr>
              <a:t> </a:t>
            </a:r>
            <a:r>
              <a:rPr lang="fi-FI" sz="1800" b="0" dirty="0" err="1">
                <a:solidFill>
                  <a:srgbClr val="000000"/>
                </a:solidFill>
                <a:effectLst/>
                <a:latin typeface="Calibri" panose="020F0502020204030204" pitchFamily="34" charset="0"/>
              </a:rPr>
              <a:t>Médicale</a:t>
            </a:r>
            <a:r>
              <a:rPr lang="fi-FI" sz="1800" b="0" dirty="0">
                <a:solidFill>
                  <a:srgbClr val="000000"/>
                </a:solidFill>
                <a:effectLst/>
                <a:latin typeface="Calibri" panose="020F0502020204030204" pitchFamily="34" charset="0"/>
              </a:rPr>
              <a:t> (</a:t>
            </a:r>
            <a:r>
              <a:rPr lang="fi-FI" sz="1800" b="0" dirty="0" err="1">
                <a:solidFill>
                  <a:srgbClr val="000000"/>
                </a:solidFill>
                <a:effectLst/>
                <a:latin typeface="Calibri" panose="020F0502020204030204" pitchFamily="34" charset="0"/>
              </a:rPr>
              <a:t>Inserm</a:t>
            </a:r>
            <a:r>
              <a:rPr lang="fi-FI" sz="1800" b="0" dirty="0">
                <a:solidFill>
                  <a:srgbClr val="000000"/>
                </a:solidFill>
                <a:effectLst/>
                <a:latin typeface="Calibri" panose="020F0502020204030204" pitchFamily="34" charset="0"/>
              </a:rPr>
              <a:t>, 2007) kuvaa kielitaitoa, joka on välttämätöntä lukemiselle ja niiden vuorovaikutukselle (tämän dian kuvassa)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70AD47"/>
                </a:solidFill>
                <a:effectLst/>
                <a:latin typeface="Calibri" panose="020F0502020204030204" pitchFamily="34" charset="0"/>
                <a:ea typeface="Times New Roman" panose="02020603050405020304" pitchFamily="18" charset="0"/>
              </a:rPr>
              <a:t>Fonologinen tietoisuus: kyky vapaaehtoisesti tunnistaa ja manipuloida sanan ääniyksiköitä (tavu, riimi ja foneemit). 
Tämä kyky luottaa suullisiin erottamiskykyisiin yksiköihin kirjallisiin yksiköihin ennustaa hyvin lukemisen oppimista. Tyypillisillä lapsilla fonologinen tietoisuus ja lukeminen kehittyvät vuorovaikutuksessa. Fonologinen tietoisuus ei ole spontaania, vaan sitä on harjoiteltava aktiivisesti.</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376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70AD47"/>
                </a:solidFill>
                <a:effectLst/>
                <a:latin typeface="Calibri" panose="020F0502020204030204" pitchFamily="34" charset="0"/>
                <a:ea typeface="Times New Roman" panose="02020603050405020304" pitchFamily="18" charset="0"/>
              </a:rPr>
              <a:t>Verbaalinen lyhytaikainen muisti: erityisesti kyky säilyttää fonologista tietoa. Se on rajoitettu muistikapasiteettijärjestelmä, joka vastaa sanallisen tiedon väliaikaisesta säilyttämisestä (sen käsittelyyn tarvittava aika). Huomio ja verbaalinen lyhytaikainen muisti ovat välttämättömiä sanallisten elementtien käsittelyssä ja dekoodauksessa. 
Näiden toimintojen hankkimisen uskotaan viivästyvän vammaisilla henkilöillä ja liittyvän voimakkaasti IDD: n asteeseen. 
IDD: n asteen nousuun liittyy prosessointikapasiteetin (erityisesti sanallisen, visuaalisen, muistin, tarkkaavaisuuden jne.) lisääntyvä rajoittuminen ja kehityksen ennenaikainen pysähtyminen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12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solidFill>
                  <a:srgbClr val="70AD47"/>
                </a:solidFill>
                <a:effectLst/>
                <a:latin typeface="Calibri" panose="020F0502020204030204" pitchFamily="34" charset="0"/>
                <a:ea typeface="Times New Roman" panose="02020603050405020304" pitchFamily="18" charset="0"/>
              </a:rPr>
              <a:t>Pääsy esityksiin tai nopea automatisoitu nimeäminen (RAN): nopea pääsy pitkäaikaiseen muistiin tallennettuun tietoon. Nopea automatisoitu nimeäminen ennustaa hyvin lukemisen oppimista. Se sisältää: (1) ärsykkeen visuaalisen käsittelyn, (2) pääsyn vastaavan sanan fonologiseen koodiin, sanan artikulaation, (3) sen eston ja (4) siirtymisen seuraavaan ärsykkeeseen.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4766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Kaikki kuvatut ennustajat ovat puutteellisia kehitysvammaisilla. Työ, joka johtaa heidät lukemiseen, on pitkä ja vaikea, ja jos monet eivät saavuta sitä, se ei tarkoita, että kukaan heistä ei onnistu.</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706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licensed under CC BY-NC-SA 4.0.</a:t>
            </a:r>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fi-FI"/>
              <a:t>COM-IN KA220-VET-9A87A6EF © is licensed under CC BY-NC-SA 4.0.</a:t>
            </a:r>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17/06/relationships/model3d" Target="../media/model3d7.glb"/><Relationship Id="rId3" Type="http://schemas.openxmlformats.org/officeDocument/2006/relationships/image" Target="../media/image1.png"/><Relationship Id="rId7" Type="http://schemas.openxmlformats.org/officeDocument/2006/relationships/diagramColors" Target="../diagrams/colors4.xml"/><Relationship Id="rId12" Type="http://schemas.openxmlformats.org/officeDocument/2006/relationships/image" Target="../media/image13.png"/><Relationship Id="rId17" Type="http://schemas.openxmlformats.org/officeDocument/2006/relationships/image" Target="../media/image2.png"/><Relationship Id="rId2" Type="http://schemas.openxmlformats.org/officeDocument/2006/relationships/notesSlide" Target="../notesSlides/notesSlide16.xml"/><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microsoft.com/office/2017/06/relationships/model3d" Target="../media/model3d6.glb"/><Relationship Id="rId5" Type="http://schemas.openxmlformats.org/officeDocument/2006/relationships/diagramLayout" Target="../diagrams/layout4.xml"/><Relationship Id="rId15" Type="http://schemas.microsoft.com/office/2017/06/relationships/model3d" Target="../media/model3d8.glb"/><Relationship Id="rId10" Type="http://schemas.openxmlformats.org/officeDocument/2006/relationships/image" Target="../media/image12.png"/><Relationship Id="rId4" Type="http://schemas.openxmlformats.org/officeDocument/2006/relationships/diagramData" Target="../diagrams/data4.xml"/><Relationship Id="rId9" Type="http://schemas.microsoft.com/office/2017/06/relationships/model3d" Target="../media/model3d5.glb"/><Relationship Id="rId1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microsoft.com/office/2017/06/relationships/model3d" Target="../media/model3d3.glb"/><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17/06/relationships/model3d" Target="../media/model3d2.glb"/><Relationship Id="rId11" Type="http://schemas.openxmlformats.org/officeDocument/2006/relationships/image" Target="../media/image7.png"/><Relationship Id="rId5" Type="http://schemas.openxmlformats.org/officeDocument/2006/relationships/image" Target="../media/image4.png"/><Relationship Id="rId10" Type="http://schemas.microsoft.com/office/2017/06/relationships/model3d" Target="../media/model3d4.glb"/><Relationship Id="rId4" Type="http://schemas.microsoft.com/office/2017/06/relationships/model3d" Target="../media/model3d1.glb"/><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png"/><Relationship Id="rId7" Type="http://schemas.openxmlformats.org/officeDocument/2006/relationships/diagramLayout" Target="../diagrams/layout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2.png"/><Relationship Id="rId5" Type="http://schemas.microsoft.com/office/2007/relationships/hdphoto" Target="../media/hdphoto1.wdp"/><Relationship Id="rId10" Type="http://schemas.microsoft.com/office/2007/relationships/diagramDrawing" Target="../diagrams/drawing1.xml"/><Relationship Id="rId4" Type="http://schemas.openxmlformats.org/officeDocument/2006/relationships/image" Target="../media/image9.png"/><Relationship Id="rId9" Type="http://schemas.openxmlformats.org/officeDocument/2006/relationships/diagramColors" Target="../diagrams/colors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fi-FI" sz="4000" b="1" dirty="0">
                <a:solidFill>
                  <a:srgbClr val="674EA7"/>
                </a:solidFill>
                <a:latin typeface="Calibri"/>
                <a:ea typeface="Calibri"/>
                <a:cs typeface="Calibri"/>
                <a:sym typeface="Calibri"/>
              </a:rPr>
              <a:t>Moduuli 6 Monimuotoiset viestinnälliset keinot</a:t>
            </a: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lvl="0" algn="ctr"/>
            <a:r>
              <a:rPr lang="fi-FI" sz="1800" dirty="0">
                <a:solidFill>
                  <a:schemeClr val="dk1"/>
                </a:solidFill>
                <a:latin typeface="Calibri"/>
                <a:ea typeface="Calibri"/>
                <a:cs typeface="Calibri"/>
                <a:sym typeface="Calibri"/>
              </a:rPr>
              <a:t>Vammaisalan ammattilaisille tarkoitettu koulutus, jolla tuetaan 
</a:t>
            </a:r>
            <a:r>
              <a:rPr lang="fi-FI" sz="1800" b="1" dirty="0">
                <a:solidFill>
                  <a:schemeClr val="dk1"/>
                </a:solidFill>
                <a:latin typeface="Calibri"/>
                <a:ea typeface="Calibri"/>
                <a:cs typeface="Calibri"/>
                <a:sym typeface="Calibri"/>
              </a:rPr>
              <a:t>vuorovaikutustaitoja</a:t>
            </a:r>
            <a:endParaRPr lang="fi-FI" sz="1800" b="1" i="0" u="none" strike="noStrike" cap="none" dirty="0">
              <a:solidFill>
                <a:schemeClr val="dk1"/>
              </a:solidFill>
              <a:latin typeface="Arial"/>
              <a:ea typeface="Arial"/>
              <a:cs typeface="Arial"/>
              <a:sym typeface="Arial"/>
            </a:endParaRPr>
          </a:p>
        </p:txBody>
      </p:sp>
      <p:sp>
        <p:nvSpPr>
          <p:cNvPr id="2" name="Alatunnisteen paikkamerkki 1">
            <a:extLst>
              <a:ext uri="{FF2B5EF4-FFF2-40B4-BE49-F238E27FC236}">
                <a16:creationId xmlns:a16="http://schemas.microsoft.com/office/drawing/2014/main" id="{03A9E028-47F2-C495-FE9C-061D7EE04DB6}"/>
              </a:ext>
            </a:extLst>
          </p:cNvPr>
          <p:cNvSpPr>
            <a:spLocks noGrp="1"/>
          </p:cNvSpPr>
          <p:nvPr>
            <p:ph type="ftr" idx="11"/>
          </p:nvPr>
        </p:nvSpPr>
        <p:spPr>
          <a:xfrm>
            <a:off x="6829205" y="6234620"/>
            <a:ext cx="4576292" cy="375857"/>
          </a:xfrm>
        </p:spPr>
        <p:txBody>
          <a:bodyPr/>
          <a:lstStyle/>
          <a:p>
            <a:r>
              <a:rPr lang="fi-FI" dirty="0"/>
              <a:t>COM-IN KA220-VET-9A87A6EF © is licensed under CC BY-NC-SA 4.0.</a:t>
            </a:r>
          </a:p>
        </p:txBody>
      </p:sp>
      <p:pic>
        <p:nvPicPr>
          <p:cNvPr id="3" name="Kuva 2">
            <a:extLst>
              <a:ext uri="{FF2B5EF4-FFF2-40B4-BE49-F238E27FC236}">
                <a16:creationId xmlns:a16="http://schemas.microsoft.com/office/drawing/2014/main" id="{84A7CE4D-E8D4-AD2B-711D-E480797BA3DA}"/>
              </a:ext>
            </a:extLst>
          </p:cNvPr>
          <p:cNvPicPr>
            <a:picLocks noChangeAspect="1"/>
          </p:cNvPicPr>
          <p:nvPr/>
        </p:nvPicPr>
        <p:blipFill>
          <a:blip r:embed="rId4"/>
          <a:stretch>
            <a:fillRect/>
          </a:stretch>
        </p:blipFill>
        <p:spPr>
          <a:xfrm>
            <a:off x="487461" y="5323408"/>
            <a:ext cx="1145768" cy="11763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Yleiset kognitiiviset kyvyt</a:t>
            </a:r>
            <a:endParaRPr lang="fr-FR" sz="1800" dirty="0"/>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Yleinen kielitaito</a:t>
            </a:r>
            <a:endParaRPr lang="fr-FR" sz="1800" dirty="0"/>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Kuulonaleneman taso</a:t>
            </a:r>
            <a:endParaRPr lang="fr-FR" sz="1800" dirty="0"/>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6752169" cy="307777"/>
          </a:xfrm>
          <a:prstGeom prst="rect">
            <a:avLst/>
          </a:prstGeom>
          <a:noFill/>
        </p:spPr>
        <p:txBody>
          <a:bodyPr wrap="none" rtlCol="0">
            <a:spAutoFit/>
          </a:bodyPr>
          <a:lstStyle/>
          <a:p>
            <a:r>
              <a:rPr lang="fi-FI" b="1" dirty="0">
                <a:solidFill>
                  <a:schemeClr val="bg2">
                    <a:lumMod val="75000"/>
                    <a:lumOff val="25000"/>
                  </a:schemeClr>
                </a:solidFill>
              </a:rPr>
              <a:t>Yleiset kehitysvammaisuuden ominaisuudet, jotka vaikuttavat lukuprosessiin</a:t>
            </a:r>
            <a:endParaRPr lang="fr-FR" b="1" dirty="0">
              <a:solidFill>
                <a:schemeClr val="bg2">
                  <a:lumMod val="75000"/>
                  <a:lumOff val="25000"/>
                </a:schemeClr>
              </a:solidFill>
            </a:endParaRP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Sanasto</a:t>
            </a:r>
            <a:endParaRPr lang="fr-FR" sz="1800" dirty="0"/>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Leksikaaliset esitykset</a:t>
            </a:r>
            <a:endParaRPr lang="fr-FR" sz="1800" dirty="0"/>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Edustustojen saatavuus</a:t>
            </a:r>
            <a:endParaRPr lang="fr-FR" sz="1800" dirty="0"/>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tietoisuus</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Foneeminen syrjintä</a:t>
            </a:r>
            <a:endParaRPr lang="fr-FR" sz="1800" dirty="0"/>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lyhytkestoinen muisti</a:t>
            </a:r>
            <a:endParaRPr lang="fr-FR" sz="1800" dirty="0"/>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sanasto</a:t>
            </a:r>
            <a:endParaRPr lang="fr-FR" sz="1800" dirty="0"/>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Foneemit (äänet)</a:t>
            </a:r>
            <a:endParaRPr lang="fr-FR" sz="1800" dirty="0"/>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Ortografinen sanasto</a:t>
            </a:r>
            <a:endParaRPr lang="fr-FR" sz="1800" dirty="0"/>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Visuaaliset kyvyt</a:t>
            </a:r>
            <a:endParaRPr lang="fr-FR" sz="1800" dirty="0"/>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Sijainnin koodaus</a:t>
            </a:r>
            <a:endParaRPr lang="fr-FR" sz="1800" dirty="0"/>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Visuaalinen tarkkaavaisuus</a:t>
            </a:r>
            <a:endParaRPr lang="fr-FR" sz="1800" dirty="0"/>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Grafeemit (kirjaimet)</a:t>
            </a:r>
            <a:endParaRPr lang="fr-FR" sz="1800" dirty="0"/>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4"/>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noFill/>
        </p:spPr>
        <p:txBody>
          <a:bodyPr wrap="square" rtlCol="0">
            <a:spAutoFit/>
          </a:bodyPr>
          <a:lstStyle/>
          <a:p>
            <a:r>
              <a:rPr lang="fi-FI" sz="1200"/>
              <a:t>Vaikuttaa oikeinkirjoituksen läpinäkyvyyteen, multimodaaliseen integrointiin ja oppimismenetelmiin</a:t>
            </a:r>
            <a:endParaRPr lang="fr-FR" sz="1200"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kstin paikkamerkki 10">
            <a:extLst>
              <a:ext uri="{FF2B5EF4-FFF2-40B4-BE49-F238E27FC236}">
                <a16:creationId xmlns:a16="http://schemas.microsoft.com/office/drawing/2014/main" id="{CE621EA4-5B85-1125-1BA4-F3C496995E44}"/>
              </a:ext>
            </a:extLst>
          </p:cNvPr>
          <p:cNvSpPr>
            <a:spLocks noGrp="1"/>
          </p:cNvSpPr>
          <p:nvPr>
            <p:ph type="body" idx="1"/>
          </p:nvPr>
        </p:nvSpPr>
        <p:spPr/>
        <p:txBody>
          <a:bodyPr/>
          <a:lstStyle/>
          <a:p>
            <a:endParaRPr lang="fi-FI"/>
          </a:p>
        </p:txBody>
      </p:sp>
      <p:pic>
        <p:nvPicPr>
          <p:cNvPr id="12" name="Kuva 11">
            <a:extLst>
              <a:ext uri="{FF2B5EF4-FFF2-40B4-BE49-F238E27FC236}">
                <a16:creationId xmlns:a16="http://schemas.microsoft.com/office/drawing/2014/main" id="{0CF221AB-B0B7-BBD6-068B-5D30A30E8EDF}"/>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251632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t>Yleiset kognitiiviset kyvyt</a:t>
            </a:r>
            <a:endParaRPr lang="fr-FR" dirty="0">
              <a:highlight>
                <a:srgbClr val="FFFF00"/>
              </a:highlight>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Yleiset kognitiiviset kyvyt</a:t>
            </a:r>
            <a:endParaRPr lang="fr-FR" sz="1800" dirty="0"/>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Yleinen kielitaito</a:t>
            </a:r>
            <a:endParaRPr lang="fr-FR" sz="1800" dirty="0"/>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Kuulonaleneman taso</a:t>
            </a:r>
            <a:endParaRPr lang="fr-FR" sz="1800" dirty="0"/>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6752169" cy="307777"/>
          </a:xfrm>
          <a:prstGeom prst="rect">
            <a:avLst/>
          </a:prstGeom>
          <a:noFill/>
        </p:spPr>
        <p:txBody>
          <a:bodyPr wrap="none" rtlCol="0">
            <a:spAutoFit/>
          </a:bodyPr>
          <a:lstStyle/>
          <a:p>
            <a:r>
              <a:rPr lang="fi-FI" b="1" dirty="0">
                <a:solidFill>
                  <a:schemeClr val="bg2">
                    <a:lumMod val="75000"/>
                    <a:lumOff val="25000"/>
                  </a:schemeClr>
                </a:solidFill>
              </a:rPr>
              <a:t>Yleiset kehitysvammaisuuden ominaisuudet, jotka vaikuttavat lukuprosessiin</a:t>
            </a:r>
            <a:endParaRPr lang="fr-FR" b="1" dirty="0">
              <a:solidFill>
                <a:schemeClr val="bg2">
                  <a:lumMod val="75000"/>
                  <a:lumOff val="25000"/>
                </a:schemeClr>
              </a:solidFill>
            </a:endParaRP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Sanasto</a:t>
            </a:r>
            <a:endParaRPr lang="fr-FR" sz="1800" dirty="0"/>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Leksikaaliset esitykset</a:t>
            </a:r>
            <a:endParaRPr lang="fr-FR" sz="1800" dirty="0"/>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Edustustojen saatavuus</a:t>
            </a:r>
            <a:endParaRPr lang="fr-FR" sz="1800" dirty="0"/>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tietoisuus</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Foneeminen syrjintä</a:t>
            </a:r>
            <a:endParaRPr lang="fr-FR" sz="1800" dirty="0"/>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lyhytkestoinen muisti</a:t>
            </a:r>
            <a:endParaRPr lang="fr-FR" sz="1800" dirty="0"/>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Fonologinen sanasto</a:t>
            </a:r>
            <a:endParaRPr lang="fr-FR" sz="1800" dirty="0"/>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Foneemit (äänet)</a:t>
            </a:r>
            <a:endParaRPr lang="fr-FR" sz="1800" dirty="0"/>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Ortografinen sanasto</a:t>
            </a:r>
            <a:endParaRPr lang="fr-FR" sz="1800" dirty="0"/>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Visuaaliset kyvyt</a:t>
            </a:r>
            <a:endParaRPr lang="fr-FR" sz="1800" dirty="0"/>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Sijainnin koodaus</a:t>
            </a:r>
            <a:endParaRPr lang="fr-FR" sz="1800" dirty="0"/>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Visuaalinen tarkkaavaisuus</a:t>
            </a:r>
            <a:endParaRPr lang="fr-FR" sz="1800" dirty="0"/>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a:t>Grafeemit (kirjaimet)</a:t>
            </a:r>
            <a:endParaRPr lang="fr-FR" sz="1800" dirty="0"/>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4"/>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solidFill>
            <a:srgbClr val="FFFF00"/>
          </a:solidFill>
        </p:spPr>
        <p:txBody>
          <a:bodyPr wrap="square" rtlCol="0">
            <a:spAutoFit/>
          </a:bodyPr>
          <a:lstStyle/>
          <a:p>
            <a:r>
              <a:rPr lang="fi-FI" sz="1200"/>
              <a:t>Vaikuttaa oikeinkirjoituksen läpinäkyvyyteen, multimodaaliseen integrointiin ja oppimismenetelmiin</a:t>
            </a:r>
            <a:endParaRPr lang="fr-FR" sz="1200"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kstin paikkamerkki 10">
            <a:extLst>
              <a:ext uri="{FF2B5EF4-FFF2-40B4-BE49-F238E27FC236}">
                <a16:creationId xmlns:a16="http://schemas.microsoft.com/office/drawing/2014/main" id="{B2FEDE0C-9DFE-B5C3-EA58-BC05C189243B}"/>
              </a:ext>
            </a:extLst>
          </p:cNvPr>
          <p:cNvSpPr>
            <a:spLocks noGrp="1"/>
          </p:cNvSpPr>
          <p:nvPr>
            <p:ph type="body" idx="1"/>
          </p:nvPr>
        </p:nvSpPr>
        <p:spPr/>
        <p:txBody>
          <a:bodyPr/>
          <a:lstStyle/>
          <a:p>
            <a:endParaRPr lang="fi-FI"/>
          </a:p>
        </p:txBody>
      </p:sp>
      <p:pic>
        <p:nvPicPr>
          <p:cNvPr id="12" name="Kuva 11">
            <a:extLst>
              <a:ext uri="{FF2B5EF4-FFF2-40B4-BE49-F238E27FC236}">
                <a16:creationId xmlns:a16="http://schemas.microsoft.com/office/drawing/2014/main" id="{B85D7B1C-B2CA-CC34-6BE8-9A129F09CA60}"/>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057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Yleiset kognitiiviset kyvyt</a:t>
            </a:r>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Yleinen kielitaito</a:t>
            </a:r>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Kuulonaleneman taso</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Sanasto</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Leksikaaliset esitykset</a:t>
            </a: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Edustustojen saatavuus</a:t>
            </a:r>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Fonologinen tietoisuus</a:t>
            </a:r>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Foneeminen syrjintä</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Fonologinen lyhytkestoinen muisti</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Fonologinen sanasto</a:t>
            </a:r>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Foneemit (äänet)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Ortografinen sanasto</a:t>
            </a:r>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Visuaaliset kyvyt</a:t>
            </a:r>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Sijainnin koodaus</a:t>
            </a:r>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Visuo-tarkkaavainen span</a:t>
            </a:r>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Grafeemit (kirjaimet)</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4"/>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noFill/>
        </p:spPr>
        <p:txBody>
          <a:bodyPr wrap="square" rtlCol="0">
            <a:spAutoFit/>
          </a:bodyPr>
          <a:lstStyle/>
          <a:p>
            <a:r>
              <a:rPr lang="fi-FI" sz="1200" dirty="0"/>
              <a:t>Vaikuttaa oikeinkirjoituksen läpinäkyvyyteen, multimodaaliseen integrointiin ja oppimismenetelmiin</a:t>
            </a:r>
            <a:endParaRPr lang="fr-FR"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 name="ZoneTexte 5">
            <a:extLst>
              <a:ext uri="{FF2B5EF4-FFF2-40B4-BE49-F238E27FC236}">
                <a16:creationId xmlns:a16="http://schemas.microsoft.com/office/drawing/2014/main" id="{2F9D6937-C03A-3E8E-8D7B-2BF051C996B7}"/>
              </a:ext>
            </a:extLst>
          </p:cNvPr>
          <p:cNvSpPr txBox="1"/>
          <p:nvPr/>
        </p:nvSpPr>
        <p:spPr>
          <a:xfrm>
            <a:off x="2527836" y="1411401"/>
            <a:ext cx="6752169" cy="307777"/>
          </a:xfrm>
          <a:prstGeom prst="rect">
            <a:avLst/>
          </a:prstGeom>
          <a:noFill/>
        </p:spPr>
        <p:txBody>
          <a:bodyPr wrap="none" rtlCol="0">
            <a:spAutoFit/>
          </a:bodyPr>
          <a:lstStyle/>
          <a:p>
            <a:r>
              <a:rPr lang="fi-FI" b="1" dirty="0">
                <a:solidFill>
                  <a:schemeClr val="bg2">
                    <a:lumMod val="75000"/>
                    <a:lumOff val="25000"/>
                  </a:schemeClr>
                </a:solidFill>
              </a:rPr>
              <a:t>Yleiset kehitysvammaisuuden ominaisuudet, jotka vaikuttavat lukuprosessiin</a:t>
            </a:r>
            <a:endParaRPr lang="fr-FR" b="1" dirty="0">
              <a:solidFill>
                <a:schemeClr val="bg2">
                  <a:lumMod val="75000"/>
                  <a:lumOff val="25000"/>
                </a:schemeClr>
              </a:solidFill>
            </a:endParaRPr>
          </a:p>
        </p:txBody>
      </p:sp>
      <p:sp>
        <p:nvSpPr>
          <p:cNvPr id="11" name="Tekstin paikkamerkki 10">
            <a:extLst>
              <a:ext uri="{FF2B5EF4-FFF2-40B4-BE49-F238E27FC236}">
                <a16:creationId xmlns:a16="http://schemas.microsoft.com/office/drawing/2014/main" id="{7F847A4C-EB52-FE87-A4B0-8C78F6016120}"/>
              </a:ext>
            </a:extLst>
          </p:cNvPr>
          <p:cNvSpPr>
            <a:spLocks noGrp="1"/>
          </p:cNvSpPr>
          <p:nvPr>
            <p:ph type="body" idx="1"/>
          </p:nvPr>
        </p:nvSpPr>
        <p:spPr/>
        <p:txBody>
          <a:bodyPr/>
          <a:lstStyle/>
          <a:p>
            <a:endParaRPr lang="fi-FI"/>
          </a:p>
        </p:txBody>
      </p:sp>
      <p:pic>
        <p:nvPicPr>
          <p:cNvPr id="12" name="Kuva 11">
            <a:extLst>
              <a:ext uri="{FF2B5EF4-FFF2-40B4-BE49-F238E27FC236}">
                <a16:creationId xmlns:a16="http://schemas.microsoft.com/office/drawing/2014/main" id="{F590D537-8764-6E9F-BB6B-4FCD0EC79428}"/>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165713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 name="Connecteur hors page 2">
            <a:extLst>
              <a:ext uri="{FF2B5EF4-FFF2-40B4-BE49-F238E27FC236}">
                <a16:creationId xmlns:a16="http://schemas.microsoft.com/office/drawing/2014/main" id="{2C9E2005-8D83-6CAB-051D-4931E67C4046}"/>
              </a:ext>
            </a:extLst>
          </p:cNvPr>
          <p:cNvSpPr/>
          <p:nvPr/>
        </p:nvSpPr>
        <p:spPr>
          <a:xfrm>
            <a:off x="892051" y="1903751"/>
            <a:ext cx="10116872" cy="1139252"/>
          </a:xfrm>
          <a:prstGeom prst="flowChartOffpageConnector">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561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6.3.5 </a:t>
            </a:r>
            <a:r>
              <a:rPr lang="en-US" sz="2800" b="1" dirty="0" err="1">
                <a:solidFill>
                  <a:schemeClr val="accent1"/>
                </a:solidFill>
              </a:rPr>
              <a:t>Lukeminen</a:t>
            </a:r>
            <a:r>
              <a:rPr lang="en-US" sz="2800" b="1" dirty="0">
                <a:solidFill>
                  <a:schemeClr val="accent1"/>
                </a:solidFill>
              </a:rPr>
              <a:t> ja </a:t>
            </a:r>
            <a:r>
              <a:rPr lang="en-US" sz="2800" b="1" dirty="0" err="1">
                <a:solidFill>
                  <a:schemeClr val="accent1"/>
                </a:solidFill>
              </a:rPr>
              <a:t>kehitysvammaisuus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2" name="ZoneTexte 1">
            <a:extLst>
              <a:ext uri="{FF2B5EF4-FFF2-40B4-BE49-F238E27FC236}">
                <a16:creationId xmlns:a16="http://schemas.microsoft.com/office/drawing/2014/main" id="{F7658165-52CD-0D52-6F31-B4BB9E640B5A}"/>
              </a:ext>
            </a:extLst>
          </p:cNvPr>
          <p:cNvSpPr txBox="1"/>
          <p:nvPr/>
        </p:nvSpPr>
        <p:spPr>
          <a:xfrm>
            <a:off x="907041" y="2098623"/>
            <a:ext cx="10213052" cy="369332"/>
          </a:xfrm>
          <a:prstGeom prst="rect">
            <a:avLst/>
          </a:prstGeom>
          <a:noFill/>
        </p:spPr>
        <p:txBody>
          <a:bodyPr wrap="none" rtlCol="0">
            <a:spAutoFit/>
          </a:bodyPr>
          <a:lstStyle/>
          <a:p>
            <a:r>
              <a:rPr lang="fi-FI" sz="1800" b="1" dirty="0">
                <a:solidFill>
                  <a:schemeClr val="bg2">
                    <a:lumMod val="75000"/>
                    <a:lumOff val="25000"/>
                  </a:schemeClr>
                </a:solidFill>
              </a:rPr>
              <a:t>Tutkimus vuonna 2009 ➝ Vanhemmille lukemisen oppiminen on lapsen ensisijainen tavoite</a:t>
            </a:r>
            <a:endParaRPr lang="fr-FR" sz="1800" b="1" dirty="0">
              <a:solidFill>
                <a:schemeClr val="bg2">
                  <a:lumMod val="75000"/>
                  <a:lumOff val="25000"/>
                </a:schemeClr>
              </a:solidFill>
            </a:endParaRPr>
          </a:p>
        </p:txBody>
      </p:sp>
      <p:sp>
        <p:nvSpPr>
          <p:cNvPr id="4" name="ZoneTexte 3">
            <a:extLst>
              <a:ext uri="{FF2B5EF4-FFF2-40B4-BE49-F238E27FC236}">
                <a16:creationId xmlns:a16="http://schemas.microsoft.com/office/drawing/2014/main" id="{B893D2F9-DEAA-F73B-A424-4D00A71C0FAC}"/>
              </a:ext>
            </a:extLst>
          </p:cNvPr>
          <p:cNvSpPr txBox="1"/>
          <p:nvPr/>
        </p:nvSpPr>
        <p:spPr>
          <a:xfrm>
            <a:off x="5693607" y="3282376"/>
            <a:ext cx="699230" cy="400110"/>
          </a:xfrm>
          <a:prstGeom prst="rect">
            <a:avLst/>
          </a:prstGeom>
          <a:noFill/>
        </p:spPr>
        <p:txBody>
          <a:bodyPr wrap="none" rtlCol="0">
            <a:spAutoFit/>
          </a:bodyPr>
          <a:lstStyle/>
          <a:p>
            <a:r>
              <a:rPr lang="fr-FR" sz="2000" dirty="0"/>
              <a:t>BUT</a:t>
            </a:r>
          </a:p>
        </p:txBody>
      </p:sp>
      <p:sp>
        <p:nvSpPr>
          <p:cNvPr id="5" name="Ellipse 4">
            <a:extLst>
              <a:ext uri="{FF2B5EF4-FFF2-40B4-BE49-F238E27FC236}">
                <a16:creationId xmlns:a16="http://schemas.microsoft.com/office/drawing/2014/main" id="{F75FC85D-D053-6E69-30CD-546BDA49ABAA}"/>
              </a:ext>
            </a:extLst>
          </p:cNvPr>
          <p:cNvSpPr/>
          <p:nvPr/>
        </p:nvSpPr>
        <p:spPr>
          <a:xfrm>
            <a:off x="1257470" y="3682486"/>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sz="1600" b="1" dirty="0">
                <a:solidFill>
                  <a:schemeClr val="bg2">
                    <a:lumMod val="75000"/>
                    <a:lumOff val="25000"/>
                  </a:schemeClr>
                </a:solidFill>
              </a:rPr>
              <a:t>95% 
kehitysvammaisista aikuisista on heikko lukutaito, eivätkä asu itsenäisesti</a:t>
            </a:r>
            <a:endParaRPr lang="fr-FR" dirty="0">
              <a:solidFill>
                <a:schemeClr val="bg2">
                  <a:lumMod val="75000"/>
                  <a:lumOff val="25000"/>
                </a:schemeClr>
              </a:solidFill>
            </a:endParaRPr>
          </a:p>
        </p:txBody>
      </p:sp>
      <p:sp>
        <p:nvSpPr>
          <p:cNvPr id="6" name="Ellipse 5">
            <a:extLst>
              <a:ext uri="{FF2B5EF4-FFF2-40B4-BE49-F238E27FC236}">
                <a16:creationId xmlns:a16="http://schemas.microsoft.com/office/drawing/2014/main" id="{C2725FEA-0A06-77A3-35FF-7ED50BB9B36E}"/>
              </a:ext>
            </a:extLst>
          </p:cNvPr>
          <p:cNvSpPr/>
          <p:nvPr/>
        </p:nvSpPr>
        <p:spPr>
          <a:xfrm>
            <a:off x="7634993" y="3474099"/>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sz="1600" b="1" dirty="0">
                <a:solidFill>
                  <a:schemeClr val="bg2">
                    <a:lumMod val="75000"/>
                    <a:lumOff val="25000"/>
                  </a:schemeClr>
                </a:solidFill>
              </a:rPr>
              <a:t>90% 
kehitysvammaisista aikuisista on lukutaito ja he voivat elää itsenäisesti</a:t>
            </a:r>
            <a:endParaRPr lang="fr-FR" dirty="0">
              <a:solidFill>
                <a:schemeClr val="bg2">
                  <a:lumMod val="75000"/>
                  <a:lumOff val="25000"/>
                </a:schemeClr>
              </a:solidFill>
            </a:endParaRPr>
          </a:p>
        </p:txBody>
      </p:sp>
      <p:sp>
        <p:nvSpPr>
          <p:cNvPr id="8" name="Tekstin paikkamerkki 7">
            <a:extLst>
              <a:ext uri="{FF2B5EF4-FFF2-40B4-BE49-F238E27FC236}">
                <a16:creationId xmlns:a16="http://schemas.microsoft.com/office/drawing/2014/main" id="{55498418-FC5A-FBAE-F3DB-6518F5033B35}"/>
              </a:ext>
            </a:extLst>
          </p:cNvPr>
          <p:cNvSpPr>
            <a:spLocks noGrp="1"/>
          </p:cNvSpPr>
          <p:nvPr>
            <p:ph type="body" idx="1"/>
          </p:nvPr>
        </p:nvSpPr>
        <p:spPr/>
        <p:txBody>
          <a:bodyPr/>
          <a:lstStyle/>
          <a:p>
            <a:endParaRPr lang="fi-FI"/>
          </a:p>
        </p:txBody>
      </p:sp>
      <p:pic>
        <p:nvPicPr>
          <p:cNvPr id="9" name="Kuva 8">
            <a:extLst>
              <a:ext uri="{FF2B5EF4-FFF2-40B4-BE49-F238E27FC236}">
                <a16:creationId xmlns:a16="http://schemas.microsoft.com/office/drawing/2014/main" id="{AF0F28BB-0BF7-1CBD-F99A-39848E8E1A68}"/>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112189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graphicFrame>
        <p:nvGraphicFramePr>
          <p:cNvPr id="9" name="Diagramme 8">
            <a:extLst>
              <a:ext uri="{FF2B5EF4-FFF2-40B4-BE49-F238E27FC236}">
                <a16:creationId xmlns:a16="http://schemas.microsoft.com/office/drawing/2014/main" id="{4AA6E2DB-3840-E88A-521F-155D6D12E271}"/>
              </a:ext>
            </a:extLst>
          </p:cNvPr>
          <p:cNvGraphicFramePr/>
          <p:nvPr>
            <p:extLst>
              <p:ext uri="{D42A27DB-BD31-4B8C-83A1-F6EECF244321}">
                <p14:modId xmlns:p14="http://schemas.microsoft.com/office/powerpoint/2010/main" val="3282026619"/>
              </p:ext>
            </p:extLst>
          </p:nvPr>
        </p:nvGraphicFramePr>
        <p:xfrm>
          <a:off x="1183390" y="1048362"/>
          <a:ext cx="9825220" cy="53792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kstin paikkamerkki 2">
            <a:extLst>
              <a:ext uri="{FF2B5EF4-FFF2-40B4-BE49-F238E27FC236}">
                <a16:creationId xmlns:a16="http://schemas.microsoft.com/office/drawing/2014/main" id="{A5118295-F987-097F-9A18-591FFB7ABE13}"/>
              </a:ext>
            </a:extLst>
          </p:cNvPr>
          <p:cNvSpPr>
            <a:spLocks noGrp="1"/>
          </p:cNvSpPr>
          <p:nvPr>
            <p:ph type="body" idx="1"/>
          </p:nvPr>
        </p:nvSpPr>
        <p:spPr/>
        <p:txBody>
          <a:bodyPr/>
          <a:lstStyle/>
          <a:p>
            <a:endParaRPr lang="fi-FI"/>
          </a:p>
        </p:txBody>
      </p:sp>
      <p:pic>
        <p:nvPicPr>
          <p:cNvPr id="4" name="Kuva 3">
            <a:extLst>
              <a:ext uri="{FF2B5EF4-FFF2-40B4-BE49-F238E27FC236}">
                <a16:creationId xmlns:a16="http://schemas.microsoft.com/office/drawing/2014/main" id="{C403020B-2A46-49B9-7757-86F45A423831}"/>
              </a:ext>
            </a:extLst>
          </p:cNvPr>
          <p:cNvPicPr>
            <a:picLocks noChangeAspect="1"/>
          </p:cNvPicPr>
          <p:nvPr/>
        </p:nvPicPr>
        <p:blipFill>
          <a:blip r:embed="rId9"/>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799559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graphicFrame>
        <p:nvGraphicFramePr>
          <p:cNvPr id="7"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3360987445"/>
              </p:ext>
            </p:extLst>
          </p:nvPr>
        </p:nvGraphicFramePr>
        <p:xfrm>
          <a:off x="272743" y="1768839"/>
          <a:ext cx="11539506" cy="4618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8">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So … why so little stimulation of reading in IDD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3" name="Tekstin paikkamerkki 2">
            <a:extLst>
              <a:ext uri="{FF2B5EF4-FFF2-40B4-BE49-F238E27FC236}">
                <a16:creationId xmlns:a16="http://schemas.microsoft.com/office/drawing/2014/main" id="{6833FAF5-C406-1F09-38D8-F4CFCDE8F950}"/>
              </a:ext>
            </a:extLst>
          </p:cNvPr>
          <p:cNvSpPr>
            <a:spLocks noGrp="1"/>
          </p:cNvSpPr>
          <p:nvPr>
            <p:ph type="body" idx="1"/>
          </p:nvPr>
        </p:nvSpPr>
        <p:spPr/>
        <p:txBody>
          <a:bodyPr/>
          <a:lstStyle/>
          <a:p>
            <a:endParaRPr lang="fi-FI"/>
          </a:p>
        </p:txBody>
      </p:sp>
      <p:pic>
        <p:nvPicPr>
          <p:cNvPr id="4" name="Kuva 3">
            <a:extLst>
              <a:ext uri="{FF2B5EF4-FFF2-40B4-BE49-F238E27FC236}">
                <a16:creationId xmlns:a16="http://schemas.microsoft.com/office/drawing/2014/main" id="{5C5A3281-D9D6-7EC5-2878-C305F4EB5281}"/>
              </a:ext>
            </a:extLst>
          </p:cNvPr>
          <p:cNvPicPr>
            <a:picLocks noChangeAspect="1"/>
          </p:cNvPicPr>
          <p:nvPr/>
        </p:nvPicPr>
        <p:blipFill>
          <a:blip r:embed="rId9"/>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287887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896388" y="2896620"/>
            <a:ext cx="10399223" cy="427746"/>
          </a:xfrm>
          <a:prstGeom prst="rect">
            <a:avLst/>
          </a:prstGeom>
        </p:spPr>
        <p:txBody>
          <a:bodyPr wrap="square">
            <a:spAutoFit/>
          </a:bodyPr>
          <a:lstStyle/>
          <a:p>
            <a:pPr algn="ctr">
              <a:lnSpc>
                <a:spcPct val="120000"/>
              </a:lnSpc>
              <a:buClr>
                <a:srgbClr val="674EA7"/>
              </a:buClr>
              <a:buSzPts val="4000"/>
            </a:pPr>
            <a:r>
              <a:rPr lang="fi-FI" sz="2000" b="1" dirty="0">
                <a:solidFill>
                  <a:schemeClr val="bg2">
                    <a:lumMod val="75000"/>
                    <a:lumOff val="25000"/>
                  </a:schemeClr>
                </a:solidFill>
              </a:rPr>
              <a:t>Eniten käytetty menetelmä = globaali menetelmä, jossa käytetään sanantunnistusta</a:t>
            </a:r>
            <a:endParaRPr lang="en-US" sz="2000" b="1" u="sng" dirty="0">
              <a:solidFill>
                <a:schemeClr val="bg2">
                  <a:lumMod val="75000"/>
                  <a:lumOff val="25000"/>
                </a:schemeClr>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graphicFrame>
        <p:nvGraphicFramePr>
          <p:cNvPr id="2" name="Diagramme 1">
            <a:extLst>
              <a:ext uri="{FF2B5EF4-FFF2-40B4-BE49-F238E27FC236}">
                <a16:creationId xmlns:a16="http://schemas.microsoft.com/office/drawing/2014/main" id="{65C60B68-A0A7-DE74-7C1B-42F793B84FCC}"/>
              </a:ext>
            </a:extLst>
          </p:cNvPr>
          <p:cNvGraphicFramePr/>
          <p:nvPr>
            <p:extLst>
              <p:ext uri="{D42A27DB-BD31-4B8C-83A1-F6EECF244321}">
                <p14:modId xmlns:p14="http://schemas.microsoft.com/office/powerpoint/2010/main" val="2481537358"/>
              </p:ext>
            </p:extLst>
          </p:nvPr>
        </p:nvGraphicFramePr>
        <p:xfrm>
          <a:off x="3275123" y="403699"/>
          <a:ext cx="5641753" cy="19231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4" name="Connecteur droit avec flèche 3">
            <a:extLst>
              <a:ext uri="{FF2B5EF4-FFF2-40B4-BE49-F238E27FC236}">
                <a16:creationId xmlns:a16="http://schemas.microsoft.com/office/drawing/2014/main" id="{FBFEF276-22D1-9188-B0C3-31FAFC916F4B}"/>
              </a:ext>
            </a:extLst>
          </p:cNvPr>
          <p:cNvCxnSpPr/>
          <p:nvPr/>
        </p:nvCxnSpPr>
        <p:spPr>
          <a:xfrm>
            <a:off x="7779895" y="2188564"/>
            <a:ext cx="0" cy="6145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6" name="Modèle 3D 5" descr="Beagle">
                <a:extLst>
                  <a:ext uri="{FF2B5EF4-FFF2-40B4-BE49-F238E27FC236}">
                    <a16:creationId xmlns:a16="http://schemas.microsoft.com/office/drawing/2014/main" id="{E9C654A8-9E7E-7EAF-50CC-44C8036AFCF9}"/>
                  </a:ext>
                </a:extLst>
              </p:cNvPr>
              <p:cNvGraphicFramePr>
                <a:graphicFrameLocks noChangeAspect="1"/>
              </p:cNvGraphicFramePr>
              <p:nvPr>
                <p:extLst>
                  <p:ext uri="{D42A27DB-BD31-4B8C-83A1-F6EECF244321}">
                    <p14:modId xmlns:p14="http://schemas.microsoft.com/office/powerpoint/2010/main" val="2431625709"/>
                  </p:ext>
                </p:extLst>
              </p:nvPr>
            </p:nvGraphicFramePr>
            <p:xfrm>
              <a:off x="896388" y="3775873"/>
              <a:ext cx="1705011" cy="1335773"/>
            </p:xfrm>
            <a:graphic>
              <a:graphicData uri="http://schemas.microsoft.com/office/drawing/2017/model3d">
                <am3d:model3d r:embed="rId9">
                  <am3d:spPr>
                    <a:xfrm>
                      <a:off x="0" y="0"/>
                      <a:ext cx="1705011" cy="1335773"/>
                    </a:xfrm>
                    <a:prstGeom prst="rect">
                      <a:avLst/>
                    </a:prstGeom>
                  </am3d:spPr>
                  <am3d:camera>
                    <am3d:pos x="0" y="0" z="63192346"/>
                    <am3d:up dx="0" dy="36000000" dz="0"/>
                    <am3d:lookAt x="0" y="0" z="0"/>
                    <am3d:perspective fov="2700000"/>
                  </am3d:camera>
                  <am3d:trans>
                    <am3d:meterPerModelUnit n="9144601" d="1000000"/>
                    <am3d:preTrans dx="2910307" dy="-13852496" dz="-1456342"/>
                    <am3d:scale>
                      <am3d:sx n="1000000" d="1000000"/>
                      <am3d:sy n="1000000" d="1000000"/>
                      <am3d:sz n="1000000" d="1000000"/>
                    </am3d:scale>
                    <am3d:rot ax="1586852" ay="4629824" az="1552422"/>
                    <am3d:postTrans dx="0" dy="0" dz="0"/>
                  </am3d:trans>
                  <am3d:raster rName="Office3DRenderer" rVer="16.0.8326">
                    <am3d:blip r:embed="rId10"/>
                  </am3d:raster>
                  <am3d:objViewport viewportSz="22371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Beagle">
                <a:extLst>
                  <a:ext uri="{FF2B5EF4-FFF2-40B4-BE49-F238E27FC236}">
                    <a16:creationId xmlns:a16="http://schemas.microsoft.com/office/drawing/2014/main" id="{E9C654A8-9E7E-7EAF-50CC-44C8036AFCF9}"/>
                  </a:ext>
                </a:extLst>
              </p:cNvPr>
              <p:cNvPicPr>
                <a:picLocks noGrp="1" noRot="1" noChangeAspect="1" noMove="1" noResize="1" noEditPoints="1" noAdjustHandles="1" noChangeArrowheads="1" noChangeShapeType="1" noCrop="1"/>
              </p:cNvPicPr>
              <p:nvPr/>
            </p:nvPicPr>
            <p:blipFill>
              <a:blip r:embed="rId10"/>
              <a:stretch>
                <a:fillRect/>
              </a:stretch>
            </p:blipFill>
            <p:spPr>
              <a:xfrm>
                <a:off x="896388" y="3775873"/>
                <a:ext cx="1705011" cy="133577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9" name="Modèle 3D 8" descr="Chat">
                <a:extLst>
                  <a:ext uri="{FF2B5EF4-FFF2-40B4-BE49-F238E27FC236}">
                    <a16:creationId xmlns:a16="http://schemas.microsoft.com/office/drawing/2014/main" id="{59214936-8EC4-598C-12A4-6516C27DCF78}"/>
                  </a:ext>
                </a:extLst>
              </p:cNvPr>
              <p:cNvGraphicFramePr>
                <a:graphicFrameLocks noChangeAspect="1"/>
              </p:cNvGraphicFramePr>
              <p:nvPr>
                <p:extLst>
                  <p:ext uri="{D42A27DB-BD31-4B8C-83A1-F6EECF244321}">
                    <p14:modId xmlns:p14="http://schemas.microsoft.com/office/powerpoint/2010/main" val="639253868"/>
                  </p:ext>
                </p:extLst>
              </p:nvPr>
            </p:nvGraphicFramePr>
            <p:xfrm>
              <a:off x="3367184" y="3429000"/>
              <a:ext cx="1717272" cy="1695397"/>
            </p:xfrm>
            <a:graphic>
              <a:graphicData uri="http://schemas.microsoft.com/office/drawing/2017/model3d">
                <am3d:model3d r:embed="rId11">
                  <am3d:spPr>
                    <a:xfrm>
                      <a:off x="0" y="0"/>
                      <a:ext cx="1717272" cy="1695397"/>
                    </a:xfrm>
                    <a:prstGeom prst="rect">
                      <a:avLst/>
                    </a:prstGeom>
                  </am3d:spPr>
                  <am3d:camera>
                    <am3d:pos x="0" y="0" z="61367006"/>
                    <am3d:up dx="0" dy="36000000" dz="0"/>
                    <am3d:lookAt x="0" y="0" z="0"/>
                    <am3d:perspective fov="2700000"/>
                  </am3d:camera>
                  <am3d:trans>
                    <am3d:meterPerModelUnit n="24543664" d="1000000"/>
                    <am3d:preTrans dx="0" dy="-14085168" dz="-668618"/>
                    <am3d:scale>
                      <am3d:sx n="1000000" d="1000000"/>
                      <am3d:sy n="1000000" d="1000000"/>
                      <am3d:sz n="1000000" d="1000000"/>
                    </am3d:scale>
                    <am3d:rot ax="-108286" ay="-1987552" az="59205"/>
                    <am3d:postTrans dx="0" dy="0" dz="0"/>
                  </am3d:trans>
                  <am3d:raster rName="Office3DRenderer" rVer="16.0.8326">
                    <am3d:blip r:embed="rId12"/>
                  </am3d:raster>
                  <am3d:objViewport viewportSz="25266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Modèle 3D 8" descr="Chat">
                <a:extLst>
                  <a:ext uri="{FF2B5EF4-FFF2-40B4-BE49-F238E27FC236}">
                    <a16:creationId xmlns:a16="http://schemas.microsoft.com/office/drawing/2014/main" id="{59214936-8EC4-598C-12A4-6516C27DCF78}"/>
                  </a:ext>
                </a:extLst>
              </p:cNvPr>
              <p:cNvPicPr>
                <a:picLocks noGrp="1" noRot="1" noChangeAspect="1" noMove="1" noResize="1" noEditPoints="1" noAdjustHandles="1" noChangeArrowheads="1" noChangeShapeType="1" noCrop="1"/>
              </p:cNvPicPr>
              <p:nvPr/>
            </p:nvPicPr>
            <p:blipFill>
              <a:blip r:embed="rId12"/>
              <a:stretch>
                <a:fillRect/>
              </a:stretch>
            </p:blipFill>
            <p:spPr>
              <a:xfrm>
                <a:off x="3367184" y="3429000"/>
                <a:ext cx="1717272" cy="169539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Modèle 3D 9" descr="Maison">
                <a:extLst>
                  <a:ext uri="{FF2B5EF4-FFF2-40B4-BE49-F238E27FC236}">
                    <a16:creationId xmlns:a16="http://schemas.microsoft.com/office/drawing/2014/main" id="{565960D0-F4D1-3D16-4E41-64AEC8210AC5}"/>
                  </a:ext>
                </a:extLst>
              </p:cNvPr>
              <p:cNvGraphicFramePr/>
              <p:nvPr>
                <p:extLst>
                  <p:ext uri="{D42A27DB-BD31-4B8C-83A1-F6EECF244321}">
                    <p14:modId xmlns:p14="http://schemas.microsoft.com/office/powerpoint/2010/main" val="2942806018"/>
                  </p:ext>
                </p:extLst>
              </p:nvPr>
            </p:nvGraphicFramePr>
            <p:xfrm>
              <a:off x="8295224" y="3586614"/>
              <a:ext cx="1717273" cy="1639323"/>
            </p:xfrm>
            <a:graphic>
              <a:graphicData uri="http://schemas.microsoft.com/office/drawing/2017/model3d">
                <am3d:model3d r:embed="rId13">
                  <am3d:spPr>
                    <a:xfrm>
                      <a:off x="0" y="0"/>
                      <a:ext cx="1717273" cy="1639323"/>
                    </a:xfrm>
                    <a:prstGeom prst="rect">
                      <a:avLst/>
                    </a:prstGeom>
                  </am3d:spPr>
                  <am3d:camera>
                    <am3d:pos x="0" y="0" z="68201477"/>
                    <am3d:up dx="0" dy="36000000" dz="0"/>
                    <am3d:lookAt x="0" y="0" z="0"/>
                    <am3d:perspective fov="2700000"/>
                  </am3d:camera>
                  <am3d:trans>
                    <am3d:meterPerModelUnit n="1226063" d="1000000"/>
                    <am3d:preTrans dx="0" dy="-13384882" dz="-5003200"/>
                    <am3d:scale>
                      <am3d:sx n="1000000" d="1000000"/>
                      <am3d:sy n="1000000" d="1000000"/>
                      <am3d:sz n="1000000" d="1000000"/>
                    </am3d:scale>
                    <am3d:rot/>
                    <am3d:postTrans dx="0" dy="0" dz="0"/>
                  </am3d:trans>
                  <am3d:raster rName="Office3DRenderer" rVer="16.0.8326">
                    <am3d:blip r:embed="rId14"/>
                  </am3d:raster>
                  <am3d:objViewport viewportSz="254677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Modèle 3D 9" descr="Maison">
                <a:extLst>
                  <a:ext uri="{FF2B5EF4-FFF2-40B4-BE49-F238E27FC236}">
                    <a16:creationId xmlns:a16="http://schemas.microsoft.com/office/drawing/2014/main" id="{565960D0-F4D1-3D16-4E41-64AEC8210AC5}"/>
                  </a:ext>
                </a:extLst>
              </p:cNvPr>
              <p:cNvPicPr>
                <a:picLocks noGrp="1" noRot="1" noChangeAspect="1" noMove="1" noResize="1" noEditPoints="1" noAdjustHandles="1" noChangeArrowheads="1" noChangeShapeType="1" noCrop="1"/>
              </p:cNvPicPr>
              <p:nvPr/>
            </p:nvPicPr>
            <p:blipFill>
              <a:blip r:embed="rId14"/>
              <a:stretch>
                <a:fillRect/>
              </a:stretch>
            </p:blipFill>
            <p:spPr>
              <a:xfrm>
                <a:off x="8295224" y="3586614"/>
                <a:ext cx="1717273" cy="163932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Modèle 3D 13" descr="Bouteille de boisson">
                <a:extLst>
                  <a:ext uri="{FF2B5EF4-FFF2-40B4-BE49-F238E27FC236}">
                    <a16:creationId xmlns:a16="http://schemas.microsoft.com/office/drawing/2014/main" id="{22C97C5D-C9B2-BCB0-27B6-C090E0EDDE3A}"/>
                  </a:ext>
                </a:extLst>
              </p:cNvPr>
              <p:cNvGraphicFramePr/>
              <p:nvPr>
                <p:extLst>
                  <p:ext uri="{D42A27DB-BD31-4B8C-83A1-F6EECF244321}">
                    <p14:modId xmlns:p14="http://schemas.microsoft.com/office/powerpoint/2010/main" val="688093327"/>
                  </p:ext>
                </p:extLst>
              </p:nvPr>
            </p:nvGraphicFramePr>
            <p:xfrm>
              <a:off x="6096000" y="3717622"/>
              <a:ext cx="940676" cy="1695398"/>
            </p:xfrm>
            <a:graphic>
              <a:graphicData uri="http://schemas.microsoft.com/office/drawing/2017/model3d">
                <am3d:model3d r:embed="rId15">
                  <am3d:spPr>
                    <a:xfrm>
                      <a:off x="0" y="0"/>
                      <a:ext cx="940676" cy="1695398"/>
                    </a:xfrm>
                    <a:prstGeom prst="rect">
                      <a:avLst/>
                    </a:prstGeom>
                  </am3d:spPr>
                  <am3d:camera>
                    <am3d:pos x="0" y="0" z="51180101"/>
                    <am3d:up dx="0" dy="36000000" dz="0"/>
                    <am3d:lookAt x="0" y="0" z="0"/>
                    <am3d:perspective fov="2700000"/>
                  </am3d:camera>
                  <am3d:trans>
                    <am3d:meterPerModelUnit n="18354" d="1000000"/>
                    <am3d:preTrans dx="-117312" dy="-18002832" dz="-14124"/>
                    <am3d:scale>
                      <am3d:sx n="1000000" d="1000000"/>
                      <am3d:sy n="1000000" d="1000000"/>
                      <am3d:sz n="1000000" d="1000000"/>
                    </am3d:scale>
                    <am3d:rot/>
                    <am3d:postTrans dx="0" dy="0" dz="0"/>
                  </am3d:trans>
                  <am3d:raster rName="Office3DRenderer" rVer="16.0.8326">
                    <am3d:blip r:embed="rId16"/>
                  </am3d:raster>
                  <am3d:objViewport viewportSz="182300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Modèle 3D 13" descr="Bouteille de boisson">
                <a:extLst>
                  <a:ext uri="{FF2B5EF4-FFF2-40B4-BE49-F238E27FC236}">
                    <a16:creationId xmlns:a16="http://schemas.microsoft.com/office/drawing/2014/main" id="{22C97C5D-C9B2-BCB0-27B6-C090E0EDDE3A}"/>
                  </a:ext>
                </a:extLst>
              </p:cNvPr>
              <p:cNvPicPr>
                <a:picLocks noGrp="1" noRot="1" noChangeAspect="1" noMove="1" noResize="1" noEditPoints="1" noAdjustHandles="1" noChangeArrowheads="1" noChangeShapeType="1" noCrop="1"/>
              </p:cNvPicPr>
              <p:nvPr/>
            </p:nvPicPr>
            <p:blipFill>
              <a:blip r:embed="rId16"/>
              <a:stretch>
                <a:fillRect/>
              </a:stretch>
            </p:blipFill>
            <p:spPr>
              <a:xfrm>
                <a:off x="6096000" y="3717622"/>
                <a:ext cx="940676" cy="1695398"/>
              </a:xfrm>
              <a:prstGeom prst="rect">
                <a:avLst/>
              </a:prstGeom>
            </p:spPr>
          </p:pic>
        </mc:Fallback>
      </mc:AlternateContent>
      <p:sp>
        <p:nvSpPr>
          <p:cNvPr id="15" name="Rectangle 14">
            <a:extLst>
              <a:ext uri="{FF2B5EF4-FFF2-40B4-BE49-F238E27FC236}">
                <a16:creationId xmlns:a16="http://schemas.microsoft.com/office/drawing/2014/main" id="{BD2DE956-EB6F-60CA-57D6-E64198064682}"/>
              </a:ext>
            </a:extLst>
          </p:cNvPr>
          <p:cNvSpPr/>
          <p:nvPr/>
        </p:nvSpPr>
        <p:spPr>
          <a:xfrm>
            <a:off x="896388"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6" name="Rectangle 15">
            <a:extLst>
              <a:ext uri="{FF2B5EF4-FFF2-40B4-BE49-F238E27FC236}">
                <a16:creationId xmlns:a16="http://schemas.microsoft.com/office/drawing/2014/main" id="{70526447-571F-CC78-FECD-AD61AD5D75E7}"/>
              </a:ext>
            </a:extLst>
          </p:cNvPr>
          <p:cNvSpPr/>
          <p:nvPr/>
        </p:nvSpPr>
        <p:spPr>
          <a:xfrm>
            <a:off x="3324462"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7" name="Rectangle 16">
            <a:extLst>
              <a:ext uri="{FF2B5EF4-FFF2-40B4-BE49-F238E27FC236}">
                <a16:creationId xmlns:a16="http://schemas.microsoft.com/office/drawing/2014/main" id="{39365DFE-F22C-81EC-EB35-2CAAA457ED4D}"/>
              </a:ext>
            </a:extLst>
          </p:cNvPr>
          <p:cNvSpPr/>
          <p:nvPr/>
        </p:nvSpPr>
        <p:spPr>
          <a:xfrm>
            <a:off x="5703656"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9" name="Rectangle 18">
            <a:extLst>
              <a:ext uri="{FF2B5EF4-FFF2-40B4-BE49-F238E27FC236}">
                <a16:creationId xmlns:a16="http://schemas.microsoft.com/office/drawing/2014/main" id="{93D48A3C-6CF0-D502-FC59-34C43BB91CCA}"/>
              </a:ext>
            </a:extLst>
          </p:cNvPr>
          <p:cNvSpPr/>
          <p:nvPr/>
        </p:nvSpPr>
        <p:spPr>
          <a:xfrm>
            <a:off x="8287133" y="3494347"/>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0" name="ZoneTexte 19">
            <a:extLst>
              <a:ext uri="{FF2B5EF4-FFF2-40B4-BE49-F238E27FC236}">
                <a16:creationId xmlns:a16="http://schemas.microsoft.com/office/drawing/2014/main" id="{630057AD-5E65-A067-9F11-86C8B0C66DE6}"/>
              </a:ext>
            </a:extLst>
          </p:cNvPr>
          <p:cNvSpPr txBox="1"/>
          <p:nvPr/>
        </p:nvSpPr>
        <p:spPr>
          <a:xfrm>
            <a:off x="1393667" y="5320915"/>
            <a:ext cx="928459" cy="369332"/>
          </a:xfrm>
          <a:prstGeom prst="rect">
            <a:avLst/>
          </a:prstGeom>
          <a:noFill/>
        </p:spPr>
        <p:txBody>
          <a:bodyPr wrap="none" rtlCol="0">
            <a:spAutoFit/>
          </a:bodyPr>
          <a:lstStyle/>
          <a:p>
            <a:r>
              <a:rPr lang="fr-FR" sz="1800" b="1"/>
              <a:t>KOIRA</a:t>
            </a:r>
            <a:endParaRPr lang="fr-FR" sz="1800" b="1" dirty="0"/>
          </a:p>
        </p:txBody>
      </p:sp>
      <p:sp>
        <p:nvSpPr>
          <p:cNvPr id="22" name="ZoneTexte 21">
            <a:extLst>
              <a:ext uri="{FF2B5EF4-FFF2-40B4-BE49-F238E27FC236}">
                <a16:creationId xmlns:a16="http://schemas.microsoft.com/office/drawing/2014/main" id="{9D60922B-5AE4-596A-76FD-66E46FD13F4B}"/>
              </a:ext>
            </a:extLst>
          </p:cNvPr>
          <p:cNvSpPr txBox="1"/>
          <p:nvPr/>
        </p:nvSpPr>
        <p:spPr>
          <a:xfrm>
            <a:off x="3870594" y="5333666"/>
            <a:ext cx="889987" cy="369332"/>
          </a:xfrm>
          <a:prstGeom prst="rect">
            <a:avLst/>
          </a:prstGeom>
          <a:noFill/>
        </p:spPr>
        <p:txBody>
          <a:bodyPr wrap="none" rtlCol="0">
            <a:spAutoFit/>
          </a:bodyPr>
          <a:lstStyle/>
          <a:p>
            <a:r>
              <a:rPr lang="fr-FR" sz="1800" b="1"/>
              <a:t>KISSA</a:t>
            </a:r>
            <a:endParaRPr lang="fr-FR" sz="1800" b="1" dirty="0"/>
          </a:p>
        </p:txBody>
      </p:sp>
      <p:sp>
        <p:nvSpPr>
          <p:cNvPr id="23" name="ZoneTexte 22">
            <a:extLst>
              <a:ext uri="{FF2B5EF4-FFF2-40B4-BE49-F238E27FC236}">
                <a16:creationId xmlns:a16="http://schemas.microsoft.com/office/drawing/2014/main" id="{4CD45AD5-BCF2-BF82-5812-FF2F989BE455}"/>
              </a:ext>
            </a:extLst>
          </p:cNvPr>
          <p:cNvSpPr txBox="1"/>
          <p:nvPr/>
        </p:nvSpPr>
        <p:spPr>
          <a:xfrm>
            <a:off x="6012340" y="5412341"/>
            <a:ext cx="966931" cy="369332"/>
          </a:xfrm>
          <a:prstGeom prst="rect">
            <a:avLst/>
          </a:prstGeom>
          <a:noFill/>
        </p:spPr>
        <p:txBody>
          <a:bodyPr wrap="none" rtlCol="0">
            <a:spAutoFit/>
          </a:bodyPr>
          <a:lstStyle/>
          <a:p>
            <a:r>
              <a:rPr lang="fr-FR" sz="1800" b="1"/>
              <a:t>PULLO</a:t>
            </a:r>
            <a:endParaRPr lang="fr-FR" sz="1800" b="1" dirty="0"/>
          </a:p>
        </p:txBody>
      </p:sp>
      <p:sp>
        <p:nvSpPr>
          <p:cNvPr id="24" name="ZoneTexte 23">
            <a:extLst>
              <a:ext uri="{FF2B5EF4-FFF2-40B4-BE49-F238E27FC236}">
                <a16:creationId xmlns:a16="http://schemas.microsoft.com/office/drawing/2014/main" id="{8D9AF0E1-3E07-21A6-D1BC-DE8B19507734}"/>
              </a:ext>
            </a:extLst>
          </p:cNvPr>
          <p:cNvSpPr txBox="1"/>
          <p:nvPr/>
        </p:nvSpPr>
        <p:spPr>
          <a:xfrm>
            <a:off x="8647113" y="5410367"/>
            <a:ext cx="813043" cy="369332"/>
          </a:xfrm>
          <a:prstGeom prst="rect">
            <a:avLst/>
          </a:prstGeom>
          <a:noFill/>
        </p:spPr>
        <p:txBody>
          <a:bodyPr wrap="none" rtlCol="0">
            <a:spAutoFit/>
          </a:bodyPr>
          <a:lstStyle/>
          <a:p>
            <a:r>
              <a:rPr lang="fr-FR" sz="1800" b="1"/>
              <a:t>TALO</a:t>
            </a:r>
            <a:endParaRPr lang="fr-FR" sz="1800" b="1" dirty="0"/>
          </a:p>
        </p:txBody>
      </p:sp>
      <p:sp>
        <p:nvSpPr>
          <p:cNvPr id="25" name="ZoneTexte 24">
            <a:extLst>
              <a:ext uri="{FF2B5EF4-FFF2-40B4-BE49-F238E27FC236}">
                <a16:creationId xmlns:a16="http://schemas.microsoft.com/office/drawing/2014/main" id="{545863D7-E266-5394-6B19-902DA8C5C254}"/>
              </a:ext>
            </a:extLst>
          </p:cNvPr>
          <p:cNvSpPr txBox="1"/>
          <p:nvPr/>
        </p:nvSpPr>
        <p:spPr>
          <a:xfrm>
            <a:off x="10241238" y="3656277"/>
            <a:ext cx="1415772" cy="1569660"/>
          </a:xfrm>
          <a:prstGeom prst="rect">
            <a:avLst/>
          </a:prstGeom>
          <a:noFill/>
        </p:spPr>
        <p:txBody>
          <a:bodyPr wrap="none" rtlCol="0">
            <a:spAutoFit/>
          </a:bodyPr>
          <a:lstStyle/>
          <a:p>
            <a:r>
              <a:rPr lang="fr-FR" sz="9600" dirty="0"/>
              <a:t>👎🏻</a:t>
            </a:r>
          </a:p>
        </p:txBody>
      </p:sp>
      <p:sp>
        <p:nvSpPr>
          <p:cNvPr id="5" name="Tekstin paikkamerkki 4">
            <a:extLst>
              <a:ext uri="{FF2B5EF4-FFF2-40B4-BE49-F238E27FC236}">
                <a16:creationId xmlns:a16="http://schemas.microsoft.com/office/drawing/2014/main" id="{06F89D20-9E95-633D-C14A-05B3ECA9FC50}"/>
              </a:ext>
            </a:extLst>
          </p:cNvPr>
          <p:cNvSpPr>
            <a:spLocks noGrp="1"/>
          </p:cNvSpPr>
          <p:nvPr>
            <p:ph type="body" idx="1"/>
          </p:nvPr>
        </p:nvSpPr>
        <p:spPr/>
        <p:txBody>
          <a:bodyPr/>
          <a:lstStyle/>
          <a:p>
            <a:endParaRPr lang="fi-FI"/>
          </a:p>
        </p:txBody>
      </p:sp>
      <p:pic>
        <p:nvPicPr>
          <p:cNvPr id="7" name="Kuva 6">
            <a:extLst>
              <a:ext uri="{FF2B5EF4-FFF2-40B4-BE49-F238E27FC236}">
                <a16:creationId xmlns:a16="http://schemas.microsoft.com/office/drawing/2014/main" id="{8991680A-CFED-BA5A-33A5-2E6B0EC0154D}"/>
              </a:ext>
            </a:extLst>
          </p:cNvPr>
          <p:cNvPicPr>
            <a:picLocks noChangeAspect="1"/>
          </p:cNvPicPr>
          <p:nvPr/>
        </p:nvPicPr>
        <p:blipFill>
          <a:blip r:embed="rId17"/>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176595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graphicFrame>
        <p:nvGraphicFramePr>
          <p:cNvPr id="7"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865212752"/>
              </p:ext>
            </p:extLst>
          </p:nvPr>
        </p:nvGraphicFramePr>
        <p:xfrm>
          <a:off x="3275123" y="403699"/>
          <a:ext cx="5641753" cy="19231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8">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2" name="ZoneTexte 1">
            <a:extLst>
              <a:ext uri="{FF2B5EF4-FFF2-40B4-BE49-F238E27FC236}">
                <a16:creationId xmlns:a16="http://schemas.microsoft.com/office/drawing/2014/main" id="{EF8FAA76-96F6-5A8C-B039-7AEEA3D17BCE}"/>
              </a:ext>
            </a:extLst>
          </p:cNvPr>
          <p:cNvSpPr txBox="1"/>
          <p:nvPr/>
        </p:nvSpPr>
        <p:spPr>
          <a:xfrm>
            <a:off x="5361663" y="2533338"/>
            <a:ext cx="1468672" cy="461665"/>
          </a:xfrm>
          <a:prstGeom prst="rect">
            <a:avLst/>
          </a:prstGeom>
          <a:noFill/>
        </p:spPr>
        <p:txBody>
          <a:bodyPr wrap="none" rtlCol="0">
            <a:spAutoFit/>
          </a:bodyPr>
          <a:lstStyle/>
          <a:p>
            <a:r>
              <a:rPr lang="fr-FR" sz="2400" b="1" dirty="0" err="1">
                <a:solidFill>
                  <a:schemeClr val="bg2">
                    <a:lumMod val="75000"/>
                    <a:lumOff val="25000"/>
                  </a:schemeClr>
                </a:solidFill>
              </a:rPr>
              <a:t>However</a:t>
            </a:r>
            <a:endParaRPr lang="fr-FR" sz="2400" b="1" dirty="0">
              <a:solidFill>
                <a:schemeClr val="bg2">
                  <a:lumMod val="75000"/>
                  <a:lumOff val="25000"/>
                </a:schemeClr>
              </a:solidFill>
            </a:endParaRPr>
          </a:p>
        </p:txBody>
      </p:sp>
      <p:sp>
        <p:nvSpPr>
          <p:cNvPr id="3" name="Rectangle : coins arrondis 2">
            <a:extLst>
              <a:ext uri="{FF2B5EF4-FFF2-40B4-BE49-F238E27FC236}">
                <a16:creationId xmlns:a16="http://schemas.microsoft.com/office/drawing/2014/main" id="{68466AF1-67FF-DAB9-C74A-029BC34152AE}"/>
              </a:ext>
            </a:extLst>
          </p:cNvPr>
          <p:cNvSpPr/>
          <p:nvPr/>
        </p:nvSpPr>
        <p:spPr>
          <a:xfrm>
            <a:off x="384638"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High </a:t>
            </a:r>
            <a:r>
              <a:rPr lang="fr-FR" sz="2000" dirty="0" err="1"/>
              <a:t>inter-individual</a:t>
            </a:r>
            <a:r>
              <a:rPr lang="fr-FR" sz="2000" dirty="0"/>
              <a:t> </a:t>
            </a:r>
            <a:r>
              <a:rPr lang="fr-FR" sz="2000" dirty="0" err="1"/>
              <a:t>variability</a:t>
            </a:r>
            <a:endParaRPr lang="fr-FR" sz="2000" dirty="0"/>
          </a:p>
          <a:p>
            <a:pPr algn="ctr"/>
            <a:r>
              <a:rPr lang="fr-FR" sz="2000" dirty="0"/>
              <a:t>↓</a:t>
            </a:r>
          </a:p>
          <a:p>
            <a:pPr algn="ctr"/>
            <a:r>
              <a:rPr lang="fr-FR" sz="2000" dirty="0"/>
              <a:t>Impossible to </a:t>
            </a:r>
            <a:r>
              <a:rPr lang="fr-FR" sz="2000" dirty="0" err="1"/>
              <a:t>predict</a:t>
            </a:r>
            <a:r>
              <a:rPr lang="fr-FR" sz="2000" dirty="0"/>
              <a:t> a priori </a:t>
            </a:r>
            <a:r>
              <a:rPr lang="fr-FR" sz="2000" dirty="0" err="1"/>
              <a:t>who</a:t>
            </a:r>
            <a:r>
              <a:rPr lang="fr-FR" sz="2000" dirty="0"/>
              <a:t> </a:t>
            </a:r>
            <a:r>
              <a:rPr lang="fr-FR" sz="2000" dirty="0" err="1"/>
              <a:t>will</a:t>
            </a:r>
            <a:r>
              <a:rPr lang="fr-FR" sz="2000" dirty="0"/>
              <a:t> or </a:t>
            </a:r>
            <a:r>
              <a:rPr lang="fr-FR" sz="2000" dirty="0" err="1"/>
              <a:t>will</a:t>
            </a:r>
            <a:r>
              <a:rPr lang="fr-FR" sz="2000" dirty="0"/>
              <a:t> not </a:t>
            </a:r>
            <a:r>
              <a:rPr lang="fr-FR" sz="2000" dirty="0" err="1"/>
              <a:t>be</a:t>
            </a:r>
            <a:r>
              <a:rPr lang="fr-FR" sz="2000" dirty="0"/>
              <a:t> able to </a:t>
            </a:r>
            <a:r>
              <a:rPr lang="fr-FR" sz="2000" dirty="0" err="1"/>
              <a:t>reach</a:t>
            </a:r>
            <a:r>
              <a:rPr lang="fr-FR" sz="2000" dirty="0"/>
              <a:t> an </a:t>
            </a:r>
            <a:r>
              <a:rPr lang="fr-FR" sz="2000" dirty="0" err="1"/>
              <a:t>autonomous</a:t>
            </a:r>
            <a:r>
              <a:rPr lang="fr-FR" sz="2000" dirty="0"/>
              <a:t> </a:t>
            </a:r>
            <a:r>
              <a:rPr lang="fr-FR" sz="2000" dirty="0" err="1"/>
              <a:t>reading</a:t>
            </a:r>
            <a:r>
              <a:rPr lang="fr-FR" sz="2000" dirty="0"/>
              <a:t> </a:t>
            </a:r>
            <a:r>
              <a:rPr lang="fr-FR" sz="2000" dirty="0" err="1"/>
              <a:t>level</a:t>
            </a:r>
            <a:endParaRPr lang="fr-FR" sz="2000" dirty="0"/>
          </a:p>
        </p:txBody>
      </p:sp>
      <p:sp>
        <p:nvSpPr>
          <p:cNvPr id="4" name="Rectangle : coins arrondis 3">
            <a:extLst>
              <a:ext uri="{FF2B5EF4-FFF2-40B4-BE49-F238E27FC236}">
                <a16:creationId xmlns:a16="http://schemas.microsoft.com/office/drawing/2014/main" id="{EB68FF80-D869-4D3D-83EF-11A55393794F}"/>
              </a:ext>
            </a:extLst>
          </p:cNvPr>
          <p:cNvSpPr/>
          <p:nvPr/>
        </p:nvSpPr>
        <p:spPr>
          <a:xfrm>
            <a:off x="4679246"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Recent</a:t>
            </a:r>
            <a:r>
              <a:rPr lang="fr-FR" sz="2000" dirty="0"/>
              <a:t> </a:t>
            </a:r>
            <a:r>
              <a:rPr lang="fr-FR" sz="2000" dirty="0" err="1"/>
              <a:t>researches</a:t>
            </a:r>
            <a:endParaRPr lang="fr-FR" sz="2000" dirty="0"/>
          </a:p>
          <a:p>
            <a:pPr algn="ctr"/>
            <a:r>
              <a:rPr lang="fr-FR" sz="2000" dirty="0"/>
              <a:t>↓</a:t>
            </a:r>
          </a:p>
          <a:p>
            <a:pPr algn="ctr"/>
            <a:r>
              <a:rPr lang="fr-FR" sz="2000" dirty="0"/>
              <a:t>Learning to </a:t>
            </a:r>
            <a:r>
              <a:rPr lang="fr-FR" sz="2000" dirty="0" err="1"/>
              <a:t>read</a:t>
            </a:r>
            <a:r>
              <a:rPr lang="fr-FR" sz="2000" dirty="0"/>
              <a:t> </a:t>
            </a:r>
            <a:r>
              <a:rPr lang="fr-FR" sz="2000" dirty="0" err="1"/>
              <a:t>is</a:t>
            </a:r>
            <a:r>
              <a:rPr lang="fr-FR" sz="2000" dirty="0"/>
              <a:t> possible in a </a:t>
            </a:r>
            <a:r>
              <a:rPr lang="fr-FR" sz="2000" dirty="0" err="1"/>
              <a:t>number</a:t>
            </a:r>
            <a:r>
              <a:rPr lang="fr-FR" sz="2000" dirty="0"/>
              <a:t> of people </a:t>
            </a:r>
            <a:r>
              <a:rPr lang="fr-FR" sz="2000" dirty="0" err="1"/>
              <a:t>with</a:t>
            </a:r>
            <a:r>
              <a:rPr lang="fr-FR" sz="2000" dirty="0"/>
              <a:t> IDD</a:t>
            </a:r>
          </a:p>
        </p:txBody>
      </p:sp>
      <p:sp>
        <p:nvSpPr>
          <p:cNvPr id="5" name="ZoneTexte 4">
            <a:extLst>
              <a:ext uri="{FF2B5EF4-FFF2-40B4-BE49-F238E27FC236}">
                <a16:creationId xmlns:a16="http://schemas.microsoft.com/office/drawing/2014/main" id="{00148805-9BF2-6F31-8547-1847C0097360}"/>
              </a:ext>
            </a:extLst>
          </p:cNvPr>
          <p:cNvSpPr txBox="1"/>
          <p:nvPr/>
        </p:nvSpPr>
        <p:spPr>
          <a:xfrm>
            <a:off x="4090709" y="4263602"/>
            <a:ext cx="633507" cy="1015663"/>
          </a:xfrm>
          <a:prstGeom prst="rect">
            <a:avLst/>
          </a:prstGeom>
          <a:noFill/>
        </p:spPr>
        <p:txBody>
          <a:bodyPr wrap="none" rtlCol="0">
            <a:spAutoFit/>
          </a:bodyPr>
          <a:lstStyle/>
          <a:p>
            <a:r>
              <a:rPr lang="fr-FR" sz="6000" dirty="0">
                <a:solidFill>
                  <a:schemeClr val="bg2">
                    <a:lumMod val="75000"/>
                    <a:lumOff val="25000"/>
                  </a:schemeClr>
                </a:solidFill>
              </a:rPr>
              <a:t>+</a:t>
            </a:r>
          </a:p>
        </p:txBody>
      </p:sp>
      <p:sp>
        <p:nvSpPr>
          <p:cNvPr id="6" name="Rectangle : coins arrondis 5">
            <a:extLst>
              <a:ext uri="{FF2B5EF4-FFF2-40B4-BE49-F238E27FC236}">
                <a16:creationId xmlns:a16="http://schemas.microsoft.com/office/drawing/2014/main" id="{4B6FCFAE-AD55-EE3D-B7A3-B32A3C43C5D2}"/>
              </a:ext>
            </a:extLst>
          </p:cNvPr>
          <p:cNvSpPr/>
          <p:nvPr/>
        </p:nvSpPr>
        <p:spPr>
          <a:xfrm>
            <a:off x="9159255" y="2968050"/>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By </a:t>
            </a:r>
            <a:r>
              <a:rPr lang="fr-FR" sz="2000" dirty="0" err="1"/>
              <a:t>providing</a:t>
            </a:r>
            <a:r>
              <a:rPr lang="fr-FR" sz="2000" dirty="0"/>
              <a:t> </a:t>
            </a:r>
            <a:r>
              <a:rPr lang="fr-FR" sz="2000" dirty="0" err="1"/>
              <a:t>appropriate</a:t>
            </a:r>
            <a:r>
              <a:rPr lang="fr-FR" sz="2000" dirty="0"/>
              <a:t> and explicit support</a:t>
            </a:r>
          </a:p>
        </p:txBody>
      </p:sp>
      <p:sp>
        <p:nvSpPr>
          <p:cNvPr id="8" name="Rectangle : coins arrondis 7">
            <a:extLst>
              <a:ext uri="{FF2B5EF4-FFF2-40B4-BE49-F238E27FC236}">
                <a16:creationId xmlns:a16="http://schemas.microsoft.com/office/drawing/2014/main" id="{0A08613B-9D7A-D6AF-DE2F-B68C6CB55D84}"/>
              </a:ext>
            </a:extLst>
          </p:cNvPr>
          <p:cNvSpPr/>
          <p:nvPr/>
        </p:nvSpPr>
        <p:spPr>
          <a:xfrm>
            <a:off x="9159254" y="4652019"/>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Using</a:t>
            </a:r>
            <a:r>
              <a:rPr lang="fr-FR" sz="2000" dirty="0"/>
              <a:t> a </a:t>
            </a:r>
            <a:r>
              <a:rPr lang="fr-FR" sz="2000" dirty="0" err="1"/>
              <a:t>phonic</a:t>
            </a:r>
            <a:r>
              <a:rPr lang="fr-FR" sz="2000" dirty="0"/>
              <a:t> </a:t>
            </a:r>
            <a:r>
              <a:rPr lang="fr-FR" sz="2000" dirty="0" err="1"/>
              <a:t>learning</a:t>
            </a:r>
            <a:r>
              <a:rPr lang="fr-FR" sz="2000" dirty="0"/>
              <a:t> </a:t>
            </a:r>
            <a:r>
              <a:rPr lang="fr-FR" sz="2000" dirty="0" err="1"/>
              <a:t>method</a:t>
            </a:r>
            <a:r>
              <a:rPr lang="fr-FR" sz="2000" dirty="0"/>
              <a:t> (</a:t>
            </a:r>
            <a:r>
              <a:rPr lang="fr-FR" sz="2000" dirty="0" err="1"/>
              <a:t>based</a:t>
            </a:r>
            <a:r>
              <a:rPr lang="fr-FR" sz="2000" dirty="0"/>
              <a:t> on </a:t>
            </a:r>
            <a:r>
              <a:rPr lang="fr-FR" sz="2000" dirty="0" err="1"/>
              <a:t>sound</a:t>
            </a:r>
            <a:r>
              <a:rPr lang="fr-FR" sz="2000" dirty="0"/>
              <a:t>)</a:t>
            </a:r>
          </a:p>
        </p:txBody>
      </p:sp>
      <p:cxnSp>
        <p:nvCxnSpPr>
          <p:cNvPr id="10" name="Connecteur droit avec flèche 9">
            <a:extLst>
              <a:ext uri="{FF2B5EF4-FFF2-40B4-BE49-F238E27FC236}">
                <a16:creationId xmlns:a16="http://schemas.microsoft.com/office/drawing/2014/main" id="{DAE2DB81-E94E-A40D-9FAA-1E1054D2E499}"/>
              </a:ext>
            </a:extLst>
          </p:cNvPr>
          <p:cNvCxnSpPr>
            <a:cxnSpLocks/>
          </p:cNvCxnSpPr>
          <p:nvPr/>
        </p:nvCxnSpPr>
        <p:spPr>
          <a:xfrm flipV="1">
            <a:off x="8545550" y="4064874"/>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62654E5-5615-B16A-29FA-507CF65C31D0}"/>
              </a:ext>
            </a:extLst>
          </p:cNvPr>
          <p:cNvCxnSpPr>
            <a:cxnSpLocks/>
          </p:cNvCxnSpPr>
          <p:nvPr/>
        </p:nvCxnSpPr>
        <p:spPr>
          <a:xfrm>
            <a:off x="8545550" y="4738356"/>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85B1A611-6F23-44B3-93A8-37250011DBDF}"/>
              </a:ext>
            </a:extLst>
          </p:cNvPr>
          <p:cNvSpPr txBox="1"/>
          <p:nvPr/>
        </p:nvSpPr>
        <p:spPr>
          <a:xfrm>
            <a:off x="9745265" y="1604292"/>
            <a:ext cx="1415772" cy="1569660"/>
          </a:xfrm>
          <a:prstGeom prst="rect">
            <a:avLst/>
          </a:prstGeom>
          <a:noFill/>
        </p:spPr>
        <p:txBody>
          <a:bodyPr wrap="none" rtlCol="0">
            <a:spAutoFit/>
          </a:bodyPr>
          <a:lstStyle/>
          <a:p>
            <a:r>
              <a:rPr lang="fr-FR" sz="9600" dirty="0"/>
              <a:t>👍🏻</a:t>
            </a:r>
          </a:p>
        </p:txBody>
      </p:sp>
      <p:sp>
        <p:nvSpPr>
          <p:cNvPr id="11" name="Tekstin paikkamerkki 10">
            <a:extLst>
              <a:ext uri="{FF2B5EF4-FFF2-40B4-BE49-F238E27FC236}">
                <a16:creationId xmlns:a16="http://schemas.microsoft.com/office/drawing/2014/main" id="{62F709D2-187C-546E-3D71-413924F3C5B7}"/>
              </a:ext>
            </a:extLst>
          </p:cNvPr>
          <p:cNvSpPr>
            <a:spLocks noGrp="1"/>
          </p:cNvSpPr>
          <p:nvPr>
            <p:ph type="body" idx="1"/>
          </p:nvPr>
        </p:nvSpPr>
        <p:spPr/>
        <p:txBody>
          <a:bodyPr/>
          <a:lstStyle/>
          <a:p>
            <a:endParaRPr lang="fi-FI"/>
          </a:p>
        </p:txBody>
      </p:sp>
      <p:pic>
        <p:nvPicPr>
          <p:cNvPr id="14" name="Kuva 13">
            <a:extLst>
              <a:ext uri="{FF2B5EF4-FFF2-40B4-BE49-F238E27FC236}">
                <a16:creationId xmlns:a16="http://schemas.microsoft.com/office/drawing/2014/main" id="{B4F3CACF-240A-3D2D-8F0D-B43AF46078FE}"/>
              </a:ext>
            </a:extLst>
          </p:cNvPr>
          <p:cNvPicPr>
            <a:picLocks noChangeAspect="1"/>
          </p:cNvPicPr>
          <p:nvPr/>
        </p:nvPicPr>
        <p:blipFill>
          <a:blip r:embed="rId9"/>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4024444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err="1">
                <a:solidFill>
                  <a:schemeClr val="accent1"/>
                </a:solidFill>
              </a:rPr>
              <a:t>Bibliografia</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5078313"/>
          </a:xfrm>
          <a:prstGeom prst="rect">
            <a:avLst/>
          </a:prstGeom>
          <a:noFill/>
        </p:spPr>
        <p:txBody>
          <a:bodyPr wrap="square">
            <a:spAutoFit/>
          </a:bodyPr>
          <a:lstStyle/>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Adlof</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M., &amp; Hogan, T. P. (2018). Understanding Dyslexia in the Context of Developmental Language Disorders.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 Speech, and Hearing Services in Schools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49,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 p. 762‑773).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pubs.asha.org</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/abs/10.1044/2018_LSHSS-DYSLC-18-0049</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Al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Otaiba</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Lewis, S.,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Whalon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K.,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Dyrlund</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&amp; McKenzie, A. R. (2009). Home Literacy Environments of Young Children With Down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Syndrome:Findings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From a Web-Based Survey.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 and Special Education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30,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2, p. 96‑107).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/abs/10.1177/0741932508315050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Brin-Henry, F., Courrier, C.,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Lederle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Masy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 (2018).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Dictionnaire d’Orthophonie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Ortho-Edition.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hal.science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/hal-02480528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Cèbe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&amp;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Paour</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J.-L. (2012). </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Apprendre à lire aux élèves avec une déficience intellectuelle.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 français aujourd’hui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177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 41‑53.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/10.3917/lfa.177.0041</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Comblain, A.,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(2023, novembre 24).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 lecture chez l’adulte porteur d’un X-Fragile. Pertinence d’une intervention phonique.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Matinée d’étude de l’Association X-Fragile Europe.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/2268/308998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S., Linder, A.-L., Martinet, C., &amp; Martini-</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Willemin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B.-M. (2022). A descriptive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instruction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provided</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students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 of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26, Numéro 3, p. 575</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593).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/abs/10.1177/17446295211016170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Gough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B.,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Tunmer</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W. E. (1986).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Decoding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Reading, and Reading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Special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Education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6</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/10.1177/074193258600700104</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
        <p:nvSpPr>
          <p:cNvPr id="3" name="Tekstin paikkamerkki 2">
            <a:extLst>
              <a:ext uri="{FF2B5EF4-FFF2-40B4-BE49-F238E27FC236}">
                <a16:creationId xmlns:a16="http://schemas.microsoft.com/office/drawing/2014/main" id="{1E360393-E990-F234-FBB1-76D03ED985D2}"/>
              </a:ext>
            </a:extLst>
          </p:cNvPr>
          <p:cNvSpPr>
            <a:spLocks noGrp="1"/>
          </p:cNvSpPr>
          <p:nvPr>
            <p:ph type="body" idx="1"/>
          </p:nvPr>
        </p:nvSpPr>
        <p:spPr/>
        <p:txBody>
          <a:bodyPr/>
          <a:lstStyle/>
          <a:p>
            <a:endParaRPr lang="fi-FI"/>
          </a:p>
        </p:txBody>
      </p:sp>
      <p:pic>
        <p:nvPicPr>
          <p:cNvPr id="5" name="Kuva 4">
            <a:extLst>
              <a:ext uri="{FF2B5EF4-FFF2-40B4-BE49-F238E27FC236}">
                <a16:creationId xmlns:a16="http://schemas.microsoft.com/office/drawing/2014/main" id="{9E97DF1B-1349-0AEC-A4A9-D610CFEA7652}"/>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268034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3" name="ZoneTexte 2">
            <a:extLst>
              <a:ext uri="{FF2B5EF4-FFF2-40B4-BE49-F238E27FC236}">
                <a16:creationId xmlns:a16="http://schemas.microsoft.com/office/drawing/2014/main" id="{957B625C-AC21-14D8-A7E3-D98BFC82BEB5}"/>
              </a:ext>
            </a:extLst>
          </p:cNvPr>
          <p:cNvSpPr txBox="1"/>
          <p:nvPr/>
        </p:nvSpPr>
        <p:spPr>
          <a:xfrm>
            <a:off x="666129" y="1775412"/>
            <a:ext cx="10921268" cy="3754874"/>
          </a:xfrm>
          <a:prstGeom prst="rect">
            <a:avLst/>
          </a:prstGeom>
          <a:noFill/>
        </p:spPr>
        <p:txBody>
          <a:bodyPr wrap="square">
            <a:spAutoFit/>
          </a:bodyPr>
          <a:lstStyle/>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Hartley, S. L.,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Seltzer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M.,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Raspa</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Olmstead, M., Bishop, E., &amp; Bailey, Donald B, Jr. (2011).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Exploring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Adult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Life of Men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Women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Fragile X Syndrome :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Results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From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National Survey.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American Journal on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116</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35.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/10.1352/1944-7558-116.1.16</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Inserm. (2007).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Dyslexie, dysorthographie, dyscalculie : Bilan des données scientifiques.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(Les éditions de l’Inserm) [Expertise collective]. Inserm. http://</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hdl.handle.net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/10608/110"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Jolicoeur, E., &amp; Julien-Gauthier, F. (2019). Méthodes d’enseignement de la lecture pour les personnes ayant une déficience intellectuelle moyenne à sévère.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Canadian Journal of Education / Revue canadienne de l’éducation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42</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196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221.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www.jstor.org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/stable/26756660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(2001).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Connecting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later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(dis)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 Evidence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partice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Handbook</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research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97</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125). Guilford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S., &amp; Dobrich, W. (1994). </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On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Efficacy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Reading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Preschoolers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Review</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14</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245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302.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/10.1006/drev.1994.1010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Sermier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&amp; Martinet, C. (2016). Lecture et déficience intellectuelle : Clés de compréhension et d’intervention.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Revue Suisse de Pédagogie Spécialisée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40</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47.</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&amp; Comblain, A. (2023). Pertinence d’une intervention phonique sur le développement des prérequis à la lecture d’adultes porteurs du syndrome du X-Fragile.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X-Presse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/2268/300375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Ziegler, J. C. (2018). Différences inter-linguistiques dans l’apprentissage de la lecture.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Langue française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199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35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49.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/10.3917/lf.199.0035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
        <p:nvSpPr>
          <p:cNvPr id="4" name="Tekstin paikkamerkki 3">
            <a:extLst>
              <a:ext uri="{FF2B5EF4-FFF2-40B4-BE49-F238E27FC236}">
                <a16:creationId xmlns:a16="http://schemas.microsoft.com/office/drawing/2014/main" id="{D494AC73-B674-4E2B-A00B-C6B355698178}"/>
              </a:ext>
            </a:extLst>
          </p:cNvPr>
          <p:cNvSpPr>
            <a:spLocks noGrp="1"/>
          </p:cNvSpPr>
          <p:nvPr>
            <p:ph type="body" idx="1"/>
          </p:nvPr>
        </p:nvSpPr>
        <p:spPr/>
        <p:txBody>
          <a:bodyPr/>
          <a:lstStyle/>
          <a:p>
            <a:endParaRPr lang="fi-FI"/>
          </a:p>
        </p:txBody>
      </p:sp>
      <p:pic>
        <p:nvPicPr>
          <p:cNvPr id="5" name="Kuva 4">
            <a:extLst>
              <a:ext uri="{FF2B5EF4-FFF2-40B4-BE49-F238E27FC236}">
                <a16:creationId xmlns:a16="http://schemas.microsoft.com/office/drawing/2014/main" id="{D5A5CC5A-57F7-D9CD-7C5F-E767E1202336}"/>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473281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6802100" y="6245033"/>
            <a:ext cx="466757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licensed under CC BY-NC-SA 4.0.</a:t>
            </a:r>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424492"/>
            <a:ext cx="11088914" cy="2009016"/>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800" b="1" dirty="0">
                <a:solidFill>
                  <a:schemeClr val="dk1"/>
                </a:solidFill>
                <a:latin typeface="Calibri"/>
                <a:cs typeface="Calibri"/>
                <a:sym typeface="Calibri"/>
              </a:rPr>
              <a:t>Osaamistavoitteet
 </a:t>
            </a:r>
            <a:r>
              <a:rPr lang="fi-FI" sz="2800" dirty="0">
                <a:solidFill>
                  <a:schemeClr val="dk1"/>
                </a:solidFill>
                <a:latin typeface="Calibri"/>
                <a:cs typeface="Calibri"/>
                <a:sym typeface="Calibri"/>
              </a:rPr>
              <a:t>Ymmärrä lukemisen mekanismi.
 Mitkä ovat lukemisen kognitiiviset vaatimukset?
 Mitkä ovat IDD: n vaikutus lukutaitoon?</a:t>
            </a:r>
            <a:endParaRPr lang="en-US" sz="2400" dirty="0">
              <a:solidFill>
                <a:schemeClr val="dk1"/>
              </a:solidFill>
              <a:latin typeface="Calibri"/>
              <a:cs typeface="Calibri"/>
            </a:endParaRP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768979"/>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lvl="0" algn="ctr">
              <a:lnSpc>
                <a:spcPct val="110000"/>
              </a:lnSpc>
              <a:buClr>
                <a:srgbClr val="674EA7"/>
              </a:buClr>
              <a:buSzPts val="4000"/>
            </a:pPr>
            <a:r>
              <a:rPr lang="en-US" sz="2800" b="1" dirty="0" err="1">
                <a:solidFill>
                  <a:srgbClr val="674EA7"/>
                </a:solidFill>
                <a:latin typeface="Calibri"/>
                <a:ea typeface="Calibri"/>
                <a:cs typeface="Calibri"/>
                <a:sym typeface="Calibri"/>
              </a:rPr>
              <a:t>Moduuli</a:t>
            </a:r>
            <a:r>
              <a:rPr lang="en-US" sz="2800" b="1" dirty="0">
                <a:solidFill>
                  <a:srgbClr val="674EA7"/>
                </a:solidFill>
                <a:latin typeface="Calibri"/>
                <a:ea typeface="Calibri"/>
                <a:cs typeface="Calibri"/>
                <a:sym typeface="Calibri"/>
              </a:rPr>
              <a:t> 6.3 </a:t>
            </a:r>
            <a:r>
              <a:rPr lang="en-US" sz="2800" b="1" dirty="0" err="1">
                <a:solidFill>
                  <a:srgbClr val="674EA7"/>
                </a:solidFill>
                <a:latin typeface="Calibri"/>
                <a:ea typeface="Calibri"/>
                <a:cs typeface="Calibri"/>
                <a:sym typeface="Calibri"/>
              </a:rPr>
              <a:t>Kirjoitettu</a:t>
            </a:r>
            <a:r>
              <a:rPr lang="en-US" sz="2800" b="1" dirty="0">
                <a:solidFill>
                  <a:srgbClr val="674EA7"/>
                </a:solidFill>
                <a:latin typeface="Calibri"/>
                <a:ea typeface="Calibri"/>
                <a:cs typeface="Calibri"/>
                <a:sym typeface="Calibri"/>
              </a:rPr>
              <a:t> </a:t>
            </a:r>
            <a:r>
              <a:rPr lang="en-US" sz="2800" b="1" dirty="0" err="1">
                <a:solidFill>
                  <a:srgbClr val="674EA7"/>
                </a:solidFill>
                <a:latin typeface="Calibri"/>
                <a:ea typeface="Calibri"/>
                <a:cs typeface="Calibri"/>
                <a:sym typeface="Calibri"/>
              </a:rPr>
              <a:t>kieli</a:t>
            </a:r>
            <a:endParaRPr sz="1600" dirty="0">
              <a:solidFill>
                <a:schemeClr val="dk1"/>
              </a:solidFill>
              <a:latin typeface="Arial"/>
              <a:ea typeface="Arial"/>
              <a:cs typeface="Arial"/>
              <a:sym typeface="Arial"/>
            </a:endParaRPr>
          </a:p>
        </p:txBody>
      </p:sp>
      <p:sp>
        <p:nvSpPr>
          <p:cNvPr id="3" name="Tekstin paikkamerkki 2">
            <a:extLst>
              <a:ext uri="{FF2B5EF4-FFF2-40B4-BE49-F238E27FC236}">
                <a16:creationId xmlns:a16="http://schemas.microsoft.com/office/drawing/2014/main" id="{E9178ADB-2D78-B803-BF10-FF3BB6862062}"/>
              </a:ext>
            </a:extLst>
          </p:cNvPr>
          <p:cNvSpPr>
            <a:spLocks noGrp="1"/>
          </p:cNvSpPr>
          <p:nvPr>
            <p:ph type="body" idx="1"/>
          </p:nvPr>
        </p:nvSpPr>
        <p:spPr/>
        <p:txBody>
          <a:bodyPr/>
          <a:lstStyle/>
          <a:p>
            <a:endParaRPr lang="fi-FI"/>
          </a:p>
        </p:txBody>
      </p:sp>
      <p:pic>
        <p:nvPicPr>
          <p:cNvPr id="4" name="Kuva 3">
            <a:extLst>
              <a:ext uri="{FF2B5EF4-FFF2-40B4-BE49-F238E27FC236}">
                <a16:creationId xmlns:a16="http://schemas.microsoft.com/office/drawing/2014/main" id="{B92F050E-D0AF-2FE3-590D-620F78C57AFB}"/>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608186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licensed under CC BY-NC-SA 4.0.</a:t>
            </a:r>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759538" y="2418628"/>
            <a:ext cx="8176697" cy="347324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3300" b="1" dirty="0">
                <a:solidFill>
                  <a:schemeClr val="dk1"/>
                </a:solidFill>
                <a:latin typeface="Calibri"/>
                <a:cs typeface="Calibri"/>
                <a:sym typeface="Calibri"/>
              </a:rPr>
              <a:t>Kohdat</a:t>
            </a:r>
            <a:r>
              <a:rPr lang="fi-FI" sz="3300" dirty="0">
                <a:solidFill>
                  <a:schemeClr val="dk1"/>
                </a:solidFill>
                <a:latin typeface="Calibri"/>
                <a:cs typeface="Calibri"/>
                <a:sym typeface="Calibri"/>
              </a:rPr>
              <a:t>
6.2.1 Johdanto
6.2.2 Fonologia ja artikulaatio
6.2.3 Sanasto
6.2.4 </a:t>
            </a:r>
            <a:r>
              <a:rPr lang="fi-FI" sz="3300" dirty="0" err="1">
                <a:solidFill>
                  <a:schemeClr val="dk1"/>
                </a:solidFill>
                <a:latin typeface="Calibri"/>
                <a:cs typeface="Calibri"/>
                <a:sym typeface="Calibri"/>
              </a:rPr>
              <a:t>Morfosyntaksi</a:t>
            </a:r>
            <a:r>
              <a:rPr lang="fi-FI" sz="3300" dirty="0">
                <a:solidFill>
                  <a:schemeClr val="dk1"/>
                </a:solidFill>
                <a:latin typeface="Calibri"/>
                <a:cs typeface="Calibri"/>
                <a:sym typeface="Calibri"/>
              </a:rPr>
              <a:t>
6.2.5 Pragmaattinen</a:t>
            </a:r>
            <a:endParaRPr lang="en-US" sz="2000" dirty="0">
              <a:solidFill>
                <a:schemeClr val="dk1"/>
              </a:solidFill>
            </a:endParaRPr>
          </a:p>
        </p:txBody>
      </p:sp>
      <p:sp>
        <p:nvSpPr>
          <p:cNvPr id="2" name="Google Shape;131;p3">
            <a:extLst>
              <a:ext uri="{FF2B5EF4-FFF2-40B4-BE49-F238E27FC236}">
                <a16:creationId xmlns:a16="http://schemas.microsoft.com/office/drawing/2014/main" id="{04CB70F1-2A50-613E-875F-5FB100DBC927}"/>
              </a:ext>
            </a:extLst>
          </p:cNvPr>
          <p:cNvSpPr/>
          <p:nvPr/>
        </p:nvSpPr>
        <p:spPr>
          <a:xfrm>
            <a:off x="1968575" y="460214"/>
            <a:ext cx="7758625" cy="768979"/>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lvl="0" algn="ctr">
              <a:lnSpc>
                <a:spcPct val="110000"/>
              </a:lnSpc>
              <a:buClr>
                <a:srgbClr val="674EA7"/>
              </a:buClr>
              <a:buSzPts val="4000"/>
            </a:pPr>
            <a:r>
              <a:rPr lang="en-US" sz="2800" b="1" dirty="0" err="1">
                <a:solidFill>
                  <a:srgbClr val="674EA7"/>
                </a:solidFill>
                <a:latin typeface="Calibri"/>
                <a:ea typeface="Calibri"/>
                <a:cs typeface="Calibri"/>
                <a:sym typeface="Calibri"/>
              </a:rPr>
              <a:t>Moduuli</a:t>
            </a:r>
            <a:r>
              <a:rPr lang="en-US" sz="2800" b="1" dirty="0">
                <a:solidFill>
                  <a:srgbClr val="674EA7"/>
                </a:solidFill>
                <a:latin typeface="Calibri"/>
                <a:ea typeface="Calibri"/>
                <a:cs typeface="Calibri"/>
                <a:sym typeface="Calibri"/>
              </a:rPr>
              <a:t> 6.2 </a:t>
            </a:r>
            <a:r>
              <a:rPr lang="en-US" sz="2800" b="1" dirty="0" err="1">
                <a:solidFill>
                  <a:srgbClr val="674EA7"/>
                </a:solidFill>
                <a:latin typeface="Calibri"/>
                <a:ea typeface="Calibri"/>
                <a:cs typeface="Calibri"/>
                <a:sym typeface="Calibri"/>
              </a:rPr>
              <a:t>Suullinen</a:t>
            </a:r>
            <a:r>
              <a:rPr lang="en-US" sz="2800" b="1" dirty="0">
                <a:solidFill>
                  <a:srgbClr val="674EA7"/>
                </a:solidFill>
                <a:latin typeface="Calibri"/>
                <a:ea typeface="Calibri"/>
                <a:cs typeface="Calibri"/>
                <a:sym typeface="Calibri"/>
              </a:rPr>
              <a:t> </a:t>
            </a:r>
            <a:r>
              <a:rPr lang="en-US" sz="2800" b="1" dirty="0" err="1">
                <a:solidFill>
                  <a:srgbClr val="674EA7"/>
                </a:solidFill>
                <a:latin typeface="Calibri"/>
                <a:ea typeface="Calibri"/>
                <a:cs typeface="Calibri"/>
                <a:sym typeface="Calibri"/>
              </a:rPr>
              <a:t>kieli</a:t>
            </a:r>
            <a:endParaRPr sz="1600" dirty="0">
              <a:solidFill>
                <a:schemeClr val="dk1"/>
              </a:solidFill>
              <a:latin typeface="Arial"/>
              <a:ea typeface="Arial"/>
              <a:cs typeface="Arial"/>
              <a:sym typeface="Arial"/>
            </a:endParaRPr>
          </a:p>
        </p:txBody>
      </p:sp>
      <p:sp>
        <p:nvSpPr>
          <p:cNvPr id="4" name="Tekstin paikkamerkki 3">
            <a:extLst>
              <a:ext uri="{FF2B5EF4-FFF2-40B4-BE49-F238E27FC236}">
                <a16:creationId xmlns:a16="http://schemas.microsoft.com/office/drawing/2014/main" id="{6B07D41B-509A-0049-ED9C-AD74FF4FFBE4}"/>
              </a:ext>
            </a:extLst>
          </p:cNvPr>
          <p:cNvSpPr>
            <a:spLocks noGrp="1"/>
          </p:cNvSpPr>
          <p:nvPr>
            <p:ph type="body" idx="1"/>
          </p:nvPr>
        </p:nvSpPr>
        <p:spPr/>
        <p:txBody>
          <a:bodyPr/>
          <a:lstStyle/>
          <a:p>
            <a:endParaRPr lang="fi-FI"/>
          </a:p>
        </p:txBody>
      </p:sp>
      <p:pic>
        <p:nvPicPr>
          <p:cNvPr id="5" name="Kuva 4">
            <a:extLst>
              <a:ext uri="{FF2B5EF4-FFF2-40B4-BE49-F238E27FC236}">
                <a16:creationId xmlns:a16="http://schemas.microsoft.com/office/drawing/2014/main" id="{AF6A9AB7-0B07-BA80-C125-FD5F93420C58}"/>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314171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6.3.1 Mitä lukeminen on ja mitä taitoja lukemiseen tarvitaan?</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xfrm>
            <a:off x="7279964" y="6270863"/>
            <a:ext cx="4357611" cy="32638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pic>
        <p:nvPicPr>
          <p:cNvPr id="12" name="Image 11" descr="Une image contenant texte, carte de visite, capture d’écran, Police&#10;&#10;Description générée automatiquement">
            <a:extLst>
              <a:ext uri="{FF2B5EF4-FFF2-40B4-BE49-F238E27FC236}">
                <a16:creationId xmlns:a16="http://schemas.microsoft.com/office/drawing/2014/main" id="{9072BE2E-D2EB-EF4C-ADE8-7BEE5192225B}"/>
              </a:ext>
            </a:extLst>
          </p:cNvPr>
          <p:cNvPicPr>
            <a:picLocks noChangeAspect="1"/>
          </p:cNvPicPr>
          <p:nvPr/>
        </p:nvPicPr>
        <p:blipFill>
          <a:blip r:embed="rId4"/>
          <a:stretch>
            <a:fillRect/>
          </a:stretch>
        </p:blipFill>
        <p:spPr>
          <a:xfrm>
            <a:off x="587645" y="1682061"/>
            <a:ext cx="10535057" cy="4813492"/>
          </a:xfrm>
          <a:prstGeom prst="rect">
            <a:avLst/>
          </a:prstGeom>
        </p:spPr>
      </p:pic>
      <p:sp>
        <p:nvSpPr>
          <p:cNvPr id="15" name="ZoneTexte 14">
            <a:extLst>
              <a:ext uri="{FF2B5EF4-FFF2-40B4-BE49-F238E27FC236}">
                <a16:creationId xmlns:a16="http://schemas.microsoft.com/office/drawing/2014/main" id="{E5D19E80-E3B5-7D43-FA42-4DBCBA02FF65}"/>
              </a:ext>
            </a:extLst>
          </p:cNvPr>
          <p:cNvSpPr txBox="1"/>
          <p:nvPr/>
        </p:nvSpPr>
        <p:spPr>
          <a:xfrm>
            <a:off x="3586487" y="6273705"/>
            <a:ext cx="4004622" cy="307777"/>
          </a:xfrm>
          <a:prstGeom prst="rect">
            <a:avLst/>
          </a:prstGeom>
          <a:noFill/>
        </p:spPr>
        <p:txBody>
          <a:bodyPr wrap="none" rtlCol="0">
            <a:spAutoFit/>
          </a:bodyPr>
          <a:lstStyle/>
          <a:p>
            <a:r>
              <a:rPr lang="fr-FR" dirty="0"/>
              <a:t>Lukemisen köysi, mukaillen Scarborough (2001)</a:t>
            </a:r>
          </a:p>
        </p:txBody>
      </p:sp>
      <p:sp>
        <p:nvSpPr>
          <p:cNvPr id="3" name="Tekstiruutu 2">
            <a:extLst>
              <a:ext uri="{FF2B5EF4-FFF2-40B4-BE49-F238E27FC236}">
                <a16:creationId xmlns:a16="http://schemas.microsoft.com/office/drawing/2014/main" id="{888ADD11-09BA-0A01-2FD3-2FD27A5AA984}"/>
              </a:ext>
            </a:extLst>
          </p:cNvPr>
          <p:cNvSpPr txBox="1">
            <a:spLocks noGrp="1" noRot="1" noMove="1" noResize="1" noEditPoints="1" noAdjustHandles="1" noChangeArrowheads="1" noChangeShapeType="1"/>
          </p:cNvSpPr>
          <p:nvPr/>
        </p:nvSpPr>
        <p:spPr>
          <a:xfrm>
            <a:off x="9048767" y="3903160"/>
            <a:ext cx="1927459" cy="1169551"/>
          </a:xfrm>
          <a:prstGeom prst="rect">
            <a:avLst/>
          </a:prstGeom>
          <a:solidFill>
            <a:schemeClr val="bg1"/>
          </a:solidFill>
        </p:spPr>
        <p:txBody>
          <a:bodyPr wrap="square">
            <a:spAutoFit/>
          </a:bodyPr>
          <a:lstStyle/>
          <a:p>
            <a:r>
              <a:rPr lang="fi-FI" b="1" dirty="0">
                <a:solidFill>
                  <a:srgbClr val="01B151"/>
                </a:solidFill>
              </a:rPr>
              <a:t>Asiantunteva lukija</a:t>
            </a:r>
          </a:p>
          <a:p>
            <a:r>
              <a:rPr lang="fi-FI" dirty="0">
                <a:solidFill>
                  <a:srgbClr val="01B151"/>
                </a:solidFill>
              </a:rPr>
              <a:t>Sujuva suoritus</a:t>
            </a:r>
          </a:p>
          <a:p>
            <a:r>
              <a:rPr lang="fi-FI" dirty="0">
                <a:solidFill>
                  <a:srgbClr val="01B151"/>
                </a:solidFill>
              </a:rPr>
              <a:t>Sanojen tunnistaminen</a:t>
            </a:r>
          </a:p>
          <a:p>
            <a:r>
              <a:rPr lang="fi-FI" dirty="0">
                <a:solidFill>
                  <a:srgbClr val="01B151"/>
                </a:solidFill>
              </a:rPr>
              <a:t>Ymmärtäminen</a:t>
            </a:r>
          </a:p>
        </p:txBody>
      </p:sp>
      <p:grpSp>
        <p:nvGrpSpPr>
          <p:cNvPr id="6" name="Ryhmä 5">
            <a:extLst>
              <a:ext uri="{FF2B5EF4-FFF2-40B4-BE49-F238E27FC236}">
                <a16:creationId xmlns:a16="http://schemas.microsoft.com/office/drawing/2014/main" id="{EC852A61-919A-F00F-74A1-90791540829E}"/>
              </a:ext>
            </a:extLst>
          </p:cNvPr>
          <p:cNvGrpSpPr/>
          <p:nvPr/>
        </p:nvGrpSpPr>
        <p:grpSpPr>
          <a:xfrm>
            <a:off x="587645" y="1544795"/>
            <a:ext cx="7410949" cy="3969240"/>
            <a:chOff x="587645" y="1544795"/>
            <a:chExt cx="7410949" cy="3969240"/>
          </a:xfrm>
        </p:grpSpPr>
        <p:sp>
          <p:nvSpPr>
            <p:cNvPr id="5" name="Tekstiruutu 4">
              <a:extLst>
                <a:ext uri="{FF2B5EF4-FFF2-40B4-BE49-F238E27FC236}">
                  <a16:creationId xmlns:a16="http://schemas.microsoft.com/office/drawing/2014/main" id="{C3896E30-4BAF-5E9E-3B4D-FDF2F62E70FD}"/>
                </a:ext>
              </a:extLst>
            </p:cNvPr>
            <p:cNvSpPr txBox="1">
              <a:spLocks noGrp="1" noRot="1" noMove="1" noResize="1" noEditPoints="1" noAdjustHandles="1" noChangeArrowheads="1" noChangeShapeType="1"/>
            </p:cNvSpPr>
            <p:nvPr/>
          </p:nvSpPr>
          <p:spPr>
            <a:xfrm>
              <a:off x="5580247" y="4990815"/>
              <a:ext cx="2418347" cy="523220"/>
            </a:xfrm>
            <a:prstGeom prst="rect">
              <a:avLst/>
            </a:prstGeom>
            <a:solidFill>
              <a:schemeClr val="bg1"/>
            </a:solidFill>
          </p:spPr>
          <p:txBody>
            <a:bodyPr wrap="square">
              <a:spAutoFit/>
            </a:bodyPr>
            <a:lstStyle/>
            <a:p>
              <a:r>
                <a:rPr lang="fi-FI" b="1" dirty="0">
                  <a:solidFill>
                    <a:srgbClr val="BD8C00"/>
                  </a:solidFill>
                </a:rPr>
                <a:t>Yhä automaattisempaa</a:t>
              </a:r>
            </a:p>
            <a:p>
              <a:r>
                <a:rPr lang="fi-FI" b="1" dirty="0">
                  <a:solidFill>
                    <a:srgbClr val="BD8C00"/>
                  </a:solidFill>
                  <a:latin typeface="STFangsong" panose="02010600040101010101" pitchFamily="2" charset="-122"/>
                  <a:ea typeface="STFangsong" panose="02010600040101010101" pitchFamily="2" charset="-122"/>
                </a:rPr>
                <a:t>→</a:t>
              </a:r>
              <a:r>
                <a:rPr lang="fi-FI" b="1" dirty="0">
                  <a:solidFill>
                    <a:srgbClr val="BD8C00"/>
                  </a:solidFill>
                </a:rPr>
                <a:t> vähemmän ponnistelua</a:t>
              </a:r>
            </a:p>
          </p:txBody>
        </p:sp>
        <p:sp>
          <p:nvSpPr>
            <p:cNvPr id="7" name="Tekstiruutu 6">
              <a:extLst>
                <a:ext uri="{FF2B5EF4-FFF2-40B4-BE49-F238E27FC236}">
                  <a16:creationId xmlns:a16="http://schemas.microsoft.com/office/drawing/2014/main" id="{31DEDC23-888E-3EB6-DCF5-F7B5BB175A66}"/>
                </a:ext>
              </a:extLst>
            </p:cNvPr>
            <p:cNvSpPr txBox="1">
              <a:spLocks noGrp="1" noRot="1" noMove="1" noResize="1" noEditPoints="1" noAdjustHandles="1" noChangeArrowheads="1" noChangeShapeType="1"/>
            </p:cNvSpPr>
            <p:nvPr/>
          </p:nvSpPr>
          <p:spPr>
            <a:xfrm>
              <a:off x="5588798" y="2813218"/>
              <a:ext cx="2119964" cy="523220"/>
            </a:xfrm>
            <a:prstGeom prst="rect">
              <a:avLst/>
            </a:prstGeom>
            <a:solidFill>
              <a:schemeClr val="bg1"/>
            </a:solidFill>
          </p:spPr>
          <p:txBody>
            <a:bodyPr wrap="square">
              <a:spAutoFit/>
            </a:bodyPr>
            <a:lstStyle/>
            <a:p>
              <a:r>
                <a:rPr lang="fi-FI" b="1" dirty="0">
                  <a:solidFill>
                    <a:srgbClr val="5C78C2"/>
                  </a:solidFill>
                </a:rPr>
                <a:t>Yhä strategisempaa </a:t>
              </a:r>
            </a:p>
            <a:p>
              <a:r>
                <a:rPr lang="fi-FI" b="1" dirty="0">
                  <a:solidFill>
                    <a:srgbClr val="5C78C2"/>
                  </a:solidFill>
                  <a:latin typeface="STFangsong" panose="02010600040101010101" pitchFamily="2" charset="-122"/>
                  <a:ea typeface="STFangsong" panose="02010600040101010101" pitchFamily="2" charset="-122"/>
                </a:rPr>
                <a:t>→</a:t>
              </a:r>
              <a:r>
                <a:rPr lang="fi-FI" b="1" dirty="0">
                  <a:solidFill>
                    <a:srgbClr val="5C78C2"/>
                  </a:solidFill>
                </a:rPr>
                <a:t>pätevämpää</a:t>
              </a:r>
            </a:p>
          </p:txBody>
        </p:sp>
        <p:sp>
          <p:nvSpPr>
            <p:cNvPr id="9" name="Tekstiruutu 8">
              <a:extLst>
                <a:ext uri="{FF2B5EF4-FFF2-40B4-BE49-F238E27FC236}">
                  <a16:creationId xmlns:a16="http://schemas.microsoft.com/office/drawing/2014/main" id="{7FD7CB16-DB62-D2C2-A32D-12BEC06B6D35}"/>
                </a:ext>
              </a:extLst>
            </p:cNvPr>
            <p:cNvSpPr txBox="1">
              <a:spLocks noGrp="1" noRot="1" noMove="1" noResize="1" noEditPoints="1" noAdjustHandles="1" noChangeArrowheads="1" noChangeShapeType="1"/>
            </p:cNvSpPr>
            <p:nvPr/>
          </p:nvSpPr>
          <p:spPr>
            <a:xfrm>
              <a:off x="587645" y="1544795"/>
              <a:ext cx="2896700" cy="3170099"/>
            </a:xfrm>
            <a:prstGeom prst="rect">
              <a:avLst/>
            </a:prstGeom>
            <a:ln>
              <a:solidFill>
                <a:srgbClr val="2366B8"/>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r"/>
              <a:r>
                <a:rPr lang="fi-FI" sz="1600" b="1" dirty="0">
                  <a:solidFill>
                    <a:srgbClr val="5A83CB"/>
                  </a:solidFill>
                </a:rPr>
                <a:t>Kielen ymmärtäminen</a:t>
              </a:r>
            </a:p>
            <a:p>
              <a:pPr algn="r"/>
              <a:endParaRPr lang="fi-FI" sz="1600" b="1" dirty="0">
                <a:solidFill>
                  <a:srgbClr val="5A83CB"/>
                </a:solidFill>
              </a:endParaRPr>
            </a:p>
            <a:p>
              <a:pPr algn="r"/>
              <a:r>
                <a:rPr lang="fi-FI" b="1" dirty="0">
                  <a:solidFill>
                    <a:srgbClr val="5A83CB"/>
                  </a:solidFill>
                </a:rPr>
                <a:t>Taustatiedot</a:t>
              </a:r>
            </a:p>
            <a:p>
              <a:pPr algn="r"/>
              <a:r>
                <a:rPr lang="fi-FI" dirty="0">
                  <a:solidFill>
                    <a:srgbClr val="5A83CB"/>
                  </a:solidFill>
                </a:rPr>
                <a:t>Tosiasiat, käsitteet jne.</a:t>
              </a:r>
            </a:p>
            <a:p>
              <a:pPr algn="r"/>
              <a:r>
                <a:rPr lang="fi-FI" b="1" dirty="0">
                  <a:solidFill>
                    <a:srgbClr val="5A83CB"/>
                  </a:solidFill>
                </a:rPr>
                <a:t>Sanasto</a:t>
              </a:r>
            </a:p>
            <a:p>
              <a:pPr algn="r"/>
              <a:r>
                <a:rPr lang="fi-FI" dirty="0">
                  <a:solidFill>
                    <a:srgbClr val="5A83CB"/>
                  </a:solidFill>
                </a:rPr>
                <a:t>Tarkkuus, laajuus, syvyys jne.</a:t>
              </a:r>
            </a:p>
            <a:p>
              <a:pPr algn="r"/>
              <a:r>
                <a:rPr lang="fi-FI" b="1" dirty="0">
                  <a:solidFill>
                    <a:srgbClr val="5A83CB"/>
                  </a:solidFill>
                </a:rPr>
                <a:t>Kielen rakenteet</a:t>
              </a:r>
            </a:p>
            <a:p>
              <a:pPr algn="r"/>
              <a:r>
                <a:rPr lang="fi-FI" dirty="0">
                  <a:solidFill>
                    <a:srgbClr val="5A83CB"/>
                  </a:solidFill>
                </a:rPr>
                <a:t>Syntaktiset ja semanttiset kyvyt jne.</a:t>
              </a:r>
            </a:p>
            <a:p>
              <a:pPr algn="r"/>
              <a:r>
                <a:rPr lang="fi-FI" b="1" dirty="0">
                  <a:solidFill>
                    <a:srgbClr val="5A83CB"/>
                  </a:solidFill>
                </a:rPr>
                <a:t>Sanallinen päättely</a:t>
              </a:r>
            </a:p>
            <a:p>
              <a:pPr algn="r"/>
              <a:r>
                <a:rPr lang="fi-FI" dirty="0">
                  <a:solidFill>
                    <a:srgbClr val="5A83CB"/>
                  </a:solidFill>
                </a:rPr>
                <a:t>päättely, ennakointi jne.</a:t>
              </a:r>
            </a:p>
            <a:p>
              <a:pPr algn="r"/>
              <a:r>
                <a:rPr lang="fi-FI" b="1" dirty="0">
                  <a:solidFill>
                    <a:srgbClr val="5A83CB"/>
                  </a:solidFill>
                </a:rPr>
                <a:t>Lukutaito</a:t>
              </a:r>
            </a:p>
            <a:p>
              <a:pPr algn="r"/>
              <a:r>
                <a:rPr lang="fi-FI" dirty="0">
                  <a:solidFill>
                    <a:srgbClr val="5A83CB"/>
                  </a:solidFill>
                </a:rPr>
                <a:t>Painetun tekstin käsitteet, tekstilajit jne.</a:t>
              </a:r>
            </a:p>
          </p:txBody>
        </p:sp>
      </p:grpSp>
      <p:sp>
        <p:nvSpPr>
          <p:cNvPr id="4" name="Tekstiruutu 3">
            <a:extLst>
              <a:ext uri="{FF2B5EF4-FFF2-40B4-BE49-F238E27FC236}">
                <a16:creationId xmlns:a16="http://schemas.microsoft.com/office/drawing/2014/main" id="{61EF336E-7E7E-5282-8A90-61C43F734DC4}"/>
              </a:ext>
            </a:extLst>
          </p:cNvPr>
          <p:cNvSpPr txBox="1"/>
          <p:nvPr/>
        </p:nvSpPr>
        <p:spPr>
          <a:xfrm>
            <a:off x="587645" y="4763498"/>
            <a:ext cx="2896700" cy="1846659"/>
          </a:xfrm>
          <a:prstGeom prst="rect">
            <a:avLst/>
          </a:prstGeom>
          <a:solidFill>
            <a:schemeClr val="bg1"/>
          </a:solidFill>
          <a:ln w="19050">
            <a:solidFill>
              <a:srgbClr val="D0AF49"/>
            </a:solidFill>
          </a:ln>
        </p:spPr>
        <p:txBody>
          <a:bodyPr wrap="square">
            <a:spAutoFit/>
          </a:bodyPr>
          <a:lstStyle/>
          <a:p>
            <a:pPr algn="r"/>
            <a:r>
              <a:rPr lang="fi-FI" b="1" dirty="0">
                <a:solidFill>
                  <a:srgbClr val="D0AF49"/>
                </a:solidFill>
              </a:rPr>
              <a:t>Fonologinen tietoisuus</a:t>
            </a:r>
          </a:p>
          <a:p>
            <a:pPr algn="r"/>
            <a:r>
              <a:rPr lang="fi-FI" dirty="0">
                <a:solidFill>
                  <a:srgbClr val="D0AF49"/>
                </a:solidFill>
              </a:rPr>
              <a:t>Tavut, riimit, foneemit jne.</a:t>
            </a:r>
          </a:p>
          <a:p>
            <a:pPr algn="r"/>
            <a:r>
              <a:rPr lang="fi-FI" b="1" dirty="0">
                <a:solidFill>
                  <a:srgbClr val="D0AF49"/>
                </a:solidFill>
              </a:rPr>
              <a:t>Dekoodaus</a:t>
            </a:r>
          </a:p>
          <a:p>
            <a:pPr algn="r"/>
            <a:r>
              <a:rPr lang="fi-FI" dirty="0">
                <a:solidFill>
                  <a:srgbClr val="D0AF49"/>
                </a:solidFill>
              </a:rPr>
              <a:t>Foneemi-grafeemi vastaavuus.</a:t>
            </a:r>
          </a:p>
          <a:p>
            <a:pPr algn="r"/>
            <a:r>
              <a:rPr lang="fi-FI" b="1" dirty="0">
                <a:solidFill>
                  <a:srgbClr val="D0AF49"/>
                </a:solidFill>
              </a:rPr>
              <a:t>Visuaalinen havaitseminen</a:t>
            </a:r>
          </a:p>
          <a:p>
            <a:pPr algn="r"/>
            <a:r>
              <a:rPr lang="fi-FI" dirty="0">
                <a:solidFill>
                  <a:srgbClr val="D0AF49"/>
                </a:solidFill>
              </a:rPr>
              <a:t>Tuttujen sanojen välitön tunnistaminen</a:t>
            </a:r>
          </a:p>
          <a:p>
            <a:pPr algn="r"/>
            <a:r>
              <a:rPr lang="fi-FI" sz="1600" b="1" dirty="0">
                <a:solidFill>
                  <a:srgbClr val="D0AF49"/>
                </a:solidFill>
              </a:rPr>
              <a:t>Sanan tunnistaminen</a:t>
            </a:r>
          </a:p>
        </p:txBody>
      </p:sp>
      <p:sp>
        <p:nvSpPr>
          <p:cNvPr id="8" name="Tekstin paikkamerkki 7">
            <a:extLst>
              <a:ext uri="{FF2B5EF4-FFF2-40B4-BE49-F238E27FC236}">
                <a16:creationId xmlns:a16="http://schemas.microsoft.com/office/drawing/2014/main" id="{2AF0D006-5D3A-6037-4D1E-22425A8AF194}"/>
              </a:ext>
            </a:extLst>
          </p:cNvPr>
          <p:cNvSpPr>
            <a:spLocks noGrp="1"/>
          </p:cNvSpPr>
          <p:nvPr>
            <p:ph type="body" idx="1"/>
          </p:nvPr>
        </p:nvSpPr>
        <p:spPr/>
        <p:txBody>
          <a:bodyPr/>
          <a:lstStyle/>
          <a:p>
            <a:endParaRPr lang="fi-FI"/>
          </a:p>
        </p:txBody>
      </p:sp>
      <p:pic>
        <p:nvPicPr>
          <p:cNvPr id="10" name="Kuva 9">
            <a:extLst>
              <a:ext uri="{FF2B5EF4-FFF2-40B4-BE49-F238E27FC236}">
                <a16:creationId xmlns:a16="http://schemas.microsoft.com/office/drawing/2014/main" id="{8D56955A-ED09-5850-580F-3C0B1B9276A0}"/>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4137831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3" name="Rectangle : coins arrondis 2">
            <a:extLst>
              <a:ext uri="{FF2B5EF4-FFF2-40B4-BE49-F238E27FC236}">
                <a16:creationId xmlns:a16="http://schemas.microsoft.com/office/drawing/2014/main" id="{4EFA1EBF-306B-DB56-9D7A-5CD267F063F0}"/>
              </a:ext>
            </a:extLst>
          </p:cNvPr>
          <p:cNvSpPr/>
          <p:nvPr/>
        </p:nvSpPr>
        <p:spPr>
          <a:xfrm>
            <a:off x="3610653" y="632229"/>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sz="2000" b="1" dirty="0"/>
              <a:t>Semanttis-pragmaattinen
</a:t>
            </a:r>
            <a:r>
              <a:rPr lang="fi-FI" sz="2000" dirty="0"/>
              <a:t>Sanojen tai lausuntojen merkitys ja käyttö viestinnällisessä yhteydessä</a:t>
            </a:r>
            <a:endParaRPr lang="fr-FR" sz="1800" dirty="0"/>
          </a:p>
        </p:txBody>
      </p:sp>
      <p:sp>
        <p:nvSpPr>
          <p:cNvPr id="5" name="Rectangle : coins arrondis 4">
            <a:extLst>
              <a:ext uri="{FF2B5EF4-FFF2-40B4-BE49-F238E27FC236}">
                <a16:creationId xmlns:a16="http://schemas.microsoft.com/office/drawing/2014/main" id="{D88A352C-D038-0C83-3ABF-A8491439BB4B}"/>
              </a:ext>
            </a:extLst>
          </p:cNvPr>
          <p:cNvSpPr/>
          <p:nvPr/>
        </p:nvSpPr>
        <p:spPr>
          <a:xfrm>
            <a:off x="3670089" y="2312705"/>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Syntaksi
</a:t>
            </a:r>
            <a:r>
              <a:rPr lang="fr-FR" sz="2000" dirty="0"/>
              <a:t>Sanajärjestys</a:t>
            </a:r>
            <a:endParaRPr lang="fr-FR" sz="1800" dirty="0"/>
          </a:p>
        </p:txBody>
      </p:sp>
      <p:sp>
        <p:nvSpPr>
          <p:cNvPr id="6" name="Rectangle : coins arrondis 5">
            <a:extLst>
              <a:ext uri="{FF2B5EF4-FFF2-40B4-BE49-F238E27FC236}">
                <a16:creationId xmlns:a16="http://schemas.microsoft.com/office/drawing/2014/main" id="{65AFCC48-2771-E220-951E-540A51FB7CD1}"/>
              </a:ext>
            </a:extLst>
          </p:cNvPr>
          <p:cNvSpPr/>
          <p:nvPr/>
        </p:nvSpPr>
        <p:spPr>
          <a:xfrm>
            <a:off x="3670090" y="3993182"/>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sz="2000" b="1" dirty="0"/>
              <a:t>Sanasto ja morfologia
</a:t>
            </a:r>
            <a:r>
              <a:rPr lang="fi-FI" sz="2000" dirty="0"/>
              <a:t>Sanojen henkinen sanakirja ja miten ne muodostuvat</a:t>
            </a:r>
            <a:endParaRPr lang="fr-FR" sz="1800" dirty="0"/>
          </a:p>
        </p:txBody>
      </p:sp>
      <p:sp>
        <p:nvSpPr>
          <p:cNvPr id="7" name="Rectangle : coins arrondis 6">
            <a:extLst>
              <a:ext uri="{FF2B5EF4-FFF2-40B4-BE49-F238E27FC236}">
                <a16:creationId xmlns:a16="http://schemas.microsoft.com/office/drawing/2014/main" id="{E905D9B6-1B98-D658-D1D1-E21B1AB47FBA}"/>
              </a:ext>
            </a:extLst>
          </p:cNvPr>
          <p:cNvSpPr/>
          <p:nvPr/>
        </p:nvSpPr>
        <p:spPr>
          <a:xfrm>
            <a:off x="3765029" y="5673659"/>
            <a:ext cx="4661941" cy="839793"/>
          </a:xfrm>
          <a:prstGeom prst="round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sz="2000" b="1" dirty="0"/>
              <a:t>Fonetiikka - fonologia
</a:t>
            </a:r>
            <a:r>
              <a:rPr lang="fi-FI" sz="2000" dirty="0"/>
              <a:t>Havaittujen äänteiden luokittelu ja organisointi tavuihin ja sanoihin</a:t>
            </a:r>
            <a:endParaRPr lang="fr-FR" sz="1800" dirty="0"/>
          </a:p>
        </p:txBody>
      </p:sp>
      <p:cxnSp>
        <p:nvCxnSpPr>
          <p:cNvPr id="9" name="Connecteur droit avec flèche 8">
            <a:extLst>
              <a:ext uri="{FF2B5EF4-FFF2-40B4-BE49-F238E27FC236}">
                <a16:creationId xmlns:a16="http://schemas.microsoft.com/office/drawing/2014/main" id="{08178F63-47DB-98A2-42CA-F92974737B33}"/>
              </a:ext>
            </a:extLst>
          </p:cNvPr>
          <p:cNvCxnSpPr>
            <a:stCxn id="3" idx="2"/>
          </p:cNvCxnSpPr>
          <p:nvPr/>
        </p:nvCxnSpPr>
        <p:spPr>
          <a:xfrm flipH="1">
            <a:off x="5941623" y="1472022"/>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02781013-74A3-DA3C-FE9B-0F3E37E7967A}"/>
              </a:ext>
            </a:extLst>
          </p:cNvPr>
          <p:cNvCxnSpPr/>
          <p:nvPr/>
        </p:nvCxnSpPr>
        <p:spPr>
          <a:xfrm flipH="1">
            <a:off x="5936100" y="3152498"/>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AA895386-FA7A-8421-D6B5-AEA2A49A5903}"/>
              </a:ext>
            </a:extLst>
          </p:cNvPr>
          <p:cNvCxnSpPr/>
          <p:nvPr/>
        </p:nvCxnSpPr>
        <p:spPr>
          <a:xfrm flipH="1">
            <a:off x="5971074" y="4839119"/>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Accolade ouvrante 12">
            <a:extLst>
              <a:ext uri="{FF2B5EF4-FFF2-40B4-BE49-F238E27FC236}">
                <a16:creationId xmlns:a16="http://schemas.microsoft.com/office/drawing/2014/main" id="{37788140-6641-7DF6-4F97-A7453D2686A4}"/>
              </a:ext>
            </a:extLst>
          </p:cNvPr>
          <p:cNvSpPr/>
          <p:nvPr/>
        </p:nvSpPr>
        <p:spPr>
          <a:xfrm>
            <a:off x="2503356" y="632229"/>
            <a:ext cx="539641" cy="4200746"/>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ccolade ouvrante 13">
            <a:extLst>
              <a:ext uri="{FF2B5EF4-FFF2-40B4-BE49-F238E27FC236}">
                <a16:creationId xmlns:a16="http://schemas.microsoft.com/office/drawing/2014/main" id="{5690F77D-6D15-97DC-B116-24FE98F0ECE6}"/>
              </a:ext>
            </a:extLst>
          </p:cNvPr>
          <p:cNvSpPr/>
          <p:nvPr/>
        </p:nvSpPr>
        <p:spPr>
          <a:xfrm rot="10800000">
            <a:off x="8703045" y="632228"/>
            <a:ext cx="380961" cy="576857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ZoneTexte 14">
            <a:extLst>
              <a:ext uri="{FF2B5EF4-FFF2-40B4-BE49-F238E27FC236}">
                <a16:creationId xmlns:a16="http://schemas.microsoft.com/office/drawing/2014/main" id="{8371AFBF-C950-FED5-0830-E0CFE83C9A1D}"/>
              </a:ext>
            </a:extLst>
          </p:cNvPr>
          <p:cNvSpPr txBox="1"/>
          <p:nvPr/>
        </p:nvSpPr>
        <p:spPr>
          <a:xfrm>
            <a:off x="404350" y="2312705"/>
            <a:ext cx="2099006" cy="934100"/>
          </a:xfrm>
          <a:prstGeom prst="rect">
            <a:avLst/>
          </a:prstGeom>
          <a:noFill/>
        </p:spPr>
        <p:txBody>
          <a:bodyPr wrap="square" rtlCol="0">
            <a:spAutoFit/>
          </a:bodyPr>
          <a:lstStyle/>
          <a:p>
            <a:pPr algn="ctr"/>
            <a:r>
              <a:rPr lang="fr-FR" sz="1800"/>
              <a:t>Ymmärtämiseen vaadittava kielitaito</a:t>
            </a:r>
            <a:endParaRPr lang="fr-FR" sz="1800" dirty="0"/>
          </a:p>
        </p:txBody>
      </p:sp>
      <p:sp>
        <p:nvSpPr>
          <p:cNvPr id="16" name="ZoneTexte 15">
            <a:extLst>
              <a:ext uri="{FF2B5EF4-FFF2-40B4-BE49-F238E27FC236}">
                <a16:creationId xmlns:a16="http://schemas.microsoft.com/office/drawing/2014/main" id="{A7663D3A-4D88-E6E8-AFC2-4EE23556B137}"/>
              </a:ext>
            </a:extLst>
          </p:cNvPr>
          <p:cNvSpPr txBox="1"/>
          <p:nvPr/>
        </p:nvSpPr>
        <p:spPr>
          <a:xfrm>
            <a:off x="289842" y="5466700"/>
            <a:ext cx="3320269" cy="1200329"/>
          </a:xfrm>
          <a:prstGeom prst="rect">
            <a:avLst/>
          </a:prstGeom>
          <a:noFill/>
        </p:spPr>
        <p:txBody>
          <a:bodyPr wrap="square" rtlCol="0">
            <a:spAutoFit/>
          </a:bodyPr>
          <a:lstStyle/>
          <a:p>
            <a:pPr algn="ctr"/>
            <a:r>
              <a:rPr lang="fi-FI" sz="1800"/>
              <a:t>Tieto, jota tarvitaan sanojen hajottamiseen osiin ja äänikirjainkartoituksen mahdollistamiseksi</a:t>
            </a:r>
            <a:endParaRPr lang="fr-FR" sz="1800" dirty="0"/>
          </a:p>
        </p:txBody>
      </p:sp>
      <p:sp>
        <p:nvSpPr>
          <p:cNvPr id="17" name="ZoneTexte 16">
            <a:extLst>
              <a:ext uri="{FF2B5EF4-FFF2-40B4-BE49-F238E27FC236}">
                <a16:creationId xmlns:a16="http://schemas.microsoft.com/office/drawing/2014/main" id="{5F6A42FF-C757-4A1A-39AA-B73562A00E7D}"/>
              </a:ext>
            </a:extLst>
          </p:cNvPr>
          <p:cNvSpPr txBox="1"/>
          <p:nvPr/>
        </p:nvSpPr>
        <p:spPr>
          <a:xfrm>
            <a:off x="8847085" y="2916349"/>
            <a:ext cx="3320269" cy="1754326"/>
          </a:xfrm>
          <a:prstGeom prst="rect">
            <a:avLst/>
          </a:prstGeom>
          <a:noFill/>
        </p:spPr>
        <p:txBody>
          <a:bodyPr wrap="square" rtlCol="0">
            <a:spAutoFit/>
          </a:bodyPr>
          <a:lstStyle/>
          <a:p>
            <a:pPr algn="ctr"/>
            <a:r>
              <a:rPr lang="fi-FI" sz="1800"/>
              <a:t>Kaikki nämä komponentit ovat vuorovaikutuksessa ja välttämättömiä lukuprosessin kannalta.
Ne ovat kaikki ennustavia pf-lukemisen acquisitioo</a:t>
            </a:r>
            <a:endParaRPr lang="fr-FR" sz="1800" dirty="0"/>
          </a:p>
        </p:txBody>
      </p:sp>
      <p:sp>
        <p:nvSpPr>
          <p:cNvPr id="4" name="Tekstin paikkamerkki 3">
            <a:extLst>
              <a:ext uri="{FF2B5EF4-FFF2-40B4-BE49-F238E27FC236}">
                <a16:creationId xmlns:a16="http://schemas.microsoft.com/office/drawing/2014/main" id="{3267E522-AE29-8F85-0AD0-D67E7533FFAA}"/>
              </a:ext>
            </a:extLst>
          </p:cNvPr>
          <p:cNvSpPr>
            <a:spLocks noGrp="1"/>
          </p:cNvSpPr>
          <p:nvPr>
            <p:ph type="body" idx="1"/>
          </p:nvPr>
        </p:nvSpPr>
        <p:spPr/>
        <p:txBody>
          <a:bodyPr/>
          <a:lstStyle/>
          <a:p>
            <a:endParaRPr lang="fi-FI"/>
          </a:p>
        </p:txBody>
      </p:sp>
      <p:pic>
        <p:nvPicPr>
          <p:cNvPr id="8" name="Kuva 7">
            <a:extLst>
              <a:ext uri="{FF2B5EF4-FFF2-40B4-BE49-F238E27FC236}">
                <a16:creationId xmlns:a16="http://schemas.microsoft.com/office/drawing/2014/main" id="{3E0BD81C-E799-A6D5-DB8E-9E88C19FC70A}"/>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2660627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6.3.3 Kirjoitetun kielen oppimista ennustavat tekijät – fonologinen awereness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3" name="Rectangle : coins arrondis 2">
            <a:extLst>
              <a:ext uri="{FF2B5EF4-FFF2-40B4-BE49-F238E27FC236}">
                <a16:creationId xmlns:a16="http://schemas.microsoft.com/office/drawing/2014/main" id="{BC477F7A-D275-72A3-68B3-8D56BA698806}"/>
              </a:ext>
            </a:extLst>
          </p:cNvPr>
          <p:cNvSpPr/>
          <p:nvPr/>
        </p:nvSpPr>
        <p:spPr>
          <a:xfrm>
            <a:off x="4910711" y="172094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Leksikaalinen tietoisuus</a:t>
            </a:r>
          </a:p>
          <a:p>
            <a:pPr algn="ctr">
              <a:lnSpc>
                <a:spcPct val="120000"/>
              </a:lnSpc>
            </a:pPr>
            <a:r>
              <a:rPr lang="fi-FI" sz="1600" dirty="0">
                <a:solidFill>
                  <a:schemeClr val="tx2">
                    <a:lumMod val="25000"/>
                  </a:schemeClr>
                </a:solidFill>
              </a:rPr>
              <a:t>Kyky eristää sana lausunnossa ja ymmärtää merkitys
Kissa on hauska ➝ / kissa / on / hauska</a:t>
            </a:r>
            <a:endParaRPr lang="fr-FR" sz="1600" dirty="0">
              <a:solidFill>
                <a:schemeClr val="tx2">
                  <a:lumMod val="25000"/>
                </a:schemeClr>
              </a:solidFill>
            </a:endParaRPr>
          </a:p>
        </p:txBody>
      </p:sp>
      <p:sp>
        <p:nvSpPr>
          <p:cNvPr id="4" name="Rectangle : coins arrondis 3">
            <a:extLst>
              <a:ext uri="{FF2B5EF4-FFF2-40B4-BE49-F238E27FC236}">
                <a16:creationId xmlns:a16="http://schemas.microsoft.com/office/drawing/2014/main" id="{0C3A5CB5-E1BF-D3BB-EF7F-B64CDACD439D}"/>
              </a:ext>
            </a:extLst>
          </p:cNvPr>
          <p:cNvSpPr/>
          <p:nvPr/>
        </p:nvSpPr>
        <p:spPr>
          <a:xfrm>
            <a:off x="4910711" y="2983043"/>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Syllabinen tietoisuus</a:t>
            </a:r>
          </a:p>
          <a:p>
            <a:pPr algn="ctr">
              <a:lnSpc>
                <a:spcPct val="120000"/>
              </a:lnSpc>
            </a:pPr>
            <a:r>
              <a:rPr lang="fr-FR" sz="1600" dirty="0">
                <a:solidFill>
                  <a:schemeClr val="tx2">
                    <a:lumMod val="25000"/>
                  </a:schemeClr>
                </a:solidFill>
              </a:rPr>
              <a:t>Kyky segmentoida sana tavuiksi
perhonen ➝ /bʌ+tə+flar/ (bu+ter+fly)</a:t>
            </a:r>
            <a:endParaRPr lang="fr-BE" sz="1600" dirty="0">
              <a:solidFill>
                <a:srgbClr val="000000"/>
              </a:solidFill>
              <a:effectLst/>
            </a:endParaRPr>
          </a:p>
        </p:txBody>
      </p:sp>
      <p:sp>
        <p:nvSpPr>
          <p:cNvPr id="5" name="Rectangle : coins arrondis 4">
            <a:extLst>
              <a:ext uri="{FF2B5EF4-FFF2-40B4-BE49-F238E27FC236}">
                <a16:creationId xmlns:a16="http://schemas.microsoft.com/office/drawing/2014/main" id="{312E2BF4-50A5-0EAF-C310-B4CA8C06C202}"/>
              </a:ext>
            </a:extLst>
          </p:cNvPr>
          <p:cNvSpPr/>
          <p:nvPr/>
        </p:nvSpPr>
        <p:spPr>
          <a:xfrm>
            <a:off x="4910711" y="420999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Intrasyllabinen yksikkötietoisuus</a:t>
            </a:r>
          </a:p>
          <a:p>
            <a:pPr algn="ctr">
              <a:lnSpc>
                <a:spcPct val="120000"/>
              </a:lnSpc>
            </a:pPr>
            <a:r>
              <a:rPr lang="fi-FI" sz="1600" dirty="0">
                <a:solidFill>
                  <a:schemeClr val="tx2">
                    <a:lumMod val="25000"/>
                  </a:schemeClr>
                </a:solidFill>
              </a:rPr>
              <a:t>Kyky segmentoida tavu alkuun ja riimiin
pilvi ➝ /</a:t>
            </a:r>
            <a:r>
              <a:rPr lang="fi-FI" sz="1600" dirty="0" err="1">
                <a:solidFill>
                  <a:schemeClr val="tx2">
                    <a:lumMod val="25000"/>
                  </a:schemeClr>
                </a:solidFill>
              </a:rPr>
              <a:t>kl+aʊd</a:t>
            </a:r>
            <a:r>
              <a:rPr lang="fi-FI" sz="1600" dirty="0">
                <a:solidFill>
                  <a:schemeClr val="tx2">
                    <a:lumMod val="25000"/>
                  </a:schemeClr>
                </a:solidFill>
              </a:rPr>
              <a:t>/ (</a:t>
            </a:r>
            <a:r>
              <a:rPr lang="fi-FI" sz="1600" dirty="0" err="1">
                <a:solidFill>
                  <a:schemeClr val="tx2">
                    <a:lumMod val="25000"/>
                  </a:schemeClr>
                </a:solidFill>
              </a:rPr>
              <a:t>cl+oud</a:t>
            </a:r>
            <a:r>
              <a:rPr lang="fi-FI" sz="1600" dirty="0">
                <a:solidFill>
                  <a:schemeClr val="tx2">
                    <a:lumMod val="25000"/>
                  </a:schemeClr>
                </a:solidFill>
              </a:rPr>
              <a:t>)</a:t>
            </a:r>
            <a:endParaRPr lang="fr-BE" sz="1600" dirty="0">
              <a:solidFill>
                <a:srgbClr val="000000"/>
              </a:solidFill>
              <a:effectLst/>
            </a:endParaRPr>
          </a:p>
        </p:txBody>
      </p:sp>
      <p:sp>
        <p:nvSpPr>
          <p:cNvPr id="6" name="Rectangle : coins arrondis 5">
            <a:extLst>
              <a:ext uri="{FF2B5EF4-FFF2-40B4-BE49-F238E27FC236}">
                <a16:creationId xmlns:a16="http://schemas.microsoft.com/office/drawing/2014/main" id="{98A61769-E28A-EC7D-0559-1325DC0458C0}"/>
              </a:ext>
            </a:extLst>
          </p:cNvPr>
          <p:cNvSpPr/>
          <p:nvPr/>
        </p:nvSpPr>
        <p:spPr>
          <a:xfrm>
            <a:off x="4910711" y="5460819"/>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Foneeminen tietoisuus</a:t>
            </a:r>
          </a:p>
          <a:p>
            <a:pPr algn="ctr">
              <a:lnSpc>
                <a:spcPct val="120000"/>
              </a:lnSpc>
            </a:pPr>
            <a:r>
              <a:rPr lang="fr-FR" sz="1600" dirty="0">
                <a:solidFill>
                  <a:schemeClr val="tx2">
                    <a:lumMod val="25000"/>
                  </a:schemeClr>
                </a:solidFill>
              </a:rPr>
              <a:t>Kyky segmentoida sullable tai sana foneemeiksi
Kirja ➝ /bʊk/ ➝ /b+ʊ+k/ (b+oo+k)</a:t>
            </a:r>
            <a:endParaRPr lang="fr-BE" sz="1600" dirty="0">
              <a:solidFill>
                <a:srgbClr val="000000"/>
              </a:solidFill>
              <a:effectLst/>
            </a:endParaRPr>
          </a:p>
        </p:txBody>
      </p:sp>
      <p:sp>
        <p:nvSpPr>
          <p:cNvPr id="7" name="Rectangle : coins arrondis 6">
            <a:extLst>
              <a:ext uri="{FF2B5EF4-FFF2-40B4-BE49-F238E27FC236}">
                <a16:creationId xmlns:a16="http://schemas.microsoft.com/office/drawing/2014/main" id="{D8D2925D-6FB0-0609-BB49-C4D3E11D0BD1}"/>
              </a:ext>
            </a:extLst>
          </p:cNvPr>
          <p:cNvSpPr/>
          <p:nvPr/>
        </p:nvSpPr>
        <p:spPr>
          <a:xfrm>
            <a:off x="280010" y="3183083"/>
            <a:ext cx="3181479" cy="1735142"/>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Fonologinen tietoisuus</a:t>
            </a:r>
          </a:p>
        </p:txBody>
      </p:sp>
      <p:cxnSp>
        <p:nvCxnSpPr>
          <p:cNvPr id="9" name="Connecteur droit avec flèche 8">
            <a:extLst>
              <a:ext uri="{FF2B5EF4-FFF2-40B4-BE49-F238E27FC236}">
                <a16:creationId xmlns:a16="http://schemas.microsoft.com/office/drawing/2014/main" id="{2F9F6563-E03A-CFF3-543B-43A0975A2FCA}"/>
              </a:ext>
            </a:extLst>
          </p:cNvPr>
          <p:cNvCxnSpPr/>
          <p:nvPr/>
        </p:nvCxnSpPr>
        <p:spPr>
          <a:xfrm flipV="1">
            <a:off x="3461489" y="2283076"/>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DE33AD1D-5348-716C-82C3-7DC2CF5E5D7E}"/>
              </a:ext>
            </a:extLst>
          </p:cNvPr>
          <p:cNvCxnSpPr/>
          <p:nvPr/>
        </p:nvCxnSpPr>
        <p:spPr>
          <a:xfrm flipV="1">
            <a:off x="3555893" y="3225130"/>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DC11E383-ADAE-6AF6-5CAA-D8E9ACB5D1F3}"/>
              </a:ext>
            </a:extLst>
          </p:cNvPr>
          <p:cNvCxnSpPr>
            <a:cxnSpLocks/>
          </p:cNvCxnSpPr>
          <p:nvPr/>
        </p:nvCxnSpPr>
        <p:spPr>
          <a:xfrm>
            <a:off x="3555893" y="4284037"/>
            <a:ext cx="1260413" cy="589218"/>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628345F-1A36-4657-C73C-BFF2D0BFA035}"/>
              </a:ext>
            </a:extLst>
          </p:cNvPr>
          <p:cNvCxnSpPr>
            <a:cxnSpLocks/>
          </p:cNvCxnSpPr>
          <p:nvPr/>
        </p:nvCxnSpPr>
        <p:spPr>
          <a:xfrm>
            <a:off x="3467565" y="4950661"/>
            <a:ext cx="1254337" cy="1072289"/>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18" name="Modèle 3D 17" descr="Chat accueillant">
                <a:extLst>
                  <a:ext uri="{FF2B5EF4-FFF2-40B4-BE49-F238E27FC236}">
                    <a16:creationId xmlns:a16="http://schemas.microsoft.com/office/drawing/2014/main" id="{8C19EB15-3E61-4A9D-E5FA-7A2932245FEC}"/>
                  </a:ext>
                </a:extLst>
              </p:cNvPr>
              <p:cNvGraphicFramePr/>
              <p:nvPr>
                <p:extLst>
                  <p:ext uri="{D42A27DB-BD31-4B8C-83A1-F6EECF244321}">
                    <p14:modId xmlns:p14="http://schemas.microsoft.com/office/powerpoint/2010/main" val="269858117"/>
                  </p:ext>
                </p:extLst>
              </p:nvPr>
            </p:nvGraphicFramePr>
            <p:xfrm>
              <a:off x="4463991" y="1407784"/>
              <a:ext cx="1254337" cy="1081177"/>
            </p:xfrm>
            <a:graphic>
              <a:graphicData uri="http://schemas.microsoft.com/office/drawing/2017/model3d">
                <am3d:model3d r:embed="rId4">
                  <am3d:spPr>
                    <a:xfrm>
                      <a:off x="0" y="0"/>
                      <a:ext cx="1254337" cy="1081177"/>
                    </a:xfrm>
                    <a:prstGeom prst="rect">
                      <a:avLst/>
                    </a:prstGeom>
                  </am3d:spPr>
                  <am3d:camera>
                    <am3d:pos x="0" y="0" z="71628280"/>
                    <am3d:up dx="0" dy="36000000" dz="0"/>
                    <am3d:lookAt x="0" y="0" z="0"/>
                    <am3d:perspective fov="2700000"/>
                  </am3d:camera>
                  <am3d:trans>
                    <am3d:meterPerModelUnit n="23269983" d="1000000"/>
                    <am3d:preTrans dx="-5265060" dy="-17977643" dz="1818304"/>
                    <am3d:scale>
                      <am3d:sx n="1000000" d="1000000"/>
                      <am3d:sy n="1000000" d="1000000"/>
                      <am3d:sz n="1000000" d="1000000"/>
                    </am3d:scale>
                    <am3d:rot/>
                    <am3d:postTrans dx="0" dy="0" dz="0"/>
                  </am3d:trans>
                  <am3d:raster rName="Office3DRenderer" rVer="16.0.8326">
                    <am3d:blip r:embed="rId5"/>
                  </am3d:raster>
                  <am3d:objViewport viewportSz="16036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8" name="Modèle 3D 17" descr="Chat accueillant">
                <a:extLst>
                  <a:ext uri="{FF2B5EF4-FFF2-40B4-BE49-F238E27FC236}">
                    <a16:creationId xmlns:a16="http://schemas.microsoft.com/office/drawing/2014/main" id="{8C19EB15-3E61-4A9D-E5FA-7A2932245FEC}"/>
                  </a:ext>
                </a:extLst>
              </p:cNvPr>
              <p:cNvPicPr>
                <a:picLocks noGrp="1" noRot="1" noChangeAspect="1" noMove="1" noResize="1" noEditPoints="1" noAdjustHandles="1" noChangeArrowheads="1" noChangeShapeType="1" noCrop="1"/>
              </p:cNvPicPr>
              <p:nvPr/>
            </p:nvPicPr>
            <p:blipFill>
              <a:blip r:embed="rId5"/>
              <a:stretch>
                <a:fillRect/>
              </a:stretch>
            </p:blipFill>
            <p:spPr>
              <a:xfrm>
                <a:off x="4463991" y="1407784"/>
                <a:ext cx="1254337" cy="10811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9" name="Modèle 3D 18" descr="Papillon Ulysse">
                <a:extLst>
                  <a:ext uri="{FF2B5EF4-FFF2-40B4-BE49-F238E27FC236}">
                    <a16:creationId xmlns:a16="http://schemas.microsoft.com/office/drawing/2014/main" id="{9656CACF-F47F-4B6B-0EAB-940C7EA1CAFB}"/>
                  </a:ext>
                </a:extLst>
              </p:cNvPr>
              <p:cNvGraphicFramePr>
                <a:graphicFrameLocks noChangeAspect="1"/>
              </p:cNvGraphicFramePr>
              <p:nvPr>
                <p:extLst>
                  <p:ext uri="{D42A27DB-BD31-4B8C-83A1-F6EECF244321}">
                    <p14:modId xmlns:p14="http://schemas.microsoft.com/office/powerpoint/2010/main" val="2795660849"/>
                  </p:ext>
                </p:extLst>
              </p:nvPr>
            </p:nvGraphicFramePr>
            <p:xfrm>
              <a:off x="4384046" y="3203355"/>
              <a:ext cx="1624086" cy="937665"/>
            </p:xfrm>
            <a:graphic>
              <a:graphicData uri="http://schemas.microsoft.com/office/drawing/2017/model3d">
                <am3d:model3d r:embed="rId6">
                  <am3d:spPr>
                    <a:xfrm>
                      <a:off x="0" y="0"/>
                      <a:ext cx="1624086" cy="937665"/>
                    </a:xfrm>
                    <a:prstGeom prst="rect">
                      <a:avLst/>
                    </a:prstGeom>
                  </am3d:spPr>
                  <am3d:camera>
                    <am3d:pos x="0" y="0" z="64127089"/>
                    <am3d:up dx="0" dy="36000000" dz="0"/>
                    <am3d:lookAt x="0" y="0" z="0"/>
                    <am3d:perspective fov="2700000"/>
                  </am3d:camera>
                  <am3d:trans>
                    <am3d:meterPerModelUnit n="2115077" d="1000000"/>
                    <am3d:preTrans dx="0" dy="-6823714" dz="0"/>
                    <am3d:scale>
                      <am3d:sx n="1000000" d="1000000"/>
                      <am3d:sy n="1000000" d="1000000"/>
                      <am3d:sz n="1000000" d="1000000"/>
                    </am3d:scale>
                    <am3d:rot ax="2631193" ay="1646256" az="1432730"/>
                    <am3d:postTrans dx="0" dy="0" dz="0"/>
                  </am3d:trans>
                  <am3d:raster rName="Office3DRenderer" rVer="16.0.8326">
                    <am3d:blip r:embed="rId7"/>
                  </am3d:raster>
                  <am3d:objViewport viewportSz="16303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9" name="Modèle 3D 18" descr="Papillon Ulysse">
                <a:extLst>
                  <a:ext uri="{FF2B5EF4-FFF2-40B4-BE49-F238E27FC236}">
                    <a16:creationId xmlns:a16="http://schemas.microsoft.com/office/drawing/2014/main" id="{9656CACF-F47F-4B6B-0EAB-940C7EA1CAFB}"/>
                  </a:ext>
                </a:extLst>
              </p:cNvPr>
              <p:cNvPicPr>
                <a:picLocks noGrp="1" noRot="1" noChangeAspect="1" noMove="1" noResize="1" noEditPoints="1" noAdjustHandles="1" noChangeArrowheads="1" noChangeShapeType="1" noCrop="1"/>
              </p:cNvPicPr>
              <p:nvPr/>
            </p:nvPicPr>
            <p:blipFill>
              <a:blip r:embed="rId7"/>
              <a:stretch>
                <a:fillRect/>
              </a:stretch>
            </p:blipFill>
            <p:spPr>
              <a:xfrm>
                <a:off x="4384046" y="3203355"/>
                <a:ext cx="1624086" cy="93766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0" name="Modèle 3D 19" descr="Soleil partiel">
                <a:extLst>
                  <a:ext uri="{FF2B5EF4-FFF2-40B4-BE49-F238E27FC236}">
                    <a16:creationId xmlns:a16="http://schemas.microsoft.com/office/drawing/2014/main" id="{6A2DBBC9-9BF3-D297-3E73-3E959F47DFDB}"/>
                  </a:ext>
                </a:extLst>
              </p:cNvPr>
              <p:cNvGraphicFramePr>
                <a:graphicFrameLocks noChangeAspect="1"/>
              </p:cNvGraphicFramePr>
              <p:nvPr>
                <p:extLst>
                  <p:ext uri="{D42A27DB-BD31-4B8C-83A1-F6EECF244321}">
                    <p14:modId xmlns:p14="http://schemas.microsoft.com/office/powerpoint/2010/main" val="649635971"/>
                  </p:ext>
                </p:extLst>
              </p:nvPr>
            </p:nvGraphicFramePr>
            <p:xfrm>
              <a:off x="4728374" y="4323882"/>
              <a:ext cx="1087810" cy="1060950"/>
            </p:xfrm>
            <a:graphic>
              <a:graphicData uri="http://schemas.microsoft.com/office/drawing/2017/model3d">
                <am3d:model3d r:embed="rId8">
                  <am3d:spPr>
                    <a:xfrm>
                      <a:off x="0" y="0"/>
                      <a:ext cx="1087810" cy="1060950"/>
                    </a:xfrm>
                    <a:prstGeom prst="rect">
                      <a:avLst/>
                    </a:prstGeom>
                  </am3d:spPr>
                  <am3d:camera>
                    <am3d:pos x="0" y="0" z="68366310"/>
                    <am3d:up dx="0" dy="36000000" dz="0"/>
                    <am3d:lookAt x="0" y="0" z="0"/>
                    <am3d:perspective fov="2700000"/>
                  </am3d:camera>
                  <am3d:trans>
                    <am3d:meterPerModelUnit n="5722078" d="1000000"/>
                    <am3d:preTrans dx="1965996" dy="-13076086" dz="-566466"/>
                    <am3d:scale>
                      <am3d:sx n="1000000" d="1000000"/>
                      <am3d:sy n="1000000" d="1000000"/>
                      <am3d:sz n="1000000" d="1000000"/>
                    </am3d:scale>
                    <am3d:rot ax="1099931" ay="311989" az="103198"/>
                    <am3d:postTrans dx="0" dy="0" dz="0"/>
                  </am3d:trans>
                  <am3d:raster rName="Office3DRenderer" rVer="16.0.8326">
                    <am3d:blip r:embed="rId9"/>
                  </am3d:raster>
                  <am3d:objViewport viewportSz="157128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 name="Modèle 3D 19" descr="Soleil partiel">
                <a:extLst>
                  <a:ext uri="{FF2B5EF4-FFF2-40B4-BE49-F238E27FC236}">
                    <a16:creationId xmlns:a16="http://schemas.microsoft.com/office/drawing/2014/main" id="{6A2DBBC9-9BF3-D297-3E73-3E959F47DFDB}"/>
                  </a:ext>
                </a:extLst>
              </p:cNvPr>
              <p:cNvPicPr>
                <a:picLocks noGrp="1" noRot="1" noChangeAspect="1" noMove="1" noResize="1" noEditPoints="1" noAdjustHandles="1" noChangeArrowheads="1" noChangeShapeType="1" noCrop="1"/>
              </p:cNvPicPr>
              <p:nvPr/>
            </p:nvPicPr>
            <p:blipFill>
              <a:blip r:embed="rId9"/>
              <a:stretch>
                <a:fillRect/>
              </a:stretch>
            </p:blipFill>
            <p:spPr>
              <a:xfrm>
                <a:off x="4728374" y="4323882"/>
                <a:ext cx="1087810" cy="106095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2" name="Modèle 3D 21" descr="Livres">
                <a:extLst>
                  <a:ext uri="{FF2B5EF4-FFF2-40B4-BE49-F238E27FC236}">
                    <a16:creationId xmlns:a16="http://schemas.microsoft.com/office/drawing/2014/main" id="{F467B523-F4E4-0E61-ACB0-C34FD51BC1B7}"/>
                  </a:ext>
                </a:extLst>
              </p:cNvPr>
              <p:cNvGraphicFramePr>
                <a:graphicFrameLocks noChangeAspect="1"/>
              </p:cNvGraphicFramePr>
              <p:nvPr>
                <p:extLst>
                  <p:ext uri="{D42A27DB-BD31-4B8C-83A1-F6EECF244321}">
                    <p14:modId xmlns:p14="http://schemas.microsoft.com/office/powerpoint/2010/main" val="271087763"/>
                  </p:ext>
                </p:extLst>
              </p:nvPr>
            </p:nvGraphicFramePr>
            <p:xfrm>
              <a:off x="4693204" y="5416607"/>
              <a:ext cx="1189792" cy="1291050"/>
            </p:xfrm>
            <a:graphic>
              <a:graphicData uri="http://schemas.microsoft.com/office/drawing/2017/model3d">
                <am3d:model3d r:embed="rId10">
                  <am3d:spPr>
                    <a:xfrm>
                      <a:off x="0" y="0"/>
                      <a:ext cx="1189792" cy="1291050"/>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2952626" ay="753415" az="848516"/>
                    <am3d:postTrans dx="0" dy="0" dz="0"/>
                  </am3d:trans>
                  <am3d:raster rName="Office3DRenderer" rVer="16.0.8326">
                    <am3d:blip r:embed="rId11"/>
                  </am3d:raster>
                  <am3d:objViewport viewportSz="16201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Modèle 3D 21" descr="Livres">
                <a:extLst>
                  <a:ext uri="{FF2B5EF4-FFF2-40B4-BE49-F238E27FC236}">
                    <a16:creationId xmlns:a16="http://schemas.microsoft.com/office/drawing/2014/main" id="{F467B523-F4E4-0E61-ACB0-C34FD51BC1B7}"/>
                  </a:ext>
                </a:extLst>
              </p:cNvPr>
              <p:cNvPicPr>
                <a:picLocks noGrp="1" noRot="1" noChangeAspect="1" noMove="1" noResize="1" noEditPoints="1" noAdjustHandles="1" noChangeArrowheads="1" noChangeShapeType="1" noCrop="1"/>
              </p:cNvPicPr>
              <p:nvPr/>
            </p:nvPicPr>
            <p:blipFill>
              <a:blip r:embed="rId11"/>
              <a:stretch>
                <a:fillRect/>
              </a:stretch>
            </p:blipFill>
            <p:spPr>
              <a:xfrm>
                <a:off x="4693204" y="5416607"/>
                <a:ext cx="1189792" cy="1291050"/>
              </a:xfrm>
              <a:prstGeom prst="rect">
                <a:avLst/>
              </a:prstGeom>
            </p:spPr>
          </p:pic>
        </mc:Fallback>
      </mc:AlternateContent>
      <p:sp>
        <p:nvSpPr>
          <p:cNvPr id="8" name="Tekstin paikkamerkki 7">
            <a:extLst>
              <a:ext uri="{FF2B5EF4-FFF2-40B4-BE49-F238E27FC236}">
                <a16:creationId xmlns:a16="http://schemas.microsoft.com/office/drawing/2014/main" id="{6E01ECFB-BECA-EBD2-BD60-A4B0DDD30E9D}"/>
              </a:ext>
            </a:extLst>
          </p:cNvPr>
          <p:cNvSpPr>
            <a:spLocks noGrp="1"/>
          </p:cNvSpPr>
          <p:nvPr>
            <p:ph type="body" idx="1"/>
          </p:nvPr>
        </p:nvSpPr>
        <p:spPr/>
        <p:txBody>
          <a:bodyPr/>
          <a:lstStyle/>
          <a:p>
            <a:endParaRPr lang="fi-FI"/>
          </a:p>
        </p:txBody>
      </p:sp>
      <p:pic>
        <p:nvPicPr>
          <p:cNvPr id="12" name="Kuva 11">
            <a:extLst>
              <a:ext uri="{FF2B5EF4-FFF2-40B4-BE49-F238E27FC236}">
                <a16:creationId xmlns:a16="http://schemas.microsoft.com/office/drawing/2014/main" id="{73D848F2-D44A-8FB8-EA89-D77ABA2AF3EA}"/>
              </a:ext>
            </a:extLst>
          </p:cNvPr>
          <p:cNvPicPr>
            <a:picLocks noChangeAspect="1"/>
          </p:cNvPicPr>
          <p:nvPr/>
        </p:nvPicPr>
        <p:blipFill>
          <a:blip r:embed="rId12"/>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826878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596014"/>
          </a:xfrm>
          <a:prstGeom prst="rect">
            <a:avLst/>
          </a:prstGeom>
        </p:spPr>
        <p:txBody>
          <a:bodyPr wrap="square">
            <a:spAutoFit/>
          </a:bodyPr>
          <a:lstStyle/>
          <a:p>
            <a:pPr algn="ctr">
              <a:lnSpc>
                <a:spcPct val="120000"/>
              </a:lnSpc>
              <a:buClr>
                <a:srgbClr val="674EA7"/>
              </a:buClr>
              <a:buSzPts val="4000"/>
            </a:pPr>
            <a:r>
              <a:rPr lang="fi-FI" sz="2800" b="1" dirty="0">
                <a:solidFill>
                  <a:schemeClr val="accent1"/>
                </a:solidFill>
              </a:rPr>
              <a:t>6.3.3 Kirjoitetun kielen oppimista ennustavat erityiset tekijät – Verbaalinen lyhytkestoinen muisti</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pic>
        <p:nvPicPr>
          <p:cNvPr id="1026" name="Picture 2" descr="Généré à partir de l’invite">
            <a:extLst>
              <a:ext uri="{FF2B5EF4-FFF2-40B4-BE49-F238E27FC236}">
                <a16:creationId xmlns:a16="http://schemas.microsoft.com/office/drawing/2014/main" id="{9B076160-765E-8DF0-24F0-123CECE58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121" y="2026250"/>
            <a:ext cx="4112222" cy="41122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A0F3981F-DE46-809D-D0EC-57E2DEED6BDF}"/>
              </a:ext>
            </a:extLst>
          </p:cNvPr>
          <p:cNvSpPr txBox="1"/>
          <p:nvPr/>
        </p:nvSpPr>
        <p:spPr>
          <a:xfrm>
            <a:off x="5291190" y="3100336"/>
            <a:ext cx="6100996" cy="797013"/>
          </a:xfrm>
          <a:prstGeom prst="rect">
            <a:avLst/>
          </a:prstGeom>
          <a:noFill/>
        </p:spPr>
        <p:txBody>
          <a:bodyPr wrap="square">
            <a:spAutoFit/>
          </a:bodyPr>
          <a:lstStyle/>
          <a:p>
            <a:pPr>
              <a:lnSpc>
                <a:spcPct val="120000"/>
              </a:lnSpc>
            </a:pPr>
            <a:r>
              <a:rPr lang="fi-FI" sz="2000" dirty="0"/>
              <a:t>Kyky säilyttää sanallista tietoa lyhyen ajan </a:t>
            </a:r>
          </a:p>
          <a:p>
            <a:pPr>
              <a:lnSpc>
                <a:spcPct val="120000"/>
              </a:lnSpc>
            </a:pPr>
            <a:r>
              <a:rPr lang="fi-FI" sz="2000" dirty="0"/>
              <a:t>➝ sen käsittelyyn tarvittava aika</a:t>
            </a:r>
            <a:endParaRPr lang="fr-FR" sz="2000" dirty="0"/>
          </a:p>
        </p:txBody>
      </p:sp>
      <p:sp>
        <p:nvSpPr>
          <p:cNvPr id="3" name="Tekstin paikkamerkki 2">
            <a:extLst>
              <a:ext uri="{FF2B5EF4-FFF2-40B4-BE49-F238E27FC236}">
                <a16:creationId xmlns:a16="http://schemas.microsoft.com/office/drawing/2014/main" id="{71C4F0C7-B857-E057-6AF5-9850CB686FD6}"/>
              </a:ext>
            </a:extLst>
          </p:cNvPr>
          <p:cNvSpPr>
            <a:spLocks noGrp="1"/>
          </p:cNvSpPr>
          <p:nvPr>
            <p:ph type="body" idx="1"/>
          </p:nvPr>
        </p:nvSpPr>
        <p:spPr/>
        <p:txBody>
          <a:bodyPr/>
          <a:lstStyle/>
          <a:p>
            <a:endParaRPr lang="fi-FI"/>
          </a:p>
        </p:txBody>
      </p:sp>
      <p:pic>
        <p:nvPicPr>
          <p:cNvPr id="4" name="Kuva 3">
            <a:extLst>
              <a:ext uri="{FF2B5EF4-FFF2-40B4-BE49-F238E27FC236}">
                <a16:creationId xmlns:a16="http://schemas.microsoft.com/office/drawing/2014/main" id="{C398DD70-A693-CA78-34ED-8C21FBE7B231}"/>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525311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6.3.3 Kirjoitetun kielen oppimista ennustavat tekijät – esitysten saatavuus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pic>
        <p:nvPicPr>
          <p:cNvPr id="3074" name="Picture 2" descr="Généré à partir de l’invite">
            <a:extLst>
              <a:ext uri="{FF2B5EF4-FFF2-40B4-BE49-F238E27FC236}">
                <a16:creationId xmlns:a16="http://schemas.microsoft.com/office/drawing/2014/main" id="{80870BBC-02B0-49D3-E021-C83D09471AE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879" b="96777" l="2344" r="99512">
                        <a14:foregroundMark x1="46484" y1="37207" x2="35352" y2="57813"/>
                        <a14:foregroundMark x1="35352" y1="57813" x2="41797" y2="73828"/>
                        <a14:foregroundMark x1="41797" y1="73828" x2="63574" y2="90332"/>
                        <a14:foregroundMark x1="63574" y1="90332" x2="70020" y2="69043"/>
                        <a14:foregroundMark x1="70020" y1="69043" x2="68164" y2="44336"/>
                        <a14:foregroundMark x1="68164" y1="44336" x2="58496" y2="29492"/>
                        <a14:foregroundMark x1="58496" y1="29492" x2="42090" y2="21191"/>
                        <a14:foregroundMark x1="42090" y1="21191" x2="31055" y2="25391"/>
                        <a14:foregroundMark x1="31055" y1="25391" x2="24512" y2="36426"/>
                        <a14:foregroundMark x1="24512" y1="36426" x2="23242" y2="45605"/>
                        <a14:foregroundMark x1="0" y1="13965" x2="30566" y2="13965"/>
                        <a14:foregroundMark x1="30566" y1="13965" x2="65625" y2="12695"/>
                        <a14:foregroundMark x1="65625" y1="12695" x2="78906" y2="14453"/>
                        <a14:foregroundMark x1="78906" y1="14453" x2="75195" y2="30078"/>
                        <a14:foregroundMark x1="75195" y1="30078" x2="78906" y2="80273"/>
                        <a14:foregroundMark x1="78906" y1="80273" x2="84180" y2="59570"/>
                        <a14:foregroundMark x1="84180" y1="59570" x2="78223" y2="13574"/>
                        <a14:foregroundMark x1="78223" y1="13574" x2="73633" y2="879"/>
                        <a14:foregroundMark x1="73633" y1="879" x2="24707" y2="29980"/>
                        <a14:foregroundMark x1="2539" y1="12891" x2="45020" y2="2734"/>
                        <a14:foregroundMark x1="70410" y1="97461" x2="96484" y2="91992"/>
                        <a14:foregroundMark x1="96484" y1="91992" x2="89355" y2="68750"/>
                        <a14:foregroundMark x1="89355" y1="68750" x2="90430" y2="52441"/>
                        <a14:foregroundMark x1="90820" y1="48828" x2="99512" y2="65137"/>
                        <a14:foregroundMark x1="18945" y1="95313" x2="61719" y2="96777"/>
                        <a14:foregroundMark x1="61719" y1="96777" x2="82813" y2="95703"/>
                      </a14:backgroundRemoval>
                    </a14:imgEffect>
                  </a14:imgLayer>
                </a14:imgProps>
              </a:ext>
              <a:ext uri="{28A0092B-C50C-407E-A947-70E740481C1C}">
                <a14:useLocalDpi xmlns:a14="http://schemas.microsoft.com/office/drawing/2010/main" val="0"/>
              </a:ext>
            </a:extLst>
          </a:blip>
          <a:srcRect/>
          <a:stretch>
            <a:fillRect/>
          </a:stretch>
        </p:blipFill>
        <p:spPr bwMode="auto">
          <a:xfrm>
            <a:off x="328537" y="2120603"/>
            <a:ext cx="4129790" cy="41297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me 2">
            <a:extLst>
              <a:ext uri="{FF2B5EF4-FFF2-40B4-BE49-F238E27FC236}">
                <a16:creationId xmlns:a16="http://schemas.microsoft.com/office/drawing/2014/main" id="{6F09E5B1-8F40-2E58-8901-000DDFCEF176}"/>
              </a:ext>
            </a:extLst>
          </p:cNvPr>
          <p:cNvGraphicFramePr/>
          <p:nvPr>
            <p:extLst>
              <p:ext uri="{D42A27DB-BD31-4B8C-83A1-F6EECF244321}">
                <p14:modId xmlns:p14="http://schemas.microsoft.com/office/powerpoint/2010/main" val="677200014"/>
              </p:ext>
            </p:extLst>
          </p:nvPr>
        </p:nvGraphicFramePr>
        <p:xfrm>
          <a:off x="4458327" y="1652316"/>
          <a:ext cx="7405136" cy="45331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kstin paikkamerkki 3">
            <a:extLst>
              <a:ext uri="{FF2B5EF4-FFF2-40B4-BE49-F238E27FC236}">
                <a16:creationId xmlns:a16="http://schemas.microsoft.com/office/drawing/2014/main" id="{D1A188AF-6B34-2B16-6FB8-05E47297E45B}"/>
              </a:ext>
            </a:extLst>
          </p:cNvPr>
          <p:cNvSpPr>
            <a:spLocks noGrp="1"/>
          </p:cNvSpPr>
          <p:nvPr>
            <p:ph type="body" idx="1"/>
          </p:nvPr>
        </p:nvSpPr>
        <p:spPr/>
        <p:txBody>
          <a:bodyPr/>
          <a:lstStyle/>
          <a:p>
            <a:endParaRPr lang="fi-FI"/>
          </a:p>
        </p:txBody>
      </p:sp>
      <p:pic>
        <p:nvPicPr>
          <p:cNvPr id="5" name="Kuva 4">
            <a:extLst>
              <a:ext uri="{FF2B5EF4-FFF2-40B4-BE49-F238E27FC236}">
                <a16:creationId xmlns:a16="http://schemas.microsoft.com/office/drawing/2014/main" id="{8579850B-70DF-7579-A341-CCD64A114480}"/>
              </a:ext>
            </a:extLst>
          </p:cNvPr>
          <p:cNvPicPr>
            <a:picLocks noChangeAspect="1"/>
          </p:cNvPicPr>
          <p:nvPr/>
        </p:nvPicPr>
        <p:blipFill>
          <a:blip r:embed="rId11"/>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027801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6.3.4 </a:t>
            </a:r>
            <a:r>
              <a:rPr lang="en-US" sz="2800" b="1" dirty="0" err="1">
                <a:solidFill>
                  <a:schemeClr val="accent1"/>
                </a:solidFill>
              </a:rPr>
              <a:t>Lukeminen</a:t>
            </a:r>
            <a:r>
              <a:rPr lang="en-US" sz="2800" b="1" dirty="0">
                <a:solidFill>
                  <a:schemeClr val="accent1"/>
                </a:solidFill>
              </a:rPr>
              <a:t> ja </a:t>
            </a:r>
            <a:r>
              <a:rPr lang="en-US" sz="2800" b="1" dirty="0" err="1">
                <a:solidFill>
                  <a:schemeClr val="accent1"/>
                </a:solidFill>
              </a:rPr>
              <a:t>kehitysvammaisuus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licensed under CC BY-NC-SA 4.0.</a:t>
            </a:r>
            <a:endParaRPr dirty="0"/>
          </a:p>
        </p:txBody>
      </p:sp>
      <p:sp>
        <p:nvSpPr>
          <p:cNvPr id="7" name="ZoneTexte 6">
            <a:extLst>
              <a:ext uri="{FF2B5EF4-FFF2-40B4-BE49-F238E27FC236}">
                <a16:creationId xmlns:a16="http://schemas.microsoft.com/office/drawing/2014/main" id="{BAFDB51D-BFD4-B6E5-0C47-C074C0FAC5D8}"/>
              </a:ext>
            </a:extLst>
          </p:cNvPr>
          <p:cNvSpPr txBox="1"/>
          <p:nvPr/>
        </p:nvSpPr>
        <p:spPr>
          <a:xfrm>
            <a:off x="3050498" y="3278859"/>
            <a:ext cx="6100996" cy="307777"/>
          </a:xfrm>
          <a:prstGeom prst="rect">
            <a:avLst/>
          </a:prstGeom>
          <a:noFill/>
        </p:spPr>
        <p:txBody>
          <a:bodyPr wrap="square">
            <a:spAutoFit/>
          </a:bodyPr>
          <a:lstStyle/>
          <a:p>
            <a:endParaRPr lang="fr-FR" dirty="0"/>
          </a:p>
        </p:txBody>
      </p:sp>
      <p:pic>
        <p:nvPicPr>
          <p:cNvPr id="8" name="Image 7">
            <a:extLst>
              <a:ext uri="{FF2B5EF4-FFF2-40B4-BE49-F238E27FC236}">
                <a16:creationId xmlns:a16="http://schemas.microsoft.com/office/drawing/2014/main" id="{A6023EAB-2747-9B49-E369-735533AFA830}"/>
              </a:ext>
            </a:extLst>
          </p:cNvPr>
          <p:cNvPicPr>
            <a:picLocks noChangeAspect="1"/>
          </p:cNvPicPr>
          <p:nvPr/>
        </p:nvPicPr>
        <p:blipFill>
          <a:blip r:embed="rId4"/>
          <a:stretch>
            <a:fillRect/>
          </a:stretch>
        </p:blipFill>
        <p:spPr>
          <a:xfrm>
            <a:off x="1496519" y="1164996"/>
            <a:ext cx="5095496" cy="5313252"/>
          </a:xfrm>
          <a:prstGeom prst="rect">
            <a:avLst/>
          </a:prstGeom>
        </p:spPr>
      </p:pic>
      <p:sp>
        <p:nvSpPr>
          <p:cNvPr id="9" name="ZoneTexte 8">
            <a:extLst>
              <a:ext uri="{FF2B5EF4-FFF2-40B4-BE49-F238E27FC236}">
                <a16:creationId xmlns:a16="http://schemas.microsoft.com/office/drawing/2014/main" id="{72819866-56DE-AEB1-599A-B51DDA086197}"/>
              </a:ext>
            </a:extLst>
          </p:cNvPr>
          <p:cNvSpPr txBox="1"/>
          <p:nvPr/>
        </p:nvSpPr>
        <p:spPr>
          <a:xfrm>
            <a:off x="6438842" y="2346198"/>
            <a:ext cx="5665333" cy="769441"/>
          </a:xfrm>
          <a:prstGeom prst="rect">
            <a:avLst/>
          </a:prstGeom>
          <a:noFill/>
        </p:spPr>
        <p:txBody>
          <a:bodyPr wrap="none" rtlCol="0">
            <a:spAutoFit/>
          </a:bodyPr>
          <a:lstStyle/>
          <a:p>
            <a:pPr algn="ctr"/>
            <a:r>
              <a:rPr lang="fi-FI" sz="2200" b="1" dirty="0">
                <a:solidFill>
                  <a:schemeClr val="bg2">
                    <a:lumMod val="75000"/>
                    <a:lumOff val="25000"/>
                  </a:schemeClr>
                </a:solidFill>
              </a:rPr>
              <a:t>Lukemisen kehityksen ennustajat. 
Mitä voimme odottaa kehitysvammaisilta</a:t>
            </a:r>
            <a:endParaRPr lang="fr-FR" sz="2200" b="1" dirty="0">
              <a:solidFill>
                <a:schemeClr val="bg2">
                  <a:lumMod val="75000"/>
                  <a:lumOff val="25000"/>
                </a:schemeClr>
              </a:solidFill>
            </a:endParaRPr>
          </a:p>
        </p:txBody>
      </p:sp>
      <p:sp>
        <p:nvSpPr>
          <p:cNvPr id="3" name="Tekstin paikkamerkki 2">
            <a:extLst>
              <a:ext uri="{FF2B5EF4-FFF2-40B4-BE49-F238E27FC236}">
                <a16:creationId xmlns:a16="http://schemas.microsoft.com/office/drawing/2014/main" id="{AAA4E55F-28C2-AC40-7480-C1A9F4C89008}"/>
              </a:ext>
            </a:extLst>
          </p:cNvPr>
          <p:cNvSpPr>
            <a:spLocks noGrp="1"/>
          </p:cNvSpPr>
          <p:nvPr>
            <p:ph type="body" idx="1"/>
          </p:nvPr>
        </p:nvSpPr>
        <p:spPr/>
        <p:txBody>
          <a:bodyPr/>
          <a:lstStyle/>
          <a:p>
            <a:endParaRPr lang="fi-FI"/>
          </a:p>
        </p:txBody>
      </p:sp>
      <p:pic>
        <p:nvPicPr>
          <p:cNvPr id="4" name="Kuva 3">
            <a:extLst>
              <a:ext uri="{FF2B5EF4-FFF2-40B4-BE49-F238E27FC236}">
                <a16:creationId xmlns:a16="http://schemas.microsoft.com/office/drawing/2014/main" id="{FB78F163-153D-D781-49BD-E4CEF00B7426}"/>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796480413"/>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7a866126-7c09-4654-844e-0d48a974f41d"/>
    <ds:schemaRef ds:uri="http://schemas.microsoft.com/office/2006/documentManagement/types"/>
    <ds:schemaRef ds:uri="http://purl.org/dc/dcmitype/"/>
    <ds:schemaRef ds:uri="http://purl.org/dc/terms/"/>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833f7f52-ca37-4ad5-a460-7ba203df2864"/>
    <ds:schemaRef ds:uri="http://www.w3.org/XML/1998/namespace"/>
  </ds:schemaRefs>
</ds:datastoreItem>
</file>

<file path=customXml/itemProps3.xml><?xml version="1.0" encoding="utf-8"?>
<ds:datastoreItem xmlns:ds="http://schemas.openxmlformats.org/officeDocument/2006/customXml" ds:itemID="{8234BA7D-6688-48AC-AB9D-CBB1BE8C56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7251</TotalTime>
  <Words>2949</Words>
  <Application>Microsoft Office PowerPoint</Application>
  <PresentationFormat>Laajakuva</PresentationFormat>
  <Paragraphs>227</Paragraphs>
  <Slides>19</Slides>
  <Notes>19</Notes>
  <HiddenSlides>0</HiddenSlides>
  <MMClips>0</MMClips>
  <ScaleCrop>false</ScaleCrop>
  <HeadingPairs>
    <vt:vector size="6" baseType="variant">
      <vt:variant>
        <vt:lpstr>Käytetyt fontit</vt:lpstr>
      </vt:variant>
      <vt:variant>
        <vt:i4>4</vt:i4>
      </vt:variant>
      <vt:variant>
        <vt:lpstr>Teema</vt:lpstr>
      </vt:variant>
      <vt:variant>
        <vt:i4>1</vt:i4>
      </vt:variant>
      <vt:variant>
        <vt:lpstr>Dian otsikot</vt:lpstr>
      </vt:variant>
      <vt:variant>
        <vt:i4>19</vt:i4>
      </vt:variant>
    </vt:vector>
  </HeadingPairs>
  <TitlesOfParts>
    <vt:vector size="24" baseType="lpstr">
      <vt:lpstr>STFangsong</vt:lpstr>
      <vt:lpstr>Arial</vt:lpstr>
      <vt:lpstr>Calibri</vt:lpstr>
      <vt:lpstr>Cambria Math</vt:lpstr>
      <vt:lpstr>AdornVTI</vt:lpstr>
      <vt:lpstr> </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Kosola Maisa</cp:lastModifiedBy>
  <cp:revision>86</cp:revision>
  <dcterms:created xsi:type="dcterms:W3CDTF">2023-11-23T08:37:25Z</dcterms:created>
  <dcterms:modified xsi:type="dcterms:W3CDTF">2024-12-09T14:39:06Z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