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0.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4"/>
  </p:sldMasterIdLst>
  <p:notesMasterIdLst>
    <p:notesMasterId r:id="rId23"/>
  </p:notesMasterIdLst>
  <p:sldIdLst>
    <p:sldId id="256" r:id="rId5"/>
    <p:sldId id="295" r:id="rId6"/>
    <p:sldId id="310" r:id="rId7"/>
    <p:sldId id="318" r:id="rId8"/>
    <p:sldId id="319" r:id="rId9"/>
    <p:sldId id="320" r:id="rId10"/>
    <p:sldId id="322" r:id="rId11"/>
    <p:sldId id="323" r:id="rId12"/>
    <p:sldId id="321" r:id="rId13"/>
    <p:sldId id="325" r:id="rId14"/>
    <p:sldId id="324" r:id="rId15"/>
    <p:sldId id="326" r:id="rId16"/>
    <p:sldId id="327" r:id="rId17"/>
    <p:sldId id="328" r:id="rId18"/>
    <p:sldId id="330" r:id="rId19"/>
    <p:sldId id="329" r:id="rId20"/>
    <p:sldId id="331" r:id="rId21"/>
    <p:sldId id="304" r:id="rId22"/>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Section par défaut" id="{5C8A68AD-58F7-45B9-8596-745488C5561C}">
          <p14:sldIdLst>
            <p14:sldId id="256"/>
          </p14:sldIdLst>
        </p14:section>
        <p14:section name="Section sans titre" id="{3BF96D62-0261-4BD7-9F14-3FBCCEE910C5}">
          <p14:sldIdLst>
            <p14:sldId id="295"/>
            <p14:sldId id="310"/>
            <p14:sldId id="318"/>
            <p14:sldId id="319"/>
            <p14:sldId id="320"/>
            <p14:sldId id="322"/>
            <p14:sldId id="323"/>
            <p14:sldId id="321"/>
            <p14:sldId id="325"/>
            <p14:sldId id="324"/>
            <p14:sldId id="326"/>
            <p14:sldId id="327"/>
            <p14:sldId id="328"/>
            <p14:sldId id="330"/>
            <p14:sldId id="329"/>
            <p14:sldId id="331"/>
            <p14:sldId id="304"/>
          </p14:sldIdLst>
        </p14:section>
      </p14:sectionLst>
    </p:ex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1" roundtripDataSignature="AMtx7mgSpZHKFx2Csd60+kbM13+OyBKVu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54C55"/>
    <a:srgbClr val="346A8C"/>
    <a:srgbClr val="4184AD"/>
    <a:srgbClr val="5597BF"/>
    <a:srgbClr val="0B6F6F"/>
    <a:srgbClr val="468FA0"/>
    <a:srgbClr val="4F7CC5"/>
    <a:srgbClr val="60B484"/>
    <a:srgbClr val="235B4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7600557-9E40-4841-B27C-840BD4E40051}" v="204" dt="2024-12-14T17:28:11.204"/>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Style moyen 2 - Accentuation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ABFCF23-3B69-468F-B69F-88F6DE6A72F2}" styleName="Style moyen 1 - Accentuation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7DF18680-E054-41AD-8BC1-D1AEF772440D}" styleName="Style moyen 2 - Accentuation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2DE63D5-997A-4646-A377-4702673A728D}" styleName="Style léger 2 - Accentuation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AF606853-7671-496A-8E4F-DF71F8EC918B}" styleName="Style foncé 1 - Accentuation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A488322-F2BA-4B5B-9748-0D474271808F}" styleName="Style moyen 3 - Accentuation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E171933-4619-4E11-9A3F-F7608DF75F80}" styleName="Style moyen 1 - Accentuation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081"/>
    <p:restoredTop sz="86874"/>
  </p:normalViewPr>
  <p:slideViewPr>
    <p:cSldViewPr snapToGrid="0">
      <p:cViewPr varScale="1">
        <p:scale>
          <a:sx n="98" d="100"/>
          <a:sy n="98" d="100"/>
        </p:scale>
        <p:origin x="1242"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customschemas.google.com/relationships/presentationmetadata" Target="meta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35"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Ojala Krista" userId="f0ba6cd0-c5fd-43c9-a651-72ef6fcfc64d" providerId="ADAL" clId="{77600557-9E40-4841-B27C-840BD4E40051}"/>
    <pc:docChg chg="undo custSel modSld">
      <pc:chgData name="Ojala Krista" userId="f0ba6cd0-c5fd-43c9-a651-72ef6fcfc64d" providerId="ADAL" clId="{77600557-9E40-4841-B27C-840BD4E40051}" dt="2024-12-14T17:28:11.204" v="428"/>
      <pc:docMkLst>
        <pc:docMk/>
      </pc:docMkLst>
      <pc:sldChg chg="modSp mod">
        <pc:chgData name="Ojala Krista" userId="f0ba6cd0-c5fd-43c9-a651-72ef6fcfc64d" providerId="ADAL" clId="{77600557-9E40-4841-B27C-840BD4E40051}" dt="2024-12-14T17:08:52.902" v="178" actId="1076"/>
        <pc:sldMkLst>
          <pc:docMk/>
          <pc:sldMk cId="0" sldId="256"/>
        </pc:sldMkLst>
        <pc:spChg chg="mod">
          <ac:chgData name="Ojala Krista" userId="f0ba6cd0-c5fd-43c9-a651-72ef6fcfc64d" providerId="ADAL" clId="{77600557-9E40-4841-B27C-840BD4E40051}" dt="2024-12-14T17:08:52.902" v="178" actId="1076"/>
          <ac:spMkLst>
            <pc:docMk/>
            <pc:sldMk cId="0" sldId="256"/>
            <ac:spMk id="96" creationId="{00000000-0000-0000-0000-000000000000}"/>
          </ac:spMkLst>
        </pc:spChg>
        <pc:spChg chg="mod">
          <ac:chgData name="Ojala Krista" userId="f0ba6cd0-c5fd-43c9-a651-72ef6fcfc64d" providerId="ADAL" clId="{77600557-9E40-4841-B27C-840BD4E40051}" dt="2024-12-14T17:02:06.425" v="4" actId="14100"/>
          <ac:spMkLst>
            <pc:docMk/>
            <pc:sldMk cId="0" sldId="256"/>
            <ac:spMk id="99" creationId="{00000000-0000-0000-0000-000000000000}"/>
          </ac:spMkLst>
        </pc:spChg>
        <pc:spChg chg="mod">
          <ac:chgData name="Ojala Krista" userId="f0ba6cd0-c5fd-43c9-a651-72ef6fcfc64d" providerId="ADAL" clId="{77600557-9E40-4841-B27C-840BD4E40051}" dt="2024-12-14T17:01:41.112" v="0"/>
          <ac:spMkLst>
            <pc:docMk/>
            <pc:sldMk cId="0" sldId="256"/>
            <ac:spMk id="105" creationId="{00000000-0000-0000-0000-000000000000}"/>
          </ac:spMkLst>
        </pc:spChg>
      </pc:sldChg>
      <pc:sldChg chg="modSp mod modNotesTx">
        <pc:chgData name="Ojala Krista" userId="f0ba6cd0-c5fd-43c9-a651-72ef6fcfc64d" providerId="ADAL" clId="{77600557-9E40-4841-B27C-840BD4E40051}" dt="2024-12-14T17:04:13.626" v="104" actId="20577"/>
        <pc:sldMkLst>
          <pc:docMk/>
          <pc:sldMk cId="4137831345" sldId="295"/>
        </pc:sldMkLst>
        <pc:spChg chg="mod">
          <ac:chgData name="Ojala Krista" userId="f0ba6cd0-c5fd-43c9-a651-72ef6fcfc64d" providerId="ADAL" clId="{77600557-9E40-4841-B27C-840BD4E40051}" dt="2024-12-14T17:02:30.736" v="21" actId="20577"/>
          <ac:spMkLst>
            <pc:docMk/>
            <pc:sldMk cId="4137831345" sldId="295"/>
            <ac:spMk id="3" creationId="{DE0E3C32-F8C7-BCAF-21C2-679835418F73}"/>
          </ac:spMkLst>
        </pc:spChg>
        <pc:spChg chg="mod">
          <ac:chgData name="Ojala Krista" userId="f0ba6cd0-c5fd-43c9-a651-72ef6fcfc64d" providerId="ADAL" clId="{77600557-9E40-4841-B27C-840BD4E40051}" dt="2024-12-14T17:02:18" v="10" actId="20577"/>
          <ac:spMkLst>
            <pc:docMk/>
            <pc:sldMk cId="4137831345" sldId="295"/>
            <ac:spMk id="21" creationId="{CC016589-D512-F601-E002-10808484ED95}"/>
          </ac:spMkLst>
        </pc:spChg>
        <pc:spChg chg="mod">
          <ac:chgData name="Ojala Krista" userId="f0ba6cd0-c5fd-43c9-a651-72ef6fcfc64d" providerId="ADAL" clId="{77600557-9E40-4841-B27C-840BD4E40051}" dt="2024-12-14T17:02:51.313" v="38" actId="20577"/>
          <ac:spMkLst>
            <pc:docMk/>
            <pc:sldMk cId="4137831345" sldId="295"/>
            <ac:spMk id="26" creationId="{DEA6262B-C029-FDD8-D46D-83DB19A774D7}"/>
          </ac:spMkLst>
        </pc:spChg>
        <pc:spChg chg="mod">
          <ac:chgData name="Ojala Krista" userId="f0ba6cd0-c5fd-43c9-a651-72ef6fcfc64d" providerId="ADAL" clId="{77600557-9E40-4841-B27C-840BD4E40051}" dt="2024-12-14T17:03:15.272" v="77" actId="20577"/>
          <ac:spMkLst>
            <pc:docMk/>
            <pc:sldMk cId="4137831345" sldId="295"/>
            <ac:spMk id="27" creationId="{409D6EAA-E67C-D833-94A8-A23AA68A71DA}"/>
          </ac:spMkLst>
        </pc:spChg>
        <pc:spChg chg="mod">
          <ac:chgData name="Ojala Krista" userId="f0ba6cd0-c5fd-43c9-a651-72ef6fcfc64d" providerId="ADAL" clId="{77600557-9E40-4841-B27C-840BD4E40051}" dt="2024-12-14T17:03:36.857" v="80"/>
          <ac:spMkLst>
            <pc:docMk/>
            <pc:sldMk cId="4137831345" sldId="295"/>
            <ac:spMk id="28" creationId="{F906004A-899F-5BF4-1A2F-7F6488396743}"/>
          </ac:spMkLst>
        </pc:spChg>
        <pc:spChg chg="mod">
          <ac:chgData name="Ojala Krista" userId="f0ba6cd0-c5fd-43c9-a651-72ef6fcfc64d" providerId="ADAL" clId="{77600557-9E40-4841-B27C-840BD4E40051}" dt="2024-12-14T17:03:52.116" v="82"/>
          <ac:spMkLst>
            <pc:docMk/>
            <pc:sldMk cId="4137831345" sldId="295"/>
            <ac:spMk id="30" creationId="{646C7D1D-A69F-1BDA-D750-B69974B306C0}"/>
          </ac:spMkLst>
        </pc:spChg>
        <pc:spChg chg="mod">
          <ac:chgData name="Ojala Krista" userId="f0ba6cd0-c5fd-43c9-a651-72ef6fcfc64d" providerId="ADAL" clId="{77600557-9E40-4841-B27C-840BD4E40051}" dt="2024-12-14T17:03:56.322" v="83"/>
          <ac:spMkLst>
            <pc:docMk/>
            <pc:sldMk cId="4137831345" sldId="295"/>
            <ac:spMk id="31" creationId="{94F0EA41-8674-41F5-4229-CE7429FE1484}"/>
          </ac:spMkLst>
        </pc:spChg>
        <pc:spChg chg="mod">
          <ac:chgData name="Ojala Krista" userId="f0ba6cd0-c5fd-43c9-a651-72ef6fcfc64d" providerId="ADAL" clId="{77600557-9E40-4841-B27C-840BD4E40051}" dt="2024-12-14T17:03:46.376" v="81"/>
          <ac:spMkLst>
            <pc:docMk/>
            <pc:sldMk cId="4137831345" sldId="295"/>
            <ac:spMk id="33" creationId="{8BEF0A7B-7677-6D1B-9C76-C9C647181044}"/>
          </ac:spMkLst>
        </pc:spChg>
        <pc:spChg chg="mod">
          <ac:chgData name="Ojala Krista" userId="f0ba6cd0-c5fd-43c9-a651-72ef6fcfc64d" providerId="ADAL" clId="{77600557-9E40-4841-B27C-840BD4E40051}" dt="2024-12-14T17:03:24.292" v="78" actId="1076"/>
          <ac:spMkLst>
            <pc:docMk/>
            <pc:sldMk cId="4137831345" sldId="295"/>
            <ac:spMk id="35" creationId="{858A15E8-A558-22D6-45DA-B0AE867977F4}"/>
          </ac:spMkLst>
        </pc:spChg>
        <pc:spChg chg="mod">
          <ac:chgData name="Ojala Krista" userId="f0ba6cd0-c5fd-43c9-a651-72ef6fcfc64d" providerId="ADAL" clId="{77600557-9E40-4841-B27C-840BD4E40051}" dt="2024-12-14T17:04:02.930" v="84" actId="1076"/>
          <ac:spMkLst>
            <pc:docMk/>
            <pc:sldMk cId="4137831345" sldId="295"/>
            <ac:spMk id="36" creationId="{F66B82E4-97EA-5E5B-CDCA-0261687473C0}"/>
          </ac:spMkLst>
        </pc:spChg>
      </pc:sldChg>
      <pc:sldChg chg="modSp mod">
        <pc:chgData name="Ojala Krista" userId="f0ba6cd0-c5fd-43c9-a651-72ef6fcfc64d" providerId="ADAL" clId="{77600557-9E40-4841-B27C-840BD4E40051}" dt="2024-12-14T17:26:36.794" v="426" actId="20577"/>
        <pc:sldMkLst>
          <pc:docMk/>
          <pc:sldMk cId="3268034983" sldId="304"/>
        </pc:sldMkLst>
        <pc:spChg chg="mod">
          <ac:chgData name="Ojala Krista" userId="f0ba6cd0-c5fd-43c9-a651-72ef6fcfc64d" providerId="ADAL" clId="{77600557-9E40-4841-B27C-840BD4E40051}" dt="2024-12-14T17:26:36.794" v="426" actId="20577"/>
          <ac:spMkLst>
            <pc:docMk/>
            <pc:sldMk cId="3268034983" sldId="304"/>
            <ac:spMk id="21" creationId="{CC016589-D512-F601-E002-10808484ED95}"/>
          </ac:spMkLst>
        </pc:spChg>
      </pc:sldChg>
      <pc:sldChg chg="modSp">
        <pc:chgData name="Ojala Krista" userId="f0ba6cd0-c5fd-43c9-a651-72ef6fcfc64d" providerId="ADAL" clId="{77600557-9E40-4841-B27C-840BD4E40051}" dt="2024-12-14T17:05:28.264" v="166" actId="20577"/>
        <pc:sldMkLst>
          <pc:docMk/>
          <pc:sldMk cId="2724717230" sldId="310"/>
        </pc:sldMkLst>
        <pc:graphicFrameChg chg="mod">
          <ac:chgData name="Ojala Krista" userId="f0ba6cd0-c5fd-43c9-a651-72ef6fcfc64d" providerId="ADAL" clId="{77600557-9E40-4841-B27C-840BD4E40051}" dt="2024-12-14T17:05:28.264" v="166" actId="20577"/>
          <ac:graphicFrameMkLst>
            <pc:docMk/>
            <pc:sldMk cId="2724717230" sldId="310"/>
            <ac:graphicFrameMk id="4" creationId="{397FC904-6D0C-89AA-0F99-014AA33A726F}"/>
          </ac:graphicFrameMkLst>
        </pc:graphicFrameChg>
      </pc:sldChg>
      <pc:sldChg chg="modSp mod">
        <pc:chgData name="Ojala Krista" userId="f0ba6cd0-c5fd-43c9-a651-72ef6fcfc64d" providerId="ADAL" clId="{77600557-9E40-4841-B27C-840BD4E40051}" dt="2024-12-14T17:09:01.637" v="179"/>
        <pc:sldMkLst>
          <pc:docMk/>
          <pc:sldMk cId="428076690" sldId="318"/>
        </pc:sldMkLst>
        <pc:spChg chg="mod">
          <ac:chgData name="Ojala Krista" userId="f0ba6cd0-c5fd-43c9-a651-72ef6fcfc64d" providerId="ADAL" clId="{77600557-9E40-4841-B27C-840BD4E40051}" dt="2024-12-14T17:06:04.159" v="169"/>
          <ac:spMkLst>
            <pc:docMk/>
            <pc:sldMk cId="428076690" sldId="318"/>
            <ac:spMk id="3" creationId="{590DC61C-2DC7-97F5-AC99-1CDD8570F57C}"/>
          </ac:spMkLst>
        </pc:spChg>
        <pc:graphicFrameChg chg="mod">
          <ac:chgData name="Ojala Krista" userId="f0ba6cd0-c5fd-43c9-a651-72ef6fcfc64d" providerId="ADAL" clId="{77600557-9E40-4841-B27C-840BD4E40051}" dt="2024-12-14T17:09:01.637" v="179"/>
          <ac:graphicFrameMkLst>
            <pc:docMk/>
            <pc:sldMk cId="428076690" sldId="318"/>
            <ac:graphicFrameMk id="2" creationId="{6C36579C-0F77-853B-B767-40AE29E872AC}"/>
          </ac:graphicFrameMkLst>
        </pc:graphicFrameChg>
      </pc:sldChg>
      <pc:sldChg chg="modSp mod">
        <pc:chgData name="Ojala Krista" userId="f0ba6cd0-c5fd-43c9-a651-72ef6fcfc64d" providerId="ADAL" clId="{77600557-9E40-4841-B27C-840BD4E40051}" dt="2024-12-14T17:28:11.204" v="428"/>
        <pc:sldMkLst>
          <pc:docMk/>
          <pc:sldMk cId="4154068511" sldId="319"/>
        </pc:sldMkLst>
        <pc:spChg chg="mod">
          <ac:chgData name="Ojala Krista" userId="f0ba6cd0-c5fd-43c9-a651-72ef6fcfc64d" providerId="ADAL" clId="{77600557-9E40-4841-B27C-840BD4E40051}" dt="2024-12-14T17:08:02.356" v="177"/>
          <ac:spMkLst>
            <pc:docMk/>
            <pc:sldMk cId="4154068511" sldId="319"/>
            <ac:spMk id="3" creationId="{590DC61C-2DC7-97F5-AC99-1CDD8570F57C}"/>
          </ac:spMkLst>
        </pc:spChg>
        <pc:graphicFrameChg chg="mod">
          <ac:chgData name="Ojala Krista" userId="f0ba6cd0-c5fd-43c9-a651-72ef6fcfc64d" providerId="ADAL" clId="{77600557-9E40-4841-B27C-840BD4E40051}" dt="2024-12-14T17:28:11.204" v="428"/>
          <ac:graphicFrameMkLst>
            <pc:docMk/>
            <pc:sldMk cId="4154068511" sldId="319"/>
            <ac:graphicFrameMk id="4" creationId="{92C8E291-A456-8D11-3757-3B7D757CA1ED}"/>
          </ac:graphicFrameMkLst>
        </pc:graphicFrameChg>
      </pc:sldChg>
      <pc:sldChg chg="modSp mod">
        <pc:chgData name="Ojala Krista" userId="f0ba6cd0-c5fd-43c9-a651-72ef6fcfc64d" providerId="ADAL" clId="{77600557-9E40-4841-B27C-840BD4E40051}" dt="2024-12-14T17:09:40.703" v="204"/>
        <pc:sldMkLst>
          <pc:docMk/>
          <pc:sldMk cId="323756715" sldId="320"/>
        </pc:sldMkLst>
        <pc:spChg chg="mod">
          <ac:chgData name="Ojala Krista" userId="f0ba6cd0-c5fd-43c9-a651-72ef6fcfc64d" providerId="ADAL" clId="{77600557-9E40-4841-B27C-840BD4E40051}" dt="2024-12-14T17:09:18.115" v="180"/>
          <ac:spMkLst>
            <pc:docMk/>
            <pc:sldMk cId="323756715" sldId="320"/>
            <ac:spMk id="9" creationId="{22D6FDE0-5FA8-2B6F-38CD-97F03851141E}"/>
          </ac:spMkLst>
        </pc:spChg>
        <pc:spChg chg="mod">
          <ac:chgData name="Ojala Krista" userId="f0ba6cd0-c5fd-43c9-a651-72ef6fcfc64d" providerId="ADAL" clId="{77600557-9E40-4841-B27C-840BD4E40051}" dt="2024-12-14T17:09:25.920" v="202" actId="20577"/>
          <ac:spMkLst>
            <pc:docMk/>
            <pc:sldMk cId="323756715" sldId="320"/>
            <ac:spMk id="10" creationId="{47A5877D-6CAE-4DA3-DC06-C0DF04078308}"/>
          </ac:spMkLst>
        </pc:spChg>
        <pc:spChg chg="mod">
          <ac:chgData name="Ojala Krista" userId="f0ba6cd0-c5fd-43c9-a651-72ef6fcfc64d" providerId="ADAL" clId="{77600557-9E40-4841-B27C-840BD4E40051}" dt="2024-12-14T17:09:40.703" v="204"/>
          <ac:spMkLst>
            <pc:docMk/>
            <pc:sldMk cId="323756715" sldId="320"/>
            <ac:spMk id="14" creationId="{859110EE-4A75-AFA1-4A11-A788D2A098BE}"/>
          </ac:spMkLst>
        </pc:spChg>
      </pc:sldChg>
      <pc:sldChg chg="modSp mod">
        <pc:chgData name="Ojala Krista" userId="f0ba6cd0-c5fd-43c9-a651-72ef6fcfc64d" providerId="ADAL" clId="{77600557-9E40-4841-B27C-840BD4E40051}" dt="2024-12-14T17:17:10.823" v="278"/>
        <pc:sldMkLst>
          <pc:docMk/>
          <pc:sldMk cId="821000842" sldId="321"/>
        </pc:sldMkLst>
        <pc:spChg chg="mod">
          <ac:chgData name="Ojala Krista" userId="f0ba6cd0-c5fd-43c9-a651-72ef6fcfc64d" providerId="ADAL" clId="{77600557-9E40-4841-B27C-840BD4E40051}" dt="2024-12-14T17:17:10.823" v="278"/>
          <ac:spMkLst>
            <pc:docMk/>
            <pc:sldMk cId="821000842" sldId="321"/>
            <ac:spMk id="6" creationId="{F4CAE071-F403-1D10-34FF-EF50ED6AEF73}"/>
          </ac:spMkLst>
        </pc:spChg>
      </pc:sldChg>
      <pc:sldChg chg="modSp mod">
        <pc:chgData name="Ojala Krista" userId="f0ba6cd0-c5fd-43c9-a651-72ef6fcfc64d" providerId="ADAL" clId="{77600557-9E40-4841-B27C-840BD4E40051}" dt="2024-12-14T17:11:18.422" v="247" actId="1076"/>
        <pc:sldMkLst>
          <pc:docMk/>
          <pc:sldMk cId="253955593" sldId="322"/>
        </pc:sldMkLst>
        <pc:spChg chg="mod">
          <ac:chgData name="Ojala Krista" userId="f0ba6cd0-c5fd-43c9-a651-72ef6fcfc64d" providerId="ADAL" clId="{77600557-9E40-4841-B27C-840BD4E40051}" dt="2024-12-14T17:11:12.678" v="246" actId="1076"/>
          <ac:spMkLst>
            <pc:docMk/>
            <pc:sldMk cId="253955593" sldId="322"/>
            <ac:spMk id="5" creationId="{A3CB9438-2AE7-DE5B-16E4-7785818F0DCF}"/>
          </ac:spMkLst>
        </pc:spChg>
        <pc:spChg chg="mod">
          <ac:chgData name="Ojala Krista" userId="f0ba6cd0-c5fd-43c9-a651-72ef6fcfc64d" providerId="ADAL" clId="{77600557-9E40-4841-B27C-840BD4E40051}" dt="2024-12-14T17:11:18.422" v="247" actId="1076"/>
          <ac:spMkLst>
            <pc:docMk/>
            <pc:sldMk cId="253955593" sldId="322"/>
            <ac:spMk id="6" creationId="{099E2F0D-9477-C938-C309-BF37BB4DCE03}"/>
          </ac:spMkLst>
        </pc:spChg>
      </pc:sldChg>
      <pc:sldChg chg="modSp mod">
        <pc:chgData name="Ojala Krista" userId="f0ba6cd0-c5fd-43c9-a651-72ef6fcfc64d" providerId="ADAL" clId="{77600557-9E40-4841-B27C-840BD4E40051}" dt="2024-12-14T17:16:10.031" v="277" actId="20577"/>
        <pc:sldMkLst>
          <pc:docMk/>
          <pc:sldMk cId="3890006321" sldId="323"/>
        </pc:sldMkLst>
        <pc:spChg chg="mod">
          <ac:chgData name="Ojala Krista" userId="f0ba6cd0-c5fd-43c9-a651-72ef6fcfc64d" providerId="ADAL" clId="{77600557-9E40-4841-B27C-840BD4E40051}" dt="2024-12-14T17:11:46.652" v="248"/>
          <ac:spMkLst>
            <pc:docMk/>
            <pc:sldMk cId="3890006321" sldId="323"/>
            <ac:spMk id="5" creationId="{A3CB9438-2AE7-DE5B-16E4-7785818F0DCF}"/>
          </ac:spMkLst>
        </pc:spChg>
        <pc:spChg chg="mod">
          <ac:chgData name="Ojala Krista" userId="f0ba6cd0-c5fd-43c9-a651-72ef6fcfc64d" providerId="ADAL" clId="{77600557-9E40-4841-B27C-840BD4E40051}" dt="2024-12-14T17:14:58.924" v="263" actId="12"/>
          <ac:spMkLst>
            <pc:docMk/>
            <pc:sldMk cId="3890006321" sldId="323"/>
            <ac:spMk id="9" creationId="{6E8490C3-94CF-B1D4-3560-0AEE58D65DBF}"/>
          </ac:spMkLst>
        </pc:spChg>
        <pc:spChg chg="mod">
          <ac:chgData name="Ojala Krista" userId="f0ba6cd0-c5fd-43c9-a651-72ef6fcfc64d" providerId="ADAL" clId="{77600557-9E40-4841-B27C-840BD4E40051}" dt="2024-12-14T17:16:10.031" v="277" actId="20577"/>
          <ac:spMkLst>
            <pc:docMk/>
            <pc:sldMk cId="3890006321" sldId="323"/>
            <ac:spMk id="11" creationId="{D5699B31-DC5D-7D4A-8252-5BED63E3FE21}"/>
          </ac:spMkLst>
        </pc:spChg>
      </pc:sldChg>
      <pc:sldChg chg="modSp">
        <pc:chgData name="Ojala Krista" userId="f0ba6cd0-c5fd-43c9-a651-72ef6fcfc64d" providerId="ADAL" clId="{77600557-9E40-4841-B27C-840BD4E40051}" dt="2024-12-14T17:19:38.721" v="331"/>
        <pc:sldMkLst>
          <pc:docMk/>
          <pc:sldMk cId="3556818948" sldId="324"/>
        </pc:sldMkLst>
        <pc:spChg chg="mod">
          <ac:chgData name="Ojala Krista" userId="f0ba6cd0-c5fd-43c9-a651-72ef6fcfc64d" providerId="ADAL" clId="{77600557-9E40-4841-B27C-840BD4E40051}" dt="2024-12-14T17:19:35.189" v="330"/>
          <ac:spMkLst>
            <pc:docMk/>
            <pc:sldMk cId="3556818948" sldId="324"/>
            <ac:spMk id="9" creationId="{8B31D05C-5047-C905-44B7-083AF2FF8812}"/>
          </ac:spMkLst>
        </pc:spChg>
        <pc:spChg chg="mod">
          <ac:chgData name="Ojala Krista" userId="f0ba6cd0-c5fd-43c9-a651-72ef6fcfc64d" providerId="ADAL" clId="{77600557-9E40-4841-B27C-840BD4E40051}" dt="2024-12-14T17:19:32.646" v="329"/>
          <ac:spMkLst>
            <pc:docMk/>
            <pc:sldMk cId="3556818948" sldId="324"/>
            <ac:spMk id="10" creationId="{C435F877-EB97-BD0D-B9D7-D4CBDC4ED8A6}"/>
          </ac:spMkLst>
        </pc:spChg>
        <pc:spChg chg="mod">
          <ac:chgData name="Ojala Krista" userId="f0ba6cd0-c5fd-43c9-a651-72ef6fcfc64d" providerId="ADAL" clId="{77600557-9E40-4841-B27C-840BD4E40051}" dt="2024-12-14T17:19:21.061" v="327"/>
          <ac:spMkLst>
            <pc:docMk/>
            <pc:sldMk cId="3556818948" sldId="324"/>
            <ac:spMk id="14" creationId="{7B9B8273-2BDD-BA8D-CF4E-3AD02AEACD71}"/>
          </ac:spMkLst>
        </pc:spChg>
        <pc:spChg chg="mod">
          <ac:chgData name="Ojala Krista" userId="f0ba6cd0-c5fd-43c9-a651-72ef6fcfc64d" providerId="ADAL" clId="{77600557-9E40-4841-B27C-840BD4E40051}" dt="2024-12-14T17:19:30.023" v="328"/>
          <ac:spMkLst>
            <pc:docMk/>
            <pc:sldMk cId="3556818948" sldId="324"/>
            <ac:spMk id="15" creationId="{53EF9709-E6A2-DFC7-3CAE-4A27AFC17D25}"/>
          </ac:spMkLst>
        </pc:spChg>
        <pc:spChg chg="mod">
          <ac:chgData name="Ojala Krista" userId="f0ba6cd0-c5fd-43c9-a651-72ef6fcfc64d" providerId="ADAL" clId="{77600557-9E40-4841-B27C-840BD4E40051}" dt="2024-12-14T17:19:38.721" v="331"/>
          <ac:spMkLst>
            <pc:docMk/>
            <pc:sldMk cId="3556818948" sldId="324"/>
            <ac:spMk id="16" creationId="{6D264BB2-FA17-47C7-BE94-9684C9DC9CFF}"/>
          </ac:spMkLst>
        </pc:spChg>
      </pc:sldChg>
      <pc:sldChg chg="modSp mod">
        <pc:chgData name="Ojala Krista" userId="f0ba6cd0-c5fd-43c9-a651-72ef6fcfc64d" providerId="ADAL" clId="{77600557-9E40-4841-B27C-840BD4E40051}" dt="2024-12-14T17:18:54.513" v="326"/>
        <pc:sldMkLst>
          <pc:docMk/>
          <pc:sldMk cId="308909947" sldId="325"/>
        </pc:sldMkLst>
        <pc:spChg chg="mod">
          <ac:chgData name="Ojala Krista" userId="f0ba6cd0-c5fd-43c9-a651-72ef6fcfc64d" providerId="ADAL" clId="{77600557-9E40-4841-B27C-840BD4E40051}" dt="2024-12-14T17:18:31.030" v="307" actId="20577"/>
          <ac:spMkLst>
            <pc:docMk/>
            <pc:sldMk cId="308909947" sldId="325"/>
            <ac:spMk id="3" creationId="{590DC61C-2DC7-97F5-AC99-1CDD8570F57C}"/>
          </ac:spMkLst>
        </pc:spChg>
        <pc:graphicFrameChg chg="mod">
          <ac:chgData name="Ojala Krista" userId="f0ba6cd0-c5fd-43c9-a651-72ef6fcfc64d" providerId="ADAL" clId="{77600557-9E40-4841-B27C-840BD4E40051}" dt="2024-12-14T17:18:54.513" v="326"/>
          <ac:graphicFrameMkLst>
            <pc:docMk/>
            <pc:sldMk cId="308909947" sldId="325"/>
            <ac:graphicFrameMk id="2" creationId="{6C36579C-0F77-853B-B767-40AE29E872AC}"/>
          </ac:graphicFrameMkLst>
        </pc:graphicFrameChg>
      </pc:sldChg>
      <pc:sldChg chg="modSp mod">
        <pc:chgData name="Ojala Krista" userId="f0ba6cd0-c5fd-43c9-a651-72ef6fcfc64d" providerId="ADAL" clId="{77600557-9E40-4841-B27C-840BD4E40051}" dt="2024-12-14T17:21:56.956" v="348" actId="20577"/>
        <pc:sldMkLst>
          <pc:docMk/>
          <pc:sldMk cId="154784908" sldId="326"/>
        </pc:sldMkLst>
        <pc:spChg chg="mod">
          <ac:chgData name="Ojala Krista" userId="f0ba6cd0-c5fd-43c9-a651-72ef6fcfc64d" providerId="ADAL" clId="{77600557-9E40-4841-B27C-840BD4E40051}" dt="2024-12-14T17:20:40.958" v="337"/>
          <ac:spMkLst>
            <pc:docMk/>
            <pc:sldMk cId="154784908" sldId="326"/>
            <ac:spMk id="5" creationId="{D99865AE-6B18-5502-56E1-AC2712065F38}"/>
          </ac:spMkLst>
        </pc:spChg>
        <pc:spChg chg="mod">
          <ac:chgData name="Ojala Krista" userId="f0ba6cd0-c5fd-43c9-a651-72ef6fcfc64d" providerId="ADAL" clId="{77600557-9E40-4841-B27C-840BD4E40051}" dt="2024-12-14T17:20:20.644" v="334"/>
          <ac:spMkLst>
            <pc:docMk/>
            <pc:sldMk cId="154784908" sldId="326"/>
            <ac:spMk id="6" creationId="{F4CAE071-F403-1D10-34FF-EF50ED6AEF73}"/>
          </ac:spMkLst>
        </pc:spChg>
        <pc:spChg chg="mod">
          <ac:chgData name="Ojala Krista" userId="f0ba6cd0-c5fd-43c9-a651-72ef6fcfc64d" providerId="ADAL" clId="{77600557-9E40-4841-B27C-840BD4E40051}" dt="2024-12-14T17:21:00.493" v="338"/>
          <ac:spMkLst>
            <pc:docMk/>
            <pc:sldMk cId="154784908" sldId="326"/>
            <ac:spMk id="11" creationId="{DC914620-48C6-80B9-9C6E-BF639130B384}"/>
          </ac:spMkLst>
        </pc:spChg>
        <pc:spChg chg="mod">
          <ac:chgData name="Ojala Krista" userId="f0ba6cd0-c5fd-43c9-a651-72ef6fcfc64d" providerId="ADAL" clId="{77600557-9E40-4841-B27C-840BD4E40051}" dt="2024-12-14T17:21:36.661" v="342"/>
          <ac:spMkLst>
            <pc:docMk/>
            <pc:sldMk cId="154784908" sldId="326"/>
            <ac:spMk id="13" creationId="{1440848B-8063-97D0-70E2-6F9B89B1AF0D}"/>
          </ac:spMkLst>
        </pc:spChg>
        <pc:spChg chg="mod">
          <ac:chgData name="Ojala Krista" userId="f0ba6cd0-c5fd-43c9-a651-72ef6fcfc64d" providerId="ADAL" clId="{77600557-9E40-4841-B27C-840BD4E40051}" dt="2024-12-14T17:21:56.956" v="348" actId="20577"/>
          <ac:spMkLst>
            <pc:docMk/>
            <pc:sldMk cId="154784908" sldId="326"/>
            <ac:spMk id="15" creationId="{4212AA5E-443A-2916-777D-6F2292969278}"/>
          </ac:spMkLst>
        </pc:spChg>
      </pc:sldChg>
      <pc:sldChg chg="modSp mod">
        <pc:chgData name="Ojala Krista" userId="f0ba6cd0-c5fd-43c9-a651-72ef6fcfc64d" providerId="ADAL" clId="{77600557-9E40-4841-B27C-840BD4E40051}" dt="2024-12-14T17:22:42.726" v="353"/>
        <pc:sldMkLst>
          <pc:docMk/>
          <pc:sldMk cId="2866852545" sldId="327"/>
        </pc:sldMkLst>
        <pc:spChg chg="mod">
          <ac:chgData name="Ojala Krista" userId="f0ba6cd0-c5fd-43c9-a651-72ef6fcfc64d" providerId="ADAL" clId="{77600557-9E40-4841-B27C-840BD4E40051}" dt="2024-12-14T17:22:32.944" v="352" actId="20577"/>
          <ac:spMkLst>
            <pc:docMk/>
            <pc:sldMk cId="2866852545" sldId="327"/>
            <ac:spMk id="6" creationId="{F4CAE071-F403-1D10-34FF-EF50ED6AEF73}"/>
          </ac:spMkLst>
        </pc:spChg>
        <pc:graphicFrameChg chg="mod">
          <ac:chgData name="Ojala Krista" userId="f0ba6cd0-c5fd-43c9-a651-72ef6fcfc64d" providerId="ADAL" clId="{77600557-9E40-4841-B27C-840BD4E40051}" dt="2024-12-14T17:22:42.726" v="353"/>
          <ac:graphicFrameMkLst>
            <pc:docMk/>
            <pc:sldMk cId="2866852545" sldId="327"/>
            <ac:graphicFrameMk id="2" creationId="{15A47B2F-C8A5-B9D8-7436-05DA1222CF96}"/>
          </ac:graphicFrameMkLst>
        </pc:graphicFrameChg>
      </pc:sldChg>
      <pc:sldChg chg="modSp mod">
        <pc:chgData name="Ojala Krista" userId="f0ba6cd0-c5fd-43c9-a651-72ef6fcfc64d" providerId="ADAL" clId="{77600557-9E40-4841-B27C-840BD4E40051}" dt="2024-12-14T17:23:20.675" v="356" actId="20577"/>
        <pc:sldMkLst>
          <pc:docMk/>
          <pc:sldMk cId="1345906743" sldId="328"/>
        </pc:sldMkLst>
        <pc:graphicFrameChg chg="mod modGraphic">
          <ac:chgData name="Ojala Krista" userId="f0ba6cd0-c5fd-43c9-a651-72ef6fcfc64d" providerId="ADAL" clId="{77600557-9E40-4841-B27C-840BD4E40051}" dt="2024-12-14T17:23:20.675" v="356" actId="20577"/>
          <ac:graphicFrameMkLst>
            <pc:docMk/>
            <pc:sldMk cId="1345906743" sldId="328"/>
            <ac:graphicFrameMk id="4" creationId="{3A9E743E-5068-BD2B-1B87-5CD2C75B79C4}"/>
          </ac:graphicFrameMkLst>
        </pc:graphicFrameChg>
      </pc:sldChg>
      <pc:sldChg chg="modSp mod">
        <pc:chgData name="Ojala Krista" userId="f0ba6cd0-c5fd-43c9-a651-72ef6fcfc64d" providerId="ADAL" clId="{77600557-9E40-4841-B27C-840BD4E40051}" dt="2024-12-14T17:25:07.784" v="368" actId="20577"/>
        <pc:sldMkLst>
          <pc:docMk/>
          <pc:sldMk cId="2109586670" sldId="329"/>
        </pc:sldMkLst>
        <pc:graphicFrameChg chg="modGraphic">
          <ac:chgData name="Ojala Krista" userId="f0ba6cd0-c5fd-43c9-a651-72ef6fcfc64d" providerId="ADAL" clId="{77600557-9E40-4841-B27C-840BD4E40051}" dt="2024-12-14T17:25:07.784" v="368" actId="20577"/>
          <ac:graphicFrameMkLst>
            <pc:docMk/>
            <pc:sldMk cId="2109586670" sldId="329"/>
            <ac:graphicFrameMk id="4" creationId="{3A9E743E-5068-BD2B-1B87-5CD2C75B79C4}"/>
          </ac:graphicFrameMkLst>
        </pc:graphicFrameChg>
      </pc:sldChg>
      <pc:sldChg chg="modSp mod">
        <pc:chgData name="Ojala Krista" userId="f0ba6cd0-c5fd-43c9-a651-72ef6fcfc64d" providerId="ADAL" clId="{77600557-9E40-4841-B27C-840BD4E40051}" dt="2024-12-14T17:24:14.181" v="361" actId="20577"/>
        <pc:sldMkLst>
          <pc:docMk/>
          <pc:sldMk cId="2379328077" sldId="330"/>
        </pc:sldMkLst>
        <pc:graphicFrameChg chg="modGraphic">
          <ac:chgData name="Ojala Krista" userId="f0ba6cd0-c5fd-43c9-a651-72ef6fcfc64d" providerId="ADAL" clId="{77600557-9E40-4841-B27C-840BD4E40051}" dt="2024-12-14T17:24:14.181" v="361" actId="20577"/>
          <ac:graphicFrameMkLst>
            <pc:docMk/>
            <pc:sldMk cId="2379328077" sldId="330"/>
            <ac:graphicFrameMk id="4" creationId="{3A9E743E-5068-BD2B-1B87-5CD2C75B79C4}"/>
          </ac:graphicFrameMkLst>
        </pc:graphicFrameChg>
      </pc:sldChg>
      <pc:sldChg chg="modSp mod">
        <pc:chgData name="Ojala Krista" userId="f0ba6cd0-c5fd-43c9-a651-72ef6fcfc64d" providerId="ADAL" clId="{77600557-9E40-4841-B27C-840BD4E40051}" dt="2024-12-14T17:26:30.436" v="419" actId="20577"/>
        <pc:sldMkLst>
          <pc:docMk/>
          <pc:sldMk cId="3606738088" sldId="331"/>
        </pc:sldMkLst>
        <pc:graphicFrameChg chg="modGraphic">
          <ac:chgData name="Ojala Krista" userId="f0ba6cd0-c5fd-43c9-a651-72ef6fcfc64d" providerId="ADAL" clId="{77600557-9E40-4841-B27C-840BD4E40051}" dt="2024-12-14T17:26:30.436" v="419" actId="20577"/>
          <ac:graphicFrameMkLst>
            <pc:docMk/>
            <pc:sldMk cId="3606738088" sldId="331"/>
            <ac:graphicFrameMk id="4" creationId="{3A9E743E-5068-BD2B-1B87-5CD2C75B79C4}"/>
          </ac:graphicFrameMkLst>
        </pc:graphicFrameChg>
      </pc:sldChg>
    </pc:docChg>
  </pc:docChgLst>
</pc:chgInfo>
</file>

<file path=ppt/diagrams/_rels/data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image" Target="../media/image10.jpeg"/><Relationship Id="rId5" Type="http://schemas.openxmlformats.org/officeDocument/2006/relationships/image" Target="../media/image14.jpeg"/><Relationship Id="rId4" Type="http://schemas.openxmlformats.org/officeDocument/2006/relationships/image" Target="../media/image13.jpeg"/></Relationships>
</file>

<file path=ppt/diagrams/_rels/drawing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1.jpeg"/><Relationship Id="rId1" Type="http://schemas.openxmlformats.org/officeDocument/2006/relationships/image" Target="../media/image10.jpeg"/><Relationship Id="rId5" Type="http://schemas.openxmlformats.org/officeDocument/2006/relationships/image" Target="../media/image12.jpeg"/><Relationship Id="rId4" Type="http://schemas.openxmlformats.org/officeDocument/2006/relationships/image" Target="../media/image14.jpeg"/></Relationships>
</file>

<file path=ppt/diagrams/colors1.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FEC614C-0C77-9C4A-AE8D-975EEE7746B0}" type="doc">
      <dgm:prSet loTypeId="urn:microsoft.com/office/officeart/2005/8/layout/venn1" loCatId="" qsTypeId="urn:microsoft.com/office/officeart/2005/8/quickstyle/3d3" qsCatId="3D" csTypeId="urn:microsoft.com/office/officeart/2005/8/colors/accent1_5" csCatId="accent1" phldr="1"/>
      <dgm:spPr/>
    </dgm:pt>
    <dgm:pt modelId="{06A36BE5-C2C9-7442-A236-587F198491FB}">
      <dgm:prSet phldrT="[Texte]" custT="1"/>
      <dgm:spPr/>
      <dgm:t>
        <a:bodyPr/>
        <a:lstStyle/>
        <a:p>
          <a:r>
            <a:rPr lang="fr-FR" sz="2000" dirty="0"/>
            <a:t>Vuoron ottaminen</a:t>
          </a:r>
        </a:p>
      </dgm:t>
    </dgm:pt>
    <dgm:pt modelId="{67770381-291A-3E46-88D8-ED5F60C33959}" type="parTrans" cxnId="{1C6C5BC6-3A28-DC43-AC7B-3408D75CF271}">
      <dgm:prSet/>
      <dgm:spPr/>
      <dgm:t>
        <a:bodyPr/>
        <a:lstStyle/>
        <a:p>
          <a:endParaRPr lang="fr-FR"/>
        </a:p>
      </dgm:t>
    </dgm:pt>
    <dgm:pt modelId="{FB307078-6941-D34B-8A4C-32673641335E}" type="sibTrans" cxnId="{1C6C5BC6-3A28-DC43-AC7B-3408D75CF271}">
      <dgm:prSet/>
      <dgm:spPr/>
      <dgm:t>
        <a:bodyPr/>
        <a:lstStyle/>
        <a:p>
          <a:endParaRPr lang="fr-FR"/>
        </a:p>
      </dgm:t>
    </dgm:pt>
    <dgm:pt modelId="{DDEFB25B-BEA9-3647-A11C-54A08541C176}">
      <dgm:prSet phldrT="[Texte]" custT="1"/>
      <dgm:spPr/>
      <dgm:t>
        <a:bodyPr/>
        <a:lstStyle/>
        <a:p>
          <a:r>
            <a:rPr lang="fr-FR" sz="2000" dirty="0"/>
            <a:t>Toisten tiedottaminen</a:t>
          </a:r>
        </a:p>
      </dgm:t>
    </dgm:pt>
    <dgm:pt modelId="{FB476F1D-F69B-764C-A6C8-C12F3CC7DE01}" type="parTrans" cxnId="{E9B9B6E9-89A4-DA4F-B2B5-F165287CB0B7}">
      <dgm:prSet/>
      <dgm:spPr/>
      <dgm:t>
        <a:bodyPr/>
        <a:lstStyle/>
        <a:p>
          <a:endParaRPr lang="fr-FR"/>
        </a:p>
      </dgm:t>
    </dgm:pt>
    <dgm:pt modelId="{1D5406F5-AA0C-494F-8819-33C7DA78A143}" type="sibTrans" cxnId="{E9B9B6E9-89A4-DA4F-B2B5-F165287CB0B7}">
      <dgm:prSet/>
      <dgm:spPr/>
      <dgm:t>
        <a:bodyPr/>
        <a:lstStyle/>
        <a:p>
          <a:endParaRPr lang="fr-FR"/>
        </a:p>
      </dgm:t>
    </dgm:pt>
    <dgm:pt modelId="{80B26339-0F9D-3247-822A-1B4D59441183}">
      <dgm:prSet phldrT="[Texte]" custT="1"/>
      <dgm:spPr/>
      <dgm:t>
        <a:bodyPr/>
        <a:lstStyle/>
        <a:p>
          <a:r>
            <a:rPr lang="fr-FR" sz="2000" dirty="0"/>
            <a:t>Puhetoimintojen hallinta</a:t>
          </a:r>
        </a:p>
      </dgm:t>
    </dgm:pt>
    <dgm:pt modelId="{73B114B6-5AF1-AD4D-9BCB-0843644826D0}" type="parTrans" cxnId="{60721610-C2D1-234A-8785-2612FCA7A02F}">
      <dgm:prSet/>
      <dgm:spPr/>
      <dgm:t>
        <a:bodyPr/>
        <a:lstStyle/>
        <a:p>
          <a:endParaRPr lang="fr-FR"/>
        </a:p>
      </dgm:t>
    </dgm:pt>
    <dgm:pt modelId="{578B74BD-67D6-5A42-8AAE-661AFB8BA65F}" type="sibTrans" cxnId="{60721610-C2D1-234A-8785-2612FCA7A02F}">
      <dgm:prSet/>
      <dgm:spPr/>
      <dgm:t>
        <a:bodyPr/>
        <a:lstStyle/>
        <a:p>
          <a:endParaRPr lang="fr-FR"/>
        </a:p>
      </dgm:t>
    </dgm:pt>
    <dgm:pt modelId="{2313E5A6-4138-6A42-85D1-62849B55A4C8}">
      <dgm:prSet phldrT="[Texte]" custT="1"/>
      <dgm:spPr/>
      <dgm:t>
        <a:bodyPr/>
        <a:lstStyle/>
        <a:p>
          <a:r>
            <a:rPr lang="fr-FR" sz="2000" dirty="0"/>
            <a:t>Keskustelun aiheen hallinta</a:t>
          </a:r>
        </a:p>
      </dgm:t>
    </dgm:pt>
    <dgm:pt modelId="{E5BDEFC6-5569-AF48-95F2-EB117D6D40E0}" type="parTrans" cxnId="{4B0246B1-EA6C-F047-BDD9-059E5BF46A4A}">
      <dgm:prSet/>
      <dgm:spPr/>
      <dgm:t>
        <a:bodyPr/>
        <a:lstStyle/>
        <a:p>
          <a:endParaRPr lang="fr-FR"/>
        </a:p>
      </dgm:t>
    </dgm:pt>
    <dgm:pt modelId="{95F2C276-4F55-4F40-AD75-41A012794BB7}" type="sibTrans" cxnId="{4B0246B1-EA6C-F047-BDD9-059E5BF46A4A}">
      <dgm:prSet/>
      <dgm:spPr/>
      <dgm:t>
        <a:bodyPr/>
        <a:lstStyle/>
        <a:p>
          <a:endParaRPr lang="fr-FR"/>
        </a:p>
      </dgm:t>
    </dgm:pt>
    <dgm:pt modelId="{22A78F60-43EF-4047-B8DF-7FB7AF750DF1}">
      <dgm:prSet phldrT="[Texte]" custT="1"/>
      <dgm:spPr/>
      <dgm:t>
        <a:bodyPr/>
        <a:lstStyle/>
        <a:p>
          <a:r>
            <a:rPr lang="fr-FR" sz="2000" dirty="0"/>
            <a:t>Pyynnöt selkeyttämiseen</a:t>
          </a:r>
        </a:p>
      </dgm:t>
    </dgm:pt>
    <dgm:pt modelId="{EA040478-A934-F743-B309-E248F311ECC6}" type="parTrans" cxnId="{6B92B39C-629B-3C47-BC49-32E92954470F}">
      <dgm:prSet/>
      <dgm:spPr/>
      <dgm:t>
        <a:bodyPr/>
        <a:lstStyle/>
        <a:p>
          <a:endParaRPr lang="fr-FR"/>
        </a:p>
      </dgm:t>
    </dgm:pt>
    <dgm:pt modelId="{BB85D99A-3DBC-4C44-9284-65219AFAD2D1}" type="sibTrans" cxnId="{6B92B39C-629B-3C47-BC49-32E92954470F}">
      <dgm:prSet/>
      <dgm:spPr/>
      <dgm:t>
        <a:bodyPr/>
        <a:lstStyle/>
        <a:p>
          <a:endParaRPr lang="fr-FR"/>
        </a:p>
      </dgm:t>
    </dgm:pt>
    <dgm:pt modelId="{CFA94460-AF76-9E4F-A386-380B3E6C92A8}" type="pres">
      <dgm:prSet presAssocID="{EFEC614C-0C77-9C4A-AE8D-975EEE7746B0}" presName="compositeShape" presStyleCnt="0">
        <dgm:presLayoutVars>
          <dgm:chMax val="7"/>
          <dgm:dir/>
          <dgm:resizeHandles val="exact"/>
        </dgm:presLayoutVars>
      </dgm:prSet>
      <dgm:spPr/>
    </dgm:pt>
    <dgm:pt modelId="{883B5C44-D3A5-EB42-B2E9-6920A07DF40A}" type="pres">
      <dgm:prSet presAssocID="{06A36BE5-C2C9-7442-A236-587F198491FB}" presName="circ1" presStyleLbl="vennNode1" presStyleIdx="0" presStyleCnt="5"/>
      <dgm:spPr/>
    </dgm:pt>
    <dgm:pt modelId="{AA0381B5-60CB-0E49-91C1-A1F2A7695FC8}" type="pres">
      <dgm:prSet presAssocID="{06A36BE5-C2C9-7442-A236-587F198491FB}" presName="circ1Tx" presStyleLbl="revTx" presStyleIdx="0" presStyleCnt="0">
        <dgm:presLayoutVars>
          <dgm:chMax val="0"/>
          <dgm:chPref val="0"/>
          <dgm:bulletEnabled val="1"/>
        </dgm:presLayoutVars>
      </dgm:prSet>
      <dgm:spPr/>
    </dgm:pt>
    <dgm:pt modelId="{2BBE8B24-7EE1-064C-BD7B-B57EE702F63B}" type="pres">
      <dgm:prSet presAssocID="{DDEFB25B-BEA9-3647-A11C-54A08541C176}" presName="circ2" presStyleLbl="vennNode1" presStyleIdx="1" presStyleCnt="5"/>
      <dgm:spPr/>
    </dgm:pt>
    <dgm:pt modelId="{A458B2A5-5E5B-204C-A5FD-B8A4638CFF7E}" type="pres">
      <dgm:prSet presAssocID="{DDEFB25B-BEA9-3647-A11C-54A08541C176}" presName="circ2Tx" presStyleLbl="revTx" presStyleIdx="0" presStyleCnt="0">
        <dgm:presLayoutVars>
          <dgm:chMax val="0"/>
          <dgm:chPref val="0"/>
          <dgm:bulletEnabled val="1"/>
        </dgm:presLayoutVars>
      </dgm:prSet>
      <dgm:spPr/>
    </dgm:pt>
    <dgm:pt modelId="{F3F26364-9A69-644E-AD4B-4F72BA1894B7}" type="pres">
      <dgm:prSet presAssocID="{80B26339-0F9D-3247-822A-1B4D59441183}" presName="circ3" presStyleLbl="vennNode1" presStyleIdx="2" presStyleCnt="5"/>
      <dgm:spPr/>
    </dgm:pt>
    <dgm:pt modelId="{B55F9E69-345D-BF48-9AF6-9CC47E9821E1}" type="pres">
      <dgm:prSet presAssocID="{80B26339-0F9D-3247-822A-1B4D59441183}" presName="circ3Tx" presStyleLbl="revTx" presStyleIdx="0" presStyleCnt="0">
        <dgm:presLayoutVars>
          <dgm:chMax val="0"/>
          <dgm:chPref val="0"/>
          <dgm:bulletEnabled val="1"/>
        </dgm:presLayoutVars>
      </dgm:prSet>
      <dgm:spPr/>
    </dgm:pt>
    <dgm:pt modelId="{58E78C47-9095-0A4F-BE9C-2E07EBFD5BA4}" type="pres">
      <dgm:prSet presAssocID="{2313E5A6-4138-6A42-85D1-62849B55A4C8}" presName="circ4" presStyleLbl="vennNode1" presStyleIdx="3" presStyleCnt="5"/>
      <dgm:spPr/>
    </dgm:pt>
    <dgm:pt modelId="{2D826158-B992-D840-B98C-A4410F0A0323}" type="pres">
      <dgm:prSet presAssocID="{2313E5A6-4138-6A42-85D1-62849B55A4C8}" presName="circ4Tx" presStyleLbl="revTx" presStyleIdx="0" presStyleCnt="0">
        <dgm:presLayoutVars>
          <dgm:chMax val="0"/>
          <dgm:chPref val="0"/>
          <dgm:bulletEnabled val="1"/>
        </dgm:presLayoutVars>
      </dgm:prSet>
      <dgm:spPr/>
    </dgm:pt>
    <dgm:pt modelId="{987B9B8E-A4FD-444C-AEBF-734EFA6D3A49}" type="pres">
      <dgm:prSet presAssocID="{22A78F60-43EF-4047-B8DF-7FB7AF750DF1}" presName="circ5" presStyleLbl="vennNode1" presStyleIdx="4" presStyleCnt="5"/>
      <dgm:spPr/>
    </dgm:pt>
    <dgm:pt modelId="{E5DED837-B43A-F44D-B782-6EC5FCBDCC84}" type="pres">
      <dgm:prSet presAssocID="{22A78F60-43EF-4047-B8DF-7FB7AF750DF1}" presName="circ5Tx" presStyleLbl="revTx" presStyleIdx="0" presStyleCnt="0">
        <dgm:presLayoutVars>
          <dgm:chMax val="0"/>
          <dgm:chPref val="0"/>
          <dgm:bulletEnabled val="1"/>
        </dgm:presLayoutVars>
      </dgm:prSet>
      <dgm:spPr/>
    </dgm:pt>
  </dgm:ptLst>
  <dgm:cxnLst>
    <dgm:cxn modelId="{60721610-C2D1-234A-8785-2612FCA7A02F}" srcId="{EFEC614C-0C77-9C4A-AE8D-975EEE7746B0}" destId="{80B26339-0F9D-3247-822A-1B4D59441183}" srcOrd="2" destOrd="0" parTransId="{73B114B6-5AF1-AD4D-9BCB-0843644826D0}" sibTransId="{578B74BD-67D6-5A42-8AAE-661AFB8BA65F}"/>
    <dgm:cxn modelId="{B1315313-6873-3C45-A507-EAE213BC0B84}" type="presOf" srcId="{2313E5A6-4138-6A42-85D1-62849B55A4C8}" destId="{2D826158-B992-D840-B98C-A4410F0A0323}" srcOrd="0" destOrd="0" presId="urn:microsoft.com/office/officeart/2005/8/layout/venn1"/>
    <dgm:cxn modelId="{68F8E63A-DEA4-A442-8676-08DAEC93057B}" type="presOf" srcId="{EFEC614C-0C77-9C4A-AE8D-975EEE7746B0}" destId="{CFA94460-AF76-9E4F-A386-380B3E6C92A8}" srcOrd="0" destOrd="0" presId="urn:microsoft.com/office/officeart/2005/8/layout/venn1"/>
    <dgm:cxn modelId="{48EAD565-494D-C74F-8B44-7D78943E3049}" type="presOf" srcId="{06A36BE5-C2C9-7442-A236-587F198491FB}" destId="{AA0381B5-60CB-0E49-91C1-A1F2A7695FC8}" srcOrd="0" destOrd="0" presId="urn:microsoft.com/office/officeart/2005/8/layout/venn1"/>
    <dgm:cxn modelId="{71F4C350-BF9B-194A-BF5D-047DA1CBF335}" type="presOf" srcId="{22A78F60-43EF-4047-B8DF-7FB7AF750DF1}" destId="{E5DED837-B43A-F44D-B782-6EC5FCBDCC84}" srcOrd="0" destOrd="0" presId="urn:microsoft.com/office/officeart/2005/8/layout/venn1"/>
    <dgm:cxn modelId="{93E73174-9411-EB4D-ADE2-548A3EE0FF8E}" type="presOf" srcId="{DDEFB25B-BEA9-3647-A11C-54A08541C176}" destId="{A458B2A5-5E5B-204C-A5FD-B8A4638CFF7E}" srcOrd="0" destOrd="0" presId="urn:microsoft.com/office/officeart/2005/8/layout/venn1"/>
    <dgm:cxn modelId="{6B92B39C-629B-3C47-BC49-32E92954470F}" srcId="{EFEC614C-0C77-9C4A-AE8D-975EEE7746B0}" destId="{22A78F60-43EF-4047-B8DF-7FB7AF750DF1}" srcOrd="4" destOrd="0" parTransId="{EA040478-A934-F743-B309-E248F311ECC6}" sibTransId="{BB85D99A-3DBC-4C44-9284-65219AFAD2D1}"/>
    <dgm:cxn modelId="{6BAC4AAB-D6AC-3646-A8B1-C42255D626FF}" type="presOf" srcId="{80B26339-0F9D-3247-822A-1B4D59441183}" destId="{B55F9E69-345D-BF48-9AF6-9CC47E9821E1}" srcOrd="0" destOrd="0" presId="urn:microsoft.com/office/officeart/2005/8/layout/venn1"/>
    <dgm:cxn modelId="{4B0246B1-EA6C-F047-BDD9-059E5BF46A4A}" srcId="{EFEC614C-0C77-9C4A-AE8D-975EEE7746B0}" destId="{2313E5A6-4138-6A42-85D1-62849B55A4C8}" srcOrd="3" destOrd="0" parTransId="{E5BDEFC6-5569-AF48-95F2-EB117D6D40E0}" sibTransId="{95F2C276-4F55-4F40-AD75-41A012794BB7}"/>
    <dgm:cxn modelId="{1C6C5BC6-3A28-DC43-AC7B-3408D75CF271}" srcId="{EFEC614C-0C77-9C4A-AE8D-975EEE7746B0}" destId="{06A36BE5-C2C9-7442-A236-587F198491FB}" srcOrd="0" destOrd="0" parTransId="{67770381-291A-3E46-88D8-ED5F60C33959}" sibTransId="{FB307078-6941-D34B-8A4C-32673641335E}"/>
    <dgm:cxn modelId="{E9B9B6E9-89A4-DA4F-B2B5-F165287CB0B7}" srcId="{EFEC614C-0C77-9C4A-AE8D-975EEE7746B0}" destId="{DDEFB25B-BEA9-3647-A11C-54A08541C176}" srcOrd="1" destOrd="0" parTransId="{FB476F1D-F69B-764C-A6C8-C12F3CC7DE01}" sibTransId="{1D5406F5-AA0C-494F-8819-33C7DA78A143}"/>
    <dgm:cxn modelId="{306980C9-9BA1-1D4A-ABAF-D7031031853E}" type="presParOf" srcId="{CFA94460-AF76-9E4F-A386-380B3E6C92A8}" destId="{883B5C44-D3A5-EB42-B2E9-6920A07DF40A}" srcOrd="0" destOrd="0" presId="urn:microsoft.com/office/officeart/2005/8/layout/venn1"/>
    <dgm:cxn modelId="{40EFF0D8-CD76-FE4A-924B-B07550AEA2A6}" type="presParOf" srcId="{CFA94460-AF76-9E4F-A386-380B3E6C92A8}" destId="{AA0381B5-60CB-0E49-91C1-A1F2A7695FC8}" srcOrd="1" destOrd="0" presId="urn:microsoft.com/office/officeart/2005/8/layout/venn1"/>
    <dgm:cxn modelId="{9737AB8C-CA88-C441-99E8-8C4D38E7FE4C}" type="presParOf" srcId="{CFA94460-AF76-9E4F-A386-380B3E6C92A8}" destId="{2BBE8B24-7EE1-064C-BD7B-B57EE702F63B}" srcOrd="2" destOrd="0" presId="urn:microsoft.com/office/officeart/2005/8/layout/venn1"/>
    <dgm:cxn modelId="{3C0BB5B6-DE41-0046-B1C0-41557603132B}" type="presParOf" srcId="{CFA94460-AF76-9E4F-A386-380B3E6C92A8}" destId="{A458B2A5-5E5B-204C-A5FD-B8A4638CFF7E}" srcOrd="3" destOrd="0" presId="urn:microsoft.com/office/officeart/2005/8/layout/venn1"/>
    <dgm:cxn modelId="{758F0C55-FDF6-7B41-9D71-A25B592816CA}" type="presParOf" srcId="{CFA94460-AF76-9E4F-A386-380B3E6C92A8}" destId="{F3F26364-9A69-644E-AD4B-4F72BA1894B7}" srcOrd="4" destOrd="0" presId="urn:microsoft.com/office/officeart/2005/8/layout/venn1"/>
    <dgm:cxn modelId="{0F196592-78EC-F546-A3D8-A678CAB8F62C}" type="presParOf" srcId="{CFA94460-AF76-9E4F-A386-380B3E6C92A8}" destId="{B55F9E69-345D-BF48-9AF6-9CC47E9821E1}" srcOrd="5" destOrd="0" presId="urn:microsoft.com/office/officeart/2005/8/layout/venn1"/>
    <dgm:cxn modelId="{419E5ED3-F41A-F242-A050-C75F053E66C9}" type="presParOf" srcId="{CFA94460-AF76-9E4F-A386-380B3E6C92A8}" destId="{58E78C47-9095-0A4F-BE9C-2E07EBFD5BA4}" srcOrd="6" destOrd="0" presId="urn:microsoft.com/office/officeart/2005/8/layout/venn1"/>
    <dgm:cxn modelId="{D30DA7A0-3F1C-0B4F-A770-C10A18A855FF}" type="presParOf" srcId="{CFA94460-AF76-9E4F-A386-380B3E6C92A8}" destId="{2D826158-B992-D840-B98C-A4410F0A0323}" srcOrd="7" destOrd="0" presId="urn:microsoft.com/office/officeart/2005/8/layout/venn1"/>
    <dgm:cxn modelId="{519039A5-B4AD-4F40-9742-52F3790C8DC4}" type="presParOf" srcId="{CFA94460-AF76-9E4F-A386-380B3E6C92A8}" destId="{987B9B8E-A4FD-444C-AEBF-734EFA6D3A49}" srcOrd="8" destOrd="0" presId="urn:microsoft.com/office/officeart/2005/8/layout/venn1"/>
    <dgm:cxn modelId="{606F700F-7CED-9843-B648-2C57BBF5C7AC}" type="presParOf" srcId="{CFA94460-AF76-9E4F-A386-380B3E6C92A8}" destId="{E5DED837-B43A-F44D-B782-6EC5FCBDCC84}" srcOrd="9" destOrd="0" presId="urn:microsoft.com/office/officeart/2005/8/layout/venn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34E591D-2D10-1948-B704-951541228D91}" type="doc">
      <dgm:prSet loTypeId="urn:microsoft.com/office/officeart/2005/8/layout/balance1" loCatId="" qsTypeId="urn:microsoft.com/office/officeart/2005/8/quickstyle/simple1" qsCatId="simple" csTypeId="urn:microsoft.com/office/officeart/2005/8/colors/accent1_4" csCatId="accent1" phldr="1"/>
      <dgm:spPr/>
      <dgm:t>
        <a:bodyPr/>
        <a:lstStyle/>
        <a:p>
          <a:endParaRPr lang="fr-FR"/>
        </a:p>
      </dgm:t>
    </dgm:pt>
    <dgm:pt modelId="{F67B8488-B9C2-A549-B607-8ADB83C8E2A8}">
      <dgm:prSet phldrT="[Texte]" custT="1"/>
      <dgm:spPr/>
      <dgm:t>
        <a:bodyPr/>
        <a:lstStyle/>
        <a:p>
          <a:r>
            <a:rPr lang="fr-FR" sz="2000" dirty="0"/>
            <a:t>Vahvuus</a:t>
          </a:r>
        </a:p>
      </dgm:t>
    </dgm:pt>
    <dgm:pt modelId="{03DEE073-8C2F-C24C-9ADD-6843AA8EFC48}" type="parTrans" cxnId="{94591ABF-C504-B84E-AD38-5BE3C7588EE2}">
      <dgm:prSet/>
      <dgm:spPr/>
      <dgm:t>
        <a:bodyPr/>
        <a:lstStyle/>
        <a:p>
          <a:endParaRPr lang="fr-FR" sz="2000"/>
        </a:p>
      </dgm:t>
    </dgm:pt>
    <dgm:pt modelId="{9B9AC2FF-C348-4240-9B9E-0D375A2A5CF1}" type="sibTrans" cxnId="{94591ABF-C504-B84E-AD38-5BE3C7588EE2}">
      <dgm:prSet/>
      <dgm:spPr/>
      <dgm:t>
        <a:bodyPr/>
        <a:lstStyle/>
        <a:p>
          <a:endParaRPr lang="fr-FR" sz="2000"/>
        </a:p>
      </dgm:t>
    </dgm:pt>
    <dgm:pt modelId="{E09C86CF-2449-6547-81AC-5E7343C63613}">
      <dgm:prSet phldrT="[Texte]" custT="1"/>
      <dgm:spPr/>
      <dgm:t>
        <a:bodyPr/>
        <a:lstStyle/>
        <a:p>
          <a:r>
            <a:rPr lang="fi-FI" sz="2000" dirty="0"/>
            <a:t>Vanhempien kanssa käytävien keskustelujen järjestäminen ja hallinnointi</a:t>
          </a:r>
          <a:endParaRPr lang="fr-FR" sz="2000" dirty="0"/>
        </a:p>
      </dgm:t>
    </dgm:pt>
    <dgm:pt modelId="{4168F2BE-5679-8F4A-A7B5-426FF0FDCF71}" type="parTrans" cxnId="{46D8D313-F047-624A-8A9C-4CC5771ECB34}">
      <dgm:prSet/>
      <dgm:spPr/>
      <dgm:t>
        <a:bodyPr/>
        <a:lstStyle/>
        <a:p>
          <a:endParaRPr lang="fr-FR" sz="2000"/>
        </a:p>
      </dgm:t>
    </dgm:pt>
    <dgm:pt modelId="{556C85A6-9DB5-8A43-A1B3-139D6E861CE6}" type="sibTrans" cxnId="{46D8D313-F047-624A-8A9C-4CC5771ECB34}">
      <dgm:prSet/>
      <dgm:spPr/>
      <dgm:t>
        <a:bodyPr/>
        <a:lstStyle/>
        <a:p>
          <a:endParaRPr lang="fr-FR" sz="2000"/>
        </a:p>
      </dgm:t>
    </dgm:pt>
    <dgm:pt modelId="{8FB11282-D5B5-A84B-92EC-EA3EDDE6FA7E}">
      <dgm:prSet phldrT="[Texte]" custT="1"/>
      <dgm:spPr/>
      <dgm:t>
        <a:bodyPr/>
        <a:lstStyle/>
        <a:p>
          <a:r>
            <a:rPr lang="fr-FR" sz="2000" dirty="0"/>
            <a:t>Heikkous</a:t>
          </a:r>
        </a:p>
      </dgm:t>
    </dgm:pt>
    <dgm:pt modelId="{2781013C-F54D-0846-9A9B-FA1923B0E5EE}" type="parTrans" cxnId="{7065A764-F357-FC47-AE1F-A836BC5D1CF1}">
      <dgm:prSet/>
      <dgm:spPr/>
      <dgm:t>
        <a:bodyPr/>
        <a:lstStyle/>
        <a:p>
          <a:endParaRPr lang="fr-FR" sz="2000"/>
        </a:p>
      </dgm:t>
    </dgm:pt>
    <dgm:pt modelId="{8EA39341-ACDB-3D45-A370-84C95E4D00AE}" type="sibTrans" cxnId="{7065A764-F357-FC47-AE1F-A836BC5D1CF1}">
      <dgm:prSet/>
      <dgm:spPr/>
      <dgm:t>
        <a:bodyPr/>
        <a:lstStyle/>
        <a:p>
          <a:endParaRPr lang="fr-FR" sz="2000"/>
        </a:p>
      </dgm:t>
    </dgm:pt>
    <dgm:pt modelId="{F1B27653-3193-1A46-95AC-F53E2E2BD14B}">
      <dgm:prSet phldrT="[Texte]" custT="1"/>
      <dgm:spPr/>
      <dgm:t>
        <a:bodyPr/>
        <a:lstStyle/>
        <a:p>
          <a:r>
            <a:rPr lang="fr-FR" sz="2000" dirty="0"/>
            <a:t>Vähemmän tehokas ikäisensä kanssa</a:t>
          </a:r>
        </a:p>
      </dgm:t>
    </dgm:pt>
    <dgm:pt modelId="{B041BEE4-7C0B-F34B-BAB2-95B641FB696B}" type="parTrans" cxnId="{F2DA0981-C33E-A24E-A4AF-4147AF840DB2}">
      <dgm:prSet/>
      <dgm:spPr/>
      <dgm:t>
        <a:bodyPr/>
        <a:lstStyle/>
        <a:p>
          <a:endParaRPr lang="fr-FR" sz="2000"/>
        </a:p>
      </dgm:t>
    </dgm:pt>
    <dgm:pt modelId="{0FABF619-5211-C444-AC27-23D55CCC6B35}" type="sibTrans" cxnId="{F2DA0981-C33E-A24E-A4AF-4147AF840DB2}">
      <dgm:prSet/>
      <dgm:spPr/>
      <dgm:t>
        <a:bodyPr/>
        <a:lstStyle/>
        <a:p>
          <a:endParaRPr lang="fr-FR" sz="2000"/>
        </a:p>
      </dgm:t>
    </dgm:pt>
    <dgm:pt modelId="{6CA12CFB-0EFB-8C4A-9C8F-5410A91E55EF}">
      <dgm:prSet phldrT="[Texte]" custT="1"/>
      <dgm:spPr/>
      <dgm:t>
        <a:bodyPr/>
        <a:lstStyle/>
        <a:p>
          <a:r>
            <a:rPr lang="fi-FI" sz="2000" dirty="0"/>
            <a:t>10 % epäonnistuminen aikuisten vuorotellessa</a:t>
          </a:r>
          <a:endParaRPr lang="fr-FR" sz="2000" dirty="0"/>
        </a:p>
      </dgm:t>
    </dgm:pt>
    <dgm:pt modelId="{042C1E9D-0FCC-BD47-B41E-84CFCBDBA27F}" type="parTrans" cxnId="{ECD0220A-4C87-A748-AA4D-DA028959A916}">
      <dgm:prSet/>
      <dgm:spPr/>
      <dgm:t>
        <a:bodyPr/>
        <a:lstStyle/>
        <a:p>
          <a:endParaRPr lang="fr-FR" sz="2000"/>
        </a:p>
      </dgm:t>
    </dgm:pt>
    <dgm:pt modelId="{EBD0FD2A-42C6-6E43-A5F2-A2E4A2D604D5}" type="sibTrans" cxnId="{ECD0220A-4C87-A748-AA4D-DA028959A916}">
      <dgm:prSet/>
      <dgm:spPr/>
      <dgm:t>
        <a:bodyPr/>
        <a:lstStyle/>
        <a:p>
          <a:endParaRPr lang="fr-FR" sz="2000"/>
        </a:p>
      </dgm:t>
    </dgm:pt>
    <dgm:pt modelId="{ABFCFBCD-3A41-DB4B-AFD4-C1CB23877FC1}" type="pres">
      <dgm:prSet presAssocID="{C34E591D-2D10-1948-B704-951541228D91}" presName="outerComposite" presStyleCnt="0">
        <dgm:presLayoutVars>
          <dgm:chMax val="2"/>
          <dgm:animLvl val="lvl"/>
          <dgm:resizeHandles val="exact"/>
        </dgm:presLayoutVars>
      </dgm:prSet>
      <dgm:spPr/>
    </dgm:pt>
    <dgm:pt modelId="{43D309FF-056C-4D4D-8BED-1A7C5654713F}" type="pres">
      <dgm:prSet presAssocID="{C34E591D-2D10-1948-B704-951541228D91}" presName="dummyMaxCanvas" presStyleCnt="0"/>
      <dgm:spPr/>
    </dgm:pt>
    <dgm:pt modelId="{6277DC80-33FE-994F-9A6A-FFE95DB6B505}" type="pres">
      <dgm:prSet presAssocID="{C34E591D-2D10-1948-B704-951541228D91}" presName="parentComposite" presStyleCnt="0"/>
      <dgm:spPr/>
    </dgm:pt>
    <dgm:pt modelId="{096AE172-6304-264A-9E15-3ECA38DF8404}" type="pres">
      <dgm:prSet presAssocID="{C34E591D-2D10-1948-B704-951541228D91}" presName="parent1" presStyleLbl="alignAccFollowNode1" presStyleIdx="0" presStyleCnt="4">
        <dgm:presLayoutVars>
          <dgm:chMax val="4"/>
        </dgm:presLayoutVars>
      </dgm:prSet>
      <dgm:spPr/>
    </dgm:pt>
    <dgm:pt modelId="{2E674906-A73F-5843-89E1-29BBC8813FA9}" type="pres">
      <dgm:prSet presAssocID="{C34E591D-2D10-1948-B704-951541228D91}" presName="parent2" presStyleLbl="alignAccFollowNode1" presStyleIdx="1" presStyleCnt="4">
        <dgm:presLayoutVars>
          <dgm:chMax val="4"/>
        </dgm:presLayoutVars>
      </dgm:prSet>
      <dgm:spPr/>
    </dgm:pt>
    <dgm:pt modelId="{EA0C2569-817C-AA48-8D7E-4524E7F83762}" type="pres">
      <dgm:prSet presAssocID="{C34E591D-2D10-1948-B704-951541228D91}" presName="childrenComposite" presStyleCnt="0"/>
      <dgm:spPr/>
    </dgm:pt>
    <dgm:pt modelId="{A2B51ABE-1A27-904F-A7A1-C17D1A1359A0}" type="pres">
      <dgm:prSet presAssocID="{C34E591D-2D10-1948-B704-951541228D91}" presName="dummyMaxCanvas_ChildArea" presStyleCnt="0"/>
      <dgm:spPr/>
    </dgm:pt>
    <dgm:pt modelId="{9DA298CD-B0EB-764A-AF90-95624E3560B9}" type="pres">
      <dgm:prSet presAssocID="{C34E591D-2D10-1948-B704-951541228D91}" presName="fulcrum" presStyleLbl="alignAccFollowNode1" presStyleIdx="2" presStyleCnt="4"/>
      <dgm:spPr/>
    </dgm:pt>
    <dgm:pt modelId="{66ECA407-0E6A-5A4C-B1C4-78D2DABFF49C}" type="pres">
      <dgm:prSet presAssocID="{C34E591D-2D10-1948-B704-951541228D91}" presName="balance_12" presStyleLbl="alignAccFollowNode1" presStyleIdx="3" presStyleCnt="4">
        <dgm:presLayoutVars>
          <dgm:bulletEnabled val="1"/>
        </dgm:presLayoutVars>
      </dgm:prSet>
      <dgm:spPr/>
    </dgm:pt>
    <dgm:pt modelId="{72BDCF59-4A00-1144-9FC4-0040FB048FA8}" type="pres">
      <dgm:prSet presAssocID="{C34E591D-2D10-1948-B704-951541228D91}" presName="right_12_1" presStyleLbl="node1" presStyleIdx="0" presStyleCnt="3">
        <dgm:presLayoutVars>
          <dgm:bulletEnabled val="1"/>
        </dgm:presLayoutVars>
      </dgm:prSet>
      <dgm:spPr/>
    </dgm:pt>
    <dgm:pt modelId="{E3C1DFD0-772A-1D43-9C0F-79364A497405}" type="pres">
      <dgm:prSet presAssocID="{C34E591D-2D10-1948-B704-951541228D91}" presName="right_12_2" presStyleLbl="node1" presStyleIdx="1" presStyleCnt="3" custScaleX="131214">
        <dgm:presLayoutVars>
          <dgm:bulletEnabled val="1"/>
        </dgm:presLayoutVars>
      </dgm:prSet>
      <dgm:spPr/>
    </dgm:pt>
    <dgm:pt modelId="{A618C7D5-9079-5246-806C-2D57BA63CA59}" type="pres">
      <dgm:prSet presAssocID="{C34E591D-2D10-1948-B704-951541228D91}" presName="left_12_1" presStyleLbl="node1" presStyleIdx="2" presStyleCnt="3" custScaleX="133250" custScaleY="136834" custLinFactNeighborX="154" custLinFactNeighborY="-13015">
        <dgm:presLayoutVars>
          <dgm:bulletEnabled val="1"/>
        </dgm:presLayoutVars>
      </dgm:prSet>
      <dgm:spPr/>
    </dgm:pt>
  </dgm:ptLst>
  <dgm:cxnLst>
    <dgm:cxn modelId="{ECD0220A-4C87-A748-AA4D-DA028959A916}" srcId="{8FB11282-D5B5-A84B-92EC-EA3EDDE6FA7E}" destId="{6CA12CFB-0EFB-8C4A-9C8F-5410A91E55EF}" srcOrd="1" destOrd="0" parTransId="{042C1E9D-0FCC-BD47-B41E-84CFCBDBA27F}" sibTransId="{EBD0FD2A-42C6-6E43-A5F2-A2E4A2D604D5}"/>
    <dgm:cxn modelId="{46D8D313-F047-624A-8A9C-4CC5771ECB34}" srcId="{F67B8488-B9C2-A549-B607-8ADB83C8E2A8}" destId="{E09C86CF-2449-6547-81AC-5E7343C63613}" srcOrd="0" destOrd="0" parTransId="{4168F2BE-5679-8F4A-A7B5-426FF0FDCF71}" sibTransId="{556C85A6-9DB5-8A43-A1B3-139D6E861CE6}"/>
    <dgm:cxn modelId="{00D5BA33-C880-8A40-B58F-BCD80E30ECA3}" type="presOf" srcId="{8FB11282-D5B5-A84B-92EC-EA3EDDE6FA7E}" destId="{2E674906-A73F-5843-89E1-29BBC8813FA9}" srcOrd="0" destOrd="0" presId="urn:microsoft.com/office/officeart/2005/8/layout/balance1"/>
    <dgm:cxn modelId="{7065A764-F357-FC47-AE1F-A836BC5D1CF1}" srcId="{C34E591D-2D10-1948-B704-951541228D91}" destId="{8FB11282-D5B5-A84B-92EC-EA3EDDE6FA7E}" srcOrd="1" destOrd="0" parTransId="{2781013C-F54D-0846-9A9B-FA1923B0E5EE}" sibTransId="{8EA39341-ACDB-3D45-A370-84C95E4D00AE}"/>
    <dgm:cxn modelId="{BFDB5154-191D-CA46-83D5-7B0B3A36097D}" type="presOf" srcId="{E09C86CF-2449-6547-81AC-5E7343C63613}" destId="{A618C7D5-9079-5246-806C-2D57BA63CA59}" srcOrd="0" destOrd="0" presId="urn:microsoft.com/office/officeart/2005/8/layout/balance1"/>
    <dgm:cxn modelId="{F2DA0981-C33E-A24E-A4AF-4147AF840DB2}" srcId="{8FB11282-D5B5-A84B-92EC-EA3EDDE6FA7E}" destId="{F1B27653-3193-1A46-95AC-F53E2E2BD14B}" srcOrd="0" destOrd="0" parTransId="{B041BEE4-7C0B-F34B-BAB2-95B641FB696B}" sibTransId="{0FABF619-5211-C444-AC27-23D55CCC6B35}"/>
    <dgm:cxn modelId="{6B0EC596-B97C-E24B-94C8-468BBFEABF18}" type="presOf" srcId="{F1B27653-3193-1A46-95AC-F53E2E2BD14B}" destId="{72BDCF59-4A00-1144-9FC4-0040FB048FA8}" srcOrd="0" destOrd="0" presId="urn:microsoft.com/office/officeart/2005/8/layout/balance1"/>
    <dgm:cxn modelId="{3C5E759D-918C-3A4E-8DB6-0C48A09395AA}" type="presOf" srcId="{6CA12CFB-0EFB-8C4A-9C8F-5410A91E55EF}" destId="{E3C1DFD0-772A-1D43-9C0F-79364A497405}" srcOrd="0" destOrd="0" presId="urn:microsoft.com/office/officeart/2005/8/layout/balance1"/>
    <dgm:cxn modelId="{769CACB6-7C29-024E-AC7A-345E2A5232E2}" type="presOf" srcId="{C34E591D-2D10-1948-B704-951541228D91}" destId="{ABFCFBCD-3A41-DB4B-AFD4-C1CB23877FC1}" srcOrd="0" destOrd="0" presId="urn:microsoft.com/office/officeart/2005/8/layout/balance1"/>
    <dgm:cxn modelId="{94591ABF-C504-B84E-AD38-5BE3C7588EE2}" srcId="{C34E591D-2D10-1948-B704-951541228D91}" destId="{F67B8488-B9C2-A549-B607-8ADB83C8E2A8}" srcOrd="0" destOrd="0" parTransId="{03DEE073-8C2F-C24C-9ADD-6843AA8EFC48}" sibTransId="{9B9AC2FF-C348-4240-9B9E-0D375A2A5CF1}"/>
    <dgm:cxn modelId="{4FBC93FE-81F1-F64E-A277-93CB4DCA2DC9}" type="presOf" srcId="{F67B8488-B9C2-A549-B607-8ADB83C8E2A8}" destId="{096AE172-6304-264A-9E15-3ECA38DF8404}" srcOrd="0" destOrd="0" presId="urn:microsoft.com/office/officeart/2005/8/layout/balance1"/>
    <dgm:cxn modelId="{D5A95EC9-824A-6A4A-9285-A28A0F88FCCD}" type="presParOf" srcId="{ABFCFBCD-3A41-DB4B-AFD4-C1CB23877FC1}" destId="{43D309FF-056C-4D4D-8BED-1A7C5654713F}" srcOrd="0" destOrd="0" presId="urn:microsoft.com/office/officeart/2005/8/layout/balance1"/>
    <dgm:cxn modelId="{04BC1A0B-DE8E-D649-ABA5-E465DB4A511A}" type="presParOf" srcId="{ABFCFBCD-3A41-DB4B-AFD4-C1CB23877FC1}" destId="{6277DC80-33FE-994F-9A6A-FFE95DB6B505}" srcOrd="1" destOrd="0" presId="urn:microsoft.com/office/officeart/2005/8/layout/balance1"/>
    <dgm:cxn modelId="{672DE6E3-F60F-3946-9BF0-AFEC45E83CB7}" type="presParOf" srcId="{6277DC80-33FE-994F-9A6A-FFE95DB6B505}" destId="{096AE172-6304-264A-9E15-3ECA38DF8404}" srcOrd="0" destOrd="0" presId="urn:microsoft.com/office/officeart/2005/8/layout/balance1"/>
    <dgm:cxn modelId="{B6277ED4-7CE0-2742-ACAF-3CF9F5E06B58}" type="presParOf" srcId="{6277DC80-33FE-994F-9A6A-FFE95DB6B505}" destId="{2E674906-A73F-5843-89E1-29BBC8813FA9}" srcOrd="1" destOrd="0" presId="urn:microsoft.com/office/officeart/2005/8/layout/balance1"/>
    <dgm:cxn modelId="{2E0C5448-ADA2-6348-BEAA-DE61B7848F37}" type="presParOf" srcId="{ABFCFBCD-3A41-DB4B-AFD4-C1CB23877FC1}" destId="{EA0C2569-817C-AA48-8D7E-4524E7F83762}" srcOrd="2" destOrd="0" presId="urn:microsoft.com/office/officeart/2005/8/layout/balance1"/>
    <dgm:cxn modelId="{047A32C6-2348-E34A-BA6B-5155B7C871B0}" type="presParOf" srcId="{EA0C2569-817C-AA48-8D7E-4524E7F83762}" destId="{A2B51ABE-1A27-904F-A7A1-C17D1A1359A0}" srcOrd="0" destOrd="0" presId="urn:microsoft.com/office/officeart/2005/8/layout/balance1"/>
    <dgm:cxn modelId="{6B8E82E3-C1BB-FF45-90FB-510A71A1D2D8}" type="presParOf" srcId="{EA0C2569-817C-AA48-8D7E-4524E7F83762}" destId="{9DA298CD-B0EB-764A-AF90-95624E3560B9}" srcOrd="1" destOrd="0" presId="urn:microsoft.com/office/officeart/2005/8/layout/balance1"/>
    <dgm:cxn modelId="{507F0CB3-E6D1-E44F-A93D-02272036B021}" type="presParOf" srcId="{EA0C2569-817C-AA48-8D7E-4524E7F83762}" destId="{66ECA407-0E6A-5A4C-B1C4-78D2DABFF49C}" srcOrd="2" destOrd="0" presId="urn:microsoft.com/office/officeart/2005/8/layout/balance1"/>
    <dgm:cxn modelId="{44AD70BC-901F-8C43-B22E-8A2C0CFB9168}" type="presParOf" srcId="{EA0C2569-817C-AA48-8D7E-4524E7F83762}" destId="{72BDCF59-4A00-1144-9FC4-0040FB048FA8}" srcOrd="3" destOrd="0" presId="urn:microsoft.com/office/officeart/2005/8/layout/balance1"/>
    <dgm:cxn modelId="{27680981-6CF6-7B41-ADA6-51D0F6FD8A4B}" type="presParOf" srcId="{EA0C2569-817C-AA48-8D7E-4524E7F83762}" destId="{E3C1DFD0-772A-1D43-9C0F-79364A497405}" srcOrd="4" destOrd="0" presId="urn:microsoft.com/office/officeart/2005/8/layout/balance1"/>
    <dgm:cxn modelId="{749EB7AD-BD16-8444-A254-470DAD36F799}" type="presParOf" srcId="{EA0C2569-817C-AA48-8D7E-4524E7F83762}" destId="{A618C7D5-9079-5246-806C-2D57BA63CA59}" srcOrd="5" destOrd="0" presId="urn:microsoft.com/office/officeart/2005/8/layout/balance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B5185D5-4EC5-C94E-929D-1956238EF228}" type="doc">
      <dgm:prSet loTypeId="urn:microsoft.com/office/officeart/2009/3/layout/SubStepProcess" loCatId="" qsTypeId="urn:microsoft.com/office/officeart/2005/8/quickstyle/simple1" qsCatId="simple" csTypeId="urn:microsoft.com/office/officeart/2005/8/colors/accent1_2" csCatId="accent1" phldr="1"/>
      <dgm:spPr/>
      <dgm:t>
        <a:bodyPr/>
        <a:lstStyle/>
        <a:p>
          <a:endParaRPr lang="fr-FR"/>
        </a:p>
      </dgm:t>
    </dgm:pt>
    <dgm:pt modelId="{90F19A41-EA67-CD43-A575-BCA1A62E03FD}">
      <dgm:prSet phldrT="[Texte]" custT="1"/>
      <dgm:spPr/>
      <dgm:t>
        <a:bodyPr/>
        <a:lstStyle/>
        <a:p>
          <a:r>
            <a:rPr lang="fi-FI" sz="2000" dirty="0"/>
            <a:t>Onnistunut keskustelun vuorovaikutus</a:t>
          </a:r>
          <a:endParaRPr lang="fr-FR" sz="2000" dirty="0"/>
        </a:p>
      </dgm:t>
    </dgm:pt>
    <dgm:pt modelId="{38D367FE-A8A5-0C4F-AF39-41AB201ADC64}" type="parTrans" cxnId="{FF8F47A9-766E-044A-AE98-73C73343414B}">
      <dgm:prSet/>
      <dgm:spPr/>
      <dgm:t>
        <a:bodyPr/>
        <a:lstStyle/>
        <a:p>
          <a:endParaRPr lang="fr-FR" sz="2000"/>
        </a:p>
      </dgm:t>
    </dgm:pt>
    <dgm:pt modelId="{4A6C560F-D95D-B440-83DB-30AFED1D900D}" type="sibTrans" cxnId="{FF8F47A9-766E-044A-AE98-73C73343414B}">
      <dgm:prSet/>
      <dgm:spPr/>
      <dgm:t>
        <a:bodyPr/>
        <a:lstStyle/>
        <a:p>
          <a:endParaRPr lang="fr-FR" sz="2000"/>
        </a:p>
      </dgm:t>
    </dgm:pt>
    <dgm:pt modelId="{F63ADDEA-EE44-6949-BADA-533EAB94D48F}">
      <dgm:prSet phldrT="[Texte]" custT="1"/>
      <dgm:spPr/>
      <dgm:t>
        <a:bodyPr/>
        <a:lstStyle/>
        <a:p>
          <a:r>
            <a:rPr lang="fr-FR" sz="2000" dirty="0"/>
            <a:t>Riippuu</a:t>
          </a:r>
        </a:p>
      </dgm:t>
    </dgm:pt>
    <dgm:pt modelId="{088BC06B-52F8-294F-A482-2CB735EAE895}" type="parTrans" cxnId="{255C08A3-7D0D-EA40-AA16-870F63BBEAF8}">
      <dgm:prSet/>
      <dgm:spPr/>
      <dgm:t>
        <a:bodyPr/>
        <a:lstStyle/>
        <a:p>
          <a:endParaRPr lang="fr-FR" sz="2000"/>
        </a:p>
      </dgm:t>
    </dgm:pt>
    <dgm:pt modelId="{872F3115-F47E-EF47-A85F-0A28112EC0A9}" type="sibTrans" cxnId="{255C08A3-7D0D-EA40-AA16-870F63BBEAF8}">
      <dgm:prSet/>
      <dgm:spPr/>
      <dgm:t>
        <a:bodyPr/>
        <a:lstStyle/>
        <a:p>
          <a:endParaRPr lang="fr-FR" sz="2000"/>
        </a:p>
      </dgm:t>
    </dgm:pt>
    <dgm:pt modelId="{1A905854-1682-8048-B202-D1EA2FEB0679}">
      <dgm:prSet phldrT="[Texte]" custT="1"/>
      <dgm:spPr/>
      <dgm:t>
        <a:bodyPr/>
        <a:lstStyle/>
        <a:p>
          <a:r>
            <a:rPr lang="fi-FI" sz="2000"/>
            <a:t>Täsmällinen tieto henkilöistä, asioista jne., joihin puheessa viitataan.</a:t>
          </a:r>
          <a:endParaRPr lang="fr-FR" sz="2000" dirty="0"/>
        </a:p>
      </dgm:t>
    </dgm:pt>
    <dgm:pt modelId="{769E68B1-4530-E848-9619-4AF53AA8CEC9}" type="parTrans" cxnId="{7F2F0726-F382-9344-96E2-1962DB95C389}">
      <dgm:prSet/>
      <dgm:spPr/>
      <dgm:t>
        <a:bodyPr/>
        <a:lstStyle/>
        <a:p>
          <a:endParaRPr lang="fr-FR" sz="2000"/>
        </a:p>
      </dgm:t>
    </dgm:pt>
    <dgm:pt modelId="{FF52570D-BE62-B947-A73F-EB75DBBBB830}" type="sibTrans" cxnId="{7F2F0726-F382-9344-96E2-1962DB95C389}">
      <dgm:prSet/>
      <dgm:spPr/>
      <dgm:t>
        <a:bodyPr/>
        <a:lstStyle/>
        <a:p>
          <a:endParaRPr lang="fr-FR" sz="2000"/>
        </a:p>
      </dgm:t>
    </dgm:pt>
    <dgm:pt modelId="{F1EB4DAD-6015-B14A-B43F-75CEE4B08AFA}" type="pres">
      <dgm:prSet presAssocID="{DB5185D5-4EC5-C94E-929D-1956238EF228}" presName="Name0" presStyleCnt="0">
        <dgm:presLayoutVars>
          <dgm:chMax val="7"/>
          <dgm:dir/>
          <dgm:animOne val="branch"/>
        </dgm:presLayoutVars>
      </dgm:prSet>
      <dgm:spPr/>
    </dgm:pt>
    <dgm:pt modelId="{1AB25661-C159-4C41-A3C7-DD495726B2E6}" type="pres">
      <dgm:prSet presAssocID="{90F19A41-EA67-CD43-A575-BCA1A62E03FD}" presName="parTx1" presStyleLbl="node1" presStyleIdx="0" presStyleCnt="2"/>
      <dgm:spPr/>
    </dgm:pt>
    <dgm:pt modelId="{7F3912E8-1092-9B4E-B2EF-7C787D8DF208}" type="pres">
      <dgm:prSet presAssocID="{90F19A41-EA67-CD43-A575-BCA1A62E03FD}" presName="spPre1" presStyleCnt="0"/>
      <dgm:spPr/>
    </dgm:pt>
    <dgm:pt modelId="{48F1D316-8D94-EE4E-88A9-757160B66ECE}" type="pres">
      <dgm:prSet presAssocID="{90F19A41-EA67-CD43-A575-BCA1A62E03FD}" presName="chLin1" presStyleCnt="0"/>
      <dgm:spPr/>
    </dgm:pt>
    <dgm:pt modelId="{D2E77A8D-A308-614E-8912-C35B8B61D8B2}" type="pres">
      <dgm:prSet presAssocID="{088BC06B-52F8-294F-A482-2CB735EAE895}" presName="Name11" presStyleLbl="parChTrans1D1" presStyleIdx="0" presStyleCnt="4"/>
      <dgm:spPr/>
    </dgm:pt>
    <dgm:pt modelId="{FFA315CB-300B-294E-B3C3-7EC534808409}" type="pres">
      <dgm:prSet presAssocID="{088BC06B-52F8-294F-A482-2CB735EAE895}" presName="Name31" presStyleLbl="parChTrans1D1" presStyleIdx="1" presStyleCnt="4"/>
      <dgm:spPr/>
    </dgm:pt>
    <dgm:pt modelId="{A0374E0F-D8F8-3342-95EE-FA59424522EB}" type="pres">
      <dgm:prSet presAssocID="{F63ADDEA-EE44-6949-BADA-533EAB94D48F}" presName="top1" presStyleCnt="0"/>
      <dgm:spPr/>
    </dgm:pt>
    <dgm:pt modelId="{0A0CFB36-8211-0549-8B6E-0877603D1C17}" type="pres">
      <dgm:prSet presAssocID="{F63ADDEA-EE44-6949-BADA-533EAB94D48F}" presName="txAndLines1" presStyleCnt="0"/>
      <dgm:spPr/>
    </dgm:pt>
    <dgm:pt modelId="{0CFA9582-7681-DC47-879B-A1CE2B1B73B9}" type="pres">
      <dgm:prSet presAssocID="{F63ADDEA-EE44-6949-BADA-533EAB94D48F}" presName="anchor1" presStyleCnt="0"/>
      <dgm:spPr/>
    </dgm:pt>
    <dgm:pt modelId="{08E98274-5049-D749-A541-D3D1BA04ECEE}" type="pres">
      <dgm:prSet presAssocID="{F63ADDEA-EE44-6949-BADA-533EAB94D48F}" presName="backup1" presStyleCnt="0"/>
      <dgm:spPr/>
    </dgm:pt>
    <dgm:pt modelId="{EA24D158-6EBC-FE43-86E6-3331FF26100C}" type="pres">
      <dgm:prSet presAssocID="{F63ADDEA-EE44-6949-BADA-533EAB94D48F}" presName="preLine1" presStyleLbl="parChTrans1D1" presStyleIdx="2" presStyleCnt="4"/>
      <dgm:spPr/>
    </dgm:pt>
    <dgm:pt modelId="{19BBAEC4-8BDC-374F-B66B-F6B553E2F553}" type="pres">
      <dgm:prSet presAssocID="{F63ADDEA-EE44-6949-BADA-533EAB94D48F}" presName="desTx1" presStyleLbl="revTx" presStyleIdx="0" presStyleCnt="0">
        <dgm:presLayoutVars>
          <dgm:bulletEnabled val="1"/>
        </dgm:presLayoutVars>
      </dgm:prSet>
      <dgm:spPr/>
    </dgm:pt>
    <dgm:pt modelId="{61B174C4-1048-D345-B600-008BE3129808}" type="pres">
      <dgm:prSet presAssocID="{F63ADDEA-EE44-6949-BADA-533EAB94D48F}" presName="postLine1" presStyleLbl="parChTrans1D1" presStyleIdx="3" presStyleCnt="4"/>
      <dgm:spPr/>
    </dgm:pt>
    <dgm:pt modelId="{57DCC626-4AF2-0A40-897C-ABEF9514D574}" type="pres">
      <dgm:prSet presAssocID="{90F19A41-EA67-CD43-A575-BCA1A62E03FD}" presName="spPost1" presStyleCnt="0"/>
      <dgm:spPr/>
    </dgm:pt>
    <dgm:pt modelId="{547F6479-A0FE-9C40-9363-C5734A97F7E9}" type="pres">
      <dgm:prSet presAssocID="{1A905854-1682-8048-B202-D1EA2FEB0679}" presName="parTx2" presStyleLbl="node1" presStyleIdx="1" presStyleCnt="2"/>
      <dgm:spPr/>
    </dgm:pt>
  </dgm:ptLst>
  <dgm:cxnLst>
    <dgm:cxn modelId="{5C098914-9B84-3A41-8723-521DF78EAF54}" type="presOf" srcId="{90F19A41-EA67-CD43-A575-BCA1A62E03FD}" destId="{1AB25661-C159-4C41-A3C7-DD495726B2E6}" srcOrd="0" destOrd="0" presId="urn:microsoft.com/office/officeart/2009/3/layout/SubStepProcess"/>
    <dgm:cxn modelId="{7F2F0726-F382-9344-96E2-1962DB95C389}" srcId="{DB5185D5-4EC5-C94E-929D-1956238EF228}" destId="{1A905854-1682-8048-B202-D1EA2FEB0679}" srcOrd="1" destOrd="0" parTransId="{769E68B1-4530-E848-9619-4AF53AA8CEC9}" sibTransId="{FF52570D-BE62-B947-A73F-EB75DBBBB830}"/>
    <dgm:cxn modelId="{EB15414A-A732-4B40-A119-5F0E1E0960F0}" type="presOf" srcId="{1A905854-1682-8048-B202-D1EA2FEB0679}" destId="{547F6479-A0FE-9C40-9363-C5734A97F7E9}" srcOrd="0" destOrd="0" presId="urn:microsoft.com/office/officeart/2009/3/layout/SubStepProcess"/>
    <dgm:cxn modelId="{E1140594-7582-5A47-84C2-78BDC1D63B67}" type="presOf" srcId="{DB5185D5-4EC5-C94E-929D-1956238EF228}" destId="{F1EB4DAD-6015-B14A-B43F-75CEE4B08AFA}" srcOrd="0" destOrd="0" presId="urn:microsoft.com/office/officeart/2009/3/layout/SubStepProcess"/>
    <dgm:cxn modelId="{255C08A3-7D0D-EA40-AA16-870F63BBEAF8}" srcId="{90F19A41-EA67-CD43-A575-BCA1A62E03FD}" destId="{F63ADDEA-EE44-6949-BADA-533EAB94D48F}" srcOrd="0" destOrd="0" parTransId="{088BC06B-52F8-294F-A482-2CB735EAE895}" sibTransId="{872F3115-F47E-EF47-A85F-0A28112EC0A9}"/>
    <dgm:cxn modelId="{633761A5-5994-994A-866D-B6922EF2A5F0}" type="presOf" srcId="{F63ADDEA-EE44-6949-BADA-533EAB94D48F}" destId="{19BBAEC4-8BDC-374F-B66B-F6B553E2F553}" srcOrd="0" destOrd="0" presId="urn:microsoft.com/office/officeart/2009/3/layout/SubStepProcess"/>
    <dgm:cxn modelId="{FF8F47A9-766E-044A-AE98-73C73343414B}" srcId="{DB5185D5-4EC5-C94E-929D-1956238EF228}" destId="{90F19A41-EA67-CD43-A575-BCA1A62E03FD}" srcOrd="0" destOrd="0" parTransId="{38D367FE-A8A5-0C4F-AF39-41AB201ADC64}" sibTransId="{4A6C560F-D95D-B440-83DB-30AFED1D900D}"/>
    <dgm:cxn modelId="{EF2D15DE-CB0F-0E4E-8BA2-67E7C048D410}" type="presParOf" srcId="{F1EB4DAD-6015-B14A-B43F-75CEE4B08AFA}" destId="{1AB25661-C159-4C41-A3C7-DD495726B2E6}" srcOrd="0" destOrd="0" presId="urn:microsoft.com/office/officeart/2009/3/layout/SubStepProcess"/>
    <dgm:cxn modelId="{03D5877F-E563-2E48-B9AB-731E17EF837A}" type="presParOf" srcId="{F1EB4DAD-6015-B14A-B43F-75CEE4B08AFA}" destId="{7F3912E8-1092-9B4E-B2EF-7C787D8DF208}" srcOrd="1" destOrd="0" presId="urn:microsoft.com/office/officeart/2009/3/layout/SubStepProcess"/>
    <dgm:cxn modelId="{4715ECEF-F16F-044A-A744-50A5EC505402}" type="presParOf" srcId="{F1EB4DAD-6015-B14A-B43F-75CEE4B08AFA}" destId="{48F1D316-8D94-EE4E-88A9-757160B66ECE}" srcOrd="2" destOrd="0" presId="urn:microsoft.com/office/officeart/2009/3/layout/SubStepProcess"/>
    <dgm:cxn modelId="{FE3DB08E-40C8-DA46-8D89-3AF2C6514E7D}" type="presParOf" srcId="{48F1D316-8D94-EE4E-88A9-757160B66ECE}" destId="{D2E77A8D-A308-614E-8912-C35B8B61D8B2}" srcOrd="0" destOrd="0" presId="urn:microsoft.com/office/officeart/2009/3/layout/SubStepProcess"/>
    <dgm:cxn modelId="{9246D7D8-2E3C-D345-93A0-E968A420A687}" type="presParOf" srcId="{48F1D316-8D94-EE4E-88A9-757160B66ECE}" destId="{FFA315CB-300B-294E-B3C3-7EC534808409}" srcOrd="1" destOrd="0" presId="urn:microsoft.com/office/officeart/2009/3/layout/SubStepProcess"/>
    <dgm:cxn modelId="{D0CB7DAD-4E22-CE4A-B893-24CCFCC7A3D0}" type="presParOf" srcId="{48F1D316-8D94-EE4E-88A9-757160B66ECE}" destId="{A0374E0F-D8F8-3342-95EE-FA59424522EB}" srcOrd="2" destOrd="0" presId="urn:microsoft.com/office/officeart/2009/3/layout/SubStepProcess"/>
    <dgm:cxn modelId="{171FB48A-114B-9B4A-8BC4-D600481C4846}" type="presParOf" srcId="{48F1D316-8D94-EE4E-88A9-757160B66ECE}" destId="{0A0CFB36-8211-0549-8B6E-0877603D1C17}" srcOrd="3" destOrd="0" presId="urn:microsoft.com/office/officeart/2009/3/layout/SubStepProcess"/>
    <dgm:cxn modelId="{2DA6AD9D-753C-3740-A478-A8FDD03AA7A0}" type="presParOf" srcId="{0A0CFB36-8211-0549-8B6E-0877603D1C17}" destId="{0CFA9582-7681-DC47-879B-A1CE2B1B73B9}" srcOrd="0" destOrd="0" presId="urn:microsoft.com/office/officeart/2009/3/layout/SubStepProcess"/>
    <dgm:cxn modelId="{FBD0C656-7855-8F4E-8B42-FAC83538F709}" type="presParOf" srcId="{0A0CFB36-8211-0549-8B6E-0877603D1C17}" destId="{08E98274-5049-D749-A541-D3D1BA04ECEE}" srcOrd="1" destOrd="0" presId="urn:microsoft.com/office/officeart/2009/3/layout/SubStepProcess"/>
    <dgm:cxn modelId="{00F1E21E-85EE-DD44-83F9-ED086B6295B9}" type="presParOf" srcId="{0A0CFB36-8211-0549-8B6E-0877603D1C17}" destId="{EA24D158-6EBC-FE43-86E6-3331FF26100C}" srcOrd="2" destOrd="0" presId="urn:microsoft.com/office/officeart/2009/3/layout/SubStepProcess"/>
    <dgm:cxn modelId="{35304161-19E8-0E4C-A40B-6C8D32059846}" type="presParOf" srcId="{0A0CFB36-8211-0549-8B6E-0877603D1C17}" destId="{19BBAEC4-8BDC-374F-B66B-F6B553E2F553}" srcOrd="3" destOrd="0" presId="urn:microsoft.com/office/officeart/2009/3/layout/SubStepProcess"/>
    <dgm:cxn modelId="{9331F6AF-2D20-D240-9A27-2F6F3B13ECA0}" type="presParOf" srcId="{0A0CFB36-8211-0549-8B6E-0877603D1C17}" destId="{61B174C4-1048-D345-B600-008BE3129808}" srcOrd="4" destOrd="0" presId="urn:microsoft.com/office/officeart/2009/3/layout/SubStepProcess"/>
    <dgm:cxn modelId="{9686A4DD-3C9F-4E49-8590-022056E7709F}" type="presParOf" srcId="{F1EB4DAD-6015-B14A-B43F-75CEE4B08AFA}" destId="{57DCC626-4AF2-0A40-897C-ABEF9514D574}" srcOrd="3" destOrd="0" presId="urn:microsoft.com/office/officeart/2009/3/layout/SubStepProcess"/>
    <dgm:cxn modelId="{0AD2037D-6548-4341-A32D-8A9BBB82D26B}" type="presParOf" srcId="{F1EB4DAD-6015-B14A-B43F-75CEE4B08AFA}" destId="{547F6479-A0FE-9C40-9363-C5734A97F7E9}" srcOrd="4" destOrd="0" presId="urn:microsoft.com/office/officeart/2009/3/layout/SubStepProcess"/>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6F0AEF2-997D-9F43-A253-0B8DA5ACA0C3}" type="doc">
      <dgm:prSet loTypeId="urn:microsoft.com/office/officeart/2008/layout/HexagonCluster" loCatId="" qsTypeId="urn:microsoft.com/office/officeart/2005/8/quickstyle/simple1" qsCatId="simple" csTypeId="urn:microsoft.com/office/officeart/2005/8/colors/accent1_1" csCatId="accent1" phldr="1"/>
      <dgm:spPr/>
      <dgm:t>
        <a:bodyPr/>
        <a:lstStyle/>
        <a:p>
          <a:endParaRPr lang="fr-FR"/>
        </a:p>
      </dgm:t>
    </dgm:pt>
    <dgm:pt modelId="{5CB8885B-CA4B-084A-831D-36E4DCA3ABF3}">
      <dgm:prSet phldrT="[Texte]"/>
      <dgm:spPr/>
      <dgm:t>
        <a:bodyPr/>
        <a:lstStyle/>
        <a:p>
          <a:r>
            <a:rPr lang="fi-FI" dirty="0"/>
            <a:t>Ymmärrä, että olet kommunikatiivinen tilanne</a:t>
          </a:r>
          <a:endParaRPr lang="fr-FR" dirty="0"/>
        </a:p>
      </dgm:t>
    </dgm:pt>
    <dgm:pt modelId="{3080DBBA-19A3-6841-9415-D086DAD83BCB}" type="parTrans" cxnId="{FE35E77B-3831-7541-B9F5-1FEF7D69A98D}">
      <dgm:prSet/>
      <dgm:spPr/>
      <dgm:t>
        <a:bodyPr/>
        <a:lstStyle/>
        <a:p>
          <a:endParaRPr lang="fr-FR"/>
        </a:p>
      </dgm:t>
    </dgm:pt>
    <dgm:pt modelId="{2A2722AE-AADA-0747-AC07-8A36A2C688A1}" type="sibTrans" cxnId="{FE35E77B-3831-7541-B9F5-1FEF7D69A98D}">
      <dgm:prSet/>
      <dgm:spPr>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dgm:spPr>
      <dgm:t>
        <a:bodyPr/>
        <a:lstStyle/>
        <a:p>
          <a:endParaRPr lang="fr-FR"/>
        </a:p>
      </dgm:t>
      <dgm:extLst>
        <a:ext uri="{E40237B7-FDA0-4F09-8148-C483321AD2D9}">
          <dgm14:cNvPr xmlns:dgm14="http://schemas.microsoft.com/office/drawing/2010/diagram" id="0" name="" descr="Two people with speech bubbles"/>
        </a:ext>
      </dgm:extLst>
    </dgm:pt>
    <dgm:pt modelId="{70DA6EF1-FCD9-D644-8F90-C8B8C5E1E093}">
      <dgm:prSet phldrT="[Texte]"/>
      <dgm:spPr/>
      <dgm:t>
        <a:bodyPr/>
        <a:lstStyle/>
        <a:p>
          <a:r>
            <a:rPr lang="fr-FR" dirty="0"/>
            <a:t>Arvioi vastaanottajan tietotarpeet</a:t>
          </a:r>
        </a:p>
      </dgm:t>
    </dgm:pt>
    <dgm:pt modelId="{FC6DB112-68CA-1348-A570-69320E8254EF}" type="parTrans" cxnId="{377BE2A9-249B-B747-A735-EA1DD85A41CE}">
      <dgm:prSet/>
      <dgm:spPr/>
      <dgm:t>
        <a:bodyPr/>
        <a:lstStyle/>
        <a:p>
          <a:endParaRPr lang="fr-FR"/>
        </a:p>
      </dgm:t>
    </dgm:pt>
    <dgm:pt modelId="{94E385F6-DC21-1848-936C-F81ABADDD7F8}" type="sibTrans" cxnId="{377BE2A9-249B-B747-A735-EA1DD85A41CE}">
      <dgm:prSet/>
      <dgm:spPr>
        <a:blipFill>
          <a:blip xmlns:r="http://schemas.openxmlformats.org/officeDocument/2006/relationships" r:embed="rId2" cstate="screen">
            <a:extLst>
              <a:ext uri="{28A0092B-C50C-407E-A947-70E740481C1C}">
                <a14:useLocalDpi xmlns:a14="http://schemas.microsoft.com/office/drawing/2010/main"/>
              </a:ext>
            </a:extLst>
          </a:blip>
          <a:srcRect/>
          <a:stretch>
            <a:fillRect/>
          </a:stretch>
        </a:blipFill>
      </dgm:spPr>
      <dgm:t>
        <a:bodyPr/>
        <a:lstStyle/>
        <a:p>
          <a:endParaRPr lang="fr-FR"/>
        </a:p>
      </dgm:t>
      <dgm:extLst>
        <a:ext uri="{E40237B7-FDA0-4F09-8148-C483321AD2D9}">
          <dgm14:cNvPr xmlns:dgm14="http://schemas.microsoft.com/office/drawing/2010/diagram" id="0" name="" descr="Contour de tête et loupe"/>
        </a:ext>
      </dgm:extLst>
    </dgm:pt>
    <dgm:pt modelId="{58A1C48F-6ACC-9E45-9B6B-A9BC244FC5C5}">
      <dgm:prSet phldrT="[Texte]"/>
      <dgm:spPr/>
      <dgm:t>
        <a:bodyPr/>
        <a:lstStyle/>
        <a:p>
          <a:r>
            <a:rPr lang="fr-FR" dirty="0"/>
            <a:t>Ymmärtämättömyyden ilmaiseminen asianmukaisilla viesteillä</a:t>
          </a:r>
        </a:p>
      </dgm:t>
    </dgm:pt>
    <dgm:pt modelId="{022C9559-97C3-BE45-9344-FD06EF49F70F}" type="parTrans" cxnId="{6122F456-3BEE-AE4E-9C82-CBBE87D320EA}">
      <dgm:prSet/>
      <dgm:spPr/>
      <dgm:t>
        <a:bodyPr/>
        <a:lstStyle/>
        <a:p>
          <a:endParaRPr lang="fr-FR"/>
        </a:p>
      </dgm:t>
    </dgm:pt>
    <dgm:pt modelId="{DC18E3AE-22B9-AF44-B4E2-38CBE8AF1326}" type="sibTrans" cxnId="{6122F456-3BEE-AE4E-9C82-CBBE87D320EA}">
      <dgm:prSet/>
      <dgm:spPr>
        <a:blipFill>
          <a:blip xmlns:r="http://schemas.openxmlformats.org/officeDocument/2006/relationships" r:embed="rId3" cstate="screen">
            <a:extLst>
              <a:ext uri="{28A0092B-C50C-407E-A947-70E740481C1C}">
                <a14:useLocalDpi xmlns:a14="http://schemas.microsoft.com/office/drawing/2010/main"/>
              </a:ext>
            </a:extLst>
          </a:blip>
          <a:srcRect/>
          <a:stretch>
            <a:fillRect/>
          </a:stretch>
        </a:blipFill>
      </dgm:spPr>
      <dgm:t>
        <a:bodyPr/>
        <a:lstStyle/>
        <a:p>
          <a:endParaRPr lang="fr-FR"/>
        </a:p>
      </dgm:t>
      <dgm:extLst>
        <a:ext uri="{E40237B7-FDA0-4F09-8148-C483321AD2D9}">
          <dgm14:cNvPr xmlns:dgm14="http://schemas.microsoft.com/office/drawing/2010/diagram" id="0" name="" descr="Deux téléphones avec bulles de conversation"/>
        </a:ext>
      </dgm:extLst>
    </dgm:pt>
    <dgm:pt modelId="{6B276308-294C-3142-9DE8-DF72C319F5A9}">
      <dgm:prSet/>
      <dgm:spPr/>
      <dgm:t>
        <a:bodyPr/>
        <a:lstStyle/>
        <a:p>
          <a:r>
            <a:rPr lang="fr-FR" dirty="0"/>
            <a:t>Viestien tulkitseminen</a:t>
          </a:r>
        </a:p>
      </dgm:t>
    </dgm:pt>
    <dgm:pt modelId="{1A183B76-527D-2645-B192-3C89C1844179}" type="parTrans" cxnId="{8C1F261F-78B6-264A-8B21-64F512F6A579}">
      <dgm:prSet/>
      <dgm:spPr/>
      <dgm:t>
        <a:bodyPr/>
        <a:lstStyle/>
        <a:p>
          <a:endParaRPr lang="fr-FR"/>
        </a:p>
      </dgm:t>
    </dgm:pt>
    <dgm:pt modelId="{24909D51-A6AC-3F4C-AB00-83F74EC50A3F}" type="sibTrans" cxnId="{8C1F261F-78B6-264A-8B21-64F512F6A579}">
      <dgm:prSet/>
      <dgm:spPr>
        <a:blipFill>
          <a:blip xmlns:r="http://schemas.openxmlformats.org/officeDocument/2006/relationships" r:embed="rId4" cstate="screen">
            <a:extLst>
              <a:ext uri="{28A0092B-C50C-407E-A947-70E740481C1C}">
                <a14:useLocalDpi xmlns:a14="http://schemas.microsoft.com/office/drawing/2010/main"/>
              </a:ext>
            </a:extLst>
          </a:blip>
          <a:srcRect/>
          <a:stretch>
            <a:fillRect/>
          </a:stretch>
        </a:blipFill>
      </dgm:spPr>
      <dgm:t>
        <a:bodyPr/>
        <a:lstStyle/>
        <a:p>
          <a:endParaRPr lang="fr-FR"/>
        </a:p>
      </dgm:t>
      <dgm:extLst>
        <a:ext uri="{E40237B7-FDA0-4F09-8148-C483321AD2D9}">
          <dgm14:cNvPr xmlns:dgm14="http://schemas.microsoft.com/office/drawing/2010/diagram" id="0" name="" descr="Personne avec un concept d'idée"/>
        </a:ext>
      </dgm:extLst>
    </dgm:pt>
    <dgm:pt modelId="{28772B50-F7D8-C946-98A8-BF44230DAD33}">
      <dgm:prSet/>
      <dgm:spPr/>
      <dgm:t>
        <a:bodyPr/>
        <a:lstStyle/>
        <a:p>
          <a:r>
            <a:rPr lang="fr-FR" dirty="0"/>
            <a:t>Ymmärtäminen, että emme ymmärrä</a:t>
          </a:r>
        </a:p>
      </dgm:t>
    </dgm:pt>
    <dgm:pt modelId="{5991817B-0F4A-984E-8625-FAAA7415BDF7}" type="parTrans" cxnId="{A25A839D-A69F-AB4B-9205-E1FBCEEEC8EC}">
      <dgm:prSet/>
      <dgm:spPr/>
      <dgm:t>
        <a:bodyPr/>
        <a:lstStyle/>
        <a:p>
          <a:endParaRPr lang="fr-FR"/>
        </a:p>
      </dgm:t>
    </dgm:pt>
    <dgm:pt modelId="{88B81A5E-0C08-C24B-9F67-EE7226CECD3E}" type="sibTrans" cxnId="{A25A839D-A69F-AB4B-9205-E1FBCEEEC8EC}">
      <dgm:prSet/>
      <dgm:spPr>
        <a:blipFill>
          <a:blip xmlns:r="http://schemas.openxmlformats.org/officeDocument/2006/relationships" r:embed="rId5"/>
          <a:srcRect/>
          <a:stretch>
            <a:fillRect t="-8000" b="-8000"/>
          </a:stretch>
        </a:blipFill>
      </dgm:spPr>
      <dgm:t>
        <a:bodyPr/>
        <a:lstStyle/>
        <a:p>
          <a:endParaRPr lang="fr-FR"/>
        </a:p>
      </dgm:t>
    </dgm:pt>
    <dgm:pt modelId="{6CFE28A9-5591-D845-80F0-72A680E7F98A}" type="pres">
      <dgm:prSet presAssocID="{F6F0AEF2-997D-9F43-A253-0B8DA5ACA0C3}" presName="Name0" presStyleCnt="0">
        <dgm:presLayoutVars>
          <dgm:chMax val="21"/>
          <dgm:chPref val="21"/>
        </dgm:presLayoutVars>
      </dgm:prSet>
      <dgm:spPr/>
    </dgm:pt>
    <dgm:pt modelId="{0BC379FB-C55D-B144-8B3B-2996E9C7701E}" type="pres">
      <dgm:prSet presAssocID="{5CB8885B-CA4B-084A-831D-36E4DCA3ABF3}" presName="text1" presStyleCnt="0"/>
      <dgm:spPr/>
    </dgm:pt>
    <dgm:pt modelId="{29A48245-D746-8845-8110-E61B3EA1C6F5}" type="pres">
      <dgm:prSet presAssocID="{5CB8885B-CA4B-084A-831D-36E4DCA3ABF3}" presName="textRepeatNode" presStyleLbl="alignNode1" presStyleIdx="0" presStyleCnt="5">
        <dgm:presLayoutVars>
          <dgm:chMax val="0"/>
          <dgm:chPref val="0"/>
          <dgm:bulletEnabled val="1"/>
        </dgm:presLayoutVars>
      </dgm:prSet>
      <dgm:spPr/>
    </dgm:pt>
    <dgm:pt modelId="{85E65E45-4A57-7E4F-B66F-E4AF4326E8F3}" type="pres">
      <dgm:prSet presAssocID="{5CB8885B-CA4B-084A-831D-36E4DCA3ABF3}" presName="textaccent1" presStyleCnt="0"/>
      <dgm:spPr/>
    </dgm:pt>
    <dgm:pt modelId="{E95E5E43-8BAD-FE4B-8107-869F477634C1}" type="pres">
      <dgm:prSet presAssocID="{5CB8885B-CA4B-084A-831D-36E4DCA3ABF3}" presName="accentRepeatNode" presStyleLbl="solidAlignAcc1" presStyleIdx="0" presStyleCnt="10"/>
      <dgm:spPr/>
    </dgm:pt>
    <dgm:pt modelId="{3FB8E112-D2BF-584E-AE01-124DD7834381}" type="pres">
      <dgm:prSet presAssocID="{2A2722AE-AADA-0747-AC07-8A36A2C688A1}" presName="image1" presStyleCnt="0"/>
      <dgm:spPr/>
    </dgm:pt>
    <dgm:pt modelId="{98682DA6-2C20-6940-AB3D-3452BAFF892D}" type="pres">
      <dgm:prSet presAssocID="{2A2722AE-AADA-0747-AC07-8A36A2C688A1}" presName="imageRepeatNode" presStyleLbl="alignAcc1" presStyleIdx="0" presStyleCnt="5"/>
      <dgm:spPr/>
    </dgm:pt>
    <dgm:pt modelId="{526BC109-30B4-9849-B47C-57C1624D30AA}" type="pres">
      <dgm:prSet presAssocID="{2A2722AE-AADA-0747-AC07-8A36A2C688A1}" presName="imageaccent1" presStyleCnt="0"/>
      <dgm:spPr/>
    </dgm:pt>
    <dgm:pt modelId="{466DC8EC-95DE-1C43-979B-9A4CC5DD5979}" type="pres">
      <dgm:prSet presAssocID="{2A2722AE-AADA-0747-AC07-8A36A2C688A1}" presName="accentRepeatNode" presStyleLbl="solidAlignAcc1" presStyleIdx="1" presStyleCnt="10"/>
      <dgm:spPr/>
    </dgm:pt>
    <dgm:pt modelId="{3F848ADA-8972-A44D-BDA8-30C4265FA22B}" type="pres">
      <dgm:prSet presAssocID="{70DA6EF1-FCD9-D644-8F90-C8B8C5E1E093}" presName="text2" presStyleCnt="0"/>
      <dgm:spPr/>
    </dgm:pt>
    <dgm:pt modelId="{E885D59F-02C7-E64D-B2AF-F56C1EE10138}" type="pres">
      <dgm:prSet presAssocID="{70DA6EF1-FCD9-D644-8F90-C8B8C5E1E093}" presName="textRepeatNode" presStyleLbl="alignNode1" presStyleIdx="1" presStyleCnt="5">
        <dgm:presLayoutVars>
          <dgm:chMax val="0"/>
          <dgm:chPref val="0"/>
          <dgm:bulletEnabled val="1"/>
        </dgm:presLayoutVars>
      </dgm:prSet>
      <dgm:spPr/>
    </dgm:pt>
    <dgm:pt modelId="{1B2392A6-2875-CA44-8BE6-54DAB6D94545}" type="pres">
      <dgm:prSet presAssocID="{70DA6EF1-FCD9-D644-8F90-C8B8C5E1E093}" presName="textaccent2" presStyleCnt="0"/>
      <dgm:spPr/>
    </dgm:pt>
    <dgm:pt modelId="{35D06D8E-A555-874C-ADF1-52DA0B3015AF}" type="pres">
      <dgm:prSet presAssocID="{70DA6EF1-FCD9-D644-8F90-C8B8C5E1E093}" presName="accentRepeatNode" presStyleLbl="solidAlignAcc1" presStyleIdx="2" presStyleCnt="10"/>
      <dgm:spPr/>
    </dgm:pt>
    <dgm:pt modelId="{BFF205CA-7A2D-A242-8CDB-733B3F9BD691}" type="pres">
      <dgm:prSet presAssocID="{94E385F6-DC21-1848-936C-F81ABADDD7F8}" presName="image2" presStyleCnt="0"/>
      <dgm:spPr/>
    </dgm:pt>
    <dgm:pt modelId="{E126EE37-EDDD-1844-ADCC-0592E4D31239}" type="pres">
      <dgm:prSet presAssocID="{94E385F6-DC21-1848-936C-F81ABADDD7F8}" presName="imageRepeatNode" presStyleLbl="alignAcc1" presStyleIdx="1" presStyleCnt="5"/>
      <dgm:spPr/>
    </dgm:pt>
    <dgm:pt modelId="{D879FA28-F7BF-5D44-BBB5-7712D05711DB}" type="pres">
      <dgm:prSet presAssocID="{94E385F6-DC21-1848-936C-F81ABADDD7F8}" presName="imageaccent2" presStyleCnt="0"/>
      <dgm:spPr/>
    </dgm:pt>
    <dgm:pt modelId="{E5BBFC0A-8F5E-304B-AADF-35162447EE8A}" type="pres">
      <dgm:prSet presAssocID="{94E385F6-DC21-1848-936C-F81ABADDD7F8}" presName="accentRepeatNode" presStyleLbl="solidAlignAcc1" presStyleIdx="3" presStyleCnt="10"/>
      <dgm:spPr/>
    </dgm:pt>
    <dgm:pt modelId="{C0F968FA-A738-6643-8282-485E87FCED85}" type="pres">
      <dgm:prSet presAssocID="{6B276308-294C-3142-9DE8-DF72C319F5A9}" presName="text3" presStyleCnt="0"/>
      <dgm:spPr/>
    </dgm:pt>
    <dgm:pt modelId="{B32F2ECC-EAB0-EE42-B15E-3335055CEA8E}" type="pres">
      <dgm:prSet presAssocID="{6B276308-294C-3142-9DE8-DF72C319F5A9}" presName="textRepeatNode" presStyleLbl="alignNode1" presStyleIdx="2" presStyleCnt="5">
        <dgm:presLayoutVars>
          <dgm:chMax val="0"/>
          <dgm:chPref val="0"/>
          <dgm:bulletEnabled val="1"/>
        </dgm:presLayoutVars>
      </dgm:prSet>
      <dgm:spPr/>
    </dgm:pt>
    <dgm:pt modelId="{54215681-6129-AE4F-9DC9-9C83EA8EC599}" type="pres">
      <dgm:prSet presAssocID="{6B276308-294C-3142-9DE8-DF72C319F5A9}" presName="textaccent3" presStyleCnt="0"/>
      <dgm:spPr/>
    </dgm:pt>
    <dgm:pt modelId="{0C2D0C49-D481-9041-90C0-3A6D263540E0}" type="pres">
      <dgm:prSet presAssocID="{6B276308-294C-3142-9DE8-DF72C319F5A9}" presName="accentRepeatNode" presStyleLbl="solidAlignAcc1" presStyleIdx="4" presStyleCnt="10"/>
      <dgm:spPr/>
    </dgm:pt>
    <dgm:pt modelId="{9C6EB001-74F6-0D40-BA94-AC4381707CC7}" type="pres">
      <dgm:prSet presAssocID="{24909D51-A6AC-3F4C-AB00-83F74EC50A3F}" presName="image3" presStyleCnt="0"/>
      <dgm:spPr/>
    </dgm:pt>
    <dgm:pt modelId="{7649DE24-4EF3-A440-83C6-9E6F44B9C6A8}" type="pres">
      <dgm:prSet presAssocID="{24909D51-A6AC-3F4C-AB00-83F74EC50A3F}" presName="imageRepeatNode" presStyleLbl="alignAcc1" presStyleIdx="2" presStyleCnt="5"/>
      <dgm:spPr/>
    </dgm:pt>
    <dgm:pt modelId="{CEB0747E-9AB4-A347-B1DE-3556057C9901}" type="pres">
      <dgm:prSet presAssocID="{24909D51-A6AC-3F4C-AB00-83F74EC50A3F}" presName="imageaccent3" presStyleCnt="0"/>
      <dgm:spPr/>
    </dgm:pt>
    <dgm:pt modelId="{DDAFA805-FEBB-C545-B397-AAC274BE4F08}" type="pres">
      <dgm:prSet presAssocID="{24909D51-A6AC-3F4C-AB00-83F74EC50A3F}" presName="accentRepeatNode" presStyleLbl="solidAlignAcc1" presStyleIdx="5" presStyleCnt="10"/>
      <dgm:spPr/>
    </dgm:pt>
    <dgm:pt modelId="{330649A4-7991-854D-B71E-2B7173D842E2}" type="pres">
      <dgm:prSet presAssocID="{28772B50-F7D8-C946-98A8-BF44230DAD33}" presName="text4" presStyleCnt="0"/>
      <dgm:spPr/>
    </dgm:pt>
    <dgm:pt modelId="{A34D6AC3-CA56-B145-B8B8-25B4C5256DB4}" type="pres">
      <dgm:prSet presAssocID="{28772B50-F7D8-C946-98A8-BF44230DAD33}" presName="textRepeatNode" presStyleLbl="alignNode1" presStyleIdx="3" presStyleCnt="5">
        <dgm:presLayoutVars>
          <dgm:chMax val="0"/>
          <dgm:chPref val="0"/>
          <dgm:bulletEnabled val="1"/>
        </dgm:presLayoutVars>
      </dgm:prSet>
      <dgm:spPr/>
    </dgm:pt>
    <dgm:pt modelId="{D290B129-C601-4248-8549-33FE0078CBF6}" type="pres">
      <dgm:prSet presAssocID="{28772B50-F7D8-C946-98A8-BF44230DAD33}" presName="textaccent4" presStyleCnt="0"/>
      <dgm:spPr/>
    </dgm:pt>
    <dgm:pt modelId="{67E8C146-1C8D-CA4C-9E72-9B6B3FE31F9A}" type="pres">
      <dgm:prSet presAssocID="{28772B50-F7D8-C946-98A8-BF44230DAD33}" presName="accentRepeatNode" presStyleLbl="solidAlignAcc1" presStyleIdx="6" presStyleCnt="10"/>
      <dgm:spPr/>
    </dgm:pt>
    <dgm:pt modelId="{1F4DAA63-39F4-3647-9DFC-DEE901BB9FE8}" type="pres">
      <dgm:prSet presAssocID="{88B81A5E-0C08-C24B-9F67-EE7226CECD3E}" presName="image4" presStyleCnt="0"/>
      <dgm:spPr/>
    </dgm:pt>
    <dgm:pt modelId="{6836FFCC-B240-C74E-96C8-3B0B7AED9419}" type="pres">
      <dgm:prSet presAssocID="{88B81A5E-0C08-C24B-9F67-EE7226CECD3E}" presName="imageRepeatNode" presStyleLbl="alignAcc1" presStyleIdx="3" presStyleCnt="5"/>
      <dgm:spPr/>
    </dgm:pt>
    <dgm:pt modelId="{A38F16DD-F036-EB4B-B616-F9E8313C49C9}" type="pres">
      <dgm:prSet presAssocID="{88B81A5E-0C08-C24B-9F67-EE7226CECD3E}" presName="imageaccent4" presStyleCnt="0"/>
      <dgm:spPr/>
    </dgm:pt>
    <dgm:pt modelId="{35D735D0-B8F8-9E46-81CD-9F6D9584AE49}" type="pres">
      <dgm:prSet presAssocID="{88B81A5E-0C08-C24B-9F67-EE7226CECD3E}" presName="accentRepeatNode" presStyleLbl="solidAlignAcc1" presStyleIdx="7" presStyleCnt="10"/>
      <dgm:spPr/>
    </dgm:pt>
    <dgm:pt modelId="{84985A64-F0D1-B14E-AA9A-EF937CD74588}" type="pres">
      <dgm:prSet presAssocID="{58A1C48F-6ACC-9E45-9B6B-A9BC244FC5C5}" presName="text5" presStyleCnt="0"/>
      <dgm:spPr/>
    </dgm:pt>
    <dgm:pt modelId="{A9FFF229-1DA2-2746-9EC0-260119BFBEA6}" type="pres">
      <dgm:prSet presAssocID="{58A1C48F-6ACC-9E45-9B6B-A9BC244FC5C5}" presName="textRepeatNode" presStyleLbl="alignNode1" presStyleIdx="4" presStyleCnt="5">
        <dgm:presLayoutVars>
          <dgm:chMax val="0"/>
          <dgm:chPref val="0"/>
          <dgm:bulletEnabled val="1"/>
        </dgm:presLayoutVars>
      </dgm:prSet>
      <dgm:spPr/>
    </dgm:pt>
    <dgm:pt modelId="{628946EB-BC38-284F-8B9E-04A284644D6C}" type="pres">
      <dgm:prSet presAssocID="{58A1C48F-6ACC-9E45-9B6B-A9BC244FC5C5}" presName="textaccent5" presStyleCnt="0"/>
      <dgm:spPr/>
    </dgm:pt>
    <dgm:pt modelId="{C3D0AEDE-7B9A-F041-AD43-7E0CF882BC93}" type="pres">
      <dgm:prSet presAssocID="{58A1C48F-6ACC-9E45-9B6B-A9BC244FC5C5}" presName="accentRepeatNode" presStyleLbl="solidAlignAcc1" presStyleIdx="8" presStyleCnt="10"/>
      <dgm:spPr/>
    </dgm:pt>
    <dgm:pt modelId="{DA2217C2-9A89-6540-ADAF-23EB05BC315B}" type="pres">
      <dgm:prSet presAssocID="{DC18E3AE-22B9-AF44-B4E2-38CBE8AF1326}" presName="image5" presStyleCnt="0"/>
      <dgm:spPr/>
    </dgm:pt>
    <dgm:pt modelId="{E02FBA32-744C-3045-AFA6-A9F39A6F33A9}" type="pres">
      <dgm:prSet presAssocID="{DC18E3AE-22B9-AF44-B4E2-38CBE8AF1326}" presName="imageRepeatNode" presStyleLbl="alignAcc1" presStyleIdx="4" presStyleCnt="5"/>
      <dgm:spPr/>
    </dgm:pt>
    <dgm:pt modelId="{BEBBC4FD-B5A6-144A-8784-F614AC28F307}" type="pres">
      <dgm:prSet presAssocID="{DC18E3AE-22B9-AF44-B4E2-38CBE8AF1326}" presName="imageaccent5" presStyleCnt="0"/>
      <dgm:spPr/>
    </dgm:pt>
    <dgm:pt modelId="{11E94AF1-8E64-3E40-9B2D-088FEF4F3176}" type="pres">
      <dgm:prSet presAssocID="{DC18E3AE-22B9-AF44-B4E2-38CBE8AF1326}" presName="accentRepeatNode" presStyleLbl="solidAlignAcc1" presStyleIdx="9" presStyleCnt="10"/>
      <dgm:spPr/>
    </dgm:pt>
  </dgm:ptLst>
  <dgm:cxnLst>
    <dgm:cxn modelId="{8C1F261F-78B6-264A-8B21-64F512F6A579}" srcId="{F6F0AEF2-997D-9F43-A253-0B8DA5ACA0C3}" destId="{6B276308-294C-3142-9DE8-DF72C319F5A9}" srcOrd="2" destOrd="0" parTransId="{1A183B76-527D-2645-B192-3C89C1844179}" sibTransId="{24909D51-A6AC-3F4C-AB00-83F74EC50A3F}"/>
    <dgm:cxn modelId="{388BFF28-8C13-4C48-B444-17E2166CF10E}" type="presOf" srcId="{F6F0AEF2-997D-9F43-A253-0B8DA5ACA0C3}" destId="{6CFE28A9-5591-D845-80F0-72A680E7F98A}" srcOrd="0" destOrd="0" presId="urn:microsoft.com/office/officeart/2008/layout/HexagonCluster"/>
    <dgm:cxn modelId="{075D8C41-08E5-6F4F-9904-31B97ABA5F4B}" type="presOf" srcId="{58A1C48F-6ACC-9E45-9B6B-A9BC244FC5C5}" destId="{A9FFF229-1DA2-2746-9EC0-260119BFBEA6}" srcOrd="0" destOrd="0" presId="urn:microsoft.com/office/officeart/2008/layout/HexagonCluster"/>
    <dgm:cxn modelId="{EADA3671-DF46-E545-8737-0AF9BB6F3B26}" type="presOf" srcId="{24909D51-A6AC-3F4C-AB00-83F74EC50A3F}" destId="{7649DE24-4EF3-A440-83C6-9E6F44B9C6A8}" srcOrd="0" destOrd="0" presId="urn:microsoft.com/office/officeart/2008/layout/HexagonCluster"/>
    <dgm:cxn modelId="{65F39273-760E-DA46-B9A5-3C2B5891466A}" type="presOf" srcId="{28772B50-F7D8-C946-98A8-BF44230DAD33}" destId="{A34D6AC3-CA56-B145-B8B8-25B4C5256DB4}" srcOrd="0" destOrd="0" presId="urn:microsoft.com/office/officeart/2008/layout/HexagonCluster"/>
    <dgm:cxn modelId="{6122F456-3BEE-AE4E-9C82-CBBE87D320EA}" srcId="{F6F0AEF2-997D-9F43-A253-0B8DA5ACA0C3}" destId="{58A1C48F-6ACC-9E45-9B6B-A9BC244FC5C5}" srcOrd="4" destOrd="0" parTransId="{022C9559-97C3-BE45-9344-FD06EF49F70F}" sibTransId="{DC18E3AE-22B9-AF44-B4E2-38CBE8AF1326}"/>
    <dgm:cxn modelId="{1B85F777-D45F-0346-88A4-88033C52DF11}" type="presOf" srcId="{94E385F6-DC21-1848-936C-F81ABADDD7F8}" destId="{E126EE37-EDDD-1844-ADCC-0592E4D31239}" srcOrd="0" destOrd="0" presId="urn:microsoft.com/office/officeart/2008/layout/HexagonCluster"/>
    <dgm:cxn modelId="{FE35E77B-3831-7541-B9F5-1FEF7D69A98D}" srcId="{F6F0AEF2-997D-9F43-A253-0B8DA5ACA0C3}" destId="{5CB8885B-CA4B-084A-831D-36E4DCA3ABF3}" srcOrd="0" destOrd="0" parTransId="{3080DBBA-19A3-6841-9415-D086DAD83BCB}" sibTransId="{2A2722AE-AADA-0747-AC07-8A36A2C688A1}"/>
    <dgm:cxn modelId="{BB99367D-997D-7C4A-ACED-AE290C144F15}" type="presOf" srcId="{88B81A5E-0C08-C24B-9F67-EE7226CECD3E}" destId="{6836FFCC-B240-C74E-96C8-3B0B7AED9419}" srcOrd="0" destOrd="0" presId="urn:microsoft.com/office/officeart/2008/layout/HexagonCluster"/>
    <dgm:cxn modelId="{F9030D86-EC22-034F-A889-51B4EA4F2760}" type="presOf" srcId="{6B276308-294C-3142-9DE8-DF72C319F5A9}" destId="{B32F2ECC-EAB0-EE42-B15E-3335055CEA8E}" srcOrd="0" destOrd="0" presId="urn:microsoft.com/office/officeart/2008/layout/HexagonCluster"/>
    <dgm:cxn modelId="{A25A839D-A69F-AB4B-9205-E1FBCEEEC8EC}" srcId="{F6F0AEF2-997D-9F43-A253-0B8DA5ACA0C3}" destId="{28772B50-F7D8-C946-98A8-BF44230DAD33}" srcOrd="3" destOrd="0" parTransId="{5991817B-0F4A-984E-8625-FAAA7415BDF7}" sibTransId="{88B81A5E-0C08-C24B-9F67-EE7226CECD3E}"/>
    <dgm:cxn modelId="{377BE2A9-249B-B747-A735-EA1DD85A41CE}" srcId="{F6F0AEF2-997D-9F43-A253-0B8DA5ACA0C3}" destId="{70DA6EF1-FCD9-D644-8F90-C8B8C5E1E093}" srcOrd="1" destOrd="0" parTransId="{FC6DB112-68CA-1348-A570-69320E8254EF}" sibTransId="{94E385F6-DC21-1848-936C-F81ABADDD7F8}"/>
    <dgm:cxn modelId="{AF094ADB-703A-F24B-BE63-351F57A15748}" type="presOf" srcId="{5CB8885B-CA4B-084A-831D-36E4DCA3ABF3}" destId="{29A48245-D746-8845-8110-E61B3EA1C6F5}" srcOrd="0" destOrd="0" presId="urn:microsoft.com/office/officeart/2008/layout/HexagonCluster"/>
    <dgm:cxn modelId="{CFE2F4F1-24A6-2B41-BE66-508D30B4B298}" type="presOf" srcId="{DC18E3AE-22B9-AF44-B4E2-38CBE8AF1326}" destId="{E02FBA32-744C-3045-AFA6-A9F39A6F33A9}" srcOrd="0" destOrd="0" presId="urn:microsoft.com/office/officeart/2008/layout/HexagonCluster"/>
    <dgm:cxn modelId="{8F1E81F7-F023-B044-8F91-1303217C7BF9}" type="presOf" srcId="{70DA6EF1-FCD9-D644-8F90-C8B8C5E1E093}" destId="{E885D59F-02C7-E64D-B2AF-F56C1EE10138}" srcOrd="0" destOrd="0" presId="urn:microsoft.com/office/officeart/2008/layout/HexagonCluster"/>
    <dgm:cxn modelId="{43155DFF-73BB-2244-8F77-FA7DDD63F3E8}" type="presOf" srcId="{2A2722AE-AADA-0747-AC07-8A36A2C688A1}" destId="{98682DA6-2C20-6940-AB3D-3452BAFF892D}" srcOrd="0" destOrd="0" presId="urn:microsoft.com/office/officeart/2008/layout/HexagonCluster"/>
    <dgm:cxn modelId="{835234F9-A167-744F-A348-BC1FA7A6E841}" type="presParOf" srcId="{6CFE28A9-5591-D845-80F0-72A680E7F98A}" destId="{0BC379FB-C55D-B144-8B3B-2996E9C7701E}" srcOrd="0" destOrd="0" presId="urn:microsoft.com/office/officeart/2008/layout/HexagonCluster"/>
    <dgm:cxn modelId="{FE587185-85DC-5C46-BD0A-EB5B266B7B0E}" type="presParOf" srcId="{0BC379FB-C55D-B144-8B3B-2996E9C7701E}" destId="{29A48245-D746-8845-8110-E61B3EA1C6F5}" srcOrd="0" destOrd="0" presId="urn:microsoft.com/office/officeart/2008/layout/HexagonCluster"/>
    <dgm:cxn modelId="{FD016C9F-B814-264D-8C2B-EA078B9E2487}" type="presParOf" srcId="{6CFE28A9-5591-D845-80F0-72A680E7F98A}" destId="{85E65E45-4A57-7E4F-B66F-E4AF4326E8F3}" srcOrd="1" destOrd="0" presId="urn:microsoft.com/office/officeart/2008/layout/HexagonCluster"/>
    <dgm:cxn modelId="{E8521B15-F679-F146-915F-5EABD14708BB}" type="presParOf" srcId="{85E65E45-4A57-7E4F-B66F-E4AF4326E8F3}" destId="{E95E5E43-8BAD-FE4B-8107-869F477634C1}" srcOrd="0" destOrd="0" presId="urn:microsoft.com/office/officeart/2008/layout/HexagonCluster"/>
    <dgm:cxn modelId="{E1464C6D-5773-7E40-B980-8194532A368F}" type="presParOf" srcId="{6CFE28A9-5591-D845-80F0-72A680E7F98A}" destId="{3FB8E112-D2BF-584E-AE01-124DD7834381}" srcOrd="2" destOrd="0" presId="urn:microsoft.com/office/officeart/2008/layout/HexagonCluster"/>
    <dgm:cxn modelId="{B2E72772-B342-1448-9A97-6C5BE0F37BDA}" type="presParOf" srcId="{3FB8E112-D2BF-584E-AE01-124DD7834381}" destId="{98682DA6-2C20-6940-AB3D-3452BAFF892D}" srcOrd="0" destOrd="0" presId="urn:microsoft.com/office/officeart/2008/layout/HexagonCluster"/>
    <dgm:cxn modelId="{8ABDC05D-887B-B449-ADAB-B3E60C559234}" type="presParOf" srcId="{6CFE28A9-5591-D845-80F0-72A680E7F98A}" destId="{526BC109-30B4-9849-B47C-57C1624D30AA}" srcOrd="3" destOrd="0" presId="urn:microsoft.com/office/officeart/2008/layout/HexagonCluster"/>
    <dgm:cxn modelId="{A6B499AA-A78E-B542-B2A6-EDF669D14499}" type="presParOf" srcId="{526BC109-30B4-9849-B47C-57C1624D30AA}" destId="{466DC8EC-95DE-1C43-979B-9A4CC5DD5979}" srcOrd="0" destOrd="0" presId="urn:microsoft.com/office/officeart/2008/layout/HexagonCluster"/>
    <dgm:cxn modelId="{45464CFF-117F-244C-8D2B-B49F08CDF4B0}" type="presParOf" srcId="{6CFE28A9-5591-D845-80F0-72A680E7F98A}" destId="{3F848ADA-8972-A44D-BDA8-30C4265FA22B}" srcOrd="4" destOrd="0" presId="urn:microsoft.com/office/officeart/2008/layout/HexagonCluster"/>
    <dgm:cxn modelId="{F5967C0B-10BD-C349-A29C-46BDD99F0C41}" type="presParOf" srcId="{3F848ADA-8972-A44D-BDA8-30C4265FA22B}" destId="{E885D59F-02C7-E64D-B2AF-F56C1EE10138}" srcOrd="0" destOrd="0" presId="urn:microsoft.com/office/officeart/2008/layout/HexagonCluster"/>
    <dgm:cxn modelId="{8E806D78-AF25-184D-B678-EBAA69EBAE62}" type="presParOf" srcId="{6CFE28A9-5591-D845-80F0-72A680E7F98A}" destId="{1B2392A6-2875-CA44-8BE6-54DAB6D94545}" srcOrd="5" destOrd="0" presId="urn:microsoft.com/office/officeart/2008/layout/HexagonCluster"/>
    <dgm:cxn modelId="{7E9DAE90-E919-AC44-814D-FEEFA1131B69}" type="presParOf" srcId="{1B2392A6-2875-CA44-8BE6-54DAB6D94545}" destId="{35D06D8E-A555-874C-ADF1-52DA0B3015AF}" srcOrd="0" destOrd="0" presId="urn:microsoft.com/office/officeart/2008/layout/HexagonCluster"/>
    <dgm:cxn modelId="{8CB80FD3-9789-7143-A245-E8F32FB32106}" type="presParOf" srcId="{6CFE28A9-5591-D845-80F0-72A680E7F98A}" destId="{BFF205CA-7A2D-A242-8CDB-733B3F9BD691}" srcOrd="6" destOrd="0" presId="urn:microsoft.com/office/officeart/2008/layout/HexagonCluster"/>
    <dgm:cxn modelId="{9FC78B2D-15FA-2642-AD6F-63A247C9EE99}" type="presParOf" srcId="{BFF205CA-7A2D-A242-8CDB-733B3F9BD691}" destId="{E126EE37-EDDD-1844-ADCC-0592E4D31239}" srcOrd="0" destOrd="0" presId="urn:microsoft.com/office/officeart/2008/layout/HexagonCluster"/>
    <dgm:cxn modelId="{C73E6F20-2C8F-B248-A133-771B7EE3D17C}" type="presParOf" srcId="{6CFE28A9-5591-D845-80F0-72A680E7F98A}" destId="{D879FA28-F7BF-5D44-BBB5-7712D05711DB}" srcOrd="7" destOrd="0" presId="urn:microsoft.com/office/officeart/2008/layout/HexagonCluster"/>
    <dgm:cxn modelId="{70CC2A69-4535-9E40-95A3-FD8F5BF5EB6F}" type="presParOf" srcId="{D879FA28-F7BF-5D44-BBB5-7712D05711DB}" destId="{E5BBFC0A-8F5E-304B-AADF-35162447EE8A}" srcOrd="0" destOrd="0" presId="urn:microsoft.com/office/officeart/2008/layout/HexagonCluster"/>
    <dgm:cxn modelId="{31A9E286-8516-094B-B50C-A8139821CF4B}" type="presParOf" srcId="{6CFE28A9-5591-D845-80F0-72A680E7F98A}" destId="{C0F968FA-A738-6643-8282-485E87FCED85}" srcOrd="8" destOrd="0" presId="urn:microsoft.com/office/officeart/2008/layout/HexagonCluster"/>
    <dgm:cxn modelId="{516E21C5-4809-4C4E-8CA8-B18AD4D6D7D8}" type="presParOf" srcId="{C0F968FA-A738-6643-8282-485E87FCED85}" destId="{B32F2ECC-EAB0-EE42-B15E-3335055CEA8E}" srcOrd="0" destOrd="0" presId="urn:microsoft.com/office/officeart/2008/layout/HexagonCluster"/>
    <dgm:cxn modelId="{EE3CA02A-C115-B04E-95F0-E60C4EEC0F44}" type="presParOf" srcId="{6CFE28A9-5591-D845-80F0-72A680E7F98A}" destId="{54215681-6129-AE4F-9DC9-9C83EA8EC599}" srcOrd="9" destOrd="0" presId="urn:microsoft.com/office/officeart/2008/layout/HexagonCluster"/>
    <dgm:cxn modelId="{7460A61D-D067-7E4B-8E0F-38CBDA738207}" type="presParOf" srcId="{54215681-6129-AE4F-9DC9-9C83EA8EC599}" destId="{0C2D0C49-D481-9041-90C0-3A6D263540E0}" srcOrd="0" destOrd="0" presId="urn:microsoft.com/office/officeart/2008/layout/HexagonCluster"/>
    <dgm:cxn modelId="{AF6157B4-8CC2-3E47-B76F-8DD092ED9687}" type="presParOf" srcId="{6CFE28A9-5591-D845-80F0-72A680E7F98A}" destId="{9C6EB001-74F6-0D40-BA94-AC4381707CC7}" srcOrd="10" destOrd="0" presId="urn:microsoft.com/office/officeart/2008/layout/HexagonCluster"/>
    <dgm:cxn modelId="{0F93AEEC-58BB-2C40-B1A8-902029A60088}" type="presParOf" srcId="{9C6EB001-74F6-0D40-BA94-AC4381707CC7}" destId="{7649DE24-4EF3-A440-83C6-9E6F44B9C6A8}" srcOrd="0" destOrd="0" presId="urn:microsoft.com/office/officeart/2008/layout/HexagonCluster"/>
    <dgm:cxn modelId="{4E2A6692-8CF2-6246-BB0A-795AF6F93357}" type="presParOf" srcId="{6CFE28A9-5591-D845-80F0-72A680E7F98A}" destId="{CEB0747E-9AB4-A347-B1DE-3556057C9901}" srcOrd="11" destOrd="0" presId="urn:microsoft.com/office/officeart/2008/layout/HexagonCluster"/>
    <dgm:cxn modelId="{C26293C3-E486-0A46-8AD3-B85DCA564713}" type="presParOf" srcId="{CEB0747E-9AB4-A347-B1DE-3556057C9901}" destId="{DDAFA805-FEBB-C545-B397-AAC274BE4F08}" srcOrd="0" destOrd="0" presId="urn:microsoft.com/office/officeart/2008/layout/HexagonCluster"/>
    <dgm:cxn modelId="{15E4AB59-9C1F-4E4F-BEE8-1A4C6745EA4E}" type="presParOf" srcId="{6CFE28A9-5591-D845-80F0-72A680E7F98A}" destId="{330649A4-7991-854D-B71E-2B7173D842E2}" srcOrd="12" destOrd="0" presId="urn:microsoft.com/office/officeart/2008/layout/HexagonCluster"/>
    <dgm:cxn modelId="{75A95E77-284C-2B4F-86D2-1DFAFFCFB42B}" type="presParOf" srcId="{330649A4-7991-854D-B71E-2B7173D842E2}" destId="{A34D6AC3-CA56-B145-B8B8-25B4C5256DB4}" srcOrd="0" destOrd="0" presId="urn:microsoft.com/office/officeart/2008/layout/HexagonCluster"/>
    <dgm:cxn modelId="{DD651885-717F-3F4B-9AC8-8B40F89B844F}" type="presParOf" srcId="{6CFE28A9-5591-D845-80F0-72A680E7F98A}" destId="{D290B129-C601-4248-8549-33FE0078CBF6}" srcOrd="13" destOrd="0" presId="urn:microsoft.com/office/officeart/2008/layout/HexagonCluster"/>
    <dgm:cxn modelId="{44C95DA0-2464-984C-916B-52FBA6370286}" type="presParOf" srcId="{D290B129-C601-4248-8549-33FE0078CBF6}" destId="{67E8C146-1C8D-CA4C-9E72-9B6B3FE31F9A}" srcOrd="0" destOrd="0" presId="urn:microsoft.com/office/officeart/2008/layout/HexagonCluster"/>
    <dgm:cxn modelId="{777CFF52-0372-4642-8B25-42E46B2C5644}" type="presParOf" srcId="{6CFE28A9-5591-D845-80F0-72A680E7F98A}" destId="{1F4DAA63-39F4-3647-9DFC-DEE901BB9FE8}" srcOrd="14" destOrd="0" presId="urn:microsoft.com/office/officeart/2008/layout/HexagonCluster"/>
    <dgm:cxn modelId="{8288FB64-546D-7745-98DE-38A4071E642D}" type="presParOf" srcId="{1F4DAA63-39F4-3647-9DFC-DEE901BB9FE8}" destId="{6836FFCC-B240-C74E-96C8-3B0B7AED9419}" srcOrd="0" destOrd="0" presId="urn:microsoft.com/office/officeart/2008/layout/HexagonCluster"/>
    <dgm:cxn modelId="{E18C9C7B-503D-5C4D-93C9-7DA48A29A51F}" type="presParOf" srcId="{6CFE28A9-5591-D845-80F0-72A680E7F98A}" destId="{A38F16DD-F036-EB4B-B616-F9E8313C49C9}" srcOrd="15" destOrd="0" presId="urn:microsoft.com/office/officeart/2008/layout/HexagonCluster"/>
    <dgm:cxn modelId="{C4382251-7125-B448-AD8E-A372D26620F8}" type="presParOf" srcId="{A38F16DD-F036-EB4B-B616-F9E8313C49C9}" destId="{35D735D0-B8F8-9E46-81CD-9F6D9584AE49}" srcOrd="0" destOrd="0" presId="urn:microsoft.com/office/officeart/2008/layout/HexagonCluster"/>
    <dgm:cxn modelId="{677FD8DD-F669-C646-8AE6-F3677D3678E6}" type="presParOf" srcId="{6CFE28A9-5591-D845-80F0-72A680E7F98A}" destId="{84985A64-F0D1-B14E-AA9A-EF937CD74588}" srcOrd="16" destOrd="0" presId="urn:microsoft.com/office/officeart/2008/layout/HexagonCluster"/>
    <dgm:cxn modelId="{9C2742B6-6426-7B4E-B429-F6C12D46EE3B}" type="presParOf" srcId="{84985A64-F0D1-B14E-AA9A-EF937CD74588}" destId="{A9FFF229-1DA2-2746-9EC0-260119BFBEA6}" srcOrd="0" destOrd="0" presId="urn:microsoft.com/office/officeart/2008/layout/HexagonCluster"/>
    <dgm:cxn modelId="{711F1112-8124-794B-9407-163408BD8931}" type="presParOf" srcId="{6CFE28A9-5591-D845-80F0-72A680E7F98A}" destId="{628946EB-BC38-284F-8B9E-04A284644D6C}" srcOrd="17" destOrd="0" presId="urn:microsoft.com/office/officeart/2008/layout/HexagonCluster"/>
    <dgm:cxn modelId="{7C6DFF29-70F0-DC41-8F86-B0221A17B678}" type="presParOf" srcId="{628946EB-BC38-284F-8B9E-04A284644D6C}" destId="{C3D0AEDE-7B9A-F041-AD43-7E0CF882BC93}" srcOrd="0" destOrd="0" presId="urn:microsoft.com/office/officeart/2008/layout/HexagonCluster"/>
    <dgm:cxn modelId="{48EBC6B7-92FA-CF47-B07C-7978B747B728}" type="presParOf" srcId="{6CFE28A9-5591-D845-80F0-72A680E7F98A}" destId="{DA2217C2-9A89-6540-ADAF-23EB05BC315B}" srcOrd="18" destOrd="0" presId="urn:microsoft.com/office/officeart/2008/layout/HexagonCluster"/>
    <dgm:cxn modelId="{7C0355E3-5EB1-4049-8581-C7893A60E1D6}" type="presParOf" srcId="{DA2217C2-9A89-6540-ADAF-23EB05BC315B}" destId="{E02FBA32-744C-3045-AFA6-A9F39A6F33A9}" srcOrd="0" destOrd="0" presId="urn:microsoft.com/office/officeart/2008/layout/HexagonCluster"/>
    <dgm:cxn modelId="{23B37D5F-57EE-D44D-8E14-89C42B68150E}" type="presParOf" srcId="{6CFE28A9-5591-D845-80F0-72A680E7F98A}" destId="{BEBBC4FD-B5A6-144A-8784-F614AC28F307}" srcOrd="19" destOrd="0" presId="urn:microsoft.com/office/officeart/2008/layout/HexagonCluster"/>
    <dgm:cxn modelId="{4F5C9B8F-E024-E546-9C83-E6A16C680030}" type="presParOf" srcId="{BEBBC4FD-B5A6-144A-8784-F614AC28F307}" destId="{11E94AF1-8E64-3E40-9B2D-088FEF4F3176}" srcOrd="0" destOrd="0" presId="urn:microsoft.com/office/officeart/2008/layout/HexagonCluster"/>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34E591D-2D10-1948-B704-951541228D91}" type="doc">
      <dgm:prSet loTypeId="urn:microsoft.com/office/officeart/2005/8/layout/balance1" loCatId="" qsTypeId="urn:microsoft.com/office/officeart/2005/8/quickstyle/simple1" qsCatId="simple" csTypeId="urn:microsoft.com/office/officeart/2005/8/colors/accent1_4" csCatId="accent1" phldr="1"/>
      <dgm:spPr/>
      <dgm:t>
        <a:bodyPr/>
        <a:lstStyle/>
        <a:p>
          <a:endParaRPr lang="fr-FR"/>
        </a:p>
      </dgm:t>
    </dgm:pt>
    <dgm:pt modelId="{F67B8488-B9C2-A549-B607-8ADB83C8E2A8}">
      <dgm:prSet phldrT="[Texte]" custT="1"/>
      <dgm:spPr/>
      <dgm:t>
        <a:bodyPr/>
        <a:lstStyle/>
        <a:p>
          <a:r>
            <a:rPr lang="fr-FR" sz="2000" dirty="0"/>
            <a:t>Vahvuudet</a:t>
          </a:r>
        </a:p>
      </dgm:t>
    </dgm:pt>
    <dgm:pt modelId="{03DEE073-8C2F-C24C-9ADD-6843AA8EFC48}" type="parTrans" cxnId="{94591ABF-C504-B84E-AD38-5BE3C7588EE2}">
      <dgm:prSet/>
      <dgm:spPr/>
      <dgm:t>
        <a:bodyPr/>
        <a:lstStyle/>
        <a:p>
          <a:endParaRPr lang="fr-FR" sz="2000"/>
        </a:p>
      </dgm:t>
    </dgm:pt>
    <dgm:pt modelId="{9B9AC2FF-C348-4240-9B9E-0D375A2A5CF1}" type="sibTrans" cxnId="{94591ABF-C504-B84E-AD38-5BE3C7588EE2}">
      <dgm:prSet/>
      <dgm:spPr/>
      <dgm:t>
        <a:bodyPr/>
        <a:lstStyle/>
        <a:p>
          <a:endParaRPr lang="fr-FR" sz="2000"/>
        </a:p>
      </dgm:t>
    </dgm:pt>
    <dgm:pt modelId="{E09C86CF-2449-6547-81AC-5E7343C63613}">
      <dgm:prSet phldrT="[Texte]" custT="1"/>
      <dgm:spPr/>
      <dgm:t>
        <a:bodyPr/>
        <a:lstStyle/>
        <a:p>
          <a:r>
            <a:rPr lang="fr-FR" sz="2000" dirty="0"/>
            <a:t>Erilaisten puhetoimintojen asianmukainen käyttö</a:t>
          </a:r>
        </a:p>
      </dgm:t>
    </dgm:pt>
    <dgm:pt modelId="{4168F2BE-5679-8F4A-A7B5-426FF0FDCF71}" type="parTrans" cxnId="{46D8D313-F047-624A-8A9C-4CC5771ECB34}">
      <dgm:prSet/>
      <dgm:spPr/>
      <dgm:t>
        <a:bodyPr/>
        <a:lstStyle/>
        <a:p>
          <a:endParaRPr lang="fr-FR" sz="2000"/>
        </a:p>
      </dgm:t>
    </dgm:pt>
    <dgm:pt modelId="{556C85A6-9DB5-8A43-A1B3-139D6E861CE6}" type="sibTrans" cxnId="{46D8D313-F047-624A-8A9C-4CC5771ECB34}">
      <dgm:prSet/>
      <dgm:spPr/>
      <dgm:t>
        <a:bodyPr/>
        <a:lstStyle/>
        <a:p>
          <a:endParaRPr lang="fr-FR" sz="2000"/>
        </a:p>
      </dgm:t>
    </dgm:pt>
    <dgm:pt modelId="{8FB11282-D5B5-A84B-92EC-EA3EDDE6FA7E}">
      <dgm:prSet phldrT="[Texte]" custT="1"/>
      <dgm:spPr/>
      <dgm:t>
        <a:bodyPr/>
        <a:lstStyle/>
        <a:p>
          <a:r>
            <a:rPr lang="fr-FR" sz="2000" dirty="0"/>
            <a:t>Heikkoudet</a:t>
          </a:r>
        </a:p>
      </dgm:t>
    </dgm:pt>
    <dgm:pt modelId="{2781013C-F54D-0846-9A9B-FA1923B0E5EE}" type="parTrans" cxnId="{7065A764-F357-FC47-AE1F-A836BC5D1CF1}">
      <dgm:prSet/>
      <dgm:spPr/>
      <dgm:t>
        <a:bodyPr/>
        <a:lstStyle/>
        <a:p>
          <a:endParaRPr lang="fr-FR" sz="2000"/>
        </a:p>
      </dgm:t>
    </dgm:pt>
    <dgm:pt modelId="{8EA39341-ACDB-3D45-A370-84C95E4D00AE}" type="sibTrans" cxnId="{7065A764-F357-FC47-AE1F-A836BC5D1CF1}">
      <dgm:prSet/>
      <dgm:spPr/>
      <dgm:t>
        <a:bodyPr/>
        <a:lstStyle/>
        <a:p>
          <a:endParaRPr lang="fr-FR" sz="2000"/>
        </a:p>
      </dgm:t>
    </dgm:pt>
    <dgm:pt modelId="{F1B27653-3193-1A46-95AC-F53E2E2BD14B}">
      <dgm:prSet phldrT="[Texte]" custT="1"/>
      <dgm:spPr/>
      <dgm:t>
        <a:bodyPr/>
        <a:lstStyle/>
        <a:p>
          <a:r>
            <a:rPr lang="fr-FR" sz="2000" dirty="0"/>
            <a:t>Ensimmäisen puheen viivästynyt kehittäminen</a:t>
          </a:r>
        </a:p>
      </dgm:t>
    </dgm:pt>
    <dgm:pt modelId="{B041BEE4-7C0B-F34B-BAB2-95B641FB696B}" type="parTrans" cxnId="{F2DA0981-C33E-A24E-A4AF-4147AF840DB2}">
      <dgm:prSet/>
      <dgm:spPr/>
      <dgm:t>
        <a:bodyPr/>
        <a:lstStyle/>
        <a:p>
          <a:endParaRPr lang="fr-FR" sz="2000"/>
        </a:p>
      </dgm:t>
    </dgm:pt>
    <dgm:pt modelId="{0FABF619-5211-C444-AC27-23D55CCC6B35}" type="sibTrans" cxnId="{F2DA0981-C33E-A24E-A4AF-4147AF840DB2}">
      <dgm:prSet/>
      <dgm:spPr/>
      <dgm:t>
        <a:bodyPr/>
        <a:lstStyle/>
        <a:p>
          <a:endParaRPr lang="fr-FR" sz="2000"/>
        </a:p>
      </dgm:t>
    </dgm:pt>
    <dgm:pt modelId="{6CA12CFB-0EFB-8C4A-9C8F-5410A91E55EF}">
      <dgm:prSet phldrT="[Texte]" custT="1"/>
      <dgm:spPr/>
      <dgm:t>
        <a:bodyPr/>
        <a:lstStyle/>
        <a:p>
          <a:r>
            <a:rPr lang="fi-FI" sz="2000" dirty="0"/>
            <a:t>Epätarkkuus ja mahdolliset väärät valinnat</a:t>
          </a:r>
          <a:endParaRPr lang="fr-FR" sz="2000" dirty="0"/>
        </a:p>
      </dgm:t>
    </dgm:pt>
    <dgm:pt modelId="{042C1E9D-0FCC-BD47-B41E-84CFCBDBA27F}" type="parTrans" cxnId="{ECD0220A-4C87-A748-AA4D-DA028959A916}">
      <dgm:prSet/>
      <dgm:spPr/>
      <dgm:t>
        <a:bodyPr/>
        <a:lstStyle/>
        <a:p>
          <a:endParaRPr lang="fr-FR" sz="2000"/>
        </a:p>
      </dgm:t>
    </dgm:pt>
    <dgm:pt modelId="{EBD0FD2A-42C6-6E43-A5F2-A2E4A2D604D5}" type="sibTrans" cxnId="{ECD0220A-4C87-A748-AA4D-DA028959A916}">
      <dgm:prSet/>
      <dgm:spPr/>
      <dgm:t>
        <a:bodyPr/>
        <a:lstStyle/>
        <a:p>
          <a:endParaRPr lang="fr-FR" sz="2000"/>
        </a:p>
      </dgm:t>
    </dgm:pt>
    <dgm:pt modelId="{ABFCFBCD-3A41-DB4B-AFD4-C1CB23877FC1}" type="pres">
      <dgm:prSet presAssocID="{C34E591D-2D10-1948-B704-951541228D91}" presName="outerComposite" presStyleCnt="0">
        <dgm:presLayoutVars>
          <dgm:chMax val="2"/>
          <dgm:animLvl val="lvl"/>
          <dgm:resizeHandles val="exact"/>
        </dgm:presLayoutVars>
      </dgm:prSet>
      <dgm:spPr/>
    </dgm:pt>
    <dgm:pt modelId="{43D309FF-056C-4D4D-8BED-1A7C5654713F}" type="pres">
      <dgm:prSet presAssocID="{C34E591D-2D10-1948-B704-951541228D91}" presName="dummyMaxCanvas" presStyleCnt="0"/>
      <dgm:spPr/>
    </dgm:pt>
    <dgm:pt modelId="{6277DC80-33FE-994F-9A6A-FFE95DB6B505}" type="pres">
      <dgm:prSet presAssocID="{C34E591D-2D10-1948-B704-951541228D91}" presName="parentComposite" presStyleCnt="0"/>
      <dgm:spPr/>
    </dgm:pt>
    <dgm:pt modelId="{096AE172-6304-264A-9E15-3ECA38DF8404}" type="pres">
      <dgm:prSet presAssocID="{C34E591D-2D10-1948-B704-951541228D91}" presName="parent1" presStyleLbl="alignAccFollowNode1" presStyleIdx="0" presStyleCnt="4">
        <dgm:presLayoutVars>
          <dgm:chMax val="4"/>
        </dgm:presLayoutVars>
      </dgm:prSet>
      <dgm:spPr/>
    </dgm:pt>
    <dgm:pt modelId="{2E674906-A73F-5843-89E1-29BBC8813FA9}" type="pres">
      <dgm:prSet presAssocID="{C34E591D-2D10-1948-B704-951541228D91}" presName="parent2" presStyleLbl="alignAccFollowNode1" presStyleIdx="1" presStyleCnt="4">
        <dgm:presLayoutVars>
          <dgm:chMax val="4"/>
        </dgm:presLayoutVars>
      </dgm:prSet>
      <dgm:spPr/>
    </dgm:pt>
    <dgm:pt modelId="{EA0C2569-817C-AA48-8D7E-4524E7F83762}" type="pres">
      <dgm:prSet presAssocID="{C34E591D-2D10-1948-B704-951541228D91}" presName="childrenComposite" presStyleCnt="0"/>
      <dgm:spPr/>
    </dgm:pt>
    <dgm:pt modelId="{A2B51ABE-1A27-904F-A7A1-C17D1A1359A0}" type="pres">
      <dgm:prSet presAssocID="{C34E591D-2D10-1948-B704-951541228D91}" presName="dummyMaxCanvas_ChildArea" presStyleCnt="0"/>
      <dgm:spPr/>
    </dgm:pt>
    <dgm:pt modelId="{9DA298CD-B0EB-764A-AF90-95624E3560B9}" type="pres">
      <dgm:prSet presAssocID="{C34E591D-2D10-1948-B704-951541228D91}" presName="fulcrum" presStyleLbl="alignAccFollowNode1" presStyleIdx="2" presStyleCnt="4"/>
      <dgm:spPr/>
    </dgm:pt>
    <dgm:pt modelId="{66ECA407-0E6A-5A4C-B1C4-78D2DABFF49C}" type="pres">
      <dgm:prSet presAssocID="{C34E591D-2D10-1948-B704-951541228D91}" presName="balance_12" presStyleLbl="alignAccFollowNode1" presStyleIdx="3" presStyleCnt="4">
        <dgm:presLayoutVars>
          <dgm:bulletEnabled val="1"/>
        </dgm:presLayoutVars>
      </dgm:prSet>
      <dgm:spPr/>
    </dgm:pt>
    <dgm:pt modelId="{72BDCF59-4A00-1144-9FC4-0040FB048FA8}" type="pres">
      <dgm:prSet presAssocID="{C34E591D-2D10-1948-B704-951541228D91}" presName="right_12_1" presStyleLbl="node1" presStyleIdx="0" presStyleCnt="3">
        <dgm:presLayoutVars>
          <dgm:bulletEnabled val="1"/>
        </dgm:presLayoutVars>
      </dgm:prSet>
      <dgm:spPr/>
    </dgm:pt>
    <dgm:pt modelId="{E3C1DFD0-772A-1D43-9C0F-79364A497405}" type="pres">
      <dgm:prSet presAssocID="{C34E591D-2D10-1948-B704-951541228D91}" presName="right_12_2" presStyleLbl="node1" presStyleIdx="1" presStyleCnt="3">
        <dgm:presLayoutVars>
          <dgm:bulletEnabled val="1"/>
        </dgm:presLayoutVars>
      </dgm:prSet>
      <dgm:spPr/>
    </dgm:pt>
    <dgm:pt modelId="{A618C7D5-9079-5246-806C-2D57BA63CA59}" type="pres">
      <dgm:prSet presAssocID="{C34E591D-2D10-1948-B704-951541228D91}" presName="left_12_1" presStyleLbl="node1" presStyleIdx="2" presStyleCnt="3" custScaleX="122500">
        <dgm:presLayoutVars>
          <dgm:bulletEnabled val="1"/>
        </dgm:presLayoutVars>
      </dgm:prSet>
      <dgm:spPr/>
    </dgm:pt>
  </dgm:ptLst>
  <dgm:cxnLst>
    <dgm:cxn modelId="{ECD0220A-4C87-A748-AA4D-DA028959A916}" srcId="{8FB11282-D5B5-A84B-92EC-EA3EDDE6FA7E}" destId="{6CA12CFB-0EFB-8C4A-9C8F-5410A91E55EF}" srcOrd="1" destOrd="0" parTransId="{042C1E9D-0FCC-BD47-B41E-84CFCBDBA27F}" sibTransId="{EBD0FD2A-42C6-6E43-A5F2-A2E4A2D604D5}"/>
    <dgm:cxn modelId="{46D8D313-F047-624A-8A9C-4CC5771ECB34}" srcId="{F67B8488-B9C2-A549-B607-8ADB83C8E2A8}" destId="{E09C86CF-2449-6547-81AC-5E7343C63613}" srcOrd="0" destOrd="0" parTransId="{4168F2BE-5679-8F4A-A7B5-426FF0FDCF71}" sibTransId="{556C85A6-9DB5-8A43-A1B3-139D6E861CE6}"/>
    <dgm:cxn modelId="{00D5BA33-C880-8A40-B58F-BCD80E30ECA3}" type="presOf" srcId="{8FB11282-D5B5-A84B-92EC-EA3EDDE6FA7E}" destId="{2E674906-A73F-5843-89E1-29BBC8813FA9}" srcOrd="0" destOrd="0" presId="urn:microsoft.com/office/officeart/2005/8/layout/balance1"/>
    <dgm:cxn modelId="{7065A764-F357-FC47-AE1F-A836BC5D1CF1}" srcId="{C34E591D-2D10-1948-B704-951541228D91}" destId="{8FB11282-D5B5-A84B-92EC-EA3EDDE6FA7E}" srcOrd="1" destOrd="0" parTransId="{2781013C-F54D-0846-9A9B-FA1923B0E5EE}" sibTransId="{8EA39341-ACDB-3D45-A370-84C95E4D00AE}"/>
    <dgm:cxn modelId="{BFDB5154-191D-CA46-83D5-7B0B3A36097D}" type="presOf" srcId="{E09C86CF-2449-6547-81AC-5E7343C63613}" destId="{A618C7D5-9079-5246-806C-2D57BA63CA59}" srcOrd="0" destOrd="0" presId="urn:microsoft.com/office/officeart/2005/8/layout/balance1"/>
    <dgm:cxn modelId="{F2DA0981-C33E-A24E-A4AF-4147AF840DB2}" srcId="{8FB11282-D5B5-A84B-92EC-EA3EDDE6FA7E}" destId="{F1B27653-3193-1A46-95AC-F53E2E2BD14B}" srcOrd="0" destOrd="0" parTransId="{B041BEE4-7C0B-F34B-BAB2-95B641FB696B}" sibTransId="{0FABF619-5211-C444-AC27-23D55CCC6B35}"/>
    <dgm:cxn modelId="{6B0EC596-B97C-E24B-94C8-468BBFEABF18}" type="presOf" srcId="{F1B27653-3193-1A46-95AC-F53E2E2BD14B}" destId="{72BDCF59-4A00-1144-9FC4-0040FB048FA8}" srcOrd="0" destOrd="0" presId="urn:microsoft.com/office/officeart/2005/8/layout/balance1"/>
    <dgm:cxn modelId="{3C5E759D-918C-3A4E-8DB6-0C48A09395AA}" type="presOf" srcId="{6CA12CFB-0EFB-8C4A-9C8F-5410A91E55EF}" destId="{E3C1DFD0-772A-1D43-9C0F-79364A497405}" srcOrd="0" destOrd="0" presId="urn:microsoft.com/office/officeart/2005/8/layout/balance1"/>
    <dgm:cxn modelId="{769CACB6-7C29-024E-AC7A-345E2A5232E2}" type="presOf" srcId="{C34E591D-2D10-1948-B704-951541228D91}" destId="{ABFCFBCD-3A41-DB4B-AFD4-C1CB23877FC1}" srcOrd="0" destOrd="0" presId="urn:microsoft.com/office/officeart/2005/8/layout/balance1"/>
    <dgm:cxn modelId="{94591ABF-C504-B84E-AD38-5BE3C7588EE2}" srcId="{C34E591D-2D10-1948-B704-951541228D91}" destId="{F67B8488-B9C2-A549-B607-8ADB83C8E2A8}" srcOrd="0" destOrd="0" parTransId="{03DEE073-8C2F-C24C-9ADD-6843AA8EFC48}" sibTransId="{9B9AC2FF-C348-4240-9B9E-0D375A2A5CF1}"/>
    <dgm:cxn modelId="{4FBC93FE-81F1-F64E-A277-93CB4DCA2DC9}" type="presOf" srcId="{F67B8488-B9C2-A549-B607-8ADB83C8E2A8}" destId="{096AE172-6304-264A-9E15-3ECA38DF8404}" srcOrd="0" destOrd="0" presId="urn:microsoft.com/office/officeart/2005/8/layout/balance1"/>
    <dgm:cxn modelId="{D5A95EC9-824A-6A4A-9285-A28A0F88FCCD}" type="presParOf" srcId="{ABFCFBCD-3A41-DB4B-AFD4-C1CB23877FC1}" destId="{43D309FF-056C-4D4D-8BED-1A7C5654713F}" srcOrd="0" destOrd="0" presId="urn:microsoft.com/office/officeart/2005/8/layout/balance1"/>
    <dgm:cxn modelId="{04BC1A0B-DE8E-D649-ABA5-E465DB4A511A}" type="presParOf" srcId="{ABFCFBCD-3A41-DB4B-AFD4-C1CB23877FC1}" destId="{6277DC80-33FE-994F-9A6A-FFE95DB6B505}" srcOrd="1" destOrd="0" presId="urn:microsoft.com/office/officeart/2005/8/layout/balance1"/>
    <dgm:cxn modelId="{672DE6E3-F60F-3946-9BF0-AFEC45E83CB7}" type="presParOf" srcId="{6277DC80-33FE-994F-9A6A-FFE95DB6B505}" destId="{096AE172-6304-264A-9E15-3ECA38DF8404}" srcOrd="0" destOrd="0" presId="urn:microsoft.com/office/officeart/2005/8/layout/balance1"/>
    <dgm:cxn modelId="{B6277ED4-7CE0-2742-ACAF-3CF9F5E06B58}" type="presParOf" srcId="{6277DC80-33FE-994F-9A6A-FFE95DB6B505}" destId="{2E674906-A73F-5843-89E1-29BBC8813FA9}" srcOrd="1" destOrd="0" presId="urn:microsoft.com/office/officeart/2005/8/layout/balance1"/>
    <dgm:cxn modelId="{2E0C5448-ADA2-6348-BEAA-DE61B7848F37}" type="presParOf" srcId="{ABFCFBCD-3A41-DB4B-AFD4-C1CB23877FC1}" destId="{EA0C2569-817C-AA48-8D7E-4524E7F83762}" srcOrd="2" destOrd="0" presId="urn:microsoft.com/office/officeart/2005/8/layout/balance1"/>
    <dgm:cxn modelId="{047A32C6-2348-E34A-BA6B-5155B7C871B0}" type="presParOf" srcId="{EA0C2569-817C-AA48-8D7E-4524E7F83762}" destId="{A2B51ABE-1A27-904F-A7A1-C17D1A1359A0}" srcOrd="0" destOrd="0" presId="urn:microsoft.com/office/officeart/2005/8/layout/balance1"/>
    <dgm:cxn modelId="{6B8E82E3-C1BB-FF45-90FB-510A71A1D2D8}" type="presParOf" srcId="{EA0C2569-817C-AA48-8D7E-4524E7F83762}" destId="{9DA298CD-B0EB-764A-AF90-95624E3560B9}" srcOrd="1" destOrd="0" presId="urn:microsoft.com/office/officeart/2005/8/layout/balance1"/>
    <dgm:cxn modelId="{507F0CB3-E6D1-E44F-A93D-02272036B021}" type="presParOf" srcId="{EA0C2569-817C-AA48-8D7E-4524E7F83762}" destId="{66ECA407-0E6A-5A4C-B1C4-78D2DABFF49C}" srcOrd="2" destOrd="0" presId="urn:microsoft.com/office/officeart/2005/8/layout/balance1"/>
    <dgm:cxn modelId="{44AD70BC-901F-8C43-B22E-8A2C0CFB9168}" type="presParOf" srcId="{EA0C2569-817C-AA48-8D7E-4524E7F83762}" destId="{72BDCF59-4A00-1144-9FC4-0040FB048FA8}" srcOrd="3" destOrd="0" presId="urn:microsoft.com/office/officeart/2005/8/layout/balance1"/>
    <dgm:cxn modelId="{27680981-6CF6-7B41-ADA6-51D0F6FD8A4B}" type="presParOf" srcId="{EA0C2569-817C-AA48-8D7E-4524E7F83762}" destId="{E3C1DFD0-772A-1D43-9C0F-79364A497405}" srcOrd="4" destOrd="0" presId="urn:microsoft.com/office/officeart/2005/8/layout/balance1"/>
    <dgm:cxn modelId="{749EB7AD-BD16-8444-A254-470DAD36F799}" type="presParOf" srcId="{EA0C2569-817C-AA48-8D7E-4524E7F83762}" destId="{A618C7D5-9079-5246-806C-2D57BA63CA59}" srcOrd="5" destOrd="0" presId="urn:microsoft.com/office/officeart/2005/8/layout/balance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84A0A3A7-D964-EB4C-8F00-69BB2C62CDED}" type="doc">
      <dgm:prSet loTypeId="urn:microsoft.com/office/officeart/2005/8/layout/venn3" loCatId="" qsTypeId="urn:microsoft.com/office/officeart/2005/8/quickstyle/3d3" qsCatId="3D" csTypeId="urn:microsoft.com/office/officeart/2005/8/colors/accent1_2" csCatId="accent1" phldr="1"/>
      <dgm:spPr/>
      <dgm:t>
        <a:bodyPr/>
        <a:lstStyle/>
        <a:p>
          <a:endParaRPr lang="fr-FR"/>
        </a:p>
      </dgm:t>
    </dgm:pt>
    <dgm:pt modelId="{AD78E04E-CAE5-AB42-8365-6FC0BE394B27}">
      <dgm:prSet phldrT="[Texte]"/>
      <dgm:spPr/>
      <dgm:t>
        <a:bodyPr/>
        <a:lstStyle/>
        <a:p>
          <a:r>
            <a:rPr lang="fr-FR" dirty="0"/>
            <a:t>Määrä</a:t>
          </a:r>
        </a:p>
      </dgm:t>
    </dgm:pt>
    <dgm:pt modelId="{4B2B4BDF-CE59-994B-A0F2-1C54BA1F80ED}" type="parTrans" cxnId="{52C4214A-90A9-2845-AE21-01B937BD4522}">
      <dgm:prSet/>
      <dgm:spPr/>
      <dgm:t>
        <a:bodyPr/>
        <a:lstStyle/>
        <a:p>
          <a:endParaRPr lang="fr-FR"/>
        </a:p>
      </dgm:t>
    </dgm:pt>
    <dgm:pt modelId="{DAB6B016-897D-6844-A6B3-40DD875D0C8B}" type="sibTrans" cxnId="{52C4214A-90A9-2845-AE21-01B937BD4522}">
      <dgm:prSet/>
      <dgm:spPr/>
      <dgm:t>
        <a:bodyPr/>
        <a:lstStyle/>
        <a:p>
          <a:endParaRPr lang="fr-FR"/>
        </a:p>
      </dgm:t>
    </dgm:pt>
    <dgm:pt modelId="{268737F7-47BA-CC4A-AA8A-56CB0E30DC1B}">
      <dgm:prSet phldrT="[Texte]"/>
      <dgm:spPr/>
      <dgm:t>
        <a:bodyPr/>
        <a:lstStyle/>
        <a:p>
          <a:r>
            <a:rPr lang="fr-FR" dirty="0"/>
            <a:t>Laatu</a:t>
          </a:r>
        </a:p>
      </dgm:t>
    </dgm:pt>
    <dgm:pt modelId="{63187399-37F2-804C-AD45-CC7304672565}" type="parTrans" cxnId="{2F6A4685-F931-084B-8A7B-34B444294A12}">
      <dgm:prSet/>
      <dgm:spPr/>
      <dgm:t>
        <a:bodyPr/>
        <a:lstStyle/>
        <a:p>
          <a:endParaRPr lang="fr-FR"/>
        </a:p>
      </dgm:t>
    </dgm:pt>
    <dgm:pt modelId="{713E3DCD-F907-A640-A7CB-964F9331E21C}" type="sibTrans" cxnId="{2F6A4685-F931-084B-8A7B-34B444294A12}">
      <dgm:prSet/>
      <dgm:spPr/>
      <dgm:t>
        <a:bodyPr/>
        <a:lstStyle/>
        <a:p>
          <a:endParaRPr lang="fr-FR"/>
        </a:p>
      </dgm:t>
    </dgm:pt>
    <dgm:pt modelId="{B202D131-0DB7-9C4C-B1AD-5DD051630823}">
      <dgm:prSet phldrT="[Texte]"/>
      <dgm:spPr/>
      <dgm:t>
        <a:bodyPr/>
        <a:lstStyle/>
        <a:p>
          <a:r>
            <a:rPr lang="fr-FR" dirty="0"/>
            <a:t>Suhde
Tai merkityksellisyys</a:t>
          </a:r>
        </a:p>
      </dgm:t>
    </dgm:pt>
    <dgm:pt modelId="{02D04E62-1414-8549-92B8-C97DC80CFE79}" type="parTrans" cxnId="{93715E4A-F15F-1E4A-A42F-CF7F795E88F0}">
      <dgm:prSet/>
      <dgm:spPr/>
      <dgm:t>
        <a:bodyPr/>
        <a:lstStyle/>
        <a:p>
          <a:endParaRPr lang="fr-FR"/>
        </a:p>
      </dgm:t>
    </dgm:pt>
    <dgm:pt modelId="{D34281C7-C4BD-D345-B047-42E69CF66020}" type="sibTrans" cxnId="{93715E4A-F15F-1E4A-A42F-CF7F795E88F0}">
      <dgm:prSet/>
      <dgm:spPr/>
      <dgm:t>
        <a:bodyPr/>
        <a:lstStyle/>
        <a:p>
          <a:endParaRPr lang="fr-FR"/>
        </a:p>
      </dgm:t>
    </dgm:pt>
    <dgm:pt modelId="{33B41052-82C8-8D4E-8ACE-D855FCAAF187}">
      <dgm:prSet phldrT="[Texte]"/>
      <dgm:spPr/>
      <dgm:t>
        <a:bodyPr/>
        <a:lstStyle/>
        <a:p>
          <a:r>
            <a:rPr lang="fr-FR" dirty="0"/>
            <a:t>Tapa
Tai modaliteetti</a:t>
          </a:r>
        </a:p>
      </dgm:t>
    </dgm:pt>
    <dgm:pt modelId="{87B8440B-5131-BD4F-A45C-4783A8E173E6}" type="parTrans" cxnId="{487508D7-A622-8143-A531-E381A528F75F}">
      <dgm:prSet/>
      <dgm:spPr/>
      <dgm:t>
        <a:bodyPr/>
        <a:lstStyle/>
        <a:p>
          <a:endParaRPr lang="fr-FR"/>
        </a:p>
      </dgm:t>
    </dgm:pt>
    <dgm:pt modelId="{38D0B828-6FC0-BC45-A1EA-6593C51931B5}" type="sibTrans" cxnId="{487508D7-A622-8143-A531-E381A528F75F}">
      <dgm:prSet/>
      <dgm:spPr/>
      <dgm:t>
        <a:bodyPr/>
        <a:lstStyle/>
        <a:p>
          <a:endParaRPr lang="fr-FR"/>
        </a:p>
      </dgm:t>
    </dgm:pt>
    <dgm:pt modelId="{BC4115B0-50EE-D446-ACF3-A794B44304CC}" type="pres">
      <dgm:prSet presAssocID="{84A0A3A7-D964-EB4C-8F00-69BB2C62CDED}" presName="Name0" presStyleCnt="0">
        <dgm:presLayoutVars>
          <dgm:dir/>
          <dgm:resizeHandles val="exact"/>
        </dgm:presLayoutVars>
      </dgm:prSet>
      <dgm:spPr/>
    </dgm:pt>
    <dgm:pt modelId="{BAC25CC2-807F-B545-A277-6B13FE3835A8}" type="pres">
      <dgm:prSet presAssocID="{AD78E04E-CAE5-AB42-8365-6FC0BE394B27}" presName="Name5" presStyleLbl="vennNode1" presStyleIdx="0" presStyleCnt="4">
        <dgm:presLayoutVars>
          <dgm:bulletEnabled val="1"/>
        </dgm:presLayoutVars>
      </dgm:prSet>
      <dgm:spPr/>
    </dgm:pt>
    <dgm:pt modelId="{F8A219F7-F6F3-294E-8425-1D032AF05631}" type="pres">
      <dgm:prSet presAssocID="{DAB6B016-897D-6844-A6B3-40DD875D0C8B}" presName="space" presStyleCnt="0"/>
      <dgm:spPr/>
    </dgm:pt>
    <dgm:pt modelId="{5FC931B4-9BFF-1C46-9B1F-917F1F1BC189}" type="pres">
      <dgm:prSet presAssocID="{268737F7-47BA-CC4A-AA8A-56CB0E30DC1B}" presName="Name5" presStyleLbl="vennNode1" presStyleIdx="1" presStyleCnt="4">
        <dgm:presLayoutVars>
          <dgm:bulletEnabled val="1"/>
        </dgm:presLayoutVars>
      </dgm:prSet>
      <dgm:spPr/>
    </dgm:pt>
    <dgm:pt modelId="{087BAE9D-B7FF-2647-8DDD-F432452778A0}" type="pres">
      <dgm:prSet presAssocID="{713E3DCD-F907-A640-A7CB-964F9331E21C}" presName="space" presStyleCnt="0"/>
      <dgm:spPr/>
    </dgm:pt>
    <dgm:pt modelId="{38FB178E-DFA1-5946-A415-63A375A65491}" type="pres">
      <dgm:prSet presAssocID="{B202D131-0DB7-9C4C-B1AD-5DD051630823}" presName="Name5" presStyleLbl="vennNode1" presStyleIdx="2" presStyleCnt="4">
        <dgm:presLayoutVars>
          <dgm:bulletEnabled val="1"/>
        </dgm:presLayoutVars>
      </dgm:prSet>
      <dgm:spPr/>
    </dgm:pt>
    <dgm:pt modelId="{69A30D6A-5743-1443-B1ED-92BCF8517864}" type="pres">
      <dgm:prSet presAssocID="{D34281C7-C4BD-D345-B047-42E69CF66020}" presName="space" presStyleCnt="0"/>
      <dgm:spPr/>
    </dgm:pt>
    <dgm:pt modelId="{CECFD6F9-2131-7D48-A700-2DEEF9C56CFB}" type="pres">
      <dgm:prSet presAssocID="{33B41052-82C8-8D4E-8ACE-D855FCAAF187}" presName="Name5" presStyleLbl="vennNode1" presStyleIdx="3" presStyleCnt="4">
        <dgm:presLayoutVars>
          <dgm:bulletEnabled val="1"/>
        </dgm:presLayoutVars>
      </dgm:prSet>
      <dgm:spPr/>
    </dgm:pt>
  </dgm:ptLst>
  <dgm:cxnLst>
    <dgm:cxn modelId="{B2B2A224-A4E7-B043-BEC9-F647FDA40DCD}" type="presOf" srcId="{84A0A3A7-D964-EB4C-8F00-69BB2C62CDED}" destId="{BC4115B0-50EE-D446-ACF3-A794B44304CC}" srcOrd="0" destOrd="0" presId="urn:microsoft.com/office/officeart/2005/8/layout/venn3"/>
    <dgm:cxn modelId="{8A1A7B37-DB52-2E49-AC8C-C4F83D30EF77}" type="presOf" srcId="{B202D131-0DB7-9C4C-B1AD-5DD051630823}" destId="{38FB178E-DFA1-5946-A415-63A375A65491}" srcOrd="0" destOrd="0" presId="urn:microsoft.com/office/officeart/2005/8/layout/venn3"/>
    <dgm:cxn modelId="{52C4214A-90A9-2845-AE21-01B937BD4522}" srcId="{84A0A3A7-D964-EB4C-8F00-69BB2C62CDED}" destId="{AD78E04E-CAE5-AB42-8365-6FC0BE394B27}" srcOrd="0" destOrd="0" parTransId="{4B2B4BDF-CE59-994B-A0F2-1C54BA1F80ED}" sibTransId="{DAB6B016-897D-6844-A6B3-40DD875D0C8B}"/>
    <dgm:cxn modelId="{93715E4A-F15F-1E4A-A42F-CF7F795E88F0}" srcId="{84A0A3A7-D964-EB4C-8F00-69BB2C62CDED}" destId="{B202D131-0DB7-9C4C-B1AD-5DD051630823}" srcOrd="2" destOrd="0" parTransId="{02D04E62-1414-8549-92B8-C97DC80CFE79}" sibTransId="{D34281C7-C4BD-D345-B047-42E69CF66020}"/>
    <dgm:cxn modelId="{A1F54B4F-DE4B-3C45-95A5-51D02AD89D81}" type="presOf" srcId="{268737F7-47BA-CC4A-AA8A-56CB0E30DC1B}" destId="{5FC931B4-9BFF-1C46-9B1F-917F1F1BC189}" srcOrd="0" destOrd="0" presId="urn:microsoft.com/office/officeart/2005/8/layout/venn3"/>
    <dgm:cxn modelId="{2F6A4685-F931-084B-8A7B-34B444294A12}" srcId="{84A0A3A7-D964-EB4C-8F00-69BB2C62CDED}" destId="{268737F7-47BA-CC4A-AA8A-56CB0E30DC1B}" srcOrd="1" destOrd="0" parTransId="{63187399-37F2-804C-AD45-CC7304672565}" sibTransId="{713E3DCD-F907-A640-A7CB-964F9331E21C}"/>
    <dgm:cxn modelId="{1ED12A95-BDEA-ED45-AA75-61A3ACE36E70}" type="presOf" srcId="{33B41052-82C8-8D4E-8ACE-D855FCAAF187}" destId="{CECFD6F9-2131-7D48-A700-2DEEF9C56CFB}" srcOrd="0" destOrd="0" presId="urn:microsoft.com/office/officeart/2005/8/layout/venn3"/>
    <dgm:cxn modelId="{487508D7-A622-8143-A531-E381A528F75F}" srcId="{84A0A3A7-D964-EB4C-8F00-69BB2C62CDED}" destId="{33B41052-82C8-8D4E-8ACE-D855FCAAF187}" srcOrd="3" destOrd="0" parTransId="{87B8440B-5131-BD4F-A45C-4783A8E173E6}" sibTransId="{38D0B828-6FC0-BC45-A1EA-6593C51931B5}"/>
    <dgm:cxn modelId="{1A9068EC-D019-3B49-B851-7F818F1CDFF8}" type="presOf" srcId="{AD78E04E-CAE5-AB42-8365-6FC0BE394B27}" destId="{BAC25CC2-807F-B545-A277-6B13FE3835A8}" srcOrd="0" destOrd="0" presId="urn:microsoft.com/office/officeart/2005/8/layout/venn3"/>
    <dgm:cxn modelId="{CA7A6672-DCB6-AB44-BEF8-50A845E3A8FC}" type="presParOf" srcId="{BC4115B0-50EE-D446-ACF3-A794B44304CC}" destId="{BAC25CC2-807F-B545-A277-6B13FE3835A8}" srcOrd="0" destOrd="0" presId="urn:microsoft.com/office/officeart/2005/8/layout/venn3"/>
    <dgm:cxn modelId="{6627BA4F-C82D-1A47-9CD0-030B8DBEC1A7}" type="presParOf" srcId="{BC4115B0-50EE-D446-ACF3-A794B44304CC}" destId="{F8A219F7-F6F3-294E-8425-1D032AF05631}" srcOrd="1" destOrd="0" presId="urn:microsoft.com/office/officeart/2005/8/layout/venn3"/>
    <dgm:cxn modelId="{A4777C43-C123-AD47-87EA-2AB0FECC52C6}" type="presParOf" srcId="{BC4115B0-50EE-D446-ACF3-A794B44304CC}" destId="{5FC931B4-9BFF-1C46-9B1F-917F1F1BC189}" srcOrd="2" destOrd="0" presId="urn:microsoft.com/office/officeart/2005/8/layout/venn3"/>
    <dgm:cxn modelId="{3D9ECAAB-C1BF-0E46-B160-DD2599429472}" type="presParOf" srcId="{BC4115B0-50EE-D446-ACF3-A794B44304CC}" destId="{087BAE9D-B7FF-2647-8DDD-F432452778A0}" srcOrd="3" destOrd="0" presId="urn:microsoft.com/office/officeart/2005/8/layout/venn3"/>
    <dgm:cxn modelId="{1830981C-0852-C341-B9AF-E753025413C2}" type="presParOf" srcId="{BC4115B0-50EE-D446-ACF3-A794B44304CC}" destId="{38FB178E-DFA1-5946-A415-63A375A65491}" srcOrd="4" destOrd="0" presId="urn:microsoft.com/office/officeart/2005/8/layout/venn3"/>
    <dgm:cxn modelId="{4668201C-1B2F-DB41-B5B1-E9272214D7EB}" type="presParOf" srcId="{BC4115B0-50EE-D446-ACF3-A794B44304CC}" destId="{69A30D6A-5743-1443-B1ED-92BCF8517864}" srcOrd="5" destOrd="0" presId="urn:microsoft.com/office/officeart/2005/8/layout/venn3"/>
    <dgm:cxn modelId="{1639E98A-895C-BF46-B7A1-4AB180ACF007}" type="presParOf" srcId="{BC4115B0-50EE-D446-ACF3-A794B44304CC}" destId="{CECFD6F9-2131-7D48-A700-2DEEF9C56CFB}" srcOrd="6" destOrd="0" presId="urn:microsoft.com/office/officeart/2005/8/layout/venn3"/>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3B5C44-D3A5-EB42-B2E9-6920A07DF40A}">
      <dsp:nvSpPr>
        <dsp:cNvPr id="0" name=""/>
        <dsp:cNvSpPr/>
      </dsp:nvSpPr>
      <dsp:spPr>
        <a:xfrm>
          <a:off x="3115733" y="1544320"/>
          <a:ext cx="1896533" cy="1896533"/>
        </a:xfrm>
        <a:prstGeom prst="ellipse">
          <a:avLst/>
        </a:prstGeom>
        <a:solidFill>
          <a:schemeClr val="accent1">
            <a:shade val="80000"/>
            <a:alpha val="50000"/>
            <a:hueOff val="0"/>
            <a:satOff val="0"/>
            <a:lumOff val="0"/>
            <a:alphaOff val="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sp>
    <dsp:sp modelId="{AA0381B5-60CB-0E49-91C1-A1F2A7695FC8}">
      <dsp:nvSpPr>
        <dsp:cNvPr id="0" name=""/>
        <dsp:cNvSpPr/>
      </dsp:nvSpPr>
      <dsp:spPr>
        <a:xfrm>
          <a:off x="2964010" y="0"/>
          <a:ext cx="2199978" cy="1273386"/>
        </a:xfrm>
        <a:prstGeom prst="rect">
          <a:avLst/>
        </a:prstGeom>
        <a:noFill/>
        <a:ln w="9525" cap="flat" cmpd="sng" algn="ctr">
          <a:noFill/>
          <a:prstDash val="solid"/>
        </a:ln>
        <a:effectLst/>
        <a:sp3d/>
      </dsp:spPr>
      <dsp:style>
        <a:lnRef idx="1">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fr-FR" sz="2000" kern="1200" dirty="0"/>
            <a:t>Vuoron ottaminen</a:t>
          </a:r>
        </a:p>
      </dsp:txBody>
      <dsp:txXfrm>
        <a:off x="2964010" y="0"/>
        <a:ext cx="2199978" cy="1273386"/>
      </dsp:txXfrm>
    </dsp:sp>
    <dsp:sp modelId="{2BBE8B24-7EE1-064C-BD7B-B57EE702F63B}">
      <dsp:nvSpPr>
        <dsp:cNvPr id="0" name=""/>
        <dsp:cNvSpPr/>
      </dsp:nvSpPr>
      <dsp:spPr>
        <a:xfrm>
          <a:off x="3837174" y="2068305"/>
          <a:ext cx="1896533" cy="1896533"/>
        </a:xfrm>
        <a:prstGeom prst="ellipse">
          <a:avLst/>
        </a:prstGeom>
        <a:solidFill>
          <a:schemeClr val="accent1">
            <a:shade val="80000"/>
            <a:alpha val="50000"/>
            <a:hueOff val="66"/>
            <a:satOff val="276"/>
            <a:lumOff val="1323"/>
            <a:alphaOff val="750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sp>
    <dsp:sp modelId="{A458B2A5-5E5B-204C-A5FD-B8A4638CFF7E}">
      <dsp:nvSpPr>
        <dsp:cNvPr id="0" name=""/>
        <dsp:cNvSpPr/>
      </dsp:nvSpPr>
      <dsp:spPr>
        <a:xfrm>
          <a:off x="5884672" y="1679786"/>
          <a:ext cx="1972394" cy="1381760"/>
        </a:xfrm>
        <a:prstGeom prst="rect">
          <a:avLst/>
        </a:prstGeom>
        <a:noFill/>
        <a:ln w="9525" cap="flat" cmpd="sng" algn="ctr">
          <a:noFill/>
          <a:prstDash val="solid"/>
        </a:ln>
        <a:effectLst/>
        <a:sp3d/>
      </dsp:spPr>
      <dsp:style>
        <a:lnRef idx="1">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fr-FR" sz="2000" kern="1200" dirty="0"/>
            <a:t>Toisten tiedottaminen</a:t>
          </a:r>
        </a:p>
      </dsp:txBody>
      <dsp:txXfrm>
        <a:off x="5884672" y="1679786"/>
        <a:ext cx="1972394" cy="1381760"/>
      </dsp:txXfrm>
    </dsp:sp>
    <dsp:sp modelId="{F3F26364-9A69-644E-AD4B-4F72BA1894B7}">
      <dsp:nvSpPr>
        <dsp:cNvPr id="0" name=""/>
        <dsp:cNvSpPr/>
      </dsp:nvSpPr>
      <dsp:spPr>
        <a:xfrm>
          <a:off x="3561797" y="2916868"/>
          <a:ext cx="1896533" cy="1896533"/>
        </a:xfrm>
        <a:prstGeom prst="ellipse">
          <a:avLst/>
        </a:prstGeom>
        <a:solidFill>
          <a:schemeClr val="accent1">
            <a:shade val="80000"/>
            <a:alpha val="50000"/>
            <a:hueOff val="132"/>
            <a:satOff val="553"/>
            <a:lumOff val="2647"/>
            <a:alphaOff val="1500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sp>
    <dsp:sp modelId="{B55F9E69-345D-BF48-9AF6-9CC47E9821E1}">
      <dsp:nvSpPr>
        <dsp:cNvPr id="0" name=""/>
        <dsp:cNvSpPr/>
      </dsp:nvSpPr>
      <dsp:spPr>
        <a:xfrm>
          <a:off x="5581226" y="4036906"/>
          <a:ext cx="1972394" cy="1381760"/>
        </a:xfrm>
        <a:prstGeom prst="rect">
          <a:avLst/>
        </a:prstGeom>
        <a:noFill/>
        <a:ln w="9525" cap="flat" cmpd="sng" algn="ctr">
          <a:noFill/>
          <a:prstDash val="solid"/>
        </a:ln>
        <a:effectLst/>
        <a:sp3d/>
      </dsp:spPr>
      <dsp:style>
        <a:lnRef idx="1">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fr-FR" sz="2000" kern="1200" dirty="0"/>
            <a:t>Puhetoimintojen hallinta</a:t>
          </a:r>
        </a:p>
      </dsp:txBody>
      <dsp:txXfrm>
        <a:off x="5581226" y="4036906"/>
        <a:ext cx="1972394" cy="1381760"/>
      </dsp:txXfrm>
    </dsp:sp>
    <dsp:sp modelId="{58E78C47-9095-0A4F-BE9C-2E07EBFD5BA4}">
      <dsp:nvSpPr>
        <dsp:cNvPr id="0" name=""/>
        <dsp:cNvSpPr/>
      </dsp:nvSpPr>
      <dsp:spPr>
        <a:xfrm>
          <a:off x="2669668" y="2916868"/>
          <a:ext cx="1896533" cy="1896533"/>
        </a:xfrm>
        <a:prstGeom prst="ellipse">
          <a:avLst/>
        </a:prstGeom>
        <a:solidFill>
          <a:schemeClr val="accent1">
            <a:shade val="80000"/>
            <a:alpha val="50000"/>
            <a:hueOff val="198"/>
            <a:satOff val="829"/>
            <a:lumOff val="3970"/>
            <a:alphaOff val="2250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sp>
    <dsp:sp modelId="{2D826158-B992-D840-B98C-A4410F0A0323}">
      <dsp:nvSpPr>
        <dsp:cNvPr id="0" name=""/>
        <dsp:cNvSpPr/>
      </dsp:nvSpPr>
      <dsp:spPr>
        <a:xfrm>
          <a:off x="574378" y="4036906"/>
          <a:ext cx="1972394" cy="1381760"/>
        </a:xfrm>
        <a:prstGeom prst="rect">
          <a:avLst/>
        </a:prstGeom>
        <a:noFill/>
        <a:ln w="9525" cap="flat" cmpd="sng" algn="ctr">
          <a:noFill/>
          <a:prstDash val="solid"/>
        </a:ln>
        <a:effectLst/>
        <a:sp3d/>
      </dsp:spPr>
      <dsp:style>
        <a:lnRef idx="1">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fr-FR" sz="2000" kern="1200" dirty="0"/>
            <a:t>Keskustelun aiheen hallinta</a:t>
          </a:r>
        </a:p>
      </dsp:txBody>
      <dsp:txXfrm>
        <a:off x="574378" y="4036906"/>
        <a:ext cx="1972394" cy="1381760"/>
      </dsp:txXfrm>
    </dsp:sp>
    <dsp:sp modelId="{987B9B8E-A4FD-444C-AEBF-734EFA6D3A49}">
      <dsp:nvSpPr>
        <dsp:cNvPr id="0" name=""/>
        <dsp:cNvSpPr/>
      </dsp:nvSpPr>
      <dsp:spPr>
        <a:xfrm>
          <a:off x="2394291" y="2068305"/>
          <a:ext cx="1896533" cy="1896533"/>
        </a:xfrm>
        <a:prstGeom prst="ellipse">
          <a:avLst/>
        </a:prstGeom>
        <a:solidFill>
          <a:schemeClr val="accent1">
            <a:shade val="80000"/>
            <a:alpha val="50000"/>
            <a:hueOff val="264"/>
            <a:satOff val="1105"/>
            <a:lumOff val="5293"/>
            <a:alphaOff val="3000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sp>
    <dsp:sp modelId="{E5DED837-B43A-F44D-B782-6EC5FCBDCC84}">
      <dsp:nvSpPr>
        <dsp:cNvPr id="0" name=""/>
        <dsp:cNvSpPr/>
      </dsp:nvSpPr>
      <dsp:spPr>
        <a:xfrm>
          <a:off x="270933" y="1679786"/>
          <a:ext cx="1972394" cy="1381760"/>
        </a:xfrm>
        <a:prstGeom prst="rect">
          <a:avLst/>
        </a:prstGeom>
        <a:noFill/>
        <a:ln w="9525" cap="flat" cmpd="sng" algn="ctr">
          <a:noFill/>
          <a:prstDash val="solid"/>
        </a:ln>
        <a:effectLst/>
        <a:sp3d/>
      </dsp:spPr>
      <dsp:style>
        <a:lnRef idx="1">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fr-FR" sz="2000" kern="1200" dirty="0"/>
            <a:t>Pyynnöt selkeyttämiseen</a:t>
          </a:r>
        </a:p>
      </dsp:txBody>
      <dsp:txXfrm>
        <a:off x="270933" y="1679786"/>
        <a:ext cx="1972394" cy="138176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96AE172-6304-264A-9E15-3ECA38DF8404}">
      <dsp:nvSpPr>
        <dsp:cNvPr id="0" name=""/>
        <dsp:cNvSpPr/>
      </dsp:nvSpPr>
      <dsp:spPr>
        <a:xfrm>
          <a:off x="2228265" y="52743"/>
          <a:ext cx="1850191" cy="1027883"/>
        </a:xfrm>
        <a:prstGeom prst="roundRect">
          <a:avLst>
            <a:gd name="adj" fmla="val 10000"/>
          </a:avLst>
        </a:prstGeom>
        <a:solidFill>
          <a:schemeClr val="accent1">
            <a:alpha val="90000"/>
            <a:tint val="55000"/>
            <a:hueOff val="0"/>
            <a:satOff val="0"/>
            <a:lumOff val="0"/>
            <a:alphaOff val="0"/>
          </a:schemeClr>
        </a:solidFill>
        <a:ln w="25400" cap="flat" cmpd="sng" algn="ctr">
          <a:solidFill>
            <a:schemeClr val="accent1">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fr-FR" sz="2000" kern="1200" dirty="0"/>
            <a:t>Vahvuus</a:t>
          </a:r>
        </a:p>
      </dsp:txBody>
      <dsp:txXfrm>
        <a:off x="2258371" y="82849"/>
        <a:ext cx="1789979" cy="967671"/>
      </dsp:txXfrm>
    </dsp:sp>
    <dsp:sp modelId="{2E674906-A73F-5843-89E1-29BBC8813FA9}">
      <dsp:nvSpPr>
        <dsp:cNvPr id="0" name=""/>
        <dsp:cNvSpPr/>
      </dsp:nvSpPr>
      <dsp:spPr>
        <a:xfrm>
          <a:off x="4900763" y="52743"/>
          <a:ext cx="1850191" cy="1027883"/>
        </a:xfrm>
        <a:prstGeom prst="roundRect">
          <a:avLst>
            <a:gd name="adj" fmla="val 10000"/>
          </a:avLst>
        </a:prstGeom>
        <a:solidFill>
          <a:schemeClr val="accent1">
            <a:alpha val="90000"/>
            <a:tint val="55000"/>
            <a:hueOff val="0"/>
            <a:satOff val="0"/>
            <a:lumOff val="0"/>
            <a:alphaOff val="0"/>
          </a:schemeClr>
        </a:solidFill>
        <a:ln w="25400" cap="flat" cmpd="sng" algn="ctr">
          <a:solidFill>
            <a:schemeClr val="accent1">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fr-FR" sz="2000" kern="1200" dirty="0"/>
            <a:t>Heikkous</a:t>
          </a:r>
        </a:p>
      </dsp:txBody>
      <dsp:txXfrm>
        <a:off x="4930869" y="82849"/>
        <a:ext cx="1789979" cy="967671"/>
      </dsp:txXfrm>
    </dsp:sp>
    <dsp:sp modelId="{9DA298CD-B0EB-764A-AF90-95624E3560B9}">
      <dsp:nvSpPr>
        <dsp:cNvPr id="0" name=""/>
        <dsp:cNvSpPr/>
      </dsp:nvSpPr>
      <dsp:spPr>
        <a:xfrm>
          <a:off x="3998666" y="4421250"/>
          <a:ext cx="770912" cy="770912"/>
        </a:xfrm>
        <a:prstGeom prst="triangle">
          <a:avLst/>
        </a:prstGeom>
        <a:solidFill>
          <a:schemeClr val="accent1">
            <a:alpha val="90000"/>
            <a:tint val="55000"/>
            <a:hueOff val="0"/>
            <a:satOff val="0"/>
            <a:lumOff val="0"/>
            <a:alphaOff val="0"/>
          </a:schemeClr>
        </a:solidFill>
        <a:ln w="25400" cap="flat" cmpd="sng" algn="ctr">
          <a:solidFill>
            <a:schemeClr val="accent1">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6ECA407-0E6A-5A4C-B1C4-78D2DABFF49C}">
      <dsp:nvSpPr>
        <dsp:cNvPr id="0" name=""/>
        <dsp:cNvSpPr/>
      </dsp:nvSpPr>
      <dsp:spPr>
        <a:xfrm rot="240000">
          <a:off x="2070677" y="4090905"/>
          <a:ext cx="4626890" cy="323543"/>
        </a:xfrm>
        <a:prstGeom prst="rect">
          <a:avLst/>
        </a:prstGeom>
        <a:solidFill>
          <a:schemeClr val="accent1">
            <a:alpha val="90000"/>
            <a:tint val="55000"/>
            <a:hueOff val="0"/>
            <a:satOff val="0"/>
            <a:lumOff val="0"/>
            <a:alphaOff val="0"/>
          </a:schemeClr>
        </a:solidFill>
        <a:ln w="25400" cap="flat" cmpd="sng" algn="ctr">
          <a:solidFill>
            <a:schemeClr val="accent1">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2BDCF59-4A00-1144-9FC4-0040FB048FA8}">
      <dsp:nvSpPr>
        <dsp:cNvPr id="0" name=""/>
        <dsp:cNvSpPr/>
      </dsp:nvSpPr>
      <dsp:spPr>
        <a:xfrm rot="240000">
          <a:off x="4819505" y="2790023"/>
          <a:ext cx="1904521" cy="1350590"/>
        </a:xfrm>
        <a:prstGeom prst="roundRect">
          <a:avLst/>
        </a:prstGeom>
        <a:solidFill>
          <a:schemeClr val="accent1">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fr-FR" sz="2000" kern="1200" dirty="0"/>
            <a:t>Vähemmän tehokas ikäisensä kanssa</a:t>
          </a:r>
        </a:p>
      </dsp:txBody>
      <dsp:txXfrm>
        <a:off x="4885435" y="2855953"/>
        <a:ext cx="1772661" cy="1218730"/>
      </dsp:txXfrm>
    </dsp:sp>
    <dsp:sp modelId="{E3C1DFD0-772A-1D43-9C0F-79364A497405}">
      <dsp:nvSpPr>
        <dsp:cNvPr id="0" name=""/>
        <dsp:cNvSpPr/>
      </dsp:nvSpPr>
      <dsp:spPr>
        <a:xfrm rot="240000">
          <a:off x="4608782" y="1414023"/>
          <a:ext cx="2531544" cy="1306744"/>
        </a:xfrm>
        <a:prstGeom prst="roundRect">
          <a:avLst/>
        </a:prstGeom>
        <a:solidFill>
          <a:schemeClr val="accent1">
            <a:shade val="50000"/>
            <a:hueOff val="-20728"/>
            <a:satOff val="-694"/>
            <a:lumOff val="2669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fi-FI" sz="2000" kern="1200" dirty="0"/>
            <a:t>10 % epäonnistuminen aikuisten vuorotellessa</a:t>
          </a:r>
          <a:endParaRPr lang="fr-FR" sz="2000" kern="1200" dirty="0"/>
        </a:p>
      </dsp:txBody>
      <dsp:txXfrm>
        <a:off x="4672572" y="1477813"/>
        <a:ext cx="2403964" cy="1179164"/>
      </dsp:txXfrm>
    </dsp:sp>
    <dsp:sp modelId="{A618C7D5-9079-5246-806C-2D57BA63CA59}">
      <dsp:nvSpPr>
        <dsp:cNvPr id="0" name=""/>
        <dsp:cNvSpPr/>
      </dsp:nvSpPr>
      <dsp:spPr>
        <a:xfrm rot="240000">
          <a:off x="1861016" y="2161106"/>
          <a:ext cx="2534038" cy="1853100"/>
        </a:xfrm>
        <a:prstGeom prst="roundRect">
          <a:avLst/>
        </a:prstGeom>
        <a:solidFill>
          <a:schemeClr val="accent1">
            <a:shade val="50000"/>
            <a:hueOff val="-20728"/>
            <a:satOff val="-694"/>
            <a:lumOff val="2669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fi-FI" sz="2000" kern="1200" dirty="0"/>
            <a:t>Vanhempien kanssa käytävien keskustelujen järjestäminen ja hallinnointi</a:t>
          </a:r>
          <a:endParaRPr lang="fr-FR" sz="2000" kern="1200" dirty="0"/>
        </a:p>
      </dsp:txBody>
      <dsp:txXfrm>
        <a:off x="1951477" y="2251567"/>
        <a:ext cx="2353116" cy="167217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B25661-C159-4C41-A3C7-DD495726B2E6}">
      <dsp:nvSpPr>
        <dsp:cNvPr id="0" name=""/>
        <dsp:cNvSpPr/>
      </dsp:nvSpPr>
      <dsp:spPr>
        <a:xfrm>
          <a:off x="4540" y="12514"/>
          <a:ext cx="2993510" cy="299351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fi-FI" sz="2000" kern="1200" dirty="0"/>
            <a:t>Onnistunut keskustelun vuorovaikutus</a:t>
          </a:r>
          <a:endParaRPr lang="fr-FR" sz="2000" kern="1200" dirty="0"/>
        </a:p>
      </dsp:txBody>
      <dsp:txXfrm>
        <a:off x="442929" y="450903"/>
        <a:ext cx="2116732" cy="2116732"/>
      </dsp:txXfrm>
    </dsp:sp>
    <dsp:sp modelId="{D2E77A8D-A308-614E-8912-C35B8B61D8B2}">
      <dsp:nvSpPr>
        <dsp:cNvPr id="0" name=""/>
        <dsp:cNvSpPr/>
      </dsp:nvSpPr>
      <dsp:spPr>
        <a:xfrm rot="2558555">
          <a:off x="2957676" y="1922374"/>
          <a:ext cx="977904" cy="0"/>
        </a:xfrm>
        <a:custGeom>
          <a:avLst/>
          <a:gdLst/>
          <a:ahLst/>
          <a:cxnLst/>
          <a:rect l="0" t="0" r="0" b="0"/>
          <a:pathLst>
            <a:path>
              <a:moveTo>
                <a:pt x="0" y="0"/>
              </a:moveTo>
              <a:lnTo>
                <a:pt x="977904"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FA315CB-300B-294E-B3C3-7EC534808409}">
      <dsp:nvSpPr>
        <dsp:cNvPr id="0" name=""/>
        <dsp:cNvSpPr/>
      </dsp:nvSpPr>
      <dsp:spPr>
        <a:xfrm rot="8241445">
          <a:off x="6857921" y="1922374"/>
          <a:ext cx="977904" cy="0"/>
        </a:xfrm>
        <a:custGeom>
          <a:avLst/>
          <a:gdLst/>
          <a:ahLst/>
          <a:cxnLst/>
          <a:rect l="0" t="0" r="0" b="0"/>
          <a:pathLst>
            <a:path>
              <a:moveTo>
                <a:pt x="0" y="0"/>
              </a:moveTo>
              <a:lnTo>
                <a:pt x="977904"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A24D158-6EBC-FE43-86E6-3331FF26100C}">
      <dsp:nvSpPr>
        <dsp:cNvPr id="0" name=""/>
        <dsp:cNvSpPr/>
      </dsp:nvSpPr>
      <dsp:spPr>
        <a:xfrm>
          <a:off x="3806299" y="2253601"/>
          <a:ext cx="349899" cy="0"/>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9BBAEC4-8BDC-374F-B66B-F6B553E2F553}">
      <dsp:nvSpPr>
        <dsp:cNvPr id="0" name=""/>
        <dsp:cNvSpPr/>
      </dsp:nvSpPr>
      <dsp:spPr>
        <a:xfrm>
          <a:off x="4156198" y="1509270"/>
          <a:ext cx="2481105" cy="1488663"/>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fr-FR" sz="2000" kern="1200" dirty="0"/>
            <a:t>Riippuu</a:t>
          </a:r>
        </a:p>
      </dsp:txBody>
      <dsp:txXfrm>
        <a:off x="4156198" y="1509270"/>
        <a:ext cx="2481105" cy="1488663"/>
      </dsp:txXfrm>
    </dsp:sp>
    <dsp:sp modelId="{61B174C4-1048-D345-B600-008BE3129808}">
      <dsp:nvSpPr>
        <dsp:cNvPr id="0" name=""/>
        <dsp:cNvSpPr/>
      </dsp:nvSpPr>
      <dsp:spPr>
        <a:xfrm>
          <a:off x="6637304" y="2253601"/>
          <a:ext cx="349899" cy="0"/>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47F6479-A0FE-9C40-9363-C5734A97F7E9}">
      <dsp:nvSpPr>
        <dsp:cNvPr id="0" name=""/>
        <dsp:cNvSpPr/>
      </dsp:nvSpPr>
      <dsp:spPr>
        <a:xfrm>
          <a:off x="7795451" y="12514"/>
          <a:ext cx="2993510" cy="299351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fi-FI" sz="2000" kern="1200"/>
            <a:t>Täsmällinen tieto henkilöistä, asioista jne., joihin puheessa viitataan.</a:t>
          </a:r>
          <a:endParaRPr lang="fr-FR" sz="2000" kern="1200" dirty="0"/>
        </a:p>
      </dsp:txBody>
      <dsp:txXfrm>
        <a:off x="8233840" y="450903"/>
        <a:ext cx="2116732" cy="211673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A48245-D746-8845-8110-E61B3EA1C6F5}">
      <dsp:nvSpPr>
        <dsp:cNvPr id="0" name=""/>
        <dsp:cNvSpPr/>
      </dsp:nvSpPr>
      <dsp:spPr>
        <a:xfrm>
          <a:off x="1699319" y="3615145"/>
          <a:ext cx="1974687" cy="169532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2700" rIns="0" bIns="12700" numCol="1" spcCol="1270" anchor="ctr" anchorCtr="0">
          <a:noAutofit/>
        </a:bodyPr>
        <a:lstStyle/>
        <a:p>
          <a:pPr marL="0" lvl="0" indent="0" algn="ctr" defTabSz="444500">
            <a:lnSpc>
              <a:spcPct val="90000"/>
            </a:lnSpc>
            <a:spcBef>
              <a:spcPct val="0"/>
            </a:spcBef>
            <a:spcAft>
              <a:spcPct val="35000"/>
            </a:spcAft>
            <a:buNone/>
          </a:pPr>
          <a:r>
            <a:rPr lang="fi-FI" sz="1000" kern="1200" dirty="0"/>
            <a:t>Ymmärrä, että olet kommunikatiivinen tilanne</a:t>
          </a:r>
          <a:endParaRPr lang="fr-FR" sz="1000" kern="1200" dirty="0"/>
        </a:p>
      </dsp:txBody>
      <dsp:txXfrm>
        <a:off x="2005154" y="3877713"/>
        <a:ext cx="1363018" cy="1170191"/>
      </dsp:txXfrm>
    </dsp:sp>
    <dsp:sp modelId="{E95E5E43-8BAD-FE4B-8107-869F477634C1}">
      <dsp:nvSpPr>
        <dsp:cNvPr id="0" name=""/>
        <dsp:cNvSpPr/>
      </dsp:nvSpPr>
      <dsp:spPr>
        <a:xfrm>
          <a:off x="1746435" y="4373236"/>
          <a:ext cx="230345" cy="19854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8682DA6-2C20-6940-AB3D-3452BAFF892D}">
      <dsp:nvSpPr>
        <dsp:cNvPr id="0" name=""/>
        <dsp:cNvSpPr/>
      </dsp:nvSpPr>
      <dsp:spPr>
        <a:xfrm>
          <a:off x="0" y="2677909"/>
          <a:ext cx="1974687" cy="1695327"/>
        </a:xfrm>
        <a:prstGeom prst="hexagon">
          <a:avLst>
            <a:gd name="adj" fmla="val 25000"/>
            <a:gd name="vf" fmla="val 115470"/>
          </a:avLst>
        </a:prstGeom>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66DC8EC-95DE-1C43-979B-9A4CC5DD5979}">
      <dsp:nvSpPr>
        <dsp:cNvPr id="0" name=""/>
        <dsp:cNvSpPr/>
      </dsp:nvSpPr>
      <dsp:spPr>
        <a:xfrm>
          <a:off x="1352754" y="4148065"/>
          <a:ext cx="230345" cy="19854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885D59F-02C7-E64D-B2AF-F56C1EE10138}">
      <dsp:nvSpPr>
        <dsp:cNvPr id="0" name=""/>
        <dsp:cNvSpPr/>
      </dsp:nvSpPr>
      <dsp:spPr>
        <a:xfrm>
          <a:off x="3398639" y="2672494"/>
          <a:ext cx="1974687" cy="169532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2700" rIns="0" bIns="12700" numCol="1" spcCol="1270" anchor="ctr" anchorCtr="0">
          <a:noAutofit/>
        </a:bodyPr>
        <a:lstStyle/>
        <a:p>
          <a:pPr marL="0" lvl="0" indent="0" algn="ctr" defTabSz="444500">
            <a:lnSpc>
              <a:spcPct val="90000"/>
            </a:lnSpc>
            <a:spcBef>
              <a:spcPct val="0"/>
            </a:spcBef>
            <a:spcAft>
              <a:spcPct val="35000"/>
            </a:spcAft>
            <a:buNone/>
          </a:pPr>
          <a:r>
            <a:rPr lang="fr-FR" sz="1000" kern="1200" dirty="0"/>
            <a:t>Arvioi vastaanottajan tietotarpeet</a:t>
          </a:r>
        </a:p>
      </dsp:txBody>
      <dsp:txXfrm>
        <a:off x="3704474" y="2935062"/>
        <a:ext cx="1363018" cy="1170191"/>
      </dsp:txXfrm>
    </dsp:sp>
    <dsp:sp modelId="{35D06D8E-A555-874C-ADF1-52DA0B3015AF}">
      <dsp:nvSpPr>
        <dsp:cNvPr id="0" name=""/>
        <dsp:cNvSpPr/>
      </dsp:nvSpPr>
      <dsp:spPr>
        <a:xfrm>
          <a:off x="4757676" y="4139040"/>
          <a:ext cx="230345" cy="19854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126EE37-EDDD-1844-ADCC-0592E4D31239}">
      <dsp:nvSpPr>
        <dsp:cNvPr id="0" name=""/>
        <dsp:cNvSpPr/>
      </dsp:nvSpPr>
      <dsp:spPr>
        <a:xfrm>
          <a:off x="5096912" y="3611535"/>
          <a:ext cx="1974687" cy="1695327"/>
        </a:xfrm>
        <a:prstGeom prst="hexagon">
          <a:avLst>
            <a:gd name="adj" fmla="val 25000"/>
            <a:gd name="vf" fmla="val 115470"/>
          </a:avLst>
        </a:prstGeom>
        <a:blipFill>
          <a:blip xmlns:r="http://schemas.openxmlformats.org/officeDocument/2006/relationships" r:embed="rId2" cstate="screen">
            <a:extLst>
              <a:ext uri="{28A0092B-C50C-407E-A947-70E740481C1C}">
                <a14:useLocalDpi xmlns:a14="http://schemas.microsoft.com/office/drawing/2010/main"/>
              </a:ext>
            </a:extLst>
          </a:blip>
          <a:srcRect/>
          <a:stretch>
            <a:fillRect/>
          </a:stretch>
        </a:blip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5BBFC0A-8F5E-304B-AADF-35162447EE8A}">
      <dsp:nvSpPr>
        <dsp:cNvPr id="0" name=""/>
        <dsp:cNvSpPr/>
      </dsp:nvSpPr>
      <dsp:spPr>
        <a:xfrm>
          <a:off x="5145075" y="4366016"/>
          <a:ext cx="230345" cy="19854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32F2ECC-EAB0-EE42-B15E-3335055CEA8E}">
      <dsp:nvSpPr>
        <dsp:cNvPr id="0" name=""/>
        <dsp:cNvSpPr/>
      </dsp:nvSpPr>
      <dsp:spPr>
        <a:xfrm>
          <a:off x="1699319" y="1740673"/>
          <a:ext cx="1974687" cy="169532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2700" rIns="0" bIns="12700" numCol="1" spcCol="1270" anchor="ctr" anchorCtr="0">
          <a:noAutofit/>
        </a:bodyPr>
        <a:lstStyle/>
        <a:p>
          <a:pPr marL="0" lvl="0" indent="0" algn="ctr" defTabSz="444500">
            <a:lnSpc>
              <a:spcPct val="90000"/>
            </a:lnSpc>
            <a:spcBef>
              <a:spcPct val="0"/>
            </a:spcBef>
            <a:spcAft>
              <a:spcPct val="35000"/>
            </a:spcAft>
            <a:buNone/>
          </a:pPr>
          <a:r>
            <a:rPr lang="fr-FR" sz="1000" kern="1200" dirty="0"/>
            <a:t>Viestien tulkitseminen</a:t>
          </a:r>
        </a:p>
      </dsp:txBody>
      <dsp:txXfrm>
        <a:off x="2005154" y="2003241"/>
        <a:ext cx="1363018" cy="1170191"/>
      </dsp:txXfrm>
    </dsp:sp>
    <dsp:sp modelId="{0C2D0C49-D481-9041-90C0-3A6D263540E0}">
      <dsp:nvSpPr>
        <dsp:cNvPr id="0" name=""/>
        <dsp:cNvSpPr/>
      </dsp:nvSpPr>
      <dsp:spPr>
        <a:xfrm>
          <a:off x="3052074" y="1772711"/>
          <a:ext cx="230345" cy="19854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649DE24-4EF3-A440-83C6-9E6F44B9C6A8}">
      <dsp:nvSpPr>
        <dsp:cNvPr id="0" name=""/>
        <dsp:cNvSpPr/>
      </dsp:nvSpPr>
      <dsp:spPr>
        <a:xfrm>
          <a:off x="3398639" y="798022"/>
          <a:ext cx="1974687" cy="1695327"/>
        </a:xfrm>
        <a:prstGeom prst="hexagon">
          <a:avLst>
            <a:gd name="adj" fmla="val 25000"/>
            <a:gd name="vf" fmla="val 115470"/>
          </a:avLst>
        </a:prstGeom>
        <a:blipFill>
          <a:blip xmlns:r="http://schemas.openxmlformats.org/officeDocument/2006/relationships" r:embed="rId3" cstate="screen">
            <a:extLst>
              <a:ext uri="{28A0092B-C50C-407E-A947-70E740481C1C}">
                <a14:useLocalDpi xmlns:a14="http://schemas.microsoft.com/office/drawing/2010/main"/>
              </a:ext>
            </a:extLst>
          </a:blip>
          <a:srcRect/>
          <a:stretch>
            <a:fillRect/>
          </a:stretch>
        </a:blip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DAFA805-FEBB-C545-B397-AAC274BE4F08}">
      <dsp:nvSpPr>
        <dsp:cNvPr id="0" name=""/>
        <dsp:cNvSpPr/>
      </dsp:nvSpPr>
      <dsp:spPr>
        <a:xfrm>
          <a:off x="3454131" y="1549345"/>
          <a:ext cx="230345" cy="19854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34D6AC3-CA56-B145-B8B8-25B4C5256DB4}">
      <dsp:nvSpPr>
        <dsp:cNvPr id="0" name=""/>
        <dsp:cNvSpPr/>
      </dsp:nvSpPr>
      <dsp:spPr>
        <a:xfrm>
          <a:off x="5096912" y="1737063"/>
          <a:ext cx="1974687" cy="169532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2700" rIns="0" bIns="12700" numCol="1" spcCol="1270" anchor="ctr" anchorCtr="0">
          <a:noAutofit/>
        </a:bodyPr>
        <a:lstStyle/>
        <a:p>
          <a:pPr marL="0" lvl="0" indent="0" algn="ctr" defTabSz="444500">
            <a:lnSpc>
              <a:spcPct val="90000"/>
            </a:lnSpc>
            <a:spcBef>
              <a:spcPct val="0"/>
            </a:spcBef>
            <a:spcAft>
              <a:spcPct val="35000"/>
            </a:spcAft>
            <a:buNone/>
          </a:pPr>
          <a:r>
            <a:rPr lang="fr-FR" sz="1000" kern="1200" dirty="0"/>
            <a:t>Ymmärtäminen, että emme ymmärrä</a:t>
          </a:r>
        </a:p>
      </dsp:txBody>
      <dsp:txXfrm>
        <a:off x="5402747" y="1999631"/>
        <a:ext cx="1363018" cy="1170191"/>
      </dsp:txXfrm>
    </dsp:sp>
    <dsp:sp modelId="{67E8C146-1C8D-CA4C-9E72-9B6B3FE31F9A}">
      <dsp:nvSpPr>
        <dsp:cNvPr id="0" name=""/>
        <dsp:cNvSpPr/>
      </dsp:nvSpPr>
      <dsp:spPr>
        <a:xfrm>
          <a:off x="6805655" y="2488386"/>
          <a:ext cx="230345" cy="19854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836FFCC-B240-C74E-96C8-3B0B7AED9419}">
      <dsp:nvSpPr>
        <dsp:cNvPr id="0" name=""/>
        <dsp:cNvSpPr/>
      </dsp:nvSpPr>
      <dsp:spPr>
        <a:xfrm>
          <a:off x="6796232" y="2690092"/>
          <a:ext cx="1974687" cy="1695327"/>
        </a:xfrm>
        <a:prstGeom prst="hexagon">
          <a:avLst>
            <a:gd name="adj" fmla="val 25000"/>
            <a:gd name="vf" fmla="val 115470"/>
          </a:avLst>
        </a:prstGeom>
        <a:blipFill>
          <a:blip xmlns:r="http://schemas.openxmlformats.org/officeDocument/2006/relationships" r:embed="rId4"/>
          <a:srcRect/>
          <a:stretch>
            <a:fillRect t="-8000" b="-8000"/>
          </a:stretch>
        </a:blip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5D735D0-B8F8-9E46-81CD-9F6D9584AE49}">
      <dsp:nvSpPr>
        <dsp:cNvPr id="0" name=""/>
        <dsp:cNvSpPr/>
      </dsp:nvSpPr>
      <dsp:spPr>
        <a:xfrm>
          <a:off x="7181536" y="2720777"/>
          <a:ext cx="230345" cy="19854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9FFF229-1DA2-2746-9EC0-260119BFBEA6}">
      <dsp:nvSpPr>
        <dsp:cNvPr id="0" name=""/>
        <dsp:cNvSpPr/>
      </dsp:nvSpPr>
      <dsp:spPr>
        <a:xfrm>
          <a:off x="6796232" y="816072"/>
          <a:ext cx="1974687" cy="169532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2700" rIns="0" bIns="12700" numCol="1" spcCol="1270" anchor="ctr" anchorCtr="0">
          <a:noAutofit/>
        </a:bodyPr>
        <a:lstStyle/>
        <a:p>
          <a:pPr marL="0" lvl="0" indent="0" algn="ctr" defTabSz="444500">
            <a:lnSpc>
              <a:spcPct val="90000"/>
            </a:lnSpc>
            <a:spcBef>
              <a:spcPct val="0"/>
            </a:spcBef>
            <a:spcAft>
              <a:spcPct val="35000"/>
            </a:spcAft>
            <a:buNone/>
          </a:pPr>
          <a:r>
            <a:rPr lang="fr-FR" sz="1000" kern="1200" dirty="0"/>
            <a:t>Ymmärtämättömyyden ilmaiseminen asianmukaisilla viesteillä</a:t>
          </a:r>
        </a:p>
      </dsp:txBody>
      <dsp:txXfrm>
        <a:off x="7102067" y="1078640"/>
        <a:ext cx="1363018" cy="1170191"/>
      </dsp:txXfrm>
    </dsp:sp>
    <dsp:sp modelId="{C3D0AEDE-7B9A-F041-AD43-7E0CF882BC93}">
      <dsp:nvSpPr>
        <dsp:cNvPr id="0" name=""/>
        <dsp:cNvSpPr/>
      </dsp:nvSpPr>
      <dsp:spPr>
        <a:xfrm>
          <a:off x="8504975" y="1575968"/>
          <a:ext cx="230345" cy="19854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02FBA32-744C-3045-AFA6-A9F39A6F33A9}">
      <dsp:nvSpPr>
        <dsp:cNvPr id="0" name=""/>
        <dsp:cNvSpPr/>
      </dsp:nvSpPr>
      <dsp:spPr>
        <a:xfrm>
          <a:off x="8495551" y="1761881"/>
          <a:ext cx="1974687" cy="1695327"/>
        </a:xfrm>
        <a:prstGeom prst="hexagon">
          <a:avLst>
            <a:gd name="adj" fmla="val 25000"/>
            <a:gd name="vf" fmla="val 115470"/>
          </a:avLst>
        </a:prstGeom>
        <a:blipFill>
          <a:blip xmlns:r="http://schemas.openxmlformats.org/officeDocument/2006/relationships" r:embed="rId5" cstate="screen">
            <a:extLst>
              <a:ext uri="{28A0092B-C50C-407E-A947-70E740481C1C}">
                <a14:useLocalDpi xmlns:a14="http://schemas.microsoft.com/office/drawing/2010/main"/>
              </a:ext>
            </a:extLst>
          </a:blip>
          <a:srcRect/>
          <a:stretch>
            <a:fillRect/>
          </a:stretch>
        </a:blip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1E94AF1-8E64-3E40-9B2D-088FEF4F3176}">
      <dsp:nvSpPr>
        <dsp:cNvPr id="0" name=""/>
        <dsp:cNvSpPr/>
      </dsp:nvSpPr>
      <dsp:spPr>
        <a:xfrm>
          <a:off x="8889232" y="1799786"/>
          <a:ext cx="230345" cy="19854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96AE172-6304-264A-9E15-3ECA38DF8404}">
      <dsp:nvSpPr>
        <dsp:cNvPr id="0" name=""/>
        <dsp:cNvSpPr/>
      </dsp:nvSpPr>
      <dsp:spPr>
        <a:xfrm>
          <a:off x="2181850" y="0"/>
          <a:ext cx="1888166" cy="1048981"/>
        </a:xfrm>
        <a:prstGeom prst="roundRect">
          <a:avLst>
            <a:gd name="adj" fmla="val 10000"/>
          </a:avLst>
        </a:prstGeom>
        <a:solidFill>
          <a:schemeClr val="accent1">
            <a:alpha val="90000"/>
            <a:tint val="55000"/>
            <a:hueOff val="0"/>
            <a:satOff val="0"/>
            <a:lumOff val="0"/>
            <a:alphaOff val="0"/>
          </a:schemeClr>
        </a:solidFill>
        <a:ln w="25400" cap="flat" cmpd="sng" algn="ctr">
          <a:solidFill>
            <a:schemeClr val="accent1">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fr-FR" sz="2000" kern="1200" dirty="0"/>
            <a:t>Vahvuudet</a:t>
          </a:r>
        </a:p>
      </dsp:txBody>
      <dsp:txXfrm>
        <a:off x="2212574" y="30724"/>
        <a:ext cx="1826718" cy="987533"/>
      </dsp:txXfrm>
    </dsp:sp>
    <dsp:sp modelId="{2E674906-A73F-5843-89E1-29BBC8813FA9}">
      <dsp:nvSpPr>
        <dsp:cNvPr id="0" name=""/>
        <dsp:cNvSpPr/>
      </dsp:nvSpPr>
      <dsp:spPr>
        <a:xfrm>
          <a:off x="4909202" y="0"/>
          <a:ext cx="1888166" cy="1048981"/>
        </a:xfrm>
        <a:prstGeom prst="roundRect">
          <a:avLst>
            <a:gd name="adj" fmla="val 10000"/>
          </a:avLst>
        </a:prstGeom>
        <a:solidFill>
          <a:schemeClr val="accent1">
            <a:alpha val="90000"/>
            <a:tint val="55000"/>
            <a:hueOff val="0"/>
            <a:satOff val="0"/>
            <a:lumOff val="0"/>
            <a:alphaOff val="0"/>
          </a:schemeClr>
        </a:solidFill>
        <a:ln w="25400" cap="flat" cmpd="sng" algn="ctr">
          <a:solidFill>
            <a:schemeClr val="accent1">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fr-FR" sz="2000" kern="1200" dirty="0"/>
            <a:t>Heikkoudet</a:t>
          </a:r>
        </a:p>
      </dsp:txBody>
      <dsp:txXfrm>
        <a:off x="4939926" y="30724"/>
        <a:ext cx="1826718" cy="987533"/>
      </dsp:txXfrm>
    </dsp:sp>
    <dsp:sp modelId="{9DA298CD-B0EB-764A-AF90-95624E3560B9}">
      <dsp:nvSpPr>
        <dsp:cNvPr id="0" name=""/>
        <dsp:cNvSpPr/>
      </dsp:nvSpPr>
      <dsp:spPr>
        <a:xfrm>
          <a:off x="4096241" y="4458170"/>
          <a:ext cx="786736" cy="786736"/>
        </a:xfrm>
        <a:prstGeom prst="triangle">
          <a:avLst/>
        </a:prstGeom>
        <a:solidFill>
          <a:schemeClr val="accent1">
            <a:alpha val="90000"/>
            <a:tint val="55000"/>
            <a:hueOff val="0"/>
            <a:satOff val="0"/>
            <a:lumOff val="0"/>
            <a:alphaOff val="0"/>
          </a:schemeClr>
        </a:solidFill>
        <a:ln w="25400" cap="flat" cmpd="sng" algn="ctr">
          <a:solidFill>
            <a:schemeClr val="accent1">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6ECA407-0E6A-5A4C-B1C4-78D2DABFF49C}">
      <dsp:nvSpPr>
        <dsp:cNvPr id="0" name=""/>
        <dsp:cNvSpPr/>
      </dsp:nvSpPr>
      <dsp:spPr>
        <a:xfrm rot="240000">
          <a:off x="2128681" y="4121045"/>
          <a:ext cx="4721857" cy="330184"/>
        </a:xfrm>
        <a:prstGeom prst="rect">
          <a:avLst/>
        </a:prstGeom>
        <a:solidFill>
          <a:schemeClr val="accent1">
            <a:alpha val="90000"/>
            <a:tint val="55000"/>
            <a:hueOff val="0"/>
            <a:satOff val="0"/>
            <a:lumOff val="0"/>
            <a:alphaOff val="0"/>
          </a:schemeClr>
        </a:solidFill>
        <a:ln w="25400" cap="flat" cmpd="sng" algn="ctr">
          <a:solidFill>
            <a:schemeClr val="accent1">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2BDCF59-4A00-1144-9FC4-0040FB048FA8}">
      <dsp:nvSpPr>
        <dsp:cNvPr id="0" name=""/>
        <dsp:cNvSpPr/>
      </dsp:nvSpPr>
      <dsp:spPr>
        <a:xfrm rot="240000">
          <a:off x="4933928" y="2793462"/>
          <a:ext cx="1943612" cy="1378311"/>
        </a:xfrm>
        <a:prstGeom prst="roundRect">
          <a:avLst/>
        </a:prstGeom>
        <a:solidFill>
          <a:schemeClr val="accent1">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fr-FR" sz="2000" kern="1200" dirty="0"/>
            <a:t>Ensimmäisen puheen viivästynyt kehittäminen</a:t>
          </a:r>
        </a:p>
      </dsp:txBody>
      <dsp:txXfrm>
        <a:off x="5001212" y="2860746"/>
        <a:ext cx="1809044" cy="1243743"/>
      </dsp:txXfrm>
    </dsp:sp>
    <dsp:sp modelId="{E3C1DFD0-772A-1D43-9C0F-79364A497405}">
      <dsp:nvSpPr>
        <dsp:cNvPr id="0" name=""/>
        <dsp:cNvSpPr/>
      </dsp:nvSpPr>
      <dsp:spPr>
        <a:xfrm rot="240000">
          <a:off x="5038826" y="1366847"/>
          <a:ext cx="1943612" cy="1378311"/>
        </a:xfrm>
        <a:prstGeom prst="roundRect">
          <a:avLst/>
        </a:prstGeom>
        <a:solidFill>
          <a:schemeClr val="accent1">
            <a:shade val="50000"/>
            <a:hueOff val="-20728"/>
            <a:satOff val="-694"/>
            <a:lumOff val="2669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fi-FI" sz="2000" kern="1200" dirty="0"/>
            <a:t>Epätarkkuus ja mahdolliset väärät valinnat</a:t>
          </a:r>
          <a:endParaRPr lang="fr-FR" sz="2000" kern="1200" dirty="0"/>
        </a:p>
      </dsp:txBody>
      <dsp:txXfrm>
        <a:off x="5106110" y="1434131"/>
        <a:ext cx="1809044" cy="1243743"/>
      </dsp:txXfrm>
    </dsp:sp>
    <dsp:sp modelId="{A618C7D5-9079-5246-806C-2D57BA63CA59}">
      <dsp:nvSpPr>
        <dsp:cNvPr id="0" name=""/>
        <dsp:cNvSpPr/>
      </dsp:nvSpPr>
      <dsp:spPr>
        <a:xfrm rot="240000">
          <a:off x="2002174" y="2620773"/>
          <a:ext cx="2404866" cy="1346057"/>
        </a:xfrm>
        <a:prstGeom prst="roundRect">
          <a:avLst/>
        </a:prstGeom>
        <a:solidFill>
          <a:schemeClr val="accent1">
            <a:shade val="50000"/>
            <a:hueOff val="-20728"/>
            <a:satOff val="-694"/>
            <a:lumOff val="2669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fr-FR" sz="2000" kern="1200" dirty="0"/>
            <a:t>Erilaisten puhetoimintojen asianmukainen käyttö</a:t>
          </a:r>
        </a:p>
      </dsp:txBody>
      <dsp:txXfrm>
        <a:off x="2067883" y="2686482"/>
        <a:ext cx="2273448" cy="1214639"/>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AC25CC2-807F-B545-A277-6B13FE3835A8}">
      <dsp:nvSpPr>
        <dsp:cNvPr id="0" name=""/>
        <dsp:cNvSpPr/>
      </dsp:nvSpPr>
      <dsp:spPr>
        <a:xfrm>
          <a:off x="380270" y="1442"/>
          <a:ext cx="2562892" cy="2562892"/>
        </a:xfrm>
        <a:prstGeom prst="ellipse">
          <a:avLst/>
        </a:prstGeom>
        <a:solidFill>
          <a:schemeClr val="accent1">
            <a:alpha val="50000"/>
            <a:hueOff val="0"/>
            <a:satOff val="0"/>
            <a:lumOff val="0"/>
            <a:alphaOff val="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txBody>
        <a:bodyPr spcFirstLastPara="0" vert="horz" wrap="square" lIns="141044" tIns="20320" rIns="141044" bIns="20320" numCol="1" spcCol="1270" anchor="ctr" anchorCtr="0">
          <a:noAutofit/>
        </a:bodyPr>
        <a:lstStyle/>
        <a:p>
          <a:pPr marL="0" lvl="0" indent="0" algn="ctr" defTabSz="711200">
            <a:lnSpc>
              <a:spcPct val="90000"/>
            </a:lnSpc>
            <a:spcBef>
              <a:spcPct val="0"/>
            </a:spcBef>
            <a:spcAft>
              <a:spcPct val="35000"/>
            </a:spcAft>
            <a:buNone/>
          </a:pPr>
          <a:r>
            <a:rPr lang="fr-FR" sz="1600" kern="1200" dirty="0"/>
            <a:t>Määrä</a:t>
          </a:r>
        </a:p>
      </dsp:txBody>
      <dsp:txXfrm>
        <a:off x="755597" y="376769"/>
        <a:ext cx="1812238" cy="1812238"/>
      </dsp:txXfrm>
    </dsp:sp>
    <dsp:sp modelId="{5FC931B4-9BFF-1C46-9B1F-917F1F1BC189}">
      <dsp:nvSpPr>
        <dsp:cNvPr id="0" name=""/>
        <dsp:cNvSpPr/>
      </dsp:nvSpPr>
      <dsp:spPr>
        <a:xfrm>
          <a:off x="2430584" y="1442"/>
          <a:ext cx="2562892" cy="2562892"/>
        </a:xfrm>
        <a:prstGeom prst="ellipse">
          <a:avLst/>
        </a:prstGeom>
        <a:solidFill>
          <a:schemeClr val="accent1">
            <a:alpha val="50000"/>
            <a:hueOff val="0"/>
            <a:satOff val="0"/>
            <a:lumOff val="0"/>
            <a:alphaOff val="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txBody>
        <a:bodyPr spcFirstLastPara="0" vert="horz" wrap="square" lIns="141044" tIns="20320" rIns="141044" bIns="20320" numCol="1" spcCol="1270" anchor="ctr" anchorCtr="0">
          <a:noAutofit/>
        </a:bodyPr>
        <a:lstStyle/>
        <a:p>
          <a:pPr marL="0" lvl="0" indent="0" algn="ctr" defTabSz="711200">
            <a:lnSpc>
              <a:spcPct val="90000"/>
            </a:lnSpc>
            <a:spcBef>
              <a:spcPct val="0"/>
            </a:spcBef>
            <a:spcAft>
              <a:spcPct val="35000"/>
            </a:spcAft>
            <a:buNone/>
          </a:pPr>
          <a:r>
            <a:rPr lang="fr-FR" sz="1600" kern="1200" dirty="0"/>
            <a:t>Laatu</a:t>
          </a:r>
        </a:p>
      </dsp:txBody>
      <dsp:txXfrm>
        <a:off x="2805911" y="376769"/>
        <a:ext cx="1812238" cy="1812238"/>
      </dsp:txXfrm>
    </dsp:sp>
    <dsp:sp modelId="{38FB178E-DFA1-5946-A415-63A375A65491}">
      <dsp:nvSpPr>
        <dsp:cNvPr id="0" name=""/>
        <dsp:cNvSpPr/>
      </dsp:nvSpPr>
      <dsp:spPr>
        <a:xfrm>
          <a:off x="4480897" y="1442"/>
          <a:ext cx="2562892" cy="2562892"/>
        </a:xfrm>
        <a:prstGeom prst="ellipse">
          <a:avLst/>
        </a:prstGeom>
        <a:solidFill>
          <a:schemeClr val="accent1">
            <a:alpha val="50000"/>
            <a:hueOff val="0"/>
            <a:satOff val="0"/>
            <a:lumOff val="0"/>
            <a:alphaOff val="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txBody>
        <a:bodyPr spcFirstLastPara="0" vert="horz" wrap="square" lIns="141044" tIns="20320" rIns="141044" bIns="20320" numCol="1" spcCol="1270" anchor="ctr" anchorCtr="0">
          <a:noAutofit/>
        </a:bodyPr>
        <a:lstStyle/>
        <a:p>
          <a:pPr marL="0" lvl="0" indent="0" algn="ctr" defTabSz="711200">
            <a:lnSpc>
              <a:spcPct val="90000"/>
            </a:lnSpc>
            <a:spcBef>
              <a:spcPct val="0"/>
            </a:spcBef>
            <a:spcAft>
              <a:spcPct val="35000"/>
            </a:spcAft>
            <a:buNone/>
          </a:pPr>
          <a:r>
            <a:rPr lang="fr-FR" sz="1600" kern="1200" dirty="0"/>
            <a:t>Suhde
Tai merkityksellisyys</a:t>
          </a:r>
        </a:p>
      </dsp:txBody>
      <dsp:txXfrm>
        <a:off x="4856224" y="376769"/>
        <a:ext cx="1812238" cy="1812238"/>
      </dsp:txXfrm>
    </dsp:sp>
    <dsp:sp modelId="{CECFD6F9-2131-7D48-A700-2DEEF9C56CFB}">
      <dsp:nvSpPr>
        <dsp:cNvPr id="0" name=""/>
        <dsp:cNvSpPr/>
      </dsp:nvSpPr>
      <dsp:spPr>
        <a:xfrm>
          <a:off x="6531211" y="1442"/>
          <a:ext cx="2562892" cy="2562892"/>
        </a:xfrm>
        <a:prstGeom prst="ellipse">
          <a:avLst/>
        </a:prstGeom>
        <a:solidFill>
          <a:schemeClr val="accent1">
            <a:alpha val="50000"/>
            <a:hueOff val="0"/>
            <a:satOff val="0"/>
            <a:lumOff val="0"/>
            <a:alphaOff val="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txBody>
        <a:bodyPr spcFirstLastPara="0" vert="horz" wrap="square" lIns="141044" tIns="20320" rIns="141044" bIns="20320" numCol="1" spcCol="1270" anchor="ctr" anchorCtr="0">
          <a:noAutofit/>
        </a:bodyPr>
        <a:lstStyle/>
        <a:p>
          <a:pPr marL="0" lvl="0" indent="0" algn="ctr" defTabSz="711200">
            <a:lnSpc>
              <a:spcPct val="90000"/>
            </a:lnSpc>
            <a:spcBef>
              <a:spcPct val="0"/>
            </a:spcBef>
            <a:spcAft>
              <a:spcPct val="35000"/>
            </a:spcAft>
            <a:buNone/>
          </a:pPr>
          <a:r>
            <a:rPr lang="fr-FR" sz="1600" kern="1200" dirty="0"/>
            <a:t>Tapa
Tai modaliteetti</a:t>
          </a:r>
        </a:p>
      </dsp:txBody>
      <dsp:txXfrm>
        <a:off x="6906538" y="376769"/>
        <a:ext cx="1812238" cy="1812238"/>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balance1">
  <dgm:title val=""/>
  <dgm:desc val=""/>
  <dgm:catLst>
    <dgm:cat type="relationship" pri="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23">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25" srcId="2" destId="23" srcOrd="0" destOrd="0"/>
      </dgm:cxnLst>
      <dgm:bg/>
      <dgm:whole/>
    </dgm:dataModel>
  </dgm:sampData>
  <dgm:styleData>
    <dgm:dataModel>
      <dgm:ptLst>
        <dgm:pt modelId="0" type="doc"/>
        <dgm:pt modelId="1"/>
        <dgm:pt modelId="11"/>
        <dgm:pt modelId="12"/>
        <dgm:pt modelId="2"/>
        <dgm:pt modelId="21"/>
        <dgm:pt modelId="22"/>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tyleData>
  <dgm:clrData>
    <dgm:dataModel>
      <dgm:ptLst>
        <dgm:pt modelId="0" type="doc"/>
        <dgm:pt modelId="1"/>
        <dgm:pt modelId="11"/>
        <dgm:pt modelId="12"/>
        <dgm:pt modelId="13"/>
        <dgm:pt modelId="2"/>
        <dgm:pt modelId="21"/>
        <dgm:pt modelId="22"/>
        <dgm:pt modelId="23"/>
      </dgm:ptLst>
      <dgm:cxnLst>
        <dgm:cxn modelId="4" srcId="0" destId="1" srcOrd="0" destOrd="0"/>
        <dgm:cxn modelId="5" srcId="0" destId="2" srcOrd="1" destOrd="0"/>
        <dgm:cxn modelId="15" srcId="1" destId="11" srcOrd="0" destOrd="0"/>
        <dgm:cxn modelId="16" srcId="1" destId="12" srcOrd="0" destOrd="0"/>
        <dgm:cxn modelId="17" srcId="1" destId="13" srcOrd="0" destOrd="0"/>
        <dgm:cxn modelId="25" srcId="2" destId="21" srcOrd="0" destOrd="0"/>
        <dgm:cxn modelId="26" srcId="2" destId="22" srcOrd="0" destOrd="0"/>
        <dgm:cxn modelId="27" srcId="2" destId="23" srcOrd="0" destOrd="0"/>
      </dgm:cxnLst>
      <dgm:bg/>
      <dgm:whole/>
    </dgm:dataModel>
  </dgm:clrData>
  <dgm:layoutNode name="outerComposite">
    <dgm:varLst>
      <dgm:chMax val="2"/>
      <dgm:animLvl val="lvl"/>
      <dgm:resizeHandles val="exact"/>
    </dgm:varLst>
    <dgm:alg type="composite">
      <dgm:param type="ar" val="1"/>
    </dgm:alg>
    <dgm:shape xmlns:r="http://schemas.openxmlformats.org/officeDocument/2006/relationships" r:blip="">
      <dgm:adjLst/>
    </dgm:shape>
    <dgm:presOf/>
    <dgm:constrLst>
      <dgm:constr type="h" for="ch" forName="parentComposite" refType="h" refFor="ch" refForName="dummyMaxCanvas" op="equ" fact="0.2"/>
      <dgm:constr type="t" for="ch" forName="parentComposite"/>
      <dgm:constr type="h" for="ch" forName="childrenComposite" refType="h" refFor="ch" refForName="dummyMaxCanvas" op="equ" fact="0.8"/>
      <dgm:constr type="t" for="ch" forName="childrenComposite" refType="h" refFor="ch" refForName="dummyMaxCanvas" fact="0.2"/>
    </dgm:constrLst>
    <dgm:ruleLst/>
    <dgm:layoutNode name="dummyMaxCanvas">
      <dgm:alg type="sp"/>
      <dgm:shape xmlns:r="http://schemas.openxmlformats.org/officeDocument/2006/relationships" r:blip="">
        <dgm:adjLst/>
      </dgm:shape>
      <dgm:presOf/>
      <dgm:constrLst/>
      <dgm:ruleLst/>
    </dgm:layoutNode>
    <dgm:layoutNode name="parentComposite">
      <dgm:alg type="composite"/>
      <dgm:shape xmlns:r="http://schemas.openxmlformats.org/officeDocument/2006/relationships" r:blip="">
        <dgm:adjLst/>
      </dgm:shape>
      <dgm:presOf/>
      <dgm:constrLst>
        <dgm:constr type="w" for="ch" forName="parent1" refType="w" fact="0.36"/>
        <dgm:constr type="ctrX" for="ch" forName="parent1" refType="w" fact="0.24"/>
        <dgm:constr type="w" for="ch" forName="parent2" refType="w" fact="0.36"/>
        <dgm:constr type="ctrX" for="ch" forName="parent2" refType="w" fact="0.76"/>
        <dgm:constr type="primFontSz" for="ch" ptType="node" op="equ"/>
      </dgm:constrLst>
      <dgm:ruleLst/>
      <dgm:layoutNode name="parent1" styleLbl="alignAccFollowNode1">
        <dgm:varLst>
          <dgm:chMax val="4"/>
        </dgm:varLst>
        <dgm:alg type="tx"/>
        <dgm:shape xmlns:r="http://schemas.openxmlformats.org/officeDocument/2006/relationships" type="roundRect" r:blip="">
          <dgm:adjLst>
            <dgm:adj idx="1" val="0.1"/>
          </dgm:adjLst>
        </dgm:shape>
        <dgm:presOf axis="ch" ptType="node"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2" styleLbl="alignAccFollowNode1">
        <dgm:varLst>
          <dgm:chMax val="4"/>
        </dgm:varLst>
        <dgm:alg type="tx"/>
        <dgm:shape xmlns:r="http://schemas.openxmlformats.org/officeDocument/2006/relationships" type="roundRect" r:blip="">
          <dgm:adjLst>
            <dgm:adj idx="1" val="0.1"/>
          </dgm:adjLst>
        </dgm:shape>
        <dgm:presOf axis="ch" ptType="node" st="2"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layoutNode name="childrenComposite">
      <dgm:alg type="composite"/>
      <dgm:shape xmlns:r="http://schemas.openxmlformats.org/officeDocument/2006/relationships" r:blip="">
        <dgm:adjLst/>
      </dgm:shape>
      <dgm:presOf/>
      <dgm:constrLst>
        <dgm:constr type="primFontSz" for="ch" ptType="node" op="equ" val="65"/>
        <dgm:constr type="w" for="ch" forName="fulcrum" refType="w" fact="0.15"/>
        <dgm:constr type="h" for="ch" forName="fulcrum" refType="w" refFor="ch" refForName="fulcrum"/>
        <dgm:constr type="b" for="ch" forName="fulcrum" refType="h"/>
        <dgm:constr type="ctrX" for="ch" forName="fulcrum" refType="w" fact="0.5"/>
        <dgm:constr type="w" for="ch" forName="balance_00" refType="w" fact="0.9"/>
        <dgm:constr type="h" for="ch" forName="balance_00" refType="h" fact="0.076"/>
        <dgm:constr type="b" for="ch" forName="balance_00" refType="h" fact="0.81"/>
        <dgm:constr type="ctrX" for="ch" forName="balance_00" refType="w" fact="0.5"/>
        <dgm:constr type="w" for="ch" forName="balance_01" refType="w"/>
        <dgm:constr type="h" for="ch" forName="balance_01" refType="h" fact="0.157"/>
        <dgm:constr type="b" for="ch" forName="balance_01" refType="h" fact="0.85"/>
        <dgm:constr type="ctrX" for="ch" forName="balance_01" refType="w" fact="0.5"/>
        <dgm:constr type="w" for="ch" forName="balance_02" refType="w"/>
        <dgm:constr type="h" for="ch" forName="balance_02" refType="h" fact="0.157"/>
        <dgm:constr type="b" for="ch" forName="balance_02" refType="h" fact="0.85"/>
        <dgm:constr type="ctrX" for="ch" forName="balance_02" refType="w" fact="0.5"/>
        <dgm:constr type="w" for="ch" forName="balance_03" refType="w"/>
        <dgm:constr type="h" for="ch" forName="balance_03" refType="h" fact="0.157"/>
        <dgm:constr type="b" for="ch" forName="balance_03" refType="h" fact="0.85"/>
        <dgm:constr type="ctrX" for="ch" forName="balance_03" refType="w" fact="0.5"/>
        <dgm:constr type="w" for="ch" forName="balance_04" refType="w"/>
        <dgm:constr type="h" for="ch" forName="balance_04" refType="h" fact="0.157"/>
        <dgm:constr type="b" for="ch" forName="balance_04" refType="h" fact="0.85"/>
        <dgm:constr type="ctrX" for="ch" forName="balance_04" refType="w" fact="0.5"/>
        <dgm:constr type="w" for="ch" forName="balance_10" refType="w"/>
        <dgm:constr type="h" for="ch" forName="balance_10" refType="h" fact="0.157"/>
        <dgm:constr type="b" for="ch" forName="balance_10" refType="h" fact="0.85"/>
        <dgm:constr type="ctrX" for="ch" forName="balance_10" refType="w" fact="0.5"/>
        <dgm:constr type="w" for="ch" forName="balance_11" refType="w" fact="0.9"/>
        <dgm:constr type="h" for="ch" forName="balance_11" refType="h" fact="0.076"/>
        <dgm:constr type="b" for="ch" forName="balance_11" refType="h" fact="0.81"/>
        <dgm:constr type="ctrX" for="ch" forName="balance_11" refType="w" fact="0.5"/>
        <dgm:constr type="w" for="ch" forName="balance_12" refType="w"/>
        <dgm:constr type="h" for="ch" forName="balance_12" refType="h" fact="0.157"/>
        <dgm:constr type="b" for="ch" forName="balance_12" refType="h" fact="0.85"/>
        <dgm:constr type="ctrX" for="ch" forName="balance_12" refType="w" fact="0.5"/>
        <dgm:constr type="w" for="ch" forName="balance_13" refType="w"/>
        <dgm:constr type="h" for="ch" forName="balance_13" refType="h" fact="0.157"/>
        <dgm:constr type="b" for="ch" forName="balance_13" refType="h" fact="0.85"/>
        <dgm:constr type="ctrX" for="ch" forName="balance_13" refType="w" fact="0.5"/>
        <dgm:constr type="w" for="ch" forName="balance_14" refType="w"/>
        <dgm:constr type="h" for="ch" forName="balance_14" refType="h" fact="0.157"/>
        <dgm:constr type="b" for="ch" forName="balance_14" refType="h" fact="0.85"/>
        <dgm:constr type="ctrX" for="ch" forName="balance_14" refType="w" fact="0.5"/>
        <dgm:constr type="w" for="ch" forName="balance_20" refType="w"/>
        <dgm:constr type="h" for="ch" forName="balance_20" refType="h" fact="0.157"/>
        <dgm:constr type="b" for="ch" forName="balance_20" refType="h" fact="0.85"/>
        <dgm:constr type="ctrX" for="ch" forName="balance_20" refType="w" fact="0.5"/>
        <dgm:constr type="w" for="ch" forName="balance_21" refType="w"/>
        <dgm:constr type="h" for="ch" forName="balance_21" refType="h" fact="0.157"/>
        <dgm:constr type="b" for="ch" forName="balance_21" refType="h" fact="0.85"/>
        <dgm:constr type="ctrX" for="ch" forName="balance_21" refType="w" fact="0.5"/>
        <dgm:constr type="w" for="ch" forName="balance_22" refType="w" fact="0.9"/>
        <dgm:constr type="h" for="ch" forName="balance_22" refType="h" fact="0.076"/>
        <dgm:constr type="b" for="ch" forName="balance_22" refType="h" fact="0.81"/>
        <dgm:constr type="ctrX" for="ch" forName="balance_22" refType="w" fact="0.5"/>
        <dgm:constr type="w" for="ch" forName="balance_23" refType="w"/>
        <dgm:constr type="h" for="ch" forName="balance_23" refType="h" fact="0.157"/>
        <dgm:constr type="b" for="ch" forName="balance_23" refType="h" fact="0.85"/>
        <dgm:constr type="ctrX" for="ch" forName="balance_23" refType="w" fact="0.5"/>
        <dgm:constr type="w" for="ch" forName="balance_24" refType="w"/>
        <dgm:constr type="h" for="ch" forName="balance_24" refType="h" fact="0.157"/>
        <dgm:constr type="b" for="ch" forName="balance_24" refType="h" fact="0.85"/>
        <dgm:constr type="ctrX" for="ch" forName="balance_24" refType="w" fact="0.5"/>
        <dgm:constr type="w" for="ch" forName="balance_30" refType="w"/>
        <dgm:constr type="h" for="ch" forName="balance_30" refType="h" fact="0.157"/>
        <dgm:constr type="b" for="ch" forName="balance_30" refType="h" fact="0.85"/>
        <dgm:constr type="ctrX" for="ch" forName="balance_30" refType="w" fact="0.5"/>
        <dgm:constr type="w" for="ch" forName="balance_31" refType="w"/>
        <dgm:constr type="h" for="ch" forName="balance_31" refType="h" fact="0.157"/>
        <dgm:constr type="b" for="ch" forName="balance_31" refType="h" fact="0.85"/>
        <dgm:constr type="ctrX" for="ch" forName="balance_31" refType="w" fact="0.5"/>
        <dgm:constr type="w" for="ch" forName="balance_32" refType="w"/>
        <dgm:constr type="h" for="ch" forName="balance_32" refType="h" fact="0.157"/>
        <dgm:constr type="b" for="ch" forName="balance_32" refType="h" fact="0.85"/>
        <dgm:constr type="ctrX" for="ch" forName="balance_32" refType="w" fact="0.5"/>
        <dgm:constr type="w" for="ch" forName="balance_33" refType="w" fact="0.9"/>
        <dgm:constr type="h" for="ch" forName="balance_33" refType="h" fact="0.076"/>
        <dgm:constr type="b" for="ch" forName="balance_33" refType="h" fact="0.81"/>
        <dgm:constr type="ctrX" for="ch" forName="balance_33" refType="w" fact="0.5"/>
        <dgm:constr type="w" for="ch" forName="balance_34" refType="w"/>
        <dgm:constr type="h" for="ch" forName="balance_34" refType="h" fact="0.157"/>
        <dgm:constr type="b" for="ch" forName="balance_34" refType="h" fact="0.85"/>
        <dgm:constr type="ctrX" for="ch" forName="balance_34" refType="w" fact="0.5"/>
        <dgm:constr type="w" for="ch" forName="balance_40" refType="w"/>
        <dgm:constr type="h" for="ch" forName="balance_40" refType="h" fact="0.157"/>
        <dgm:constr type="b" for="ch" forName="balance_40" refType="h" fact="0.85"/>
        <dgm:constr type="ctrX" for="ch" forName="balance_40" refType="w" fact="0.5"/>
        <dgm:constr type="w" for="ch" forName="balance_41" refType="w"/>
        <dgm:constr type="h" for="ch" forName="balance_41" refType="h" fact="0.157"/>
        <dgm:constr type="b" for="ch" forName="balance_41" refType="h" fact="0.85"/>
        <dgm:constr type="ctrX" for="ch" forName="balance_41" refType="w" fact="0.5"/>
        <dgm:constr type="w" for="ch" forName="balance_42" refType="w"/>
        <dgm:constr type="h" for="ch" forName="balance_42" refType="h" fact="0.157"/>
        <dgm:constr type="b" for="ch" forName="balance_42" refType="h" fact="0.85"/>
        <dgm:constr type="ctrX" for="ch" forName="balance_42" refType="w" fact="0.5"/>
        <dgm:constr type="w" for="ch" forName="balance_43" refType="w"/>
        <dgm:constr type="h" for="ch" forName="balance_43" refType="h" fact="0.157"/>
        <dgm:constr type="b" for="ch" forName="balance_43" refType="h" fact="0.85"/>
        <dgm:constr type="ctrX" for="ch" forName="balance_43" refType="w" fact="0.5"/>
        <dgm:constr type="w" for="ch" forName="balance_44" refType="w" fact="0.9"/>
        <dgm:constr type="h" for="ch" forName="balance_44" refType="h" fact="0.076"/>
        <dgm:constr type="b" for="ch" forName="balance_44" refType="h" fact="0.81"/>
        <dgm:constr type="ctrX" for="ch" forName="balance_44" refType="w" fact="0.5"/>
        <dgm:constr type="w" for="ch" forName="right_01_1" refType="w" fact="0.4"/>
        <dgm:constr type="h" for="ch" forName="right_01_1" refType="h" fact="0.7"/>
        <dgm:constr type="b" for="ch" forName="right_01_1" refType="h" fact="0.76"/>
        <dgm:constr type="ctrX" for="ch" forName="right_01_1" refType="w" fact="0.78"/>
        <dgm:constr type="w" for="ch" forName="left_10_1" refType="w" fact="0.4"/>
        <dgm:constr type="h" for="ch" forName="left_10_1" refType="h" fact="0.7"/>
        <dgm:constr type="b" for="ch" forName="left_10_1" refType="h" fact="0.76"/>
        <dgm:constr type="ctrX" for="ch" forName="left_10_1" refType="w" fact="0.22"/>
        <dgm:constr type="w" for="ch" forName="right_11_1" refType="w" fact="0.36"/>
        <dgm:constr type="h" for="ch" forName="right_11_1" refType="h" fact="0.67"/>
        <dgm:constr type="b" for="ch" forName="right_11_1" refType="h" fact="0.725"/>
        <dgm:constr type="ctrX" for="ch" forName="right_11_1" refType="w" fact="0.76"/>
        <dgm:constr type="w" for="ch" forName="left_11_1" refType="w" fact="0.36"/>
        <dgm:constr type="h" for="ch" forName="left_11_1" refType="h" fact="0.67"/>
        <dgm:constr type="b" for="ch" forName="left_11_1" refType="h" fact="0.725"/>
        <dgm:constr type="ctrX" for="ch" forName="left_11_1" refType="w" fact="0.24"/>
        <dgm:constr type="w" for="ch" forName="right_02_1" refType="w" fact="0.388"/>
        <dgm:constr type="h" for="ch" forName="right_02_1" refType="h" fact="0.36"/>
        <dgm:constr type="b" for="ch" forName="right_02_1" refType="h" fact="0.76"/>
        <dgm:constr type="ctrX" for="ch" forName="right_02_1" refType="w" fact="0.77"/>
        <dgm:constr type="w" for="ch" forName="right_02_2" refType="w" fact="0.388"/>
        <dgm:constr type="h" for="ch" forName="right_02_2" refType="h" fact="0.36"/>
        <dgm:constr type="b" for="ch" forName="right_02_2" refType="h" fact="0.42"/>
        <dgm:constr type="ctrX" for="ch" forName="right_02_2" refType="w" fact="0.79"/>
        <dgm:constr type="w" for="ch" forName="left_20_1" refType="w" fact="0.388"/>
        <dgm:constr type="h" for="ch" forName="left_20_1" refType="h" fact="0.36"/>
        <dgm:constr type="b" for="ch" forName="left_20_1" refType="h" fact="0.76"/>
        <dgm:constr type="ctrX" for="ch" forName="left_20_1" refType="w" fact="0.23"/>
        <dgm:constr type="w" for="ch" forName="left_20_2" refType="w" fact="0.388"/>
        <dgm:constr type="h" for="ch" forName="left_20_2" refType="h" fact="0.36"/>
        <dgm:constr type="b" for="ch" forName="left_20_2" refType="h" fact="0.42"/>
        <dgm:constr type="ctrX" for="ch" forName="left_20_2" refType="w" fact="0.21"/>
        <dgm:constr type="w" for="ch" forName="right_12_1" refType="w" fact="0.388"/>
        <dgm:constr type="h" for="ch" forName="right_12_1" refType="h" fact="0.36"/>
        <dgm:constr type="b" for="ch" forName="right_12_1" refType="h" fact="0.76"/>
        <dgm:constr type="ctrX" for="ch" forName="right_12_1" refType="w" fact="0.77"/>
        <dgm:constr type="w" for="ch" forName="right_12_2" refType="w" fact="0.388"/>
        <dgm:constr type="h" for="ch" forName="right_12_2" refType="h" fact="0.36"/>
        <dgm:constr type="b" for="ch" forName="right_12_2" refType="h" fact="0.42"/>
        <dgm:constr type="ctrX" for="ch" forName="right_12_2" refType="w" fact="0.79"/>
        <dgm:constr type="w" for="ch" forName="left_12_1" refType="w" fact="0.388"/>
        <dgm:constr type="h" for="ch" forName="left_12_1" refType="h" fact="0.36"/>
        <dgm:constr type="b" for="ch" forName="left_12_1" refType="h" fact="0.715"/>
        <dgm:constr type="ctrX" for="ch" forName="left_12_1" refType="w" fact="0.255"/>
        <dgm:constr type="w" for="ch" forName="right_22_1" refType="w" fact="0.36"/>
        <dgm:constr type="h" for="ch" forName="right_22_1" refType="h" fact="0.32"/>
        <dgm:constr type="b" for="ch" forName="right_22_1" refType="h" fact="0.725"/>
        <dgm:constr type="ctrX" for="ch" forName="right_22_1" refType="w" fact="0.76"/>
        <dgm:constr type="w" for="ch" forName="right_22_2" refType="w" fact="0.36"/>
        <dgm:constr type="h" for="ch" forName="right_22_2" refType="h" fact="0.32"/>
        <dgm:constr type="b" for="ch" forName="right_22_2" refType="h" fact="0.39"/>
        <dgm:constr type="ctrX" for="ch" forName="right_22_2" refType="w" fact="0.76"/>
        <dgm:constr type="w" for="ch" forName="left_22_1" refType="w" fact="0.36"/>
        <dgm:constr type="h" for="ch" forName="left_22_1" refType="h" fact="0.32"/>
        <dgm:constr type="b" for="ch" forName="left_22_1" refType="h" fact="0.725"/>
        <dgm:constr type="ctrX" for="ch" forName="left_22_1" refType="w" fact="0.24"/>
        <dgm:constr type="w" for="ch" forName="left_22_2" refType="w" fact="0.36"/>
        <dgm:constr type="h" for="ch" forName="left_22_2" refType="h" fact="0.32"/>
        <dgm:constr type="b" for="ch" forName="left_22_2" refType="h" fact="0.39"/>
        <dgm:constr type="ctrX" for="ch" forName="left_22_2" refType="w" fact="0.24"/>
        <dgm:constr type="w" for="ch" forName="left_21_1" refType="w" fact="0.388"/>
        <dgm:constr type="h" for="ch" forName="left_21_1" refType="h" fact="0.36"/>
        <dgm:constr type="b" for="ch" forName="left_21_1" refType="h" fact="0.76"/>
        <dgm:constr type="ctrX" for="ch" forName="left_21_1" refType="w" fact="0.23"/>
        <dgm:constr type="w" for="ch" forName="left_21_2" refType="w" fact="0.388"/>
        <dgm:constr type="h" for="ch" forName="left_21_2" refType="h" fact="0.36"/>
        <dgm:constr type="b" for="ch" forName="left_21_2" refType="h" fact="0.42"/>
        <dgm:constr type="ctrX" for="ch" forName="left_21_2" refType="w" fact="0.21"/>
        <dgm:constr type="w" for="ch" forName="right_21_1" refType="w" fact="0.388"/>
        <dgm:constr type="h" for="ch" forName="right_21_1" refType="h" fact="0.36"/>
        <dgm:constr type="b" for="ch" forName="right_21_1" refType="h" fact="0.715"/>
        <dgm:constr type="ctrX" for="ch" forName="right_21_1" refType="w" fact="0.745"/>
        <dgm:constr type="w" for="ch" forName="right_03_1" refType="w" fact="0.37"/>
        <dgm:constr type="h" for="ch" forName="right_03_1" refType="h" fact="0.24"/>
        <dgm:constr type="b" for="ch" forName="right_03_1" refType="h" fact="0.76"/>
        <dgm:constr type="ctrX" for="ch" forName="right_03_1" refType="w" fact="0.77"/>
        <dgm:constr type="w" for="ch" forName="right_03_2" refType="w" fact="0.37"/>
        <dgm:constr type="h" for="ch" forName="right_03_2" refType="h" fact="0.24"/>
        <dgm:constr type="b" for="ch" forName="right_03_2" refType="h" fact="0.535"/>
        <dgm:constr type="ctrX" for="ch" forName="right_03_2" refType="w" fact="0.783"/>
        <dgm:constr type="w" for="ch" forName="right_03_3" refType="w" fact="0.37"/>
        <dgm:constr type="h" for="ch" forName="right_03_3" refType="h" fact="0.24"/>
        <dgm:constr type="b" for="ch" forName="right_03_3" refType="h" fact="0.315"/>
        <dgm:constr type="ctrX" for="ch" forName="right_03_3" refType="w" fact="0.796"/>
        <dgm:constr type="w" for="ch" forName="left_30_1" refType="w" fact="0.37"/>
        <dgm:constr type="h" for="ch" forName="left_30_1" refType="h" fact="0.24"/>
        <dgm:constr type="b" for="ch" forName="left_30_1" refType="h" fact="0.76"/>
        <dgm:constr type="ctrX" for="ch" forName="left_30_1" refType="w" fact="0.23"/>
        <dgm:constr type="w" for="ch" forName="left_30_2" refType="w" fact="0.37"/>
        <dgm:constr type="h" for="ch" forName="left_30_2" refType="h" fact="0.24"/>
        <dgm:constr type="b" for="ch" forName="left_30_2" refType="h" fact="0.535"/>
        <dgm:constr type="ctrX" for="ch" forName="left_30_2" refType="w" fact="0.217"/>
        <dgm:constr type="w" for="ch" forName="left_30_3" refType="w" fact="0.37"/>
        <dgm:constr type="h" for="ch" forName="left_30_3" refType="h" fact="0.24"/>
        <dgm:constr type="b" for="ch" forName="left_30_3" refType="h" fact="0.315"/>
        <dgm:constr type="ctrX" for="ch" forName="left_30_3" refType="w" fact="0.204"/>
        <dgm:constr type="w" for="ch" forName="right_13_1" refType="w" fact="0.37"/>
        <dgm:constr type="h" for="ch" forName="right_13_1" refType="h" fact="0.24"/>
        <dgm:constr type="b" for="ch" forName="right_13_1" refType="h" fact="0.76"/>
        <dgm:constr type="ctrX" for="ch" forName="right_13_1" refType="w" fact="0.77"/>
        <dgm:constr type="w" for="ch" forName="right_13_2" refType="w" fact="0.37"/>
        <dgm:constr type="h" for="ch" forName="right_13_2" refType="h" fact="0.24"/>
        <dgm:constr type="b" for="ch" forName="right_13_2" refType="h" fact="0.535"/>
        <dgm:constr type="ctrX" for="ch" forName="right_13_2" refType="w" fact="0.783"/>
        <dgm:constr type="w" for="ch" forName="right_13_3" refType="w" fact="0.37"/>
        <dgm:constr type="h" for="ch" forName="right_13_3" refType="h" fact="0.24"/>
        <dgm:constr type="b" for="ch" forName="right_13_3" refType="h" fact="0.315"/>
        <dgm:constr type="ctrX" for="ch" forName="right_13_3" refType="w" fact="0.796"/>
        <dgm:constr type="w" for="ch" forName="left_13_1" refType="w" fact="0.37"/>
        <dgm:constr type="h" for="ch" forName="left_13_1" refType="h" fact="0.24"/>
        <dgm:constr type="b" for="ch" forName="left_13_1" refType="h" fact="0.715"/>
        <dgm:constr type="ctrX" for="ch" forName="left_13_1" refType="w" fact="0.255"/>
        <dgm:constr type="w" for="ch" forName="left_31_1" refType="w" fact="0.37"/>
        <dgm:constr type="h" for="ch" forName="left_31_1" refType="h" fact="0.24"/>
        <dgm:constr type="b" for="ch" forName="left_31_1" refType="h" fact="0.76"/>
        <dgm:constr type="ctrX" for="ch" forName="left_31_1" refType="w" fact="0.23"/>
        <dgm:constr type="w" for="ch" forName="left_31_2" refType="w" fact="0.37"/>
        <dgm:constr type="h" for="ch" forName="left_31_2" refType="h" fact="0.24"/>
        <dgm:constr type="b" for="ch" forName="left_31_2" refType="h" fact="0.535"/>
        <dgm:constr type="ctrX" for="ch" forName="left_31_2" refType="w" fact="0.217"/>
        <dgm:constr type="w" for="ch" forName="left_31_3" refType="w" fact="0.37"/>
        <dgm:constr type="h" for="ch" forName="left_31_3" refType="h" fact="0.24"/>
        <dgm:constr type="b" for="ch" forName="left_31_3" refType="h" fact="0.315"/>
        <dgm:constr type="ctrX" for="ch" forName="left_31_3" refType="w" fact="0.204"/>
        <dgm:constr type="w" for="ch" forName="right_31_1" refType="w" fact="0.37"/>
        <dgm:constr type="h" for="ch" forName="right_31_1" refType="h" fact="0.24"/>
        <dgm:constr type="b" for="ch" forName="right_31_1" refType="h" fact="0.715"/>
        <dgm:constr type="ctrX" for="ch" forName="right_31_1" refType="w" fact="0.745"/>
        <dgm:constr type="w" for="ch" forName="right_23_1" refType="w" fact="0.37"/>
        <dgm:constr type="h" for="ch" forName="right_23_1" refType="h" fact="0.24"/>
        <dgm:constr type="b" for="ch" forName="right_23_1" refType="h" fact="0.76"/>
        <dgm:constr type="ctrX" for="ch" forName="right_23_1" refType="w" fact="0.77"/>
        <dgm:constr type="w" for="ch" forName="right_23_2" refType="w" fact="0.37"/>
        <dgm:constr type="h" for="ch" forName="right_23_2" refType="h" fact="0.24"/>
        <dgm:constr type="b" for="ch" forName="right_23_2" refType="h" fact="0.535"/>
        <dgm:constr type="ctrX" for="ch" forName="right_23_2" refType="w" fact="0.783"/>
        <dgm:constr type="w" for="ch" forName="right_23_3" refType="w" fact="0.37"/>
        <dgm:constr type="h" for="ch" forName="right_23_3" refType="h" fact="0.24"/>
        <dgm:constr type="b" for="ch" forName="right_23_3" refType="h" fact="0.315"/>
        <dgm:constr type="ctrX" for="ch" forName="right_23_3" refType="w" fact="0.796"/>
        <dgm:constr type="w" for="ch" forName="left_23_1" refType="w" fact="0.37"/>
        <dgm:constr type="h" for="ch" forName="left_23_1" refType="h" fact="0.24"/>
        <dgm:constr type="b" for="ch" forName="left_23_1" refType="h" fact="0.715"/>
        <dgm:constr type="ctrX" for="ch" forName="left_23_1" refType="w" fact="0.255"/>
        <dgm:constr type="w" for="ch" forName="left_23_2" refType="w" fact="0.37"/>
        <dgm:constr type="h" for="ch" forName="left_23_2" refType="h" fact="0.24"/>
        <dgm:constr type="b" for="ch" forName="left_23_2" refType="h" fact="0.49"/>
        <dgm:constr type="ctrX" for="ch" forName="left_23_2" refType="w" fact="0.268"/>
        <dgm:constr type="w" for="ch" forName="left_32_1" refType="w" fact="0.37"/>
        <dgm:constr type="h" for="ch" forName="left_32_1" refType="h" fact="0.24"/>
        <dgm:constr type="b" for="ch" forName="left_32_1" refType="h" fact="0.76"/>
        <dgm:constr type="ctrX" for="ch" forName="left_32_1" refType="w" fact="0.23"/>
        <dgm:constr type="w" for="ch" forName="left_32_2" refType="w" fact="0.37"/>
        <dgm:constr type="h" for="ch" forName="left_32_2" refType="h" fact="0.24"/>
        <dgm:constr type="b" for="ch" forName="left_32_2" refType="h" fact="0.535"/>
        <dgm:constr type="ctrX" for="ch" forName="left_32_2" refType="w" fact="0.217"/>
        <dgm:constr type="w" for="ch" forName="left_32_3" refType="w" fact="0.37"/>
        <dgm:constr type="h" for="ch" forName="left_32_3" refType="h" fact="0.24"/>
        <dgm:constr type="b" for="ch" forName="left_32_3" refType="h" fact="0.315"/>
        <dgm:constr type="ctrX" for="ch" forName="left_32_3" refType="w" fact="0.204"/>
        <dgm:constr type="w" for="ch" forName="right_32_1" refType="w" fact="0.37"/>
        <dgm:constr type="h" for="ch" forName="right_32_1" refType="h" fact="0.24"/>
        <dgm:constr type="b" for="ch" forName="right_32_1" refType="h" fact="0.715"/>
        <dgm:constr type="ctrX" for="ch" forName="right_32_1" refType="w" fact="0.745"/>
        <dgm:constr type="w" for="ch" forName="right_32_2" refType="w" fact="0.37"/>
        <dgm:constr type="h" for="ch" forName="right_32_2" refType="h" fact="0.24"/>
        <dgm:constr type="b" for="ch" forName="right_32_2" refType="h" fact="0.49"/>
        <dgm:constr type="ctrX" for="ch" forName="right_32_2" refType="w" fact="0.732"/>
        <dgm:constr type="w" for="ch" forName="right_33_1" refType="w" fact="0.36"/>
        <dgm:constr type="h" for="ch" forName="right_33_1" refType="h" fact="0.21"/>
        <dgm:constr type="b" for="ch" forName="right_33_1" refType="h" fact="0.725"/>
        <dgm:constr type="ctrX" for="ch" forName="right_33_1" refType="w" fact="0.76"/>
        <dgm:constr type="w" for="ch" forName="right_33_2" refType="w" fact="0.36"/>
        <dgm:constr type="h" for="ch" forName="right_33_2" refType="h" fact="0.21"/>
        <dgm:constr type="b" for="ch" forName="right_33_2" refType="h" fact="0.5"/>
        <dgm:constr type="ctrX" for="ch" forName="right_33_2" refType="w" fact="0.76"/>
        <dgm:constr type="w" for="ch" forName="right_33_3" refType="w" fact="0.36"/>
        <dgm:constr type="h" for="ch" forName="right_33_3" refType="h" fact="0.21"/>
        <dgm:constr type="b" for="ch" forName="right_33_3" refType="h" fact="0.275"/>
        <dgm:constr type="ctrX" for="ch" forName="right_33_3" refType="w" fact="0.76"/>
        <dgm:constr type="w" for="ch" forName="left_33_1" refType="w" fact="0.36"/>
        <dgm:constr type="h" for="ch" forName="left_33_1" refType="h" fact="0.21"/>
        <dgm:constr type="b" for="ch" forName="left_33_1" refType="h" fact="0.725"/>
        <dgm:constr type="ctrX" for="ch" forName="left_33_1" refType="w" fact="0.24"/>
        <dgm:constr type="w" for="ch" forName="left_33_2" refType="w" fact="0.36"/>
        <dgm:constr type="h" for="ch" forName="left_33_2" refType="h" fact="0.21"/>
        <dgm:constr type="b" for="ch" forName="left_33_2" refType="h" fact="0.5"/>
        <dgm:constr type="ctrX" for="ch" forName="left_33_2" refType="w" fact="0.24"/>
        <dgm:constr type="w" for="ch" forName="left_33_3" refType="w" fact="0.36"/>
        <dgm:constr type="h" for="ch" forName="left_33_3" refType="h" fact="0.21"/>
        <dgm:constr type="b" for="ch" forName="left_33_3" refType="h" fact="0.275"/>
        <dgm:constr type="ctrX" for="ch" forName="left_33_3" refType="w" fact="0.24"/>
        <dgm:constr type="w" for="ch" forName="right_04_1" refType="w" fact="0.365"/>
        <dgm:constr type="h" for="ch" forName="right_04_1" refType="h" fact="0.185"/>
        <dgm:constr type="b" for="ch" forName="right_04_1" refType="h" fact="0.76"/>
        <dgm:constr type="ctrX" for="ch" forName="right_04_1" refType="w" fact="0.77"/>
        <dgm:constr type="w" for="ch" forName="right_04_2" refType="w" fact="0.365"/>
        <dgm:constr type="h" for="ch" forName="right_04_2" refType="h" fact="0.185"/>
        <dgm:constr type="b" for="ch" forName="right_04_2" refType="h" fact="0.595"/>
        <dgm:constr type="ctrX" for="ch" forName="right_04_2" refType="w" fact="0.78"/>
        <dgm:constr type="w" for="ch" forName="right_04_3" refType="w" fact="0.365"/>
        <dgm:constr type="h" for="ch" forName="right_04_3" refType="h" fact="0.185"/>
        <dgm:constr type="b" for="ch" forName="right_04_3" refType="h" fact="0.43"/>
        <dgm:constr type="ctrX" for="ch" forName="right_04_3" refType="w" fact="0.79"/>
        <dgm:constr type="w" for="ch" forName="right_04_4" refType="w" fact="0.365"/>
        <dgm:constr type="h" for="ch" forName="right_04_4" refType="h" fact="0.185"/>
        <dgm:constr type="b" for="ch" forName="right_04_4" refType="h" fact="0.265"/>
        <dgm:constr type="ctrX" for="ch" forName="right_04_4" refType="w" fact="0.8"/>
        <dgm:constr type="w" for="ch" forName="left_40_1" refType="w" fact="0.365"/>
        <dgm:constr type="h" for="ch" forName="left_40_1" refType="h" fact="0.185"/>
        <dgm:constr type="b" for="ch" forName="left_40_1" refType="h" fact="0.76"/>
        <dgm:constr type="ctrX" for="ch" forName="left_40_1" refType="w" fact="0.23"/>
        <dgm:constr type="w" for="ch" forName="left_40_2" refType="w" fact="0.365"/>
        <dgm:constr type="h" for="ch" forName="left_40_2" refType="h" fact="0.185"/>
        <dgm:constr type="b" for="ch" forName="left_40_2" refType="h" fact="0.595"/>
        <dgm:constr type="ctrX" for="ch" forName="left_40_2" refType="w" fact="0.22"/>
        <dgm:constr type="w" for="ch" forName="left_40_3" refType="w" fact="0.365"/>
        <dgm:constr type="h" for="ch" forName="left_40_3" refType="h" fact="0.185"/>
        <dgm:constr type="b" for="ch" forName="left_40_3" refType="h" fact="0.43"/>
        <dgm:constr type="ctrX" for="ch" forName="left_40_3" refType="w" fact="0.21"/>
        <dgm:constr type="w" for="ch" forName="left_40_4" refType="w" fact="0.365"/>
        <dgm:constr type="h" for="ch" forName="left_40_4" refType="h" fact="0.185"/>
        <dgm:constr type="b" for="ch" forName="left_40_4" refType="h" fact="0.265"/>
        <dgm:constr type="ctrX" for="ch" forName="left_40_4" refType="w" fact="0.2"/>
        <dgm:constr type="w" for="ch" forName="right_14_1" refType="w" fact="0.365"/>
        <dgm:constr type="h" for="ch" forName="right_14_1" refType="h" fact="0.185"/>
        <dgm:constr type="b" for="ch" forName="right_14_1" refType="h" fact="0.76"/>
        <dgm:constr type="ctrX" for="ch" forName="right_14_1" refType="w" fact="0.77"/>
        <dgm:constr type="w" for="ch" forName="right_14_2" refType="w" fact="0.365"/>
        <dgm:constr type="h" for="ch" forName="right_14_2" refType="h" fact="0.185"/>
        <dgm:constr type="b" for="ch" forName="right_14_2" refType="h" fact="0.595"/>
        <dgm:constr type="ctrX" for="ch" forName="right_14_2" refType="w" fact="0.78"/>
        <dgm:constr type="w" for="ch" forName="right_14_3" refType="w" fact="0.365"/>
        <dgm:constr type="h" for="ch" forName="right_14_3" refType="h" fact="0.185"/>
        <dgm:constr type="b" for="ch" forName="right_14_3" refType="h" fact="0.43"/>
        <dgm:constr type="ctrX" for="ch" forName="right_14_3" refType="w" fact="0.79"/>
        <dgm:constr type="w" for="ch" forName="right_14_4" refType="w" fact="0.365"/>
        <dgm:constr type="h" for="ch" forName="right_14_4" refType="h" fact="0.185"/>
        <dgm:constr type="b" for="ch" forName="right_14_4" refType="h" fact="0.265"/>
        <dgm:constr type="ctrX" for="ch" forName="right_14_4" refType="w" fact="0.8"/>
        <dgm:constr type="w" for="ch" forName="left_14_1" refType="w" fact="0.365"/>
        <dgm:constr type="h" for="ch" forName="left_14_1" refType="h" fact="0.185"/>
        <dgm:constr type="b" for="ch" forName="left_14_1" refType="h" fact="0.715"/>
        <dgm:constr type="ctrX" for="ch" forName="left_14_1" refType="w" fact="0.25"/>
        <dgm:constr type="w" for="ch" forName="left_41_1" refType="w" fact="0.365"/>
        <dgm:constr type="h" for="ch" forName="left_41_1" refType="h" fact="0.185"/>
        <dgm:constr type="b" for="ch" forName="left_41_1" refType="h" fact="0.76"/>
        <dgm:constr type="ctrX" for="ch" forName="left_41_1" refType="w" fact="0.23"/>
        <dgm:constr type="w" for="ch" forName="left_41_2" refType="w" fact="0.365"/>
        <dgm:constr type="h" for="ch" forName="left_41_2" refType="h" fact="0.185"/>
        <dgm:constr type="b" for="ch" forName="left_41_2" refType="h" fact="0.595"/>
        <dgm:constr type="ctrX" for="ch" forName="left_41_2" refType="w" fact="0.22"/>
        <dgm:constr type="w" for="ch" forName="left_41_3" refType="w" fact="0.365"/>
        <dgm:constr type="h" for="ch" forName="left_41_3" refType="h" fact="0.185"/>
        <dgm:constr type="b" for="ch" forName="left_41_3" refType="h" fact="0.43"/>
        <dgm:constr type="ctrX" for="ch" forName="left_41_3" refType="w" fact="0.21"/>
        <dgm:constr type="w" for="ch" forName="left_41_4" refType="w" fact="0.365"/>
        <dgm:constr type="h" for="ch" forName="left_41_4" refType="h" fact="0.185"/>
        <dgm:constr type="b" for="ch" forName="left_41_4" refType="h" fact="0.265"/>
        <dgm:constr type="ctrX" for="ch" forName="left_41_4" refType="w" fact="0.2"/>
        <dgm:constr type="w" for="ch" forName="right_41_1" refType="w" fact="0.365"/>
        <dgm:constr type="h" for="ch" forName="right_41_1" refType="h" fact="0.185"/>
        <dgm:constr type="b" for="ch" forName="right_41_1" refType="h" fact="0.715"/>
        <dgm:constr type="ctrX" for="ch" forName="right_41_1" refType="w" fact="0.75"/>
        <dgm:constr type="w" for="ch" forName="right_24_1" refType="w" fact="0.365"/>
        <dgm:constr type="h" for="ch" forName="right_24_1" refType="h" fact="0.185"/>
        <dgm:constr type="b" for="ch" forName="right_24_1" refType="h" fact="0.76"/>
        <dgm:constr type="ctrX" for="ch" forName="right_24_1" refType="w" fact="0.77"/>
        <dgm:constr type="w" for="ch" forName="right_24_2" refType="w" fact="0.365"/>
        <dgm:constr type="h" for="ch" forName="right_24_2" refType="h" fact="0.185"/>
        <dgm:constr type="b" for="ch" forName="right_24_2" refType="h" fact="0.595"/>
        <dgm:constr type="ctrX" for="ch" forName="right_24_2" refType="w" fact="0.78"/>
        <dgm:constr type="w" for="ch" forName="right_24_3" refType="w" fact="0.365"/>
        <dgm:constr type="h" for="ch" forName="right_24_3" refType="h" fact="0.185"/>
        <dgm:constr type="b" for="ch" forName="right_24_3" refType="h" fact="0.43"/>
        <dgm:constr type="ctrX" for="ch" forName="right_24_3" refType="w" fact="0.79"/>
        <dgm:constr type="w" for="ch" forName="right_24_4" refType="w" fact="0.365"/>
        <dgm:constr type="h" for="ch" forName="right_24_4" refType="h" fact="0.185"/>
        <dgm:constr type="b" for="ch" forName="right_24_4" refType="h" fact="0.265"/>
        <dgm:constr type="ctrX" for="ch" forName="right_24_4" refType="w" fact="0.8"/>
        <dgm:constr type="w" for="ch" forName="left_24_1" refType="w" fact="0.365"/>
        <dgm:constr type="h" for="ch" forName="left_24_1" refType="h" fact="0.185"/>
        <dgm:constr type="b" for="ch" forName="left_24_1" refType="h" fact="0.715"/>
        <dgm:constr type="ctrX" for="ch" forName="left_24_1" refType="w" fact="0.25"/>
        <dgm:constr type="w" for="ch" forName="left_24_2" refType="w" fact="0.365"/>
        <dgm:constr type="h" for="ch" forName="left_24_2" refType="h" fact="0.185"/>
        <dgm:constr type="b" for="ch" forName="left_24_2" refType="h" fact="0.55"/>
        <dgm:constr type="ctrX" for="ch" forName="left_24_2" refType="w" fact="0.26"/>
        <dgm:constr type="w" for="ch" forName="left_42_1" refType="w" fact="0.365"/>
        <dgm:constr type="h" for="ch" forName="left_42_1" refType="h" fact="0.185"/>
        <dgm:constr type="b" for="ch" forName="left_42_1" refType="h" fact="0.76"/>
        <dgm:constr type="ctrX" for="ch" forName="left_42_1" refType="w" fact="0.23"/>
        <dgm:constr type="w" for="ch" forName="left_42_2" refType="w" fact="0.365"/>
        <dgm:constr type="h" for="ch" forName="left_42_2" refType="h" fact="0.185"/>
        <dgm:constr type="b" for="ch" forName="left_42_2" refType="h" fact="0.595"/>
        <dgm:constr type="ctrX" for="ch" forName="left_42_2" refType="w" fact="0.22"/>
        <dgm:constr type="w" for="ch" forName="left_42_3" refType="w" fact="0.365"/>
        <dgm:constr type="h" for="ch" forName="left_42_3" refType="h" fact="0.185"/>
        <dgm:constr type="b" for="ch" forName="left_42_3" refType="h" fact="0.43"/>
        <dgm:constr type="ctrX" for="ch" forName="left_42_3" refType="w" fact="0.21"/>
        <dgm:constr type="w" for="ch" forName="left_42_4" refType="w" fact="0.365"/>
        <dgm:constr type="h" for="ch" forName="left_42_4" refType="h" fact="0.185"/>
        <dgm:constr type="b" for="ch" forName="left_42_4" refType="h" fact="0.265"/>
        <dgm:constr type="ctrX" for="ch" forName="left_42_4" refType="w" fact="0.2"/>
        <dgm:constr type="w" for="ch" forName="right_42_1" refType="w" fact="0.365"/>
        <dgm:constr type="h" for="ch" forName="right_42_1" refType="h" fact="0.185"/>
        <dgm:constr type="b" for="ch" forName="right_42_1" refType="h" fact="0.715"/>
        <dgm:constr type="ctrX" for="ch" forName="right_42_1" refType="w" fact="0.75"/>
        <dgm:constr type="w" for="ch" forName="right_42_2" refType="w" fact="0.365"/>
        <dgm:constr type="h" for="ch" forName="right_42_2" refType="h" fact="0.185"/>
        <dgm:constr type="b" for="ch" forName="right_42_2" refType="h" fact="0.55"/>
        <dgm:constr type="ctrX" for="ch" forName="right_42_2" refType="w" fact="0.74"/>
        <dgm:constr type="w" for="ch" forName="right_34_1" refType="w" fact="0.365"/>
        <dgm:constr type="h" for="ch" forName="right_34_1" refType="h" fact="0.185"/>
        <dgm:constr type="b" for="ch" forName="right_34_1" refType="h" fact="0.76"/>
        <dgm:constr type="ctrX" for="ch" forName="right_34_1" refType="w" fact="0.77"/>
        <dgm:constr type="w" for="ch" forName="right_34_2" refType="w" fact="0.365"/>
        <dgm:constr type="h" for="ch" forName="right_34_2" refType="h" fact="0.185"/>
        <dgm:constr type="b" for="ch" forName="right_34_2" refType="h" fact="0.595"/>
        <dgm:constr type="ctrX" for="ch" forName="right_34_2" refType="w" fact="0.78"/>
        <dgm:constr type="w" for="ch" forName="right_34_3" refType="w" fact="0.365"/>
        <dgm:constr type="h" for="ch" forName="right_34_3" refType="h" fact="0.185"/>
        <dgm:constr type="b" for="ch" forName="right_34_3" refType="h" fact="0.43"/>
        <dgm:constr type="ctrX" for="ch" forName="right_34_3" refType="w" fact="0.79"/>
        <dgm:constr type="w" for="ch" forName="right_34_4" refType="w" fact="0.365"/>
        <dgm:constr type="h" for="ch" forName="right_34_4" refType="h" fact="0.185"/>
        <dgm:constr type="b" for="ch" forName="right_34_4" refType="h" fact="0.265"/>
        <dgm:constr type="ctrX" for="ch" forName="right_34_4" refType="w" fact="0.8"/>
        <dgm:constr type="w" for="ch" forName="left_34_1" refType="w" fact="0.365"/>
        <dgm:constr type="h" for="ch" forName="left_34_1" refType="h" fact="0.185"/>
        <dgm:constr type="b" for="ch" forName="left_34_1" refType="h" fact="0.715"/>
        <dgm:constr type="ctrX" for="ch" forName="left_34_1" refType="w" fact="0.25"/>
        <dgm:constr type="w" for="ch" forName="left_34_2" refType="w" fact="0.365"/>
        <dgm:constr type="h" for="ch" forName="left_34_2" refType="h" fact="0.185"/>
        <dgm:constr type="b" for="ch" forName="left_34_2" refType="h" fact="0.55"/>
        <dgm:constr type="ctrX" for="ch" forName="left_34_2" refType="w" fact="0.26"/>
        <dgm:constr type="w" for="ch" forName="left_34_3" refType="w" fact="0.365"/>
        <dgm:constr type="h" for="ch" forName="left_34_3" refType="h" fact="0.185"/>
        <dgm:constr type="b" for="ch" forName="left_34_3" refType="h" fact="0.385"/>
        <dgm:constr type="ctrX" for="ch" forName="left_34_3" refType="w" fact="0.27"/>
        <dgm:constr type="w" for="ch" forName="left_43_1" refType="w" fact="0.365"/>
        <dgm:constr type="h" for="ch" forName="left_43_1" refType="h" fact="0.185"/>
        <dgm:constr type="b" for="ch" forName="left_43_1" refType="h" fact="0.76"/>
        <dgm:constr type="ctrX" for="ch" forName="left_43_1" refType="w" fact="0.23"/>
        <dgm:constr type="w" for="ch" forName="left_43_2" refType="w" fact="0.365"/>
        <dgm:constr type="h" for="ch" forName="left_43_2" refType="h" fact="0.185"/>
        <dgm:constr type="b" for="ch" forName="left_43_2" refType="h" fact="0.595"/>
        <dgm:constr type="ctrX" for="ch" forName="left_43_2" refType="w" fact="0.22"/>
        <dgm:constr type="w" for="ch" forName="left_43_3" refType="w" fact="0.365"/>
        <dgm:constr type="h" for="ch" forName="left_43_3" refType="h" fact="0.185"/>
        <dgm:constr type="b" for="ch" forName="left_43_3" refType="h" fact="0.43"/>
        <dgm:constr type="ctrX" for="ch" forName="left_43_3" refType="w" fact="0.21"/>
        <dgm:constr type="w" for="ch" forName="left_43_4" refType="w" fact="0.365"/>
        <dgm:constr type="h" for="ch" forName="left_43_4" refType="h" fact="0.185"/>
        <dgm:constr type="b" for="ch" forName="left_43_4" refType="h" fact="0.265"/>
        <dgm:constr type="ctrX" for="ch" forName="left_43_4" refType="w" fact="0.2"/>
        <dgm:constr type="w" for="ch" forName="right_43_1" refType="w" fact="0.365"/>
        <dgm:constr type="h" for="ch" forName="right_43_1" refType="h" fact="0.185"/>
        <dgm:constr type="b" for="ch" forName="right_43_1" refType="h" fact="0.715"/>
        <dgm:constr type="ctrX" for="ch" forName="right_43_1" refType="w" fact="0.75"/>
        <dgm:constr type="w" for="ch" forName="right_43_2" refType="w" fact="0.365"/>
        <dgm:constr type="h" for="ch" forName="right_43_2" refType="h" fact="0.185"/>
        <dgm:constr type="b" for="ch" forName="right_43_2" refType="h" fact="0.55"/>
        <dgm:constr type="ctrX" for="ch" forName="right_43_2" refType="w" fact="0.74"/>
        <dgm:constr type="w" for="ch" forName="right_43_3" refType="w" fact="0.365"/>
        <dgm:constr type="h" for="ch" forName="right_43_3" refType="h" fact="0.185"/>
        <dgm:constr type="b" for="ch" forName="right_43_3" refType="h" fact="0.385"/>
        <dgm:constr type="ctrX" for="ch" forName="right_43_3" refType="w" fact="0.73"/>
        <dgm:constr type="w" for="ch" forName="right_44_1" refType="w" fact="0.36"/>
        <dgm:constr type="h" for="ch" forName="right_44_1" refType="h" fact="0.154"/>
        <dgm:constr type="b" for="ch" forName="right_44_1" refType="h" fact="0.725"/>
        <dgm:constr type="ctrX" for="ch" forName="right_44_1" refType="w" fact="0.76"/>
        <dgm:constr type="w" for="ch" forName="right_44_2" refType="w" fact="0.36"/>
        <dgm:constr type="h" for="ch" forName="right_44_2" refType="h" fact="0.154"/>
        <dgm:constr type="b" for="ch" forName="right_44_2" refType="h" fact="0.559"/>
        <dgm:constr type="ctrX" for="ch" forName="right_44_2" refType="w" fact="0.76"/>
        <dgm:constr type="w" for="ch" forName="right_44_3" refType="w" fact="0.36"/>
        <dgm:constr type="h" for="ch" forName="right_44_3" refType="h" fact="0.154"/>
        <dgm:constr type="b" for="ch" forName="right_44_3" refType="h" fact="0.393"/>
        <dgm:constr type="ctrX" for="ch" forName="right_44_3" refType="w" fact="0.76"/>
        <dgm:constr type="w" for="ch" forName="right_44_4" refType="w" fact="0.36"/>
        <dgm:constr type="h" for="ch" forName="right_44_4" refType="h" fact="0.154"/>
        <dgm:constr type="b" for="ch" forName="right_44_4" refType="h" fact="0.224"/>
        <dgm:constr type="ctrX" for="ch" forName="right_44_4" refType="w" fact="0.76"/>
        <dgm:constr type="w" for="ch" forName="left_44_1" refType="w" fact="0.36"/>
        <dgm:constr type="h" for="ch" forName="left_44_1" refType="h" fact="0.154"/>
        <dgm:constr type="b" for="ch" forName="left_44_1" refType="h" fact="0.725"/>
        <dgm:constr type="ctrX" for="ch" forName="left_44_1" refType="w" fact="0.24"/>
        <dgm:constr type="w" for="ch" forName="left_44_2" refType="w" fact="0.36"/>
        <dgm:constr type="h" for="ch" forName="left_44_2" refType="h" fact="0.154"/>
        <dgm:constr type="b" for="ch" forName="left_44_2" refType="h" fact="0.559"/>
        <dgm:constr type="ctrX" for="ch" forName="left_44_2" refType="w" fact="0.24"/>
        <dgm:constr type="w" for="ch" forName="left_44_3" refType="w" fact="0.36"/>
        <dgm:constr type="h" for="ch" forName="left_44_3" refType="h" fact="0.154"/>
        <dgm:constr type="b" for="ch" forName="left_44_3" refType="h" fact="0.393"/>
        <dgm:constr type="ctrX" for="ch" forName="left_44_3" refType="w" fact="0.24"/>
        <dgm:constr type="w" for="ch" forName="left_44_4" refType="w" fact="0.36"/>
        <dgm:constr type="h" for="ch" forName="left_44_4" refType="h" fact="0.154"/>
        <dgm:constr type="b" for="ch" forName="left_44_4" refType="h" fact="0.224"/>
        <dgm:constr type="ctrX" for="ch" forName="left_44_4" refType="w" fact="0.24"/>
      </dgm:constrLst>
      <dgm:ruleLst/>
      <dgm:layoutNode name="dummyMaxCanvas_ChildArea">
        <dgm:alg type="sp"/>
        <dgm:shape xmlns:r="http://schemas.openxmlformats.org/officeDocument/2006/relationships" r:blip="">
          <dgm:adjLst/>
        </dgm:shape>
        <dgm:presOf/>
        <dgm:constrLst/>
        <dgm:ruleLst/>
      </dgm:layoutNode>
      <dgm:layoutNode name="fulcrum" styleLbl="alignAccFollowNode1">
        <dgm:alg type="sp"/>
        <dgm:shape xmlns:r="http://schemas.openxmlformats.org/officeDocument/2006/relationships" type="triangle" r:blip="">
          <dgm:adjLst/>
        </dgm:shape>
        <dgm:presOf/>
        <dgm:constrLst/>
        <dgm:ruleLst/>
      </dgm:layoutNode>
      <dgm:choose name="Name0">
        <dgm:if name="Name1" axis="ch ch" ptType="node node" st="1 1" cnt="1 0" func="cnt" op="equ" val="0">
          <dgm:choose name="Name2">
            <dgm:if name="Name3" axis="ch ch" ptType="node node" st="2 1" cnt="1 0" func="cnt" op="equ" val="0">
              <dgm:layoutNode name="balance_00" styleLbl="alignAccFollowNode1">
                <dgm:varLst>
                  <dgm:bulletEnabled val="1"/>
                </dgm:varLst>
                <dgm:alg type="sp"/>
                <dgm:shape xmlns:r="http://schemas.openxmlformats.org/officeDocument/2006/relationships" type="rect" r:blip="">
                  <dgm:adjLst/>
                </dgm:shape>
                <dgm:presOf/>
                <dgm:constrLst/>
                <dgm:ruleLst/>
              </dgm:layoutNode>
            </dgm:if>
            <dgm:else name="Name4">
              <dgm:choose name="Name5">
                <dgm:if name="Name6" axis="ch ch" ptType="node node" st="2 1" cnt="1 0" func="cnt" op="equ" val="1">
                  <dgm:layoutNode name="balance_01" styleLbl="alignAccFollowNode1">
                    <dgm:varLst>
                      <dgm:bulletEnabled val="1"/>
                    </dgm:varLst>
                    <dgm:alg type="sp"/>
                    <dgm:shape xmlns:r="http://schemas.openxmlformats.org/officeDocument/2006/relationships" rot="4" type="rect" r:blip="">
                      <dgm:adjLst/>
                    </dgm:shape>
                    <dgm:presOf/>
                    <dgm:constrLst/>
                    <dgm:ruleLst/>
                  </dgm:layoutNode>
                  <dgm:layoutNode name="right_0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
                  <dgm:choose name="Name8">
                    <dgm:if name="Name9" axis="ch ch" ptType="node node" st="2 1" cnt="1 0" func="cnt" op="equ" val="2">
                      <dgm:layoutNode name="balance_02" styleLbl="alignAccFollowNode1">
                        <dgm:varLst>
                          <dgm:bulletEnabled val="1"/>
                        </dgm:varLst>
                        <dgm:alg type="sp"/>
                        <dgm:shape xmlns:r="http://schemas.openxmlformats.org/officeDocument/2006/relationships" rot="4" type="rect" r:blip="">
                          <dgm:adjLst/>
                        </dgm:shape>
                        <dgm:presOf/>
                        <dgm:constrLst/>
                        <dgm:ruleLst/>
                      </dgm:layoutNode>
                      <dgm:layoutNode name="right_0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
                      <dgm:choose name="Name11">
                        <dgm:if name="Name12" axis="ch ch" ptType="node node" st="2 1" cnt="1 0" func="cnt" op="equ" val="3">
                          <dgm:layoutNode name="balance_03" styleLbl="alignAccFollowNode1">
                            <dgm:varLst>
                              <dgm:bulletEnabled val="1"/>
                            </dgm:varLst>
                            <dgm:alg type="sp"/>
                            <dgm:shape xmlns:r="http://schemas.openxmlformats.org/officeDocument/2006/relationships" rot="4" type="rect" r:blip="">
                              <dgm:adjLst/>
                            </dgm:shape>
                            <dgm:presOf/>
                            <dgm:constrLst/>
                            <dgm:ruleLst/>
                          </dgm:layoutNode>
                          <dgm:layoutNode name="right_0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3">
                          <dgm:choose name="Name14">
                            <dgm:if name="Name15" axis="ch ch" ptType="node node" st="2 1" cnt="1 0" func="cnt" op="gte" val="4">
                              <dgm:layoutNode name="balance_04" styleLbl="alignAccFollowNode1">
                                <dgm:varLst>
                                  <dgm:bulletEnabled val="1"/>
                                </dgm:varLst>
                                <dgm:alg type="sp"/>
                                <dgm:shape xmlns:r="http://schemas.openxmlformats.org/officeDocument/2006/relationships" rot="4" type="rect" r:blip="">
                                  <dgm:adjLst/>
                                </dgm:shape>
                                <dgm:presOf/>
                                <dgm:constrLst/>
                                <dgm:ruleLst/>
                              </dgm:layoutNode>
                              <dgm:layoutNode name="right_0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6"/>
                          </dgm:choose>
                        </dgm:else>
                      </dgm:choose>
                    </dgm:else>
                  </dgm:choose>
                </dgm:else>
              </dgm:choose>
            </dgm:else>
          </dgm:choose>
        </dgm:if>
        <dgm:else name="Name17">
          <dgm:choose name="Name18">
            <dgm:if name="Name19" axis="ch ch" ptType="node node" st="1 1" cnt="1 0" func="cnt" op="equ" val="1">
              <dgm:choose name="Name20">
                <dgm:if name="Name21" axis="ch ch" ptType="node node" st="2 1" cnt="1 0" func="cnt" op="equ" val="0">
                  <dgm:layoutNode name="balance_10" styleLbl="alignAccFollowNode1">
                    <dgm:varLst>
                      <dgm:bulletEnabled val="1"/>
                    </dgm:varLst>
                    <dgm:alg type="sp"/>
                    <dgm:shape xmlns:r="http://schemas.openxmlformats.org/officeDocument/2006/relationships" rot="-4" type="rect" r:blip="">
                      <dgm:adjLst/>
                    </dgm:shape>
                    <dgm:presOf/>
                    <dgm:constrLst/>
                    <dgm:ruleLst/>
                  </dgm:layoutNode>
                  <dgm:layoutNode name="left_1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2">
                  <dgm:choose name="Name23">
                    <dgm:if name="Name24" axis="ch ch" ptType="node node" st="2 1" cnt="1 0" func="cnt" op="equ" val="1">
                      <dgm:layoutNode name="balance_11" styleLbl="alignAccFollowNode1">
                        <dgm:varLst>
                          <dgm:bulletEnabled val="1"/>
                        </dgm:varLst>
                        <dgm:alg type="sp"/>
                        <dgm:shape xmlns:r="http://schemas.openxmlformats.org/officeDocument/2006/relationships" type="rect" r:blip="">
                          <dgm:adjLst/>
                        </dgm:shape>
                        <dgm:presOf/>
                        <dgm:constrLst/>
                        <dgm:ruleLst/>
                      </dgm:layoutNode>
                      <dgm:layoutNode name="left_11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1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5">
                      <dgm:choose name="Name26">
                        <dgm:if name="Name27" axis="ch ch" ptType="node node" st="2 1" cnt="1 0" func="cnt" op="equ" val="2">
                          <dgm:layoutNode name="balance_12" styleLbl="alignAccFollowNode1">
                            <dgm:varLst>
                              <dgm:bulletEnabled val="1"/>
                            </dgm:varLst>
                            <dgm:alg type="sp"/>
                            <dgm:shape xmlns:r="http://schemas.openxmlformats.org/officeDocument/2006/relationships" rot="4" type="rect" r:blip="">
                              <dgm:adjLst/>
                            </dgm:shape>
                            <dgm:presOf/>
                            <dgm:constrLst/>
                            <dgm:ruleLst/>
                          </dgm:layoutNode>
                          <dgm:layoutNode name="right_1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8">
                          <dgm:choose name="Name29">
                            <dgm:if name="Name30" axis="ch ch" ptType="node node" st="2 1" cnt="1 0" func="cnt" op="equ" val="3">
                              <dgm:layoutNode name="balance_13" styleLbl="alignAccFollowNode1">
                                <dgm:varLst>
                                  <dgm:bulletEnabled val="1"/>
                                </dgm:varLst>
                                <dgm:alg type="sp"/>
                                <dgm:shape xmlns:r="http://schemas.openxmlformats.org/officeDocument/2006/relationships" rot="4" type="rect" r:blip="">
                                  <dgm:adjLst/>
                                </dgm:shape>
                                <dgm:presOf/>
                                <dgm:constrLst/>
                                <dgm:ruleLst/>
                              </dgm:layoutNode>
                              <dgm:layoutNode name="right_1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1">
                              <dgm:choose name="Name32">
                                <dgm:if name="Name33" axis="ch ch" ptType="node node" st="2 1" cnt="1 0" func="cnt" op="gte" val="4">
                                  <dgm:layoutNode name="balance_14" styleLbl="alignAccFollowNode1">
                                    <dgm:varLst>
                                      <dgm:bulletEnabled val="1"/>
                                    </dgm:varLst>
                                    <dgm:alg type="sp"/>
                                    <dgm:shape xmlns:r="http://schemas.openxmlformats.org/officeDocument/2006/relationships" rot="4" type="rect" r:blip="">
                                      <dgm:adjLst/>
                                    </dgm:shape>
                                    <dgm:presOf/>
                                    <dgm:constrLst/>
                                    <dgm:ruleLst/>
                                  </dgm:layoutNode>
                                  <dgm:layoutNode name="right_1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4"/>
                              </dgm:choose>
                            </dgm:else>
                          </dgm:choose>
                        </dgm:else>
                      </dgm:choose>
                    </dgm:else>
                  </dgm:choose>
                </dgm:else>
              </dgm:choose>
            </dgm:if>
            <dgm:else name="Name35">
              <dgm:choose name="Name36">
                <dgm:if name="Name37" axis="ch ch" ptType="node node" st="1 1" cnt="1 0" func="cnt" op="equ" val="2">
                  <dgm:choose name="Name38">
                    <dgm:if name="Name39" axis="ch ch" ptType="node node" st="2 1" cnt="1 0" func="cnt" op="equ" val="0">
                      <dgm:layoutNode name="balance_20" styleLbl="alignAccFollowNode1">
                        <dgm:varLst>
                          <dgm:bulletEnabled val="1"/>
                        </dgm:varLst>
                        <dgm:alg type="sp"/>
                        <dgm:shape xmlns:r="http://schemas.openxmlformats.org/officeDocument/2006/relationships" rot="-4" type="rect" r:blip="">
                          <dgm:adjLst/>
                        </dgm:shape>
                        <dgm:presOf/>
                        <dgm:constrLst/>
                        <dgm:ruleLst/>
                      </dgm:layoutNode>
                      <dgm:layoutNode name="left_2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0">
                      <dgm:choose name="Name41">
                        <dgm:if name="Name42" axis="ch ch" ptType="node node" st="2 1" cnt="1 0" func="cnt" op="equ" val="1">
                          <dgm:layoutNode name="balance_21" styleLbl="alignAccFollowNode1">
                            <dgm:varLst>
                              <dgm:bulletEnabled val="1"/>
                            </dgm:varLst>
                            <dgm:alg type="sp"/>
                            <dgm:shape xmlns:r="http://schemas.openxmlformats.org/officeDocument/2006/relationships" rot="-4" type="rect" r:blip="">
                              <dgm:adjLst/>
                            </dgm:shape>
                            <dgm:presOf/>
                            <dgm:constrLst/>
                            <dgm:ruleLst/>
                          </dgm:layoutNode>
                          <dgm:layoutNode name="left_2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3">
                          <dgm:choose name="Name44">
                            <dgm:if name="Name45" axis="ch ch" ptType="node node" st="2 1" cnt="1 0" func="cnt" op="equ" val="2">
                              <dgm:layoutNode name="balance_22" styleLbl="alignAccFollowNode1">
                                <dgm:varLst>
                                  <dgm:bulletEnabled val="1"/>
                                </dgm:varLst>
                                <dgm:alg type="sp"/>
                                <dgm:shape xmlns:r="http://schemas.openxmlformats.org/officeDocument/2006/relationships" type="rect" r:blip="">
                                  <dgm:adjLst/>
                                </dgm:shape>
                                <dgm:presOf/>
                                <dgm:constrLst/>
                                <dgm:ruleLst/>
                              </dgm:layoutNode>
                              <dgm:layoutNode name="right_22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2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6">
                              <dgm:choose name="Name47">
                                <dgm:if name="Name48" axis="ch ch" ptType="node node" st="2 1" cnt="1 0" func="cnt" op="equ" val="3">
                                  <dgm:layoutNode name="balance_23" styleLbl="alignAccFollowNode1">
                                    <dgm:varLst>
                                      <dgm:bulletEnabled val="1"/>
                                    </dgm:varLst>
                                    <dgm:alg type="sp"/>
                                    <dgm:shape xmlns:r="http://schemas.openxmlformats.org/officeDocument/2006/relationships" rot="4" type="rect" r:blip="">
                                      <dgm:adjLst/>
                                    </dgm:shape>
                                    <dgm:presOf/>
                                    <dgm:constrLst/>
                                    <dgm:ruleLst/>
                                  </dgm:layoutNode>
                                  <dgm:layoutNode name="right_2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9">
                                  <dgm:choose name="Name50">
                                    <dgm:if name="Name51" axis="ch ch" ptType="node node" st="2 1" cnt="1 0" func="cnt" op="gte" val="4">
                                      <dgm:layoutNode name="balance_24" styleLbl="alignAccFollowNode1">
                                        <dgm:varLst>
                                          <dgm:bulletEnabled val="1"/>
                                        </dgm:varLst>
                                        <dgm:alg type="sp"/>
                                        <dgm:shape xmlns:r="http://schemas.openxmlformats.org/officeDocument/2006/relationships" rot="4" type="rect" r:blip="">
                                          <dgm:adjLst/>
                                        </dgm:shape>
                                        <dgm:presOf/>
                                        <dgm:constrLst/>
                                        <dgm:ruleLst/>
                                      </dgm:layoutNode>
                                      <dgm:layoutNode name="right_2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2"/>
                                  </dgm:choose>
                                </dgm:else>
                              </dgm:choose>
                            </dgm:else>
                          </dgm:choose>
                        </dgm:else>
                      </dgm:choose>
                    </dgm:else>
                  </dgm:choose>
                </dgm:if>
                <dgm:else name="Name53">
                  <dgm:choose name="Name54">
                    <dgm:if name="Name55" axis="ch ch" ptType="node node" st="1 1" cnt="1 0" func="cnt" op="equ" val="3">
                      <dgm:choose name="Name56">
                        <dgm:if name="Name57" axis="ch ch" ptType="node node" st="2 1" cnt="1 0" func="cnt" op="equ" val="0">
                          <dgm:layoutNode name="balance_30" styleLbl="alignAccFollowNode1">
                            <dgm:varLst>
                              <dgm:bulletEnabled val="1"/>
                            </dgm:varLst>
                            <dgm:alg type="sp"/>
                            <dgm:shape xmlns:r="http://schemas.openxmlformats.org/officeDocument/2006/relationships" rot="-4" type="rect" r:blip="">
                              <dgm:adjLst/>
                            </dgm:shape>
                            <dgm:presOf/>
                            <dgm:constrLst/>
                            <dgm:ruleLst/>
                          </dgm:layoutNode>
                          <dgm:layoutNode name="left_3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name="Name59">
                            <dgm:if name="Name60" axis="ch ch" ptType="node node" st="2 1" cnt="1 0" func="cnt" op="equ" val="1">
                              <dgm:layoutNode name="balance_31" styleLbl="alignAccFollowNode1">
                                <dgm:varLst>
                                  <dgm:bulletEnabled val="1"/>
                                </dgm:varLst>
                                <dgm:alg type="sp"/>
                                <dgm:shape xmlns:r="http://schemas.openxmlformats.org/officeDocument/2006/relationships" rot="-4" type="rect" r:blip="">
                                  <dgm:adjLst/>
                                </dgm:shape>
                                <dgm:presOf/>
                                <dgm:constrLst/>
                                <dgm:ruleLst/>
                              </dgm:layoutNode>
                              <dgm:layoutNode name="left_3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1">
                              <dgm:choose name="Name62">
                                <dgm:if name="Name63" axis="ch ch" ptType="node node" st="2 1" cnt="1 0" func="cnt" op="equ" val="2">
                                  <dgm:layoutNode name="balance_32" styleLbl="alignAccFollowNode1">
                                    <dgm:varLst>
                                      <dgm:bulletEnabled val="1"/>
                                    </dgm:varLst>
                                    <dgm:alg type="sp"/>
                                    <dgm:shape xmlns:r="http://schemas.openxmlformats.org/officeDocument/2006/relationships" rot="-4" type="rect" r:blip="">
                                      <dgm:adjLst/>
                                    </dgm:shape>
                                    <dgm:presOf/>
                                    <dgm:constrLst/>
                                    <dgm:ruleLst/>
                                  </dgm:layoutNode>
                                  <dgm:layoutNode name="left_3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4">
                                  <dgm:choose name="Name65">
                                    <dgm:if name="Name66" axis="ch ch" ptType="node node" st="2 1" cnt="1 0" func="cnt" op="equ" val="3">
                                      <dgm:layoutNode name="balance_33" styleLbl="alignAccFollowNode1">
                                        <dgm:varLst>
                                          <dgm:bulletEnabled val="1"/>
                                        </dgm:varLst>
                                        <dgm:alg type="sp"/>
                                        <dgm:shape xmlns:r="http://schemas.openxmlformats.org/officeDocument/2006/relationships" type="rect" r:blip="">
                                          <dgm:adjLst/>
                                        </dgm:shape>
                                        <dgm:presOf/>
                                        <dgm:constrLst/>
                                        <dgm:ruleLst/>
                                      </dgm:layoutNode>
                                      <dgm:layoutNode name="right_33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7">
                                      <dgm:choose name="Name68">
                                        <dgm:if name="Name69" axis="ch ch" ptType="node node" st="2 1" cnt="1 0" func="cnt" op="gte" val="4">
                                          <dgm:layoutNode name="balance_34" styleLbl="alignAccFollowNode1">
                                            <dgm:varLst>
                                              <dgm:bulletEnabled val="1"/>
                                            </dgm:varLst>
                                            <dgm:alg type="sp"/>
                                            <dgm:shape xmlns:r="http://schemas.openxmlformats.org/officeDocument/2006/relationships" rot="4" type="rect" r:blip="">
                                              <dgm:adjLst/>
                                            </dgm:shape>
                                            <dgm:presOf/>
                                            <dgm:constrLst/>
                                            <dgm:ruleLst/>
                                          </dgm:layoutNode>
                                          <dgm:layoutNode name="right_3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0"/>
                                      </dgm:choose>
                                    </dgm:else>
                                  </dgm:choose>
                                </dgm:else>
                              </dgm:choose>
                            </dgm:else>
                          </dgm:choose>
                        </dgm:else>
                      </dgm:choose>
                    </dgm:if>
                    <dgm:else name="Name71">
                      <dgm:choose name="Name72">
                        <dgm:if name="Name73" axis="ch ch" ptType="node node" st="1 1" cnt="1 0" func="cnt" op="gte" val="4">
                          <dgm:choose name="Name74">
                            <dgm:if name="Name75" axis="ch ch" ptType="node node" st="2 1" cnt="1 0" func="cnt" op="equ" val="0">
                              <dgm:layoutNode name="balance_40" styleLbl="alignAccFollowNode1">
                                <dgm:varLst>
                                  <dgm:bulletEnabled val="1"/>
                                </dgm:varLst>
                                <dgm:alg type="sp"/>
                                <dgm:shape xmlns:r="http://schemas.openxmlformats.org/officeDocument/2006/relationships" rot="-4" type="rect" r:blip="">
                                  <dgm:adjLst/>
                                </dgm:shape>
                                <dgm:presOf/>
                                <dgm:constrLst/>
                                <dgm:ruleLst/>
                              </dgm:layoutNode>
                              <dgm:layoutNode name="left_4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6">
                              <dgm:choose name="Name77">
                                <dgm:if name="Name78" axis="ch ch" ptType="node node" st="2 1" cnt="1 0" func="cnt" op="equ" val="1">
                                  <dgm:layoutNode name="balance_41" styleLbl="alignAccFollowNode1">
                                    <dgm:varLst>
                                      <dgm:bulletEnabled val="1"/>
                                    </dgm:varLst>
                                    <dgm:alg type="sp"/>
                                    <dgm:shape xmlns:r="http://schemas.openxmlformats.org/officeDocument/2006/relationships" rot="-4" type="rect" r:blip="">
                                      <dgm:adjLst/>
                                    </dgm:shape>
                                    <dgm:presOf/>
                                    <dgm:constrLst/>
                                    <dgm:ruleLst/>
                                  </dgm:layoutNode>
                                  <dgm:layoutNode name="left_4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name="Name80">
                                    <dgm:if name="Name81" axis="ch ch" ptType="node node" st="2 1" cnt="1 0" func="cnt" op="equ" val="2">
                                      <dgm:layoutNode name="balance_42" styleLbl="alignAccFollowNode1">
                                        <dgm:varLst>
                                          <dgm:bulletEnabled val="1"/>
                                        </dgm:varLst>
                                        <dgm:alg type="sp"/>
                                        <dgm:shape xmlns:r="http://schemas.openxmlformats.org/officeDocument/2006/relationships" rot="-4" type="rect" r:blip="">
                                          <dgm:adjLst/>
                                        </dgm:shape>
                                        <dgm:presOf/>
                                        <dgm:constrLst/>
                                        <dgm:ruleLst/>
                                      </dgm:layoutNode>
                                      <dgm:layoutNode name="left_4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2">
                                      <dgm:choose name="Name83">
                                        <dgm:if name="Name84" axis="ch ch" ptType="node node" st="2 1" cnt="1 0" func="cnt" op="equ" val="3">
                                          <dgm:layoutNode name="balance_43" styleLbl="alignAccFollowNode1">
                                            <dgm:varLst>
                                              <dgm:bulletEnabled val="1"/>
                                            </dgm:varLst>
                                            <dgm:alg type="sp"/>
                                            <dgm:shape xmlns:r="http://schemas.openxmlformats.org/officeDocument/2006/relationships" rot="-4" type="rect" r:blip="">
                                              <dgm:adjLst/>
                                            </dgm:shape>
                                            <dgm:presOf/>
                                            <dgm:constrLst/>
                                            <dgm:ruleLst/>
                                          </dgm:layoutNode>
                                          <dgm:layoutNode name="left_4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5">
                                          <dgm:choose name="Name86">
                                            <dgm:if name="Name87" axis="ch ch" ptType="node node" st="2 1" cnt="1 0" func="cnt" op="gte" val="4">
                                              <dgm:layoutNode name="balance_44" styleLbl="alignAccFollowNode1">
                                                <dgm:varLst>
                                                  <dgm:bulletEnabled val="1"/>
                                                </dgm:varLst>
                                                <dgm:alg type="sp"/>
                                                <dgm:shape xmlns:r="http://schemas.openxmlformats.org/officeDocument/2006/relationships" type="rect" r:blip="">
                                                  <dgm:adjLst/>
                                                </dgm:shape>
                                                <dgm:presOf/>
                                                <dgm:constrLst/>
                                                <dgm:ruleLst/>
                                              </dgm:layoutNode>
                                              <dgm:layoutNode name="right_44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4" styleLbl="node1">
                                                <dgm:varLst>
                                                  <dgm:bulletEnabled val="1"/>
                                                </dgm:varLst>
                                                <dgm:alg type="tx"/>
                                                <dgm:shape xmlns:r="http://schemas.openxmlformats.org/officeDocument/2006/relationships"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4" styleLbl="node1">
                                                <dgm:varLst>
                                                  <dgm:bulletEnabled val="1"/>
                                                </dgm:varLst>
                                                <dgm:alg type="tx"/>
                                                <dgm:shape xmlns:r="http://schemas.openxmlformats.org/officeDocument/2006/relationships"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8"/>
                                          </dgm:choose>
                                        </dgm:else>
                                      </dgm:choose>
                                    </dgm:else>
                                  </dgm:choose>
                                </dgm:else>
                              </dgm:choose>
                            </dgm:else>
                          </dgm:choose>
                        </dgm:if>
                        <dgm:else name="Name89"/>
                      </dgm:choose>
                    </dgm:else>
                  </dgm:choose>
                </dgm:else>
              </dgm:choose>
            </dgm:else>
          </dgm:choose>
        </dgm:else>
      </dgm:choose>
    </dgm:layoutNode>
  </dgm:layoutNode>
</dgm:layoutDef>
</file>

<file path=ppt/diagrams/layout3.xml><?xml version="1.0" encoding="utf-8"?>
<dgm:layoutDef xmlns:dgm="http://schemas.openxmlformats.org/drawingml/2006/diagram" xmlns:a="http://schemas.openxmlformats.org/drawingml/2006/main" uniqueId="urn:microsoft.com/office/officeart/2009/3/layout/SubStepProcess">
  <dgm:title val=""/>
  <dgm:desc val=""/>
  <dgm:catLst>
    <dgm:cat type="process" pri="12250"/>
  </dgm:catLst>
  <dgm:sampData>
    <dgm:dataModel>
      <dgm:ptLst>
        <dgm:pt modelId="0" type="doc"/>
        <dgm:pt modelId="1">
          <dgm:prSet phldr="1"/>
        </dgm:pt>
        <dgm:pt modelId="11">
          <dgm:prSet phldr="1"/>
        </dgm:pt>
        <dgm:pt modelId="12">
          <dgm:prSet phldr="1"/>
        </dgm:pt>
        <dgm:pt modelId="2">
          <dgm:prSet phldr="1"/>
        </dgm:pt>
        <dgm:pt modelId="3">
          <dgm:prSet phldr="1"/>
        </dgm:pt>
      </dgm:ptLst>
      <dgm:cxnLst>
        <dgm:cxn modelId="6" srcId="0" destId="1" srcOrd="0" destOrd="0"/>
        <dgm:cxn modelId="61" srcId="1" destId="11" srcOrd="0" destOrd="0"/>
        <dgm:cxn modelId="62" srcId="1" destId="12" srcOrd="1" destOrd="0"/>
        <dgm:cxn modelId="7" srcId="0" destId="2" srcOrd="0" destOrd="0"/>
        <dgm:cxn modelId="8" srcId="0" destId="3" srcOrd="0" destOrd="0"/>
      </dgm:cxnLst>
      <dgm:bg/>
      <dgm:whole/>
    </dgm:dataModel>
  </dgm:sampData>
  <dgm:styleData>
    <dgm:dataModel>
      <dgm:ptLst>
        <dgm:pt modelId="0" type="doc"/>
        <dgm:pt modelId="1">
          <dgm:prSet phldr="1"/>
        </dgm:pt>
        <dgm:pt modelId="11">
          <dgm:prSet phldr="1"/>
        </dgm:pt>
        <dgm:pt modelId="12">
          <dgm:prSet phldr="1"/>
        </dgm:pt>
        <dgm:pt modelId="2">
          <dgm:prSet phldr="1"/>
        </dgm:pt>
      </dgm:ptLst>
      <dgm:cxnLst>
        <dgm:cxn modelId="4" srcId="0" destId="1" srcOrd="0" destOrd="0"/>
        <dgm:cxn modelId="41" srcId="1" destId="11" srcOrd="0" destOrd="0"/>
        <dgm:cxn modelId="42" srcId="1" destId="12" srcOrd="1" destOrd="0"/>
        <dgm:cxn modelId="5" srcId="0" destId="2" srcOrd="0" destOrd="0"/>
      </dgm:cxnLst>
      <dgm:bg/>
      <dgm:whole/>
    </dgm:dataModel>
  </dgm:styleData>
  <dgm:clrData>
    <dgm:dataModel>
      <dgm:ptLst>
        <dgm:pt modelId="0" type="doc"/>
        <dgm:pt modelId="1">
          <dgm:prSet phldr="1"/>
        </dgm:pt>
        <dgm:pt modelId="11">
          <dgm:prSet phldr="1"/>
        </dgm:pt>
        <dgm:pt modelId="12">
          <dgm:prSet phldr="1"/>
        </dgm:pt>
        <dgm:pt modelId="2">
          <dgm:prSet phldr="1"/>
        </dgm:pt>
        <dgm:pt modelId="3">
          <dgm:prSet phldr="1"/>
        </dgm:pt>
        <dgm:pt modelId="4">
          <dgm:prSet phldr="1"/>
        </dgm:pt>
      </dgm:ptLst>
      <dgm:cxnLst>
        <dgm:cxn modelId="8" srcId="0" destId="1" srcOrd="0" destOrd="0"/>
        <dgm:cxn modelId="81" srcId="1" destId="11" srcOrd="0" destOrd="0"/>
        <dgm:cxn modelId="82" srcId="1" destId="12" srcOrd="1" destOrd="0"/>
        <dgm:cxn modelId="9" srcId="0" destId="2" srcOrd="0" destOrd="0"/>
        <dgm:cxn modelId="10" srcId="0" destId="3" srcOrd="0" destOrd="0"/>
        <dgm:cxn modelId="11" srcId="0" destId="4" srcOrd="0" destOrd="0"/>
      </dgm:cxnLst>
      <dgm:bg/>
      <dgm:whole/>
    </dgm:dataModel>
  </dgm:clrData>
  <dgm:layoutNode name="Name0">
    <dgm:varLst>
      <dgm:chMax val="7"/>
      <dgm:dir/>
      <dgm:animOne val="branch"/>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parTx1" refType="w"/>
      <dgm:constr type="w" for="ch" forName="chLin1" refType="w" refFor="ch" refForName="parTx1" fact="1.38"/>
      <dgm:constr type="h" for="ch" forName="chLin1" refType="h"/>
      <dgm:constr type="w" for="ch" forName="spPre1" refType="w" fact="0.27"/>
      <dgm:constr type="w" for="ch" forName="spPost1" refType="w" fact="0.27"/>
      <dgm:constr type="h" for="ch" forName="spPre1" refType="h"/>
      <dgm:constr type="h" for="ch" forName="spPost1" refType="h"/>
      <dgm:constr type="primFontSz" for="ch" forName="parTx1" val="65"/>
      <dgm:constr type="primFontSz" for="des" forName="desTx1" refType="primFontSz" refFor="ch" refForName="parTx1" fact="0.78"/>
      <dgm:constr type="primFontSz" for="des" forName="desTx1" op="equ"/>
      <dgm:constr type="w" for="ch" forName="parTx2" refType="w"/>
      <dgm:constr type="w" for="ch" forName="chLin2" refType="w" refFor="ch" refForName="parTx2" fact="1.38"/>
      <dgm:constr type="h" for="ch" forName="chLin2" refType="h"/>
      <dgm:constr type="w" for="ch" forName="spPre2" refType="w" fact="0.54"/>
      <dgm:constr type="w" for="ch" forName="spPost2" refType="w" fact="0.54"/>
      <dgm:constr type="h" for="ch" forName="spPre2" refType="h"/>
      <dgm:constr type="h" for="ch" forName="spPost2" refType="h"/>
      <dgm:constr type="primFontSz" for="ch" forName="parTx2" refType="primFontSz" refFor="ch" refForName="parTx1" op="equ"/>
      <dgm:constr type="primFontSz" for="des" forName="desTx2" refType="primFontSz" refFor="des" refForName="desTx1" op="equ"/>
      <dgm:constr type="w" for="ch" forName="parTx3" refType="w"/>
      <dgm:constr type="w" for="ch" forName="chLin3" refType="w" refFor="ch" refForName="parTx3" fact="1.38"/>
      <dgm:constr type="h" for="ch" forName="chLin3" refType="h"/>
      <dgm:constr type="w" for="ch" forName="spPre3" refType="w" fact="0.54"/>
      <dgm:constr type="w" for="ch" forName="spPost3" refType="w" fact="0.54"/>
      <dgm:constr type="h" for="ch" forName="spPre3" refType="h"/>
      <dgm:constr type="h" for="ch" forName="spPost3" refType="h"/>
      <dgm:constr type="primFontSz" for="ch" forName="parTx3" refType="primFontSz" refFor="ch" refForName="parTx1" op="equ"/>
      <dgm:constr type="primFontSz" for="des" forName="desTx3" refType="primFontSz" refFor="des" refForName="desTx1" op="equ"/>
      <dgm:constr type="w" for="ch" forName="parTx4" refType="w"/>
      <dgm:constr type="w" for="ch" forName="chLin4" refType="w" refFor="ch" refForName="parTx4" fact="1.38"/>
      <dgm:constr type="h" for="ch" forName="chLin4" refType="h"/>
      <dgm:constr type="w" for="ch" forName="spPre4" refType="w" fact="0.54"/>
      <dgm:constr type="w" for="ch" forName="spPost4" refType="w" fact="0.54"/>
      <dgm:constr type="h" for="ch" forName="spPre4" refType="h"/>
      <dgm:constr type="h" for="ch" forName="spPost4" refType="h"/>
      <dgm:constr type="primFontSz" for="ch" forName="parTx4" refType="primFontSz" refFor="ch" refForName="parTx1" op="equ"/>
      <dgm:constr type="primFontSz" for="des" forName="desTx4" refType="primFontSz" refFor="des" refForName="desTx1" op="equ"/>
      <dgm:constr type="w" for="ch" forName="parTx5" refType="w"/>
      <dgm:constr type="w" for="ch" forName="chLin5" refType="w" refFor="ch" refForName="parTx5" fact="1.38"/>
      <dgm:constr type="h" for="ch" forName="chLin5" refType="h"/>
      <dgm:constr type="w" for="ch" forName="spPre5" refType="w" fact="0.54"/>
      <dgm:constr type="w" for="ch" forName="spPost5" refType="w" fact="0.54"/>
      <dgm:constr type="h" for="ch" forName="spPre5" refType="h"/>
      <dgm:constr type="h" for="ch" forName="spPost5" refType="h"/>
      <dgm:constr type="primFontSz" for="ch" forName="parTx5" refType="primFontSz" refFor="ch" refForName="parTx1" op="equ"/>
      <dgm:constr type="primFontSz" for="des" forName="desTx5" refType="primFontSz" refFor="des" refForName="desTx1" op="equ"/>
      <dgm:constr type="w" for="ch" forName="parTx6" refType="w"/>
      <dgm:constr type="w" for="ch" forName="chLin6" refType="w" refFor="ch" refForName="parTx6" fact="1.38"/>
      <dgm:constr type="h" for="ch" forName="chLin6" refType="h"/>
      <dgm:constr type="w" for="ch" forName="spPre6" refType="w" fact="0.54"/>
      <dgm:constr type="w" for="ch" forName="spPost6" refType="w" fact="0.54"/>
      <dgm:constr type="h" for="ch" forName="spPre6" refType="h"/>
      <dgm:constr type="h" for="ch" forName="spPost6" refType="h"/>
      <dgm:constr type="primFontSz" for="ch" forName="parTx6" refType="primFontSz" refFor="ch" refForName="parTx1" op="equ"/>
      <dgm:constr type="primFontSz" for="des" forName="desTx6" refType="primFontSz" refFor="des" refForName="desTx1" op="equ"/>
      <dgm:constr type="w" for="ch" forName="parTx7" refType="w"/>
      <dgm:constr type="w" for="ch" forName="chLin7" refType="w" refFor="ch" refForName="parTx7" fact="1.38"/>
      <dgm:constr type="h" for="ch" forName="chLin7" refType="h"/>
      <dgm:constr type="w" for="ch" forName="spPre7" refType="w" fact="0.54"/>
      <dgm:constr type="w" for="ch" forName="spPost7" refType="w" fact="0.54"/>
      <dgm:constr type="h" for="ch" forName="spPre7" refType="h"/>
      <dgm:constr type="h" for="ch" forName="spPost7" refType="h"/>
      <dgm:constr type="primFontSz" for="ch" forName="parTx7" refType="primFontSz" refFor="ch" refForName="parTx1" op="equ"/>
      <dgm:constr type="primFontSz" for="des" forName="desTx7" refType="primFontSz" refFor="des" refForName="desTx1" op="equ"/>
    </dgm:constrLst>
    <dgm:forEach name="Name4" axis="ch" ptType="node">
      <dgm:choose name="Name5">
        <dgm:if name="Name6" axis="self" ptType="node" func="pos" op="equ" val="1">
          <dgm:layoutNode name="parTx1"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7">
            <dgm:if name="Name8" axis="ch" ptType="node" func="cnt" op="gte" val="1">
              <dgm:layoutNode name="spPre1">
                <dgm:alg type="sp"/>
                <dgm:shape xmlns:r="http://schemas.openxmlformats.org/officeDocument/2006/relationships" r:blip="">
                  <dgm:adjLst/>
                </dgm:shape>
              </dgm:layoutNode>
              <dgm:layoutNode name="chLin1">
                <dgm:alg type="lin">
                  <dgm:param type="linDir" val="fromT"/>
                </dgm:alg>
                <dgm:shape xmlns:r="http://schemas.openxmlformats.org/officeDocument/2006/relationships" r:blip="">
                  <dgm:adjLst/>
                </dgm:shape>
                <dgm:presOf/>
                <dgm:constrLst>
                  <dgm:constr type="w" for="ch" forName="txAndLines1" refType="w" fact="0.77"/>
                  <dgm:constr type="w" for="ch" forName="top1" refType="w" refFor="ch" refForName="txAndLines1" fact="0.78"/>
                </dgm:constrLst>
                <dgm:forEach name="Name9" axis="ch">
                  <dgm:forEach name="Name10" axis="self" ptType="parTrans">
                    <dgm:layoutNode name="Name11" styleLbl="parChTrans1D1">
                      <dgm:choose name="Name12">
                        <dgm:if name="Name13" func="var" arg="dir" op="equ" val="norm">
                          <dgm:alg type="conn">
                            <dgm:param type="dim" val="1D"/>
                            <dgm:param type="begPts" val="midR"/>
                            <dgm:param type="endSty" val="noArr"/>
                            <dgm:param type="dstNode" val="anchor1"/>
                          </dgm:alg>
                        </dgm:if>
                        <dgm:else name="Name14">
                          <dgm:alg type="conn">
                            <dgm:param type="dim" val="1D"/>
                            <dgm:param type="begPts" val="midL"/>
                            <dgm:param type="endSty" val="noArr"/>
                            <dgm:param type="srcNode" val="parTx1"/>
                            <dgm:param type="dstNode" val="anchor1"/>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15" axis="self" ptType="node">
                    <dgm:choose name="Name16">
                      <dgm:if name="Name17" axis="par ch" ptType="node node" func="cnt" op="equ" val="1">
                        <dgm:layoutNode name="top1">
                          <dgm:alg type="sp"/>
                          <dgm:shape xmlns:r="http://schemas.openxmlformats.org/officeDocument/2006/relationships" r:blip="">
                            <dgm:adjLst/>
                          </dgm:shape>
                          <dgm:constrLst>
                            <dgm:constr type="h" refType="w" fact="0.6"/>
                          </dgm:constrLst>
                        </dgm:layoutNode>
                      </dgm:if>
                      <dgm:else name="Name18"/>
                    </dgm:choose>
                    <dgm:layoutNode name="txAndLines1">
                      <dgm:choose name="Name19">
                        <dgm:if name="Name20" func="var" arg="dir" op="equ" val="norm">
                          <dgm:alg type="lin"/>
                        </dgm:if>
                        <dgm:else name="Name21">
                          <dgm:alg type="lin">
                            <dgm:param type="linDir" val="fromR"/>
                          </dgm:alg>
                        </dgm:else>
                      </dgm:choose>
                      <dgm:shape xmlns:r="http://schemas.openxmlformats.org/officeDocument/2006/relationships" r:blip="">
                        <dgm:adjLst/>
                      </dgm:shape>
                      <dgm:presOf/>
                      <dgm:choose name="Name22">
                        <dgm:if name="Name23" axis="root ch" ptType="all node" func="cnt" op="gte" val="2">
                          <dgm:constrLst>
                            <dgm:constr type="w" for="ch" forName="anchor1" refType="w"/>
                            <dgm:constr type="w" for="ch" forName="backup1" refType="w" fact="-1"/>
                            <dgm:constr type="w" for="ch" forName="preLine1" refType="w" fact="0.11"/>
                            <dgm:constr type="w" for="ch" forName="desTx1" refType="w" fact="0.78"/>
                            <dgm:constr type="w" for="ch" forName="postLine1" refType="w" fact="0.11"/>
                          </dgm:constrLst>
                        </dgm:if>
                        <dgm:else name="Name24">
                          <dgm:constrLst>
                            <dgm:constr type="w" for="ch" forName="anchor1" refType="w" fact="0.89"/>
                            <dgm:constr type="w" for="ch" forName="backup1" refType="w" fact="-0.89"/>
                            <dgm:constr type="w" for="ch" forName="preLine1" refType="w" fact="0.11"/>
                            <dgm:constr type="w" for="ch" forName="desTx1" refType="w" fact="0.78"/>
                          </dgm:constrLst>
                        </dgm:else>
                      </dgm:choose>
                      <dgm:layoutNode name="anchor1" moveWith="desTx1">
                        <dgm:alg type="sp"/>
                        <dgm:shape xmlns:r="http://schemas.openxmlformats.org/officeDocument/2006/relationships" r:blip="">
                          <dgm:adjLst/>
                        </dgm:shape>
                      </dgm:layoutNode>
                      <dgm:layoutNode name="backup1" moveWith="desTx1">
                        <dgm:alg type="sp"/>
                        <dgm:shape xmlns:r="http://schemas.openxmlformats.org/officeDocument/2006/relationships" r:blip="">
                          <dgm:adjLst/>
                        </dgm:shape>
                      </dgm:layoutNode>
                      <dgm:layoutNode name="preLine1" styleLbl="parChTrans1D1" moveWith="desTx1">
                        <dgm:alg type="sp"/>
                        <dgm:shape xmlns:r="http://schemas.openxmlformats.org/officeDocument/2006/relationships" type="line" r:blip="">
                          <dgm:adjLst/>
                        </dgm:shape>
                        <dgm:presOf/>
                      </dgm:layoutNode>
                      <dgm:layoutNode name="desTx1"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25">
                        <dgm:if name="Name26" axis="root ch" ptType="all node" func="cnt" op="gte" val="2">
                          <dgm:layoutNode name="postLine1" styleLbl="parChTrans1D1" moveWith="desTx1">
                            <dgm:alg type="sp"/>
                            <dgm:shape xmlns:r="http://schemas.openxmlformats.org/officeDocument/2006/relationships" type="line" r:blip="">
                              <dgm:adjLst/>
                            </dgm:shape>
                            <dgm:presOf/>
                          </dgm:layoutNode>
                        </dgm:if>
                        <dgm:else name="Name27"/>
                      </dgm:choose>
                    </dgm:layoutNode>
                  </dgm:forEach>
                  <dgm:choose name="Name28">
                    <dgm:if name="Name29" axis="root ch" ptType="all node" func="cnt" op="gte" val="2">
                      <dgm:forEach name="Name30" axis="self" ptType="parTrans">
                        <dgm:layoutNode name="Name31" styleLbl="parChTrans1D1">
                          <dgm:choose name="Name32">
                            <dgm:if name="Name33" func="var" arg="dir" op="equ" val="norm">
                              <dgm:alg type="conn">
                                <dgm:param type="dim" val="1D"/>
                                <dgm:param type="begPts" val="midL"/>
                                <dgm:param type="srcNode" val="parTx2"/>
                                <dgm:param type="endSty" val="noArr"/>
                                <dgm:param type="dstNode" val="anchor1"/>
                              </dgm:alg>
                            </dgm:if>
                            <dgm:else name="Name34">
                              <dgm:alg type="conn">
                                <dgm:param type="dim" val="1D"/>
                                <dgm:param type="begPts" val="midR"/>
                                <dgm:param type="endSty" val="noArr"/>
                                <dgm:param type="srcNode" val="parTx2"/>
                                <dgm:param type="dstNode" val="anchor1"/>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35"/>
                  </dgm:choose>
                </dgm:forEach>
              </dgm:layoutNode>
              <dgm:choose name="Name36">
                <dgm:if name="Name37" axis="root ch" ptType="all node" func="cnt" op="gte" val="2">
                  <dgm:layoutNode name="spPost1">
                    <dgm:alg type="sp"/>
                    <dgm:shape xmlns:r="http://schemas.openxmlformats.org/officeDocument/2006/relationships" r:blip="">
                      <dgm:adjLst/>
                    </dgm:shape>
                  </dgm:layoutNode>
                </dgm:if>
                <dgm:else name="Name38"/>
              </dgm:choose>
            </dgm:if>
            <dgm:else name="Name39"/>
          </dgm:choose>
        </dgm:if>
        <dgm:if name="Name40" axis="self" ptType="node" func="pos" op="equ" val="2">
          <dgm:layoutNode name="parTx2"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41">
            <dgm:if name="Name42" axis="ch" ptType="node" func="cnt" op="gte" val="1">
              <dgm:layoutNode name="spPre2">
                <dgm:alg type="sp"/>
                <dgm:shape xmlns:r="http://schemas.openxmlformats.org/officeDocument/2006/relationships" r:blip="">
                  <dgm:adjLst/>
                </dgm:shape>
              </dgm:layoutNode>
              <dgm:layoutNode name="chLin2">
                <dgm:alg type="lin">
                  <dgm:param type="linDir" val="fromT"/>
                </dgm:alg>
                <dgm:shape xmlns:r="http://schemas.openxmlformats.org/officeDocument/2006/relationships" r:blip="">
                  <dgm:adjLst/>
                </dgm:shape>
                <dgm:presOf/>
                <dgm:constrLst>
                  <dgm:constr type="w" for="ch" forName="txAndLines2" refType="w" fact="0.77"/>
                  <dgm:constr type="w" for="ch" forName="top2" refType="w" refFor="ch" refForName="txAndLines2" fact="0.78"/>
                </dgm:constrLst>
                <dgm:forEach name="Name43" axis="ch">
                  <dgm:forEach name="Name44" axis="self" ptType="parTrans">
                    <dgm:layoutNode name="Name45" styleLbl="parChTrans1D1">
                      <dgm:choose name="Name46">
                        <dgm:if name="Name47" func="var" arg="dir" op="equ" val="norm">
                          <dgm:alg type="conn">
                            <dgm:param type="dim" val="1D"/>
                            <dgm:param type="begPts" val="midR"/>
                            <dgm:param type="endSty" val="noArr"/>
                            <dgm:param type="dstNode" val="anchor2"/>
                          </dgm:alg>
                        </dgm:if>
                        <dgm:else name="Name48">
                          <dgm:alg type="conn">
                            <dgm:param type="dim" val="1D"/>
                            <dgm:param type="begPts" val="midL"/>
                            <dgm:param type="endSty" val="noArr"/>
                            <dgm:param type="srcNode" val="parTx2"/>
                            <dgm:param type="dstNode" val="anchor2"/>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49" axis="self" ptType="node">
                    <dgm:choose name="Name50">
                      <dgm:if name="Name51" axis="par ch" ptType="node node" func="cnt" op="equ" val="1">
                        <dgm:layoutNode name="top2">
                          <dgm:alg type="sp"/>
                          <dgm:shape xmlns:r="http://schemas.openxmlformats.org/officeDocument/2006/relationships" r:blip="">
                            <dgm:adjLst/>
                          </dgm:shape>
                          <dgm:constrLst>
                            <dgm:constr type="h" refType="w" fact="0.6"/>
                          </dgm:constrLst>
                        </dgm:layoutNode>
                      </dgm:if>
                      <dgm:else name="Name52"/>
                    </dgm:choose>
                    <dgm:layoutNode name="txAndLines2">
                      <dgm:choose name="Name53">
                        <dgm:if name="Name54" func="var" arg="dir" op="equ" val="norm">
                          <dgm:alg type="lin"/>
                        </dgm:if>
                        <dgm:else name="Name55">
                          <dgm:alg type="lin">
                            <dgm:param type="linDir" val="fromR"/>
                          </dgm:alg>
                        </dgm:else>
                      </dgm:choose>
                      <dgm:shape xmlns:r="http://schemas.openxmlformats.org/officeDocument/2006/relationships" r:blip="">
                        <dgm:adjLst/>
                      </dgm:shape>
                      <dgm:presOf/>
                      <dgm:choose name="Name56">
                        <dgm:if name="Name57" axis="root ch" ptType="all node" func="cnt" op="gte" val="3">
                          <dgm:constrLst>
                            <dgm:constr type="w" for="ch" forName="anchor2" refType="w"/>
                            <dgm:constr type="w" for="ch" forName="backup2" refType="w" fact="-1"/>
                            <dgm:constr type="w" for="ch" forName="preLine2" refType="w" fact="0.11"/>
                            <dgm:constr type="w" for="ch" forName="desTx2" refType="w" fact="0.78"/>
                            <dgm:constr type="w" for="ch" forName="postLine2" refType="w" fact="0.11"/>
                          </dgm:constrLst>
                        </dgm:if>
                        <dgm:else name="Name58">
                          <dgm:constrLst>
                            <dgm:constr type="w" for="ch" forName="anchor2" refType="w" fact="0.89"/>
                            <dgm:constr type="w" for="ch" forName="backup2" refType="w" fact="-0.89"/>
                            <dgm:constr type="w" for="ch" forName="preLine2" refType="w" fact="0.11"/>
                            <dgm:constr type="w" for="ch" forName="desTx2" refType="w" fact="0.78"/>
                          </dgm:constrLst>
                        </dgm:else>
                      </dgm:choose>
                      <dgm:layoutNode name="anchor2" moveWith="desTx2">
                        <dgm:alg type="sp"/>
                        <dgm:shape xmlns:r="http://schemas.openxmlformats.org/officeDocument/2006/relationships" r:blip="">
                          <dgm:adjLst/>
                        </dgm:shape>
                      </dgm:layoutNode>
                      <dgm:layoutNode name="backup2" moveWith="desTx2">
                        <dgm:alg type="sp"/>
                        <dgm:shape xmlns:r="http://schemas.openxmlformats.org/officeDocument/2006/relationships" r:blip="">
                          <dgm:adjLst/>
                        </dgm:shape>
                      </dgm:layoutNode>
                      <dgm:layoutNode name="preLine2" styleLbl="parChTrans1D1" moveWith="desTx2">
                        <dgm:alg type="sp"/>
                        <dgm:shape xmlns:r="http://schemas.openxmlformats.org/officeDocument/2006/relationships" type="line" r:blip="">
                          <dgm:adjLst/>
                        </dgm:shape>
                        <dgm:presOf/>
                      </dgm:layoutNode>
                      <dgm:layoutNode name="desTx2"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59">
                        <dgm:if name="Name60" axis="root ch" ptType="all node" func="cnt" op="gte" val="3">
                          <dgm:layoutNode name="postLine2" styleLbl="parChTrans1D1" moveWith="desTx2">
                            <dgm:alg type="sp"/>
                            <dgm:shape xmlns:r="http://schemas.openxmlformats.org/officeDocument/2006/relationships" type="line" r:blip="">
                              <dgm:adjLst/>
                            </dgm:shape>
                            <dgm:presOf/>
                          </dgm:layoutNode>
                        </dgm:if>
                        <dgm:else name="Name61"/>
                      </dgm:choose>
                    </dgm:layoutNode>
                  </dgm:forEach>
                  <dgm:choose name="Name62">
                    <dgm:if name="Name63" axis="root ch" ptType="all node" func="cnt" op="gte" val="3">
                      <dgm:forEach name="Name64" axis="self" ptType="parTrans">
                        <dgm:layoutNode name="Name65" styleLbl="parChTrans1D1">
                          <dgm:choose name="Name66">
                            <dgm:if name="Name67" func="var" arg="dir" op="equ" val="norm">
                              <dgm:alg type="conn">
                                <dgm:param type="dim" val="1D"/>
                                <dgm:param type="begPts" val="midL"/>
                                <dgm:param type="srcNode" val="parTx3"/>
                                <dgm:param type="endSty" val="noArr"/>
                                <dgm:param type="dstNode" val="anchor2"/>
                              </dgm:alg>
                            </dgm:if>
                            <dgm:else name="Name68">
                              <dgm:alg type="conn">
                                <dgm:param type="dim" val="1D"/>
                                <dgm:param type="begPts" val="midR"/>
                                <dgm:param type="endSty" val="noArr"/>
                                <dgm:param type="srcNode" val="parTx3"/>
                                <dgm:param type="dstNode" val="anchor2"/>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69"/>
                  </dgm:choose>
                </dgm:forEach>
              </dgm:layoutNode>
              <dgm:choose name="Name70">
                <dgm:if name="Name71" axis="root ch" ptType="all node" func="cnt" op="gte" val="3">
                  <dgm:layoutNode name="spPost2">
                    <dgm:alg type="sp"/>
                    <dgm:shape xmlns:r="http://schemas.openxmlformats.org/officeDocument/2006/relationships" r:blip="">
                      <dgm:adjLst/>
                    </dgm:shape>
                  </dgm:layoutNode>
                </dgm:if>
                <dgm:else name="Name72"/>
              </dgm:choose>
            </dgm:if>
            <dgm:else name="Name73"/>
          </dgm:choose>
        </dgm:if>
        <dgm:if name="Name74" axis="self" ptType="node" func="pos" op="equ" val="3">
          <dgm:layoutNode name="parTx3"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75">
            <dgm:if name="Name76" axis="ch" ptType="node" func="cnt" op="gte" val="1">
              <dgm:layoutNode name="spPre3">
                <dgm:alg type="sp"/>
                <dgm:shape xmlns:r="http://schemas.openxmlformats.org/officeDocument/2006/relationships" r:blip="">
                  <dgm:adjLst/>
                </dgm:shape>
              </dgm:layoutNode>
              <dgm:layoutNode name="chLin3">
                <dgm:alg type="lin">
                  <dgm:param type="linDir" val="fromT"/>
                </dgm:alg>
                <dgm:shape xmlns:r="http://schemas.openxmlformats.org/officeDocument/2006/relationships" r:blip="">
                  <dgm:adjLst/>
                </dgm:shape>
                <dgm:presOf/>
                <dgm:constrLst>
                  <dgm:constr type="w" for="ch" forName="txAndLines3" refType="w" fact="0.77"/>
                  <dgm:constr type="w" for="ch" forName="top3" refType="w" refFor="ch" refForName="txAndLines3" fact="0.78"/>
                </dgm:constrLst>
                <dgm:forEach name="Name77" axis="ch">
                  <dgm:forEach name="Name78" axis="self" ptType="parTrans">
                    <dgm:layoutNode name="Name79" styleLbl="parChTrans1D1">
                      <dgm:choose name="Name80">
                        <dgm:if name="Name81" func="var" arg="dir" op="equ" val="norm">
                          <dgm:alg type="conn">
                            <dgm:param type="dim" val="1D"/>
                            <dgm:param type="begPts" val="midR"/>
                            <dgm:param type="endSty" val="noArr"/>
                            <dgm:param type="dstNode" val="anchor3"/>
                          </dgm:alg>
                        </dgm:if>
                        <dgm:else name="Name82">
                          <dgm:alg type="conn">
                            <dgm:param type="dim" val="1D"/>
                            <dgm:param type="begPts" val="midL"/>
                            <dgm:param type="endSty" val="noArr"/>
                            <dgm:param type="srcNode" val="parTx3"/>
                            <dgm:param type="dstNode" val="anchor3"/>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83" axis="self" ptType="node">
                    <dgm:choose name="Name84">
                      <dgm:if name="Name85" axis="par ch" ptType="node node" func="cnt" op="equ" val="1">
                        <dgm:layoutNode name="top3">
                          <dgm:alg type="sp"/>
                          <dgm:shape xmlns:r="http://schemas.openxmlformats.org/officeDocument/2006/relationships" r:blip="">
                            <dgm:adjLst/>
                          </dgm:shape>
                          <dgm:constrLst>
                            <dgm:constr type="h" refType="w" fact="0.6"/>
                          </dgm:constrLst>
                        </dgm:layoutNode>
                      </dgm:if>
                      <dgm:else name="Name86"/>
                    </dgm:choose>
                    <dgm:layoutNode name="txAndLines3">
                      <dgm:choose name="Name87">
                        <dgm:if name="Name88" func="var" arg="dir" op="equ" val="norm">
                          <dgm:alg type="lin"/>
                        </dgm:if>
                        <dgm:else name="Name89">
                          <dgm:alg type="lin">
                            <dgm:param type="linDir" val="fromR"/>
                          </dgm:alg>
                        </dgm:else>
                      </dgm:choose>
                      <dgm:shape xmlns:r="http://schemas.openxmlformats.org/officeDocument/2006/relationships" r:blip="">
                        <dgm:adjLst/>
                      </dgm:shape>
                      <dgm:presOf/>
                      <dgm:choose name="Name90">
                        <dgm:if name="Name91" axis="root ch" ptType="all node" func="cnt" op="gte" val="4">
                          <dgm:constrLst>
                            <dgm:constr type="w" for="ch" forName="anchor3" refType="w"/>
                            <dgm:constr type="w" for="ch" forName="backup3" refType="w" fact="-1"/>
                            <dgm:constr type="w" for="ch" forName="preLine3" refType="w" fact="0.11"/>
                            <dgm:constr type="w" for="ch" forName="desTx3" refType="w" fact="0.78"/>
                            <dgm:constr type="w" for="ch" forName="postLine3" refType="w" fact="0.11"/>
                          </dgm:constrLst>
                        </dgm:if>
                        <dgm:else name="Name92">
                          <dgm:constrLst>
                            <dgm:constr type="w" for="ch" forName="anchor3" refType="w" fact="0.89"/>
                            <dgm:constr type="w" for="ch" forName="backup3" refType="w" fact="-0.89"/>
                            <dgm:constr type="w" for="ch" forName="preLine3" refType="w" fact="0.11"/>
                            <dgm:constr type="w" for="ch" forName="desTx3" refType="w" fact="0.78"/>
                          </dgm:constrLst>
                        </dgm:else>
                      </dgm:choose>
                      <dgm:layoutNode name="anchor3" moveWith="desTx3">
                        <dgm:alg type="sp"/>
                        <dgm:shape xmlns:r="http://schemas.openxmlformats.org/officeDocument/2006/relationships" r:blip="">
                          <dgm:adjLst/>
                        </dgm:shape>
                      </dgm:layoutNode>
                      <dgm:layoutNode name="backup3" moveWith="desTx3">
                        <dgm:alg type="sp"/>
                        <dgm:shape xmlns:r="http://schemas.openxmlformats.org/officeDocument/2006/relationships" r:blip="">
                          <dgm:adjLst/>
                        </dgm:shape>
                      </dgm:layoutNode>
                      <dgm:layoutNode name="preLine3" styleLbl="parChTrans1D1" moveWith="desTx3">
                        <dgm:alg type="sp"/>
                        <dgm:shape xmlns:r="http://schemas.openxmlformats.org/officeDocument/2006/relationships" type="line" r:blip="">
                          <dgm:adjLst/>
                        </dgm:shape>
                        <dgm:presOf/>
                      </dgm:layoutNode>
                      <dgm:layoutNode name="desTx3"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93">
                        <dgm:if name="Name94" axis="root ch" ptType="all node" func="cnt" op="gte" val="4">
                          <dgm:layoutNode name="postLine3" styleLbl="parChTrans1D1" moveWith="desTx3">
                            <dgm:alg type="sp"/>
                            <dgm:shape xmlns:r="http://schemas.openxmlformats.org/officeDocument/2006/relationships" type="line" r:blip="">
                              <dgm:adjLst/>
                            </dgm:shape>
                            <dgm:presOf/>
                          </dgm:layoutNode>
                        </dgm:if>
                        <dgm:else name="Name95"/>
                      </dgm:choose>
                    </dgm:layoutNode>
                  </dgm:forEach>
                  <dgm:choose name="Name96">
                    <dgm:if name="Name97" axis="root ch" ptType="all node" func="cnt" op="gte" val="4">
                      <dgm:forEach name="Name98" axis="self" ptType="parTrans">
                        <dgm:layoutNode name="Name99" styleLbl="parChTrans1D1">
                          <dgm:choose name="Name100">
                            <dgm:if name="Name101" func="var" arg="dir" op="equ" val="norm">
                              <dgm:alg type="conn">
                                <dgm:param type="dim" val="1D"/>
                                <dgm:param type="begPts" val="midL"/>
                                <dgm:param type="srcNode" val="parTx4"/>
                                <dgm:param type="endSty" val="noArr"/>
                                <dgm:param type="dstNode" val="anchor3"/>
                              </dgm:alg>
                            </dgm:if>
                            <dgm:else name="Name102">
                              <dgm:alg type="conn">
                                <dgm:param type="dim" val="1D"/>
                                <dgm:param type="begPts" val="midR"/>
                                <dgm:param type="endSty" val="noArr"/>
                                <dgm:param type="srcNode" val="parTx4"/>
                                <dgm:param type="dstNode" val="anchor3"/>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103"/>
                  </dgm:choose>
                </dgm:forEach>
              </dgm:layoutNode>
              <dgm:choose name="Name104">
                <dgm:if name="Name105" axis="root ch" ptType="all node" func="cnt" op="gte" val="4">
                  <dgm:layoutNode name="spPost3">
                    <dgm:alg type="sp"/>
                    <dgm:shape xmlns:r="http://schemas.openxmlformats.org/officeDocument/2006/relationships" r:blip="">
                      <dgm:adjLst/>
                    </dgm:shape>
                  </dgm:layoutNode>
                </dgm:if>
                <dgm:else name="Name106"/>
              </dgm:choose>
            </dgm:if>
            <dgm:else name="Name107"/>
          </dgm:choose>
        </dgm:if>
        <dgm:if name="Name108" axis="self" ptType="node" func="pos" op="equ" val="4">
          <dgm:layoutNode name="parTx4"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109">
            <dgm:if name="Name110" axis="ch" ptType="node" func="cnt" op="gte" val="1">
              <dgm:layoutNode name="spPre4">
                <dgm:alg type="sp"/>
                <dgm:shape xmlns:r="http://schemas.openxmlformats.org/officeDocument/2006/relationships" r:blip="">
                  <dgm:adjLst/>
                </dgm:shape>
              </dgm:layoutNode>
              <dgm:layoutNode name="chLin4">
                <dgm:alg type="lin">
                  <dgm:param type="linDir" val="fromT"/>
                </dgm:alg>
                <dgm:shape xmlns:r="http://schemas.openxmlformats.org/officeDocument/2006/relationships" r:blip="">
                  <dgm:adjLst/>
                </dgm:shape>
                <dgm:presOf/>
                <dgm:constrLst>
                  <dgm:constr type="w" for="ch" forName="txAndLines4" refType="w" fact="0.77"/>
                  <dgm:constr type="w" for="ch" forName="top4" refType="w" refFor="ch" refForName="txAndLines4" fact="0.78"/>
                </dgm:constrLst>
                <dgm:forEach name="Name111" axis="ch">
                  <dgm:forEach name="Name112" axis="self" ptType="parTrans">
                    <dgm:layoutNode name="Name113" styleLbl="parChTrans1D1">
                      <dgm:choose name="Name114">
                        <dgm:if name="Name115" func="var" arg="dir" op="equ" val="norm">
                          <dgm:alg type="conn">
                            <dgm:param type="dim" val="1D"/>
                            <dgm:param type="begPts" val="midR"/>
                            <dgm:param type="endSty" val="noArr"/>
                            <dgm:param type="dstNode" val="anchor4"/>
                          </dgm:alg>
                        </dgm:if>
                        <dgm:else name="Name116">
                          <dgm:alg type="conn">
                            <dgm:param type="dim" val="1D"/>
                            <dgm:param type="begPts" val="midL"/>
                            <dgm:param type="endSty" val="noArr"/>
                            <dgm:param type="srcNode" val="parTx4"/>
                            <dgm:param type="dstNode" val="anchor4"/>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117" axis="self" ptType="node">
                    <dgm:choose name="Name118">
                      <dgm:if name="Name119" axis="par ch" ptType="node node" func="cnt" op="equ" val="1">
                        <dgm:layoutNode name="top4">
                          <dgm:alg type="sp"/>
                          <dgm:shape xmlns:r="http://schemas.openxmlformats.org/officeDocument/2006/relationships" r:blip="">
                            <dgm:adjLst/>
                          </dgm:shape>
                          <dgm:constrLst>
                            <dgm:constr type="h" refType="w" fact="0.6"/>
                          </dgm:constrLst>
                        </dgm:layoutNode>
                      </dgm:if>
                      <dgm:else name="Name120"/>
                    </dgm:choose>
                    <dgm:layoutNode name="txAndLines4">
                      <dgm:choose name="Name121">
                        <dgm:if name="Name122" func="var" arg="dir" op="equ" val="norm">
                          <dgm:alg type="lin"/>
                        </dgm:if>
                        <dgm:else name="Name123">
                          <dgm:alg type="lin">
                            <dgm:param type="linDir" val="fromR"/>
                          </dgm:alg>
                        </dgm:else>
                      </dgm:choose>
                      <dgm:shape xmlns:r="http://schemas.openxmlformats.org/officeDocument/2006/relationships" r:blip="">
                        <dgm:adjLst/>
                      </dgm:shape>
                      <dgm:presOf/>
                      <dgm:choose name="Name124">
                        <dgm:if name="Name125" axis="root ch" ptType="all node" func="cnt" op="gte" val="5">
                          <dgm:constrLst>
                            <dgm:constr type="w" for="ch" forName="anchor4" refType="w"/>
                            <dgm:constr type="w" for="ch" forName="backup4" refType="w" fact="-1"/>
                            <dgm:constr type="w" for="ch" forName="preLine4" refType="w" fact="0.11"/>
                            <dgm:constr type="w" for="ch" forName="desTx4" refType="w" fact="0.78"/>
                            <dgm:constr type="w" for="ch" forName="postLine4" refType="w" fact="0.11"/>
                          </dgm:constrLst>
                        </dgm:if>
                        <dgm:else name="Name126">
                          <dgm:constrLst>
                            <dgm:constr type="w" for="ch" forName="anchor4" refType="w" fact="0.89"/>
                            <dgm:constr type="w" for="ch" forName="backup4" refType="w" fact="-0.89"/>
                            <dgm:constr type="w" for="ch" forName="preLine4" refType="w" fact="0.11"/>
                            <dgm:constr type="w" for="ch" forName="desTx4" refType="w" fact="0.78"/>
                          </dgm:constrLst>
                        </dgm:else>
                      </dgm:choose>
                      <dgm:layoutNode name="anchor4" moveWith="desTx4">
                        <dgm:alg type="sp"/>
                        <dgm:shape xmlns:r="http://schemas.openxmlformats.org/officeDocument/2006/relationships" r:blip="">
                          <dgm:adjLst/>
                        </dgm:shape>
                      </dgm:layoutNode>
                      <dgm:layoutNode name="backup4" moveWith="desTx4">
                        <dgm:alg type="sp"/>
                        <dgm:shape xmlns:r="http://schemas.openxmlformats.org/officeDocument/2006/relationships" r:blip="">
                          <dgm:adjLst/>
                        </dgm:shape>
                      </dgm:layoutNode>
                      <dgm:layoutNode name="preLine4" styleLbl="parChTrans1D1" moveWith="desTx4">
                        <dgm:alg type="sp"/>
                        <dgm:shape xmlns:r="http://schemas.openxmlformats.org/officeDocument/2006/relationships" type="line" r:blip="">
                          <dgm:adjLst/>
                        </dgm:shape>
                        <dgm:presOf/>
                      </dgm:layoutNode>
                      <dgm:layoutNode name="desTx4"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127">
                        <dgm:if name="Name128" axis="root ch" ptType="all node" func="cnt" op="gte" val="5">
                          <dgm:layoutNode name="postLine4" styleLbl="parChTrans1D1" moveWith="desTx4">
                            <dgm:alg type="sp"/>
                            <dgm:shape xmlns:r="http://schemas.openxmlformats.org/officeDocument/2006/relationships" type="line" r:blip="">
                              <dgm:adjLst/>
                            </dgm:shape>
                            <dgm:presOf/>
                          </dgm:layoutNode>
                        </dgm:if>
                        <dgm:else name="Name129"/>
                      </dgm:choose>
                    </dgm:layoutNode>
                  </dgm:forEach>
                  <dgm:choose name="Name130">
                    <dgm:if name="Name131" axis="root ch" ptType="all node" func="cnt" op="gte" val="5">
                      <dgm:forEach name="Name132" axis="self" ptType="parTrans">
                        <dgm:layoutNode name="Name133" styleLbl="parChTrans1D1">
                          <dgm:choose name="Name134">
                            <dgm:if name="Name135" func="var" arg="dir" op="equ" val="norm">
                              <dgm:alg type="conn">
                                <dgm:param type="dim" val="1D"/>
                                <dgm:param type="begPts" val="midL"/>
                                <dgm:param type="srcNode" val="parTx5"/>
                                <dgm:param type="endSty" val="noArr"/>
                                <dgm:param type="dstNode" val="anchor4"/>
                              </dgm:alg>
                            </dgm:if>
                            <dgm:else name="Name136">
                              <dgm:alg type="conn">
                                <dgm:param type="dim" val="1D"/>
                                <dgm:param type="begPts" val="midR"/>
                                <dgm:param type="endSty" val="noArr"/>
                                <dgm:param type="srcNode" val="parTx5"/>
                                <dgm:param type="dstNode" val="anchor4"/>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137"/>
                  </dgm:choose>
                </dgm:forEach>
              </dgm:layoutNode>
              <dgm:choose name="Name138">
                <dgm:if name="Name139" axis="root ch" ptType="all node" func="cnt" op="gte" val="5">
                  <dgm:layoutNode name="spPost4">
                    <dgm:alg type="sp"/>
                    <dgm:shape xmlns:r="http://schemas.openxmlformats.org/officeDocument/2006/relationships" r:blip="">
                      <dgm:adjLst/>
                    </dgm:shape>
                  </dgm:layoutNode>
                </dgm:if>
                <dgm:else name="Name140"/>
              </dgm:choose>
            </dgm:if>
            <dgm:else name="Name141"/>
          </dgm:choose>
        </dgm:if>
        <dgm:if name="Name142" axis="self" ptType="node" func="pos" op="equ" val="5">
          <dgm:layoutNode name="parTx5"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143">
            <dgm:if name="Name144" axis="ch" ptType="node" func="cnt" op="gte" val="1">
              <dgm:layoutNode name="spPre5">
                <dgm:alg type="sp"/>
                <dgm:shape xmlns:r="http://schemas.openxmlformats.org/officeDocument/2006/relationships" r:blip="">
                  <dgm:adjLst/>
                </dgm:shape>
              </dgm:layoutNode>
              <dgm:layoutNode name="chLin5">
                <dgm:alg type="lin">
                  <dgm:param type="linDir" val="fromT"/>
                </dgm:alg>
                <dgm:shape xmlns:r="http://schemas.openxmlformats.org/officeDocument/2006/relationships" r:blip="">
                  <dgm:adjLst/>
                </dgm:shape>
                <dgm:presOf/>
                <dgm:constrLst>
                  <dgm:constr type="w" for="ch" forName="txAndLines5" refType="w" fact="0.77"/>
                  <dgm:constr type="w" for="ch" forName="top5" refType="w" refFor="ch" refForName="txAndLines5" fact="0.78"/>
                </dgm:constrLst>
                <dgm:forEach name="Name145" axis="ch">
                  <dgm:forEach name="Name146" axis="self" ptType="parTrans">
                    <dgm:layoutNode name="Name147" styleLbl="parChTrans1D1">
                      <dgm:choose name="Name148">
                        <dgm:if name="Name149" func="var" arg="dir" op="equ" val="norm">
                          <dgm:alg type="conn">
                            <dgm:param type="dim" val="1D"/>
                            <dgm:param type="begPts" val="midR"/>
                            <dgm:param type="endSty" val="noArr"/>
                            <dgm:param type="dstNode" val="anchor5"/>
                          </dgm:alg>
                        </dgm:if>
                        <dgm:else name="Name150">
                          <dgm:alg type="conn">
                            <dgm:param type="dim" val="1D"/>
                            <dgm:param type="begPts" val="midL"/>
                            <dgm:param type="endSty" val="noArr"/>
                            <dgm:param type="srcNode" val="parTx5"/>
                            <dgm:param type="dstNode" val="anchor5"/>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151" axis="self" ptType="node">
                    <dgm:choose name="Name152">
                      <dgm:if name="Name153" axis="par ch" ptType="node node" func="cnt" op="equ" val="1">
                        <dgm:layoutNode name="top5">
                          <dgm:alg type="sp"/>
                          <dgm:shape xmlns:r="http://schemas.openxmlformats.org/officeDocument/2006/relationships" r:blip="">
                            <dgm:adjLst/>
                          </dgm:shape>
                          <dgm:constrLst>
                            <dgm:constr type="h" refType="w" fact="0.6"/>
                          </dgm:constrLst>
                        </dgm:layoutNode>
                      </dgm:if>
                      <dgm:else name="Name154"/>
                    </dgm:choose>
                    <dgm:layoutNode name="txAndLines5">
                      <dgm:choose name="Name155">
                        <dgm:if name="Name156" func="var" arg="dir" op="equ" val="norm">
                          <dgm:alg type="lin"/>
                        </dgm:if>
                        <dgm:else name="Name157">
                          <dgm:alg type="lin">
                            <dgm:param type="linDir" val="fromR"/>
                          </dgm:alg>
                        </dgm:else>
                      </dgm:choose>
                      <dgm:shape xmlns:r="http://schemas.openxmlformats.org/officeDocument/2006/relationships" r:blip="">
                        <dgm:adjLst/>
                      </dgm:shape>
                      <dgm:presOf/>
                      <dgm:choose name="Name158">
                        <dgm:if name="Name159" axis="root ch" ptType="all node" func="cnt" op="gte" val="6">
                          <dgm:constrLst>
                            <dgm:constr type="w" for="ch" forName="anchor5" refType="w"/>
                            <dgm:constr type="w" for="ch" forName="backup5" refType="w" fact="-1"/>
                            <dgm:constr type="w" for="ch" forName="preLine5" refType="w" fact="0.11"/>
                            <dgm:constr type="w" for="ch" forName="desTx5" refType="w" fact="0.78"/>
                            <dgm:constr type="w" for="ch" forName="postLine5" refType="w" fact="0.11"/>
                          </dgm:constrLst>
                        </dgm:if>
                        <dgm:else name="Name160">
                          <dgm:constrLst>
                            <dgm:constr type="w" for="ch" forName="anchor5" refType="w" fact="0.89"/>
                            <dgm:constr type="w" for="ch" forName="backup5" refType="w" fact="-0.89"/>
                            <dgm:constr type="w" for="ch" forName="preLine5" refType="w" fact="0.11"/>
                            <dgm:constr type="w" for="ch" forName="desTx5" refType="w" fact="0.78"/>
                          </dgm:constrLst>
                        </dgm:else>
                      </dgm:choose>
                      <dgm:layoutNode name="anchor5" moveWith="desTx5">
                        <dgm:alg type="sp"/>
                        <dgm:shape xmlns:r="http://schemas.openxmlformats.org/officeDocument/2006/relationships" r:blip="">
                          <dgm:adjLst/>
                        </dgm:shape>
                      </dgm:layoutNode>
                      <dgm:layoutNode name="backup5" moveWith="desTx5">
                        <dgm:alg type="sp"/>
                        <dgm:shape xmlns:r="http://schemas.openxmlformats.org/officeDocument/2006/relationships" r:blip="">
                          <dgm:adjLst/>
                        </dgm:shape>
                      </dgm:layoutNode>
                      <dgm:layoutNode name="preLine5" styleLbl="parChTrans1D1" moveWith="desTx5">
                        <dgm:alg type="sp"/>
                        <dgm:shape xmlns:r="http://schemas.openxmlformats.org/officeDocument/2006/relationships" type="line" r:blip="">
                          <dgm:adjLst/>
                        </dgm:shape>
                        <dgm:presOf/>
                      </dgm:layoutNode>
                      <dgm:layoutNode name="desTx5"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161">
                        <dgm:if name="Name162" axis="root ch" ptType="all node" func="cnt" op="gte" val="6">
                          <dgm:layoutNode name="postLine5" styleLbl="parChTrans1D1" moveWith="desTx5">
                            <dgm:alg type="sp"/>
                            <dgm:shape xmlns:r="http://schemas.openxmlformats.org/officeDocument/2006/relationships" type="line" r:blip="">
                              <dgm:adjLst/>
                            </dgm:shape>
                            <dgm:presOf/>
                          </dgm:layoutNode>
                        </dgm:if>
                        <dgm:else name="Name163"/>
                      </dgm:choose>
                    </dgm:layoutNode>
                  </dgm:forEach>
                  <dgm:choose name="Name164">
                    <dgm:if name="Name165" axis="root ch" ptType="all node" func="cnt" op="gte" val="6">
                      <dgm:forEach name="Name166" axis="self" ptType="parTrans">
                        <dgm:layoutNode name="Name167" styleLbl="parChTrans1D1">
                          <dgm:choose name="Name168">
                            <dgm:if name="Name169" func="var" arg="dir" op="equ" val="norm">
                              <dgm:alg type="conn">
                                <dgm:param type="dim" val="1D"/>
                                <dgm:param type="begPts" val="midL"/>
                                <dgm:param type="srcNode" val="parTx6"/>
                                <dgm:param type="endSty" val="noArr"/>
                                <dgm:param type="dstNode" val="anchor5"/>
                              </dgm:alg>
                            </dgm:if>
                            <dgm:else name="Name170">
                              <dgm:alg type="conn">
                                <dgm:param type="dim" val="1D"/>
                                <dgm:param type="begPts" val="midR"/>
                                <dgm:param type="endSty" val="noArr"/>
                                <dgm:param type="srcNode" val="parTx6"/>
                                <dgm:param type="dstNode" val="anchor5"/>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171"/>
                  </dgm:choose>
                </dgm:forEach>
              </dgm:layoutNode>
              <dgm:choose name="Name172">
                <dgm:if name="Name173" axis="root ch" ptType="all node" func="cnt" op="gte" val="6">
                  <dgm:layoutNode name="spPost5">
                    <dgm:alg type="sp"/>
                    <dgm:shape xmlns:r="http://schemas.openxmlformats.org/officeDocument/2006/relationships" r:blip="">
                      <dgm:adjLst/>
                    </dgm:shape>
                  </dgm:layoutNode>
                </dgm:if>
                <dgm:else name="Name174"/>
              </dgm:choose>
            </dgm:if>
            <dgm:else name="Name175"/>
          </dgm:choose>
        </dgm:if>
        <dgm:if name="Name176" axis="self" ptType="node" func="pos" op="equ" val="6">
          <dgm:layoutNode name="parTx6"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177">
            <dgm:if name="Name178" axis="ch" ptType="node" func="cnt" op="gte" val="1">
              <dgm:layoutNode name="spPre6">
                <dgm:alg type="sp"/>
                <dgm:shape xmlns:r="http://schemas.openxmlformats.org/officeDocument/2006/relationships" r:blip="">
                  <dgm:adjLst/>
                </dgm:shape>
              </dgm:layoutNode>
              <dgm:layoutNode name="chLin6">
                <dgm:alg type="lin">
                  <dgm:param type="linDir" val="fromT"/>
                </dgm:alg>
                <dgm:shape xmlns:r="http://schemas.openxmlformats.org/officeDocument/2006/relationships" r:blip="">
                  <dgm:adjLst/>
                </dgm:shape>
                <dgm:presOf/>
                <dgm:constrLst>
                  <dgm:constr type="w" for="ch" forName="txAndLines6" refType="w" fact="0.77"/>
                  <dgm:constr type="w" for="ch" forName="top6" refType="w" refFor="ch" refForName="txAndLines6" fact="0.78"/>
                </dgm:constrLst>
                <dgm:forEach name="Name179" axis="ch">
                  <dgm:forEach name="Name180" axis="self" ptType="parTrans">
                    <dgm:layoutNode name="Name181" styleLbl="parChTrans1D1">
                      <dgm:choose name="Name182">
                        <dgm:if name="Name183" func="var" arg="dir" op="equ" val="norm">
                          <dgm:alg type="conn">
                            <dgm:param type="dim" val="1D"/>
                            <dgm:param type="begPts" val="midR"/>
                            <dgm:param type="endSty" val="noArr"/>
                            <dgm:param type="dstNode" val="anchor6"/>
                          </dgm:alg>
                        </dgm:if>
                        <dgm:else name="Name184">
                          <dgm:alg type="conn">
                            <dgm:param type="dim" val="1D"/>
                            <dgm:param type="begPts" val="midL"/>
                            <dgm:param type="endSty" val="noArr"/>
                            <dgm:param type="srcNode" val="parTx6"/>
                            <dgm:param type="dstNode" val="anchor6"/>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185" axis="self" ptType="node">
                    <dgm:choose name="Name186">
                      <dgm:if name="Name187" axis="par ch" ptType="node node" func="cnt" op="equ" val="1">
                        <dgm:layoutNode name="top6">
                          <dgm:alg type="sp"/>
                          <dgm:shape xmlns:r="http://schemas.openxmlformats.org/officeDocument/2006/relationships" r:blip="">
                            <dgm:adjLst/>
                          </dgm:shape>
                          <dgm:constrLst>
                            <dgm:constr type="h" refType="w" fact="0.6"/>
                          </dgm:constrLst>
                        </dgm:layoutNode>
                      </dgm:if>
                      <dgm:else name="Name188"/>
                    </dgm:choose>
                    <dgm:layoutNode name="txAndLines6">
                      <dgm:choose name="Name189">
                        <dgm:if name="Name190" func="var" arg="dir" op="equ" val="norm">
                          <dgm:alg type="lin"/>
                        </dgm:if>
                        <dgm:else name="Name191">
                          <dgm:alg type="lin">
                            <dgm:param type="linDir" val="fromR"/>
                          </dgm:alg>
                        </dgm:else>
                      </dgm:choose>
                      <dgm:shape xmlns:r="http://schemas.openxmlformats.org/officeDocument/2006/relationships" r:blip="">
                        <dgm:adjLst/>
                      </dgm:shape>
                      <dgm:presOf/>
                      <dgm:choose name="Name192">
                        <dgm:if name="Name193" axis="root ch" ptType="all node" func="cnt" op="gte" val="7">
                          <dgm:constrLst>
                            <dgm:constr type="w" for="ch" forName="anchor6" refType="w"/>
                            <dgm:constr type="w" for="ch" forName="backup6" refType="w" fact="-1"/>
                            <dgm:constr type="w" for="ch" forName="preLine6" refType="w" fact="0.11"/>
                            <dgm:constr type="w" for="ch" forName="desTx6" refType="w" fact="0.78"/>
                            <dgm:constr type="w" for="ch" forName="postLine6" refType="w" fact="0.11"/>
                          </dgm:constrLst>
                        </dgm:if>
                        <dgm:else name="Name194">
                          <dgm:constrLst>
                            <dgm:constr type="w" for="ch" forName="anchor6" refType="w" fact="0.89"/>
                            <dgm:constr type="w" for="ch" forName="backup6" refType="w" fact="-0.89"/>
                            <dgm:constr type="w" for="ch" forName="preLine6" refType="w" fact="0.11"/>
                            <dgm:constr type="w" for="ch" forName="desTx6" refType="w" fact="0.78"/>
                          </dgm:constrLst>
                        </dgm:else>
                      </dgm:choose>
                      <dgm:layoutNode name="anchor6" moveWith="desTx6">
                        <dgm:alg type="sp"/>
                        <dgm:shape xmlns:r="http://schemas.openxmlformats.org/officeDocument/2006/relationships" r:blip="">
                          <dgm:adjLst/>
                        </dgm:shape>
                      </dgm:layoutNode>
                      <dgm:layoutNode name="backup6" moveWith="desTx6">
                        <dgm:alg type="sp"/>
                        <dgm:shape xmlns:r="http://schemas.openxmlformats.org/officeDocument/2006/relationships" r:blip="">
                          <dgm:adjLst/>
                        </dgm:shape>
                      </dgm:layoutNode>
                      <dgm:layoutNode name="preLine6" styleLbl="parChTrans1D1" moveWith="desTx6">
                        <dgm:alg type="sp"/>
                        <dgm:shape xmlns:r="http://schemas.openxmlformats.org/officeDocument/2006/relationships" type="line" r:blip="">
                          <dgm:adjLst/>
                        </dgm:shape>
                        <dgm:presOf/>
                      </dgm:layoutNode>
                      <dgm:layoutNode name="desTx6"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195">
                        <dgm:if name="Name196" axis="root ch" ptType="all node" func="cnt" op="gte" val="7">
                          <dgm:layoutNode name="postLine6" styleLbl="parChTrans1D1" moveWith="desTx6">
                            <dgm:alg type="sp"/>
                            <dgm:shape xmlns:r="http://schemas.openxmlformats.org/officeDocument/2006/relationships" type="line" r:blip="">
                              <dgm:adjLst/>
                            </dgm:shape>
                            <dgm:presOf/>
                          </dgm:layoutNode>
                        </dgm:if>
                        <dgm:else name="Name197"/>
                      </dgm:choose>
                    </dgm:layoutNode>
                  </dgm:forEach>
                  <dgm:choose name="Name198">
                    <dgm:if name="Name199" axis="root ch" ptType="all node" func="cnt" op="gte" val="7">
                      <dgm:forEach name="Name200" axis="self" ptType="parTrans">
                        <dgm:layoutNode name="Name201" styleLbl="parChTrans1D1">
                          <dgm:choose name="Name202">
                            <dgm:if name="Name203" func="var" arg="dir" op="equ" val="norm">
                              <dgm:alg type="conn">
                                <dgm:param type="dim" val="1D"/>
                                <dgm:param type="begPts" val="midL"/>
                                <dgm:param type="srcNode" val="parTx7"/>
                                <dgm:param type="endSty" val="noArr"/>
                                <dgm:param type="dstNode" val="anchor6"/>
                              </dgm:alg>
                            </dgm:if>
                            <dgm:else name="Name204">
                              <dgm:alg type="conn">
                                <dgm:param type="dim" val="1D"/>
                                <dgm:param type="begPts" val="midR"/>
                                <dgm:param type="endSty" val="noArr"/>
                                <dgm:param type="srcNode" val="parTx7"/>
                                <dgm:param type="dstNode" val="anchor6"/>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205"/>
                  </dgm:choose>
                </dgm:forEach>
              </dgm:layoutNode>
              <dgm:choose name="Name206">
                <dgm:if name="Name207" axis="root ch" ptType="all node" func="cnt" op="gte" val="7">
                  <dgm:layoutNode name="spPost6">
                    <dgm:alg type="sp"/>
                    <dgm:shape xmlns:r="http://schemas.openxmlformats.org/officeDocument/2006/relationships" r:blip="">
                      <dgm:adjLst/>
                    </dgm:shape>
                  </dgm:layoutNode>
                </dgm:if>
                <dgm:else name="Name208"/>
              </dgm:choose>
            </dgm:if>
            <dgm:else name="Name209"/>
          </dgm:choose>
        </dgm:if>
        <dgm:if name="Name210" axis="self" ptType="node" func="pos" op="equ" val="7">
          <dgm:layoutNode name="parTx7"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211">
            <dgm:if name="Name212" axis="ch" ptType="node" func="cnt" op="gte" val="1">
              <dgm:layoutNode name="spPre7">
                <dgm:alg type="sp"/>
                <dgm:shape xmlns:r="http://schemas.openxmlformats.org/officeDocument/2006/relationships" r:blip="">
                  <dgm:adjLst/>
                </dgm:shape>
              </dgm:layoutNode>
              <dgm:layoutNode name="chLin7">
                <dgm:alg type="lin">
                  <dgm:param type="linDir" val="fromT"/>
                </dgm:alg>
                <dgm:shape xmlns:r="http://schemas.openxmlformats.org/officeDocument/2006/relationships" r:blip="">
                  <dgm:adjLst/>
                </dgm:shape>
                <dgm:presOf/>
                <dgm:constrLst>
                  <dgm:constr type="w" for="ch" forName="txAndLines7" refType="w" fact="0.77"/>
                  <dgm:constr type="w" for="ch" forName="top7" refType="w" refFor="ch" refForName="txAndLines7" fact="0.78"/>
                </dgm:constrLst>
                <dgm:forEach name="Name213" axis="ch">
                  <dgm:forEach name="Name214" axis="self" ptType="parTrans">
                    <dgm:layoutNode name="Name215" styleLbl="parChTrans1D1">
                      <dgm:choose name="Name216">
                        <dgm:if name="Name217" func="var" arg="dir" op="equ" val="norm">
                          <dgm:alg type="conn">
                            <dgm:param type="dim" val="1D"/>
                            <dgm:param type="begPts" val="midR"/>
                            <dgm:param type="endSty" val="noArr"/>
                            <dgm:param type="dstNode" val="anchor7"/>
                          </dgm:alg>
                        </dgm:if>
                        <dgm:else name="Name218">
                          <dgm:alg type="conn">
                            <dgm:param type="dim" val="1D"/>
                            <dgm:param type="begPts" val="midL"/>
                            <dgm:param type="endSty" val="noArr"/>
                            <dgm:param type="srcNode" val="parTx7"/>
                            <dgm:param type="dstNode" val="anchor7"/>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219" axis="self" ptType="node">
                    <dgm:choose name="Name220">
                      <dgm:if name="Name221" axis="par ch" ptType="node node" func="cnt" op="equ" val="1">
                        <dgm:layoutNode name="top7">
                          <dgm:alg type="sp"/>
                          <dgm:shape xmlns:r="http://schemas.openxmlformats.org/officeDocument/2006/relationships" r:blip="">
                            <dgm:adjLst/>
                          </dgm:shape>
                          <dgm:constrLst>
                            <dgm:constr type="h" refType="w" fact="0.6"/>
                          </dgm:constrLst>
                        </dgm:layoutNode>
                      </dgm:if>
                      <dgm:else name="Name222"/>
                    </dgm:choose>
                    <dgm:layoutNode name="txAndLines7">
                      <dgm:choose name="Name223">
                        <dgm:if name="Name224" func="var" arg="dir" op="equ" val="norm">
                          <dgm:alg type="lin"/>
                        </dgm:if>
                        <dgm:else name="Name225">
                          <dgm:alg type="lin">
                            <dgm:param type="linDir" val="fromR"/>
                          </dgm:alg>
                        </dgm:else>
                      </dgm:choose>
                      <dgm:shape xmlns:r="http://schemas.openxmlformats.org/officeDocument/2006/relationships" r:blip="">
                        <dgm:adjLst/>
                      </dgm:shape>
                      <dgm:presOf/>
                      <dgm:constrLst>
                        <dgm:constr type="w" for="ch" forName="anchor7" refType="w" fact="0.89"/>
                        <dgm:constr type="w" for="ch" forName="backup7" refType="w" fact="-0.89"/>
                        <dgm:constr type="w" for="ch" forName="preLine7" refType="w" fact="0.11"/>
                        <dgm:constr type="w" for="ch" forName="desTx7" refType="w" fact="0.78"/>
                      </dgm:constrLst>
                      <dgm:layoutNode name="anchor7" moveWith="desTx7">
                        <dgm:alg type="sp"/>
                        <dgm:shape xmlns:r="http://schemas.openxmlformats.org/officeDocument/2006/relationships" r:blip="">
                          <dgm:adjLst/>
                        </dgm:shape>
                      </dgm:layoutNode>
                      <dgm:layoutNode name="backup7" moveWith="desTx7">
                        <dgm:alg type="sp"/>
                        <dgm:shape xmlns:r="http://schemas.openxmlformats.org/officeDocument/2006/relationships" r:blip="">
                          <dgm:adjLst/>
                        </dgm:shape>
                      </dgm:layoutNode>
                      <dgm:layoutNode name="preLine7" styleLbl="parChTrans1D1" moveWith="desTx7">
                        <dgm:alg type="sp"/>
                        <dgm:shape xmlns:r="http://schemas.openxmlformats.org/officeDocument/2006/relationships" type="line" r:blip="">
                          <dgm:adjLst/>
                        </dgm:shape>
                        <dgm:presOf/>
                      </dgm:layoutNode>
                      <dgm:layoutNode name="desTx7"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layoutNode>
                  </dgm:forEach>
                </dgm:forEach>
              </dgm:layoutNode>
            </dgm:if>
            <dgm:else name="Name226"/>
          </dgm:choose>
        </dgm:if>
        <dgm:else name="Name227"/>
      </dgm:choose>
    </dgm:forEach>
  </dgm:layoutNode>
</dgm:layoutDef>
</file>

<file path=ppt/diagrams/layout4.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balance1">
  <dgm:title val=""/>
  <dgm:desc val=""/>
  <dgm:catLst>
    <dgm:cat type="relationship" pri="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23">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25" srcId="2" destId="23" srcOrd="0" destOrd="0"/>
      </dgm:cxnLst>
      <dgm:bg/>
      <dgm:whole/>
    </dgm:dataModel>
  </dgm:sampData>
  <dgm:styleData>
    <dgm:dataModel>
      <dgm:ptLst>
        <dgm:pt modelId="0" type="doc"/>
        <dgm:pt modelId="1"/>
        <dgm:pt modelId="11"/>
        <dgm:pt modelId="12"/>
        <dgm:pt modelId="2"/>
        <dgm:pt modelId="21"/>
        <dgm:pt modelId="22"/>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tyleData>
  <dgm:clrData>
    <dgm:dataModel>
      <dgm:ptLst>
        <dgm:pt modelId="0" type="doc"/>
        <dgm:pt modelId="1"/>
        <dgm:pt modelId="11"/>
        <dgm:pt modelId="12"/>
        <dgm:pt modelId="13"/>
        <dgm:pt modelId="2"/>
        <dgm:pt modelId="21"/>
        <dgm:pt modelId="22"/>
        <dgm:pt modelId="23"/>
      </dgm:ptLst>
      <dgm:cxnLst>
        <dgm:cxn modelId="4" srcId="0" destId="1" srcOrd="0" destOrd="0"/>
        <dgm:cxn modelId="5" srcId="0" destId="2" srcOrd="1" destOrd="0"/>
        <dgm:cxn modelId="15" srcId="1" destId="11" srcOrd="0" destOrd="0"/>
        <dgm:cxn modelId="16" srcId="1" destId="12" srcOrd="0" destOrd="0"/>
        <dgm:cxn modelId="17" srcId="1" destId="13" srcOrd="0" destOrd="0"/>
        <dgm:cxn modelId="25" srcId="2" destId="21" srcOrd="0" destOrd="0"/>
        <dgm:cxn modelId="26" srcId="2" destId="22" srcOrd="0" destOrd="0"/>
        <dgm:cxn modelId="27" srcId="2" destId="23" srcOrd="0" destOrd="0"/>
      </dgm:cxnLst>
      <dgm:bg/>
      <dgm:whole/>
    </dgm:dataModel>
  </dgm:clrData>
  <dgm:layoutNode name="outerComposite">
    <dgm:varLst>
      <dgm:chMax val="2"/>
      <dgm:animLvl val="lvl"/>
      <dgm:resizeHandles val="exact"/>
    </dgm:varLst>
    <dgm:alg type="composite">
      <dgm:param type="ar" val="1"/>
    </dgm:alg>
    <dgm:shape xmlns:r="http://schemas.openxmlformats.org/officeDocument/2006/relationships" r:blip="">
      <dgm:adjLst/>
    </dgm:shape>
    <dgm:presOf/>
    <dgm:constrLst>
      <dgm:constr type="h" for="ch" forName="parentComposite" refType="h" refFor="ch" refForName="dummyMaxCanvas" op="equ" fact="0.2"/>
      <dgm:constr type="t" for="ch" forName="parentComposite"/>
      <dgm:constr type="h" for="ch" forName="childrenComposite" refType="h" refFor="ch" refForName="dummyMaxCanvas" op="equ" fact="0.8"/>
      <dgm:constr type="t" for="ch" forName="childrenComposite" refType="h" refFor="ch" refForName="dummyMaxCanvas" fact="0.2"/>
    </dgm:constrLst>
    <dgm:ruleLst/>
    <dgm:layoutNode name="dummyMaxCanvas">
      <dgm:alg type="sp"/>
      <dgm:shape xmlns:r="http://schemas.openxmlformats.org/officeDocument/2006/relationships" r:blip="">
        <dgm:adjLst/>
      </dgm:shape>
      <dgm:presOf/>
      <dgm:constrLst/>
      <dgm:ruleLst/>
    </dgm:layoutNode>
    <dgm:layoutNode name="parentComposite">
      <dgm:alg type="composite"/>
      <dgm:shape xmlns:r="http://schemas.openxmlformats.org/officeDocument/2006/relationships" r:blip="">
        <dgm:adjLst/>
      </dgm:shape>
      <dgm:presOf/>
      <dgm:constrLst>
        <dgm:constr type="w" for="ch" forName="parent1" refType="w" fact="0.36"/>
        <dgm:constr type="ctrX" for="ch" forName="parent1" refType="w" fact="0.24"/>
        <dgm:constr type="w" for="ch" forName="parent2" refType="w" fact="0.36"/>
        <dgm:constr type="ctrX" for="ch" forName="parent2" refType="w" fact="0.76"/>
        <dgm:constr type="primFontSz" for="ch" ptType="node" op="equ"/>
      </dgm:constrLst>
      <dgm:ruleLst/>
      <dgm:layoutNode name="parent1" styleLbl="alignAccFollowNode1">
        <dgm:varLst>
          <dgm:chMax val="4"/>
        </dgm:varLst>
        <dgm:alg type="tx"/>
        <dgm:shape xmlns:r="http://schemas.openxmlformats.org/officeDocument/2006/relationships" type="roundRect" r:blip="">
          <dgm:adjLst>
            <dgm:adj idx="1" val="0.1"/>
          </dgm:adjLst>
        </dgm:shape>
        <dgm:presOf axis="ch" ptType="node"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2" styleLbl="alignAccFollowNode1">
        <dgm:varLst>
          <dgm:chMax val="4"/>
        </dgm:varLst>
        <dgm:alg type="tx"/>
        <dgm:shape xmlns:r="http://schemas.openxmlformats.org/officeDocument/2006/relationships" type="roundRect" r:blip="">
          <dgm:adjLst>
            <dgm:adj idx="1" val="0.1"/>
          </dgm:adjLst>
        </dgm:shape>
        <dgm:presOf axis="ch" ptType="node" st="2"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layoutNode name="childrenComposite">
      <dgm:alg type="composite"/>
      <dgm:shape xmlns:r="http://schemas.openxmlformats.org/officeDocument/2006/relationships" r:blip="">
        <dgm:adjLst/>
      </dgm:shape>
      <dgm:presOf/>
      <dgm:constrLst>
        <dgm:constr type="primFontSz" for="ch" ptType="node" op="equ" val="65"/>
        <dgm:constr type="w" for="ch" forName="fulcrum" refType="w" fact="0.15"/>
        <dgm:constr type="h" for="ch" forName="fulcrum" refType="w" refFor="ch" refForName="fulcrum"/>
        <dgm:constr type="b" for="ch" forName="fulcrum" refType="h"/>
        <dgm:constr type="ctrX" for="ch" forName="fulcrum" refType="w" fact="0.5"/>
        <dgm:constr type="w" for="ch" forName="balance_00" refType="w" fact="0.9"/>
        <dgm:constr type="h" for="ch" forName="balance_00" refType="h" fact="0.076"/>
        <dgm:constr type="b" for="ch" forName="balance_00" refType="h" fact="0.81"/>
        <dgm:constr type="ctrX" for="ch" forName="balance_00" refType="w" fact="0.5"/>
        <dgm:constr type="w" for="ch" forName="balance_01" refType="w"/>
        <dgm:constr type="h" for="ch" forName="balance_01" refType="h" fact="0.157"/>
        <dgm:constr type="b" for="ch" forName="balance_01" refType="h" fact="0.85"/>
        <dgm:constr type="ctrX" for="ch" forName="balance_01" refType="w" fact="0.5"/>
        <dgm:constr type="w" for="ch" forName="balance_02" refType="w"/>
        <dgm:constr type="h" for="ch" forName="balance_02" refType="h" fact="0.157"/>
        <dgm:constr type="b" for="ch" forName="balance_02" refType="h" fact="0.85"/>
        <dgm:constr type="ctrX" for="ch" forName="balance_02" refType="w" fact="0.5"/>
        <dgm:constr type="w" for="ch" forName="balance_03" refType="w"/>
        <dgm:constr type="h" for="ch" forName="balance_03" refType="h" fact="0.157"/>
        <dgm:constr type="b" for="ch" forName="balance_03" refType="h" fact="0.85"/>
        <dgm:constr type="ctrX" for="ch" forName="balance_03" refType="w" fact="0.5"/>
        <dgm:constr type="w" for="ch" forName="balance_04" refType="w"/>
        <dgm:constr type="h" for="ch" forName="balance_04" refType="h" fact="0.157"/>
        <dgm:constr type="b" for="ch" forName="balance_04" refType="h" fact="0.85"/>
        <dgm:constr type="ctrX" for="ch" forName="balance_04" refType="w" fact="0.5"/>
        <dgm:constr type="w" for="ch" forName="balance_10" refType="w"/>
        <dgm:constr type="h" for="ch" forName="balance_10" refType="h" fact="0.157"/>
        <dgm:constr type="b" for="ch" forName="balance_10" refType="h" fact="0.85"/>
        <dgm:constr type="ctrX" for="ch" forName="balance_10" refType="w" fact="0.5"/>
        <dgm:constr type="w" for="ch" forName="balance_11" refType="w" fact="0.9"/>
        <dgm:constr type="h" for="ch" forName="balance_11" refType="h" fact="0.076"/>
        <dgm:constr type="b" for="ch" forName="balance_11" refType="h" fact="0.81"/>
        <dgm:constr type="ctrX" for="ch" forName="balance_11" refType="w" fact="0.5"/>
        <dgm:constr type="w" for="ch" forName="balance_12" refType="w"/>
        <dgm:constr type="h" for="ch" forName="balance_12" refType="h" fact="0.157"/>
        <dgm:constr type="b" for="ch" forName="balance_12" refType="h" fact="0.85"/>
        <dgm:constr type="ctrX" for="ch" forName="balance_12" refType="w" fact="0.5"/>
        <dgm:constr type="w" for="ch" forName="balance_13" refType="w"/>
        <dgm:constr type="h" for="ch" forName="balance_13" refType="h" fact="0.157"/>
        <dgm:constr type="b" for="ch" forName="balance_13" refType="h" fact="0.85"/>
        <dgm:constr type="ctrX" for="ch" forName="balance_13" refType="w" fact="0.5"/>
        <dgm:constr type="w" for="ch" forName="balance_14" refType="w"/>
        <dgm:constr type="h" for="ch" forName="balance_14" refType="h" fact="0.157"/>
        <dgm:constr type="b" for="ch" forName="balance_14" refType="h" fact="0.85"/>
        <dgm:constr type="ctrX" for="ch" forName="balance_14" refType="w" fact="0.5"/>
        <dgm:constr type="w" for="ch" forName="balance_20" refType="w"/>
        <dgm:constr type="h" for="ch" forName="balance_20" refType="h" fact="0.157"/>
        <dgm:constr type="b" for="ch" forName="balance_20" refType="h" fact="0.85"/>
        <dgm:constr type="ctrX" for="ch" forName="balance_20" refType="w" fact="0.5"/>
        <dgm:constr type="w" for="ch" forName="balance_21" refType="w"/>
        <dgm:constr type="h" for="ch" forName="balance_21" refType="h" fact="0.157"/>
        <dgm:constr type="b" for="ch" forName="balance_21" refType="h" fact="0.85"/>
        <dgm:constr type="ctrX" for="ch" forName="balance_21" refType="w" fact="0.5"/>
        <dgm:constr type="w" for="ch" forName="balance_22" refType="w" fact="0.9"/>
        <dgm:constr type="h" for="ch" forName="balance_22" refType="h" fact="0.076"/>
        <dgm:constr type="b" for="ch" forName="balance_22" refType="h" fact="0.81"/>
        <dgm:constr type="ctrX" for="ch" forName="balance_22" refType="w" fact="0.5"/>
        <dgm:constr type="w" for="ch" forName="balance_23" refType="w"/>
        <dgm:constr type="h" for="ch" forName="balance_23" refType="h" fact="0.157"/>
        <dgm:constr type="b" for="ch" forName="balance_23" refType="h" fact="0.85"/>
        <dgm:constr type="ctrX" for="ch" forName="balance_23" refType="w" fact="0.5"/>
        <dgm:constr type="w" for="ch" forName="balance_24" refType="w"/>
        <dgm:constr type="h" for="ch" forName="balance_24" refType="h" fact="0.157"/>
        <dgm:constr type="b" for="ch" forName="balance_24" refType="h" fact="0.85"/>
        <dgm:constr type="ctrX" for="ch" forName="balance_24" refType="w" fact="0.5"/>
        <dgm:constr type="w" for="ch" forName="balance_30" refType="w"/>
        <dgm:constr type="h" for="ch" forName="balance_30" refType="h" fact="0.157"/>
        <dgm:constr type="b" for="ch" forName="balance_30" refType="h" fact="0.85"/>
        <dgm:constr type="ctrX" for="ch" forName="balance_30" refType="w" fact="0.5"/>
        <dgm:constr type="w" for="ch" forName="balance_31" refType="w"/>
        <dgm:constr type="h" for="ch" forName="balance_31" refType="h" fact="0.157"/>
        <dgm:constr type="b" for="ch" forName="balance_31" refType="h" fact="0.85"/>
        <dgm:constr type="ctrX" for="ch" forName="balance_31" refType="w" fact="0.5"/>
        <dgm:constr type="w" for="ch" forName="balance_32" refType="w"/>
        <dgm:constr type="h" for="ch" forName="balance_32" refType="h" fact="0.157"/>
        <dgm:constr type="b" for="ch" forName="balance_32" refType="h" fact="0.85"/>
        <dgm:constr type="ctrX" for="ch" forName="balance_32" refType="w" fact="0.5"/>
        <dgm:constr type="w" for="ch" forName="balance_33" refType="w" fact="0.9"/>
        <dgm:constr type="h" for="ch" forName="balance_33" refType="h" fact="0.076"/>
        <dgm:constr type="b" for="ch" forName="balance_33" refType="h" fact="0.81"/>
        <dgm:constr type="ctrX" for="ch" forName="balance_33" refType="w" fact="0.5"/>
        <dgm:constr type="w" for="ch" forName="balance_34" refType="w"/>
        <dgm:constr type="h" for="ch" forName="balance_34" refType="h" fact="0.157"/>
        <dgm:constr type="b" for="ch" forName="balance_34" refType="h" fact="0.85"/>
        <dgm:constr type="ctrX" for="ch" forName="balance_34" refType="w" fact="0.5"/>
        <dgm:constr type="w" for="ch" forName="balance_40" refType="w"/>
        <dgm:constr type="h" for="ch" forName="balance_40" refType="h" fact="0.157"/>
        <dgm:constr type="b" for="ch" forName="balance_40" refType="h" fact="0.85"/>
        <dgm:constr type="ctrX" for="ch" forName="balance_40" refType="w" fact="0.5"/>
        <dgm:constr type="w" for="ch" forName="balance_41" refType="w"/>
        <dgm:constr type="h" for="ch" forName="balance_41" refType="h" fact="0.157"/>
        <dgm:constr type="b" for="ch" forName="balance_41" refType="h" fact="0.85"/>
        <dgm:constr type="ctrX" for="ch" forName="balance_41" refType="w" fact="0.5"/>
        <dgm:constr type="w" for="ch" forName="balance_42" refType="w"/>
        <dgm:constr type="h" for="ch" forName="balance_42" refType="h" fact="0.157"/>
        <dgm:constr type="b" for="ch" forName="balance_42" refType="h" fact="0.85"/>
        <dgm:constr type="ctrX" for="ch" forName="balance_42" refType="w" fact="0.5"/>
        <dgm:constr type="w" for="ch" forName="balance_43" refType="w"/>
        <dgm:constr type="h" for="ch" forName="balance_43" refType="h" fact="0.157"/>
        <dgm:constr type="b" for="ch" forName="balance_43" refType="h" fact="0.85"/>
        <dgm:constr type="ctrX" for="ch" forName="balance_43" refType="w" fact="0.5"/>
        <dgm:constr type="w" for="ch" forName="balance_44" refType="w" fact="0.9"/>
        <dgm:constr type="h" for="ch" forName="balance_44" refType="h" fact="0.076"/>
        <dgm:constr type="b" for="ch" forName="balance_44" refType="h" fact="0.81"/>
        <dgm:constr type="ctrX" for="ch" forName="balance_44" refType="w" fact="0.5"/>
        <dgm:constr type="w" for="ch" forName="right_01_1" refType="w" fact="0.4"/>
        <dgm:constr type="h" for="ch" forName="right_01_1" refType="h" fact="0.7"/>
        <dgm:constr type="b" for="ch" forName="right_01_1" refType="h" fact="0.76"/>
        <dgm:constr type="ctrX" for="ch" forName="right_01_1" refType="w" fact="0.78"/>
        <dgm:constr type="w" for="ch" forName="left_10_1" refType="w" fact="0.4"/>
        <dgm:constr type="h" for="ch" forName="left_10_1" refType="h" fact="0.7"/>
        <dgm:constr type="b" for="ch" forName="left_10_1" refType="h" fact="0.76"/>
        <dgm:constr type="ctrX" for="ch" forName="left_10_1" refType="w" fact="0.22"/>
        <dgm:constr type="w" for="ch" forName="right_11_1" refType="w" fact="0.36"/>
        <dgm:constr type="h" for="ch" forName="right_11_1" refType="h" fact="0.67"/>
        <dgm:constr type="b" for="ch" forName="right_11_1" refType="h" fact="0.725"/>
        <dgm:constr type="ctrX" for="ch" forName="right_11_1" refType="w" fact="0.76"/>
        <dgm:constr type="w" for="ch" forName="left_11_1" refType="w" fact="0.36"/>
        <dgm:constr type="h" for="ch" forName="left_11_1" refType="h" fact="0.67"/>
        <dgm:constr type="b" for="ch" forName="left_11_1" refType="h" fact="0.725"/>
        <dgm:constr type="ctrX" for="ch" forName="left_11_1" refType="w" fact="0.24"/>
        <dgm:constr type="w" for="ch" forName="right_02_1" refType="w" fact="0.388"/>
        <dgm:constr type="h" for="ch" forName="right_02_1" refType="h" fact="0.36"/>
        <dgm:constr type="b" for="ch" forName="right_02_1" refType="h" fact="0.76"/>
        <dgm:constr type="ctrX" for="ch" forName="right_02_1" refType="w" fact="0.77"/>
        <dgm:constr type="w" for="ch" forName="right_02_2" refType="w" fact="0.388"/>
        <dgm:constr type="h" for="ch" forName="right_02_2" refType="h" fact="0.36"/>
        <dgm:constr type="b" for="ch" forName="right_02_2" refType="h" fact="0.42"/>
        <dgm:constr type="ctrX" for="ch" forName="right_02_2" refType="w" fact="0.79"/>
        <dgm:constr type="w" for="ch" forName="left_20_1" refType="w" fact="0.388"/>
        <dgm:constr type="h" for="ch" forName="left_20_1" refType="h" fact="0.36"/>
        <dgm:constr type="b" for="ch" forName="left_20_1" refType="h" fact="0.76"/>
        <dgm:constr type="ctrX" for="ch" forName="left_20_1" refType="w" fact="0.23"/>
        <dgm:constr type="w" for="ch" forName="left_20_2" refType="w" fact="0.388"/>
        <dgm:constr type="h" for="ch" forName="left_20_2" refType="h" fact="0.36"/>
        <dgm:constr type="b" for="ch" forName="left_20_2" refType="h" fact="0.42"/>
        <dgm:constr type="ctrX" for="ch" forName="left_20_2" refType="w" fact="0.21"/>
        <dgm:constr type="w" for="ch" forName="right_12_1" refType="w" fact="0.388"/>
        <dgm:constr type="h" for="ch" forName="right_12_1" refType="h" fact="0.36"/>
        <dgm:constr type="b" for="ch" forName="right_12_1" refType="h" fact="0.76"/>
        <dgm:constr type="ctrX" for="ch" forName="right_12_1" refType="w" fact="0.77"/>
        <dgm:constr type="w" for="ch" forName="right_12_2" refType="w" fact="0.388"/>
        <dgm:constr type="h" for="ch" forName="right_12_2" refType="h" fact="0.36"/>
        <dgm:constr type="b" for="ch" forName="right_12_2" refType="h" fact="0.42"/>
        <dgm:constr type="ctrX" for="ch" forName="right_12_2" refType="w" fact="0.79"/>
        <dgm:constr type="w" for="ch" forName="left_12_1" refType="w" fact="0.388"/>
        <dgm:constr type="h" for="ch" forName="left_12_1" refType="h" fact="0.36"/>
        <dgm:constr type="b" for="ch" forName="left_12_1" refType="h" fact="0.715"/>
        <dgm:constr type="ctrX" for="ch" forName="left_12_1" refType="w" fact="0.255"/>
        <dgm:constr type="w" for="ch" forName="right_22_1" refType="w" fact="0.36"/>
        <dgm:constr type="h" for="ch" forName="right_22_1" refType="h" fact="0.32"/>
        <dgm:constr type="b" for="ch" forName="right_22_1" refType="h" fact="0.725"/>
        <dgm:constr type="ctrX" for="ch" forName="right_22_1" refType="w" fact="0.76"/>
        <dgm:constr type="w" for="ch" forName="right_22_2" refType="w" fact="0.36"/>
        <dgm:constr type="h" for="ch" forName="right_22_2" refType="h" fact="0.32"/>
        <dgm:constr type="b" for="ch" forName="right_22_2" refType="h" fact="0.39"/>
        <dgm:constr type="ctrX" for="ch" forName="right_22_2" refType="w" fact="0.76"/>
        <dgm:constr type="w" for="ch" forName="left_22_1" refType="w" fact="0.36"/>
        <dgm:constr type="h" for="ch" forName="left_22_1" refType="h" fact="0.32"/>
        <dgm:constr type="b" for="ch" forName="left_22_1" refType="h" fact="0.725"/>
        <dgm:constr type="ctrX" for="ch" forName="left_22_1" refType="w" fact="0.24"/>
        <dgm:constr type="w" for="ch" forName="left_22_2" refType="w" fact="0.36"/>
        <dgm:constr type="h" for="ch" forName="left_22_2" refType="h" fact="0.32"/>
        <dgm:constr type="b" for="ch" forName="left_22_2" refType="h" fact="0.39"/>
        <dgm:constr type="ctrX" for="ch" forName="left_22_2" refType="w" fact="0.24"/>
        <dgm:constr type="w" for="ch" forName="left_21_1" refType="w" fact="0.388"/>
        <dgm:constr type="h" for="ch" forName="left_21_1" refType="h" fact="0.36"/>
        <dgm:constr type="b" for="ch" forName="left_21_1" refType="h" fact="0.76"/>
        <dgm:constr type="ctrX" for="ch" forName="left_21_1" refType="w" fact="0.23"/>
        <dgm:constr type="w" for="ch" forName="left_21_2" refType="w" fact="0.388"/>
        <dgm:constr type="h" for="ch" forName="left_21_2" refType="h" fact="0.36"/>
        <dgm:constr type="b" for="ch" forName="left_21_2" refType="h" fact="0.42"/>
        <dgm:constr type="ctrX" for="ch" forName="left_21_2" refType="w" fact="0.21"/>
        <dgm:constr type="w" for="ch" forName="right_21_1" refType="w" fact="0.388"/>
        <dgm:constr type="h" for="ch" forName="right_21_1" refType="h" fact="0.36"/>
        <dgm:constr type="b" for="ch" forName="right_21_1" refType="h" fact="0.715"/>
        <dgm:constr type="ctrX" for="ch" forName="right_21_1" refType="w" fact="0.745"/>
        <dgm:constr type="w" for="ch" forName="right_03_1" refType="w" fact="0.37"/>
        <dgm:constr type="h" for="ch" forName="right_03_1" refType="h" fact="0.24"/>
        <dgm:constr type="b" for="ch" forName="right_03_1" refType="h" fact="0.76"/>
        <dgm:constr type="ctrX" for="ch" forName="right_03_1" refType="w" fact="0.77"/>
        <dgm:constr type="w" for="ch" forName="right_03_2" refType="w" fact="0.37"/>
        <dgm:constr type="h" for="ch" forName="right_03_2" refType="h" fact="0.24"/>
        <dgm:constr type="b" for="ch" forName="right_03_2" refType="h" fact="0.535"/>
        <dgm:constr type="ctrX" for="ch" forName="right_03_2" refType="w" fact="0.783"/>
        <dgm:constr type="w" for="ch" forName="right_03_3" refType="w" fact="0.37"/>
        <dgm:constr type="h" for="ch" forName="right_03_3" refType="h" fact="0.24"/>
        <dgm:constr type="b" for="ch" forName="right_03_3" refType="h" fact="0.315"/>
        <dgm:constr type="ctrX" for="ch" forName="right_03_3" refType="w" fact="0.796"/>
        <dgm:constr type="w" for="ch" forName="left_30_1" refType="w" fact="0.37"/>
        <dgm:constr type="h" for="ch" forName="left_30_1" refType="h" fact="0.24"/>
        <dgm:constr type="b" for="ch" forName="left_30_1" refType="h" fact="0.76"/>
        <dgm:constr type="ctrX" for="ch" forName="left_30_1" refType="w" fact="0.23"/>
        <dgm:constr type="w" for="ch" forName="left_30_2" refType="w" fact="0.37"/>
        <dgm:constr type="h" for="ch" forName="left_30_2" refType="h" fact="0.24"/>
        <dgm:constr type="b" for="ch" forName="left_30_2" refType="h" fact="0.535"/>
        <dgm:constr type="ctrX" for="ch" forName="left_30_2" refType="w" fact="0.217"/>
        <dgm:constr type="w" for="ch" forName="left_30_3" refType="w" fact="0.37"/>
        <dgm:constr type="h" for="ch" forName="left_30_3" refType="h" fact="0.24"/>
        <dgm:constr type="b" for="ch" forName="left_30_3" refType="h" fact="0.315"/>
        <dgm:constr type="ctrX" for="ch" forName="left_30_3" refType="w" fact="0.204"/>
        <dgm:constr type="w" for="ch" forName="right_13_1" refType="w" fact="0.37"/>
        <dgm:constr type="h" for="ch" forName="right_13_1" refType="h" fact="0.24"/>
        <dgm:constr type="b" for="ch" forName="right_13_1" refType="h" fact="0.76"/>
        <dgm:constr type="ctrX" for="ch" forName="right_13_1" refType="w" fact="0.77"/>
        <dgm:constr type="w" for="ch" forName="right_13_2" refType="w" fact="0.37"/>
        <dgm:constr type="h" for="ch" forName="right_13_2" refType="h" fact="0.24"/>
        <dgm:constr type="b" for="ch" forName="right_13_2" refType="h" fact="0.535"/>
        <dgm:constr type="ctrX" for="ch" forName="right_13_2" refType="w" fact="0.783"/>
        <dgm:constr type="w" for="ch" forName="right_13_3" refType="w" fact="0.37"/>
        <dgm:constr type="h" for="ch" forName="right_13_3" refType="h" fact="0.24"/>
        <dgm:constr type="b" for="ch" forName="right_13_3" refType="h" fact="0.315"/>
        <dgm:constr type="ctrX" for="ch" forName="right_13_3" refType="w" fact="0.796"/>
        <dgm:constr type="w" for="ch" forName="left_13_1" refType="w" fact="0.37"/>
        <dgm:constr type="h" for="ch" forName="left_13_1" refType="h" fact="0.24"/>
        <dgm:constr type="b" for="ch" forName="left_13_1" refType="h" fact="0.715"/>
        <dgm:constr type="ctrX" for="ch" forName="left_13_1" refType="w" fact="0.255"/>
        <dgm:constr type="w" for="ch" forName="left_31_1" refType="w" fact="0.37"/>
        <dgm:constr type="h" for="ch" forName="left_31_1" refType="h" fact="0.24"/>
        <dgm:constr type="b" for="ch" forName="left_31_1" refType="h" fact="0.76"/>
        <dgm:constr type="ctrX" for="ch" forName="left_31_1" refType="w" fact="0.23"/>
        <dgm:constr type="w" for="ch" forName="left_31_2" refType="w" fact="0.37"/>
        <dgm:constr type="h" for="ch" forName="left_31_2" refType="h" fact="0.24"/>
        <dgm:constr type="b" for="ch" forName="left_31_2" refType="h" fact="0.535"/>
        <dgm:constr type="ctrX" for="ch" forName="left_31_2" refType="w" fact="0.217"/>
        <dgm:constr type="w" for="ch" forName="left_31_3" refType="w" fact="0.37"/>
        <dgm:constr type="h" for="ch" forName="left_31_3" refType="h" fact="0.24"/>
        <dgm:constr type="b" for="ch" forName="left_31_3" refType="h" fact="0.315"/>
        <dgm:constr type="ctrX" for="ch" forName="left_31_3" refType="w" fact="0.204"/>
        <dgm:constr type="w" for="ch" forName="right_31_1" refType="w" fact="0.37"/>
        <dgm:constr type="h" for="ch" forName="right_31_1" refType="h" fact="0.24"/>
        <dgm:constr type="b" for="ch" forName="right_31_1" refType="h" fact="0.715"/>
        <dgm:constr type="ctrX" for="ch" forName="right_31_1" refType="w" fact="0.745"/>
        <dgm:constr type="w" for="ch" forName="right_23_1" refType="w" fact="0.37"/>
        <dgm:constr type="h" for="ch" forName="right_23_1" refType="h" fact="0.24"/>
        <dgm:constr type="b" for="ch" forName="right_23_1" refType="h" fact="0.76"/>
        <dgm:constr type="ctrX" for="ch" forName="right_23_1" refType="w" fact="0.77"/>
        <dgm:constr type="w" for="ch" forName="right_23_2" refType="w" fact="0.37"/>
        <dgm:constr type="h" for="ch" forName="right_23_2" refType="h" fact="0.24"/>
        <dgm:constr type="b" for="ch" forName="right_23_2" refType="h" fact="0.535"/>
        <dgm:constr type="ctrX" for="ch" forName="right_23_2" refType="w" fact="0.783"/>
        <dgm:constr type="w" for="ch" forName="right_23_3" refType="w" fact="0.37"/>
        <dgm:constr type="h" for="ch" forName="right_23_3" refType="h" fact="0.24"/>
        <dgm:constr type="b" for="ch" forName="right_23_3" refType="h" fact="0.315"/>
        <dgm:constr type="ctrX" for="ch" forName="right_23_3" refType="w" fact="0.796"/>
        <dgm:constr type="w" for="ch" forName="left_23_1" refType="w" fact="0.37"/>
        <dgm:constr type="h" for="ch" forName="left_23_1" refType="h" fact="0.24"/>
        <dgm:constr type="b" for="ch" forName="left_23_1" refType="h" fact="0.715"/>
        <dgm:constr type="ctrX" for="ch" forName="left_23_1" refType="w" fact="0.255"/>
        <dgm:constr type="w" for="ch" forName="left_23_2" refType="w" fact="0.37"/>
        <dgm:constr type="h" for="ch" forName="left_23_2" refType="h" fact="0.24"/>
        <dgm:constr type="b" for="ch" forName="left_23_2" refType="h" fact="0.49"/>
        <dgm:constr type="ctrX" for="ch" forName="left_23_2" refType="w" fact="0.268"/>
        <dgm:constr type="w" for="ch" forName="left_32_1" refType="w" fact="0.37"/>
        <dgm:constr type="h" for="ch" forName="left_32_1" refType="h" fact="0.24"/>
        <dgm:constr type="b" for="ch" forName="left_32_1" refType="h" fact="0.76"/>
        <dgm:constr type="ctrX" for="ch" forName="left_32_1" refType="w" fact="0.23"/>
        <dgm:constr type="w" for="ch" forName="left_32_2" refType="w" fact="0.37"/>
        <dgm:constr type="h" for="ch" forName="left_32_2" refType="h" fact="0.24"/>
        <dgm:constr type="b" for="ch" forName="left_32_2" refType="h" fact="0.535"/>
        <dgm:constr type="ctrX" for="ch" forName="left_32_2" refType="w" fact="0.217"/>
        <dgm:constr type="w" for="ch" forName="left_32_3" refType="w" fact="0.37"/>
        <dgm:constr type="h" for="ch" forName="left_32_3" refType="h" fact="0.24"/>
        <dgm:constr type="b" for="ch" forName="left_32_3" refType="h" fact="0.315"/>
        <dgm:constr type="ctrX" for="ch" forName="left_32_3" refType="w" fact="0.204"/>
        <dgm:constr type="w" for="ch" forName="right_32_1" refType="w" fact="0.37"/>
        <dgm:constr type="h" for="ch" forName="right_32_1" refType="h" fact="0.24"/>
        <dgm:constr type="b" for="ch" forName="right_32_1" refType="h" fact="0.715"/>
        <dgm:constr type="ctrX" for="ch" forName="right_32_1" refType="w" fact="0.745"/>
        <dgm:constr type="w" for="ch" forName="right_32_2" refType="w" fact="0.37"/>
        <dgm:constr type="h" for="ch" forName="right_32_2" refType="h" fact="0.24"/>
        <dgm:constr type="b" for="ch" forName="right_32_2" refType="h" fact="0.49"/>
        <dgm:constr type="ctrX" for="ch" forName="right_32_2" refType="w" fact="0.732"/>
        <dgm:constr type="w" for="ch" forName="right_33_1" refType="w" fact="0.36"/>
        <dgm:constr type="h" for="ch" forName="right_33_1" refType="h" fact="0.21"/>
        <dgm:constr type="b" for="ch" forName="right_33_1" refType="h" fact="0.725"/>
        <dgm:constr type="ctrX" for="ch" forName="right_33_1" refType="w" fact="0.76"/>
        <dgm:constr type="w" for="ch" forName="right_33_2" refType="w" fact="0.36"/>
        <dgm:constr type="h" for="ch" forName="right_33_2" refType="h" fact="0.21"/>
        <dgm:constr type="b" for="ch" forName="right_33_2" refType="h" fact="0.5"/>
        <dgm:constr type="ctrX" for="ch" forName="right_33_2" refType="w" fact="0.76"/>
        <dgm:constr type="w" for="ch" forName="right_33_3" refType="w" fact="0.36"/>
        <dgm:constr type="h" for="ch" forName="right_33_3" refType="h" fact="0.21"/>
        <dgm:constr type="b" for="ch" forName="right_33_3" refType="h" fact="0.275"/>
        <dgm:constr type="ctrX" for="ch" forName="right_33_3" refType="w" fact="0.76"/>
        <dgm:constr type="w" for="ch" forName="left_33_1" refType="w" fact="0.36"/>
        <dgm:constr type="h" for="ch" forName="left_33_1" refType="h" fact="0.21"/>
        <dgm:constr type="b" for="ch" forName="left_33_1" refType="h" fact="0.725"/>
        <dgm:constr type="ctrX" for="ch" forName="left_33_1" refType="w" fact="0.24"/>
        <dgm:constr type="w" for="ch" forName="left_33_2" refType="w" fact="0.36"/>
        <dgm:constr type="h" for="ch" forName="left_33_2" refType="h" fact="0.21"/>
        <dgm:constr type="b" for="ch" forName="left_33_2" refType="h" fact="0.5"/>
        <dgm:constr type="ctrX" for="ch" forName="left_33_2" refType="w" fact="0.24"/>
        <dgm:constr type="w" for="ch" forName="left_33_3" refType="w" fact="0.36"/>
        <dgm:constr type="h" for="ch" forName="left_33_3" refType="h" fact="0.21"/>
        <dgm:constr type="b" for="ch" forName="left_33_3" refType="h" fact="0.275"/>
        <dgm:constr type="ctrX" for="ch" forName="left_33_3" refType="w" fact="0.24"/>
        <dgm:constr type="w" for="ch" forName="right_04_1" refType="w" fact="0.365"/>
        <dgm:constr type="h" for="ch" forName="right_04_1" refType="h" fact="0.185"/>
        <dgm:constr type="b" for="ch" forName="right_04_1" refType="h" fact="0.76"/>
        <dgm:constr type="ctrX" for="ch" forName="right_04_1" refType="w" fact="0.77"/>
        <dgm:constr type="w" for="ch" forName="right_04_2" refType="w" fact="0.365"/>
        <dgm:constr type="h" for="ch" forName="right_04_2" refType="h" fact="0.185"/>
        <dgm:constr type="b" for="ch" forName="right_04_2" refType="h" fact="0.595"/>
        <dgm:constr type="ctrX" for="ch" forName="right_04_2" refType="w" fact="0.78"/>
        <dgm:constr type="w" for="ch" forName="right_04_3" refType="w" fact="0.365"/>
        <dgm:constr type="h" for="ch" forName="right_04_3" refType="h" fact="0.185"/>
        <dgm:constr type="b" for="ch" forName="right_04_3" refType="h" fact="0.43"/>
        <dgm:constr type="ctrX" for="ch" forName="right_04_3" refType="w" fact="0.79"/>
        <dgm:constr type="w" for="ch" forName="right_04_4" refType="w" fact="0.365"/>
        <dgm:constr type="h" for="ch" forName="right_04_4" refType="h" fact="0.185"/>
        <dgm:constr type="b" for="ch" forName="right_04_4" refType="h" fact="0.265"/>
        <dgm:constr type="ctrX" for="ch" forName="right_04_4" refType="w" fact="0.8"/>
        <dgm:constr type="w" for="ch" forName="left_40_1" refType="w" fact="0.365"/>
        <dgm:constr type="h" for="ch" forName="left_40_1" refType="h" fact="0.185"/>
        <dgm:constr type="b" for="ch" forName="left_40_1" refType="h" fact="0.76"/>
        <dgm:constr type="ctrX" for="ch" forName="left_40_1" refType="w" fact="0.23"/>
        <dgm:constr type="w" for="ch" forName="left_40_2" refType="w" fact="0.365"/>
        <dgm:constr type="h" for="ch" forName="left_40_2" refType="h" fact="0.185"/>
        <dgm:constr type="b" for="ch" forName="left_40_2" refType="h" fact="0.595"/>
        <dgm:constr type="ctrX" for="ch" forName="left_40_2" refType="w" fact="0.22"/>
        <dgm:constr type="w" for="ch" forName="left_40_3" refType="w" fact="0.365"/>
        <dgm:constr type="h" for="ch" forName="left_40_3" refType="h" fact="0.185"/>
        <dgm:constr type="b" for="ch" forName="left_40_3" refType="h" fact="0.43"/>
        <dgm:constr type="ctrX" for="ch" forName="left_40_3" refType="w" fact="0.21"/>
        <dgm:constr type="w" for="ch" forName="left_40_4" refType="w" fact="0.365"/>
        <dgm:constr type="h" for="ch" forName="left_40_4" refType="h" fact="0.185"/>
        <dgm:constr type="b" for="ch" forName="left_40_4" refType="h" fact="0.265"/>
        <dgm:constr type="ctrX" for="ch" forName="left_40_4" refType="w" fact="0.2"/>
        <dgm:constr type="w" for="ch" forName="right_14_1" refType="w" fact="0.365"/>
        <dgm:constr type="h" for="ch" forName="right_14_1" refType="h" fact="0.185"/>
        <dgm:constr type="b" for="ch" forName="right_14_1" refType="h" fact="0.76"/>
        <dgm:constr type="ctrX" for="ch" forName="right_14_1" refType="w" fact="0.77"/>
        <dgm:constr type="w" for="ch" forName="right_14_2" refType="w" fact="0.365"/>
        <dgm:constr type="h" for="ch" forName="right_14_2" refType="h" fact="0.185"/>
        <dgm:constr type="b" for="ch" forName="right_14_2" refType="h" fact="0.595"/>
        <dgm:constr type="ctrX" for="ch" forName="right_14_2" refType="w" fact="0.78"/>
        <dgm:constr type="w" for="ch" forName="right_14_3" refType="w" fact="0.365"/>
        <dgm:constr type="h" for="ch" forName="right_14_3" refType="h" fact="0.185"/>
        <dgm:constr type="b" for="ch" forName="right_14_3" refType="h" fact="0.43"/>
        <dgm:constr type="ctrX" for="ch" forName="right_14_3" refType="w" fact="0.79"/>
        <dgm:constr type="w" for="ch" forName="right_14_4" refType="w" fact="0.365"/>
        <dgm:constr type="h" for="ch" forName="right_14_4" refType="h" fact="0.185"/>
        <dgm:constr type="b" for="ch" forName="right_14_4" refType="h" fact="0.265"/>
        <dgm:constr type="ctrX" for="ch" forName="right_14_4" refType="w" fact="0.8"/>
        <dgm:constr type="w" for="ch" forName="left_14_1" refType="w" fact="0.365"/>
        <dgm:constr type="h" for="ch" forName="left_14_1" refType="h" fact="0.185"/>
        <dgm:constr type="b" for="ch" forName="left_14_1" refType="h" fact="0.715"/>
        <dgm:constr type="ctrX" for="ch" forName="left_14_1" refType="w" fact="0.25"/>
        <dgm:constr type="w" for="ch" forName="left_41_1" refType="w" fact="0.365"/>
        <dgm:constr type="h" for="ch" forName="left_41_1" refType="h" fact="0.185"/>
        <dgm:constr type="b" for="ch" forName="left_41_1" refType="h" fact="0.76"/>
        <dgm:constr type="ctrX" for="ch" forName="left_41_1" refType="w" fact="0.23"/>
        <dgm:constr type="w" for="ch" forName="left_41_2" refType="w" fact="0.365"/>
        <dgm:constr type="h" for="ch" forName="left_41_2" refType="h" fact="0.185"/>
        <dgm:constr type="b" for="ch" forName="left_41_2" refType="h" fact="0.595"/>
        <dgm:constr type="ctrX" for="ch" forName="left_41_2" refType="w" fact="0.22"/>
        <dgm:constr type="w" for="ch" forName="left_41_3" refType="w" fact="0.365"/>
        <dgm:constr type="h" for="ch" forName="left_41_3" refType="h" fact="0.185"/>
        <dgm:constr type="b" for="ch" forName="left_41_3" refType="h" fact="0.43"/>
        <dgm:constr type="ctrX" for="ch" forName="left_41_3" refType="w" fact="0.21"/>
        <dgm:constr type="w" for="ch" forName="left_41_4" refType="w" fact="0.365"/>
        <dgm:constr type="h" for="ch" forName="left_41_4" refType="h" fact="0.185"/>
        <dgm:constr type="b" for="ch" forName="left_41_4" refType="h" fact="0.265"/>
        <dgm:constr type="ctrX" for="ch" forName="left_41_4" refType="w" fact="0.2"/>
        <dgm:constr type="w" for="ch" forName="right_41_1" refType="w" fact="0.365"/>
        <dgm:constr type="h" for="ch" forName="right_41_1" refType="h" fact="0.185"/>
        <dgm:constr type="b" for="ch" forName="right_41_1" refType="h" fact="0.715"/>
        <dgm:constr type="ctrX" for="ch" forName="right_41_1" refType="w" fact="0.75"/>
        <dgm:constr type="w" for="ch" forName="right_24_1" refType="w" fact="0.365"/>
        <dgm:constr type="h" for="ch" forName="right_24_1" refType="h" fact="0.185"/>
        <dgm:constr type="b" for="ch" forName="right_24_1" refType="h" fact="0.76"/>
        <dgm:constr type="ctrX" for="ch" forName="right_24_1" refType="w" fact="0.77"/>
        <dgm:constr type="w" for="ch" forName="right_24_2" refType="w" fact="0.365"/>
        <dgm:constr type="h" for="ch" forName="right_24_2" refType="h" fact="0.185"/>
        <dgm:constr type="b" for="ch" forName="right_24_2" refType="h" fact="0.595"/>
        <dgm:constr type="ctrX" for="ch" forName="right_24_2" refType="w" fact="0.78"/>
        <dgm:constr type="w" for="ch" forName="right_24_3" refType="w" fact="0.365"/>
        <dgm:constr type="h" for="ch" forName="right_24_3" refType="h" fact="0.185"/>
        <dgm:constr type="b" for="ch" forName="right_24_3" refType="h" fact="0.43"/>
        <dgm:constr type="ctrX" for="ch" forName="right_24_3" refType="w" fact="0.79"/>
        <dgm:constr type="w" for="ch" forName="right_24_4" refType="w" fact="0.365"/>
        <dgm:constr type="h" for="ch" forName="right_24_4" refType="h" fact="0.185"/>
        <dgm:constr type="b" for="ch" forName="right_24_4" refType="h" fact="0.265"/>
        <dgm:constr type="ctrX" for="ch" forName="right_24_4" refType="w" fact="0.8"/>
        <dgm:constr type="w" for="ch" forName="left_24_1" refType="w" fact="0.365"/>
        <dgm:constr type="h" for="ch" forName="left_24_1" refType="h" fact="0.185"/>
        <dgm:constr type="b" for="ch" forName="left_24_1" refType="h" fact="0.715"/>
        <dgm:constr type="ctrX" for="ch" forName="left_24_1" refType="w" fact="0.25"/>
        <dgm:constr type="w" for="ch" forName="left_24_2" refType="w" fact="0.365"/>
        <dgm:constr type="h" for="ch" forName="left_24_2" refType="h" fact="0.185"/>
        <dgm:constr type="b" for="ch" forName="left_24_2" refType="h" fact="0.55"/>
        <dgm:constr type="ctrX" for="ch" forName="left_24_2" refType="w" fact="0.26"/>
        <dgm:constr type="w" for="ch" forName="left_42_1" refType="w" fact="0.365"/>
        <dgm:constr type="h" for="ch" forName="left_42_1" refType="h" fact="0.185"/>
        <dgm:constr type="b" for="ch" forName="left_42_1" refType="h" fact="0.76"/>
        <dgm:constr type="ctrX" for="ch" forName="left_42_1" refType="w" fact="0.23"/>
        <dgm:constr type="w" for="ch" forName="left_42_2" refType="w" fact="0.365"/>
        <dgm:constr type="h" for="ch" forName="left_42_2" refType="h" fact="0.185"/>
        <dgm:constr type="b" for="ch" forName="left_42_2" refType="h" fact="0.595"/>
        <dgm:constr type="ctrX" for="ch" forName="left_42_2" refType="w" fact="0.22"/>
        <dgm:constr type="w" for="ch" forName="left_42_3" refType="w" fact="0.365"/>
        <dgm:constr type="h" for="ch" forName="left_42_3" refType="h" fact="0.185"/>
        <dgm:constr type="b" for="ch" forName="left_42_3" refType="h" fact="0.43"/>
        <dgm:constr type="ctrX" for="ch" forName="left_42_3" refType="w" fact="0.21"/>
        <dgm:constr type="w" for="ch" forName="left_42_4" refType="w" fact="0.365"/>
        <dgm:constr type="h" for="ch" forName="left_42_4" refType="h" fact="0.185"/>
        <dgm:constr type="b" for="ch" forName="left_42_4" refType="h" fact="0.265"/>
        <dgm:constr type="ctrX" for="ch" forName="left_42_4" refType="w" fact="0.2"/>
        <dgm:constr type="w" for="ch" forName="right_42_1" refType="w" fact="0.365"/>
        <dgm:constr type="h" for="ch" forName="right_42_1" refType="h" fact="0.185"/>
        <dgm:constr type="b" for="ch" forName="right_42_1" refType="h" fact="0.715"/>
        <dgm:constr type="ctrX" for="ch" forName="right_42_1" refType="w" fact="0.75"/>
        <dgm:constr type="w" for="ch" forName="right_42_2" refType="w" fact="0.365"/>
        <dgm:constr type="h" for="ch" forName="right_42_2" refType="h" fact="0.185"/>
        <dgm:constr type="b" for="ch" forName="right_42_2" refType="h" fact="0.55"/>
        <dgm:constr type="ctrX" for="ch" forName="right_42_2" refType="w" fact="0.74"/>
        <dgm:constr type="w" for="ch" forName="right_34_1" refType="w" fact="0.365"/>
        <dgm:constr type="h" for="ch" forName="right_34_1" refType="h" fact="0.185"/>
        <dgm:constr type="b" for="ch" forName="right_34_1" refType="h" fact="0.76"/>
        <dgm:constr type="ctrX" for="ch" forName="right_34_1" refType="w" fact="0.77"/>
        <dgm:constr type="w" for="ch" forName="right_34_2" refType="w" fact="0.365"/>
        <dgm:constr type="h" for="ch" forName="right_34_2" refType="h" fact="0.185"/>
        <dgm:constr type="b" for="ch" forName="right_34_2" refType="h" fact="0.595"/>
        <dgm:constr type="ctrX" for="ch" forName="right_34_2" refType="w" fact="0.78"/>
        <dgm:constr type="w" for="ch" forName="right_34_3" refType="w" fact="0.365"/>
        <dgm:constr type="h" for="ch" forName="right_34_3" refType="h" fact="0.185"/>
        <dgm:constr type="b" for="ch" forName="right_34_3" refType="h" fact="0.43"/>
        <dgm:constr type="ctrX" for="ch" forName="right_34_3" refType="w" fact="0.79"/>
        <dgm:constr type="w" for="ch" forName="right_34_4" refType="w" fact="0.365"/>
        <dgm:constr type="h" for="ch" forName="right_34_4" refType="h" fact="0.185"/>
        <dgm:constr type="b" for="ch" forName="right_34_4" refType="h" fact="0.265"/>
        <dgm:constr type="ctrX" for="ch" forName="right_34_4" refType="w" fact="0.8"/>
        <dgm:constr type="w" for="ch" forName="left_34_1" refType="w" fact="0.365"/>
        <dgm:constr type="h" for="ch" forName="left_34_1" refType="h" fact="0.185"/>
        <dgm:constr type="b" for="ch" forName="left_34_1" refType="h" fact="0.715"/>
        <dgm:constr type="ctrX" for="ch" forName="left_34_1" refType="w" fact="0.25"/>
        <dgm:constr type="w" for="ch" forName="left_34_2" refType="w" fact="0.365"/>
        <dgm:constr type="h" for="ch" forName="left_34_2" refType="h" fact="0.185"/>
        <dgm:constr type="b" for="ch" forName="left_34_2" refType="h" fact="0.55"/>
        <dgm:constr type="ctrX" for="ch" forName="left_34_2" refType="w" fact="0.26"/>
        <dgm:constr type="w" for="ch" forName="left_34_3" refType="w" fact="0.365"/>
        <dgm:constr type="h" for="ch" forName="left_34_3" refType="h" fact="0.185"/>
        <dgm:constr type="b" for="ch" forName="left_34_3" refType="h" fact="0.385"/>
        <dgm:constr type="ctrX" for="ch" forName="left_34_3" refType="w" fact="0.27"/>
        <dgm:constr type="w" for="ch" forName="left_43_1" refType="w" fact="0.365"/>
        <dgm:constr type="h" for="ch" forName="left_43_1" refType="h" fact="0.185"/>
        <dgm:constr type="b" for="ch" forName="left_43_1" refType="h" fact="0.76"/>
        <dgm:constr type="ctrX" for="ch" forName="left_43_1" refType="w" fact="0.23"/>
        <dgm:constr type="w" for="ch" forName="left_43_2" refType="w" fact="0.365"/>
        <dgm:constr type="h" for="ch" forName="left_43_2" refType="h" fact="0.185"/>
        <dgm:constr type="b" for="ch" forName="left_43_2" refType="h" fact="0.595"/>
        <dgm:constr type="ctrX" for="ch" forName="left_43_2" refType="w" fact="0.22"/>
        <dgm:constr type="w" for="ch" forName="left_43_3" refType="w" fact="0.365"/>
        <dgm:constr type="h" for="ch" forName="left_43_3" refType="h" fact="0.185"/>
        <dgm:constr type="b" for="ch" forName="left_43_3" refType="h" fact="0.43"/>
        <dgm:constr type="ctrX" for="ch" forName="left_43_3" refType="w" fact="0.21"/>
        <dgm:constr type="w" for="ch" forName="left_43_4" refType="w" fact="0.365"/>
        <dgm:constr type="h" for="ch" forName="left_43_4" refType="h" fact="0.185"/>
        <dgm:constr type="b" for="ch" forName="left_43_4" refType="h" fact="0.265"/>
        <dgm:constr type="ctrX" for="ch" forName="left_43_4" refType="w" fact="0.2"/>
        <dgm:constr type="w" for="ch" forName="right_43_1" refType="w" fact="0.365"/>
        <dgm:constr type="h" for="ch" forName="right_43_1" refType="h" fact="0.185"/>
        <dgm:constr type="b" for="ch" forName="right_43_1" refType="h" fact="0.715"/>
        <dgm:constr type="ctrX" for="ch" forName="right_43_1" refType="w" fact="0.75"/>
        <dgm:constr type="w" for="ch" forName="right_43_2" refType="w" fact="0.365"/>
        <dgm:constr type="h" for="ch" forName="right_43_2" refType="h" fact="0.185"/>
        <dgm:constr type="b" for="ch" forName="right_43_2" refType="h" fact="0.55"/>
        <dgm:constr type="ctrX" for="ch" forName="right_43_2" refType="w" fact="0.74"/>
        <dgm:constr type="w" for="ch" forName="right_43_3" refType="w" fact="0.365"/>
        <dgm:constr type="h" for="ch" forName="right_43_3" refType="h" fact="0.185"/>
        <dgm:constr type="b" for="ch" forName="right_43_3" refType="h" fact="0.385"/>
        <dgm:constr type="ctrX" for="ch" forName="right_43_3" refType="w" fact="0.73"/>
        <dgm:constr type="w" for="ch" forName="right_44_1" refType="w" fact="0.36"/>
        <dgm:constr type="h" for="ch" forName="right_44_1" refType="h" fact="0.154"/>
        <dgm:constr type="b" for="ch" forName="right_44_1" refType="h" fact="0.725"/>
        <dgm:constr type="ctrX" for="ch" forName="right_44_1" refType="w" fact="0.76"/>
        <dgm:constr type="w" for="ch" forName="right_44_2" refType="w" fact="0.36"/>
        <dgm:constr type="h" for="ch" forName="right_44_2" refType="h" fact="0.154"/>
        <dgm:constr type="b" for="ch" forName="right_44_2" refType="h" fact="0.559"/>
        <dgm:constr type="ctrX" for="ch" forName="right_44_2" refType="w" fact="0.76"/>
        <dgm:constr type="w" for="ch" forName="right_44_3" refType="w" fact="0.36"/>
        <dgm:constr type="h" for="ch" forName="right_44_3" refType="h" fact="0.154"/>
        <dgm:constr type="b" for="ch" forName="right_44_3" refType="h" fact="0.393"/>
        <dgm:constr type="ctrX" for="ch" forName="right_44_3" refType="w" fact="0.76"/>
        <dgm:constr type="w" for="ch" forName="right_44_4" refType="w" fact="0.36"/>
        <dgm:constr type="h" for="ch" forName="right_44_4" refType="h" fact="0.154"/>
        <dgm:constr type="b" for="ch" forName="right_44_4" refType="h" fact="0.224"/>
        <dgm:constr type="ctrX" for="ch" forName="right_44_4" refType="w" fact="0.76"/>
        <dgm:constr type="w" for="ch" forName="left_44_1" refType="w" fact="0.36"/>
        <dgm:constr type="h" for="ch" forName="left_44_1" refType="h" fact="0.154"/>
        <dgm:constr type="b" for="ch" forName="left_44_1" refType="h" fact="0.725"/>
        <dgm:constr type="ctrX" for="ch" forName="left_44_1" refType="w" fact="0.24"/>
        <dgm:constr type="w" for="ch" forName="left_44_2" refType="w" fact="0.36"/>
        <dgm:constr type="h" for="ch" forName="left_44_2" refType="h" fact="0.154"/>
        <dgm:constr type="b" for="ch" forName="left_44_2" refType="h" fact="0.559"/>
        <dgm:constr type="ctrX" for="ch" forName="left_44_2" refType="w" fact="0.24"/>
        <dgm:constr type="w" for="ch" forName="left_44_3" refType="w" fact="0.36"/>
        <dgm:constr type="h" for="ch" forName="left_44_3" refType="h" fact="0.154"/>
        <dgm:constr type="b" for="ch" forName="left_44_3" refType="h" fact="0.393"/>
        <dgm:constr type="ctrX" for="ch" forName="left_44_3" refType="w" fact="0.24"/>
        <dgm:constr type="w" for="ch" forName="left_44_4" refType="w" fact="0.36"/>
        <dgm:constr type="h" for="ch" forName="left_44_4" refType="h" fact="0.154"/>
        <dgm:constr type="b" for="ch" forName="left_44_4" refType="h" fact="0.224"/>
        <dgm:constr type="ctrX" for="ch" forName="left_44_4" refType="w" fact="0.24"/>
      </dgm:constrLst>
      <dgm:ruleLst/>
      <dgm:layoutNode name="dummyMaxCanvas_ChildArea">
        <dgm:alg type="sp"/>
        <dgm:shape xmlns:r="http://schemas.openxmlformats.org/officeDocument/2006/relationships" r:blip="">
          <dgm:adjLst/>
        </dgm:shape>
        <dgm:presOf/>
        <dgm:constrLst/>
        <dgm:ruleLst/>
      </dgm:layoutNode>
      <dgm:layoutNode name="fulcrum" styleLbl="alignAccFollowNode1">
        <dgm:alg type="sp"/>
        <dgm:shape xmlns:r="http://schemas.openxmlformats.org/officeDocument/2006/relationships" type="triangle" r:blip="">
          <dgm:adjLst/>
        </dgm:shape>
        <dgm:presOf/>
        <dgm:constrLst/>
        <dgm:ruleLst/>
      </dgm:layoutNode>
      <dgm:choose name="Name0">
        <dgm:if name="Name1" axis="ch ch" ptType="node node" st="1 1" cnt="1 0" func="cnt" op="equ" val="0">
          <dgm:choose name="Name2">
            <dgm:if name="Name3" axis="ch ch" ptType="node node" st="2 1" cnt="1 0" func="cnt" op="equ" val="0">
              <dgm:layoutNode name="balance_00" styleLbl="alignAccFollowNode1">
                <dgm:varLst>
                  <dgm:bulletEnabled val="1"/>
                </dgm:varLst>
                <dgm:alg type="sp"/>
                <dgm:shape xmlns:r="http://schemas.openxmlformats.org/officeDocument/2006/relationships" type="rect" r:blip="">
                  <dgm:adjLst/>
                </dgm:shape>
                <dgm:presOf/>
                <dgm:constrLst/>
                <dgm:ruleLst/>
              </dgm:layoutNode>
            </dgm:if>
            <dgm:else name="Name4">
              <dgm:choose name="Name5">
                <dgm:if name="Name6" axis="ch ch" ptType="node node" st="2 1" cnt="1 0" func="cnt" op="equ" val="1">
                  <dgm:layoutNode name="balance_01" styleLbl="alignAccFollowNode1">
                    <dgm:varLst>
                      <dgm:bulletEnabled val="1"/>
                    </dgm:varLst>
                    <dgm:alg type="sp"/>
                    <dgm:shape xmlns:r="http://schemas.openxmlformats.org/officeDocument/2006/relationships" rot="4" type="rect" r:blip="">
                      <dgm:adjLst/>
                    </dgm:shape>
                    <dgm:presOf/>
                    <dgm:constrLst/>
                    <dgm:ruleLst/>
                  </dgm:layoutNode>
                  <dgm:layoutNode name="right_0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
                  <dgm:choose name="Name8">
                    <dgm:if name="Name9" axis="ch ch" ptType="node node" st="2 1" cnt="1 0" func="cnt" op="equ" val="2">
                      <dgm:layoutNode name="balance_02" styleLbl="alignAccFollowNode1">
                        <dgm:varLst>
                          <dgm:bulletEnabled val="1"/>
                        </dgm:varLst>
                        <dgm:alg type="sp"/>
                        <dgm:shape xmlns:r="http://schemas.openxmlformats.org/officeDocument/2006/relationships" rot="4" type="rect" r:blip="">
                          <dgm:adjLst/>
                        </dgm:shape>
                        <dgm:presOf/>
                        <dgm:constrLst/>
                        <dgm:ruleLst/>
                      </dgm:layoutNode>
                      <dgm:layoutNode name="right_0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
                      <dgm:choose name="Name11">
                        <dgm:if name="Name12" axis="ch ch" ptType="node node" st="2 1" cnt="1 0" func="cnt" op="equ" val="3">
                          <dgm:layoutNode name="balance_03" styleLbl="alignAccFollowNode1">
                            <dgm:varLst>
                              <dgm:bulletEnabled val="1"/>
                            </dgm:varLst>
                            <dgm:alg type="sp"/>
                            <dgm:shape xmlns:r="http://schemas.openxmlformats.org/officeDocument/2006/relationships" rot="4" type="rect" r:blip="">
                              <dgm:adjLst/>
                            </dgm:shape>
                            <dgm:presOf/>
                            <dgm:constrLst/>
                            <dgm:ruleLst/>
                          </dgm:layoutNode>
                          <dgm:layoutNode name="right_0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3">
                          <dgm:choose name="Name14">
                            <dgm:if name="Name15" axis="ch ch" ptType="node node" st="2 1" cnt="1 0" func="cnt" op="gte" val="4">
                              <dgm:layoutNode name="balance_04" styleLbl="alignAccFollowNode1">
                                <dgm:varLst>
                                  <dgm:bulletEnabled val="1"/>
                                </dgm:varLst>
                                <dgm:alg type="sp"/>
                                <dgm:shape xmlns:r="http://schemas.openxmlformats.org/officeDocument/2006/relationships" rot="4" type="rect" r:blip="">
                                  <dgm:adjLst/>
                                </dgm:shape>
                                <dgm:presOf/>
                                <dgm:constrLst/>
                                <dgm:ruleLst/>
                              </dgm:layoutNode>
                              <dgm:layoutNode name="right_0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6"/>
                          </dgm:choose>
                        </dgm:else>
                      </dgm:choose>
                    </dgm:else>
                  </dgm:choose>
                </dgm:else>
              </dgm:choose>
            </dgm:else>
          </dgm:choose>
        </dgm:if>
        <dgm:else name="Name17">
          <dgm:choose name="Name18">
            <dgm:if name="Name19" axis="ch ch" ptType="node node" st="1 1" cnt="1 0" func="cnt" op="equ" val="1">
              <dgm:choose name="Name20">
                <dgm:if name="Name21" axis="ch ch" ptType="node node" st="2 1" cnt="1 0" func="cnt" op="equ" val="0">
                  <dgm:layoutNode name="balance_10" styleLbl="alignAccFollowNode1">
                    <dgm:varLst>
                      <dgm:bulletEnabled val="1"/>
                    </dgm:varLst>
                    <dgm:alg type="sp"/>
                    <dgm:shape xmlns:r="http://schemas.openxmlformats.org/officeDocument/2006/relationships" rot="-4" type="rect" r:blip="">
                      <dgm:adjLst/>
                    </dgm:shape>
                    <dgm:presOf/>
                    <dgm:constrLst/>
                    <dgm:ruleLst/>
                  </dgm:layoutNode>
                  <dgm:layoutNode name="left_1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2">
                  <dgm:choose name="Name23">
                    <dgm:if name="Name24" axis="ch ch" ptType="node node" st="2 1" cnt="1 0" func="cnt" op="equ" val="1">
                      <dgm:layoutNode name="balance_11" styleLbl="alignAccFollowNode1">
                        <dgm:varLst>
                          <dgm:bulletEnabled val="1"/>
                        </dgm:varLst>
                        <dgm:alg type="sp"/>
                        <dgm:shape xmlns:r="http://schemas.openxmlformats.org/officeDocument/2006/relationships" type="rect" r:blip="">
                          <dgm:adjLst/>
                        </dgm:shape>
                        <dgm:presOf/>
                        <dgm:constrLst/>
                        <dgm:ruleLst/>
                      </dgm:layoutNode>
                      <dgm:layoutNode name="left_11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1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5">
                      <dgm:choose name="Name26">
                        <dgm:if name="Name27" axis="ch ch" ptType="node node" st="2 1" cnt="1 0" func="cnt" op="equ" val="2">
                          <dgm:layoutNode name="balance_12" styleLbl="alignAccFollowNode1">
                            <dgm:varLst>
                              <dgm:bulletEnabled val="1"/>
                            </dgm:varLst>
                            <dgm:alg type="sp"/>
                            <dgm:shape xmlns:r="http://schemas.openxmlformats.org/officeDocument/2006/relationships" rot="4" type="rect" r:blip="">
                              <dgm:adjLst/>
                            </dgm:shape>
                            <dgm:presOf/>
                            <dgm:constrLst/>
                            <dgm:ruleLst/>
                          </dgm:layoutNode>
                          <dgm:layoutNode name="right_1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8">
                          <dgm:choose name="Name29">
                            <dgm:if name="Name30" axis="ch ch" ptType="node node" st="2 1" cnt="1 0" func="cnt" op="equ" val="3">
                              <dgm:layoutNode name="balance_13" styleLbl="alignAccFollowNode1">
                                <dgm:varLst>
                                  <dgm:bulletEnabled val="1"/>
                                </dgm:varLst>
                                <dgm:alg type="sp"/>
                                <dgm:shape xmlns:r="http://schemas.openxmlformats.org/officeDocument/2006/relationships" rot="4" type="rect" r:blip="">
                                  <dgm:adjLst/>
                                </dgm:shape>
                                <dgm:presOf/>
                                <dgm:constrLst/>
                                <dgm:ruleLst/>
                              </dgm:layoutNode>
                              <dgm:layoutNode name="right_1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1">
                              <dgm:choose name="Name32">
                                <dgm:if name="Name33" axis="ch ch" ptType="node node" st="2 1" cnt="1 0" func="cnt" op="gte" val="4">
                                  <dgm:layoutNode name="balance_14" styleLbl="alignAccFollowNode1">
                                    <dgm:varLst>
                                      <dgm:bulletEnabled val="1"/>
                                    </dgm:varLst>
                                    <dgm:alg type="sp"/>
                                    <dgm:shape xmlns:r="http://schemas.openxmlformats.org/officeDocument/2006/relationships" rot="4" type="rect" r:blip="">
                                      <dgm:adjLst/>
                                    </dgm:shape>
                                    <dgm:presOf/>
                                    <dgm:constrLst/>
                                    <dgm:ruleLst/>
                                  </dgm:layoutNode>
                                  <dgm:layoutNode name="right_1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4"/>
                              </dgm:choose>
                            </dgm:else>
                          </dgm:choose>
                        </dgm:else>
                      </dgm:choose>
                    </dgm:else>
                  </dgm:choose>
                </dgm:else>
              </dgm:choose>
            </dgm:if>
            <dgm:else name="Name35">
              <dgm:choose name="Name36">
                <dgm:if name="Name37" axis="ch ch" ptType="node node" st="1 1" cnt="1 0" func="cnt" op="equ" val="2">
                  <dgm:choose name="Name38">
                    <dgm:if name="Name39" axis="ch ch" ptType="node node" st="2 1" cnt="1 0" func="cnt" op="equ" val="0">
                      <dgm:layoutNode name="balance_20" styleLbl="alignAccFollowNode1">
                        <dgm:varLst>
                          <dgm:bulletEnabled val="1"/>
                        </dgm:varLst>
                        <dgm:alg type="sp"/>
                        <dgm:shape xmlns:r="http://schemas.openxmlformats.org/officeDocument/2006/relationships" rot="-4" type="rect" r:blip="">
                          <dgm:adjLst/>
                        </dgm:shape>
                        <dgm:presOf/>
                        <dgm:constrLst/>
                        <dgm:ruleLst/>
                      </dgm:layoutNode>
                      <dgm:layoutNode name="left_2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0">
                      <dgm:choose name="Name41">
                        <dgm:if name="Name42" axis="ch ch" ptType="node node" st="2 1" cnt="1 0" func="cnt" op="equ" val="1">
                          <dgm:layoutNode name="balance_21" styleLbl="alignAccFollowNode1">
                            <dgm:varLst>
                              <dgm:bulletEnabled val="1"/>
                            </dgm:varLst>
                            <dgm:alg type="sp"/>
                            <dgm:shape xmlns:r="http://schemas.openxmlformats.org/officeDocument/2006/relationships" rot="-4" type="rect" r:blip="">
                              <dgm:adjLst/>
                            </dgm:shape>
                            <dgm:presOf/>
                            <dgm:constrLst/>
                            <dgm:ruleLst/>
                          </dgm:layoutNode>
                          <dgm:layoutNode name="left_2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3">
                          <dgm:choose name="Name44">
                            <dgm:if name="Name45" axis="ch ch" ptType="node node" st="2 1" cnt="1 0" func="cnt" op="equ" val="2">
                              <dgm:layoutNode name="balance_22" styleLbl="alignAccFollowNode1">
                                <dgm:varLst>
                                  <dgm:bulletEnabled val="1"/>
                                </dgm:varLst>
                                <dgm:alg type="sp"/>
                                <dgm:shape xmlns:r="http://schemas.openxmlformats.org/officeDocument/2006/relationships" type="rect" r:blip="">
                                  <dgm:adjLst/>
                                </dgm:shape>
                                <dgm:presOf/>
                                <dgm:constrLst/>
                                <dgm:ruleLst/>
                              </dgm:layoutNode>
                              <dgm:layoutNode name="right_22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2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6">
                              <dgm:choose name="Name47">
                                <dgm:if name="Name48" axis="ch ch" ptType="node node" st="2 1" cnt="1 0" func="cnt" op="equ" val="3">
                                  <dgm:layoutNode name="balance_23" styleLbl="alignAccFollowNode1">
                                    <dgm:varLst>
                                      <dgm:bulletEnabled val="1"/>
                                    </dgm:varLst>
                                    <dgm:alg type="sp"/>
                                    <dgm:shape xmlns:r="http://schemas.openxmlformats.org/officeDocument/2006/relationships" rot="4" type="rect" r:blip="">
                                      <dgm:adjLst/>
                                    </dgm:shape>
                                    <dgm:presOf/>
                                    <dgm:constrLst/>
                                    <dgm:ruleLst/>
                                  </dgm:layoutNode>
                                  <dgm:layoutNode name="right_2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9">
                                  <dgm:choose name="Name50">
                                    <dgm:if name="Name51" axis="ch ch" ptType="node node" st="2 1" cnt="1 0" func="cnt" op="gte" val="4">
                                      <dgm:layoutNode name="balance_24" styleLbl="alignAccFollowNode1">
                                        <dgm:varLst>
                                          <dgm:bulletEnabled val="1"/>
                                        </dgm:varLst>
                                        <dgm:alg type="sp"/>
                                        <dgm:shape xmlns:r="http://schemas.openxmlformats.org/officeDocument/2006/relationships" rot="4" type="rect" r:blip="">
                                          <dgm:adjLst/>
                                        </dgm:shape>
                                        <dgm:presOf/>
                                        <dgm:constrLst/>
                                        <dgm:ruleLst/>
                                      </dgm:layoutNode>
                                      <dgm:layoutNode name="right_2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2"/>
                                  </dgm:choose>
                                </dgm:else>
                              </dgm:choose>
                            </dgm:else>
                          </dgm:choose>
                        </dgm:else>
                      </dgm:choose>
                    </dgm:else>
                  </dgm:choose>
                </dgm:if>
                <dgm:else name="Name53">
                  <dgm:choose name="Name54">
                    <dgm:if name="Name55" axis="ch ch" ptType="node node" st="1 1" cnt="1 0" func="cnt" op="equ" val="3">
                      <dgm:choose name="Name56">
                        <dgm:if name="Name57" axis="ch ch" ptType="node node" st="2 1" cnt="1 0" func="cnt" op="equ" val="0">
                          <dgm:layoutNode name="balance_30" styleLbl="alignAccFollowNode1">
                            <dgm:varLst>
                              <dgm:bulletEnabled val="1"/>
                            </dgm:varLst>
                            <dgm:alg type="sp"/>
                            <dgm:shape xmlns:r="http://schemas.openxmlformats.org/officeDocument/2006/relationships" rot="-4" type="rect" r:blip="">
                              <dgm:adjLst/>
                            </dgm:shape>
                            <dgm:presOf/>
                            <dgm:constrLst/>
                            <dgm:ruleLst/>
                          </dgm:layoutNode>
                          <dgm:layoutNode name="left_3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name="Name59">
                            <dgm:if name="Name60" axis="ch ch" ptType="node node" st="2 1" cnt="1 0" func="cnt" op="equ" val="1">
                              <dgm:layoutNode name="balance_31" styleLbl="alignAccFollowNode1">
                                <dgm:varLst>
                                  <dgm:bulletEnabled val="1"/>
                                </dgm:varLst>
                                <dgm:alg type="sp"/>
                                <dgm:shape xmlns:r="http://schemas.openxmlformats.org/officeDocument/2006/relationships" rot="-4" type="rect" r:blip="">
                                  <dgm:adjLst/>
                                </dgm:shape>
                                <dgm:presOf/>
                                <dgm:constrLst/>
                                <dgm:ruleLst/>
                              </dgm:layoutNode>
                              <dgm:layoutNode name="left_3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1">
                              <dgm:choose name="Name62">
                                <dgm:if name="Name63" axis="ch ch" ptType="node node" st="2 1" cnt="1 0" func="cnt" op="equ" val="2">
                                  <dgm:layoutNode name="balance_32" styleLbl="alignAccFollowNode1">
                                    <dgm:varLst>
                                      <dgm:bulletEnabled val="1"/>
                                    </dgm:varLst>
                                    <dgm:alg type="sp"/>
                                    <dgm:shape xmlns:r="http://schemas.openxmlformats.org/officeDocument/2006/relationships" rot="-4" type="rect" r:blip="">
                                      <dgm:adjLst/>
                                    </dgm:shape>
                                    <dgm:presOf/>
                                    <dgm:constrLst/>
                                    <dgm:ruleLst/>
                                  </dgm:layoutNode>
                                  <dgm:layoutNode name="left_3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4">
                                  <dgm:choose name="Name65">
                                    <dgm:if name="Name66" axis="ch ch" ptType="node node" st="2 1" cnt="1 0" func="cnt" op="equ" val="3">
                                      <dgm:layoutNode name="balance_33" styleLbl="alignAccFollowNode1">
                                        <dgm:varLst>
                                          <dgm:bulletEnabled val="1"/>
                                        </dgm:varLst>
                                        <dgm:alg type="sp"/>
                                        <dgm:shape xmlns:r="http://schemas.openxmlformats.org/officeDocument/2006/relationships" type="rect" r:blip="">
                                          <dgm:adjLst/>
                                        </dgm:shape>
                                        <dgm:presOf/>
                                        <dgm:constrLst/>
                                        <dgm:ruleLst/>
                                      </dgm:layoutNode>
                                      <dgm:layoutNode name="right_33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7">
                                      <dgm:choose name="Name68">
                                        <dgm:if name="Name69" axis="ch ch" ptType="node node" st="2 1" cnt="1 0" func="cnt" op="gte" val="4">
                                          <dgm:layoutNode name="balance_34" styleLbl="alignAccFollowNode1">
                                            <dgm:varLst>
                                              <dgm:bulletEnabled val="1"/>
                                            </dgm:varLst>
                                            <dgm:alg type="sp"/>
                                            <dgm:shape xmlns:r="http://schemas.openxmlformats.org/officeDocument/2006/relationships" rot="4" type="rect" r:blip="">
                                              <dgm:adjLst/>
                                            </dgm:shape>
                                            <dgm:presOf/>
                                            <dgm:constrLst/>
                                            <dgm:ruleLst/>
                                          </dgm:layoutNode>
                                          <dgm:layoutNode name="right_3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0"/>
                                      </dgm:choose>
                                    </dgm:else>
                                  </dgm:choose>
                                </dgm:else>
                              </dgm:choose>
                            </dgm:else>
                          </dgm:choose>
                        </dgm:else>
                      </dgm:choose>
                    </dgm:if>
                    <dgm:else name="Name71">
                      <dgm:choose name="Name72">
                        <dgm:if name="Name73" axis="ch ch" ptType="node node" st="1 1" cnt="1 0" func="cnt" op="gte" val="4">
                          <dgm:choose name="Name74">
                            <dgm:if name="Name75" axis="ch ch" ptType="node node" st="2 1" cnt="1 0" func="cnt" op="equ" val="0">
                              <dgm:layoutNode name="balance_40" styleLbl="alignAccFollowNode1">
                                <dgm:varLst>
                                  <dgm:bulletEnabled val="1"/>
                                </dgm:varLst>
                                <dgm:alg type="sp"/>
                                <dgm:shape xmlns:r="http://schemas.openxmlformats.org/officeDocument/2006/relationships" rot="-4" type="rect" r:blip="">
                                  <dgm:adjLst/>
                                </dgm:shape>
                                <dgm:presOf/>
                                <dgm:constrLst/>
                                <dgm:ruleLst/>
                              </dgm:layoutNode>
                              <dgm:layoutNode name="left_4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6">
                              <dgm:choose name="Name77">
                                <dgm:if name="Name78" axis="ch ch" ptType="node node" st="2 1" cnt="1 0" func="cnt" op="equ" val="1">
                                  <dgm:layoutNode name="balance_41" styleLbl="alignAccFollowNode1">
                                    <dgm:varLst>
                                      <dgm:bulletEnabled val="1"/>
                                    </dgm:varLst>
                                    <dgm:alg type="sp"/>
                                    <dgm:shape xmlns:r="http://schemas.openxmlformats.org/officeDocument/2006/relationships" rot="-4" type="rect" r:blip="">
                                      <dgm:adjLst/>
                                    </dgm:shape>
                                    <dgm:presOf/>
                                    <dgm:constrLst/>
                                    <dgm:ruleLst/>
                                  </dgm:layoutNode>
                                  <dgm:layoutNode name="left_4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name="Name80">
                                    <dgm:if name="Name81" axis="ch ch" ptType="node node" st="2 1" cnt="1 0" func="cnt" op="equ" val="2">
                                      <dgm:layoutNode name="balance_42" styleLbl="alignAccFollowNode1">
                                        <dgm:varLst>
                                          <dgm:bulletEnabled val="1"/>
                                        </dgm:varLst>
                                        <dgm:alg type="sp"/>
                                        <dgm:shape xmlns:r="http://schemas.openxmlformats.org/officeDocument/2006/relationships" rot="-4" type="rect" r:blip="">
                                          <dgm:adjLst/>
                                        </dgm:shape>
                                        <dgm:presOf/>
                                        <dgm:constrLst/>
                                        <dgm:ruleLst/>
                                      </dgm:layoutNode>
                                      <dgm:layoutNode name="left_4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2">
                                      <dgm:choose name="Name83">
                                        <dgm:if name="Name84" axis="ch ch" ptType="node node" st="2 1" cnt="1 0" func="cnt" op="equ" val="3">
                                          <dgm:layoutNode name="balance_43" styleLbl="alignAccFollowNode1">
                                            <dgm:varLst>
                                              <dgm:bulletEnabled val="1"/>
                                            </dgm:varLst>
                                            <dgm:alg type="sp"/>
                                            <dgm:shape xmlns:r="http://schemas.openxmlformats.org/officeDocument/2006/relationships" rot="-4" type="rect" r:blip="">
                                              <dgm:adjLst/>
                                            </dgm:shape>
                                            <dgm:presOf/>
                                            <dgm:constrLst/>
                                            <dgm:ruleLst/>
                                          </dgm:layoutNode>
                                          <dgm:layoutNode name="left_4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5">
                                          <dgm:choose name="Name86">
                                            <dgm:if name="Name87" axis="ch ch" ptType="node node" st="2 1" cnt="1 0" func="cnt" op="gte" val="4">
                                              <dgm:layoutNode name="balance_44" styleLbl="alignAccFollowNode1">
                                                <dgm:varLst>
                                                  <dgm:bulletEnabled val="1"/>
                                                </dgm:varLst>
                                                <dgm:alg type="sp"/>
                                                <dgm:shape xmlns:r="http://schemas.openxmlformats.org/officeDocument/2006/relationships" type="rect" r:blip="">
                                                  <dgm:adjLst/>
                                                </dgm:shape>
                                                <dgm:presOf/>
                                                <dgm:constrLst/>
                                                <dgm:ruleLst/>
                                              </dgm:layoutNode>
                                              <dgm:layoutNode name="right_44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4" styleLbl="node1">
                                                <dgm:varLst>
                                                  <dgm:bulletEnabled val="1"/>
                                                </dgm:varLst>
                                                <dgm:alg type="tx"/>
                                                <dgm:shape xmlns:r="http://schemas.openxmlformats.org/officeDocument/2006/relationships"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4" styleLbl="node1">
                                                <dgm:varLst>
                                                  <dgm:bulletEnabled val="1"/>
                                                </dgm:varLst>
                                                <dgm:alg type="tx"/>
                                                <dgm:shape xmlns:r="http://schemas.openxmlformats.org/officeDocument/2006/relationships"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8"/>
                                          </dgm:choose>
                                        </dgm:else>
                                      </dgm:choose>
                                    </dgm:else>
                                  </dgm:choose>
                                </dgm:else>
                              </dgm:choose>
                            </dgm:else>
                          </dgm:choose>
                        </dgm:if>
                        <dgm:else name="Name89"/>
                      </dgm:choose>
                    </dgm:else>
                  </dgm:choose>
                </dgm:else>
              </dgm:choose>
            </dgm:else>
          </dgm:choose>
        </dgm:else>
      </dgm:choose>
    </dgm:layoutNode>
  </dgm:layoutNode>
</dgm:layoutDef>
</file>

<file path=ppt/diagrams/layout6.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spcBef>
                <a:spcPts val="600"/>
              </a:spcBef>
              <a:buFontTx/>
              <a:buNone/>
            </a:pPr>
            <a:r>
              <a:rPr lang="fi-FI" sz="1800" kern="100" dirty="0">
                <a:effectLst/>
                <a:latin typeface="Calibri" panose="020F0502020204030204" pitchFamily="34" charset="0"/>
                <a:ea typeface="Calibri" panose="020F0502020204030204" pitchFamily="34" charset="0"/>
                <a:cs typeface="Times New Roman" panose="02020603050405020304" pitchFamily="18" charset="0"/>
              </a:rPr>
              <a:t>Kielen tuottaminen vuorovaikutuksen aikana on sosiaalinen teko, jolla puhuja yrittää vaikuttaa muihin keskustelun osallistujiin. Puhuja esittää kysymyksiä, väittää ehdotuksia, käskyjä, huudahtaa ja niin edelleen. Lasten tietämys näistä puheaktista ei ole täydellinen ennen 8 tai 9 vuoden ikää, vaikka he pystyvät tunnistamaan osan niistä 2 tai 3 vuoden iästä lähtien.
IDD-lapsilla on jo viive näiden ensimmäisten puhetoimintojen kehityksessä. Tämä viive ei kuitenkaan näytä estävän IDD-aikuisia tuottamasta kaikkia neurotyypillisten aikuisten tuottamia puheaktien perusluokkia. Lievät tai kohtalaiset IDD-aikuiset voivat tehokkaasti tuottaa lausuntoja, kysymyksiä, antaa käskyjä ja ilmaista idean . Joissakin tilanteissa puhemuodon valinta on kuitenkin epätarkka. Esimerkiksi pyyntöjen tapauksessa kohtelias muoto valitaan harvemmin kuin neurotyypillisten lasten tai ihmisten tapauksessa (esim. "toinen makeinen" on parempi kuin "voinko saada toisen makeisen?").</a:t>
            </a:r>
            <a:endParaRPr lang="nl-BE"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575293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fi-FI" sz="1800" kern="100" dirty="0">
                <a:effectLst/>
                <a:latin typeface="Calibri" panose="020F0502020204030204" pitchFamily="34" charset="0"/>
                <a:ea typeface="Calibri" panose="020F0502020204030204" pitchFamily="34" charset="0"/>
                <a:cs typeface="Times New Roman" panose="02020603050405020304" pitchFamily="18" charset="0"/>
              </a:rPr>
              <a:t>Keskustelussa osallistujat tunnistavat molempia kiinnostavan aiheen, josta he vaihtavat ajatuksia. 
Tämän tyyppistä käyttäytymistä on tutkittu hyvin vähän IDD-potilailla. 
IDD-aikuisilla tehdyt tutkimukset viittaavat siihen, että keskustelun aiheen organisointi on hyvin kehittynyt. 
Työ perustuu saman aiheen peräkkäisten puhekierrosten määrän laskemiseen. 
Vaihtojen sisällön analysointi käyttää paljon interjektioita ja täyteaineita (esimerkiksi oh, mm, hmm jne.) vuorovaikutuksen ylläpitämiseksi. 
Näillä tuotannoilla ei ole semanttista merkitystä eivätkä ne anna tietoa keskustelun aiheesta. Itse asiassa IDD: t ylläpitävät vuorovaikutusta, mutta useimmiten epäonnistuvat keskustelun ja ajatustenvaihdon edistämisessä.</a:t>
            </a:r>
            <a:endParaRPr lang="nl-BE"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120026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fi-FI" sz="1800" kern="100" dirty="0">
                <a:effectLst/>
                <a:latin typeface="Calibri" panose="020F0502020204030204" pitchFamily="34" charset="0"/>
                <a:ea typeface="Calibri" panose="020F0502020204030204" pitchFamily="34" charset="0"/>
                <a:cs typeface="Times New Roman" panose="02020603050405020304" pitchFamily="18" charset="0"/>
              </a:rPr>
              <a:t>Jos he eivät ymmärrä tietojenvaihdon sisältöä tai sen tavoitetta, he esittävät hyvin harvoin selvennyspyyntöjä (esim. esittävät kysymyksiä, pyytävät uudelleenmuotoilua jne.).
Vaikeus hallita viestintätoimia ja ylläpitää keskustelua rakentavalla ja informatiivisella tavalla johtuu epäilemättä siitä, että lausunnon ymmärtämisessä ei ole kyse vain siitä, mitä sanotaan nimenomaisesti: meidän on otettava huomioon minkä tahansa viestintätoimen implisiittinen sisältö, sisältö, johon pääsee vain palauttamalla puhujan aikomus.</a:t>
            </a:r>
            <a:endParaRPr lang="nl-BE"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536305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spcBef>
                <a:spcPts val="600"/>
              </a:spcBef>
              <a:buFontTx/>
              <a:buNone/>
            </a:pPr>
            <a:r>
              <a:rPr lang="fi-FI" sz="1800" kern="100" dirty="0" err="1">
                <a:effectLst/>
                <a:latin typeface="Calibri" panose="020F0502020204030204" pitchFamily="34" charset="0"/>
                <a:ea typeface="Calibri" panose="020F0502020204030204" pitchFamily="34" charset="0"/>
                <a:cs typeface="Times New Roman" panose="02020603050405020304" pitchFamily="18" charset="0"/>
              </a:rPr>
              <a:t>Grice</a:t>
            </a:r>
            <a:r>
              <a:rPr lang="fi-FI" sz="1800" kern="100" dirty="0">
                <a:effectLst/>
                <a:latin typeface="Calibri" panose="020F0502020204030204" pitchFamily="34" charset="0"/>
                <a:ea typeface="Calibri" panose="020F0502020204030204" pitchFamily="34" charset="0"/>
                <a:cs typeface="Times New Roman" panose="02020603050405020304" pitchFamily="18" charset="0"/>
              </a:rPr>
              <a:t> (1979) esittelee aikomuksen käsitteen viestinnässä ja kehittää neljä viestinnän periaatetta, joita puhuja noudattaa kommunikoidakseen keskustelukumppanin kanssa. Näitä kutsutaan yleisesti </a:t>
            </a:r>
            <a:r>
              <a:rPr lang="fi-FI" sz="1800" kern="100" dirty="0" err="1">
                <a:effectLst/>
                <a:latin typeface="Calibri" panose="020F0502020204030204" pitchFamily="34" charset="0"/>
                <a:ea typeface="Calibri" panose="020F0502020204030204" pitchFamily="34" charset="0"/>
                <a:cs typeface="Times New Roman" panose="02020603050405020304" pitchFamily="18" charset="0"/>
              </a:rPr>
              <a:t>Gricen</a:t>
            </a:r>
            <a:r>
              <a:rPr lang="fi-FI" sz="1800" kern="100" dirty="0">
                <a:effectLst/>
                <a:latin typeface="Calibri" panose="020F0502020204030204" pitchFamily="34" charset="0"/>
                <a:ea typeface="Calibri" panose="020F0502020204030204" pitchFamily="34" charset="0"/>
                <a:cs typeface="Times New Roman" panose="02020603050405020304" pitchFamily="18" charset="0"/>
              </a:rPr>
              <a:t> maksiimeiksi.
Tehokkaassa osallistumisessa keskusteluun on myös otettava huomioon eri periaatteet (maksiimit), jotka ohjaavat osallistujien välisiä suhteita: (1) määrän maksimi, (2) laadun maksimi, (3) suhteen tai merkityksellisyyden maksimi ja (4) tavan tai modaalisuuden maksimi.
Joka kerta kun lausunto tuotetaan, puhujan ja vastaanottajan on tehtävä yhteistyötä siirtääkseen vaihtoa kohti yhteistä tavoitetta: tiedonsiirtoa.
Puhuja ja vastaanottaja katsovat implisiittisesti, että toinen noudattaa yhteistyön periaatetta.
Viestintä on tehokasta ja viestintäsäädöksen sääntöjä noudatetaan, kun: kaikki tarvittavat ja riittävät tiedot sanotun ymmärtämiseksi annetaan, puhuja ilmaisee sen selvästi, sanottu on tarkka ja merkityksellinen keskustelun aiheen kannalta.
Joissakin tapauksissa heidän on kuitenkin tehtävä oletuksia sanotun merkityksestä ja täytettävä mahdolliset aukot tiedoissa tekemällä päätelmiä.</a:t>
            </a:r>
            <a:endParaRPr lang="nl-BE"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844015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spcBef>
                <a:spcPts val="600"/>
              </a:spcBef>
              <a:buFontTx/>
              <a:buNone/>
            </a:pPr>
            <a:r>
              <a:rPr lang="fi-FI" sz="1800" kern="100" dirty="0">
                <a:effectLst/>
                <a:latin typeface="Calibri" panose="020F0502020204030204" pitchFamily="34" charset="0"/>
                <a:ea typeface="Calibri" panose="020F0502020204030204" pitchFamily="34" charset="0"/>
                <a:cs typeface="Times New Roman" panose="02020603050405020304" pitchFamily="18" charset="0"/>
              </a:rPr>
              <a:t>Tästä näkökulmasta onnistuneen viestinnän perusta perustuu yhteistyön periaatteeseen. Tästä näkökulmasta onnistuneen viestinnän perusta perustuu yhteistyön periaatteeseen: jokainen keskustelun osallistuja pyrkii antamaan järkevän ja yhteistyöhön perustuvan panoksen keskusteluun lausuntojen tulkinnan helpottamiseksi.</a:t>
            </a:r>
            <a:endParaRPr lang="nl-BE"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604832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fi-FI" sz="1800" dirty="0">
                <a:effectLst/>
                <a:latin typeface="Calibri" panose="020F0502020204030204" pitchFamily="34" charset="0"/>
                <a:ea typeface="Calibri" panose="020F0502020204030204" pitchFamily="34" charset="0"/>
                <a:cs typeface="Times New Roman" panose="02020603050405020304" pitchFamily="18" charset="0"/>
              </a:rPr>
              <a:t>Jokaisen puhujan tulisi antaa niin paljon tietoa kuin on tarpeen eikä enempää. Riittämätön tieto tai tiedon puute on haitallista keskustelulle, aivan kuten paljon enemmän tietoa kuin on tarpeen, voi myös olla haitallista keskustelulle. Keskustelu voi poiketa merkityksettömistä yksityiskohdista tai osallistujat voivat johtaa virheellisiin johtopäätöksiin</a:t>
            </a:r>
            <a:endParaRPr lang="nl-BE"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6052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fi-FI" sz="1800" kern="100" dirty="0">
                <a:effectLst/>
                <a:latin typeface="Calibri" panose="020F0502020204030204" pitchFamily="34" charset="0"/>
                <a:ea typeface="Calibri" panose="020F0502020204030204" pitchFamily="34" charset="0"/>
                <a:cs typeface="Times New Roman" panose="02020603050405020304" pitchFamily="18" charset="0"/>
              </a:rPr>
              <a:t>Kaikkien keskusteluun osallistuvien on täytettävä totuudenmukaisuuden ja vakauden ehdot. Tämä tarkoittaa, että jokaisen keskustelun osallistujan on oltava vilpitön ja puhuttava hyvästä syystä. Toisin sanoen osallistujilla on oltava hyvät syyt sanoa mitä he sanovat ja todisteet lausuntojensa tueksi.</a:t>
            </a:r>
            <a:endParaRPr lang="nl-BE"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130550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fi-FI" sz="1800" kern="100" dirty="0">
                <a:effectLst/>
                <a:latin typeface="Calibri" panose="020F0502020204030204" pitchFamily="34" charset="0"/>
                <a:ea typeface="Calibri" panose="020F0502020204030204" pitchFamily="34" charset="0"/>
                <a:cs typeface="Times New Roman" panose="02020603050405020304" pitchFamily="18" charset="0"/>
              </a:rPr>
              <a:t>Jotta viestintä olisi tehokasta, on tärkeää viestiä selkeästi ja välttää tarpeettomia epäselvyyksiä tai monimutkaisuutta.</a:t>
            </a:r>
            <a:endParaRPr lang="nl-BE"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769439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buFontTx/>
              <a:buNone/>
            </a:pP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338221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spcBef>
                <a:spcPts val="600"/>
              </a:spcBef>
              <a:buFontTx/>
              <a:buNone/>
            </a:pPr>
            <a:r>
              <a:rPr lang="fi-FI" sz="1800" dirty="0">
                <a:effectLst/>
                <a:latin typeface="Calibri" panose="020F0502020204030204" pitchFamily="34" charset="0"/>
                <a:ea typeface="Calibri" panose="020F0502020204030204" pitchFamily="34" charset="0"/>
                <a:cs typeface="Times New Roman" panose="02020603050405020304" pitchFamily="18" charset="0"/>
              </a:rPr>
              <a:t>Vaikka kehitysvammaisten muodollinen kieli on vähentynyt ja puutteellinen, se ei ole vailla kommunikaatioarvoa.</a:t>
            </a: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722962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fi-FI" sz="1800" dirty="0">
                <a:effectLst/>
                <a:latin typeface="Calibri" panose="020F0502020204030204" pitchFamily="34" charset="0"/>
                <a:ea typeface="Calibri" panose="020F0502020204030204" pitchFamily="34" charset="0"/>
                <a:cs typeface="Times New Roman" panose="02020603050405020304" pitchFamily="18" charset="0"/>
              </a:rPr>
              <a:t>Useat kirjoittajat ovat dokumentoineet vertaisviestinnän näkökohtia laitos- ja kouluympäristöissä. Tässä yhteydessä sanallisen viestinnän osaamisen kehittäminen määritellään prosessiksi, jossa hankitaan tietoa siitä, miten kieltä käytetään ja ymmärretään herkkyydeksi toisen osallistujan tavoitteille, tunteille ja mahdollisuuksille. Tästä näkökulmasta on käsiteltävä ja tutkittava viittä sanallisen viestinnän aluetta: (1) keskusteluvuorojen ottaminen, (2) keskustelun suosittelijoille ilmoittaminen, (3) puheaktien hallinta, (4) kumppaneiden panos keskustelunvaihtoon ja keskustelun aiheen hallintaan ja (5) selvennyspyynnöt.</a:t>
            </a:r>
            <a:endParaRPr lang="nl-BE"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713225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algn="just">
              <a:lnSpc>
                <a:spcPct val="150000"/>
              </a:lnSpc>
              <a:spcBef>
                <a:spcPts val="600"/>
              </a:spcBef>
            </a:pPr>
            <a:r>
              <a:rPr lang="fi-FI" sz="1800" kern="100" dirty="0">
                <a:effectLst/>
                <a:latin typeface="Calibri" panose="020F0502020204030204" pitchFamily="34" charset="0"/>
                <a:ea typeface="Calibri" panose="020F0502020204030204" pitchFamily="34" charset="0"/>
                <a:cs typeface="Times New Roman" panose="02020603050405020304" pitchFamily="18" charset="0"/>
              </a:rPr>
              <a:t>Vuorottelu on välttämätöntä ihmisten välisessä viestinnässä. Se edustaa kommunikaatiokokemusta, jota tarvitaan keskusteluvuorottelua koskevien sääntöjen ymmärtämiseen. Kuten tämän alan tutkimukset osoittavat, IDD-potilailla ei ole liikaa ongelmia tällä alalla, ainakaan vanhempien / sukulaisten kanssa tapahtuvan vaihdon hallinnassa ja järjestämisessä.
Ongelmia esiintyy vain 10 prosentissa keskustelukeskusteluista, mikä on suunnilleen sama prosenttiosuus virheistä kuin neurotyypillisillä aikuisilla (</a:t>
            </a:r>
            <a:r>
              <a:rPr lang="fi-FI" sz="1800" kern="100" dirty="0" err="1">
                <a:effectLst/>
                <a:latin typeface="Calibri" panose="020F0502020204030204" pitchFamily="34" charset="0"/>
                <a:ea typeface="Calibri" panose="020F0502020204030204" pitchFamily="34" charset="0"/>
                <a:cs typeface="Times New Roman" panose="02020603050405020304" pitchFamily="18" charset="0"/>
              </a:rPr>
              <a:t>Abbeduto</a:t>
            </a:r>
            <a:r>
              <a:rPr lang="fi-FI" sz="1800" kern="100" dirty="0">
                <a:effectLst/>
                <a:latin typeface="Calibri" panose="020F0502020204030204" pitchFamily="34" charset="0"/>
                <a:ea typeface="Calibri" panose="020F0502020204030204" pitchFamily="34" charset="0"/>
                <a:cs typeface="Times New Roman" panose="02020603050405020304" pitchFamily="18" charset="0"/>
              </a:rPr>
              <a:t> &amp; Rosenberg, 1980). Nämä tiedot viittaavat siihen, että jos pragmaattinen tieto aiheuttaa ongelmia IDD-potilaille, ei näytä siltä, että heidän alkuperäänsä pitäisi etsiä heidän keskustelukyvystään.</a:t>
            </a:r>
            <a:endParaRPr lang="nl-BE"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184768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spcBef>
                <a:spcPts val="600"/>
              </a:spcBef>
              <a:buFontTx/>
              <a:buNone/>
            </a:pPr>
            <a:r>
              <a:rPr lang="fi-FI" sz="1800" kern="100" dirty="0">
                <a:effectLst/>
                <a:latin typeface="Calibri" panose="020F0502020204030204" pitchFamily="34" charset="0"/>
                <a:ea typeface="Calibri" panose="020F0502020204030204" pitchFamily="34" charset="0"/>
                <a:cs typeface="Times New Roman" panose="02020603050405020304" pitchFamily="18" charset="0"/>
              </a:rPr>
              <a:t>Keskusteluvuorovaikutuksen onnistuminen riippuu useista tekijöistä, kuten niiden ihmisten, paikkojen ja asioiden tarkasta ilmoittamisesta, joihin puhuja viittaa puheessaan.
Tämä keskustelun näkökulma nostaa esiin koko kysymyksen </a:t>
            </a:r>
            <a:r>
              <a:rPr lang="fi-FI" sz="1800" kern="100" dirty="0" err="1">
                <a:effectLst/>
                <a:latin typeface="Calibri" panose="020F0502020204030204" pitchFamily="34" charset="0"/>
                <a:ea typeface="Calibri" panose="020F0502020204030204" pitchFamily="34" charset="0"/>
                <a:cs typeface="Times New Roman" panose="02020603050405020304" pitchFamily="18" charset="0"/>
              </a:rPr>
              <a:t>deiktiikan</a:t>
            </a:r>
            <a:r>
              <a:rPr lang="fi-FI" sz="1800" kern="100" dirty="0">
                <a:effectLst/>
                <a:latin typeface="Calibri" panose="020F0502020204030204" pitchFamily="34" charset="0"/>
                <a:ea typeface="Calibri" panose="020F0502020204030204" pitchFamily="34" charset="0"/>
                <a:cs typeface="Times New Roman" panose="02020603050405020304" pitchFamily="18" charset="0"/>
              </a:rPr>
              <a:t> käytöstä (esim. pronominit, paikan adverbit, spatiaaliset prepositiot) eli diskurssissa esiintyvistä yksiköistä, joiden oikea tulkinta voidaan tehdä vain viittaamalla kontekstiin (esim. tässä, takana, nyt jne.) tai puhujan aiemmin antamaan tietoon (esim. persoonapronominit).</a:t>
            </a:r>
            <a:endParaRPr lang="nl-BE"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20646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fi-FI" sz="1800" kern="100" dirty="0">
                <a:effectLst/>
                <a:latin typeface="Calibri" panose="020F0502020204030204" pitchFamily="34" charset="0"/>
                <a:ea typeface="Calibri" panose="020F0502020204030204" pitchFamily="34" charset="0"/>
                <a:cs typeface="Times New Roman" panose="02020603050405020304" pitchFamily="18" charset="0"/>
              </a:rPr>
              <a:t>Neurotyypilliset alle kouluikäiset lapset tunnistavat tarpeen mukauttaa lausuntojaan keskustelukumppaneidensa aisti- ja tiedonkäsittelykykyjen mukaan. Kuitenkin vasta 7 ikävuoden jälkeen he tulevat tietoisiksi tarpeesta ottaa huomioon keskustelutilanne sellaisten lausuntojen rakentamiseksi, joissa viittaaja erottuu selvästi muista mahdollisista viittaajista ympäristössä. 
Vaikka neurotyypilliset lapset näyttävät kykenevän 10-vuotiaasta lähtien onnistumaan täydellisesti viiteviestintätehtävässä, IDD-potilaat eivät hallitse tätä taitoa ja heillä on huomattavia vaikeuksia tämän tyyppisissä tehtävissä. He eivät pysty muotoilemaan viestejä, jotka sisältävät kaiken tarvittavan tiedon, jotta puhuja voisi tulkita ne yksiselitteisesti.
</a:t>
            </a:r>
            <a:r>
              <a:rPr lang="fi-FI" sz="1800" kern="100" dirty="0" err="1">
                <a:effectLst/>
                <a:latin typeface="Calibri" panose="020F0502020204030204" pitchFamily="34" charset="0"/>
                <a:ea typeface="Calibri" panose="020F0502020204030204" pitchFamily="34" charset="0"/>
                <a:cs typeface="Times New Roman" panose="02020603050405020304" pitchFamily="18" charset="0"/>
              </a:rPr>
              <a:t>Huom</a:t>
            </a:r>
            <a:r>
              <a:rPr lang="fi-FI" sz="1800" kern="100" dirty="0">
                <a:effectLst/>
                <a:latin typeface="Calibri" panose="020F0502020204030204" pitchFamily="34" charset="0"/>
                <a:ea typeface="Calibri" panose="020F0502020204030204" pitchFamily="34" charset="0"/>
                <a:cs typeface="Times New Roman" panose="02020603050405020304" pitchFamily="18" charset="0"/>
              </a:rPr>
              <a:t>: viiteviestintätehtävä koostuu kahden ihmisen erottamisesta läpinäkymättömällä näytöllä. Yhden henkilön on saatava toinen arvaamaan, mitä heidän edessään on, tai toistamaan piirustus tai kuutiorakenne.</a:t>
            </a:r>
            <a:endParaRPr lang="nl-BE"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076597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fi-FI" sz="1800" dirty="0">
                <a:effectLst/>
                <a:latin typeface="Calibri" panose="020F0502020204030204" pitchFamily="34" charset="0"/>
                <a:ea typeface="Calibri" panose="020F0502020204030204" pitchFamily="34" charset="0"/>
              </a:rPr>
              <a:t>Viiteviestintätehtävät tarjoavat tavan tarkastella lasten herkkyyttä kuuntelijan tarpeille viestinnässä ja siten tarkastella henkilön mahdollisuuksia onnistuneeseen tiedonvaihtoon. 
Tämän tyyppiseen tehtävään kuuluu yleensä tiedon antaminen esineestä tai tapahtumasta jollekin, joka ei ole läsnä. Käytännössä jokapäiväisessä elämässä tämä voi tarkoittaa puhelinkeskustelua tai kertoa päivästäsi jollekulle, joka ei ole viettänyt sitä kanssasi. Tällaiset tehtävät mahdollistavat myös tiedon saamisen henkilön kyvystä olla hyvä vastaanottaja säätämällä puhujan hänelle antamien tietojen täydellisyyttä.</a:t>
            </a:r>
            <a:endParaRPr lang="nl-BE"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408423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spcBef>
                <a:spcPts val="600"/>
              </a:spcBef>
              <a:buFontTx/>
              <a:buNone/>
            </a:pPr>
            <a:r>
              <a:rPr lang="fi-FI" sz="1800" dirty="0">
                <a:effectLst/>
                <a:latin typeface="Calibri" panose="020F0502020204030204" pitchFamily="34" charset="0"/>
                <a:ea typeface="Times New Roman" panose="02020603050405020304" pitchFamily="18" charset="0"/>
              </a:rPr>
              <a:t>Näissä tehtävissä tai tilanteissa tehokas puhuja voi erottaa ominaisuudet, jotka yksilöivät kuvattavan kohteen tai tapahtuman, esittää nämä piirteet johdonmukaisessa viestissä ja sulkea pois hyödyttömän tarpeettoman tiedon. Lisäksi hyvät puhujat kiinnittävät ja ylläpitävät vastaanottajan huomiota ja voivat muokata viestiään, jos vastaanottaja ilmoittaa, että hän ei pysty valitsemaan kohdetta tai osoittaa ymmärtämishäiriötä. 
Tehokas vastaanottaja on sellainen, joka voi tarkan viestin jälkeen antaa asianmukaisen vastauksen. Kun viestit eivät ole täydellisiä (ne esimerkiksi viittaavat useampaan kuin yhteen kohtaan), on mielenkiintoista tarkkailla, miten ne käsittelevät tätä puutetta. Pystyvätkö he muotoilemaan sellaisia kysymyksiä, joita tavallisesti käytetään kertomaan toiselle, että henkilö ei pysty toimimaan vastaanotetun viestin perusteella? 
Puhujataidot kehittyvät tyypillisesti ennen vastaanotintaitoja, toisin kuin kielen kehityksen normaalissa mallissa, jossa ymmärtämisen sanotaan edeltävän tuotantoa (Lloyd, 1994).</a:t>
            </a:r>
            <a:endParaRPr lang="nl-BE"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430451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fi-FI" sz="1800" kern="100" dirty="0">
                <a:effectLst/>
                <a:latin typeface="Calibri" panose="020F0502020204030204" pitchFamily="34" charset="0"/>
                <a:ea typeface="Calibri" panose="020F0502020204030204" pitchFamily="34" charset="0"/>
                <a:cs typeface="Times New Roman" panose="02020603050405020304" pitchFamily="18" charset="0"/>
              </a:rPr>
              <a:t>Miksi tällaiset vaikeudet viestintätoimissa, joihin liittyy viiteviestintää? Sen lisäksi, että jo mainittiin vaikeus käyttää </a:t>
            </a:r>
            <a:r>
              <a:rPr lang="fi-FI" sz="1800" kern="100" dirty="0" err="1">
                <a:effectLst/>
                <a:latin typeface="Calibri" panose="020F0502020204030204" pitchFamily="34" charset="0"/>
                <a:ea typeface="Calibri" panose="020F0502020204030204" pitchFamily="34" charset="0"/>
                <a:cs typeface="Times New Roman" panose="02020603050405020304" pitchFamily="18" charset="0"/>
              </a:rPr>
              <a:t>deiktiikkaa</a:t>
            </a:r>
            <a:r>
              <a:rPr lang="fi-FI" sz="1800" kern="100" dirty="0">
                <a:effectLst/>
                <a:latin typeface="Calibri" panose="020F0502020204030204" pitchFamily="34" charset="0"/>
                <a:ea typeface="Calibri" panose="020F0502020204030204" pitchFamily="34" charset="0"/>
                <a:cs typeface="Times New Roman" panose="02020603050405020304" pitchFamily="18" charset="0"/>
              </a:rPr>
              <a:t> (pronominit, </a:t>
            </a:r>
            <a:r>
              <a:rPr lang="fi-FI" sz="1800" kern="100" dirty="0" err="1">
                <a:effectLst/>
                <a:latin typeface="Calibri" panose="020F0502020204030204" pitchFamily="34" charset="0"/>
                <a:ea typeface="Calibri" panose="020F0502020204030204" pitchFamily="34" charset="0"/>
                <a:cs typeface="Times New Roman" panose="02020603050405020304" pitchFamily="18" charset="0"/>
              </a:rPr>
              <a:t>determinaattorit</a:t>
            </a:r>
            <a:r>
              <a:rPr lang="fi-FI" sz="1800" kern="100" dirty="0">
                <a:effectLst/>
                <a:latin typeface="Calibri" panose="020F0502020204030204" pitchFamily="34" charset="0"/>
                <a:ea typeface="Calibri" panose="020F0502020204030204" pitchFamily="34" charset="0"/>
                <a:cs typeface="Times New Roman" panose="02020603050405020304" pitchFamily="18" charset="0"/>
              </a:rPr>
              <a:t> jne.) asianmukaisesti, IDD-henkilön on ymmärrettävä oikein konteksti, jossa vaihto tapahtuu, puhujan tietotarpeet ja omat viestintätarpeensa.
Fragile-X-poikien kanssa tehdyssä tutkimuksessa Comblain ja </a:t>
            </a:r>
            <a:r>
              <a:rPr lang="fi-FI" sz="1800" kern="100" dirty="0" err="1">
                <a:effectLst/>
                <a:latin typeface="Calibri" panose="020F0502020204030204" pitchFamily="34" charset="0"/>
                <a:ea typeface="Calibri" panose="020F0502020204030204" pitchFamily="34" charset="0"/>
                <a:cs typeface="Times New Roman" panose="02020603050405020304" pitchFamily="18" charset="0"/>
              </a:rPr>
              <a:t>Elbouz</a:t>
            </a:r>
            <a:r>
              <a:rPr lang="fi-FI" sz="1800" kern="100" dirty="0">
                <a:effectLst/>
                <a:latin typeface="Calibri" panose="020F0502020204030204" pitchFamily="34" charset="0"/>
                <a:ea typeface="Calibri" panose="020F0502020204030204" pitchFamily="34" charset="0"/>
                <a:cs typeface="Times New Roman" panose="02020603050405020304" pitchFamily="18" charset="0"/>
              </a:rPr>
              <a:t> (2002) osoittivat, että nämä osallistujat voivat olla tehokkaita puhujia ja vastaanottimia, mutta viestinnän tehokkuus riippuu kommunikoitavan tiedon luonteesta. 
TDI-kaiuttimien kyky antaa asiaankuuluvia tietoja vastaanottajille riippuu läheisesti toimitettavien tietojen määrästä ja tyypistä. Vaikeuksia esiintyy pääasiassa spatiaalisessa ja järjestysluvussa, mikä viittaa sanaston ja käsitteiden hallintaan, mikä näyttää olevan puutteellista useimmilla IDD-henkilöillä.</a:t>
            </a:r>
            <a:endParaRPr lang="nl-BE"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843547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spTree>
      <p:nvGrpSpPr>
        <p:cNvPr id="1" name="Shape 12"/>
        <p:cNvGrpSpPr/>
        <p:nvPr/>
      </p:nvGrpSpPr>
      <p:grpSpPr>
        <a:xfrm>
          <a:off x="0" y="0"/>
          <a:ext cx="0" cy="0"/>
          <a:chOff x="0" y="0"/>
          <a:chExt cx="0" cy="0"/>
        </a:xfrm>
      </p:grpSpPr>
      <p:sp>
        <p:nvSpPr>
          <p:cNvPr id="13" name="Google Shape;13;p5"/>
          <p:cNvSpPr/>
          <p:nvPr/>
        </p:nvSpPr>
        <p:spPr>
          <a:xfrm>
            <a:off x="160920" y="157606"/>
            <a:ext cx="11870161" cy="6542788"/>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4" name="Google Shape;14;p5"/>
          <p:cNvSpPr txBox="1">
            <a:spLocks noGrp="1"/>
          </p:cNvSpPr>
          <p:nvPr>
            <p:ph type="ctrTitle"/>
          </p:nvPr>
        </p:nvSpPr>
        <p:spPr>
          <a:xfrm>
            <a:off x="2035130" y="1066800"/>
            <a:ext cx="8112369" cy="2073119"/>
          </a:xfrm>
          <a:prstGeom prst="rect">
            <a:avLst/>
          </a:prstGeom>
          <a:noFill/>
          <a:ln>
            <a:noFill/>
          </a:ln>
        </p:spPr>
        <p:txBody>
          <a:bodyPr spcFirstLastPara="1" wrap="square" lIns="91425" tIns="45700" rIns="91425" bIns="45700" anchor="b" anchorCtr="0">
            <a:normAutofit/>
          </a:bodyPr>
          <a:lstStyle>
            <a:lvl1pPr lvl="0" algn="ctr">
              <a:lnSpc>
                <a:spcPct val="110000"/>
              </a:lnSpc>
              <a:spcBef>
                <a:spcPts val="0"/>
              </a:spcBef>
              <a:spcAft>
                <a:spcPts val="0"/>
              </a:spcAft>
              <a:buClr>
                <a:schemeClr val="dk2"/>
              </a:buClr>
              <a:buSzPts val="2800"/>
              <a:buFont typeface="Arial"/>
              <a:buNone/>
              <a:defRPr sz="28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 name="Google Shape;15;p5"/>
          <p:cNvSpPr txBox="1">
            <a:spLocks noGrp="1"/>
          </p:cNvSpPr>
          <p:nvPr>
            <p:ph type="subTitle" idx="1"/>
          </p:nvPr>
        </p:nvSpPr>
        <p:spPr>
          <a:xfrm>
            <a:off x="2175804" y="4876802"/>
            <a:ext cx="7821637" cy="1028697"/>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1000"/>
              </a:spcBef>
              <a:spcAft>
                <a:spcPts val="0"/>
              </a:spcAft>
              <a:buClr>
                <a:schemeClr val="dk2"/>
              </a:buClr>
              <a:buSzPts val="2000"/>
              <a:buFont typeface="Arial"/>
              <a:buNone/>
              <a:defRPr sz="2000"/>
            </a:lvl1pPr>
            <a:lvl2pPr lvl="1" algn="ctr">
              <a:lnSpc>
                <a:spcPct val="110000"/>
              </a:lnSpc>
              <a:spcBef>
                <a:spcPts val="500"/>
              </a:spcBef>
              <a:spcAft>
                <a:spcPts val="0"/>
              </a:spcAft>
              <a:buClr>
                <a:schemeClr val="dk2"/>
              </a:buClr>
              <a:buSzPts val="1700"/>
              <a:buNone/>
              <a:defRPr sz="2000"/>
            </a:lvl2pPr>
            <a:lvl3pPr lvl="2" algn="ctr">
              <a:lnSpc>
                <a:spcPct val="110000"/>
              </a:lnSpc>
              <a:spcBef>
                <a:spcPts val="500"/>
              </a:spcBef>
              <a:spcAft>
                <a:spcPts val="0"/>
              </a:spcAft>
              <a:buClr>
                <a:schemeClr val="dk2"/>
              </a:buClr>
              <a:buSzPts val="1800"/>
              <a:buFont typeface="Arial"/>
              <a:buNone/>
              <a:defRPr sz="1800"/>
            </a:lvl3pPr>
            <a:lvl4pPr lvl="3" algn="ctr">
              <a:lnSpc>
                <a:spcPct val="110000"/>
              </a:lnSpc>
              <a:spcBef>
                <a:spcPts val="500"/>
              </a:spcBef>
              <a:spcAft>
                <a:spcPts val="0"/>
              </a:spcAft>
              <a:buClr>
                <a:schemeClr val="dk2"/>
              </a:buClr>
              <a:buSzPts val="1600"/>
              <a:buNone/>
              <a:defRPr sz="1600"/>
            </a:lvl4pPr>
            <a:lvl5pPr lvl="4" algn="ctr">
              <a:lnSpc>
                <a:spcPct val="110000"/>
              </a:lnSpc>
              <a:spcBef>
                <a:spcPts val="500"/>
              </a:spcBef>
              <a:spcAft>
                <a:spcPts val="0"/>
              </a:spcAft>
              <a:buClr>
                <a:schemeClr val="dk2"/>
              </a:buClr>
              <a:buSzPts val="1600"/>
              <a:buFont typeface="Arial"/>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6" name="Google Shape;16;p5"/>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5"/>
          <p:cNvSpPr txBox="1">
            <a:spLocks noGrp="1"/>
          </p:cNvSpPr>
          <p:nvPr>
            <p:ph type="ftr" idx="11"/>
          </p:nvPr>
        </p:nvSpPr>
        <p:spPr>
          <a:xfrm>
            <a:off x="7279965" y="6245352"/>
            <a:ext cx="411480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 name="Google Shape;18;p5"/>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grpSp>
        <p:nvGrpSpPr>
          <p:cNvPr id="19" name="Google Shape;19;p5"/>
          <p:cNvGrpSpPr/>
          <p:nvPr/>
        </p:nvGrpSpPr>
        <p:grpSpPr>
          <a:xfrm>
            <a:off x="5662258" y="4216652"/>
            <a:ext cx="867485" cy="163226"/>
            <a:chOff x="8910933" y="1837414"/>
            <a:chExt cx="867485" cy="163226"/>
          </a:xfrm>
        </p:grpSpPr>
        <p:sp>
          <p:nvSpPr>
            <p:cNvPr id="20" name="Google Shape;20;p5"/>
            <p:cNvSpPr/>
            <p:nvPr/>
          </p:nvSpPr>
          <p:spPr>
            <a:xfrm rot="-2635175" flipH="1">
              <a:off x="9286956" y="1861308"/>
              <a:ext cx="115439" cy="115439"/>
            </a:xfrm>
            <a:prstGeom prst="rect">
              <a:avLst/>
            </a:prstGeom>
            <a:noFill/>
            <a:ln w="15875" cap="flat" cmpd="sng">
              <a:solidFill>
                <a:schemeClr val="dk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21" name="Google Shape;21;p5"/>
            <p:cNvCxnSpPr/>
            <p:nvPr/>
          </p:nvCxnSpPr>
          <p:spPr>
            <a:xfrm>
              <a:off x="9426289" y="1919027"/>
              <a:ext cx="352129" cy="0"/>
            </a:xfrm>
            <a:prstGeom prst="straightConnector1">
              <a:avLst/>
            </a:prstGeom>
            <a:noFill/>
            <a:ln w="15875" cap="flat" cmpd="sng">
              <a:solidFill>
                <a:schemeClr val="dk2"/>
              </a:solidFill>
              <a:prstDash val="solid"/>
              <a:miter lim="800000"/>
              <a:headEnd type="none" w="sm" len="sm"/>
              <a:tailEnd type="none" w="sm" len="sm"/>
            </a:ln>
          </p:spPr>
        </p:cxnSp>
        <p:cxnSp>
          <p:nvCxnSpPr>
            <p:cNvPr id="22" name="Google Shape;22;p5"/>
            <p:cNvCxnSpPr/>
            <p:nvPr/>
          </p:nvCxnSpPr>
          <p:spPr>
            <a:xfrm>
              <a:off x="8910933" y="1919027"/>
              <a:ext cx="352129" cy="0"/>
            </a:xfrm>
            <a:prstGeom prst="straightConnector1">
              <a:avLst/>
            </a:prstGeom>
            <a:noFill/>
            <a:ln w="15875" cap="flat" cmpd="sng">
              <a:solidFill>
                <a:schemeClr val="dk2"/>
              </a:solidFill>
              <a:prstDash val="solid"/>
              <a:miter lim="800000"/>
              <a:headEnd type="none" w="sm" len="sm"/>
              <a:tailEnd type="none" w="sm" len="sm"/>
            </a:ln>
          </p:spPr>
        </p:cxn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6"/>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6"/>
          <p:cNvSpPr txBox="1">
            <a:spLocks noGrp="1"/>
          </p:cNvSpPr>
          <p:nvPr>
            <p:ph type="body" idx="1"/>
          </p:nvPr>
        </p:nvSpPr>
        <p:spPr>
          <a:xfrm>
            <a:off x="1028700" y="2161903"/>
            <a:ext cx="10134600" cy="3969342"/>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 name="Google Shape;26;p6"/>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6"/>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6"/>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Section Header" type="secHead">
  <p:cSld name="SECTION_HEADER">
    <p:spTree>
      <p:nvGrpSpPr>
        <p:cNvPr id="1" name="Shape 29"/>
        <p:cNvGrpSpPr/>
        <p:nvPr/>
      </p:nvGrpSpPr>
      <p:grpSpPr>
        <a:xfrm>
          <a:off x="0" y="0"/>
          <a:ext cx="0" cy="0"/>
          <a:chOff x="0" y="0"/>
          <a:chExt cx="0" cy="0"/>
        </a:xfrm>
      </p:grpSpPr>
      <p:sp>
        <p:nvSpPr>
          <p:cNvPr id="30" name="Google Shape;30;p7"/>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7"/>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7"/>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33" name="Google Shape;33;p7"/>
          <p:cNvSpPr/>
          <p:nvPr/>
        </p:nvSpPr>
        <p:spPr>
          <a:xfrm>
            <a:off x="723900" y="750338"/>
            <a:ext cx="4580642" cy="5494694"/>
          </a:xfrm>
          <a:custGeom>
            <a:avLst/>
            <a:gdLst/>
            <a:ahLst/>
            <a:cxnLst/>
            <a:rect l="l" t="t" r="r" b="b"/>
            <a:pathLst>
              <a:path w="6096000" h="6858000" extrusionOk="0">
                <a:moveTo>
                  <a:pt x="0" y="0"/>
                </a:moveTo>
                <a:lnTo>
                  <a:pt x="6096000" y="0"/>
                </a:lnTo>
                <a:lnTo>
                  <a:pt x="6096000" y="6858000"/>
                </a:lnTo>
                <a:lnTo>
                  <a:pt x="3037115" y="5889172"/>
                </a:lnTo>
                <a:lnTo>
                  <a:pt x="0" y="6858000"/>
                </a:lnTo>
                <a:lnTo>
                  <a:pt x="0" y="0"/>
                </a:lnTo>
                <a:close/>
              </a:path>
            </a:pathLst>
          </a:custGeom>
          <a:solidFill>
            <a:schemeClr val="lt2">
              <a:alpha val="80784"/>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nvGrpSpPr>
          <p:cNvPr id="34" name="Google Shape;34;p7"/>
          <p:cNvGrpSpPr/>
          <p:nvPr/>
        </p:nvGrpSpPr>
        <p:grpSpPr>
          <a:xfrm>
            <a:off x="2580478" y="4690810"/>
            <a:ext cx="867485" cy="163226"/>
            <a:chOff x="8910933" y="1837414"/>
            <a:chExt cx="867485" cy="163226"/>
          </a:xfrm>
        </p:grpSpPr>
        <p:sp>
          <p:nvSpPr>
            <p:cNvPr id="35" name="Google Shape;35;p7"/>
            <p:cNvSpPr/>
            <p:nvPr/>
          </p:nvSpPr>
          <p:spPr>
            <a:xfrm rot="-2635175" flipH="1">
              <a:off x="9286956" y="1861308"/>
              <a:ext cx="115439" cy="115439"/>
            </a:xfrm>
            <a:prstGeom prst="rect">
              <a:avLst/>
            </a:prstGeom>
            <a:noFill/>
            <a:ln w="15875" cap="flat" cmpd="sng">
              <a:solidFill>
                <a:schemeClr val="dk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36" name="Google Shape;36;p7"/>
            <p:cNvCxnSpPr/>
            <p:nvPr/>
          </p:nvCxnSpPr>
          <p:spPr>
            <a:xfrm>
              <a:off x="9426289" y="1919027"/>
              <a:ext cx="352129" cy="0"/>
            </a:xfrm>
            <a:prstGeom prst="straightConnector1">
              <a:avLst/>
            </a:prstGeom>
            <a:noFill/>
            <a:ln w="15875" cap="flat" cmpd="sng">
              <a:solidFill>
                <a:schemeClr val="dk2"/>
              </a:solidFill>
              <a:prstDash val="solid"/>
              <a:miter lim="800000"/>
              <a:headEnd type="none" w="sm" len="sm"/>
              <a:tailEnd type="none" w="sm" len="sm"/>
            </a:ln>
          </p:spPr>
        </p:cxnSp>
        <p:cxnSp>
          <p:nvCxnSpPr>
            <p:cNvPr id="37" name="Google Shape;37;p7"/>
            <p:cNvCxnSpPr/>
            <p:nvPr/>
          </p:nvCxnSpPr>
          <p:spPr>
            <a:xfrm>
              <a:off x="8910933" y="1919027"/>
              <a:ext cx="352129" cy="0"/>
            </a:xfrm>
            <a:prstGeom prst="straightConnector1">
              <a:avLst/>
            </a:prstGeom>
            <a:noFill/>
            <a:ln w="15875" cap="flat" cmpd="sng">
              <a:solidFill>
                <a:schemeClr val="dk2"/>
              </a:solidFill>
              <a:prstDash val="solid"/>
              <a:miter lim="800000"/>
              <a:headEnd type="none" w="sm" len="sm"/>
              <a:tailEnd type="none" w="sm" len="sm"/>
            </a:ln>
          </p:spPr>
        </p:cxnSp>
      </p:grpSp>
      <p:sp>
        <p:nvSpPr>
          <p:cNvPr id="38" name="Google Shape;38;p7"/>
          <p:cNvSpPr txBox="1">
            <a:spLocks noGrp="1"/>
          </p:cNvSpPr>
          <p:nvPr>
            <p:ph type="title"/>
          </p:nvPr>
        </p:nvSpPr>
        <p:spPr>
          <a:xfrm>
            <a:off x="1151291" y="1274475"/>
            <a:ext cx="3761832" cy="2823913"/>
          </a:xfrm>
          <a:prstGeom prst="rect">
            <a:avLst/>
          </a:prstGeom>
          <a:noFill/>
          <a:ln>
            <a:noFill/>
          </a:ln>
        </p:spPr>
        <p:txBody>
          <a:bodyPr spcFirstLastPara="1" wrap="square" lIns="91425" tIns="45700" rIns="91425" bIns="45700" anchor="b" anchorCtr="0">
            <a:normAutofit/>
          </a:bodyPr>
          <a:lstStyle>
            <a:lvl1pPr lvl="0" algn="ctr">
              <a:lnSpc>
                <a:spcPct val="110000"/>
              </a:lnSpc>
              <a:spcBef>
                <a:spcPts val="0"/>
              </a:spcBef>
              <a:spcAft>
                <a:spcPts val="0"/>
              </a:spcAft>
              <a:buClr>
                <a:schemeClr val="dk2"/>
              </a:buClr>
              <a:buSzPts val="3200"/>
              <a:buFont typeface="Arial"/>
              <a:buNone/>
              <a:defRPr sz="32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7"/>
          <p:cNvSpPr txBox="1">
            <a:spLocks noGrp="1"/>
          </p:cNvSpPr>
          <p:nvPr>
            <p:ph type="body" idx="1"/>
          </p:nvPr>
        </p:nvSpPr>
        <p:spPr>
          <a:xfrm>
            <a:off x="6556756" y="2730304"/>
            <a:ext cx="4383030" cy="139739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Clr>
                <a:schemeClr val="dk2"/>
              </a:buClr>
              <a:buSzPts val="2000"/>
              <a:buFont typeface="Arial"/>
              <a:buNone/>
              <a:defRPr sz="2000">
                <a:solidFill>
                  <a:schemeClr val="dk2"/>
                </a:solidFill>
              </a:defRPr>
            </a:lvl1pPr>
            <a:lvl2pPr marL="914400" lvl="1" indent="-228600" algn="l">
              <a:lnSpc>
                <a:spcPct val="110000"/>
              </a:lnSpc>
              <a:spcBef>
                <a:spcPts val="500"/>
              </a:spcBef>
              <a:spcAft>
                <a:spcPts val="0"/>
              </a:spcAft>
              <a:buClr>
                <a:srgbClr val="888888"/>
              </a:buClr>
              <a:buSzPts val="1700"/>
              <a:buNone/>
              <a:defRPr sz="2000">
                <a:solidFill>
                  <a:srgbClr val="888888"/>
                </a:solidFill>
              </a:defRPr>
            </a:lvl2pPr>
            <a:lvl3pPr marL="1371600" lvl="2" indent="-228600" algn="l">
              <a:lnSpc>
                <a:spcPct val="110000"/>
              </a:lnSpc>
              <a:spcBef>
                <a:spcPts val="500"/>
              </a:spcBef>
              <a:spcAft>
                <a:spcPts val="0"/>
              </a:spcAft>
              <a:buClr>
                <a:srgbClr val="888888"/>
              </a:buClr>
              <a:buSzPts val="1800"/>
              <a:buFont typeface="Arial"/>
              <a:buNone/>
              <a:defRPr sz="1800">
                <a:solidFill>
                  <a:srgbClr val="888888"/>
                </a:solidFill>
              </a:defRPr>
            </a:lvl3pPr>
            <a:lvl4pPr marL="1828800" lvl="3" indent="-228600" algn="l">
              <a:lnSpc>
                <a:spcPct val="110000"/>
              </a:lnSpc>
              <a:spcBef>
                <a:spcPts val="500"/>
              </a:spcBef>
              <a:spcAft>
                <a:spcPts val="0"/>
              </a:spcAft>
              <a:buClr>
                <a:srgbClr val="888888"/>
              </a:buClr>
              <a:buSzPts val="1600"/>
              <a:buNone/>
              <a:defRPr sz="1600">
                <a:solidFill>
                  <a:srgbClr val="888888"/>
                </a:solidFill>
              </a:defRPr>
            </a:lvl4pPr>
            <a:lvl5pPr marL="2286000" lvl="4" indent="-228600" algn="l">
              <a:lnSpc>
                <a:spcPct val="110000"/>
              </a:lnSpc>
              <a:spcBef>
                <a:spcPts val="500"/>
              </a:spcBef>
              <a:spcAft>
                <a:spcPts val="0"/>
              </a:spcAft>
              <a:buClr>
                <a:srgbClr val="888888"/>
              </a:buClr>
              <a:buSzPts val="1600"/>
              <a:buFont typeface="Arial"/>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0"/>
        <p:cNvGrpSpPr/>
        <p:nvPr/>
      </p:nvGrpSpPr>
      <p:grpSpPr>
        <a:xfrm>
          <a:off x="0" y="0"/>
          <a:ext cx="0" cy="0"/>
          <a:chOff x="0" y="0"/>
          <a:chExt cx="0" cy="0"/>
        </a:xfrm>
      </p:grpSpPr>
      <p:sp>
        <p:nvSpPr>
          <p:cNvPr id="41" name="Google Shape;41;p8"/>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8"/>
          <p:cNvSpPr txBox="1">
            <a:spLocks noGrp="1"/>
          </p:cNvSpPr>
          <p:nvPr>
            <p:ph type="body" idx="1"/>
          </p:nvPr>
        </p:nvSpPr>
        <p:spPr>
          <a:xfrm>
            <a:off x="1037305" y="2155369"/>
            <a:ext cx="4953000" cy="3998323"/>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 name="Google Shape;43;p8"/>
          <p:cNvSpPr txBox="1">
            <a:spLocks noGrp="1"/>
          </p:cNvSpPr>
          <p:nvPr>
            <p:ph type="body" idx="2"/>
          </p:nvPr>
        </p:nvSpPr>
        <p:spPr>
          <a:xfrm>
            <a:off x="6172200" y="2155369"/>
            <a:ext cx="4953000" cy="3998323"/>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8"/>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 name="Google Shape;45;p8"/>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6" name="Google Shape;46;p8"/>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7"/>
        <p:cNvGrpSpPr/>
        <p:nvPr/>
      </p:nvGrpSpPr>
      <p:grpSpPr>
        <a:xfrm>
          <a:off x="0" y="0"/>
          <a:ext cx="0" cy="0"/>
          <a:chOff x="0" y="0"/>
          <a:chExt cx="0" cy="0"/>
        </a:xfrm>
      </p:grpSpPr>
      <p:sp>
        <p:nvSpPr>
          <p:cNvPr id="48" name="Google Shape;48;p9"/>
          <p:cNvSpPr txBox="1">
            <a:spLocks noGrp="1"/>
          </p:cNvSpPr>
          <p:nvPr>
            <p:ph type="title"/>
          </p:nvPr>
        </p:nvSpPr>
        <p:spPr>
          <a:xfrm>
            <a:off x="1028700" y="555171"/>
            <a:ext cx="10134600" cy="1135517"/>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 name="Google Shape;49;p9"/>
          <p:cNvSpPr txBox="1">
            <a:spLocks noGrp="1"/>
          </p:cNvSpPr>
          <p:nvPr>
            <p:ph type="body" idx="1"/>
          </p:nvPr>
        </p:nvSpPr>
        <p:spPr>
          <a:xfrm>
            <a:off x="1037306" y="1801620"/>
            <a:ext cx="4849036" cy="814387"/>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chemeClr val="dk2"/>
              </a:buClr>
              <a:buSzPts val="1800"/>
              <a:buFont typeface="Arial"/>
              <a:buNone/>
              <a:defRPr sz="1800" b="0" cap="none"/>
            </a:lvl1pPr>
            <a:lvl2pPr marL="914400" lvl="1" indent="-228600" algn="l">
              <a:lnSpc>
                <a:spcPct val="110000"/>
              </a:lnSpc>
              <a:spcBef>
                <a:spcPts val="500"/>
              </a:spcBef>
              <a:spcAft>
                <a:spcPts val="0"/>
              </a:spcAft>
              <a:buClr>
                <a:schemeClr val="dk2"/>
              </a:buClr>
              <a:buSzPts val="1700"/>
              <a:buNone/>
              <a:defRPr sz="2000" b="1"/>
            </a:lvl2pPr>
            <a:lvl3pPr marL="1371600" lvl="2" indent="-228600" algn="l">
              <a:lnSpc>
                <a:spcPct val="110000"/>
              </a:lnSpc>
              <a:spcBef>
                <a:spcPts val="500"/>
              </a:spcBef>
              <a:spcAft>
                <a:spcPts val="0"/>
              </a:spcAft>
              <a:buClr>
                <a:schemeClr val="dk2"/>
              </a:buClr>
              <a:buSzPts val="1800"/>
              <a:buFont typeface="Arial"/>
              <a:buNone/>
              <a:defRPr sz="1800" b="1"/>
            </a:lvl3pPr>
            <a:lvl4pPr marL="1828800" lvl="3" indent="-228600" algn="l">
              <a:lnSpc>
                <a:spcPct val="110000"/>
              </a:lnSpc>
              <a:spcBef>
                <a:spcPts val="500"/>
              </a:spcBef>
              <a:spcAft>
                <a:spcPts val="0"/>
              </a:spcAft>
              <a:buClr>
                <a:schemeClr val="dk2"/>
              </a:buClr>
              <a:buSzPts val="1600"/>
              <a:buNone/>
              <a:defRPr sz="1600" b="1"/>
            </a:lvl4pPr>
            <a:lvl5pPr marL="2286000" lvl="4" indent="-228600" algn="l">
              <a:lnSpc>
                <a:spcPct val="110000"/>
              </a:lnSpc>
              <a:spcBef>
                <a:spcPts val="500"/>
              </a:spcBef>
              <a:spcAft>
                <a:spcPts val="0"/>
              </a:spcAft>
              <a:buClr>
                <a:schemeClr val="dk2"/>
              </a:buClr>
              <a:buSzPts val="1600"/>
              <a:buFont typeface="Arial"/>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0" name="Google Shape;50;p9"/>
          <p:cNvSpPr txBox="1">
            <a:spLocks noGrp="1"/>
          </p:cNvSpPr>
          <p:nvPr>
            <p:ph type="body" idx="2"/>
          </p:nvPr>
        </p:nvSpPr>
        <p:spPr>
          <a:xfrm>
            <a:off x="1037306" y="2619103"/>
            <a:ext cx="4849036" cy="3514997"/>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9"/>
          <p:cNvSpPr txBox="1">
            <a:spLocks noGrp="1"/>
          </p:cNvSpPr>
          <p:nvPr>
            <p:ph type="body" idx="3"/>
          </p:nvPr>
        </p:nvSpPr>
        <p:spPr>
          <a:xfrm>
            <a:off x="6250108" y="1801620"/>
            <a:ext cx="4904585" cy="814387"/>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chemeClr val="dk2"/>
              </a:buClr>
              <a:buSzPts val="1800"/>
              <a:buFont typeface="Arial"/>
              <a:buNone/>
              <a:defRPr sz="1800" b="0" cap="none"/>
            </a:lvl1pPr>
            <a:lvl2pPr marL="914400" lvl="1" indent="-228600" algn="l">
              <a:lnSpc>
                <a:spcPct val="110000"/>
              </a:lnSpc>
              <a:spcBef>
                <a:spcPts val="500"/>
              </a:spcBef>
              <a:spcAft>
                <a:spcPts val="0"/>
              </a:spcAft>
              <a:buClr>
                <a:schemeClr val="dk2"/>
              </a:buClr>
              <a:buSzPts val="1700"/>
              <a:buNone/>
              <a:defRPr sz="2000" b="1"/>
            </a:lvl2pPr>
            <a:lvl3pPr marL="1371600" lvl="2" indent="-228600" algn="l">
              <a:lnSpc>
                <a:spcPct val="110000"/>
              </a:lnSpc>
              <a:spcBef>
                <a:spcPts val="500"/>
              </a:spcBef>
              <a:spcAft>
                <a:spcPts val="0"/>
              </a:spcAft>
              <a:buClr>
                <a:schemeClr val="dk2"/>
              </a:buClr>
              <a:buSzPts val="1800"/>
              <a:buFont typeface="Arial"/>
              <a:buNone/>
              <a:defRPr sz="1800" b="1"/>
            </a:lvl3pPr>
            <a:lvl4pPr marL="1828800" lvl="3" indent="-228600" algn="l">
              <a:lnSpc>
                <a:spcPct val="110000"/>
              </a:lnSpc>
              <a:spcBef>
                <a:spcPts val="500"/>
              </a:spcBef>
              <a:spcAft>
                <a:spcPts val="0"/>
              </a:spcAft>
              <a:buClr>
                <a:schemeClr val="dk2"/>
              </a:buClr>
              <a:buSzPts val="1600"/>
              <a:buNone/>
              <a:defRPr sz="1600" b="1"/>
            </a:lvl4pPr>
            <a:lvl5pPr marL="2286000" lvl="4" indent="-228600" algn="l">
              <a:lnSpc>
                <a:spcPct val="110000"/>
              </a:lnSpc>
              <a:spcBef>
                <a:spcPts val="500"/>
              </a:spcBef>
              <a:spcAft>
                <a:spcPts val="0"/>
              </a:spcAft>
              <a:buClr>
                <a:schemeClr val="dk2"/>
              </a:buClr>
              <a:buSzPts val="1600"/>
              <a:buFont typeface="Arial"/>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2" name="Google Shape;52;p9"/>
          <p:cNvSpPr txBox="1">
            <a:spLocks noGrp="1"/>
          </p:cNvSpPr>
          <p:nvPr>
            <p:ph type="body" idx="4"/>
          </p:nvPr>
        </p:nvSpPr>
        <p:spPr>
          <a:xfrm>
            <a:off x="6250108" y="2619103"/>
            <a:ext cx="4904585" cy="3514997"/>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 name="Google Shape;53;p9"/>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 name="Google Shape;54;p9"/>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 name="Google Shape;55;p9"/>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5"/>
        <p:cNvGrpSpPr/>
        <p:nvPr/>
      </p:nvGrpSpPr>
      <p:grpSpPr>
        <a:xfrm>
          <a:off x="0" y="0"/>
          <a:ext cx="0" cy="0"/>
          <a:chOff x="0" y="0"/>
          <a:chExt cx="0" cy="0"/>
        </a:xfrm>
      </p:grpSpPr>
      <p:sp>
        <p:nvSpPr>
          <p:cNvPr id="66" name="Google Shape;66;p12"/>
          <p:cNvSpPr txBox="1">
            <a:spLocks noGrp="1"/>
          </p:cNvSpPr>
          <p:nvPr>
            <p:ph type="title"/>
          </p:nvPr>
        </p:nvSpPr>
        <p:spPr>
          <a:xfrm>
            <a:off x="1066800" y="457200"/>
            <a:ext cx="3705225" cy="1600200"/>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12"/>
          <p:cNvSpPr txBox="1">
            <a:spLocks noGrp="1"/>
          </p:cNvSpPr>
          <p:nvPr>
            <p:ph type="body" idx="1"/>
          </p:nvPr>
        </p:nvSpPr>
        <p:spPr>
          <a:xfrm>
            <a:off x="5183188" y="1066800"/>
            <a:ext cx="6172200" cy="4838699"/>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3200"/>
              <a:buFont typeface="Arial"/>
              <a:buNone/>
              <a:defRPr sz="3200"/>
            </a:lvl1pPr>
            <a:lvl2pPr marL="914400" lvl="1" indent="-379730" algn="l">
              <a:lnSpc>
                <a:spcPct val="110000"/>
              </a:lnSpc>
              <a:spcBef>
                <a:spcPts val="500"/>
              </a:spcBef>
              <a:spcAft>
                <a:spcPts val="0"/>
              </a:spcAft>
              <a:buClr>
                <a:schemeClr val="dk2"/>
              </a:buClr>
              <a:buSzPts val="2380"/>
              <a:buChar char="•"/>
              <a:defRPr sz="2800"/>
            </a:lvl2pPr>
            <a:lvl3pPr marL="1371600" lvl="2" indent="-228600" algn="l">
              <a:lnSpc>
                <a:spcPct val="110000"/>
              </a:lnSpc>
              <a:spcBef>
                <a:spcPts val="500"/>
              </a:spcBef>
              <a:spcAft>
                <a:spcPts val="0"/>
              </a:spcAft>
              <a:buClr>
                <a:schemeClr val="dk2"/>
              </a:buClr>
              <a:buSzPts val="2400"/>
              <a:buFont typeface="Arial"/>
              <a:buNone/>
              <a:defRPr sz="2400"/>
            </a:lvl3pPr>
            <a:lvl4pPr marL="1828800" lvl="3" indent="-355600" algn="l">
              <a:lnSpc>
                <a:spcPct val="110000"/>
              </a:lnSpc>
              <a:spcBef>
                <a:spcPts val="500"/>
              </a:spcBef>
              <a:spcAft>
                <a:spcPts val="0"/>
              </a:spcAft>
              <a:buClr>
                <a:schemeClr val="dk2"/>
              </a:buClr>
              <a:buSzPts val="2000"/>
              <a:buChar char="•"/>
              <a:defRPr sz="2000"/>
            </a:lvl4pPr>
            <a:lvl5pPr marL="2286000" lvl="4" indent="-228600" algn="l">
              <a:lnSpc>
                <a:spcPct val="110000"/>
              </a:lnSpc>
              <a:spcBef>
                <a:spcPts val="500"/>
              </a:spcBef>
              <a:spcAft>
                <a:spcPts val="0"/>
              </a:spcAft>
              <a:buClr>
                <a:schemeClr val="dk2"/>
              </a:buClr>
              <a:buSzPts val="2000"/>
              <a:buFont typeface="Arial"/>
              <a:buNone/>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8" name="Google Shape;68;p12"/>
          <p:cNvSpPr txBox="1">
            <a:spLocks noGrp="1"/>
          </p:cNvSpPr>
          <p:nvPr>
            <p:ph type="body" idx="2"/>
          </p:nvPr>
        </p:nvSpPr>
        <p:spPr>
          <a:xfrm>
            <a:off x="1066800" y="2057400"/>
            <a:ext cx="3705225"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600"/>
              <a:buFont typeface="Arial"/>
              <a:buNone/>
              <a:defRPr sz="1600"/>
            </a:lvl1pPr>
            <a:lvl2pPr marL="914400" lvl="1" indent="-228600" algn="l">
              <a:lnSpc>
                <a:spcPct val="110000"/>
              </a:lnSpc>
              <a:spcBef>
                <a:spcPts val="500"/>
              </a:spcBef>
              <a:spcAft>
                <a:spcPts val="0"/>
              </a:spcAft>
              <a:buClr>
                <a:schemeClr val="dk2"/>
              </a:buClr>
              <a:buSzPts val="1190"/>
              <a:buNone/>
              <a:defRPr sz="1400"/>
            </a:lvl2pPr>
            <a:lvl3pPr marL="1371600" lvl="2" indent="-228600" algn="l">
              <a:lnSpc>
                <a:spcPct val="110000"/>
              </a:lnSpc>
              <a:spcBef>
                <a:spcPts val="500"/>
              </a:spcBef>
              <a:spcAft>
                <a:spcPts val="0"/>
              </a:spcAft>
              <a:buClr>
                <a:schemeClr val="dk2"/>
              </a:buClr>
              <a:buSzPts val="1200"/>
              <a:buFont typeface="Arial"/>
              <a:buNone/>
              <a:defRPr sz="1200"/>
            </a:lvl3pPr>
            <a:lvl4pPr marL="1828800" lvl="3" indent="-228600" algn="l">
              <a:lnSpc>
                <a:spcPct val="110000"/>
              </a:lnSpc>
              <a:spcBef>
                <a:spcPts val="500"/>
              </a:spcBef>
              <a:spcAft>
                <a:spcPts val="0"/>
              </a:spcAft>
              <a:buClr>
                <a:schemeClr val="dk2"/>
              </a:buClr>
              <a:buSzPts val="1000"/>
              <a:buNone/>
              <a:defRPr sz="1000"/>
            </a:lvl4pPr>
            <a:lvl5pPr marL="2286000" lvl="4" indent="-228600" algn="l">
              <a:lnSpc>
                <a:spcPct val="110000"/>
              </a:lnSpc>
              <a:spcBef>
                <a:spcPts val="500"/>
              </a:spcBef>
              <a:spcAft>
                <a:spcPts val="0"/>
              </a:spcAft>
              <a:buClr>
                <a:schemeClr val="dk2"/>
              </a:buClr>
              <a:buSzPts val="1000"/>
              <a:buFont typeface="Arial"/>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12"/>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12"/>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12"/>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2"/>
        <p:cNvGrpSpPr/>
        <p:nvPr/>
      </p:nvGrpSpPr>
      <p:grpSpPr>
        <a:xfrm>
          <a:off x="0" y="0"/>
          <a:ext cx="0" cy="0"/>
          <a:chOff x="0" y="0"/>
          <a:chExt cx="0" cy="0"/>
        </a:xfrm>
      </p:grpSpPr>
      <p:sp>
        <p:nvSpPr>
          <p:cNvPr id="73" name="Google Shape;73;p13"/>
          <p:cNvSpPr txBox="1">
            <a:spLocks noGrp="1"/>
          </p:cNvSpPr>
          <p:nvPr>
            <p:ph type="title"/>
          </p:nvPr>
        </p:nvSpPr>
        <p:spPr>
          <a:xfrm>
            <a:off x="1066800" y="457200"/>
            <a:ext cx="3705225" cy="1600200"/>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13"/>
          <p:cNvSpPr>
            <a:spLocks noGrp="1"/>
          </p:cNvSpPr>
          <p:nvPr>
            <p:ph type="pic" idx="2"/>
          </p:nvPr>
        </p:nvSpPr>
        <p:spPr>
          <a:xfrm>
            <a:off x="5183188" y="1066800"/>
            <a:ext cx="5942012" cy="4838700"/>
          </a:xfrm>
          <a:prstGeom prst="rect">
            <a:avLst/>
          </a:prstGeom>
          <a:noFill/>
          <a:ln>
            <a:noFill/>
          </a:ln>
        </p:spPr>
      </p:sp>
      <p:sp>
        <p:nvSpPr>
          <p:cNvPr id="75" name="Google Shape;75;p13"/>
          <p:cNvSpPr txBox="1">
            <a:spLocks noGrp="1"/>
          </p:cNvSpPr>
          <p:nvPr>
            <p:ph type="body" idx="1"/>
          </p:nvPr>
        </p:nvSpPr>
        <p:spPr>
          <a:xfrm>
            <a:off x="1066800" y="2057400"/>
            <a:ext cx="3705225"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600"/>
              <a:buFont typeface="Arial"/>
              <a:buNone/>
              <a:defRPr sz="1600"/>
            </a:lvl1pPr>
            <a:lvl2pPr marL="914400" lvl="1" indent="-228600" algn="l">
              <a:lnSpc>
                <a:spcPct val="110000"/>
              </a:lnSpc>
              <a:spcBef>
                <a:spcPts val="500"/>
              </a:spcBef>
              <a:spcAft>
                <a:spcPts val="0"/>
              </a:spcAft>
              <a:buClr>
                <a:schemeClr val="dk2"/>
              </a:buClr>
              <a:buSzPts val="1190"/>
              <a:buNone/>
              <a:defRPr sz="1400"/>
            </a:lvl2pPr>
            <a:lvl3pPr marL="1371600" lvl="2" indent="-228600" algn="l">
              <a:lnSpc>
                <a:spcPct val="110000"/>
              </a:lnSpc>
              <a:spcBef>
                <a:spcPts val="500"/>
              </a:spcBef>
              <a:spcAft>
                <a:spcPts val="0"/>
              </a:spcAft>
              <a:buClr>
                <a:schemeClr val="dk2"/>
              </a:buClr>
              <a:buSzPts val="1200"/>
              <a:buFont typeface="Arial"/>
              <a:buNone/>
              <a:defRPr sz="1200"/>
            </a:lvl3pPr>
            <a:lvl4pPr marL="1828800" lvl="3" indent="-228600" algn="l">
              <a:lnSpc>
                <a:spcPct val="110000"/>
              </a:lnSpc>
              <a:spcBef>
                <a:spcPts val="500"/>
              </a:spcBef>
              <a:spcAft>
                <a:spcPts val="0"/>
              </a:spcAft>
              <a:buClr>
                <a:schemeClr val="dk2"/>
              </a:buClr>
              <a:buSzPts val="1000"/>
              <a:buNone/>
              <a:defRPr sz="1000"/>
            </a:lvl4pPr>
            <a:lvl5pPr marL="2286000" lvl="4" indent="-228600" algn="l">
              <a:lnSpc>
                <a:spcPct val="110000"/>
              </a:lnSpc>
              <a:spcBef>
                <a:spcPts val="500"/>
              </a:spcBef>
              <a:spcAft>
                <a:spcPts val="0"/>
              </a:spcAft>
              <a:buClr>
                <a:schemeClr val="dk2"/>
              </a:buClr>
              <a:buSzPts val="1000"/>
              <a:buFont typeface="Arial"/>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76" name="Google Shape;76;p13"/>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13"/>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3"/>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9"/>
        <p:cNvGrpSpPr/>
        <p:nvPr/>
      </p:nvGrpSpPr>
      <p:grpSpPr>
        <a:xfrm>
          <a:off x="0" y="0"/>
          <a:ext cx="0" cy="0"/>
          <a:chOff x="0" y="0"/>
          <a:chExt cx="0" cy="0"/>
        </a:xfrm>
      </p:grpSpPr>
      <p:sp>
        <p:nvSpPr>
          <p:cNvPr id="80" name="Google Shape;80;p14"/>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1" name="Google Shape;81;p14"/>
          <p:cNvSpPr txBox="1">
            <a:spLocks noGrp="1"/>
          </p:cNvSpPr>
          <p:nvPr>
            <p:ph type="body" idx="1"/>
          </p:nvPr>
        </p:nvSpPr>
        <p:spPr>
          <a:xfrm rot="5400000">
            <a:off x="4224202" y="-1033598"/>
            <a:ext cx="3743597" cy="10134600"/>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2" name="Google Shape;82;p14"/>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14"/>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14"/>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5"/>
        <p:cNvGrpSpPr/>
        <p:nvPr/>
      </p:nvGrpSpPr>
      <p:grpSpPr>
        <a:xfrm>
          <a:off x="0" y="0"/>
          <a:ext cx="0" cy="0"/>
          <a:chOff x="0" y="0"/>
          <a:chExt cx="0" cy="0"/>
        </a:xfrm>
      </p:grpSpPr>
      <p:sp>
        <p:nvSpPr>
          <p:cNvPr id="86" name="Google Shape;86;p15"/>
          <p:cNvSpPr txBox="1">
            <a:spLocks noGrp="1"/>
          </p:cNvSpPr>
          <p:nvPr>
            <p:ph type="title"/>
          </p:nvPr>
        </p:nvSpPr>
        <p:spPr>
          <a:xfrm rot="5400000">
            <a:off x="7627074" y="2293075"/>
            <a:ext cx="5410201" cy="227184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7" name="Google Shape;87;p15"/>
          <p:cNvSpPr txBox="1">
            <a:spLocks noGrp="1"/>
          </p:cNvSpPr>
          <p:nvPr>
            <p:ph type="body" idx="1"/>
          </p:nvPr>
        </p:nvSpPr>
        <p:spPr>
          <a:xfrm rot="5400000">
            <a:off x="2170066" y="-722267"/>
            <a:ext cx="5410201" cy="8302534"/>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 name="Google Shape;88;p15"/>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9" name="Google Shape;89;p15"/>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0" name="Google Shape;90;p15"/>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4"/>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marR="0" lvl="0" algn="l" rtl="0">
              <a:lnSpc>
                <a:spcPct val="110000"/>
              </a:lnSpc>
              <a:spcBef>
                <a:spcPts val="0"/>
              </a:spcBef>
              <a:spcAft>
                <a:spcPts val="0"/>
              </a:spcAft>
              <a:buClr>
                <a:schemeClr val="dk2"/>
              </a:buClr>
              <a:buSzPts val="3200"/>
              <a:buFont typeface="Arial"/>
              <a:buNone/>
              <a:defRPr sz="3200" b="0" i="0" u="none" strike="noStrike" cap="none">
                <a:solidFill>
                  <a:schemeClr val="dk2"/>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4"/>
          <p:cNvSpPr txBox="1">
            <a:spLocks noGrp="1"/>
          </p:cNvSpPr>
          <p:nvPr>
            <p:ph type="body" idx="1"/>
          </p:nvPr>
        </p:nvSpPr>
        <p:spPr>
          <a:xfrm>
            <a:off x="1028700" y="2161903"/>
            <a:ext cx="10134600" cy="3969342"/>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110000"/>
              </a:lnSpc>
              <a:spcBef>
                <a:spcPts val="1000"/>
              </a:spcBef>
              <a:spcAft>
                <a:spcPts val="0"/>
              </a:spcAft>
              <a:buClr>
                <a:schemeClr val="dk2"/>
              </a:buClr>
              <a:buSzPts val="2000"/>
              <a:buFont typeface="Arial"/>
              <a:buNone/>
              <a:defRPr sz="2000" b="0" i="0" u="none" strike="noStrike" cap="none">
                <a:solidFill>
                  <a:schemeClr val="dk2"/>
                </a:solidFill>
                <a:latin typeface="Arial"/>
                <a:ea typeface="Arial"/>
                <a:cs typeface="Arial"/>
                <a:sym typeface="Arial"/>
              </a:defRPr>
            </a:lvl1pPr>
            <a:lvl2pPr marL="914400" marR="0" lvl="1" indent="-325755" algn="l" rtl="0">
              <a:lnSpc>
                <a:spcPct val="110000"/>
              </a:lnSpc>
              <a:spcBef>
                <a:spcPts val="500"/>
              </a:spcBef>
              <a:spcAft>
                <a:spcPts val="0"/>
              </a:spcAft>
              <a:buClr>
                <a:schemeClr val="dk2"/>
              </a:buClr>
              <a:buSzPts val="1530"/>
              <a:buFont typeface="Arial"/>
              <a:buChar char="•"/>
              <a:defRPr sz="1800" b="0" i="0" u="none" strike="noStrike" cap="none">
                <a:solidFill>
                  <a:schemeClr val="dk2"/>
                </a:solidFill>
                <a:latin typeface="Arial"/>
                <a:ea typeface="Arial"/>
                <a:cs typeface="Arial"/>
                <a:sym typeface="Arial"/>
              </a:defRPr>
            </a:lvl2pPr>
            <a:lvl3pPr marL="1371600" marR="0" lvl="2" indent="-228600" algn="l" rtl="0">
              <a:lnSpc>
                <a:spcPct val="110000"/>
              </a:lnSpc>
              <a:spcBef>
                <a:spcPts val="500"/>
              </a:spcBef>
              <a:spcAft>
                <a:spcPts val="0"/>
              </a:spcAft>
              <a:buClr>
                <a:schemeClr val="dk2"/>
              </a:buClr>
              <a:buSzPts val="1600"/>
              <a:buFont typeface="Arial"/>
              <a:buNone/>
              <a:defRPr sz="1600" b="0" i="0" u="none" strike="noStrike" cap="none">
                <a:solidFill>
                  <a:schemeClr val="dk2"/>
                </a:solidFill>
                <a:latin typeface="Arial"/>
                <a:ea typeface="Arial"/>
                <a:cs typeface="Arial"/>
                <a:sym typeface="Arial"/>
              </a:defRPr>
            </a:lvl3pPr>
            <a:lvl4pPr marL="1828800" marR="0" lvl="3" indent="-317500" algn="l" rtl="0">
              <a:lnSpc>
                <a:spcPct val="110000"/>
              </a:lnSpc>
              <a:spcBef>
                <a:spcPts val="5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228600" algn="l" rtl="0">
              <a:lnSpc>
                <a:spcPct val="110000"/>
              </a:lnSpc>
              <a:spcBef>
                <a:spcPts val="500"/>
              </a:spcBef>
              <a:spcAft>
                <a:spcPts val="0"/>
              </a:spcAft>
              <a:buClr>
                <a:schemeClr val="dk2"/>
              </a:buClr>
              <a:buSzPts val="1400"/>
              <a:buFont typeface="Arial"/>
              <a:buNone/>
              <a:defRPr sz="1400" b="0" i="0" u="none" strike="noStrike" cap="none">
                <a:solidFill>
                  <a:schemeClr val="dk2"/>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8" name="Google Shape;8;p4"/>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050" b="0" i="0" u="none" strike="noStrike" cap="none">
                <a:solidFill>
                  <a:schemeClr val="dk2"/>
                </a:solidFill>
                <a:latin typeface="Arial"/>
                <a:ea typeface="Arial"/>
                <a:cs typeface="Arial"/>
                <a:sym typeface="Arial"/>
              </a:defRPr>
            </a:lvl1pPr>
            <a:lvl2pPr marL="0" marR="0" lvl="1" indent="0" algn="r" rtl="0">
              <a:spcBef>
                <a:spcPts val="0"/>
              </a:spcBef>
              <a:buNone/>
              <a:defRPr sz="1050" b="0" i="0" u="none" strike="noStrike" cap="none">
                <a:solidFill>
                  <a:schemeClr val="dk2"/>
                </a:solidFill>
                <a:latin typeface="Arial"/>
                <a:ea typeface="Arial"/>
                <a:cs typeface="Arial"/>
                <a:sym typeface="Arial"/>
              </a:defRPr>
            </a:lvl2pPr>
            <a:lvl3pPr marL="0" marR="0" lvl="2" indent="0" algn="r" rtl="0">
              <a:spcBef>
                <a:spcPts val="0"/>
              </a:spcBef>
              <a:buNone/>
              <a:defRPr sz="1050" b="0" i="0" u="none" strike="noStrike" cap="none">
                <a:solidFill>
                  <a:schemeClr val="dk2"/>
                </a:solidFill>
                <a:latin typeface="Arial"/>
                <a:ea typeface="Arial"/>
                <a:cs typeface="Arial"/>
                <a:sym typeface="Arial"/>
              </a:defRPr>
            </a:lvl3pPr>
            <a:lvl4pPr marL="0" marR="0" lvl="3" indent="0" algn="r" rtl="0">
              <a:spcBef>
                <a:spcPts val="0"/>
              </a:spcBef>
              <a:buNone/>
              <a:defRPr sz="1050" b="0" i="0" u="none" strike="noStrike" cap="none">
                <a:solidFill>
                  <a:schemeClr val="dk2"/>
                </a:solidFill>
                <a:latin typeface="Arial"/>
                <a:ea typeface="Arial"/>
                <a:cs typeface="Arial"/>
                <a:sym typeface="Arial"/>
              </a:defRPr>
            </a:lvl4pPr>
            <a:lvl5pPr marL="0" marR="0" lvl="4" indent="0" algn="r" rtl="0">
              <a:spcBef>
                <a:spcPts val="0"/>
              </a:spcBef>
              <a:buNone/>
              <a:defRPr sz="1050" b="0" i="0" u="none" strike="noStrike" cap="none">
                <a:solidFill>
                  <a:schemeClr val="dk2"/>
                </a:solidFill>
                <a:latin typeface="Arial"/>
                <a:ea typeface="Arial"/>
                <a:cs typeface="Arial"/>
                <a:sym typeface="Arial"/>
              </a:defRPr>
            </a:lvl5pPr>
            <a:lvl6pPr marL="0" marR="0" lvl="5" indent="0" algn="r" rtl="0">
              <a:spcBef>
                <a:spcPts val="0"/>
              </a:spcBef>
              <a:buNone/>
              <a:defRPr sz="1050" b="0" i="0" u="none" strike="noStrike" cap="none">
                <a:solidFill>
                  <a:schemeClr val="dk2"/>
                </a:solidFill>
                <a:latin typeface="Arial"/>
                <a:ea typeface="Arial"/>
                <a:cs typeface="Arial"/>
                <a:sym typeface="Arial"/>
              </a:defRPr>
            </a:lvl6pPr>
            <a:lvl7pPr marL="0" marR="0" lvl="6" indent="0" algn="r" rtl="0">
              <a:spcBef>
                <a:spcPts val="0"/>
              </a:spcBef>
              <a:buNone/>
              <a:defRPr sz="1050" b="0" i="0" u="none" strike="noStrike" cap="none">
                <a:solidFill>
                  <a:schemeClr val="dk2"/>
                </a:solidFill>
                <a:latin typeface="Arial"/>
                <a:ea typeface="Arial"/>
                <a:cs typeface="Arial"/>
                <a:sym typeface="Arial"/>
              </a:defRPr>
            </a:lvl7pPr>
            <a:lvl8pPr marL="0" marR="0" lvl="7" indent="0" algn="r" rtl="0">
              <a:spcBef>
                <a:spcPts val="0"/>
              </a:spcBef>
              <a:buNone/>
              <a:defRPr sz="1050" b="0" i="0" u="none" strike="noStrike" cap="none">
                <a:solidFill>
                  <a:schemeClr val="dk2"/>
                </a:solidFill>
                <a:latin typeface="Arial"/>
                <a:ea typeface="Arial"/>
                <a:cs typeface="Arial"/>
                <a:sym typeface="Arial"/>
              </a:defRPr>
            </a:lvl8pPr>
            <a:lvl9pPr marL="0" marR="0" lvl="8" indent="0" algn="r" rtl="0">
              <a:spcBef>
                <a:spcPts val="0"/>
              </a:spcBef>
              <a:buNone/>
              <a:defRPr sz="105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9" name="Google Shape;9;p4"/>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050" b="0" i="0" u="none" strike="noStrike" cap="none">
                <a:solidFill>
                  <a:schemeClr val="dk2"/>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0" name="Google Shape;10;p4"/>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marR="0" lvl="0" algn="r" rtl="0">
              <a:spcBef>
                <a:spcPts val="0"/>
              </a:spcBef>
              <a:spcAft>
                <a:spcPts val="0"/>
              </a:spcAft>
              <a:buSzPts val="1400"/>
              <a:buNone/>
              <a:defRPr sz="1050" b="0" i="0" u="none" strike="noStrike" cap="none">
                <a:solidFill>
                  <a:schemeClr val="dk2"/>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1" name="Google Shape;11;p4"/>
          <p:cNvSpPr/>
          <p:nvPr/>
        </p:nvSpPr>
        <p:spPr>
          <a:xfrm>
            <a:off x="0" y="0"/>
            <a:ext cx="12192000" cy="6858000"/>
          </a:xfrm>
          <a:custGeom>
            <a:avLst/>
            <a:gdLst/>
            <a:ahLst/>
            <a:cxnLst/>
            <a:rect l="l" t="t" r="r" b="b"/>
            <a:pathLst>
              <a:path w="12192000" h="6858000" extrusionOk="0">
                <a:moveTo>
                  <a:pt x="160920" y="157606"/>
                </a:moveTo>
                <a:lnTo>
                  <a:pt x="160920" y="6700394"/>
                </a:lnTo>
                <a:lnTo>
                  <a:pt x="12031081" y="6700394"/>
                </a:lnTo>
                <a:lnTo>
                  <a:pt x="12031081" y="157606"/>
                </a:lnTo>
                <a:close/>
                <a:moveTo>
                  <a:pt x="0" y="0"/>
                </a:moveTo>
                <a:lnTo>
                  <a:pt x="12192000" y="0"/>
                </a:lnTo>
                <a:lnTo>
                  <a:pt x="12192000" y="6858000"/>
                </a:lnTo>
                <a:lnTo>
                  <a:pt x="0" y="6858000"/>
                </a:lnTo>
                <a:close/>
              </a:path>
            </a:pathLst>
          </a:cu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6" r:id="rId6"/>
    <p:sldLayoutId id="2147483657" r:id="rId7"/>
    <p:sldLayoutId id="2147483658" r:id="rId8"/>
    <p:sldLayoutId id="2147483659"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diagramColors" Target="../diagrams/colors5.xml"/><Relationship Id="rId3" Type="http://schemas.openxmlformats.org/officeDocument/2006/relationships/image" Target="../media/image3.png"/><Relationship Id="rId7" Type="http://schemas.openxmlformats.org/officeDocument/2006/relationships/diagramQuickStyle" Target="../diagrams/quickStyle5.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Layout" Target="../diagrams/layout5.xml"/><Relationship Id="rId5" Type="http://schemas.openxmlformats.org/officeDocument/2006/relationships/diagramData" Target="../diagrams/data5.xml"/><Relationship Id="rId4" Type="http://schemas.openxmlformats.org/officeDocument/2006/relationships/image" Target="../media/image1.png"/><Relationship Id="rId9" Type="http://schemas.microsoft.com/office/2007/relationships/diagramDrawing" Target="../diagrams/drawing5.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5.jpg"/><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8" Type="http://schemas.openxmlformats.org/officeDocument/2006/relationships/diagramColors" Target="../diagrams/colors6.xml"/><Relationship Id="rId3" Type="http://schemas.openxmlformats.org/officeDocument/2006/relationships/image" Target="../media/image3.png"/><Relationship Id="rId7" Type="http://schemas.openxmlformats.org/officeDocument/2006/relationships/diagramQuickStyle" Target="../diagrams/quickStyle6.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Layout" Target="../diagrams/layout6.xml"/><Relationship Id="rId5" Type="http://schemas.openxmlformats.org/officeDocument/2006/relationships/diagramData" Target="../diagrams/data6.xml"/><Relationship Id="rId4" Type="http://schemas.openxmlformats.org/officeDocument/2006/relationships/image" Target="../media/image1.png"/><Relationship Id="rId9" Type="http://schemas.microsoft.com/office/2007/relationships/diagramDrawing" Target="../diagrams/drawing6.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7.jpg"/><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3.png"/><Relationship Id="rId7" Type="http://schemas.openxmlformats.org/officeDocument/2006/relationships/diagramQuickStyle" Target="../diagrams/quickStyle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1.png"/><Relationship Id="rId9" Type="http://schemas.microsoft.com/office/2007/relationships/diagramDrawing" Target="../diagrams/drawing1.xml"/></Relationships>
</file>

<file path=ppt/slides/_rels/slide4.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3.png"/><Relationship Id="rId7" Type="http://schemas.openxmlformats.org/officeDocument/2006/relationships/diagramQuickStyle" Target="../diagrams/quickStyle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1.png"/><Relationship Id="rId9" Type="http://schemas.microsoft.com/office/2007/relationships/diagramDrawing" Target="../diagrams/drawing2.xml"/></Relationships>
</file>

<file path=ppt/slides/_rels/slide5.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image" Target="../media/image3.png"/><Relationship Id="rId7" Type="http://schemas.openxmlformats.org/officeDocument/2006/relationships/diagramQuickStyle" Target="../diagrams/quickStyle3.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Layout" Target="../diagrams/layout3.xml"/><Relationship Id="rId5" Type="http://schemas.openxmlformats.org/officeDocument/2006/relationships/diagramData" Target="../diagrams/data3.xml"/><Relationship Id="rId4" Type="http://schemas.openxmlformats.org/officeDocument/2006/relationships/image" Target="../media/image1.png"/><Relationship Id="rId9" Type="http://schemas.microsoft.com/office/2007/relationships/diagramDrawing" Target="../diagrams/drawing3.xml"/></Relationships>
</file>

<file path=ppt/slides/_rels/slide6.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3.png"/><Relationship Id="rId7"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4.png"/><Relationship Id="rId10" Type="http://schemas.microsoft.com/office/2007/relationships/hdphoto" Target="../media/hdphoto3.wdp"/><Relationship Id="rId4" Type="http://schemas.openxmlformats.org/officeDocument/2006/relationships/image" Target="../media/image1.png"/><Relationship Id="rId9" Type="http://schemas.openxmlformats.org/officeDocument/2006/relationships/image" Target="../media/image6.png"/></Relationships>
</file>

<file path=ppt/slides/_rels/slide7.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image" Target="../media/image3.png"/><Relationship Id="rId7"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microsoft.com/office/2007/relationships/hdphoto" Target="../media/hdphoto4.wdp"/><Relationship Id="rId11" Type="http://schemas.openxmlformats.org/officeDocument/2006/relationships/image" Target="../media/image9.jpeg"/><Relationship Id="rId5" Type="http://schemas.openxmlformats.org/officeDocument/2006/relationships/image" Target="../media/image5.png"/><Relationship Id="rId10" Type="http://schemas.openxmlformats.org/officeDocument/2006/relationships/image" Target="../media/image8.jpeg"/><Relationship Id="rId4" Type="http://schemas.openxmlformats.org/officeDocument/2006/relationships/image" Target="../media/image1.png"/><Relationship Id="rId9"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8" Type="http://schemas.openxmlformats.org/officeDocument/2006/relationships/diagramColors" Target="../diagrams/colors4.xml"/><Relationship Id="rId3" Type="http://schemas.openxmlformats.org/officeDocument/2006/relationships/image" Target="../media/image3.png"/><Relationship Id="rId7" Type="http://schemas.openxmlformats.org/officeDocument/2006/relationships/diagramQuickStyle" Target="../diagrams/quickStyle4.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Layout" Target="../diagrams/layout4.xml"/><Relationship Id="rId5" Type="http://schemas.openxmlformats.org/officeDocument/2006/relationships/diagramData" Target="../diagrams/data4.xml"/><Relationship Id="rId4" Type="http://schemas.openxmlformats.org/officeDocument/2006/relationships/image" Target="../media/image1.png"/><Relationship Id="rId9" Type="http://schemas.microsoft.com/office/2007/relationships/diagramDrawing" Target="../diagrams/drawing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4"/>
        <p:cNvGrpSpPr/>
        <p:nvPr/>
      </p:nvGrpSpPr>
      <p:grpSpPr>
        <a:xfrm>
          <a:off x="0" y="0"/>
          <a:ext cx="0" cy="0"/>
          <a:chOff x="0" y="0"/>
          <a:chExt cx="0" cy="0"/>
        </a:xfrm>
      </p:grpSpPr>
      <p:sp>
        <p:nvSpPr>
          <p:cNvPr id="95" name="Google Shape;95;p1"/>
          <p:cNvSpPr/>
          <p:nvPr/>
        </p:nvSpPr>
        <p:spPr>
          <a:xfrm>
            <a:off x="0" y="0"/>
            <a:ext cx="12192000" cy="6858000"/>
          </a:xfrm>
          <a:custGeom>
            <a:avLst/>
            <a:gdLst/>
            <a:ahLst/>
            <a:cxnLst/>
            <a:rect l="l" t="t" r="r" b="b"/>
            <a:pathLst>
              <a:path w="12192000" h="6858000" extrusionOk="0">
                <a:moveTo>
                  <a:pt x="160920" y="157606"/>
                </a:moveTo>
                <a:lnTo>
                  <a:pt x="160920" y="6700394"/>
                </a:lnTo>
                <a:lnTo>
                  <a:pt x="12031081" y="6700394"/>
                </a:lnTo>
                <a:lnTo>
                  <a:pt x="12031081" y="157606"/>
                </a:lnTo>
                <a:close/>
                <a:moveTo>
                  <a:pt x="0" y="0"/>
                </a:moveTo>
                <a:lnTo>
                  <a:pt x="12192000" y="0"/>
                </a:lnTo>
                <a:lnTo>
                  <a:pt x="12192000" y="6858000"/>
                </a:lnTo>
                <a:lnTo>
                  <a:pt x="0" y="6858000"/>
                </a:lnTo>
                <a:close/>
              </a:path>
            </a:pathLst>
          </a:cu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6" name="Google Shape;96;p1"/>
          <p:cNvSpPr/>
          <p:nvPr/>
        </p:nvSpPr>
        <p:spPr>
          <a:xfrm>
            <a:off x="2354094" y="-2056784"/>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7" name="Google Shape;97;p1"/>
          <p:cNvSpPr/>
          <p:nvPr/>
        </p:nvSpPr>
        <p:spPr>
          <a:xfrm>
            <a:off x="6835899" y="723900"/>
            <a:ext cx="4580642" cy="5494694"/>
          </a:xfrm>
          <a:custGeom>
            <a:avLst/>
            <a:gdLst/>
            <a:ahLst/>
            <a:cxnLst/>
            <a:rect l="l" t="t" r="r" b="b"/>
            <a:pathLst>
              <a:path w="6096000" h="6858000" extrusionOk="0">
                <a:moveTo>
                  <a:pt x="0" y="0"/>
                </a:moveTo>
                <a:lnTo>
                  <a:pt x="6096000" y="0"/>
                </a:lnTo>
                <a:lnTo>
                  <a:pt x="6096000" y="6858000"/>
                </a:lnTo>
                <a:lnTo>
                  <a:pt x="3037115" y="5889172"/>
                </a:lnTo>
                <a:lnTo>
                  <a:pt x="0" y="6858000"/>
                </a:lnTo>
                <a:lnTo>
                  <a:pt x="0" y="0"/>
                </a:lnTo>
                <a:close/>
              </a:path>
            </a:pathLst>
          </a:cu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8" name="Google Shape;98;p1"/>
          <p:cNvSpPr txBox="1">
            <a:spLocks noGrp="1"/>
          </p:cNvSpPr>
          <p:nvPr>
            <p:ph type="ctrTitle"/>
          </p:nvPr>
        </p:nvSpPr>
        <p:spPr>
          <a:xfrm>
            <a:off x="7150882" y="1000366"/>
            <a:ext cx="3995397" cy="1239627"/>
          </a:xfrm>
          <a:prstGeom prst="rect">
            <a:avLst/>
          </a:prstGeom>
          <a:noFill/>
          <a:ln>
            <a:noFill/>
          </a:ln>
        </p:spPr>
        <p:txBody>
          <a:bodyPr spcFirstLastPara="1" wrap="square" lIns="91425" tIns="45700" rIns="91425" bIns="45700" anchor="b" anchorCtr="0">
            <a:normAutofit/>
          </a:bodyPr>
          <a:lstStyle/>
          <a:p>
            <a:pPr marL="0" lvl="0" indent="0" algn="ctr" rtl="0">
              <a:lnSpc>
                <a:spcPct val="110000"/>
              </a:lnSpc>
              <a:spcBef>
                <a:spcPts val="0"/>
              </a:spcBef>
              <a:spcAft>
                <a:spcPts val="0"/>
              </a:spcAft>
              <a:buClr>
                <a:schemeClr val="dk2"/>
              </a:buClr>
              <a:buSzPts val="3200"/>
              <a:buFont typeface="Arial"/>
              <a:buNone/>
            </a:pPr>
            <a:r>
              <a:rPr lang="en-US" sz="3200" cap="none"/>
              <a:t>	</a:t>
            </a:r>
            <a:endParaRPr/>
          </a:p>
        </p:txBody>
      </p:sp>
      <p:sp>
        <p:nvSpPr>
          <p:cNvPr id="99" name="Google Shape;99;p1"/>
          <p:cNvSpPr txBox="1">
            <a:spLocks noGrp="1"/>
          </p:cNvSpPr>
          <p:nvPr>
            <p:ph type="subTitle" idx="1"/>
          </p:nvPr>
        </p:nvSpPr>
        <p:spPr>
          <a:xfrm>
            <a:off x="7279965" y="2668735"/>
            <a:ext cx="3866314" cy="2469140"/>
          </a:xfrm>
          <a:prstGeom prst="rect">
            <a:avLst/>
          </a:prstGeom>
          <a:noFill/>
          <a:ln>
            <a:noFill/>
          </a:ln>
        </p:spPr>
        <p:txBody>
          <a:bodyPr spcFirstLastPara="1" wrap="square" lIns="91425" tIns="45700" rIns="91425" bIns="45700" anchor="t" anchorCtr="0">
            <a:noAutofit/>
          </a:bodyPr>
          <a:lstStyle/>
          <a:p>
            <a:pPr marL="0" marR="0" lvl="0" indent="0" algn="ctr" defTabSz="914400" rtl="0" eaLnBrk="1" fontAlgn="auto" latinLnBrk="0" hangingPunct="1">
              <a:lnSpc>
                <a:spcPct val="100000"/>
              </a:lnSpc>
              <a:spcBef>
                <a:spcPts val="0"/>
              </a:spcBef>
              <a:spcAft>
                <a:spcPts val="0"/>
              </a:spcAft>
              <a:buClr>
                <a:srgbClr val="674EA7"/>
              </a:buClr>
              <a:buSzPts val="6000"/>
              <a:buFont typeface="Calibri"/>
              <a:buNone/>
              <a:tabLst/>
              <a:defRPr/>
            </a:pPr>
            <a:r>
              <a:rPr kumimoji="0" lang="en-US" sz="6000" b="1" i="0" u="none" strike="noStrike" kern="0" cap="none" spc="0" normalizeH="0" baseline="0" noProof="0" dirty="0" err="1">
                <a:ln>
                  <a:noFill/>
                </a:ln>
                <a:solidFill>
                  <a:srgbClr val="674EA7"/>
                </a:solidFill>
                <a:effectLst/>
                <a:uLnTx/>
                <a:uFillTx/>
                <a:latin typeface="Calibri"/>
                <a:ea typeface="Calibri"/>
                <a:cs typeface="Calibri"/>
                <a:sym typeface="Calibri"/>
              </a:rPr>
              <a:t>Moduuli</a:t>
            </a:r>
            <a:r>
              <a:rPr kumimoji="0" lang="en-US" sz="6000" b="1" i="0" u="none" strike="noStrike" kern="0" cap="none" spc="0" normalizeH="0" baseline="0" noProof="0" dirty="0">
                <a:ln>
                  <a:noFill/>
                </a:ln>
                <a:solidFill>
                  <a:srgbClr val="674EA7"/>
                </a:solidFill>
                <a:effectLst/>
                <a:uLnTx/>
                <a:uFillTx/>
                <a:latin typeface="Calibri"/>
                <a:ea typeface="Calibri"/>
                <a:cs typeface="Calibri"/>
                <a:sym typeface="Calibri"/>
              </a:rPr>
              <a:t> 6 </a:t>
            </a:r>
            <a:endParaRPr kumimoji="0" lang="en-US" sz="6000" b="0" i="0" u="none" strike="noStrike" kern="0" cap="none" spc="0" normalizeH="0" baseline="0" noProof="0" dirty="0">
              <a:ln>
                <a:noFill/>
              </a:ln>
              <a:solidFill>
                <a:srgbClr val="674EA7"/>
              </a:solidFill>
              <a:effectLst/>
              <a:uLnTx/>
              <a:uFillTx/>
              <a:latin typeface="Calibri"/>
              <a:ea typeface="Calibri"/>
              <a:cs typeface="Calibri"/>
              <a:sym typeface="Calibri"/>
            </a:endParaRPr>
          </a:p>
          <a:p>
            <a:pPr marL="0" marR="0" lvl="0" indent="0" algn="ctr" defTabSz="914400" rtl="0" eaLnBrk="1" fontAlgn="auto" latinLnBrk="0" hangingPunct="1">
              <a:lnSpc>
                <a:spcPct val="100000"/>
              </a:lnSpc>
              <a:spcBef>
                <a:spcPts val="1000"/>
              </a:spcBef>
              <a:spcAft>
                <a:spcPts val="0"/>
              </a:spcAft>
              <a:buClr>
                <a:srgbClr val="674EA7"/>
              </a:buClr>
              <a:buSzPts val="3200"/>
              <a:buFont typeface="Arial"/>
              <a:buNone/>
              <a:tabLst/>
              <a:defRPr/>
            </a:pPr>
            <a:r>
              <a:rPr kumimoji="0" lang="en-US" sz="3200" b="1" i="0" u="none" strike="noStrike" kern="0" cap="none" spc="0" normalizeH="0" baseline="0" noProof="0" dirty="0" err="1">
                <a:ln>
                  <a:noFill/>
                </a:ln>
                <a:solidFill>
                  <a:srgbClr val="674EA7"/>
                </a:solidFill>
                <a:effectLst/>
                <a:uLnTx/>
                <a:uFillTx/>
                <a:latin typeface="Calibri"/>
                <a:cs typeface="Calibri"/>
                <a:sym typeface="Arial"/>
              </a:rPr>
              <a:t>Monimuotoiset</a:t>
            </a:r>
            <a:r>
              <a:rPr kumimoji="0" lang="en-US" sz="3200" b="1" i="0" u="none" strike="noStrike" kern="0" cap="none" spc="0" normalizeH="0" baseline="0" noProof="0" dirty="0">
                <a:ln>
                  <a:noFill/>
                </a:ln>
                <a:solidFill>
                  <a:srgbClr val="674EA7"/>
                </a:solidFill>
                <a:effectLst/>
                <a:uLnTx/>
                <a:uFillTx/>
                <a:latin typeface="Calibri"/>
                <a:cs typeface="Calibri"/>
                <a:sym typeface="Arial"/>
              </a:rPr>
              <a:t> </a:t>
            </a:r>
            <a:r>
              <a:rPr kumimoji="0" lang="en-US" sz="3200" b="1" i="0" u="none" strike="noStrike" kern="0" cap="none" spc="0" normalizeH="0" baseline="0" noProof="0" dirty="0" err="1">
                <a:ln>
                  <a:noFill/>
                </a:ln>
                <a:solidFill>
                  <a:srgbClr val="674EA7"/>
                </a:solidFill>
                <a:effectLst/>
                <a:uLnTx/>
                <a:uFillTx/>
                <a:latin typeface="Calibri"/>
                <a:cs typeface="Calibri"/>
                <a:sym typeface="Arial"/>
              </a:rPr>
              <a:t>kommunikointikeinot</a:t>
            </a:r>
            <a:endParaRPr kumimoji="0" lang="en-US" sz="3200" b="1" i="0" u="none" strike="noStrike" kern="0" cap="none" spc="0" normalizeH="0" baseline="0" noProof="0" dirty="0">
              <a:ln>
                <a:noFill/>
              </a:ln>
              <a:solidFill>
                <a:srgbClr val="674EA7"/>
              </a:solidFill>
              <a:effectLst/>
              <a:uLnTx/>
              <a:uFillTx/>
              <a:latin typeface="Calibri"/>
              <a:cs typeface="Calibri"/>
              <a:sym typeface="Arial"/>
            </a:endParaRPr>
          </a:p>
          <a:p>
            <a:pPr marL="0" lvl="0" indent="0" algn="ctr" rtl="0">
              <a:lnSpc>
                <a:spcPct val="110000"/>
              </a:lnSpc>
              <a:spcBef>
                <a:spcPts val="1000"/>
              </a:spcBef>
              <a:spcAft>
                <a:spcPts val="0"/>
              </a:spcAft>
              <a:buClr>
                <a:schemeClr val="dk2"/>
              </a:buClr>
              <a:buSzPts val="2000"/>
              <a:buFont typeface="Arial"/>
              <a:buNone/>
            </a:pPr>
            <a:br>
              <a:rPr lang="en-US" dirty="0"/>
            </a:br>
            <a:endParaRPr dirty="0"/>
          </a:p>
          <a:p>
            <a:pPr marL="0" lvl="0" indent="0" algn="ctr" rtl="0">
              <a:lnSpc>
                <a:spcPct val="110000"/>
              </a:lnSpc>
              <a:spcBef>
                <a:spcPts val="1000"/>
              </a:spcBef>
              <a:spcAft>
                <a:spcPts val="0"/>
              </a:spcAft>
              <a:buClr>
                <a:schemeClr val="dk2"/>
              </a:buClr>
              <a:buSzPts val="2000"/>
              <a:buFont typeface="Arial"/>
              <a:buNone/>
            </a:pPr>
            <a:br>
              <a:rPr lang="en-US" dirty="0"/>
            </a:br>
            <a:endParaRPr dirty="0"/>
          </a:p>
        </p:txBody>
      </p:sp>
      <p:pic>
        <p:nvPicPr>
          <p:cNvPr id="100" name="Google Shape;100;p1" descr="A group of people with a infinity symbol&#10;&#10;Description automatically generated"/>
          <p:cNvPicPr preferRelativeResize="0"/>
          <p:nvPr/>
        </p:nvPicPr>
        <p:blipFill rotWithShape="1">
          <a:blip r:embed="rId3">
            <a:alphaModFix/>
          </a:blip>
          <a:srcRect/>
          <a:stretch/>
        </p:blipFill>
        <p:spPr>
          <a:xfrm>
            <a:off x="723901" y="1456709"/>
            <a:ext cx="5372100" cy="4029075"/>
          </a:xfrm>
          <a:prstGeom prst="rect">
            <a:avLst/>
          </a:prstGeom>
          <a:noFill/>
          <a:ln>
            <a:noFill/>
          </a:ln>
        </p:spPr>
      </p:pic>
      <p:grpSp>
        <p:nvGrpSpPr>
          <p:cNvPr id="101" name="Google Shape;101;p1"/>
          <p:cNvGrpSpPr/>
          <p:nvPr/>
        </p:nvGrpSpPr>
        <p:grpSpPr>
          <a:xfrm>
            <a:off x="8735610" y="2318479"/>
            <a:ext cx="867485" cy="163226"/>
            <a:chOff x="8910933" y="1837414"/>
            <a:chExt cx="867485" cy="163226"/>
          </a:xfrm>
        </p:grpSpPr>
        <p:sp>
          <p:nvSpPr>
            <p:cNvPr id="102" name="Google Shape;102;p1"/>
            <p:cNvSpPr/>
            <p:nvPr/>
          </p:nvSpPr>
          <p:spPr>
            <a:xfrm rot="-2635175" flipH="1">
              <a:off x="9286956" y="1861308"/>
              <a:ext cx="115439" cy="115439"/>
            </a:xfrm>
            <a:prstGeom prst="rect">
              <a:avLst/>
            </a:prstGeom>
            <a:noFill/>
            <a:ln w="15875" cap="flat" cmpd="sng">
              <a:solidFill>
                <a:schemeClr val="dk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103" name="Google Shape;103;p1"/>
            <p:cNvCxnSpPr/>
            <p:nvPr/>
          </p:nvCxnSpPr>
          <p:spPr>
            <a:xfrm>
              <a:off x="9426289" y="1919027"/>
              <a:ext cx="352129" cy="0"/>
            </a:xfrm>
            <a:prstGeom prst="straightConnector1">
              <a:avLst/>
            </a:prstGeom>
            <a:noFill/>
            <a:ln w="15875" cap="flat" cmpd="sng">
              <a:solidFill>
                <a:schemeClr val="dk2"/>
              </a:solidFill>
              <a:prstDash val="solid"/>
              <a:miter lim="800000"/>
              <a:headEnd type="none" w="sm" len="sm"/>
              <a:tailEnd type="none" w="sm" len="sm"/>
            </a:ln>
          </p:spPr>
        </p:cxnSp>
        <p:cxnSp>
          <p:nvCxnSpPr>
            <p:cNvPr id="104" name="Google Shape;104;p1"/>
            <p:cNvCxnSpPr/>
            <p:nvPr/>
          </p:nvCxnSpPr>
          <p:spPr>
            <a:xfrm>
              <a:off x="8910933" y="1919027"/>
              <a:ext cx="352129" cy="0"/>
            </a:xfrm>
            <a:prstGeom prst="straightConnector1">
              <a:avLst/>
            </a:prstGeom>
            <a:noFill/>
            <a:ln w="15875" cap="flat" cmpd="sng">
              <a:solidFill>
                <a:schemeClr val="dk2"/>
              </a:solidFill>
              <a:prstDash val="solid"/>
              <a:miter lim="800000"/>
              <a:headEnd type="none" w="sm" len="sm"/>
              <a:tailEnd type="none" w="sm" len="sm"/>
            </a:ln>
          </p:spPr>
        </p:cxnSp>
      </p:grpSp>
      <p:sp>
        <p:nvSpPr>
          <p:cNvPr id="105" name="Google Shape;105;p1"/>
          <p:cNvSpPr txBox="1"/>
          <p:nvPr/>
        </p:nvSpPr>
        <p:spPr>
          <a:xfrm>
            <a:off x="7121406" y="1034814"/>
            <a:ext cx="4092221" cy="92333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i-FI" sz="1800" b="0" i="0" u="none" strike="noStrike" cap="none" dirty="0">
                <a:solidFill>
                  <a:schemeClr val="dk1"/>
                </a:solidFill>
                <a:latin typeface="Calibri"/>
                <a:ea typeface="Calibri"/>
                <a:cs typeface="Calibri"/>
                <a:sym typeface="Calibri"/>
              </a:rPr>
              <a:t>Vammaisalan ammattilaisille suunnattu koulutus, jolla tuetaan</a:t>
            </a:r>
            <a:endParaRPr lang="fi-FI" sz="1800" b="0" i="0" u="none" strike="noStrike" cap="none" dirty="0">
              <a:solidFill>
                <a:schemeClr val="dk1"/>
              </a:solidFill>
              <a:latin typeface="Arial"/>
              <a:ea typeface="Arial"/>
              <a:cs typeface="Arial"/>
              <a:sym typeface="Arial"/>
            </a:endParaRPr>
          </a:p>
          <a:p>
            <a:pPr marL="0" marR="0" lvl="0" indent="0" algn="ctr" rtl="0">
              <a:spcBef>
                <a:spcPts val="0"/>
              </a:spcBef>
              <a:spcAft>
                <a:spcPts val="0"/>
              </a:spcAft>
              <a:buNone/>
            </a:pPr>
            <a:r>
              <a:rPr lang="fi-FI" sz="1800" b="1" i="0" u="none" strike="noStrike" cap="none" dirty="0">
                <a:solidFill>
                  <a:schemeClr val="dk1"/>
                </a:solidFill>
                <a:latin typeface="Calibri"/>
                <a:ea typeface="Calibri"/>
                <a:cs typeface="Calibri"/>
                <a:sym typeface="Calibri"/>
              </a:rPr>
              <a:t>Sosiaalisia vuorovaikutustaitoja</a:t>
            </a:r>
            <a:endParaRPr lang="fi-FI" sz="1800" b="0" i="0" u="none" strike="noStrike" cap="none" dirty="0">
              <a:solidFill>
                <a:schemeClr val="dk1"/>
              </a:solidFill>
              <a:latin typeface="Arial"/>
              <a:ea typeface="Arial"/>
              <a:cs typeface="Arial"/>
              <a:sym typeface="Arial"/>
            </a:endParaRPr>
          </a:p>
        </p:txBody>
      </p:sp>
      <p:pic>
        <p:nvPicPr>
          <p:cNvPr id="13" name="Image 12">
            <a:extLst>
              <a:ext uri="{FF2B5EF4-FFF2-40B4-BE49-F238E27FC236}">
                <a16:creationId xmlns:a16="http://schemas.microsoft.com/office/drawing/2014/main" id="{4E096256-EFC2-44D2-AF6C-7FBC2D3BB86E}"/>
              </a:ext>
            </a:extLst>
          </p:cNvPr>
          <p:cNvPicPr>
            <a:picLocks noChangeAspect="1"/>
          </p:cNvPicPr>
          <p:nvPr/>
        </p:nvPicPr>
        <p:blipFill>
          <a:blip r:embed="rId4"/>
          <a:stretch>
            <a:fillRect/>
          </a:stretch>
        </p:blipFill>
        <p:spPr>
          <a:xfrm>
            <a:off x="285277" y="5485784"/>
            <a:ext cx="1231614" cy="1296000"/>
          </a:xfrm>
          <a:prstGeom prst="rect">
            <a:avLst/>
          </a:prstGeom>
        </p:spPr>
      </p:pic>
      <p:sp>
        <p:nvSpPr>
          <p:cNvPr id="15" name="ZoneTexte 14">
            <a:extLst>
              <a:ext uri="{FF2B5EF4-FFF2-40B4-BE49-F238E27FC236}">
                <a16:creationId xmlns:a16="http://schemas.microsoft.com/office/drawing/2014/main" id="{86908D48-D297-4A86-80CC-D0ED4A9C1176}"/>
              </a:ext>
            </a:extLst>
          </p:cNvPr>
          <p:cNvSpPr txBox="1"/>
          <p:nvPr/>
        </p:nvSpPr>
        <p:spPr>
          <a:xfrm>
            <a:off x="1802168" y="6487235"/>
            <a:ext cx="10139988" cy="332467"/>
          </a:xfrm>
          <a:prstGeom prst="rect">
            <a:avLst/>
          </a:prstGeom>
          <a:noFill/>
        </p:spPr>
        <p:txBody>
          <a:bodyPr wrap="square">
            <a:noAutofit/>
          </a:bodyPr>
          <a:lstStyle/>
          <a:p>
            <a:pPr algn="r">
              <a:lnSpc>
                <a:spcPct val="115000"/>
              </a:lnSpc>
            </a:pPr>
            <a:r>
              <a:rPr lang="en-US" sz="1000" dirty="0">
                <a:solidFill>
                  <a:srgbClr val="000000"/>
                </a:solidFill>
                <a:effectLst/>
                <a:latin typeface="Arial" panose="020B0604020202020204" pitchFamily="34" charset="0"/>
                <a:ea typeface="Arial" panose="020B0604020202020204" pitchFamily="34" charset="0"/>
              </a:rPr>
              <a:t>COM-IN KA220-VET-9A87A6EF © is licensed under CC BY-NC-SA 4.0</a:t>
            </a:r>
            <a:endParaRPr lang="fr-FR" sz="1100" dirty="0">
              <a:effectLst/>
              <a:latin typeface="Arial" panose="020B0604020202020204" pitchFamily="34" charset="0"/>
              <a:ea typeface="Arial" panose="020B0604020202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10</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sp>
        <p:nvSpPr>
          <p:cNvPr id="3" name="Rectangle 2">
            <a:extLst>
              <a:ext uri="{FF2B5EF4-FFF2-40B4-BE49-F238E27FC236}">
                <a16:creationId xmlns:a16="http://schemas.microsoft.com/office/drawing/2014/main" id="{590DC61C-2DC7-97F5-AC99-1CDD8570F57C}"/>
              </a:ext>
            </a:extLst>
          </p:cNvPr>
          <p:cNvSpPr/>
          <p:nvPr/>
        </p:nvSpPr>
        <p:spPr>
          <a:xfrm>
            <a:off x="1767351" y="373798"/>
            <a:ext cx="8259001" cy="494751"/>
          </a:xfrm>
          <a:prstGeom prst="rect">
            <a:avLst/>
          </a:prstGeom>
        </p:spPr>
        <p:txBody>
          <a:bodyPr wrap="square">
            <a:spAutoFit/>
          </a:bodyPr>
          <a:lstStyle/>
          <a:p>
            <a:pPr algn="ctr">
              <a:lnSpc>
                <a:spcPct val="120000"/>
              </a:lnSpc>
              <a:buClr>
                <a:srgbClr val="674EA7"/>
              </a:buClr>
              <a:buSzPts val="4000"/>
            </a:pPr>
            <a:r>
              <a:rPr lang="en-US" sz="2400" b="1" dirty="0">
                <a:solidFill>
                  <a:schemeClr val="accent1"/>
                </a:solidFill>
              </a:rPr>
              <a:t>2 – </a:t>
            </a:r>
            <a:r>
              <a:rPr lang="en-US" sz="2400" b="1" dirty="0" err="1">
                <a:solidFill>
                  <a:schemeClr val="accent1"/>
                </a:solidFill>
              </a:rPr>
              <a:t>Puhetoimintojen</a:t>
            </a:r>
            <a:r>
              <a:rPr lang="en-US" sz="2400" b="1" dirty="0">
                <a:solidFill>
                  <a:schemeClr val="accent1"/>
                </a:solidFill>
              </a:rPr>
              <a:t> </a:t>
            </a:r>
            <a:r>
              <a:rPr lang="en-US" sz="2400" b="1" dirty="0" err="1">
                <a:solidFill>
                  <a:schemeClr val="accent1"/>
                </a:solidFill>
              </a:rPr>
              <a:t>hallinta</a:t>
            </a:r>
            <a:endParaRPr lang="en-US" sz="2400" b="1" dirty="0">
              <a:solidFill>
                <a:schemeClr val="accent1"/>
              </a:solidFill>
            </a:endParaRPr>
          </a:p>
        </p:txBody>
      </p:sp>
      <p:graphicFrame>
        <p:nvGraphicFramePr>
          <p:cNvPr id="2" name="Diagramme 1">
            <a:extLst>
              <a:ext uri="{FF2B5EF4-FFF2-40B4-BE49-F238E27FC236}">
                <a16:creationId xmlns:a16="http://schemas.microsoft.com/office/drawing/2014/main" id="{6C36579C-0F77-853B-B767-40AE29E872AC}"/>
              </a:ext>
            </a:extLst>
          </p:cNvPr>
          <p:cNvGraphicFramePr/>
          <p:nvPr>
            <p:extLst>
              <p:ext uri="{D42A27DB-BD31-4B8C-83A1-F6EECF244321}">
                <p14:modId xmlns:p14="http://schemas.microsoft.com/office/powerpoint/2010/main" val="1657480781"/>
              </p:ext>
            </p:extLst>
          </p:nvPr>
        </p:nvGraphicFramePr>
        <p:xfrm>
          <a:off x="1870750" y="1365250"/>
          <a:ext cx="8979220" cy="524490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089099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11</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sp>
        <p:nvSpPr>
          <p:cNvPr id="3" name="Rectangle 2">
            <a:extLst>
              <a:ext uri="{FF2B5EF4-FFF2-40B4-BE49-F238E27FC236}">
                <a16:creationId xmlns:a16="http://schemas.microsoft.com/office/drawing/2014/main" id="{590DC61C-2DC7-97F5-AC99-1CDD8570F57C}"/>
              </a:ext>
            </a:extLst>
          </p:cNvPr>
          <p:cNvSpPr/>
          <p:nvPr/>
        </p:nvSpPr>
        <p:spPr>
          <a:xfrm>
            <a:off x="1767351" y="373798"/>
            <a:ext cx="8259001" cy="494751"/>
          </a:xfrm>
          <a:prstGeom prst="rect">
            <a:avLst/>
          </a:prstGeom>
        </p:spPr>
        <p:txBody>
          <a:bodyPr wrap="square">
            <a:spAutoFit/>
          </a:bodyPr>
          <a:lstStyle/>
          <a:p>
            <a:pPr algn="ctr">
              <a:lnSpc>
                <a:spcPct val="120000"/>
              </a:lnSpc>
              <a:buClr>
                <a:srgbClr val="674EA7"/>
              </a:buClr>
              <a:buSzPts val="4000"/>
            </a:pPr>
            <a:r>
              <a:rPr lang="en-US" sz="2400" b="1" dirty="0">
                <a:solidFill>
                  <a:schemeClr val="accent1"/>
                </a:solidFill>
              </a:rPr>
              <a:t>3 – </a:t>
            </a:r>
            <a:r>
              <a:rPr lang="en-US" sz="2400" b="1" dirty="0" err="1">
                <a:solidFill>
                  <a:schemeClr val="accent1"/>
                </a:solidFill>
              </a:rPr>
              <a:t>Keskustelun</a:t>
            </a:r>
            <a:r>
              <a:rPr lang="en-US" sz="2400" b="1" dirty="0">
                <a:solidFill>
                  <a:schemeClr val="accent1"/>
                </a:solidFill>
              </a:rPr>
              <a:t> </a:t>
            </a:r>
            <a:r>
              <a:rPr lang="en-US" sz="2400" b="1" dirty="0" err="1">
                <a:solidFill>
                  <a:schemeClr val="accent1"/>
                </a:solidFill>
              </a:rPr>
              <a:t>aiheen</a:t>
            </a:r>
            <a:r>
              <a:rPr lang="en-US" sz="2400" b="1" dirty="0">
                <a:solidFill>
                  <a:schemeClr val="accent1"/>
                </a:solidFill>
              </a:rPr>
              <a:t> </a:t>
            </a:r>
            <a:r>
              <a:rPr lang="en-US" sz="2400" b="1" dirty="0" err="1">
                <a:solidFill>
                  <a:schemeClr val="accent1"/>
                </a:solidFill>
              </a:rPr>
              <a:t>järjestäminen</a:t>
            </a:r>
            <a:endParaRPr lang="en-US" sz="2400" b="1" dirty="0">
              <a:solidFill>
                <a:schemeClr val="accent1"/>
              </a:solidFill>
            </a:endParaRPr>
          </a:p>
        </p:txBody>
      </p:sp>
      <p:pic>
        <p:nvPicPr>
          <p:cNvPr id="5" name="Image 4" descr="Deux personnes avec des bulles de dialogue">
            <a:extLst>
              <a:ext uri="{FF2B5EF4-FFF2-40B4-BE49-F238E27FC236}">
                <a16:creationId xmlns:a16="http://schemas.microsoft.com/office/drawing/2014/main" id="{59BDD83D-12F0-48C4-5F8F-6CFFC442B3C4}"/>
              </a:ext>
            </a:extLst>
          </p:cNvPr>
          <p:cNvPicPr>
            <a:picLocks noChangeAspect="1"/>
          </p:cNvPicPr>
          <p:nvPr/>
        </p:nvPicPr>
        <p:blipFill>
          <a:blip r:embed="rId5"/>
          <a:stretch>
            <a:fillRect/>
          </a:stretch>
        </p:blipFill>
        <p:spPr>
          <a:xfrm>
            <a:off x="4223159" y="1236273"/>
            <a:ext cx="3745681" cy="5008760"/>
          </a:xfrm>
          <a:prstGeom prst="rect">
            <a:avLst/>
          </a:prstGeom>
        </p:spPr>
      </p:pic>
      <p:sp>
        <p:nvSpPr>
          <p:cNvPr id="8" name="ZoneTexte 7">
            <a:extLst>
              <a:ext uri="{FF2B5EF4-FFF2-40B4-BE49-F238E27FC236}">
                <a16:creationId xmlns:a16="http://schemas.microsoft.com/office/drawing/2014/main" id="{230E0FA9-2472-BE54-080A-77ADFC48F8CE}"/>
              </a:ext>
            </a:extLst>
          </p:cNvPr>
          <p:cNvSpPr txBox="1"/>
          <p:nvPr/>
        </p:nvSpPr>
        <p:spPr>
          <a:xfrm>
            <a:off x="6209731" y="1774209"/>
            <a:ext cx="744114" cy="307777"/>
          </a:xfrm>
          <a:prstGeom prst="rect">
            <a:avLst/>
          </a:prstGeom>
          <a:noFill/>
        </p:spPr>
        <p:txBody>
          <a:bodyPr wrap="none" rtlCol="0">
            <a:spAutoFit/>
          </a:bodyPr>
          <a:lstStyle/>
          <a:p>
            <a:r>
              <a:rPr lang="fr-FR" b="1" dirty="0"/>
              <a:t>Humm</a:t>
            </a:r>
          </a:p>
        </p:txBody>
      </p:sp>
      <p:sp>
        <p:nvSpPr>
          <p:cNvPr id="9" name="ZoneTexte 8">
            <a:extLst>
              <a:ext uri="{FF2B5EF4-FFF2-40B4-BE49-F238E27FC236}">
                <a16:creationId xmlns:a16="http://schemas.microsoft.com/office/drawing/2014/main" id="{8B31D05C-5047-C905-44B7-083AF2FF8812}"/>
              </a:ext>
            </a:extLst>
          </p:cNvPr>
          <p:cNvSpPr txBox="1"/>
          <p:nvPr/>
        </p:nvSpPr>
        <p:spPr>
          <a:xfrm>
            <a:off x="5959502" y="4776015"/>
            <a:ext cx="463588" cy="307777"/>
          </a:xfrm>
          <a:prstGeom prst="rect">
            <a:avLst/>
          </a:prstGeom>
          <a:noFill/>
        </p:spPr>
        <p:txBody>
          <a:bodyPr wrap="none" rtlCol="0">
            <a:spAutoFit/>
          </a:bodyPr>
          <a:lstStyle/>
          <a:p>
            <a:r>
              <a:rPr lang="fr-FR" b="1" dirty="0"/>
              <a:t>Hei</a:t>
            </a:r>
          </a:p>
        </p:txBody>
      </p:sp>
      <p:sp>
        <p:nvSpPr>
          <p:cNvPr id="10" name="ZoneTexte 9">
            <a:extLst>
              <a:ext uri="{FF2B5EF4-FFF2-40B4-BE49-F238E27FC236}">
                <a16:creationId xmlns:a16="http://schemas.microsoft.com/office/drawing/2014/main" id="{C435F877-EB97-BD0D-B9D7-D4CBDC4ED8A6}"/>
              </a:ext>
            </a:extLst>
          </p:cNvPr>
          <p:cNvSpPr txBox="1"/>
          <p:nvPr/>
        </p:nvSpPr>
        <p:spPr>
          <a:xfrm>
            <a:off x="5378159" y="4284376"/>
            <a:ext cx="463588" cy="307777"/>
          </a:xfrm>
          <a:prstGeom prst="rect">
            <a:avLst/>
          </a:prstGeom>
          <a:noFill/>
        </p:spPr>
        <p:txBody>
          <a:bodyPr wrap="none" rtlCol="0">
            <a:spAutoFit/>
          </a:bodyPr>
          <a:lstStyle/>
          <a:p>
            <a:r>
              <a:rPr lang="fr-FR" b="1" dirty="0"/>
              <a:t>Hei</a:t>
            </a:r>
          </a:p>
        </p:txBody>
      </p:sp>
      <p:sp>
        <p:nvSpPr>
          <p:cNvPr id="14" name="ZoneTexte 13">
            <a:extLst>
              <a:ext uri="{FF2B5EF4-FFF2-40B4-BE49-F238E27FC236}">
                <a16:creationId xmlns:a16="http://schemas.microsoft.com/office/drawing/2014/main" id="{7B9B8273-2BDD-BA8D-CF4E-3AD02AEACD71}"/>
              </a:ext>
            </a:extLst>
          </p:cNvPr>
          <p:cNvSpPr txBox="1"/>
          <p:nvPr/>
        </p:nvSpPr>
        <p:spPr>
          <a:xfrm>
            <a:off x="5256331" y="2629584"/>
            <a:ext cx="721672" cy="307777"/>
          </a:xfrm>
          <a:prstGeom prst="rect">
            <a:avLst/>
          </a:prstGeom>
          <a:noFill/>
        </p:spPr>
        <p:txBody>
          <a:bodyPr wrap="none" rtlCol="0">
            <a:spAutoFit/>
          </a:bodyPr>
          <a:lstStyle/>
          <a:p>
            <a:r>
              <a:rPr lang="fr-FR" b="1" dirty="0"/>
              <a:t>Aihe 2</a:t>
            </a:r>
          </a:p>
        </p:txBody>
      </p:sp>
      <p:sp>
        <p:nvSpPr>
          <p:cNvPr id="15" name="ZoneTexte 14">
            <a:extLst>
              <a:ext uri="{FF2B5EF4-FFF2-40B4-BE49-F238E27FC236}">
                <a16:creationId xmlns:a16="http://schemas.microsoft.com/office/drawing/2014/main" id="{53EF9709-E6A2-DFC7-3CAE-4A27AFC17D25}"/>
              </a:ext>
            </a:extLst>
          </p:cNvPr>
          <p:cNvSpPr txBox="1"/>
          <p:nvPr/>
        </p:nvSpPr>
        <p:spPr>
          <a:xfrm>
            <a:off x="6209731" y="3095125"/>
            <a:ext cx="721672" cy="307777"/>
          </a:xfrm>
          <a:prstGeom prst="rect">
            <a:avLst/>
          </a:prstGeom>
          <a:noFill/>
        </p:spPr>
        <p:txBody>
          <a:bodyPr wrap="none" rtlCol="0">
            <a:spAutoFit/>
          </a:bodyPr>
          <a:lstStyle/>
          <a:p>
            <a:r>
              <a:rPr lang="fr-FR" b="1" dirty="0"/>
              <a:t>Aihe 1</a:t>
            </a:r>
          </a:p>
        </p:txBody>
      </p:sp>
      <p:sp>
        <p:nvSpPr>
          <p:cNvPr id="16" name="ZoneTexte 15">
            <a:extLst>
              <a:ext uri="{FF2B5EF4-FFF2-40B4-BE49-F238E27FC236}">
                <a16:creationId xmlns:a16="http://schemas.microsoft.com/office/drawing/2014/main" id="{6D264BB2-FA17-47C7-BE94-9684C9DC9CFF}"/>
              </a:ext>
            </a:extLst>
          </p:cNvPr>
          <p:cNvSpPr txBox="1"/>
          <p:nvPr/>
        </p:nvSpPr>
        <p:spPr>
          <a:xfrm>
            <a:off x="5990365" y="3976599"/>
            <a:ext cx="721672" cy="307777"/>
          </a:xfrm>
          <a:prstGeom prst="rect">
            <a:avLst/>
          </a:prstGeom>
          <a:noFill/>
        </p:spPr>
        <p:txBody>
          <a:bodyPr wrap="none" rtlCol="0">
            <a:spAutoFit/>
          </a:bodyPr>
          <a:lstStyle/>
          <a:p>
            <a:r>
              <a:rPr lang="fr-FR" b="1" dirty="0"/>
              <a:t>Aihe 1</a:t>
            </a:r>
          </a:p>
        </p:txBody>
      </p:sp>
      <p:sp>
        <p:nvSpPr>
          <p:cNvPr id="17" name="ZoneTexte 16">
            <a:extLst>
              <a:ext uri="{FF2B5EF4-FFF2-40B4-BE49-F238E27FC236}">
                <a16:creationId xmlns:a16="http://schemas.microsoft.com/office/drawing/2014/main" id="{8170ABC2-2937-DC53-76F1-875FAAAB7B28}"/>
              </a:ext>
            </a:extLst>
          </p:cNvPr>
          <p:cNvSpPr txBox="1"/>
          <p:nvPr/>
        </p:nvSpPr>
        <p:spPr>
          <a:xfrm>
            <a:off x="4884274" y="3071838"/>
            <a:ext cx="744114" cy="307777"/>
          </a:xfrm>
          <a:prstGeom prst="rect">
            <a:avLst/>
          </a:prstGeom>
          <a:noFill/>
        </p:spPr>
        <p:txBody>
          <a:bodyPr wrap="none" rtlCol="0">
            <a:spAutoFit/>
          </a:bodyPr>
          <a:lstStyle/>
          <a:p>
            <a:r>
              <a:rPr lang="fr-FR" b="1" dirty="0"/>
              <a:t>Humm</a:t>
            </a:r>
          </a:p>
        </p:txBody>
      </p:sp>
      <p:sp>
        <p:nvSpPr>
          <p:cNvPr id="18" name="ZoneTexte 17">
            <a:extLst>
              <a:ext uri="{FF2B5EF4-FFF2-40B4-BE49-F238E27FC236}">
                <a16:creationId xmlns:a16="http://schemas.microsoft.com/office/drawing/2014/main" id="{0AF383BC-5020-AE81-6770-3ED78A84FE50}"/>
              </a:ext>
            </a:extLst>
          </p:cNvPr>
          <p:cNvSpPr txBox="1"/>
          <p:nvPr/>
        </p:nvSpPr>
        <p:spPr>
          <a:xfrm>
            <a:off x="4822679" y="2078048"/>
            <a:ext cx="654346" cy="307777"/>
          </a:xfrm>
          <a:prstGeom prst="rect">
            <a:avLst/>
          </a:prstGeom>
          <a:noFill/>
        </p:spPr>
        <p:txBody>
          <a:bodyPr wrap="none" rtlCol="0">
            <a:spAutoFit/>
          </a:bodyPr>
          <a:lstStyle/>
          <a:p>
            <a:r>
              <a:rPr lang="fr-FR" b="1" dirty="0"/>
              <a:t>Mmm</a:t>
            </a:r>
          </a:p>
        </p:txBody>
      </p:sp>
      <p:sp>
        <p:nvSpPr>
          <p:cNvPr id="19" name="ZoneTexte 18">
            <a:extLst>
              <a:ext uri="{FF2B5EF4-FFF2-40B4-BE49-F238E27FC236}">
                <a16:creationId xmlns:a16="http://schemas.microsoft.com/office/drawing/2014/main" id="{0562C71C-7D1D-6EF1-B93C-1A92A7AAC7E2}"/>
              </a:ext>
            </a:extLst>
          </p:cNvPr>
          <p:cNvSpPr txBox="1"/>
          <p:nvPr/>
        </p:nvSpPr>
        <p:spPr>
          <a:xfrm>
            <a:off x="5865711" y="2214946"/>
            <a:ext cx="433132" cy="307777"/>
          </a:xfrm>
          <a:prstGeom prst="rect">
            <a:avLst/>
          </a:prstGeom>
          <a:noFill/>
        </p:spPr>
        <p:txBody>
          <a:bodyPr wrap="square" rtlCol="0">
            <a:spAutoFit/>
          </a:bodyPr>
          <a:lstStyle/>
          <a:p>
            <a:r>
              <a:rPr lang="fr-FR" b="1" dirty="0"/>
              <a:t>Oh</a:t>
            </a:r>
          </a:p>
        </p:txBody>
      </p:sp>
      <p:sp>
        <p:nvSpPr>
          <p:cNvPr id="20" name="ZoneTexte 19">
            <a:extLst>
              <a:ext uri="{FF2B5EF4-FFF2-40B4-BE49-F238E27FC236}">
                <a16:creationId xmlns:a16="http://schemas.microsoft.com/office/drawing/2014/main" id="{89DD3B7C-1100-A8D0-2F20-69AB5261C0F9}"/>
              </a:ext>
            </a:extLst>
          </p:cNvPr>
          <p:cNvSpPr txBox="1"/>
          <p:nvPr/>
        </p:nvSpPr>
        <p:spPr>
          <a:xfrm>
            <a:off x="6813207" y="2556564"/>
            <a:ext cx="433132" cy="307777"/>
          </a:xfrm>
          <a:prstGeom prst="rect">
            <a:avLst/>
          </a:prstGeom>
          <a:noFill/>
        </p:spPr>
        <p:txBody>
          <a:bodyPr wrap="square" rtlCol="0">
            <a:spAutoFit/>
          </a:bodyPr>
          <a:lstStyle/>
          <a:p>
            <a:r>
              <a:rPr lang="fr-FR" b="1" dirty="0"/>
              <a:t>Oh</a:t>
            </a:r>
          </a:p>
        </p:txBody>
      </p:sp>
      <p:sp>
        <p:nvSpPr>
          <p:cNvPr id="21" name="ZoneTexte 20">
            <a:extLst>
              <a:ext uri="{FF2B5EF4-FFF2-40B4-BE49-F238E27FC236}">
                <a16:creationId xmlns:a16="http://schemas.microsoft.com/office/drawing/2014/main" id="{B439D222-7424-669A-F0DD-F164DE19187D}"/>
              </a:ext>
            </a:extLst>
          </p:cNvPr>
          <p:cNvSpPr txBox="1"/>
          <p:nvPr/>
        </p:nvSpPr>
        <p:spPr>
          <a:xfrm>
            <a:off x="5157146" y="3491620"/>
            <a:ext cx="654346" cy="307777"/>
          </a:xfrm>
          <a:prstGeom prst="rect">
            <a:avLst/>
          </a:prstGeom>
          <a:noFill/>
        </p:spPr>
        <p:txBody>
          <a:bodyPr wrap="none" rtlCol="0">
            <a:spAutoFit/>
          </a:bodyPr>
          <a:lstStyle/>
          <a:p>
            <a:r>
              <a:rPr lang="fr-FR" b="1" dirty="0"/>
              <a:t>Mmm</a:t>
            </a:r>
          </a:p>
        </p:txBody>
      </p:sp>
      <p:sp>
        <p:nvSpPr>
          <p:cNvPr id="22" name="ZoneTexte 21">
            <a:extLst>
              <a:ext uri="{FF2B5EF4-FFF2-40B4-BE49-F238E27FC236}">
                <a16:creationId xmlns:a16="http://schemas.microsoft.com/office/drawing/2014/main" id="{7CCEB184-2B12-8717-9D88-3B8D541F98A7}"/>
              </a:ext>
            </a:extLst>
          </p:cNvPr>
          <p:cNvSpPr txBox="1"/>
          <p:nvPr/>
        </p:nvSpPr>
        <p:spPr>
          <a:xfrm>
            <a:off x="6581788" y="3580301"/>
            <a:ext cx="654346" cy="307777"/>
          </a:xfrm>
          <a:prstGeom prst="rect">
            <a:avLst/>
          </a:prstGeom>
          <a:noFill/>
        </p:spPr>
        <p:txBody>
          <a:bodyPr wrap="none" rtlCol="0">
            <a:spAutoFit/>
          </a:bodyPr>
          <a:lstStyle/>
          <a:p>
            <a:r>
              <a:rPr lang="fr-FR" b="1" dirty="0"/>
              <a:t>Mmm</a:t>
            </a:r>
          </a:p>
        </p:txBody>
      </p:sp>
      <p:sp>
        <p:nvSpPr>
          <p:cNvPr id="26" name="ZoneTexte 25">
            <a:extLst>
              <a:ext uri="{FF2B5EF4-FFF2-40B4-BE49-F238E27FC236}">
                <a16:creationId xmlns:a16="http://schemas.microsoft.com/office/drawing/2014/main" id="{FFB97088-1829-03AA-7A4A-6ADEC47C5F70}"/>
              </a:ext>
            </a:extLst>
          </p:cNvPr>
          <p:cNvSpPr txBox="1"/>
          <p:nvPr/>
        </p:nvSpPr>
        <p:spPr>
          <a:xfrm>
            <a:off x="527372" y="2815747"/>
            <a:ext cx="3405116" cy="797013"/>
          </a:xfrm>
          <a:prstGeom prst="rect">
            <a:avLst/>
          </a:prstGeom>
          <a:noFill/>
        </p:spPr>
        <p:txBody>
          <a:bodyPr wrap="square">
            <a:spAutoFit/>
          </a:bodyPr>
          <a:lstStyle/>
          <a:p>
            <a:pPr>
              <a:lnSpc>
                <a:spcPct val="120000"/>
              </a:lnSpc>
            </a:pPr>
            <a:r>
              <a:rPr lang="fr-FR" sz="2000" dirty="0"/>
              <a:t>Välttämätön ihmisten välisessä viestinnässä</a:t>
            </a:r>
          </a:p>
        </p:txBody>
      </p:sp>
      <p:sp>
        <p:nvSpPr>
          <p:cNvPr id="27" name="ZoneTexte 26">
            <a:extLst>
              <a:ext uri="{FF2B5EF4-FFF2-40B4-BE49-F238E27FC236}">
                <a16:creationId xmlns:a16="http://schemas.microsoft.com/office/drawing/2014/main" id="{AC3927B8-CE88-535B-2DF2-073DC23A7A82}"/>
              </a:ext>
            </a:extLst>
          </p:cNvPr>
          <p:cNvSpPr txBox="1"/>
          <p:nvPr/>
        </p:nvSpPr>
        <p:spPr>
          <a:xfrm>
            <a:off x="8498298" y="2673331"/>
            <a:ext cx="3405116" cy="797013"/>
          </a:xfrm>
          <a:prstGeom prst="rect">
            <a:avLst/>
          </a:prstGeom>
          <a:noFill/>
        </p:spPr>
        <p:txBody>
          <a:bodyPr wrap="square">
            <a:spAutoFit/>
          </a:bodyPr>
          <a:lstStyle/>
          <a:p>
            <a:pPr>
              <a:lnSpc>
                <a:spcPct val="120000"/>
              </a:lnSpc>
            </a:pPr>
            <a:r>
              <a:rPr lang="fi-FI" sz="2000" dirty="0"/>
              <a:t>Hyvin vähän tutkimuksia ja vain pienissä ryhmissä</a:t>
            </a:r>
            <a:endParaRPr lang="fr-FR" sz="2000" dirty="0"/>
          </a:p>
        </p:txBody>
      </p:sp>
    </p:spTree>
    <p:extLst>
      <p:ext uri="{BB962C8B-B14F-4D97-AF65-F5344CB8AC3E}">
        <p14:creationId xmlns:p14="http://schemas.microsoft.com/office/powerpoint/2010/main" val="35568189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12</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sp>
        <p:nvSpPr>
          <p:cNvPr id="6" name="ZoneTexte 5">
            <a:extLst>
              <a:ext uri="{FF2B5EF4-FFF2-40B4-BE49-F238E27FC236}">
                <a16:creationId xmlns:a16="http://schemas.microsoft.com/office/drawing/2014/main" id="{F4CAE071-F403-1D10-34FF-EF50ED6AEF73}"/>
              </a:ext>
            </a:extLst>
          </p:cNvPr>
          <p:cNvSpPr txBox="1"/>
          <p:nvPr/>
        </p:nvSpPr>
        <p:spPr>
          <a:xfrm>
            <a:off x="2116839" y="712442"/>
            <a:ext cx="7649569" cy="797013"/>
          </a:xfrm>
          <a:prstGeom prst="rect">
            <a:avLst/>
          </a:prstGeom>
          <a:noFill/>
        </p:spPr>
        <p:txBody>
          <a:bodyPr wrap="square">
            <a:spAutoFit/>
          </a:bodyPr>
          <a:lstStyle/>
          <a:p>
            <a:pPr algn="ctr">
              <a:lnSpc>
                <a:spcPct val="120000"/>
              </a:lnSpc>
            </a:pPr>
            <a:r>
              <a:rPr lang="fi-FI" sz="2000" b="1" dirty="0">
                <a:solidFill>
                  <a:schemeClr val="accent1">
                    <a:lumMod val="75000"/>
                  </a:schemeClr>
                </a:solidFill>
              </a:rPr>
              <a:t>Keskeisimmät ongelmat , joita kehitysvammaiset henkilöt kohtaavat keskustelun aiheen jäsentämisessä.</a:t>
            </a:r>
            <a:endParaRPr lang="fr-FR" sz="2000" b="1" dirty="0">
              <a:solidFill>
                <a:schemeClr val="accent1">
                  <a:lumMod val="75000"/>
                </a:schemeClr>
              </a:solidFill>
            </a:endParaRPr>
          </a:p>
        </p:txBody>
      </p:sp>
      <p:sp>
        <p:nvSpPr>
          <p:cNvPr id="3" name="Flèche vers le bas 2">
            <a:extLst>
              <a:ext uri="{FF2B5EF4-FFF2-40B4-BE49-F238E27FC236}">
                <a16:creationId xmlns:a16="http://schemas.microsoft.com/office/drawing/2014/main" id="{7E9E5537-EF12-3D23-99BD-C05B0DEAED49}"/>
              </a:ext>
            </a:extLst>
          </p:cNvPr>
          <p:cNvSpPr/>
          <p:nvPr/>
        </p:nvSpPr>
        <p:spPr>
          <a:xfrm>
            <a:off x="5773300" y="1610436"/>
            <a:ext cx="336645" cy="846161"/>
          </a:xfrm>
          <a:prstGeom prst="down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ZoneTexte 4">
            <a:extLst>
              <a:ext uri="{FF2B5EF4-FFF2-40B4-BE49-F238E27FC236}">
                <a16:creationId xmlns:a16="http://schemas.microsoft.com/office/drawing/2014/main" id="{D99865AE-6B18-5502-56E1-AC2712065F38}"/>
              </a:ext>
            </a:extLst>
          </p:cNvPr>
          <p:cNvSpPr txBox="1"/>
          <p:nvPr/>
        </p:nvSpPr>
        <p:spPr>
          <a:xfrm>
            <a:off x="2891348" y="2746262"/>
            <a:ext cx="6100548" cy="400110"/>
          </a:xfrm>
          <a:prstGeom prst="rect">
            <a:avLst/>
          </a:prstGeom>
          <a:noFill/>
        </p:spPr>
        <p:txBody>
          <a:bodyPr wrap="square">
            <a:spAutoFit/>
          </a:bodyPr>
          <a:lstStyle/>
          <a:p>
            <a:pPr algn="ctr"/>
            <a:r>
              <a:rPr lang="fr-FR" sz="2000" b="1" dirty="0">
                <a:solidFill>
                  <a:schemeClr val="accent1">
                    <a:lumMod val="75000"/>
                  </a:schemeClr>
                </a:solidFill>
              </a:rPr>
              <a:t>Vaikeus esittää tarkentavia pyyntöjä</a:t>
            </a:r>
          </a:p>
        </p:txBody>
      </p:sp>
      <p:cxnSp>
        <p:nvCxnSpPr>
          <p:cNvPr id="7" name="Connecteur droit 6">
            <a:extLst>
              <a:ext uri="{FF2B5EF4-FFF2-40B4-BE49-F238E27FC236}">
                <a16:creationId xmlns:a16="http://schemas.microsoft.com/office/drawing/2014/main" id="{69DF730C-4ACB-57A1-B913-078052BCB2C0}"/>
              </a:ext>
            </a:extLst>
          </p:cNvPr>
          <p:cNvCxnSpPr>
            <a:cxnSpLocks/>
          </p:cNvCxnSpPr>
          <p:nvPr/>
        </p:nvCxnSpPr>
        <p:spPr>
          <a:xfrm>
            <a:off x="6096000" y="3548418"/>
            <a:ext cx="0" cy="281144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0" name="ZoneTexte 9">
            <a:extLst>
              <a:ext uri="{FF2B5EF4-FFF2-40B4-BE49-F238E27FC236}">
                <a16:creationId xmlns:a16="http://schemas.microsoft.com/office/drawing/2014/main" id="{19BA8E06-659B-25BD-7CF6-BF0010E1FBBE}"/>
              </a:ext>
            </a:extLst>
          </p:cNvPr>
          <p:cNvSpPr txBox="1"/>
          <p:nvPr/>
        </p:nvSpPr>
        <p:spPr>
          <a:xfrm>
            <a:off x="-201006" y="3548418"/>
            <a:ext cx="7649569" cy="427681"/>
          </a:xfrm>
          <a:prstGeom prst="rect">
            <a:avLst/>
          </a:prstGeom>
          <a:noFill/>
        </p:spPr>
        <p:txBody>
          <a:bodyPr wrap="square">
            <a:spAutoFit/>
          </a:bodyPr>
          <a:lstStyle/>
          <a:p>
            <a:pPr algn="ctr">
              <a:lnSpc>
                <a:spcPct val="120000"/>
              </a:lnSpc>
            </a:pPr>
            <a:r>
              <a:rPr lang="fr-FR" sz="2000" b="1" dirty="0">
                <a:solidFill>
                  <a:schemeClr val="accent1">
                    <a:lumMod val="75000"/>
                  </a:schemeClr>
                </a:solidFill>
              </a:rPr>
              <a:t>Tyypillinen lapsi &lt; 5-6 v</a:t>
            </a:r>
          </a:p>
        </p:txBody>
      </p:sp>
      <p:sp>
        <p:nvSpPr>
          <p:cNvPr id="11" name="ZoneTexte 10">
            <a:extLst>
              <a:ext uri="{FF2B5EF4-FFF2-40B4-BE49-F238E27FC236}">
                <a16:creationId xmlns:a16="http://schemas.microsoft.com/office/drawing/2014/main" id="{DC914620-48C6-80B9-9C6E-BF639130B384}"/>
              </a:ext>
            </a:extLst>
          </p:cNvPr>
          <p:cNvSpPr txBox="1"/>
          <p:nvPr/>
        </p:nvSpPr>
        <p:spPr>
          <a:xfrm>
            <a:off x="4962679" y="3547468"/>
            <a:ext cx="7649569" cy="427681"/>
          </a:xfrm>
          <a:prstGeom prst="rect">
            <a:avLst/>
          </a:prstGeom>
          <a:noFill/>
        </p:spPr>
        <p:txBody>
          <a:bodyPr wrap="square">
            <a:spAutoFit/>
          </a:bodyPr>
          <a:lstStyle/>
          <a:p>
            <a:pPr algn="ctr">
              <a:lnSpc>
                <a:spcPct val="120000"/>
              </a:lnSpc>
            </a:pPr>
            <a:r>
              <a:rPr lang="fr-FR" sz="2000" b="1" dirty="0">
                <a:solidFill>
                  <a:schemeClr val="accent1">
                    <a:lumMod val="75000"/>
                  </a:schemeClr>
                </a:solidFill>
              </a:rPr>
              <a:t>Kehitysvammaiset henkilöt</a:t>
            </a:r>
          </a:p>
        </p:txBody>
      </p:sp>
      <p:sp>
        <p:nvSpPr>
          <p:cNvPr id="13" name="ZoneTexte 12">
            <a:extLst>
              <a:ext uri="{FF2B5EF4-FFF2-40B4-BE49-F238E27FC236}">
                <a16:creationId xmlns:a16="http://schemas.microsoft.com/office/drawing/2014/main" id="{1440848B-8063-97D0-70E2-6F9B89B1AF0D}"/>
              </a:ext>
            </a:extLst>
          </p:cNvPr>
          <p:cNvSpPr txBox="1"/>
          <p:nvPr/>
        </p:nvSpPr>
        <p:spPr>
          <a:xfrm>
            <a:off x="419967" y="4416536"/>
            <a:ext cx="5571394" cy="1982017"/>
          </a:xfrm>
          <a:prstGeom prst="rect">
            <a:avLst/>
          </a:prstGeom>
          <a:noFill/>
        </p:spPr>
        <p:txBody>
          <a:bodyPr wrap="square">
            <a:spAutoFit/>
          </a:bodyPr>
          <a:lstStyle/>
          <a:p>
            <a:pPr marL="285750" indent="-285750">
              <a:lnSpc>
                <a:spcPct val="120000"/>
              </a:lnSpc>
              <a:spcBef>
                <a:spcPts val="600"/>
              </a:spcBef>
              <a:buFont typeface="Arial" panose="020B0604020202020204" pitchFamily="34" charset="0"/>
              <a:buChar char="•"/>
            </a:pPr>
            <a:r>
              <a:rPr lang="fi-FI" sz="2000" dirty="0"/>
              <a:t>kyky tuottaa ja vastata oikein tiettyihin tarkennuspyyntöihin.</a:t>
            </a:r>
          </a:p>
          <a:p>
            <a:pPr marL="285750" indent="-285750">
              <a:lnSpc>
                <a:spcPct val="120000"/>
              </a:lnSpc>
              <a:spcBef>
                <a:spcPts val="600"/>
              </a:spcBef>
              <a:buFont typeface="Arial" panose="020B0604020202020204" pitchFamily="34" charset="0"/>
              <a:buChar char="•"/>
            </a:pPr>
            <a:r>
              <a:rPr lang="fi-FI" sz="2000" dirty="0"/>
              <a:t>ei pysty tunnistamaan tilanteita, joissa tarvitaan selvennyksiä puhujan ymmärtämisen varmistamiseksi.</a:t>
            </a:r>
            <a:endParaRPr lang="fr-FR" sz="2000" dirty="0"/>
          </a:p>
        </p:txBody>
      </p:sp>
      <p:sp>
        <p:nvSpPr>
          <p:cNvPr id="15" name="ZoneTexte 14">
            <a:extLst>
              <a:ext uri="{FF2B5EF4-FFF2-40B4-BE49-F238E27FC236}">
                <a16:creationId xmlns:a16="http://schemas.microsoft.com/office/drawing/2014/main" id="{4212AA5E-443A-2916-777D-6F2292969278}"/>
              </a:ext>
            </a:extLst>
          </p:cNvPr>
          <p:cNvSpPr txBox="1"/>
          <p:nvPr/>
        </p:nvSpPr>
        <p:spPr>
          <a:xfrm>
            <a:off x="6305266" y="4416536"/>
            <a:ext cx="5466767" cy="1612686"/>
          </a:xfrm>
          <a:prstGeom prst="rect">
            <a:avLst/>
          </a:prstGeom>
          <a:noFill/>
        </p:spPr>
        <p:txBody>
          <a:bodyPr wrap="square">
            <a:spAutoFit/>
          </a:bodyPr>
          <a:lstStyle/>
          <a:p>
            <a:pPr marL="285750" indent="-285750">
              <a:lnSpc>
                <a:spcPct val="120000"/>
              </a:lnSpc>
              <a:spcBef>
                <a:spcPts val="600"/>
              </a:spcBef>
              <a:buFont typeface="Arial" panose="020B0604020202020204" pitchFamily="34" charset="0"/>
              <a:buChar char="•"/>
            </a:pPr>
            <a:r>
              <a:rPr lang="fi-FI" sz="2000" dirty="0"/>
              <a:t>Pyytää vain vähän selvennyksiä, kun hän ei ymmärrä lausumaa.</a:t>
            </a:r>
          </a:p>
          <a:p>
            <a:pPr marL="285750" indent="-285750">
              <a:lnSpc>
                <a:spcPct val="120000"/>
              </a:lnSpc>
              <a:spcBef>
                <a:spcPts val="600"/>
              </a:spcBef>
              <a:buFont typeface="Arial" panose="020B0604020202020204" pitchFamily="34" charset="0"/>
              <a:buChar char="•"/>
            </a:pPr>
            <a:r>
              <a:rPr lang="fi-FI" sz="2000" dirty="0"/>
              <a:t>Vastaavat huonosti toisten selvennyspyyntöihin.</a:t>
            </a:r>
            <a:endParaRPr lang="fr-FR" sz="2000" dirty="0"/>
          </a:p>
        </p:txBody>
      </p:sp>
    </p:spTree>
    <p:extLst>
      <p:ext uri="{BB962C8B-B14F-4D97-AF65-F5344CB8AC3E}">
        <p14:creationId xmlns:p14="http://schemas.microsoft.com/office/powerpoint/2010/main" val="1547849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13</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sp>
        <p:nvSpPr>
          <p:cNvPr id="6" name="ZoneTexte 5">
            <a:extLst>
              <a:ext uri="{FF2B5EF4-FFF2-40B4-BE49-F238E27FC236}">
                <a16:creationId xmlns:a16="http://schemas.microsoft.com/office/drawing/2014/main" id="{F4CAE071-F403-1D10-34FF-EF50ED6AEF73}"/>
              </a:ext>
            </a:extLst>
          </p:cNvPr>
          <p:cNvSpPr txBox="1"/>
          <p:nvPr/>
        </p:nvSpPr>
        <p:spPr>
          <a:xfrm>
            <a:off x="2116839" y="497768"/>
            <a:ext cx="7649569" cy="867482"/>
          </a:xfrm>
          <a:prstGeom prst="rect">
            <a:avLst/>
          </a:prstGeom>
          <a:noFill/>
        </p:spPr>
        <p:txBody>
          <a:bodyPr wrap="square">
            <a:spAutoFit/>
          </a:bodyPr>
          <a:lstStyle/>
          <a:p>
            <a:pPr algn="ctr">
              <a:lnSpc>
                <a:spcPct val="120000"/>
              </a:lnSpc>
            </a:pPr>
            <a:r>
              <a:rPr lang="fr-FR" sz="2200" b="1" dirty="0">
                <a:solidFill>
                  <a:schemeClr val="accent1">
                    <a:lumMod val="75000"/>
                  </a:schemeClr>
                </a:solidFill>
              </a:rPr>
              <a:t>Onnistuneen viestinnän perusta</a:t>
            </a:r>
          </a:p>
          <a:p>
            <a:pPr algn="ctr">
              <a:lnSpc>
                <a:spcPct val="120000"/>
              </a:lnSpc>
            </a:pPr>
            <a:r>
              <a:rPr lang="fr-FR" sz="2200" b="1" dirty="0">
                <a:solidFill>
                  <a:schemeClr val="accent1">
                    <a:lumMod val="75000"/>
                  </a:schemeClr>
                </a:solidFill>
              </a:rPr>
              <a:t>Gricen periaatteet</a:t>
            </a:r>
          </a:p>
        </p:txBody>
      </p:sp>
      <p:graphicFrame>
        <p:nvGraphicFramePr>
          <p:cNvPr id="2" name="Diagramme 1">
            <a:extLst>
              <a:ext uri="{FF2B5EF4-FFF2-40B4-BE49-F238E27FC236}">
                <a16:creationId xmlns:a16="http://schemas.microsoft.com/office/drawing/2014/main" id="{15A47B2F-C8A5-B9D8-7436-05DA1222CF96}"/>
              </a:ext>
            </a:extLst>
          </p:cNvPr>
          <p:cNvGraphicFramePr/>
          <p:nvPr>
            <p:extLst>
              <p:ext uri="{D42A27DB-BD31-4B8C-83A1-F6EECF244321}">
                <p14:modId xmlns:p14="http://schemas.microsoft.com/office/powerpoint/2010/main" val="2000930847"/>
              </p:ext>
            </p:extLst>
          </p:nvPr>
        </p:nvGraphicFramePr>
        <p:xfrm>
          <a:off x="1389244" y="2142699"/>
          <a:ext cx="9474374" cy="256577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4" name="Connecteur hors page 3">
            <a:extLst>
              <a:ext uri="{FF2B5EF4-FFF2-40B4-BE49-F238E27FC236}">
                <a16:creationId xmlns:a16="http://schemas.microsoft.com/office/drawing/2014/main" id="{AEF80BEB-8EAA-B8F7-9368-FAE9F3AE115B}"/>
              </a:ext>
            </a:extLst>
          </p:cNvPr>
          <p:cNvSpPr/>
          <p:nvPr/>
        </p:nvSpPr>
        <p:spPr>
          <a:xfrm>
            <a:off x="1132765" y="1519676"/>
            <a:ext cx="10017456" cy="4411090"/>
          </a:xfrm>
          <a:prstGeom prst="flowChartOffpageConnector">
            <a:avLst/>
          </a:prstGeom>
          <a:noFill/>
          <a:ln w="28575">
            <a:solidFill>
              <a:schemeClr val="tx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ZoneTexte 7">
            <a:extLst>
              <a:ext uri="{FF2B5EF4-FFF2-40B4-BE49-F238E27FC236}">
                <a16:creationId xmlns:a16="http://schemas.microsoft.com/office/drawing/2014/main" id="{988FBED2-AC40-2805-BD18-740643305535}"/>
              </a:ext>
            </a:extLst>
          </p:cNvPr>
          <p:cNvSpPr txBox="1"/>
          <p:nvPr/>
        </p:nvSpPr>
        <p:spPr>
          <a:xfrm>
            <a:off x="2301646" y="5966377"/>
            <a:ext cx="7649569" cy="461217"/>
          </a:xfrm>
          <a:prstGeom prst="rect">
            <a:avLst/>
          </a:prstGeom>
          <a:noFill/>
        </p:spPr>
        <p:txBody>
          <a:bodyPr wrap="square">
            <a:spAutoFit/>
          </a:bodyPr>
          <a:lstStyle/>
          <a:p>
            <a:pPr algn="ctr">
              <a:lnSpc>
                <a:spcPct val="120000"/>
              </a:lnSpc>
            </a:pPr>
            <a:r>
              <a:rPr lang="fr-FR" sz="2200" b="1" dirty="0">
                <a:solidFill>
                  <a:schemeClr val="accent1">
                    <a:lumMod val="75000"/>
                  </a:schemeClr>
                </a:solidFill>
              </a:rPr>
              <a:t>Yhteistyön periaate</a:t>
            </a:r>
          </a:p>
        </p:txBody>
      </p:sp>
    </p:spTree>
    <p:extLst>
      <p:ext uri="{BB962C8B-B14F-4D97-AF65-F5344CB8AC3E}">
        <p14:creationId xmlns:p14="http://schemas.microsoft.com/office/powerpoint/2010/main" val="28668525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14</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graphicFrame>
        <p:nvGraphicFramePr>
          <p:cNvPr id="4" name="Tableau 3">
            <a:extLst>
              <a:ext uri="{FF2B5EF4-FFF2-40B4-BE49-F238E27FC236}">
                <a16:creationId xmlns:a16="http://schemas.microsoft.com/office/drawing/2014/main" id="{3A9E743E-5068-BD2B-1B87-5CD2C75B79C4}"/>
              </a:ext>
            </a:extLst>
          </p:cNvPr>
          <p:cNvGraphicFramePr>
            <a:graphicFrameLocks noGrp="1"/>
          </p:cNvGraphicFramePr>
          <p:nvPr>
            <p:extLst>
              <p:ext uri="{D42A27DB-BD31-4B8C-83A1-F6EECF244321}">
                <p14:modId xmlns:p14="http://schemas.microsoft.com/office/powerpoint/2010/main" val="2398447255"/>
              </p:ext>
            </p:extLst>
          </p:nvPr>
        </p:nvGraphicFramePr>
        <p:xfrm>
          <a:off x="404349" y="1828800"/>
          <a:ext cx="11209896" cy="3667896"/>
        </p:xfrm>
        <a:graphic>
          <a:graphicData uri="http://schemas.openxmlformats.org/drawingml/2006/table">
            <a:tbl>
              <a:tblPr firstRow="1" bandRow="1">
                <a:tableStyleId>{5C22544A-7EE6-4342-B048-85BDC9FD1C3A}</a:tableStyleId>
              </a:tblPr>
              <a:tblGrid>
                <a:gridCol w="2980296">
                  <a:extLst>
                    <a:ext uri="{9D8B030D-6E8A-4147-A177-3AD203B41FA5}">
                      <a16:colId xmlns:a16="http://schemas.microsoft.com/office/drawing/2014/main" val="4024170972"/>
                    </a:ext>
                  </a:extLst>
                </a:gridCol>
                <a:gridCol w="8229600">
                  <a:extLst>
                    <a:ext uri="{9D8B030D-6E8A-4147-A177-3AD203B41FA5}">
                      <a16:colId xmlns:a16="http://schemas.microsoft.com/office/drawing/2014/main" val="1763066903"/>
                    </a:ext>
                  </a:extLst>
                </a:gridCol>
              </a:tblGrid>
              <a:tr h="455367">
                <a:tc gridSpan="2">
                  <a:txBody>
                    <a:bodyPr/>
                    <a:lstStyle/>
                    <a:p>
                      <a:pPr>
                        <a:lnSpc>
                          <a:spcPct val="120000"/>
                        </a:lnSpc>
                        <a:spcBef>
                          <a:spcPts val="600"/>
                        </a:spcBef>
                      </a:pPr>
                      <a:r>
                        <a:rPr lang="fi-FI" sz="2000" dirty="0"/>
                        <a:t>Yhteistyöperiaate – Keskustelun yleisen suunnan noudattaminen</a:t>
                      </a:r>
                      <a:endParaRPr lang="fr-FR" sz="2000" dirty="0"/>
                    </a:p>
                  </a:txBody>
                  <a:tcPr/>
                </a:tc>
                <a:tc hMerge="1">
                  <a:txBody>
                    <a:bodyPr/>
                    <a:lstStyle/>
                    <a:p>
                      <a:endParaRPr lang="fr-FR" dirty="0"/>
                    </a:p>
                  </a:txBody>
                  <a:tcPr/>
                </a:tc>
                <a:extLst>
                  <a:ext uri="{0D108BD9-81ED-4DB2-BD59-A6C34878D82A}">
                    <a16:rowId xmlns:a16="http://schemas.microsoft.com/office/drawing/2014/main" val="108632766"/>
                  </a:ext>
                </a:extLst>
              </a:tr>
              <a:tr h="431737">
                <a:tc>
                  <a:txBody>
                    <a:bodyPr/>
                    <a:lstStyle/>
                    <a:p>
                      <a:pPr>
                        <a:lnSpc>
                          <a:spcPct val="120000"/>
                        </a:lnSpc>
                        <a:spcBef>
                          <a:spcPts val="600"/>
                        </a:spcBef>
                      </a:pPr>
                      <a:endParaRPr lang="fr-FR" sz="2000" dirty="0"/>
                    </a:p>
                    <a:p>
                      <a:pPr>
                        <a:lnSpc>
                          <a:spcPct val="120000"/>
                        </a:lnSpc>
                        <a:spcBef>
                          <a:spcPts val="600"/>
                        </a:spcBef>
                      </a:pPr>
                      <a:endParaRPr lang="fr-FR" sz="2000" dirty="0"/>
                    </a:p>
                  </a:txBody>
                  <a:tcPr/>
                </a:tc>
                <a:tc>
                  <a:txBody>
                    <a:bodyPr/>
                    <a:lstStyle/>
                    <a:p>
                      <a:pPr>
                        <a:lnSpc>
                          <a:spcPct val="120000"/>
                        </a:lnSpc>
                        <a:spcBef>
                          <a:spcPts val="600"/>
                        </a:spcBef>
                      </a:pPr>
                      <a:r>
                        <a:rPr lang="fi-FI" sz="2000" b="0" i="0" u="none" strike="noStrike" cap="none" dirty="0">
                          <a:solidFill>
                            <a:schemeClr val="dk1"/>
                          </a:solidFill>
                          <a:effectLst/>
                          <a:latin typeface="+mn-lt"/>
                          <a:ea typeface="+mn-ea"/>
                          <a:cs typeface="+mn-cs"/>
                          <a:sym typeface="Arial"/>
                        </a:rPr>
                        <a:t>Jos minua pyydetään osallistumaan pallopeliin. Olen vapaa hyväksymään tai kieltäytymään. Jos hyväksyn, minun on kuunneltava pelisääntöjä ennen kuin voin osallistua toimintaan. </a:t>
                      </a:r>
                    </a:p>
                    <a:p>
                      <a:pPr>
                        <a:lnSpc>
                          <a:spcPct val="120000"/>
                        </a:lnSpc>
                        <a:spcBef>
                          <a:spcPts val="600"/>
                        </a:spcBef>
                      </a:pPr>
                      <a:r>
                        <a:rPr lang="fi-FI" sz="2000" b="0" i="0" u="none" strike="noStrike" cap="none" dirty="0">
                          <a:solidFill>
                            <a:schemeClr val="dk1"/>
                          </a:solidFill>
                          <a:effectLst/>
                          <a:latin typeface="+mn-lt"/>
                          <a:ea typeface="+mn-ea"/>
                          <a:cs typeface="+mn-cs"/>
                          <a:sym typeface="Arial"/>
                        </a:rPr>
                        <a:t>➝ Puheenvuoroni on tehtävä oikeaan aikaan keskustelussa</a:t>
                      </a:r>
                    </a:p>
                    <a:p>
                      <a:pPr>
                        <a:lnSpc>
                          <a:spcPct val="120000"/>
                        </a:lnSpc>
                        <a:spcBef>
                          <a:spcPts val="600"/>
                        </a:spcBef>
                      </a:pPr>
                      <a:r>
                        <a:rPr lang="en-US" sz="2000" b="1" i="0" u="none" strike="noStrike" cap="none" dirty="0" err="1">
                          <a:solidFill>
                            <a:srgbClr val="C00000"/>
                          </a:solidFill>
                          <a:effectLst/>
                          <a:latin typeface="+mn-lt"/>
                          <a:ea typeface="+mn-ea"/>
                          <a:cs typeface="+mn-cs"/>
                          <a:sym typeface="Arial"/>
                        </a:rPr>
                        <a:t>Virheellinen</a:t>
                      </a:r>
                      <a:r>
                        <a:rPr lang="en-US" sz="2000" b="0" i="0" u="none" strike="noStrike" cap="none" dirty="0">
                          <a:solidFill>
                            <a:schemeClr val="dk1"/>
                          </a:solidFill>
                          <a:effectLst/>
                          <a:latin typeface="+mn-lt"/>
                          <a:ea typeface="+mn-ea"/>
                          <a:cs typeface="+mn-cs"/>
                          <a:sym typeface="Arial"/>
                        </a:rPr>
                        <a:t>: </a:t>
                      </a:r>
                      <a:r>
                        <a:rPr lang="fi-FI" sz="2000" b="0" i="0" u="none" strike="noStrike" cap="none" dirty="0">
                          <a:solidFill>
                            <a:schemeClr val="dk1"/>
                          </a:solidFill>
                          <a:effectLst/>
                          <a:latin typeface="+mn-lt"/>
                          <a:ea typeface="+mn-ea"/>
                          <a:cs typeface="+mn-cs"/>
                          <a:sym typeface="Arial"/>
                        </a:rPr>
                        <a:t>Keskeytä ohjaajan selitykset tai puhu samaan aikaan leikkikavereideni kanssa</a:t>
                      </a:r>
                      <a:endParaRPr lang="fr-BE" sz="2000" b="0" i="0" u="none" strike="noStrike" cap="none" dirty="0">
                        <a:solidFill>
                          <a:schemeClr val="dk1"/>
                        </a:solidFill>
                        <a:effectLst/>
                        <a:latin typeface="+mn-lt"/>
                        <a:ea typeface="+mn-ea"/>
                        <a:cs typeface="+mn-cs"/>
                        <a:sym typeface="Arial"/>
                      </a:endParaRPr>
                    </a:p>
                    <a:p>
                      <a:pPr>
                        <a:lnSpc>
                          <a:spcPct val="120000"/>
                        </a:lnSpc>
                        <a:spcBef>
                          <a:spcPts val="600"/>
                        </a:spcBef>
                      </a:pPr>
                      <a:r>
                        <a:rPr lang="en-US" sz="2000" b="1" i="0" u="none" strike="noStrike" cap="none" dirty="0" err="1">
                          <a:solidFill>
                            <a:srgbClr val="00B050"/>
                          </a:solidFill>
                          <a:effectLst/>
                          <a:latin typeface="+mn-lt"/>
                          <a:ea typeface="+mn-ea"/>
                          <a:cs typeface="+mn-cs"/>
                          <a:sym typeface="Arial"/>
                        </a:rPr>
                        <a:t>Oikea</a:t>
                      </a:r>
                      <a:r>
                        <a:rPr lang="en-US" sz="2000" b="1" i="0" u="none" strike="noStrike" cap="none" dirty="0">
                          <a:solidFill>
                            <a:srgbClr val="00B050"/>
                          </a:solidFill>
                          <a:effectLst/>
                          <a:latin typeface="+mn-lt"/>
                          <a:ea typeface="+mn-ea"/>
                          <a:cs typeface="+mn-cs"/>
                          <a:sym typeface="Arial"/>
                        </a:rPr>
                        <a:t>:</a:t>
                      </a:r>
                      <a:r>
                        <a:rPr lang="en-US" sz="2000" b="0" i="0" u="none" strike="noStrike" cap="none" dirty="0">
                          <a:solidFill>
                            <a:schemeClr val="dk1"/>
                          </a:solidFill>
                          <a:effectLst/>
                          <a:latin typeface="+mn-lt"/>
                          <a:ea typeface="+mn-ea"/>
                          <a:cs typeface="+mn-cs"/>
                          <a:sym typeface="Arial"/>
                        </a:rPr>
                        <a:t> </a:t>
                      </a:r>
                      <a:r>
                        <a:rPr lang="fi-FI" sz="2000" b="0" i="0" u="none" strike="noStrike" cap="none" dirty="0">
                          <a:solidFill>
                            <a:schemeClr val="dk1"/>
                          </a:solidFill>
                          <a:effectLst/>
                          <a:latin typeface="+mn-lt"/>
                          <a:ea typeface="+mn-ea"/>
                          <a:cs typeface="+mn-cs"/>
                          <a:sym typeface="Arial"/>
                        </a:rPr>
                        <a:t>Odota selityksen loppuun esittääksesi kysymyksen tai pyytääksesi toistoa</a:t>
                      </a:r>
                      <a:endParaRPr lang="fr-FR" sz="2000" dirty="0"/>
                    </a:p>
                  </a:txBody>
                  <a:tcPr/>
                </a:tc>
                <a:extLst>
                  <a:ext uri="{0D108BD9-81ED-4DB2-BD59-A6C34878D82A}">
                    <a16:rowId xmlns:a16="http://schemas.microsoft.com/office/drawing/2014/main" val="2778643352"/>
                  </a:ext>
                </a:extLst>
              </a:tr>
            </a:tbl>
          </a:graphicData>
        </a:graphic>
      </p:graphicFrame>
      <p:pic>
        <p:nvPicPr>
          <p:cNvPr id="10" name="Image 9" descr="Une image contenant habits, dessin humoristique, chaussures, personne&#10;&#10;Description générée automatiquement">
            <a:extLst>
              <a:ext uri="{FF2B5EF4-FFF2-40B4-BE49-F238E27FC236}">
                <a16:creationId xmlns:a16="http://schemas.microsoft.com/office/drawing/2014/main" id="{50FA7AA3-805A-5A31-8636-CD03A0918DCF}"/>
              </a:ext>
            </a:extLst>
          </p:cNvPr>
          <p:cNvPicPr>
            <a:picLocks noChangeAspect="1"/>
          </p:cNvPicPr>
          <p:nvPr/>
        </p:nvPicPr>
        <p:blipFill>
          <a:blip r:embed="rId5"/>
          <a:stretch>
            <a:fillRect/>
          </a:stretch>
        </p:blipFill>
        <p:spPr>
          <a:xfrm>
            <a:off x="577755" y="2608306"/>
            <a:ext cx="2643117" cy="2643117"/>
          </a:xfrm>
          <a:prstGeom prst="rect">
            <a:avLst/>
          </a:prstGeom>
        </p:spPr>
      </p:pic>
    </p:spTree>
    <p:extLst>
      <p:ext uri="{BB962C8B-B14F-4D97-AF65-F5344CB8AC3E}">
        <p14:creationId xmlns:p14="http://schemas.microsoft.com/office/powerpoint/2010/main" val="13459067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15</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graphicFrame>
        <p:nvGraphicFramePr>
          <p:cNvPr id="4" name="Tableau 3">
            <a:extLst>
              <a:ext uri="{FF2B5EF4-FFF2-40B4-BE49-F238E27FC236}">
                <a16:creationId xmlns:a16="http://schemas.microsoft.com/office/drawing/2014/main" id="{3A9E743E-5068-BD2B-1B87-5CD2C75B79C4}"/>
              </a:ext>
            </a:extLst>
          </p:cNvPr>
          <p:cNvGraphicFramePr>
            <a:graphicFrameLocks noGrp="1"/>
          </p:cNvGraphicFramePr>
          <p:nvPr>
            <p:extLst>
              <p:ext uri="{D42A27DB-BD31-4B8C-83A1-F6EECF244321}">
                <p14:modId xmlns:p14="http://schemas.microsoft.com/office/powerpoint/2010/main" val="1904337423"/>
              </p:ext>
            </p:extLst>
          </p:nvPr>
        </p:nvGraphicFramePr>
        <p:xfrm>
          <a:off x="404349" y="1828800"/>
          <a:ext cx="11209896" cy="4033656"/>
        </p:xfrm>
        <a:graphic>
          <a:graphicData uri="http://schemas.openxmlformats.org/drawingml/2006/table">
            <a:tbl>
              <a:tblPr firstRow="1" bandRow="1">
                <a:tableStyleId>{5C22544A-7EE6-4342-B048-85BDC9FD1C3A}</a:tableStyleId>
              </a:tblPr>
              <a:tblGrid>
                <a:gridCol w="2953000">
                  <a:extLst>
                    <a:ext uri="{9D8B030D-6E8A-4147-A177-3AD203B41FA5}">
                      <a16:colId xmlns:a16="http://schemas.microsoft.com/office/drawing/2014/main" val="4024170972"/>
                    </a:ext>
                  </a:extLst>
                </a:gridCol>
                <a:gridCol w="8256896">
                  <a:extLst>
                    <a:ext uri="{9D8B030D-6E8A-4147-A177-3AD203B41FA5}">
                      <a16:colId xmlns:a16="http://schemas.microsoft.com/office/drawing/2014/main" val="1763066903"/>
                    </a:ext>
                  </a:extLst>
                </a:gridCol>
              </a:tblGrid>
              <a:tr h="455367">
                <a:tc gridSpan="2">
                  <a:txBody>
                    <a:bodyPr/>
                    <a:lstStyle/>
                    <a:p>
                      <a:pPr>
                        <a:lnSpc>
                          <a:spcPct val="120000"/>
                        </a:lnSpc>
                        <a:spcBef>
                          <a:spcPts val="600"/>
                        </a:spcBef>
                      </a:pPr>
                      <a:r>
                        <a:rPr lang="fi-FI" sz="2000" dirty="0"/>
                        <a:t>Määrän maksimi - Älä anna liikaa tai vähän tietoa</a:t>
                      </a:r>
                      <a:endParaRPr lang="fr-FR" sz="2000" dirty="0"/>
                    </a:p>
                  </a:txBody>
                  <a:tcPr/>
                </a:tc>
                <a:tc hMerge="1">
                  <a:txBody>
                    <a:bodyPr/>
                    <a:lstStyle/>
                    <a:p>
                      <a:endParaRPr lang="fr-FR" dirty="0"/>
                    </a:p>
                  </a:txBody>
                  <a:tcPr/>
                </a:tc>
                <a:extLst>
                  <a:ext uri="{0D108BD9-81ED-4DB2-BD59-A6C34878D82A}">
                    <a16:rowId xmlns:a16="http://schemas.microsoft.com/office/drawing/2014/main" val="108632766"/>
                  </a:ext>
                </a:extLst>
              </a:tr>
              <a:tr h="431737">
                <a:tc>
                  <a:txBody>
                    <a:bodyPr/>
                    <a:lstStyle/>
                    <a:p>
                      <a:pPr>
                        <a:lnSpc>
                          <a:spcPct val="120000"/>
                        </a:lnSpc>
                        <a:spcBef>
                          <a:spcPts val="600"/>
                        </a:spcBef>
                      </a:pPr>
                      <a:endParaRPr lang="fr-FR" sz="2000" dirty="0"/>
                    </a:p>
                    <a:p>
                      <a:pPr>
                        <a:lnSpc>
                          <a:spcPct val="120000"/>
                        </a:lnSpc>
                        <a:spcBef>
                          <a:spcPts val="600"/>
                        </a:spcBef>
                      </a:pPr>
                      <a:endParaRPr lang="fr-FR" sz="2000" dirty="0"/>
                    </a:p>
                  </a:txBody>
                  <a:tcPr/>
                </a:tc>
                <a:tc>
                  <a:txBody>
                    <a:bodyPr/>
                    <a:lstStyle/>
                    <a:p>
                      <a:pPr>
                        <a:lnSpc>
                          <a:spcPct val="120000"/>
                        </a:lnSpc>
                        <a:spcBef>
                          <a:spcPts val="600"/>
                        </a:spcBef>
                      </a:pPr>
                      <a:r>
                        <a:rPr lang="fi-FI" sz="2000" b="0" i="0" u="none" strike="noStrike" cap="none" dirty="0">
                          <a:solidFill>
                            <a:schemeClr val="dk1"/>
                          </a:solidFill>
                          <a:effectLst/>
                          <a:latin typeface="+mn-lt"/>
                          <a:ea typeface="+mn-ea"/>
                          <a:cs typeface="+mn-cs"/>
                          <a:sym typeface="Arial"/>
                        </a:rPr>
                        <a:t>Jean on huvittunut ja nauraa. Hän kertoo vanhemmilleen päivästään ja haluaa selittää, että hän ja hänen ystävänsä ovat pelanneet jalkapalloa ja että kun palloa potkaistiin liian kovaa, se laskeutui leikkialueen ulkopuolelle naapurin puutarhaan.</a:t>
                      </a:r>
                    </a:p>
                    <a:p>
                      <a:pPr>
                        <a:lnSpc>
                          <a:spcPct val="120000"/>
                        </a:lnSpc>
                        <a:spcBef>
                          <a:spcPts val="600"/>
                        </a:spcBef>
                      </a:pPr>
                      <a:r>
                        <a:rPr lang="en-US" sz="2000" b="1" i="0" u="none" strike="noStrike" cap="none" dirty="0" err="1">
                          <a:solidFill>
                            <a:srgbClr val="C00000"/>
                          </a:solidFill>
                          <a:effectLst/>
                          <a:latin typeface="+mn-lt"/>
                          <a:ea typeface="+mn-ea"/>
                          <a:cs typeface="+mn-cs"/>
                          <a:sym typeface="Arial"/>
                        </a:rPr>
                        <a:t>Virheellinen</a:t>
                      </a:r>
                      <a:r>
                        <a:rPr lang="en-US" sz="2000" b="0" i="0" u="none" strike="noStrike" cap="none" dirty="0">
                          <a:solidFill>
                            <a:schemeClr val="dk1"/>
                          </a:solidFill>
                          <a:effectLst/>
                          <a:latin typeface="+mn-lt"/>
                          <a:ea typeface="+mn-ea"/>
                          <a:cs typeface="+mn-cs"/>
                          <a:sym typeface="Arial"/>
                        </a:rPr>
                        <a:t>: </a:t>
                      </a:r>
                      <a:r>
                        <a:rPr lang="fi-FI" sz="2000" b="0" i="0" u="none" strike="noStrike" cap="none" dirty="0">
                          <a:solidFill>
                            <a:schemeClr val="dk1"/>
                          </a:solidFill>
                          <a:effectLst/>
                          <a:latin typeface="+mn-lt"/>
                          <a:ea typeface="+mn-ea"/>
                          <a:cs typeface="+mn-cs"/>
                          <a:sym typeface="Arial"/>
                        </a:rPr>
                        <a:t>Se oli liian kova, joten pallo putosi kukkiin.</a:t>
                      </a:r>
                    </a:p>
                    <a:p>
                      <a:pPr>
                        <a:lnSpc>
                          <a:spcPct val="120000"/>
                        </a:lnSpc>
                        <a:spcBef>
                          <a:spcPts val="600"/>
                        </a:spcBef>
                      </a:pPr>
                      <a:r>
                        <a:rPr lang="en-US" sz="2000" b="0" i="0" u="none" strike="noStrike" cap="none" dirty="0">
                          <a:solidFill>
                            <a:schemeClr val="dk1"/>
                          </a:solidFill>
                          <a:effectLst/>
                          <a:latin typeface="+mn-lt"/>
                          <a:ea typeface="+mn-ea"/>
                          <a:cs typeface="+mn-cs"/>
                          <a:sym typeface="Arial"/>
                        </a:rPr>
                        <a:t>➝ </a:t>
                      </a:r>
                      <a:r>
                        <a:rPr lang="fi-FI" sz="2000" b="0" i="0" u="none" strike="noStrike" cap="none" dirty="0">
                          <a:solidFill>
                            <a:schemeClr val="dk1"/>
                          </a:solidFill>
                          <a:effectLst/>
                          <a:latin typeface="+mn-lt"/>
                          <a:ea typeface="+mn-ea"/>
                          <a:cs typeface="+mn-cs"/>
                          <a:sym typeface="Arial"/>
                        </a:rPr>
                        <a:t>Jeanin väliintulo sisältää liian vähän tietoa, jotta hänen vanhempansa ymmärtäisivät tilanteen ja nauraisivat hänen kanssaan</a:t>
                      </a:r>
                    </a:p>
                    <a:p>
                      <a:pPr>
                        <a:lnSpc>
                          <a:spcPct val="120000"/>
                        </a:lnSpc>
                        <a:spcBef>
                          <a:spcPts val="600"/>
                        </a:spcBef>
                      </a:pPr>
                      <a:r>
                        <a:rPr lang="en-US" sz="2000" b="1" i="0" u="none" strike="noStrike" cap="none" dirty="0" err="1">
                          <a:solidFill>
                            <a:srgbClr val="00B050"/>
                          </a:solidFill>
                          <a:effectLst/>
                          <a:latin typeface="+mn-lt"/>
                          <a:ea typeface="+mn-ea"/>
                          <a:cs typeface="+mn-cs"/>
                          <a:sym typeface="Arial"/>
                        </a:rPr>
                        <a:t>Oikea</a:t>
                      </a:r>
                      <a:r>
                        <a:rPr lang="en-US" sz="2000" b="0" i="0" u="none" strike="noStrike" cap="none" dirty="0">
                          <a:solidFill>
                            <a:schemeClr val="dk1"/>
                          </a:solidFill>
                          <a:effectLst/>
                          <a:latin typeface="+mn-lt"/>
                          <a:ea typeface="+mn-ea"/>
                          <a:cs typeface="+mn-cs"/>
                          <a:sym typeface="Arial"/>
                        </a:rPr>
                        <a:t>: </a:t>
                      </a:r>
                      <a:r>
                        <a:rPr lang="fi-FI" sz="2000" b="0" i="0" u="none" strike="noStrike" cap="none" dirty="0">
                          <a:solidFill>
                            <a:schemeClr val="dk1"/>
                          </a:solidFill>
                          <a:effectLst/>
                          <a:latin typeface="+mn-lt"/>
                          <a:ea typeface="+mn-ea"/>
                          <a:cs typeface="+mn-cs"/>
                          <a:sym typeface="Arial"/>
                        </a:rPr>
                        <a:t>Pelasimme koulussa jalkapalloa, ja laukaisin liian kovaa ja pallo osui naapurin kukkiin.</a:t>
                      </a:r>
                      <a:endParaRPr lang="fr-FR" sz="2000" dirty="0"/>
                    </a:p>
                  </a:txBody>
                  <a:tcPr/>
                </a:tc>
                <a:extLst>
                  <a:ext uri="{0D108BD9-81ED-4DB2-BD59-A6C34878D82A}">
                    <a16:rowId xmlns:a16="http://schemas.microsoft.com/office/drawing/2014/main" val="2778643352"/>
                  </a:ext>
                </a:extLst>
              </a:tr>
            </a:tbl>
          </a:graphicData>
        </a:graphic>
      </p:graphicFrame>
      <p:pic>
        <p:nvPicPr>
          <p:cNvPr id="10" name="Image 9">
            <a:extLst>
              <a:ext uri="{FF2B5EF4-FFF2-40B4-BE49-F238E27FC236}">
                <a16:creationId xmlns:a16="http://schemas.microsoft.com/office/drawing/2014/main" id="{50FA7AA3-805A-5A31-8636-CD03A0918DCF}"/>
              </a:ext>
            </a:extLst>
          </p:cNvPr>
          <p:cNvPicPr>
            <a:picLocks noChangeAspect="1"/>
          </p:cNvPicPr>
          <p:nvPr/>
        </p:nvPicPr>
        <p:blipFill>
          <a:blip r:embed="rId5"/>
          <a:srcRect/>
          <a:stretch/>
        </p:blipFill>
        <p:spPr>
          <a:xfrm>
            <a:off x="577754" y="2608305"/>
            <a:ext cx="2629469" cy="2629469"/>
          </a:xfrm>
          <a:prstGeom prst="rect">
            <a:avLst/>
          </a:prstGeom>
        </p:spPr>
      </p:pic>
    </p:spTree>
    <p:extLst>
      <p:ext uri="{BB962C8B-B14F-4D97-AF65-F5344CB8AC3E}">
        <p14:creationId xmlns:p14="http://schemas.microsoft.com/office/powerpoint/2010/main" val="23793280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16</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graphicFrame>
        <p:nvGraphicFramePr>
          <p:cNvPr id="4" name="Tableau 3">
            <a:extLst>
              <a:ext uri="{FF2B5EF4-FFF2-40B4-BE49-F238E27FC236}">
                <a16:creationId xmlns:a16="http://schemas.microsoft.com/office/drawing/2014/main" id="{3A9E743E-5068-BD2B-1B87-5CD2C75B79C4}"/>
              </a:ext>
            </a:extLst>
          </p:cNvPr>
          <p:cNvGraphicFramePr>
            <a:graphicFrameLocks noGrp="1"/>
          </p:cNvGraphicFramePr>
          <p:nvPr>
            <p:extLst>
              <p:ext uri="{D42A27DB-BD31-4B8C-83A1-F6EECF244321}">
                <p14:modId xmlns:p14="http://schemas.microsoft.com/office/powerpoint/2010/main" val="1762988762"/>
              </p:ext>
            </p:extLst>
          </p:nvPr>
        </p:nvGraphicFramePr>
        <p:xfrm>
          <a:off x="404349" y="1828800"/>
          <a:ext cx="11209896" cy="3302136"/>
        </p:xfrm>
        <a:graphic>
          <a:graphicData uri="http://schemas.openxmlformats.org/drawingml/2006/table">
            <a:tbl>
              <a:tblPr firstRow="1" bandRow="1">
                <a:tableStyleId>{5C22544A-7EE6-4342-B048-85BDC9FD1C3A}</a:tableStyleId>
              </a:tblPr>
              <a:tblGrid>
                <a:gridCol w="2980296">
                  <a:extLst>
                    <a:ext uri="{9D8B030D-6E8A-4147-A177-3AD203B41FA5}">
                      <a16:colId xmlns:a16="http://schemas.microsoft.com/office/drawing/2014/main" val="4024170972"/>
                    </a:ext>
                  </a:extLst>
                </a:gridCol>
                <a:gridCol w="8229600">
                  <a:extLst>
                    <a:ext uri="{9D8B030D-6E8A-4147-A177-3AD203B41FA5}">
                      <a16:colId xmlns:a16="http://schemas.microsoft.com/office/drawing/2014/main" val="1763066903"/>
                    </a:ext>
                  </a:extLst>
                </a:gridCol>
              </a:tblGrid>
              <a:tr h="455367">
                <a:tc gridSpan="2">
                  <a:txBody>
                    <a:bodyPr/>
                    <a:lstStyle/>
                    <a:p>
                      <a:pPr>
                        <a:lnSpc>
                          <a:spcPct val="120000"/>
                        </a:lnSpc>
                        <a:spcBef>
                          <a:spcPts val="600"/>
                        </a:spcBef>
                      </a:pPr>
                      <a:r>
                        <a:rPr lang="fi-FI" sz="2000" dirty="0"/>
                        <a:t>Laadun ja suhteen maksimit - Älä sano mitään väärää tai merkityksetöntä</a:t>
                      </a:r>
                      <a:endParaRPr lang="fr-FR" sz="2000" dirty="0"/>
                    </a:p>
                  </a:txBody>
                  <a:tcPr/>
                </a:tc>
                <a:tc hMerge="1">
                  <a:txBody>
                    <a:bodyPr/>
                    <a:lstStyle/>
                    <a:p>
                      <a:endParaRPr lang="fr-FR" dirty="0"/>
                    </a:p>
                  </a:txBody>
                  <a:tcPr/>
                </a:tc>
                <a:extLst>
                  <a:ext uri="{0D108BD9-81ED-4DB2-BD59-A6C34878D82A}">
                    <a16:rowId xmlns:a16="http://schemas.microsoft.com/office/drawing/2014/main" val="108632766"/>
                  </a:ext>
                </a:extLst>
              </a:tr>
              <a:tr h="431737">
                <a:tc>
                  <a:txBody>
                    <a:bodyPr/>
                    <a:lstStyle/>
                    <a:p>
                      <a:pPr>
                        <a:lnSpc>
                          <a:spcPct val="120000"/>
                        </a:lnSpc>
                        <a:spcBef>
                          <a:spcPts val="600"/>
                        </a:spcBef>
                      </a:pPr>
                      <a:endParaRPr lang="fr-FR" sz="2000" dirty="0"/>
                    </a:p>
                    <a:p>
                      <a:pPr>
                        <a:lnSpc>
                          <a:spcPct val="120000"/>
                        </a:lnSpc>
                        <a:spcBef>
                          <a:spcPts val="600"/>
                        </a:spcBef>
                      </a:pPr>
                      <a:endParaRPr lang="fr-FR" sz="2000" dirty="0"/>
                    </a:p>
                  </a:txBody>
                  <a:tcPr/>
                </a:tc>
                <a:tc>
                  <a:txBody>
                    <a:bodyPr/>
                    <a:lstStyle/>
                    <a:p>
                      <a:pPr>
                        <a:lnSpc>
                          <a:spcPct val="120000"/>
                        </a:lnSpc>
                        <a:spcBef>
                          <a:spcPts val="600"/>
                        </a:spcBef>
                      </a:pPr>
                      <a:r>
                        <a:rPr lang="fi-FI" sz="2000" b="0" i="0" u="none" strike="noStrike" cap="none" dirty="0">
                          <a:solidFill>
                            <a:schemeClr val="dk1"/>
                          </a:solidFill>
                          <a:effectLst/>
                          <a:latin typeface="+mn-lt"/>
                          <a:ea typeface="+mn-ea"/>
                          <a:cs typeface="+mn-cs"/>
                          <a:sym typeface="Arial"/>
                        </a:rPr>
                        <a:t>Kouluttaja kysyy Jeanilta, joka on laittanut keittokirjan keittiöön leipomisen jälkeen. Jean ei ollut osallistunut ruoanlaittoon, joten hän ei voinut vastata kysymykseen.</a:t>
                      </a:r>
                    </a:p>
                    <a:p>
                      <a:pPr>
                        <a:lnSpc>
                          <a:spcPct val="120000"/>
                        </a:lnSpc>
                        <a:spcBef>
                          <a:spcPts val="600"/>
                        </a:spcBef>
                      </a:pPr>
                      <a:r>
                        <a:rPr lang="en-US" sz="2000" b="1" i="0" u="none" strike="noStrike" cap="none" dirty="0" err="1">
                          <a:solidFill>
                            <a:srgbClr val="C00000"/>
                          </a:solidFill>
                          <a:effectLst/>
                          <a:latin typeface="+mn-lt"/>
                          <a:ea typeface="+mn-ea"/>
                          <a:cs typeface="+mn-cs"/>
                          <a:sym typeface="Arial"/>
                        </a:rPr>
                        <a:t>Virheellinen</a:t>
                      </a:r>
                      <a:r>
                        <a:rPr lang="en-US" sz="2000" b="1" i="0" u="none" strike="noStrike" cap="none" dirty="0">
                          <a:solidFill>
                            <a:srgbClr val="C00000"/>
                          </a:solidFill>
                          <a:effectLst/>
                          <a:latin typeface="+mn-lt"/>
                          <a:ea typeface="+mn-ea"/>
                          <a:cs typeface="+mn-cs"/>
                          <a:sym typeface="Arial"/>
                        </a:rPr>
                        <a:t>: </a:t>
                      </a:r>
                      <a:r>
                        <a:rPr lang="fi-FI" sz="2000" b="0" i="0" u="none" strike="noStrike" cap="none" dirty="0">
                          <a:solidFill>
                            <a:schemeClr val="dk1"/>
                          </a:solidFill>
                          <a:effectLst/>
                          <a:latin typeface="+mn-lt"/>
                          <a:ea typeface="+mn-ea"/>
                          <a:cs typeface="+mn-cs"/>
                          <a:sym typeface="Arial"/>
                        </a:rPr>
                        <a:t>Anna otti sen pois. Se on pöydällä.</a:t>
                      </a:r>
                    </a:p>
                    <a:p>
                      <a:pPr>
                        <a:lnSpc>
                          <a:spcPct val="120000"/>
                        </a:lnSpc>
                        <a:spcBef>
                          <a:spcPts val="600"/>
                        </a:spcBef>
                      </a:pPr>
                      <a:r>
                        <a:rPr lang="fi-FI" sz="2000" b="0" i="0" u="none" strike="noStrike" cap="none" dirty="0">
                          <a:solidFill>
                            <a:schemeClr val="dk1"/>
                          </a:solidFill>
                          <a:effectLst/>
                          <a:latin typeface="+mn-lt"/>
                          <a:ea typeface="+mn-ea"/>
                          <a:cs typeface="+mn-cs"/>
                          <a:sym typeface="Arial"/>
                        </a:rPr>
                        <a:t>➝ Jeanin kommentti on merkityksetön: (1) se ei vastaa kysymykseen ja (2) hän ei voi vastata siihen, koska hän ei osallistunut toimintaan.</a:t>
                      </a:r>
                    </a:p>
                    <a:p>
                      <a:pPr>
                        <a:lnSpc>
                          <a:spcPct val="120000"/>
                        </a:lnSpc>
                        <a:spcBef>
                          <a:spcPts val="600"/>
                        </a:spcBef>
                      </a:pPr>
                      <a:r>
                        <a:rPr lang="en-US" sz="2000" b="1" i="0" u="none" strike="noStrike" cap="none" dirty="0" err="1">
                          <a:solidFill>
                            <a:srgbClr val="00B050"/>
                          </a:solidFill>
                          <a:effectLst/>
                          <a:latin typeface="+mn-lt"/>
                          <a:ea typeface="+mn-ea"/>
                          <a:cs typeface="+mn-cs"/>
                          <a:sym typeface="Arial"/>
                        </a:rPr>
                        <a:t>Oikea</a:t>
                      </a:r>
                      <a:r>
                        <a:rPr lang="en-US" sz="2000" b="1" i="0" u="none" strike="noStrike" cap="none" dirty="0">
                          <a:solidFill>
                            <a:srgbClr val="00B050"/>
                          </a:solidFill>
                          <a:effectLst/>
                          <a:latin typeface="+mn-lt"/>
                          <a:ea typeface="+mn-ea"/>
                          <a:cs typeface="+mn-cs"/>
                          <a:sym typeface="Arial"/>
                        </a:rPr>
                        <a:t>: </a:t>
                      </a:r>
                      <a:r>
                        <a:rPr lang="fi-FI" sz="2000" b="0" i="0" u="none" strike="noStrike" cap="none" dirty="0">
                          <a:solidFill>
                            <a:schemeClr val="dk1"/>
                          </a:solidFill>
                          <a:effectLst/>
                          <a:latin typeface="+mn-lt"/>
                          <a:ea typeface="+mn-ea"/>
                          <a:cs typeface="+mn-cs"/>
                          <a:sym typeface="Arial"/>
                        </a:rPr>
                        <a:t>En tiedä, ettenkö olisi osallistunut toimintaan.</a:t>
                      </a:r>
                      <a:endParaRPr lang="fr-FR" sz="2000" dirty="0"/>
                    </a:p>
                  </a:txBody>
                  <a:tcPr/>
                </a:tc>
                <a:extLst>
                  <a:ext uri="{0D108BD9-81ED-4DB2-BD59-A6C34878D82A}">
                    <a16:rowId xmlns:a16="http://schemas.microsoft.com/office/drawing/2014/main" val="2778643352"/>
                  </a:ext>
                </a:extLst>
              </a:tr>
            </a:tbl>
          </a:graphicData>
        </a:graphic>
      </p:graphicFrame>
      <p:pic>
        <p:nvPicPr>
          <p:cNvPr id="10" name="Image 9">
            <a:extLst>
              <a:ext uri="{FF2B5EF4-FFF2-40B4-BE49-F238E27FC236}">
                <a16:creationId xmlns:a16="http://schemas.microsoft.com/office/drawing/2014/main" id="{50FA7AA3-805A-5A31-8636-CD03A0918DCF}"/>
              </a:ext>
            </a:extLst>
          </p:cNvPr>
          <p:cNvPicPr>
            <a:picLocks noChangeAspect="1"/>
          </p:cNvPicPr>
          <p:nvPr/>
        </p:nvPicPr>
        <p:blipFill>
          <a:blip r:embed="rId5"/>
          <a:srcRect/>
          <a:stretch/>
        </p:blipFill>
        <p:spPr>
          <a:xfrm>
            <a:off x="577755" y="2608306"/>
            <a:ext cx="2711355" cy="2711355"/>
          </a:xfrm>
          <a:prstGeom prst="rect">
            <a:avLst/>
          </a:prstGeom>
        </p:spPr>
      </p:pic>
    </p:spTree>
    <p:extLst>
      <p:ext uri="{BB962C8B-B14F-4D97-AF65-F5344CB8AC3E}">
        <p14:creationId xmlns:p14="http://schemas.microsoft.com/office/powerpoint/2010/main" val="21095866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17</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graphicFrame>
        <p:nvGraphicFramePr>
          <p:cNvPr id="4" name="Tableau 3">
            <a:extLst>
              <a:ext uri="{FF2B5EF4-FFF2-40B4-BE49-F238E27FC236}">
                <a16:creationId xmlns:a16="http://schemas.microsoft.com/office/drawing/2014/main" id="{3A9E743E-5068-BD2B-1B87-5CD2C75B79C4}"/>
              </a:ext>
            </a:extLst>
          </p:cNvPr>
          <p:cNvGraphicFramePr>
            <a:graphicFrameLocks noGrp="1"/>
          </p:cNvGraphicFramePr>
          <p:nvPr>
            <p:extLst>
              <p:ext uri="{D42A27DB-BD31-4B8C-83A1-F6EECF244321}">
                <p14:modId xmlns:p14="http://schemas.microsoft.com/office/powerpoint/2010/main" val="3316350879"/>
              </p:ext>
            </p:extLst>
          </p:nvPr>
        </p:nvGraphicFramePr>
        <p:xfrm>
          <a:off x="404349" y="1828800"/>
          <a:ext cx="11209896" cy="5175378"/>
        </p:xfrm>
        <a:graphic>
          <a:graphicData uri="http://schemas.openxmlformats.org/drawingml/2006/table">
            <a:tbl>
              <a:tblPr firstRow="1" bandRow="1">
                <a:tableStyleId>{5C22544A-7EE6-4342-B048-85BDC9FD1C3A}</a:tableStyleId>
              </a:tblPr>
              <a:tblGrid>
                <a:gridCol w="2980296">
                  <a:extLst>
                    <a:ext uri="{9D8B030D-6E8A-4147-A177-3AD203B41FA5}">
                      <a16:colId xmlns:a16="http://schemas.microsoft.com/office/drawing/2014/main" val="4024170972"/>
                    </a:ext>
                  </a:extLst>
                </a:gridCol>
                <a:gridCol w="8229600">
                  <a:extLst>
                    <a:ext uri="{9D8B030D-6E8A-4147-A177-3AD203B41FA5}">
                      <a16:colId xmlns:a16="http://schemas.microsoft.com/office/drawing/2014/main" val="1763066903"/>
                    </a:ext>
                  </a:extLst>
                </a:gridCol>
              </a:tblGrid>
              <a:tr h="455367">
                <a:tc gridSpan="2">
                  <a:txBody>
                    <a:bodyPr/>
                    <a:lstStyle/>
                    <a:p>
                      <a:pPr>
                        <a:lnSpc>
                          <a:spcPct val="120000"/>
                        </a:lnSpc>
                        <a:spcBef>
                          <a:spcPts val="600"/>
                        </a:spcBef>
                      </a:pPr>
                      <a:r>
                        <a:rPr lang="fi-FI" sz="2000" dirty="0"/>
                        <a:t>Modaalisuuden / tavan maksiimi - Ole selkeä, vältä epäselvyyksiä, ole rohkea ja järjestäytynyt</a:t>
                      </a:r>
                      <a:endParaRPr lang="fr-FR" sz="2000" dirty="0"/>
                    </a:p>
                  </a:txBody>
                  <a:tcPr/>
                </a:tc>
                <a:tc hMerge="1">
                  <a:txBody>
                    <a:bodyPr/>
                    <a:lstStyle/>
                    <a:p>
                      <a:endParaRPr lang="fr-FR" dirty="0"/>
                    </a:p>
                  </a:txBody>
                  <a:tcPr/>
                </a:tc>
                <a:extLst>
                  <a:ext uri="{0D108BD9-81ED-4DB2-BD59-A6C34878D82A}">
                    <a16:rowId xmlns:a16="http://schemas.microsoft.com/office/drawing/2014/main" val="108632766"/>
                  </a:ext>
                </a:extLst>
              </a:tr>
              <a:tr h="0">
                <a:tc>
                  <a:txBody>
                    <a:bodyPr/>
                    <a:lstStyle/>
                    <a:p>
                      <a:pPr>
                        <a:lnSpc>
                          <a:spcPct val="120000"/>
                        </a:lnSpc>
                        <a:spcBef>
                          <a:spcPts val="600"/>
                        </a:spcBef>
                      </a:pPr>
                      <a:endParaRPr lang="fr-FR" sz="2000" dirty="0"/>
                    </a:p>
                    <a:p>
                      <a:pPr>
                        <a:lnSpc>
                          <a:spcPct val="120000"/>
                        </a:lnSpc>
                        <a:spcBef>
                          <a:spcPts val="600"/>
                        </a:spcBef>
                      </a:pPr>
                      <a:endParaRPr lang="fr-FR" sz="2000" dirty="0"/>
                    </a:p>
                  </a:txBody>
                  <a:tcPr/>
                </a:tc>
                <a:tc>
                  <a:txBody>
                    <a:bodyPr/>
                    <a:lstStyle/>
                    <a:p>
                      <a:pPr>
                        <a:lnSpc>
                          <a:spcPct val="120000"/>
                        </a:lnSpc>
                        <a:spcBef>
                          <a:spcPts val="600"/>
                        </a:spcBef>
                      </a:pPr>
                      <a:r>
                        <a:rPr lang="fi-FI" sz="2000" b="0" i="0" u="none" strike="noStrike" cap="none" dirty="0">
                          <a:solidFill>
                            <a:schemeClr val="dk1"/>
                          </a:solidFill>
                          <a:effectLst/>
                          <a:latin typeface="+mn-lt"/>
                          <a:ea typeface="+mn-ea"/>
                          <a:cs typeface="+mn-cs"/>
                          <a:sym typeface="Arial"/>
                        </a:rPr>
                        <a:t>Jean kertoo vanhemmilleen, että hän on puhunut ystäviensä Paulin ja Jamesin kanssa ja että James on kutsunut hänet syntymäpäiväjuhliinsa.</a:t>
                      </a:r>
                    </a:p>
                    <a:p>
                      <a:pPr>
                        <a:lnSpc>
                          <a:spcPct val="120000"/>
                        </a:lnSpc>
                        <a:spcBef>
                          <a:spcPts val="600"/>
                        </a:spcBef>
                      </a:pPr>
                      <a:r>
                        <a:rPr lang="en-US" sz="2000" b="1" i="0" u="none" strike="noStrike" cap="none" dirty="0" err="1">
                          <a:solidFill>
                            <a:srgbClr val="C00000"/>
                          </a:solidFill>
                          <a:effectLst/>
                          <a:latin typeface="+mn-lt"/>
                          <a:ea typeface="+mn-ea"/>
                          <a:cs typeface="+mn-cs"/>
                          <a:sym typeface="Arial"/>
                        </a:rPr>
                        <a:t>Virheellinen</a:t>
                      </a:r>
                      <a:r>
                        <a:rPr lang="en-US" sz="2000" b="1" i="0" u="none" strike="noStrike" cap="none" dirty="0">
                          <a:solidFill>
                            <a:srgbClr val="C00000"/>
                          </a:solidFill>
                          <a:effectLst/>
                          <a:latin typeface="+mn-lt"/>
                          <a:ea typeface="+mn-ea"/>
                          <a:cs typeface="+mn-cs"/>
                          <a:sym typeface="Arial"/>
                        </a:rPr>
                        <a:t>: </a:t>
                      </a:r>
                      <a:r>
                        <a:rPr lang="fi-FI" sz="2000" b="0" i="0" u="none" strike="noStrike" cap="none" dirty="0">
                          <a:solidFill>
                            <a:schemeClr val="dk1"/>
                          </a:solidFill>
                          <a:effectLst/>
                          <a:latin typeface="+mn-lt"/>
                          <a:ea typeface="+mn-ea"/>
                          <a:cs typeface="+mn-cs"/>
                          <a:sym typeface="Arial"/>
                        </a:rPr>
                        <a:t>Tapasin Paulin ja Jaakon. Hän kutsui minut syntymäpäiväjuhliinsa.</a:t>
                      </a:r>
                      <a:r>
                        <a:rPr lang="en-US" sz="2000" b="0" i="0" u="none" strike="noStrike" cap="none" dirty="0">
                          <a:solidFill>
                            <a:schemeClr val="dk1"/>
                          </a:solidFill>
                          <a:effectLst/>
                          <a:latin typeface="+mn-lt"/>
                          <a:ea typeface="+mn-ea"/>
                          <a:cs typeface="+mn-cs"/>
                          <a:sym typeface="Arial"/>
                        </a:rPr>
                        <a:t>➝ </a:t>
                      </a:r>
                      <a:r>
                        <a:rPr lang="fi-FI" sz="2000" b="0" i="0" u="none" strike="noStrike" cap="none" dirty="0">
                          <a:solidFill>
                            <a:schemeClr val="dk1"/>
                          </a:solidFill>
                          <a:effectLst/>
                          <a:latin typeface="+mn-lt"/>
                          <a:ea typeface="+mn-ea"/>
                          <a:cs typeface="+mn-cs"/>
                          <a:sym typeface="Arial"/>
                        </a:rPr>
                        <a:t>Emme tiedä, keneen pronomini "hän" viittaa. Siksi tekstissä on jonkin verran epäselvyyttä, koska "hän" voi viitata Pauliin tai Jaakkoon.</a:t>
                      </a:r>
                    </a:p>
                    <a:p>
                      <a:pPr>
                        <a:lnSpc>
                          <a:spcPct val="120000"/>
                        </a:lnSpc>
                        <a:spcBef>
                          <a:spcPts val="600"/>
                        </a:spcBef>
                      </a:pPr>
                      <a:r>
                        <a:rPr lang="en-US" sz="2000" b="1" i="0" u="none" strike="noStrike" cap="none" dirty="0" err="1">
                          <a:solidFill>
                            <a:srgbClr val="00B050"/>
                          </a:solidFill>
                          <a:effectLst/>
                          <a:latin typeface="+mn-lt"/>
                          <a:ea typeface="+mn-ea"/>
                          <a:cs typeface="+mn-cs"/>
                          <a:sym typeface="Arial"/>
                        </a:rPr>
                        <a:t>Oikea</a:t>
                      </a:r>
                      <a:r>
                        <a:rPr lang="en-US" sz="2000" b="0" i="0" u="none" strike="noStrike" cap="none" dirty="0">
                          <a:solidFill>
                            <a:schemeClr val="dk1"/>
                          </a:solidFill>
                          <a:effectLst/>
                          <a:latin typeface="+mn-lt"/>
                          <a:ea typeface="+mn-ea"/>
                          <a:cs typeface="+mn-cs"/>
                          <a:sym typeface="Arial"/>
                        </a:rPr>
                        <a:t>: </a:t>
                      </a:r>
                      <a:r>
                        <a:rPr lang="fi-FI" sz="2000" b="0" i="0" u="none" strike="noStrike" cap="none" dirty="0">
                          <a:solidFill>
                            <a:schemeClr val="dk1"/>
                          </a:solidFill>
                          <a:effectLst/>
                          <a:latin typeface="+mn-lt"/>
                          <a:ea typeface="+mn-ea"/>
                          <a:cs typeface="+mn-cs"/>
                          <a:sym typeface="Arial"/>
                        </a:rPr>
                        <a:t>Tapasin Paavon ja Jaakon. Jaakko kutsui minut syntymäpäiväjuhliinsa</a:t>
                      </a:r>
                      <a:r>
                        <a:rPr lang="en-US" sz="2000" b="0" i="0" u="none" strike="noStrike" cap="none" dirty="0">
                          <a:solidFill>
                            <a:schemeClr val="dk1"/>
                          </a:solidFill>
                          <a:effectLst/>
                          <a:latin typeface="+mn-lt"/>
                          <a:ea typeface="+mn-ea"/>
                          <a:cs typeface="+mn-cs"/>
                          <a:sym typeface="Arial"/>
                        </a:rPr>
                        <a:t>.</a:t>
                      </a:r>
                      <a:r>
                        <a:rPr lang="fr-BE" sz="2000" dirty="0">
                          <a:effectLst/>
                        </a:rPr>
                        <a:t> </a:t>
                      </a:r>
                    </a:p>
                    <a:p>
                      <a:pPr>
                        <a:lnSpc>
                          <a:spcPct val="120000"/>
                        </a:lnSpc>
                        <a:spcBef>
                          <a:spcPts val="600"/>
                        </a:spcBef>
                      </a:pPr>
                      <a:endParaRPr lang="fr-FR" sz="2000" dirty="0">
                        <a:effectLst/>
                      </a:endParaRPr>
                    </a:p>
                    <a:p>
                      <a:pPr>
                        <a:lnSpc>
                          <a:spcPct val="120000"/>
                        </a:lnSpc>
                        <a:spcBef>
                          <a:spcPts val="600"/>
                        </a:spcBef>
                      </a:pPr>
                      <a:endParaRPr lang="fr-BE" sz="2000" dirty="0">
                        <a:effectLst/>
                      </a:endParaRPr>
                    </a:p>
                  </a:txBody>
                  <a:tcPr/>
                </a:tc>
                <a:extLst>
                  <a:ext uri="{0D108BD9-81ED-4DB2-BD59-A6C34878D82A}">
                    <a16:rowId xmlns:a16="http://schemas.microsoft.com/office/drawing/2014/main" val="2778643352"/>
                  </a:ext>
                </a:extLst>
              </a:tr>
            </a:tbl>
          </a:graphicData>
        </a:graphic>
      </p:graphicFrame>
      <p:pic>
        <p:nvPicPr>
          <p:cNvPr id="10" name="Image 9">
            <a:extLst>
              <a:ext uri="{FF2B5EF4-FFF2-40B4-BE49-F238E27FC236}">
                <a16:creationId xmlns:a16="http://schemas.microsoft.com/office/drawing/2014/main" id="{50FA7AA3-805A-5A31-8636-CD03A0918DCF}"/>
              </a:ext>
            </a:extLst>
          </p:cNvPr>
          <p:cNvPicPr>
            <a:picLocks noChangeAspect="1"/>
          </p:cNvPicPr>
          <p:nvPr/>
        </p:nvPicPr>
        <p:blipFill>
          <a:blip r:embed="rId5"/>
          <a:srcRect/>
          <a:stretch/>
        </p:blipFill>
        <p:spPr>
          <a:xfrm>
            <a:off x="577755" y="2608306"/>
            <a:ext cx="2711355" cy="2711355"/>
          </a:xfrm>
          <a:prstGeom prst="rect">
            <a:avLst/>
          </a:prstGeom>
        </p:spPr>
      </p:pic>
    </p:spTree>
    <p:extLst>
      <p:ext uri="{BB962C8B-B14F-4D97-AF65-F5344CB8AC3E}">
        <p14:creationId xmlns:p14="http://schemas.microsoft.com/office/powerpoint/2010/main" val="36067380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18</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561820"/>
          </a:xfrm>
          <a:prstGeom prst="rect">
            <a:avLst/>
          </a:prstGeom>
        </p:spPr>
        <p:txBody>
          <a:bodyPr wrap="square">
            <a:spAutoFit/>
          </a:bodyPr>
          <a:lstStyle/>
          <a:p>
            <a:pPr algn="ctr">
              <a:lnSpc>
                <a:spcPct val="120000"/>
              </a:lnSpc>
              <a:buClr>
                <a:srgbClr val="674EA7"/>
              </a:buClr>
              <a:buSzPts val="4000"/>
            </a:pPr>
            <a:r>
              <a:rPr lang="en-US" sz="2800" b="1" dirty="0" err="1">
                <a:solidFill>
                  <a:schemeClr val="accent1"/>
                </a:solidFill>
              </a:rPr>
              <a:t>Lähteet</a:t>
            </a:r>
            <a:endParaRPr lang="en-US" sz="2800" b="1" dirty="0">
              <a:solidFill>
                <a:schemeClr val="accent1"/>
              </a:solidFill>
            </a:endParaRP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sp>
        <p:nvSpPr>
          <p:cNvPr id="3" name="ZoneTexte 2">
            <a:extLst>
              <a:ext uri="{FF2B5EF4-FFF2-40B4-BE49-F238E27FC236}">
                <a16:creationId xmlns:a16="http://schemas.microsoft.com/office/drawing/2014/main" id="{71D0227C-D4E5-B0A9-C2FA-880CC33B546D}"/>
              </a:ext>
            </a:extLst>
          </p:cNvPr>
          <p:cNvSpPr txBox="1"/>
          <p:nvPr/>
        </p:nvSpPr>
        <p:spPr>
          <a:xfrm>
            <a:off x="598096" y="1510579"/>
            <a:ext cx="10795379" cy="5100051"/>
          </a:xfrm>
          <a:prstGeom prst="rect">
            <a:avLst/>
          </a:prstGeom>
          <a:noFill/>
        </p:spPr>
        <p:txBody>
          <a:bodyPr wrap="square">
            <a:spAutoFit/>
          </a:bodyPr>
          <a:lstStyle/>
          <a:p>
            <a:pPr marL="457200" indent="-457200" algn="just">
              <a:lnSpc>
                <a:spcPct val="120000"/>
              </a:lnSpc>
              <a:spcBef>
                <a:spcPts val="600"/>
              </a:spcBef>
            </a:pPr>
            <a:r>
              <a:rPr lang="en-US" sz="1800" kern="100" dirty="0" err="1">
                <a:effectLst/>
                <a:latin typeface="+mn-lt"/>
                <a:ea typeface="Calibri" panose="020F0502020204030204" pitchFamily="34" charset="0"/>
                <a:cs typeface="Calibri" panose="020F0502020204030204" pitchFamily="34" charset="0"/>
              </a:rPr>
              <a:t>Abbeduto</a:t>
            </a:r>
            <a:r>
              <a:rPr lang="en-US" sz="1800" kern="100" dirty="0">
                <a:effectLst/>
                <a:latin typeface="+mn-lt"/>
                <a:ea typeface="Calibri" panose="020F0502020204030204" pitchFamily="34" charset="0"/>
                <a:cs typeface="Calibri" panose="020F0502020204030204" pitchFamily="34" charset="0"/>
              </a:rPr>
              <a:t>, L. (1991). Development of Verbal Communication in Persons with Moderate to Mild Mental Retardation. In N. W. Bray (</a:t>
            </a:r>
            <a:r>
              <a:rPr lang="en-US" sz="1800" kern="100" dirty="0" err="1">
                <a:effectLst/>
                <a:latin typeface="+mn-lt"/>
                <a:ea typeface="Calibri" panose="020F0502020204030204" pitchFamily="34" charset="0"/>
                <a:cs typeface="Calibri" panose="020F0502020204030204" pitchFamily="34" charset="0"/>
              </a:rPr>
              <a:t>Éd</a:t>
            </a:r>
            <a:r>
              <a:rPr lang="en-US" sz="1800" kern="100" dirty="0">
                <a:effectLst/>
                <a:latin typeface="+mn-lt"/>
                <a:ea typeface="Calibri" panose="020F0502020204030204" pitchFamily="34" charset="0"/>
                <a:cs typeface="Calibri" panose="020F0502020204030204" pitchFamily="34" charset="0"/>
              </a:rPr>
              <a:t>.), </a:t>
            </a:r>
            <a:r>
              <a:rPr lang="en-US" sz="1800" i="1" kern="100" dirty="0">
                <a:effectLst/>
                <a:latin typeface="+mn-lt"/>
                <a:ea typeface="Calibri" panose="020F0502020204030204" pitchFamily="34" charset="0"/>
                <a:cs typeface="Calibri" panose="020F0502020204030204" pitchFamily="34" charset="0"/>
              </a:rPr>
              <a:t>International Review of Research in Mental Retardation</a:t>
            </a:r>
            <a:r>
              <a:rPr lang="en-US" sz="1800" kern="100" dirty="0">
                <a:effectLst/>
                <a:latin typeface="+mn-lt"/>
                <a:ea typeface="Calibri" panose="020F0502020204030204" pitchFamily="34" charset="0"/>
                <a:cs typeface="Calibri" panose="020F0502020204030204" pitchFamily="34" charset="0"/>
              </a:rPr>
              <a:t> (Vol. 17, p. 91‑115). Academic Press. https://</a:t>
            </a:r>
            <a:r>
              <a:rPr lang="en-US" sz="1800" kern="100" dirty="0" err="1">
                <a:effectLst/>
                <a:latin typeface="+mn-lt"/>
                <a:ea typeface="Calibri" panose="020F0502020204030204" pitchFamily="34" charset="0"/>
                <a:cs typeface="Calibri" panose="020F0502020204030204" pitchFamily="34" charset="0"/>
              </a:rPr>
              <a:t>doi.org</a:t>
            </a:r>
            <a:r>
              <a:rPr lang="en-US" sz="1800" kern="100" dirty="0">
                <a:effectLst/>
                <a:latin typeface="+mn-lt"/>
                <a:ea typeface="Calibri" panose="020F0502020204030204" pitchFamily="34" charset="0"/>
                <a:cs typeface="Calibri" panose="020F0502020204030204" pitchFamily="34" charset="0"/>
              </a:rPr>
              <a:t>/10.1016/S0074-7750(08)60104-4</a:t>
            </a:r>
            <a:endParaRPr lang="fr-BE" sz="1800" kern="100" dirty="0">
              <a:effectLst/>
              <a:latin typeface="+mn-lt"/>
              <a:ea typeface="Calibri" panose="020F0502020204030204" pitchFamily="34" charset="0"/>
              <a:cs typeface="Times New Roman" panose="02020603050405020304" pitchFamily="18" charset="0"/>
            </a:endParaRPr>
          </a:p>
          <a:p>
            <a:pPr marL="457200" indent="-457200" algn="just">
              <a:lnSpc>
                <a:spcPct val="120000"/>
              </a:lnSpc>
              <a:spcBef>
                <a:spcPts val="600"/>
              </a:spcBef>
            </a:pPr>
            <a:r>
              <a:rPr lang="en-US" sz="1800" kern="100" dirty="0" err="1">
                <a:effectLst/>
                <a:latin typeface="+mn-lt"/>
                <a:ea typeface="Calibri" panose="020F0502020204030204" pitchFamily="34" charset="0"/>
                <a:cs typeface="Calibri" panose="020F0502020204030204" pitchFamily="34" charset="0"/>
              </a:rPr>
              <a:t>Abbeduto</a:t>
            </a:r>
            <a:r>
              <a:rPr lang="en-US" sz="1800" kern="100" dirty="0">
                <a:effectLst/>
                <a:latin typeface="+mn-lt"/>
                <a:ea typeface="Calibri" panose="020F0502020204030204" pitchFamily="34" charset="0"/>
                <a:cs typeface="Calibri" panose="020F0502020204030204" pitchFamily="34" charset="0"/>
              </a:rPr>
              <a:t>, L., &amp; Rosenberg, S. (1980). The communicative competence of mildly retarded adults. </a:t>
            </a:r>
            <a:r>
              <a:rPr lang="fr-BE" sz="1800" i="1" kern="100" dirty="0" err="1">
                <a:effectLst/>
                <a:latin typeface="+mn-lt"/>
                <a:ea typeface="Calibri" panose="020F0502020204030204" pitchFamily="34" charset="0"/>
                <a:cs typeface="Calibri" panose="020F0502020204030204" pitchFamily="34" charset="0"/>
              </a:rPr>
              <a:t>Applied</a:t>
            </a:r>
            <a:r>
              <a:rPr lang="fr-BE" sz="1800" i="1" kern="100" dirty="0">
                <a:effectLst/>
                <a:latin typeface="+mn-lt"/>
                <a:ea typeface="Calibri" panose="020F0502020204030204" pitchFamily="34" charset="0"/>
                <a:cs typeface="Calibri" panose="020F0502020204030204" pitchFamily="34" charset="0"/>
              </a:rPr>
              <a:t> </a:t>
            </a:r>
            <a:r>
              <a:rPr lang="fr-BE" sz="1800" i="1" kern="100" dirty="0" err="1">
                <a:effectLst/>
                <a:latin typeface="+mn-lt"/>
                <a:ea typeface="Calibri" panose="020F0502020204030204" pitchFamily="34" charset="0"/>
                <a:cs typeface="Calibri" panose="020F0502020204030204" pitchFamily="34" charset="0"/>
              </a:rPr>
              <a:t>Psycholinguistics</a:t>
            </a:r>
            <a:r>
              <a:rPr lang="fr-BE" sz="1800" kern="100" dirty="0">
                <a:effectLst/>
                <a:latin typeface="+mn-lt"/>
                <a:ea typeface="Calibri" panose="020F0502020204030204" pitchFamily="34" charset="0"/>
                <a:cs typeface="Calibri" panose="020F0502020204030204" pitchFamily="34" charset="0"/>
              </a:rPr>
              <a:t>, </a:t>
            </a:r>
            <a:r>
              <a:rPr lang="fr-BE" sz="1800" i="1" kern="100" dirty="0">
                <a:effectLst/>
                <a:latin typeface="+mn-lt"/>
                <a:ea typeface="Calibri" panose="020F0502020204030204" pitchFamily="34" charset="0"/>
                <a:cs typeface="Calibri" panose="020F0502020204030204" pitchFamily="34" charset="0"/>
              </a:rPr>
              <a:t>1</a:t>
            </a:r>
            <a:r>
              <a:rPr lang="fr-BE" sz="1800" kern="100" dirty="0">
                <a:effectLst/>
                <a:latin typeface="+mn-lt"/>
                <a:ea typeface="Calibri" panose="020F0502020204030204" pitchFamily="34" charset="0"/>
                <a:cs typeface="Calibri" panose="020F0502020204030204" pitchFamily="34" charset="0"/>
              </a:rPr>
              <a:t>(4), 405‑426. https://</a:t>
            </a:r>
            <a:r>
              <a:rPr lang="fr-BE" sz="1800" kern="100" dirty="0" err="1">
                <a:effectLst/>
                <a:latin typeface="+mn-lt"/>
                <a:ea typeface="Calibri" panose="020F0502020204030204" pitchFamily="34" charset="0"/>
                <a:cs typeface="Calibri" panose="020F0502020204030204" pitchFamily="34" charset="0"/>
              </a:rPr>
              <a:t>doi.org</a:t>
            </a:r>
            <a:r>
              <a:rPr lang="fr-BE" sz="1800" kern="100" dirty="0">
                <a:effectLst/>
                <a:latin typeface="+mn-lt"/>
                <a:ea typeface="Calibri" panose="020F0502020204030204" pitchFamily="34" charset="0"/>
                <a:cs typeface="Calibri" panose="020F0502020204030204" pitchFamily="34" charset="0"/>
              </a:rPr>
              <a:t>/10.1017/S0142716400009826</a:t>
            </a:r>
            <a:endParaRPr lang="fr-BE" sz="1800" kern="100" dirty="0">
              <a:effectLst/>
              <a:latin typeface="+mn-lt"/>
              <a:ea typeface="Calibri" panose="020F0502020204030204" pitchFamily="34" charset="0"/>
              <a:cs typeface="Times New Roman" panose="02020603050405020304" pitchFamily="18" charset="0"/>
            </a:endParaRPr>
          </a:p>
          <a:p>
            <a:pPr marL="457200" indent="-457200" algn="just">
              <a:lnSpc>
                <a:spcPct val="120000"/>
              </a:lnSpc>
              <a:spcBef>
                <a:spcPts val="600"/>
              </a:spcBef>
            </a:pPr>
            <a:r>
              <a:rPr lang="fr-BE" sz="1800" kern="100" dirty="0">
                <a:effectLst/>
                <a:latin typeface="+mn-lt"/>
                <a:ea typeface="Calibri" panose="020F0502020204030204" pitchFamily="34" charset="0"/>
                <a:cs typeface="Calibri" panose="020F0502020204030204" pitchFamily="34" charset="0"/>
              </a:rPr>
              <a:t>Comblain, A., &amp; </a:t>
            </a:r>
            <a:r>
              <a:rPr lang="fr-BE" sz="1800" kern="100" dirty="0" err="1">
                <a:effectLst/>
                <a:latin typeface="+mn-lt"/>
                <a:ea typeface="Calibri" panose="020F0502020204030204" pitchFamily="34" charset="0"/>
                <a:cs typeface="Calibri" panose="020F0502020204030204" pitchFamily="34" charset="0"/>
              </a:rPr>
              <a:t>Elbouz</a:t>
            </a:r>
            <a:r>
              <a:rPr lang="fr-BE" sz="1800" kern="100" dirty="0">
                <a:effectLst/>
                <a:latin typeface="+mn-lt"/>
                <a:ea typeface="Calibri" panose="020F0502020204030204" pitchFamily="34" charset="0"/>
                <a:cs typeface="Calibri" panose="020F0502020204030204" pitchFamily="34" charset="0"/>
              </a:rPr>
              <a:t>, M. (2002). </a:t>
            </a:r>
            <a:r>
              <a:rPr lang="en-US" sz="1800" kern="100" dirty="0">
                <a:effectLst/>
                <a:latin typeface="+mn-lt"/>
                <a:ea typeface="Calibri" panose="020F0502020204030204" pitchFamily="34" charset="0"/>
                <a:cs typeface="Calibri" panose="020F0502020204030204" pitchFamily="34" charset="0"/>
              </a:rPr>
              <a:t>The Fragile-X Syndrome : What about the Deficit in the Pragmatic Component of Language? </a:t>
            </a:r>
            <a:r>
              <a:rPr lang="fr-BE" sz="1800" i="1" kern="100" dirty="0">
                <a:effectLst/>
                <a:latin typeface="+mn-lt"/>
                <a:ea typeface="Calibri" panose="020F0502020204030204" pitchFamily="34" charset="0"/>
                <a:cs typeface="Calibri" panose="020F0502020204030204" pitchFamily="34" charset="0"/>
              </a:rPr>
              <a:t>Journal of Cognitive Education and Psychology</a:t>
            </a:r>
            <a:r>
              <a:rPr lang="fr-BE" sz="1800" kern="100" dirty="0">
                <a:effectLst/>
                <a:latin typeface="+mn-lt"/>
                <a:ea typeface="Calibri" panose="020F0502020204030204" pitchFamily="34" charset="0"/>
                <a:cs typeface="Calibri" panose="020F0502020204030204" pitchFamily="34" charset="0"/>
              </a:rPr>
              <a:t>, </a:t>
            </a:r>
            <a:r>
              <a:rPr lang="fr-BE" sz="1800" i="1" kern="100" dirty="0">
                <a:effectLst/>
                <a:latin typeface="+mn-lt"/>
                <a:ea typeface="Calibri" panose="020F0502020204030204" pitchFamily="34" charset="0"/>
                <a:cs typeface="Calibri" panose="020F0502020204030204" pitchFamily="34" charset="0"/>
              </a:rPr>
              <a:t>2</a:t>
            </a:r>
            <a:r>
              <a:rPr lang="fr-BE" sz="1800" kern="100" dirty="0">
                <a:effectLst/>
                <a:latin typeface="+mn-lt"/>
                <a:ea typeface="Calibri" panose="020F0502020204030204" pitchFamily="34" charset="0"/>
                <a:cs typeface="Calibri" panose="020F0502020204030204" pitchFamily="34" charset="0"/>
              </a:rPr>
              <a:t>(3), 244‑265.</a:t>
            </a:r>
            <a:endParaRPr lang="fr-BE" sz="1800" kern="100" dirty="0">
              <a:effectLst/>
              <a:latin typeface="+mn-lt"/>
              <a:ea typeface="Calibri" panose="020F0502020204030204" pitchFamily="34" charset="0"/>
              <a:cs typeface="Times New Roman" panose="02020603050405020304" pitchFamily="18" charset="0"/>
            </a:endParaRPr>
          </a:p>
          <a:p>
            <a:pPr marL="457200" indent="-457200" algn="just">
              <a:lnSpc>
                <a:spcPct val="120000"/>
              </a:lnSpc>
              <a:spcBef>
                <a:spcPts val="600"/>
              </a:spcBef>
            </a:pPr>
            <a:r>
              <a:rPr lang="fr-BE" sz="1800" kern="100" dirty="0">
                <a:effectLst/>
                <a:latin typeface="+mn-lt"/>
                <a:ea typeface="Calibri" panose="020F0502020204030204" pitchFamily="34" charset="0"/>
                <a:cs typeface="Calibri" panose="020F0502020204030204" pitchFamily="34" charset="0"/>
              </a:rPr>
              <a:t>Grice, H. P. (1979). Logique et conversation. </a:t>
            </a:r>
            <a:r>
              <a:rPr lang="fr-BE" sz="1800" i="1" kern="100" dirty="0">
                <a:effectLst/>
                <a:latin typeface="+mn-lt"/>
                <a:ea typeface="Calibri" panose="020F0502020204030204" pitchFamily="34" charset="0"/>
                <a:cs typeface="Calibri" panose="020F0502020204030204" pitchFamily="34" charset="0"/>
              </a:rPr>
              <a:t>Communications</a:t>
            </a:r>
            <a:r>
              <a:rPr lang="fr-BE" sz="1800" kern="100" dirty="0">
                <a:effectLst/>
                <a:latin typeface="+mn-lt"/>
                <a:ea typeface="Calibri" panose="020F0502020204030204" pitchFamily="34" charset="0"/>
                <a:cs typeface="Calibri" panose="020F0502020204030204" pitchFamily="34" charset="0"/>
              </a:rPr>
              <a:t>, </a:t>
            </a:r>
            <a:r>
              <a:rPr lang="fr-BE" sz="1800" i="1" kern="100" dirty="0">
                <a:effectLst/>
                <a:latin typeface="+mn-lt"/>
                <a:ea typeface="Calibri" panose="020F0502020204030204" pitchFamily="34" charset="0"/>
                <a:cs typeface="Calibri" panose="020F0502020204030204" pitchFamily="34" charset="0"/>
              </a:rPr>
              <a:t>30</a:t>
            </a:r>
            <a:r>
              <a:rPr lang="fr-BE" sz="1800" kern="100" dirty="0">
                <a:effectLst/>
                <a:latin typeface="+mn-lt"/>
                <a:ea typeface="Calibri" panose="020F0502020204030204" pitchFamily="34" charset="0"/>
                <a:cs typeface="Calibri" panose="020F0502020204030204" pitchFamily="34" charset="0"/>
              </a:rPr>
              <a:t>(1), 57‑72. https://</a:t>
            </a:r>
            <a:r>
              <a:rPr lang="fr-BE" sz="1800" kern="100" dirty="0" err="1">
                <a:effectLst/>
                <a:latin typeface="+mn-lt"/>
                <a:ea typeface="Calibri" panose="020F0502020204030204" pitchFamily="34" charset="0"/>
                <a:cs typeface="Calibri" panose="020F0502020204030204" pitchFamily="34" charset="0"/>
              </a:rPr>
              <a:t>doi.org</a:t>
            </a:r>
            <a:r>
              <a:rPr lang="fr-BE" sz="1800" kern="100" dirty="0">
                <a:effectLst/>
                <a:latin typeface="+mn-lt"/>
                <a:ea typeface="Calibri" panose="020F0502020204030204" pitchFamily="34" charset="0"/>
                <a:cs typeface="Calibri" panose="020F0502020204030204" pitchFamily="34" charset="0"/>
              </a:rPr>
              <a:t>/10.3406/comm.1979.1446</a:t>
            </a:r>
            <a:endParaRPr lang="fr-BE" sz="1800" kern="100" dirty="0">
              <a:effectLst/>
              <a:latin typeface="+mn-lt"/>
              <a:ea typeface="Calibri" panose="020F0502020204030204" pitchFamily="34" charset="0"/>
              <a:cs typeface="Times New Roman" panose="02020603050405020304" pitchFamily="18" charset="0"/>
            </a:endParaRPr>
          </a:p>
          <a:p>
            <a:pPr marL="457200" indent="-457200" algn="just">
              <a:lnSpc>
                <a:spcPct val="120000"/>
              </a:lnSpc>
              <a:spcBef>
                <a:spcPts val="600"/>
              </a:spcBef>
            </a:pPr>
            <a:r>
              <a:rPr lang="fr-BE" sz="1800" kern="100" dirty="0">
                <a:effectLst/>
                <a:latin typeface="+mn-lt"/>
                <a:ea typeface="Calibri" panose="020F0502020204030204" pitchFamily="34" charset="0"/>
                <a:cs typeface="Calibri" panose="020F0502020204030204" pitchFamily="34" charset="0"/>
              </a:rPr>
              <a:t>Lambert, J.-L., &amp; von </a:t>
            </a:r>
            <a:r>
              <a:rPr lang="fr-BE" sz="1800" kern="100" dirty="0" err="1">
                <a:effectLst/>
                <a:latin typeface="+mn-lt"/>
                <a:ea typeface="Calibri" panose="020F0502020204030204" pitchFamily="34" charset="0"/>
                <a:cs typeface="Calibri" panose="020F0502020204030204" pitchFamily="34" charset="0"/>
              </a:rPr>
              <a:t>Kaenel</a:t>
            </a:r>
            <a:r>
              <a:rPr lang="fr-BE" sz="1800" kern="100" dirty="0">
                <a:effectLst/>
                <a:latin typeface="+mn-lt"/>
                <a:ea typeface="Calibri" panose="020F0502020204030204" pitchFamily="34" charset="0"/>
                <a:cs typeface="Calibri" panose="020F0502020204030204" pitchFamily="34" charset="0"/>
              </a:rPr>
              <a:t>, B. (1984). Étude de la communication référentielle chez des enfants handicapés mentaux. </a:t>
            </a:r>
            <a:r>
              <a:rPr lang="fr-BE" sz="1800" i="1" kern="100" dirty="0">
                <a:effectLst/>
                <a:latin typeface="+mn-lt"/>
                <a:ea typeface="Calibri" panose="020F0502020204030204" pitchFamily="34" charset="0"/>
                <a:cs typeface="Calibri" panose="020F0502020204030204" pitchFamily="34" charset="0"/>
              </a:rPr>
              <a:t>Enfance</a:t>
            </a:r>
            <a:r>
              <a:rPr lang="fr-BE" sz="1800" kern="100" dirty="0">
                <a:effectLst/>
                <a:latin typeface="+mn-lt"/>
                <a:ea typeface="Calibri" panose="020F0502020204030204" pitchFamily="34" charset="0"/>
                <a:cs typeface="Calibri" panose="020F0502020204030204" pitchFamily="34" charset="0"/>
              </a:rPr>
              <a:t>, </a:t>
            </a:r>
            <a:r>
              <a:rPr lang="fr-BE" sz="1800" i="1" kern="100" dirty="0">
                <a:effectLst/>
                <a:latin typeface="+mn-lt"/>
                <a:ea typeface="Calibri" panose="020F0502020204030204" pitchFamily="34" charset="0"/>
                <a:cs typeface="Calibri" panose="020F0502020204030204" pitchFamily="34" charset="0"/>
              </a:rPr>
              <a:t>37</a:t>
            </a:r>
            <a:r>
              <a:rPr lang="fr-BE" sz="1800" kern="100" dirty="0">
                <a:effectLst/>
                <a:latin typeface="+mn-lt"/>
                <a:ea typeface="Calibri" panose="020F0502020204030204" pitchFamily="34" charset="0"/>
                <a:cs typeface="Calibri" panose="020F0502020204030204" pitchFamily="34" charset="0"/>
              </a:rPr>
              <a:t>(1), 41‑50. https://</a:t>
            </a:r>
            <a:r>
              <a:rPr lang="fr-BE" sz="1800" kern="100" dirty="0" err="1">
                <a:effectLst/>
                <a:latin typeface="+mn-lt"/>
                <a:ea typeface="Calibri" panose="020F0502020204030204" pitchFamily="34" charset="0"/>
                <a:cs typeface="Calibri" panose="020F0502020204030204" pitchFamily="34" charset="0"/>
              </a:rPr>
              <a:t>doi.org</a:t>
            </a:r>
            <a:r>
              <a:rPr lang="fr-BE" sz="1800" kern="100" dirty="0">
                <a:effectLst/>
                <a:latin typeface="+mn-lt"/>
                <a:ea typeface="Calibri" panose="020F0502020204030204" pitchFamily="34" charset="0"/>
                <a:cs typeface="Calibri" panose="020F0502020204030204" pitchFamily="34" charset="0"/>
              </a:rPr>
              <a:t>/10.3406/enfan.1984.2829</a:t>
            </a:r>
            <a:endParaRPr lang="fr-BE" sz="1800" kern="100" dirty="0">
              <a:effectLst/>
              <a:latin typeface="+mn-lt"/>
              <a:ea typeface="Calibri" panose="020F0502020204030204" pitchFamily="34" charset="0"/>
              <a:cs typeface="Times New Roman" panose="02020603050405020304" pitchFamily="18" charset="0"/>
            </a:endParaRPr>
          </a:p>
          <a:p>
            <a:pPr marL="457200" indent="-457200" algn="just">
              <a:lnSpc>
                <a:spcPct val="120000"/>
              </a:lnSpc>
              <a:spcBef>
                <a:spcPts val="600"/>
              </a:spcBef>
            </a:pPr>
            <a:r>
              <a:rPr lang="fr-BE" sz="1800" kern="100" dirty="0" err="1">
                <a:effectLst/>
                <a:latin typeface="+mn-lt"/>
                <a:ea typeface="Calibri" panose="020F0502020204030204" pitchFamily="34" charset="0"/>
                <a:cs typeface="Calibri" panose="020F0502020204030204" pitchFamily="34" charset="0"/>
              </a:rPr>
              <a:t>Rondal</a:t>
            </a:r>
            <a:r>
              <a:rPr lang="fr-BE" sz="1800" kern="100" dirty="0">
                <a:effectLst/>
                <a:latin typeface="+mn-lt"/>
                <a:ea typeface="Calibri" panose="020F0502020204030204" pitchFamily="34" charset="0"/>
                <a:cs typeface="Calibri" panose="020F0502020204030204" pitchFamily="34" charset="0"/>
              </a:rPr>
              <a:t>, J. A., Lambert, J. L., &amp; </a:t>
            </a:r>
            <a:r>
              <a:rPr lang="fr-BE" sz="1800" kern="100" dirty="0" err="1">
                <a:effectLst/>
                <a:latin typeface="+mn-lt"/>
                <a:ea typeface="Calibri" panose="020F0502020204030204" pitchFamily="34" charset="0"/>
                <a:cs typeface="Calibri" panose="020F0502020204030204" pitchFamily="34" charset="0"/>
              </a:rPr>
              <a:t>Sohier</a:t>
            </a:r>
            <a:r>
              <a:rPr lang="fr-BE" sz="1800" kern="100" dirty="0">
                <a:effectLst/>
                <a:latin typeface="+mn-lt"/>
                <a:ea typeface="Calibri" panose="020F0502020204030204" pitchFamily="34" charset="0"/>
                <a:cs typeface="Calibri" panose="020F0502020204030204" pitchFamily="34" charset="0"/>
              </a:rPr>
              <a:t>, C. (1980). </a:t>
            </a:r>
            <a:r>
              <a:rPr lang="en-US" sz="1800" kern="100" dirty="0">
                <a:effectLst/>
                <a:latin typeface="+mn-lt"/>
                <a:ea typeface="Calibri" panose="020F0502020204030204" pitchFamily="34" charset="0"/>
                <a:cs typeface="Calibri" panose="020F0502020204030204" pitchFamily="34" charset="0"/>
              </a:rPr>
              <a:t>Verbal and nonverbal imitation in Down’s syndrome and non-Down’s syndrome retarded children. </a:t>
            </a:r>
            <a:r>
              <a:rPr lang="en-US" sz="1800" i="1" kern="100" dirty="0" err="1">
                <a:effectLst/>
                <a:latin typeface="+mn-lt"/>
                <a:ea typeface="Calibri" panose="020F0502020204030204" pitchFamily="34" charset="0"/>
                <a:cs typeface="Calibri" panose="020F0502020204030204" pitchFamily="34" charset="0"/>
              </a:rPr>
              <a:t>Enfance</a:t>
            </a:r>
            <a:r>
              <a:rPr lang="en-US" sz="1800" kern="100" dirty="0">
                <a:effectLst/>
                <a:latin typeface="+mn-lt"/>
                <a:ea typeface="Calibri" panose="020F0502020204030204" pitchFamily="34" charset="0"/>
                <a:cs typeface="Calibri" panose="020F0502020204030204" pitchFamily="34" charset="0"/>
              </a:rPr>
              <a:t>, </a:t>
            </a:r>
            <a:r>
              <a:rPr lang="en-US" sz="1800" i="1" kern="100" dirty="0">
                <a:effectLst/>
                <a:latin typeface="+mn-lt"/>
                <a:ea typeface="Calibri" panose="020F0502020204030204" pitchFamily="34" charset="0"/>
                <a:cs typeface="Calibri" panose="020F0502020204030204" pitchFamily="34" charset="0"/>
              </a:rPr>
              <a:t>3</a:t>
            </a:r>
            <a:r>
              <a:rPr lang="en-US" sz="1800" kern="100" dirty="0">
                <a:effectLst/>
                <a:latin typeface="+mn-lt"/>
                <a:ea typeface="Calibri" panose="020F0502020204030204" pitchFamily="34" charset="0"/>
                <a:cs typeface="Calibri" panose="020F0502020204030204" pitchFamily="34" charset="0"/>
              </a:rPr>
              <a:t>, 107</a:t>
            </a:r>
            <a:r>
              <a:rPr lang="en-US" sz="1800" kern="100" dirty="0">
                <a:effectLst/>
                <a:latin typeface="+mn-lt"/>
                <a:ea typeface="Calibri" panose="020F0502020204030204" pitchFamily="34" charset="0"/>
                <a:cs typeface="Cambria Math" panose="02040503050406030204" pitchFamily="18" charset="0"/>
              </a:rPr>
              <a:t>‑</a:t>
            </a:r>
            <a:r>
              <a:rPr lang="en-US" sz="1800" kern="100" dirty="0">
                <a:effectLst/>
                <a:latin typeface="+mn-lt"/>
                <a:ea typeface="Calibri" panose="020F0502020204030204" pitchFamily="34" charset="0"/>
                <a:cs typeface="Calibri" panose="020F0502020204030204" pitchFamily="34" charset="0"/>
              </a:rPr>
              <a:t>122. https://</a:t>
            </a:r>
            <a:r>
              <a:rPr lang="en-US" sz="1800" kern="100" dirty="0" err="1">
                <a:effectLst/>
                <a:latin typeface="+mn-lt"/>
                <a:ea typeface="Calibri" panose="020F0502020204030204" pitchFamily="34" charset="0"/>
                <a:cs typeface="Calibri" panose="020F0502020204030204" pitchFamily="34" charset="0"/>
              </a:rPr>
              <a:t>doi.org</a:t>
            </a:r>
            <a:r>
              <a:rPr lang="en-US" sz="1800" kern="100" dirty="0">
                <a:effectLst/>
                <a:latin typeface="+mn-lt"/>
                <a:ea typeface="Calibri" panose="020F0502020204030204" pitchFamily="34" charset="0"/>
                <a:cs typeface="Calibri" panose="020F0502020204030204" pitchFamily="34" charset="0"/>
              </a:rPr>
              <a:t>/10.3406/enfan.1980.2724</a:t>
            </a:r>
            <a:endParaRPr lang="fr-BE" sz="1800" kern="100" dirty="0">
              <a:effectLst/>
              <a:latin typeface="+mn-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680349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sp>
        <p:nvSpPr>
          <p:cNvPr id="38" name="Bulle rectangulaire à coins arrondis 37">
            <a:extLst>
              <a:ext uri="{FF2B5EF4-FFF2-40B4-BE49-F238E27FC236}">
                <a16:creationId xmlns:a16="http://schemas.microsoft.com/office/drawing/2014/main" id="{AFE8C54A-A1F6-BCE5-12BD-0E34854DD02C}"/>
              </a:ext>
            </a:extLst>
          </p:cNvPr>
          <p:cNvSpPr/>
          <p:nvPr/>
        </p:nvSpPr>
        <p:spPr>
          <a:xfrm>
            <a:off x="6953825" y="3429000"/>
            <a:ext cx="2603172" cy="1903480"/>
          </a:xfrm>
          <a:prstGeom prst="wedgeRoundRectCallout">
            <a:avLst>
              <a:gd name="adj1" fmla="val 66922"/>
              <a:gd name="adj2" fmla="val -6598"/>
              <a:gd name="adj3" fmla="val 16667"/>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561885"/>
          </a:xfrm>
          <a:prstGeom prst="rect">
            <a:avLst/>
          </a:prstGeom>
        </p:spPr>
        <p:txBody>
          <a:bodyPr wrap="square">
            <a:spAutoFit/>
          </a:bodyPr>
          <a:lstStyle/>
          <a:p>
            <a:pPr algn="ctr">
              <a:lnSpc>
                <a:spcPct val="120000"/>
              </a:lnSpc>
              <a:buClr>
                <a:srgbClr val="674EA7"/>
              </a:buClr>
              <a:buSzPts val="4000"/>
            </a:pPr>
            <a:r>
              <a:rPr lang="en-US" sz="2800" b="1" dirty="0">
                <a:solidFill>
                  <a:schemeClr val="accent1"/>
                </a:solidFill>
              </a:rPr>
              <a:t>6.2.5 </a:t>
            </a:r>
            <a:r>
              <a:rPr lang="en-US" sz="2800" b="1" dirty="0" err="1">
                <a:solidFill>
                  <a:schemeClr val="accent1"/>
                </a:solidFill>
              </a:rPr>
              <a:t>Pragmatiikka</a:t>
            </a:r>
            <a:endParaRPr lang="en-US" sz="2800" b="1" dirty="0">
              <a:solidFill>
                <a:schemeClr val="accent1"/>
              </a:solidFill>
            </a:endParaRP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sp>
        <p:nvSpPr>
          <p:cNvPr id="3" name="Rectangle : coins arrondis 2">
            <a:extLst>
              <a:ext uri="{FF2B5EF4-FFF2-40B4-BE49-F238E27FC236}">
                <a16:creationId xmlns:a16="http://schemas.microsoft.com/office/drawing/2014/main" id="{DE0E3C32-F8C7-BCAF-21C2-679835418F73}"/>
              </a:ext>
            </a:extLst>
          </p:cNvPr>
          <p:cNvSpPr/>
          <p:nvPr/>
        </p:nvSpPr>
        <p:spPr>
          <a:xfrm>
            <a:off x="629586" y="1984408"/>
            <a:ext cx="2083633" cy="539646"/>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dirty="0"/>
              <a:t>Äänen taso</a:t>
            </a:r>
          </a:p>
        </p:txBody>
      </p:sp>
      <p:sp>
        <p:nvSpPr>
          <p:cNvPr id="5" name="Rectangle : coins arrondis 4">
            <a:extLst>
              <a:ext uri="{FF2B5EF4-FFF2-40B4-BE49-F238E27FC236}">
                <a16:creationId xmlns:a16="http://schemas.microsoft.com/office/drawing/2014/main" id="{7A7F7A3B-46D9-6DCF-FC39-B2F53735BF33}"/>
              </a:ext>
            </a:extLst>
          </p:cNvPr>
          <p:cNvSpPr/>
          <p:nvPr/>
        </p:nvSpPr>
        <p:spPr>
          <a:xfrm>
            <a:off x="629584" y="4064124"/>
            <a:ext cx="2083633" cy="539646"/>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dirty="0"/>
              <a:t>Merkityksen taso</a:t>
            </a:r>
          </a:p>
        </p:txBody>
      </p:sp>
      <p:sp>
        <p:nvSpPr>
          <p:cNvPr id="6" name="Rectangle : coins arrondis 5">
            <a:extLst>
              <a:ext uri="{FF2B5EF4-FFF2-40B4-BE49-F238E27FC236}">
                <a16:creationId xmlns:a16="http://schemas.microsoft.com/office/drawing/2014/main" id="{5E75D04B-F9C8-5E8F-C8C8-F75C9457A46B}"/>
              </a:ext>
            </a:extLst>
          </p:cNvPr>
          <p:cNvSpPr/>
          <p:nvPr/>
        </p:nvSpPr>
        <p:spPr>
          <a:xfrm>
            <a:off x="629585" y="5705386"/>
            <a:ext cx="2083633" cy="539646"/>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dirty="0"/>
              <a:t>Kontekstin taso</a:t>
            </a:r>
          </a:p>
        </p:txBody>
      </p:sp>
      <p:sp>
        <p:nvSpPr>
          <p:cNvPr id="7" name="Rectangle : coins arrondis 6">
            <a:extLst>
              <a:ext uri="{FF2B5EF4-FFF2-40B4-BE49-F238E27FC236}">
                <a16:creationId xmlns:a16="http://schemas.microsoft.com/office/drawing/2014/main" id="{E7C3C100-D0E8-B7EC-C851-9C00111FB91D}"/>
              </a:ext>
            </a:extLst>
          </p:cNvPr>
          <p:cNvSpPr/>
          <p:nvPr/>
        </p:nvSpPr>
        <p:spPr>
          <a:xfrm>
            <a:off x="3677591" y="1594662"/>
            <a:ext cx="2083633" cy="539646"/>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dirty="0">
                <a:solidFill>
                  <a:schemeClr val="tx1">
                    <a:lumMod val="85000"/>
                    <a:lumOff val="15000"/>
                  </a:schemeClr>
                </a:solidFill>
              </a:rPr>
              <a:t>Foneettinen</a:t>
            </a:r>
          </a:p>
        </p:txBody>
      </p:sp>
      <p:sp>
        <p:nvSpPr>
          <p:cNvPr id="8" name="Rectangle : coins arrondis 7">
            <a:extLst>
              <a:ext uri="{FF2B5EF4-FFF2-40B4-BE49-F238E27FC236}">
                <a16:creationId xmlns:a16="http://schemas.microsoft.com/office/drawing/2014/main" id="{F0DCF1EF-3C09-9A2C-71E5-BEECA841403B}"/>
              </a:ext>
            </a:extLst>
          </p:cNvPr>
          <p:cNvSpPr/>
          <p:nvPr/>
        </p:nvSpPr>
        <p:spPr>
          <a:xfrm>
            <a:off x="3677591" y="2363288"/>
            <a:ext cx="2083633" cy="539646"/>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dirty="0">
                <a:solidFill>
                  <a:schemeClr val="tx1">
                    <a:lumMod val="85000"/>
                    <a:lumOff val="15000"/>
                  </a:schemeClr>
                </a:solidFill>
              </a:rPr>
              <a:t>Fonologia</a:t>
            </a:r>
          </a:p>
        </p:txBody>
      </p:sp>
      <p:sp>
        <p:nvSpPr>
          <p:cNvPr id="9" name="Rectangle : coins arrondis 8">
            <a:extLst>
              <a:ext uri="{FF2B5EF4-FFF2-40B4-BE49-F238E27FC236}">
                <a16:creationId xmlns:a16="http://schemas.microsoft.com/office/drawing/2014/main" id="{A06C7F66-7998-D991-FAF9-7D33C16398B5}"/>
              </a:ext>
            </a:extLst>
          </p:cNvPr>
          <p:cNvSpPr/>
          <p:nvPr/>
        </p:nvSpPr>
        <p:spPr>
          <a:xfrm>
            <a:off x="3677590" y="3429000"/>
            <a:ext cx="2083633" cy="539646"/>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dirty="0">
                <a:solidFill>
                  <a:schemeClr val="tx1">
                    <a:lumMod val="85000"/>
                    <a:lumOff val="15000"/>
                  </a:schemeClr>
                </a:solidFill>
              </a:rPr>
              <a:t>Sanasto</a:t>
            </a:r>
          </a:p>
        </p:txBody>
      </p:sp>
      <p:sp>
        <p:nvSpPr>
          <p:cNvPr id="10" name="Rectangle : coins arrondis 9">
            <a:extLst>
              <a:ext uri="{FF2B5EF4-FFF2-40B4-BE49-F238E27FC236}">
                <a16:creationId xmlns:a16="http://schemas.microsoft.com/office/drawing/2014/main" id="{964A3CAD-E301-3656-6287-A9B691C927FB}"/>
              </a:ext>
            </a:extLst>
          </p:cNvPr>
          <p:cNvSpPr/>
          <p:nvPr/>
        </p:nvSpPr>
        <p:spPr>
          <a:xfrm>
            <a:off x="3677590" y="4110917"/>
            <a:ext cx="2083632" cy="539646"/>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dirty="0">
                <a:solidFill>
                  <a:schemeClr val="tx1">
                    <a:lumMod val="85000"/>
                    <a:lumOff val="15000"/>
                  </a:schemeClr>
                </a:solidFill>
              </a:rPr>
              <a:t>Morfologia</a:t>
            </a:r>
          </a:p>
        </p:txBody>
      </p:sp>
      <p:sp>
        <p:nvSpPr>
          <p:cNvPr id="11" name="Rectangle : coins arrondis 10">
            <a:extLst>
              <a:ext uri="{FF2B5EF4-FFF2-40B4-BE49-F238E27FC236}">
                <a16:creationId xmlns:a16="http://schemas.microsoft.com/office/drawing/2014/main" id="{8E750FCD-9AAF-E75A-FBF9-0C6EEDED306C}"/>
              </a:ext>
            </a:extLst>
          </p:cNvPr>
          <p:cNvSpPr/>
          <p:nvPr/>
        </p:nvSpPr>
        <p:spPr>
          <a:xfrm>
            <a:off x="3677588" y="4792834"/>
            <a:ext cx="2083633" cy="539646"/>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dirty="0">
                <a:solidFill>
                  <a:schemeClr val="tx1">
                    <a:lumMod val="85000"/>
                    <a:lumOff val="15000"/>
                  </a:schemeClr>
                </a:solidFill>
              </a:rPr>
              <a:t>Syntaksi</a:t>
            </a:r>
          </a:p>
        </p:txBody>
      </p:sp>
      <p:sp>
        <p:nvSpPr>
          <p:cNvPr id="12" name="Rectangle : coins arrondis 11">
            <a:extLst>
              <a:ext uri="{FF2B5EF4-FFF2-40B4-BE49-F238E27FC236}">
                <a16:creationId xmlns:a16="http://schemas.microsoft.com/office/drawing/2014/main" id="{D47384A6-84E8-ED37-F8FA-1CE265AEAC4D}"/>
              </a:ext>
            </a:extLst>
          </p:cNvPr>
          <p:cNvSpPr/>
          <p:nvPr/>
        </p:nvSpPr>
        <p:spPr>
          <a:xfrm>
            <a:off x="3677588" y="5703866"/>
            <a:ext cx="2083633" cy="539646"/>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dirty="0">
                <a:solidFill>
                  <a:schemeClr val="tx1">
                    <a:lumMod val="85000"/>
                    <a:lumOff val="15000"/>
                  </a:schemeClr>
                </a:solidFill>
              </a:rPr>
              <a:t>Pragmatiikka</a:t>
            </a:r>
          </a:p>
        </p:txBody>
      </p:sp>
      <p:cxnSp>
        <p:nvCxnSpPr>
          <p:cNvPr id="13" name="Connecteur droit avec flèche 12">
            <a:extLst>
              <a:ext uri="{FF2B5EF4-FFF2-40B4-BE49-F238E27FC236}">
                <a16:creationId xmlns:a16="http://schemas.microsoft.com/office/drawing/2014/main" id="{62952742-1767-9F6F-B350-F88E6D5B0442}"/>
              </a:ext>
            </a:extLst>
          </p:cNvPr>
          <p:cNvCxnSpPr>
            <a:endCxn id="7" idx="1"/>
          </p:cNvCxnSpPr>
          <p:nvPr/>
        </p:nvCxnSpPr>
        <p:spPr>
          <a:xfrm flipV="1">
            <a:off x="2713218" y="1864485"/>
            <a:ext cx="964373" cy="349742"/>
          </a:xfrm>
          <a:prstGeom prst="straightConnector1">
            <a:avLst/>
          </a:prstGeom>
          <a:ln w="1905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14" name="Connecteur droit avec flèche 13">
            <a:extLst>
              <a:ext uri="{FF2B5EF4-FFF2-40B4-BE49-F238E27FC236}">
                <a16:creationId xmlns:a16="http://schemas.microsoft.com/office/drawing/2014/main" id="{A33F85AF-CAAE-66B3-6B21-99501CB63DF9}"/>
              </a:ext>
            </a:extLst>
          </p:cNvPr>
          <p:cNvCxnSpPr>
            <a:cxnSpLocks/>
            <a:stCxn id="3" idx="3"/>
            <a:endCxn id="8" idx="1"/>
          </p:cNvCxnSpPr>
          <p:nvPr/>
        </p:nvCxnSpPr>
        <p:spPr>
          <a:xfrm>
            <a:off x="2713219" y="2254231"/>
            <a:ext cx="964372" cy="378880"/>
          </a:xfrm>
          <a:prstGeom prst="straightConnector1">
            <a:avLst/>
          </a:prstGeom>
          <a:ln w="1905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15" name="Connecteur droit avec flèche 14">
            <a:extLst>
              <a:ext uri="{FF2B5EF4-FFF2-40B4-BE49-F238E27FC236}">
                <a16:creationId xmlns:a16="http://schemas.microsoft.com/office/drawing/2014/main" id="{F2213EDF-54CC-1E79-F7C2-A8B8744EA0FD}"/>
              </a:ext>
            </a:extLst>
          </p:cNvPr>
          <p:cNvCxnSpPr>
            <a:cxnSpLocks/>
            <a:endCxn id="11" idx="1"/>
          </p:cNvCxnSpPr>
          <p:nvPr/>
        </p:nvCxnSpPr>
        <p:spPr>
          <a:xfrm>
            <a:off x="2730703" y="4457376"/>
            <a:ext cx="946885" cy="605281"/>
          </a:xfrm>
          <a:prstGeom prst="straightConnector1">
            <a:avLst/>
          </a:prstGeom>
          <a:ln w="1905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16" name="Connecteur droit avec flèche 15">
            <a:extLst>
              <a:ext uri="{FF2B5EF4-FFF2-40B4-BE49-F238E27FC236}">
                <a16:creationId xmlns:a16="http://schemas.microsoft.com/office/drawing/2014/main" id="{5759ACA3-5FE9-9BD0-9551-00B31360E02D}"/>
              </a:ext>
            </a:extLst>
          </p:cNvPr>
          <p:cNvCxnSpPr>
            <a:cxnSpLocks/>
            <a:endCxn id="9" idx="1"/>
          </p:cNvCxnSpPr>
          <p:nvPr/>
        </p:nvCxnSpPr>
        <p:spPr>
          <a:xfrm flipV="1">
            <a:off x="2713217" y="3698823"/>
            <a:ext cx="964373" cy="467086"/>
          </a:xfrm>
          <a:prstGeom prst="straightConnector1">
            <a:avLst/>
          </a:prstGeom>
          <a:ln w="1905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17" name="Connecteur droit avec flèche 16">
            <a:extLst>
              <a:ext uri="{FF2B5EF4-FFF2-40B4-BE49-F238E27FC236}">
                <a16:creationId xmlns:a16="http://schemas.microsoft.com/office/drawing/2014/main" id="{2CF332AE-A607-B9A1-C7E3-F83D58A10637}"/>
              </a:ext>
            </a:extLst>
          </p:cNvPr>
          <p:cNvCxnSpPr>
            <a:cxnSpLocks/>
            <a:endCxn id="10" idx="1"/>
          </p:cNvCxnSpPr>
          <p:nvPr/>
        </p:nvCxnSpPr>
        <p:spPr>
          <a:xfrm>
            <a:off x="2730703" y="4380740"/>
            <a:ext cx="946887" cy="0"/>
          </a:xfrm>
          <a:prstGeom prst="straightConnector1">
            <a:avLst/>
          </a:prstGeom>
          <a:ln w="1905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18" name="Connecteur droit avec flèche 17">
            <a:extLst>
              <a:ext uri="{FF2B5EF4-FFF2-40B4-BE49-F238E27FC236}">
                <a16:creationId xmlns:a16="http://schemas.microsoft.com/office/drawing/2014/main" id="{2681C62D-CCCC-9A12-9125-46580B38A8DB}"/>
              </a:ext>
            </a:extLst>
          </p:cNvPr>
          <p:cNvCxnSpPr>
            <a:cxnSpLocks/>
          </p:cNvCxnSpPr>
          <p:nvPr/>
        </p:nvCxnSpPr>
        <p:spPr>
          <a:xfrm>
            <a:off x="2730703" y="5973689"/>
            <a:ext cx="946887" cy="0"/>
          </a:xfrm>
          <a:prstGeom prst="straightConnector1">
            <a:avLst/>
          </a:prstGeom>
          <a:ln w="1905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19" name="Connecteur droit avec flèche 18">
            <a:extLst>
              <a:ext uri="{FF2B5EF4-FFF2-40B4-BE49-F238E27FC236}">
                <a16:creationId xmlns:a16="http://schemas.microsoft.com/office/drawing/2014/main" id="{6251A82D-3A16-E76E-065B-D47BCC4F4856}"/>
              </a:ext>
            </a:extLst>
          </p:cNvPr>
          <p:cNvCxnSpPr>
            <a:cxnSpLocks/>
          </p:cNvCxnSpPr>
          <p:nvPr/>
        </p:nvCxnSpPr>
        <p:spPr>
          <a:xfrm>
            <a:off x="5907112" y="1864485"/>
            <a:ext cx="946887" cy="0"/>
          </a:xfrm>
          <a:prstGeom prst="straightConnector1">
            <a:avLst/>
          </a:prstGeom>
          <a:ln w="1905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20" name="Connecteur droit avec flèche 19">
            <a:extLst>
              <a:ext uri="{FF2B5EF4-FFF2-40B4-BE49-F238E27FC236}">
                <a16:creationId xmlns:a16="http://schemas.microsoft.com/office/drawing/2014/main" id="{CA4B546A-4016-9EA2-A2C8-3A00D27D76B2}"/>
              </a:ext>
            </a:extLst>
          </p:cNvPr>
          <p:cNvCxnSpPr>
            <a:cxnSpLocks/>
          </p:cNvCxnSpPr>
          <p:nvPr/>
        </p:nvCxnSpPr>
        <p:spPr>
          <a:xfrm>
            <a:off x="5907112" y="2633111"/>
            <a:ext cx="946887" cy="0"/>
          </a:xfrm>
          <a:prstGeom prst="straightConnector1">
            <a:avLst/>
          </a:prstGeom>
          <a:ln w="1905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22" name="Connecteur droit avec flèche 21">
            <a:extLst>
              <a:ext uri="{FF2B5EF4-FFF2-40B4-BE49-F238E27FC236}">
                <a16:creationId xmlns:a16="http://schemas.microsoft.com/office/drawing/2014/main" id="{5696B6D5-0AD6-C13C-8927-9666C5D9B602}"/>
              </a:ext>
            </a:extLst>
          </p:cNvPr>
          <p:cNvCxnSpPr>
            <a:cxnSpLocks/>
          </p:cNvCxnSpPr>
          <p:nvPr/>
        </p:nvCxnSpPr>
        <p:spPr>
          <a:xfrm>
            <a:off x="5907112" y="3698823"/>
            <a:ext cx="946887" cy="0"/>
          </a:xfrm>
          <a:prstGeom prst="straightConnector1">
            <a:avLst/>
          </a:prstGeom>
          <a:ln w="1905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23" name="Connecteur droit avec flèche 22">
            <a:extLst>
              <a:ext uri="{FF2B5EF4-FFF2-40B4-BE49-F238E27FC236}">
                <a16:creationId xmlns:a16="http://schemas.microsoft.com/office/drawing/2014/main" id="{3E85D81A-8EF7-9238-A797-233066B1370F}"/>
              </a:ext>
            </a:extLst>
          </p:cNvPr>
          <p:cNvCxnSpPr>
            <a:cxnSpLocks/>
          </p:cNvCxnSpPr>
          <p:nvPr/>
        </p:nvCxnSpPr>
        <p:spPr>
          <a:xfrm>
            <a:off x="5907111" y="4333947"/>
            <a:ext cx="946887" cy="0"/>
          </a:xfrm>
          <a:prstGeom prst="straightConnector1">
            <a:avLst/>
          </a:prstGeom>
          <a:ln w="1905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24" name="Connecteur droit avec flèche 23">
            <a:extLst>
              <a:ext uri="{FF2B5EF4-FFF2-40B4-BE49-F238E27FC236}">
                <a16:creationId xmlns:a16="http://schemas.microsoft.com/office/drawing/2014/main" id="{01FF4FD2-7C59-C543-DC50-D55B416B6B23}"/>
              </a:ext>
            </a:extLst>
          </p:cNvPr>
          <p:cNvCxnSpPr>
            <a:cxnSpLocks/>
          </p:cNvCxnSpPr>
          <p:nvPr/>
        </p:nvCxnSpPr>
        <p:spPr>
          <a:xfrm>
            <a:off x="5907110" y="4969071"/>
            <a:ext cx="946887" cy="0"/>
          </a:xfrm>
          <a:prstGeom prst="straightConnector1">
            <a:avLst/>
          </a:prstGeom>
          <a:ln w="1905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25" name="Connecteur droit avec flèche 24">
            <a:extLst>
              <a:ext uri="{FF2B5EF4-FFF2-40B4-BE49-F238E27FC236}">
                <a16:creationId xmlns:a16="http://schemas.microsoft.com/office/drawing/2014/main" id="{24A24DFA-B935-A4EB-1C02-D2B71A90F614}"/>
              </a:ext>
            </a:extLst>
          </p:cNvPr>
          <p:cNvCxnSpPr>
            <a:cxnSpLocks/>
          </p:cNvCxnSpPr>
          <p:nvPr/>
        </p:nvCxnSpPr>
        <p:spPr>
          <a:xfrm>
            <a:off x="5907109" y="5973689"/>
            <a:ext cx="946887" cy="0"/>
          </a:xfrm>
          <a:prstGeom prst="straightConnector1">
            <a:avLst/>
          </a:prstGeom>
          <a:ln w="19050">
            <a:solidFill>
              <a:schemeClr val="bg2"/>
            </a:solidFill>
            <a:tailEnd type="triangle"/>
          </a:ln>
        </p:spPr>
        <p:style>
          <a:lnRef idx="1">
            <a:schemeClr val="accent1"/>
          </a:lnRef>
          <a:fillRef idx="0">
            <a:schemeClr val="accent1"/>
          </a:fillRef>
          <a:effectRef idx="0">
            <a:schemeClr val="accent1"/>
          </a:effectRef>
          <a:fontRef idx="minor">
            <a:schemeClr val="tx1"/>
          </a:fontRef>
        </p:style>
      </p:cxnSp>
      <p:sp>
        <p:nvSpPr>
          <p:cNvPr id="26" name="ZoneTexte 25">
            <a:extLst>
              <a:ext uri="{FF2B5EF4-FFF2-40B4-BE49-F238E27FC236}">
                <a16:creationId xmlns:a16="http://schemas.microsoft.com/office/drawing/2014/main" id="{DEA6262B-C029-FDD8-D46D-83DB19A774D7}"/>
              </a:ext>
            </a:extLst>
          </p:cNvPr>
          <p:cNvSpPr txBox="1"/>
          <p:nvPr/>
        </p:nvSpPr>
        <p:spPr>
          <a:xfrm>
            <a:off x="6999887" y="1687055"/>
            <a:ext cx="2031325" cy="369332"/>
          </a:xfrm>
          <a:prstGeom prst="rect">
            <a:avLst/>
          </a:prstGeom>
          <a:noFill/>
        </p:spPr>
        <p:txBody>
          <a:bodyPr wrap="none" rtlCol="0">
            <a:spAutoFit/>
          </a:bodyPr>
          <a:lstStyle/>
          <a:p>
            <a:r>
              <a:rPr lang="fr-FR" sz="1800" dirty="0">
                <a:solidFill>
                  <a:schemeClr val="tx1">
                    <a:lumMod val="85000"/>
                    <a:lumOff val="15000"/>
                  </a:schemeClr>
                </a:solidFill>
              </a:rPr>
              <a:t>Äänten tutkiminen</a:t>
            </a:r>
          </a:p>
        </p:txBody>
      </p:sp>
      <p:sp>
        <p:nvSpPr>
          <p:cNvPr id="27" name="ZoneTexte 26">
            <a:extLst>
              <a:ext uri="{FF2B5EF4-FFF2-40B4-BE49-F238E27FC236}">
                <a16:creationId xmlns:a16="http://schemas.microsoft.com/office/drawing/2014/main" id="{409D6EAA-E67C-D833-94A8-A23AA68A71DA}"/>
              </a:ext>
            </a:extLst>
          </p:cNvPr>
          <p:cNvSpPr txBox="1"/>
          <p:nvPr/>
        </p:nvSpPr>
        <p:spPr>
          <a:xfrm>
            <a:off x="6999887" y="2493004"/>
            <a:ext cx="3531736" cy="369332"/>
          </a:xfrm>
          <a:prstGeom prst="rect">
            <a:avLst/>
          </a:prstGeom>
          <a:noFill/>
        </p:spPr>
        <p:txBody>
          <a:bodyPr wrap="none" rtlCol="0">
            <a:spAutoFit/>
          </a:bodyPr>
          <a:lstStyle/>
          <a:p>
            <a:r>
              <a:rPr lang="fr-FR" sz="1800" dirty="0">
                <a:solidFill>
                  <a:schemeClr val="tx1">
                    <a:lumMod val="85000"/>
                    <a:lumOff val="15000"/>
                  </a:schemeClr>
                </a:solidFill>
              </a:rPr>
              <a:t>Äänteiden järjestely ja yhdistely</a:t>
            </a:r>
          </a:p>
        </p:txBody>
      </p:sp>
      <p:sp>
        <p:nvSpPr>
          <p:cNvPr id="28" name="ZoneTexte 27">
            <a:extLst>
              <a:ext uri="{FF2B5EF4-FFF2-40B4-BE49-F238E27FC236}">
                <a16:creationId xmlns:a16="http://schemas.microsoft.com/office/drawing/2014/main" id="{F906004A-899F-5BF4-1A2F-7F6488396743}"/>
              </a:ext>
            </a:extLst>
          </p:cNvPr>
          <p:cNvSpPr txBox="1"/>
          <p:nvPr/>
        </p:nvSpPr>
        <p:spPr>
          <a:xfrm>
            <a:off x="6953825" y="3479452"/>
            <a:ext cx="1031051" cy="369332"/>
          </a:xfrm>
          <a:prstGeom prst="rect">
            <a:avLst/>
          </a:prstGeom>
          <a:noFill/>
        </p:spPr>
        <p:txBody>
          <a:bodyPr wrap="none" rtlCol="0">
            <a:spAutoFit/>
          </a:bodyPr>
          <a:lstStyle/>
          <a:p>
            <a:r>
              <a:rPr lang="fr-FR" sz="1800" dirty="0">
                <a:solidFill>
                  <a:schemeClr val="tx1">
                    <a:lumMod val="85000"/>
                    <a:lumOff val="15000"/>
                  </a:schemeClr>
                </a:solidFill>
              </a:rPr>
              <a:t>Sanasto</a:t>
            </a:r>
          </a:p>
        </p:txBody>
      </p:sp>
      <p:sp>
        <p:nvSpPr>
          <p:cNvPr id="29" name="ZoneTexte 28">
            <a:extLst>
              <a:ext uri="{FF2B5EF4-FFF2-40B4-BE49-F238E27FC236}">
                <a16:creationId xmlns:a16="http://schemas.microsoft.com/office/drawing/2014/main" id="{F0A52986-D078-B5D6-5F16-7C428B86E168}"/>
              </a:ext>
            </a:extLst>
          </p:cNvPr>
          <p:cNvSpPr txBox="1"/>
          <p:nvPr/>
        </p:nvSpPr>
        <p:spPr>
          <a:xfrm>
            <a:off x="6999887" y="4110917"/>
            <a:ext cx="2557110" cy="369332"/>
          </a:xfrm>
          <a:prstGeom prst="rect">
            <a:avLst/>
          </a:prstGeom>
          <a:noFill/>
        </p:spPr>
        <p:txBody>
          <a:bodyPr wrap="none" rtlCol="0">
            <a:spAutoFit/>
          </a:bodyPr>
          <a:lstStyle/>
          <a:p>
            <a:r>
              <a:rPr lang="fr-FR" sz="1800" dirty="0">
                <a:solidFill>
                  <a:schemeClr val="tx1">
                    <a:lumMod val="85000"/>
                    <a:lumOff val="15000"/>
                  </a:schemeClr>
                </a:solidFill>
              </a:rPr>
              <a:t>Sanat, tyypit ja muodot</a:t>
            </a:r>
          </a:p>
        </p:txBody>
      </p:sp>
      <p:sp>
        <p:nvSpPr>
          <p:cNvPr id="30" name="ZoneTexte 29">
            <a:extLst>
              <a:ext uri="{FF2B5EF4-FFF2-40B4-BE49-F238E27FC236}">
                <a16:creationId xmlns:a16="http://schemas.microsoft.com/office/drawing/2014/main" id="{646C7D1D-A69F-1BDA-D750-B69974B306C0}"/>
              </a:ext>
            </a:extLst>
          </p:cNvPr>
          <p:cNvSpPr txBox="1"/>
          <p:nvPr/>
        </p:nvSpPr>
        <p:spPr>
          <a:xfrm>
            <a:off x="6953825" y="4707677"/>
            <a:ext cx="1646605" cy="369332"/>
          </a:xfrm>
          <a:prstGeom prst="rect">
            <a:avLst/>
          </a:prstGeom>
          <a:noFill/>
        </p:spPr>
        <p:txBody>
          <a:bodyPr wrap="none" rtlCol="0">
            <a:spAutoFit/>
          </a:bodyPr>
          <a:lstStyle/>
          <a:p>
            <a:r>
              <a:rPr lang="fr-FR" sz="1800" dirty="0">
                <a:solidFill>
                  <a:schemeClr val="tx1">
                    <a:lumMod val="85000"/>
                    <a:lumOff val="15000"/>
                  </a:schemeClr>
                </a:solidFill>
              </a:rPr>
              <a:t>Lauserakenne</a:t>
            </a:r>
          </a:p>
        </p:txBody>
      </p:sp>
      <p:sp>
        <p:nvSpPr>
          <p:cNvPr id="31" name="ZoneTexte 30">
            <a:extLst>
              <a:ext uri="{FF2B5EF4-FFF2-40B4-BE49-F238E27FC236}">
                <a16:creationId xmlns:a16="http://schemas.microsoft.com/office/drawing/2014/main" id="{94F0EA41-8674-41F5-4229-CE7429FE1484}"/>
              </a:ext>
            </a:extLst>
          </p:cNvPr>
          <p:cNvSpPr txBox="1"/>
          <p:nvPr/>
        </p:nvSpPr>
        <p:spPr>
          <a:xfrm>
            <a:off x="7045949" y="5789023"/>
            <a:ext cx="2377574" cy="369332"/>
          </a:xfrm>
          <a:prstGeom prst="rect">
            <a:avLst/>
          </a:prstGeom>
          <a:noFill/>
        </p:spPr>
        <p:txBody>
          <a:bodyPr wrap="none" rtlCol="0">
            <a:spAutoFit/>
          </a:bodyPr>
          <a:lstStyle/>
          <a:p>
            <a:r>
              <a:rPr lang="fr-FR" sz="1800" dirty="0">
                <a:solidFill>
                  <a:schemeClr val="tx1">
                    <a:lumMod val="85000"/>
                    <a:lumOff val="15000"/>
                  </a:schemeClr>
                </a:solidFill>
              </a:rPr>
              <a:t>Merkitys kontekstissa</a:t>
            </a:r>
          </a:p>
        </p:txBody>
      </p:sp>
      <p:sp>
        <p:nvSpPr>
          <p:cNvPr id="33" name="ZoneTexte 32">
            <a:extLst>
              <a:ext uri="{FF2B5EF4-FFF2-40B4-BE49-F238E27FC236}">
                <a16:creationId xmlns:a16="http://schemas.microsoft.com/office/drawing/2014/main" id="{8BEF0A7B-7677-6D1B-9C76-C9C647181044}"/>
              </a:ext>
            </a:extLst>
          </p:cNvPr>
          <p:cNvSpPr txBox="1"/>
          <p:nvPr/>
        </p:nvSpPr>
        <p:spPr>
          <a:xfrm>
            <a:off x="10012497" y="4045730"/>
            <a:ext cx="1056700" cy="369332"/>
          </a:xfrm>
          <a:prstGeom prst="rect">
            <a:avLst/>
          </a:prstGeom>
          <a:noFill/>
        </p:spPr>
        <p:txBody>
          <a:bodyPr wrap="none" rtlCol="0">
            <a:spAutoFit/>
          </a:bodyPr>
          <a:lstStyle/>
          <a:p>
            <a:r>
              <a:rPr lang="fr-FR" sz="1800" dirty="0">
                <a:solidFill>
                  <a:schemeClr val="tx1">
                    <a:lumMod val="85000"/>
                    <a:lumOff val="15000"/>
                  </a:schemeClr>
                </a:solidFill>
              </a:rPr>
              <a:t>Kielioppi</a:t>
            </a:r>
          </a:p>
        </p:txBody>
      </p:sp>
      <p:sp>
        <p:nvSpPr>
          <p:cNvPr id="35" name="Bulle rectangulaire à coins arrondis 34">
            <a:extLst>
              <a:ext uri="{FF2B5EF4-FFF2-40B4-BE49-F238E27FC236}">
                <a16:creationId xmlns:a16="http://schemas.microsoft.com/office/drawing/2014/main" id="{858A15E8-A558-22D6-45DA-B0AE867977F4}"/>
              </a:ext>
            </a:extLst>
          </p:cNvPr>
          <p:cNvSpPr/>
          <p:nvPr/>
        </p:nvSpPr>
        <p:spPr>
          <a:xfrm>
            <a:off x="272743" y="1530136"/>
            <a:ext cx="11119442" cy="1556016"/>
          </a:xfrm>
          <a:prstGeom prst="wedgeRoundRectCallout">
            <a:avLst>
              <a:gd name="adj1" fmla="val 22521"/>
              <a:gd name="adj2" fmla="val 49742"/>
              <a:gd name="adj3" fmla="val 16667"/>
            </a:avLst>
          </a:prstGeom>
          <a:solidFill>
            <a:schemeClr val="tx2">
              <a:lumMod val="90000"/>
              <a:alpha val="6849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6" name="Bulle rectangulaire à coins arrondis 35">
            <a:extLst>
              <a:ext uri="{FF2B5EF4-FFF2-40B4-BE49-F238E27FC236}">
                <a16:creationId xmlns:a16="http://schemas.microsoft.com/office/drawing/2014/main" id="{F66B82E4-97EA-5E5B-CDCA-0261687473C0}"/>
              </a:ext>
            </a:extLst>
          </p:cNvPr>
          <p:cNvSpPr/>
          <p:nvPr/>
        </p:nvSpPr>
        <p:spPr>
          <a:xfrm>
            <a:off x="338546" y="3172757"/>
            <a:ext cx="10987835" cy="2216799"/>
          </a:xfrm>
          <a:prstGeom prst="wedgeRoundRectCallout">
            <a:avLst>
              <a:gd name="adj1" fmla="val 22521"/>
              <a:gd name="adj2" fmla="val 49742"/>
              <a:gd name="adj3" fmla="val 16667"/>
            </a:avLst>
          </a:prstGeom>
          <a:solidFill>
            <a:schemeClr val="tx2">
              <a:lumMod val="90000"/>
              <a:alpha val="6849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1378313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sp>
        <p:nvSpPr>
          <p:cNvPr id="3" name="Rectangle 2">
            <a:extLst>
              <a:ext uri="{FF2B5EF4-FFF2-40B4-BE49-F238E27FC236}">
                <a16:creationId xmlns:a16="http://schemas.microsoft.com/office/drawing/2014/main" id="{590DC61C-2DC7-97F5-AC99-1CDD8570F57C}"/>
              </a:ext>
            </a:extLst>
          </p:cNvPr>
          <p:cNvSpPr/>
          <p:nvPr/>
        </p:nvSpPr>
        <p:spPr>
          <a:xfrm>
            <a:off x="1767351" y="373798"/>
            <a:ext cx="8259001" cy="561885"/>
          </a:xfrm>
          <a:prstGeom prst="rect">
            <a:avLst/>
          </a:prstGeom>
        </p:spPr>
        <p:txBody>
          <a:bodyPr wrap="square">
            <a:spAutoFit/>
          </a:bodyPr>
          <a:lstStyle/>
          <a:p>
            <a:pPr algn="ctr">
              <a:lnSpc>
                <a:spcPct val="120000"/>
              </a:lnSpc>
              <a:buClr>
                <a:srgbClr val="674EA7"/>
              </a:buClr>
              <a:buSzPts val="4000"/>
            </a:pPr>
            <a:r>
              <a:rPr lang="en-US" sz="2800" b="1" dirty="0" err="1">
                <a:solidFill>
                  <a:schemeClr val="accent1"/>
                </a:solidFill>
              </a:rPr>
              <a:t>Mitä</a:t>
            </a:r>
            <a:r>
              <a:rPr lang="en-US" sz="2800" b="1" dirty="0">
                <a:solidFill>
                  <a:schemeClr val="accent1"/>
                </a:solidFill>
              </a:rPr>
              <a:t> </a:t>
            </a:r>
            <a:r>
              <a:rPr lang="en-US" sz="2800" b="1" dirty="0" err="1">
                <a:solidFill>
                  <a:schemeClr val="accent1"/>
                </a:solidFill>
              </a:rPr>
              <a:t>tarkkailla</a:t>
            </a:r>
            <a:r>
              <a:rPr lang="en-US" sz="2800" b="1" dirty="0">
                <a:solidFill>
                  <a:schemeClr val="accent1"/>
                </a:solidFill>
              </a:rPr>
              <a:t>?</a:t>
            </a:r>
          </a:p>
        </p:txBody>
      </p:sp>
      <p:graphicFrame>
        <p:nvGraphicFramePr>
          <p:cNvPr id="4" name="Diagramme 3">
            <a:extLst>
              <a:ext uri="{FF2B5EF4-FFF2-40B4-BE49-F238E27FC236}">
                <a16:creationId xmlns:a16="http://schemas.microsoft.com/office/drawing/2014/main" id="{397FC904-6D0C-89AA-0F99-014AA33A726F}"/>
              </a:ext>
            </a:extLst>
          </p:cNvPr>
          <p:cNvGraphicFramePr/>
          <p:nvPr>
            <p:extLst>
              <p:ext uri="{D42A27DB-BD31-4B8C-83A1-F6EECF244321}">
                <p14:modId xmlns:p14="http://schemas.microsoft.com/office/powerpoint/2010/main" val="3044204750"/>
              </p:ext>
            </p:extLst>
          </p:nvPr>
        </p:nvGraphicFramePr>
        <p:xfrm>
          <a:off x="2032000" y="719666"/>
          <a:ext cx="8128000" cy="541866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27247172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sp>
        <p:nvSpPr>
          <p:cNvPr id="3" name="Rectangle 2">
            <a:extLst>
              <a:ext uri="{FF2B5EF4-FFF2-40B4-BE49-F238E27FC236}">
                <a16:creationId xmlns:a16="http://schemas.microsoft.com/office/drawing/2014/main" id="{590DC61C-2DC7-97F5-AC99-1CDD8570F57C}"/>
              </a:ext>
            </a:extLst>
          </p:cNvPr>
          <p:cNvSpPr/>
          <p:nvPr/>
        </p:nvSpPr>
        <p:spPr>
          <a:xfrm>
            <a:off x="1767351" y="373798"/>
            <a:ext cx="8259001" cy="494751"/>
          </a:xfrm>
          <a:prstGeom prst="rect">
            <a:avLst/>
          </a:prstGeom>
        </p:spPr>
        <p:txBody>
          <a:bodyPr wrap="square">
            <a:spAutoFit/>
          </a:bodyPr>
          <a:lstStyle/>
          <a:p>
            <a:pPr algn="ctr">
              <a:lnSpc>
                <a:spcPct val="120000"/>
              </a:lnSpc>
              <a:buClr>
                <a:srgbClr val="674EA7"/>
              </a:buClr>
              <a:buSzPts val="4000"/>
            </a:pPr>
            <a:r>
              <a:rPr lang="en-US" sz="2400" b="1" dirty="0">
                <a:solidFill>
                  <a:schemeClr val="accent1"/>
                </a:solidFill>
              </a:rPr>
              <a:t>1 - </a:t>
            </a:r>
            <a:r>
              <a:rPr lang="en-US" sz="2400" b="1" dirty="0" err="1">
                <a:solidFill>
                  <a:schemeClr val="accent1"/>
                </a:solidFill>
              </a:rPr>
              <a:t>Keskusteleva</a:t>
            </a:r>
            <a:r>
              <a:rPr lang="en-US" sz="2400" b="1" dirty="0">
                <a:solidFill>
                  <a:schemeClr val="accent1"/>
                </a:solidFill>
              </a:rPr>
              <a:t> </a:t>
            </a:r>
            <a:r>
              <a:rPr lang="en-US" sz="2400" b="1" dirty="0" err="1">
                <a:solidFill>
                  <a:schemeClr val="accent1"/>
                </a:solidFill>
              </a:rPr>
              <a:t>vuoronvaihto</a:t>
            </a:r>
            <a:endParaRPr lang="en-US" sz="2400" b="1" dirty="0">
              <a:solidFill>
                <a:schemeClr val="accent1"/>
              </a:solidFill>
            </a:endParaRPr>
          </a:p>
        </p:txBody>
      </p:sp>
      <p:graphicFrame>
        <p:nvGraphicFramePr>
          <p:cNvPr id="2" name="Diagramme 1">
            <a:extLst>
              <a:ext uri="{FF2B5EF4-FFF2-40B4-BE49-F238E27FC236}">
                <a16:creationId xmlns:a16="http://schemas.microsoft.com/office/drawing/2014/main" id="{6C36579C-0F77-853B-B767-40AE29E872AC}"/>
              </a:ext>
            </a:extLst>
          </p:cNvPr>
          <p:cNvGraphicFramePr/>
          <p:nvPr>
            <p:extLst>
              <p:ext uri="{D42A27DB-BD31-4B8C-83A1-F6EECF244321}">
                <p14:modId xmlns:p14="http://schemas.microsoft.com/office/powerpoint/2010/main" val="863037493"/>
              </p:ext>
            </p:extLst>
          </p:nvPr>
        </p:nvGraphicFramePr>
        <p:xfrm>
          <a:off x="1870750" y="1365250"/>
          <a:ext cx="8979220" cy="524490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4280766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5</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sp>
        <p:nvSpPr>
          <p:cNvPr id="3" name="Rectangle 2">
            <a:extLst>
              <a:ext uri="{FF2B5EF4-FFF2-40B4-BE49-F238E27FC236}">
                <a16:creationId xmlns:a16="http://schemas.microsoft.com/office/drawing/2014/main" id="{590DC61C-2DC7-97F5-AC99-1CDD8570F57C}"/>
              </a:ext>
            </a:extLst>
          </p:cNvPr>
          <p:cNvSpPr/>
          <p:nvPr/>
        </p:nvSpPr>
        <p:spPr>
          <a:xfrm>
            <a:off x="1767351" y="469334"/>
            <a:ext cx="8259001" cy="937949"/>
          </a:xfrm>
          <a:prstGeom prst="rect">
            <a:avLst/>
          </a:prstGeom>
        </p:spPr>
        <p:txBody>
          <a:bodyPr wrap="square">
            <a:spAutoFit/>
          </a:bodyPr>
          <a:lstStyle/>
          <a:p>
            <a:pPr algn="ctr">
              <a:lnSpc>
                <a:spcPct val="120000"/>
              </a:lnSpc>
              <a:buClr>
                <a:srgbClr val="674EA7"/>
              </a:buClr>
              <a:buSzPts val="4000"/>
            </a:pPr>
            <a:r>
              <a:rPr lang="fi-FI" sz="2400" b="1" dirty="0">
                <a:solidFill>
                  <a:schemeClr val="accent1"/>
                </a:solidFill>
              </a:rPr>
              <a:t>Keskustelun yhteydessä tapahtuva referensseistä ilmoittaminen</a:t>
            </a:r>
            <a:endParaRPr lang="en-US" sz="2400" b="1" dirty="0">
              <a:solidFill>
                <a:schemeClr val="accent1"/>
              </a:solidFill>
            </a:endParaRPr>
          </a:p>
        </p:txBody>
      </p:sp>
      <p:graphicFrame>
        <p:nvGraphicFramePr>
          <p:cNvPr id="4" name="Diagramme 3">
            <a:extLst>
              <a:ext uri="{FF2B5EF4-FFF2-40B4-BE49-F238E27FC236}">
                <a16:creationId xmlns:a16="http://schemas.microsoft.com/office/drawing/2014/main" id="{92C8E291-A456-8D11-3757-3B7D757CA1ED}"/>
              </a:ext>
            </a:extLst>
          </p:cNvPr>
          <p:cNvGraphicFramePr/>
          <p:nvPr>
            <p:extLst>
              <p:ext uri="{D42A27DB-BD31-4B8C-83A1-F6EECF244321}">
                <p14:modId xmlns:p14="http://schemas.microsoft.com/office/powerpoint/2010/main" val="3126059200"/>
              </p:ext>
            </p:extLst>
          </p:nvPr>
        </p:nvGraphicFramePr>
        <p:xfrm>
          <a:off x="848036" y="1471574"/>
          <a:ext cx="10793503" cy="301854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5" name="Flèche vers le bas 4">
            <a:extLst>
              <a:ext uri="{FF2B5EF4-FFF2-40B4-BE49-F238E27FC236}">
                <a16:creationId xmlns:a16="http://schemas.microsoft.com/office/drawing/2014/main" id="{57FD6419-DF10-5840-8B66-73FCF2906F0D}"/>
              </a:ext>
            </a:extLst>
          </p:cNvPr>
          <p:cNvSpPr/>
          <p:nvPr/>
        </p:nvSpPr>
        <p:spPr>
          <a:xfrm>
            <a:off x="6096000" y="4237630"/>
            <a:ext cx="373039" cy="1032930"/>
          </a:xfrm>
          <a:prstGeom prst="down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a:extLst>
              <a:ext uri="{FF2B5EF4-FFF2-40B4-BE49-F238E27FC236}">
                <a16:creationId xmlns:a16="http://schemas.microsoft.com/office/drawing/2014/main" id="{F783F06C-2B2B-2654-DBC8-3D24367A2A6A}"/>
              </a:ext>
            </a:extLst>
          </p:cNvPr>
          <p:cNvSpPr txBox="1"/>
          <p:nvPr/>
        </p:nvSpPr>
        <p:spPr>
          <a:xfrm>
            <a:off x="6577528" y="4600206"/>
            <a:ext cx="925253" cy="400110"/>
          </a:xfrm>
          <a:prstGeom prst="rect">
            <a:avLst/>
          </a:prstGeom>
          <a:noFill/>
        </p:spPr>
        <p:txBody>
          <a:bodyPr wrap="none" rtlCol="0">
            <a:spAutoFit/>
          </a:bodyPr>
          <a:lstStyle/>
          <a:p>
            <a:r>
              <a:rPr lang="fr-FR" sz="2000" dirty="0"/>
              <a:t>Käyttö</a:t>
            </a:r>
          </a:p>
        </p:txBody>
      </p:sp>
      <p:sp>
        <p:nvSpPr>
          <p:cNvPr id="7" name="ZoneTexte 6">
            <a:extLst>
              <a:ext uri="{FF2B5EF4-FFF2-40B4-BE49-F238E27FC236}">
                <a16:creationId xmlns:a16="http://schemas.microsoft.com/office/drawing/2014/main" id="{A521042F-D306-CBA7-5587-289E82CE4938}"/>
              </a:ext>
            </a:extLst>
          </p:cNvPr>
          <p:cNvSpPr txBox="1"/>
          <p:nvPr/>
        </p:nvSpPr>
        <p:spPr>
          <a:xfrm>
            <a:off x="3721331" y="5492808"/>
            <a:ext cx="5495415" cy="400110"/>
          </a:xfrm>
          <a:prstGeom prst="rect">
            <a:avLst/>
          </a:prstGeom>
          <a:noFill/>
        </p:spPr>
        <p:txBody>
          <a:bodyPr wrap="none" rtlCol="0">
            <a:spAutoFit/>
          </a:bodyPr>
          <a:lstStyle/>
          <a:p>
            <a:r>
              <a:rPr lang="fi-FI" sz="2000" dirty="0" err="1"/>
              <a:t>Deiktiikka</a:t>
            </a:r>
            <a:r>
              <a:rPr lang="fi-FI" sz="2000" dirty="0"/>
              <a:t> : nimimerkit, adverbit, prepositiot jne.</a:t>
            </a:r>
            <a:endParaRPr lang="fr-FR" sz="2000" dirty="0"/>
          </a:p>
        </p:txBody>
      </p:sp>
    </p:spTree>
    <p:extLst>
      <p:ext uri="{BB962C8B-B14F-4D97-AF65-F5344CB8AC3E}">
        <p14:creationId xmlns:p14="http://schemas.microsoft.com/office/powerpoint/2010/main" val="41540685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6</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cxnSp>
        <p:nvCxnSpPr>
          <p:cNvPr id="8" name="Connecteur droit 7">
            <a:extLst>
              <a:ext uri="{FF2B5EF4-FFF2-40B4-BE49-F238E27FC236}">
                <a16:creationId xmlns:a16="http://schemas.microsoft.com/office/drawing/2014/main" id="{65A8B62F-5E9D-6F76-B7B9-85B7F1FF6F7F}"/>
              </a:ext>
            </a:extLst>
          </p:cNvPr>
          <p:cNvCxnSpPr/>
          <p:nvPr/>
        </p:nvCxnSpPr>
        <p:spPr>
          <a:xfrm>
            <a:off x="6096000" y="1365250"/>
            <a:ext cx="0" cy="470800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9" name="ZoneTexte 8">
            <a:extLst>
              <a:ext uri="{FF2B5EF4-FFF2-40B4-BE49-F238E27FC236}">
                <a16:creationId xmlns:a16="http://schemas.microsoft.com/office/drawing/2014/main" id="{22D6FDE0-5FA8-2B6F-38CD-97F03851141E}"/>
              </a:ext>
            </a:extLst>
          </p:cNvPr>
          <p:cNvSpPr txBox="1"/>
          <p:nvPr/>
        </p:nvSpPr>
        <p:spPr>
          <a:xfrm>
            <a:off x="1842448" y="1555845"/>
            <a:ext cx="2903359" cy="430887"/>
          </a:xfrm>
          <a:prstGeom prst="rect">
            <a:avLst/>
          </a:prstGeom>
          <a:noFill/>
        </p:spPr>
        <p:txBody>
          <a:bodyPr wrap="none" rtlCol="0">
            <a:spAutoFit/>
          </a:bodyPr>
          <a:lstStyle/>
          <a:p>
            <a:r>
              <a:rPr lang="fr-FR" sz="2200" b="1" dirty="0">
                <a:solidFill>
                  <a:schemeClr val="accent1">
                    <a:lumMod val="75000"/>
                  </a:schemeClr>
                </a:solidFill>
              </a:rPr>
              <a:t>Tyypillisellä lapsella</a:t>
            </a:r>
          </a:p>
        </p:txBody>
      </p:sp>
      <p:sp>
        <p:nvSpPr>
          <p:cNvPr id="10" name="ZoneTexte 9">
            <a:extLst>
              <a:ext uri="{FF2B5EF4-FFF2-40B4-BE49-F238E27FC236}">
                <a16:creationId xmlns:a16="http://schemas.microsoft.com/office/drawing/2014/main" id="{47A5877D-6CAE-4DA3-DC06-C0DF04078308}"/>
              </a:ext>
            </a:extLst>
          </p:cNvPr>
          <p:cNvSpPr txBox="1"/>
          <p:nvPr/>
        </p:nvSpPr>
        <p:spPr>
          <a:xfrm>
            <a:off x="7822442" y="1555844"/>
            <a:ext cx="2884123" cy="430887"/>
          </a:xfrm>
          <a:prstGeom prst="rect">
            <a:avLst/>
          </a:prstGeom>
          <a:noFill/>
        </p:spPr>
        <p:txBody>
          <a:bodyPr wrap="none" rtlCol="0">
            <a:spAutoFit/>
          </a:bodyPr>
          <a:lstStyle/>
          <a:p>
            <a:r>
              <a:rPr lang="fr-FR" sz="2200" b="1" dirty="0">
                <a:solidFill>
                  <a:schemeClr val="accent1">
                    <a:lumMod val="75000"/>
                  </a:schemeClr>
                </a:solidFill>
              </a:rPr>
              <a:t>Kehitysvammaisella</a:t>
            </a:r>
          </a:p>
        </p:txBody>
      </p:sp>
      <p:pic>
        <p:nvPicPr>
          <p:cNvPr id="13" name="Image 12" descr="Une image contenant jaune, main&#10;&#10;Description générée automatiquement">
            <a:extLst>
              <a:ext uri="{FF2B5EF4-FFF2-40B4-BE49-F238E27FC236}">
                <a16:creationId xmlns:a16="http://schemas.microsoft.com/office/drawing/2014/main" id="{8ED45D79-8A7D-4B5E-983B-340B5D81E6B7}"/>
              </a:ext>
            </a:extLst>
          </p:cNvPr>
          <p:cNvPicPr>
            <a:picLocks noChangeAspect="1"/>
          </p:cNvPicPr>
          <p:nvPr/>
        </p:nvPicPr>
        <p:blipFill>
          <a:blip r:embed="rId5">
            <a:duotone>
              <a:prstClr val="black"/>
              <a:schemeClr val="accent3">
                <a:tint val="45000"/>
                <a:satMod val="400000"/>
              </a:schemeClr>
            </a:duotone>
            <a:extLst>
              <a:ext uri="{BEBA8EAE-BF5A-486C-A8C5-ECC9F3942E4B}">
                <a14:imgProps xmlns:a14="http://schemas.microsoft.com/office/drawing/2010/main">
                  <a14:imgLayer r:embed="rId6">
                    <a14:imgEffect>
                      <a14:brightnessContrast contrast="-40000"/>
                    </a14:imgEffect>
                  </a14:imgLayer>
                </a14:imgProps>
              </a:ext>
            </a:extLst>
          </a:blip>
          <a:stretch>
            <a:fillRect/>
          </a:stretch>
        </p:blipFill>
        <p:spPr>
          <a:xfrm>
            <a:off x="7465623" y="2261682"/>
            <a:ext cx="3543300" cy="3708400"/>
          </a:xfrm>
          <a:prstGeom prst="rect">
            <a:avLst/>
          </a:prstGeom>
        </p:spPr>
      </p:pic>
      <p:sp>
        <p:nvSpPr>
          <p:cNvPr id="14" name="ZoneTexte 13">
            <a:extLst>
              <a:ext uri="{FF2B5EF4-FFF2-40B4-BE49-F238E27FC236}">
                <a16:creationId xmlns:a16="http://schemas.microsoft.com/office/drawing/2014/main" id="{859110EE-4A75-AFA1-4A11-A788D2A098BE}"/>
              </a:ext>
            </a:extLst>
          </p:cNvPr>
          <p:cNvSpPr txBox="1"/>
          <p:nvPr/>
        </p:nvSpPr>
        <p:spPr>
          <a:xfrm>
            <a:off x="404350" y="2593075"/>
            <a:ext cx="5587012" cy="1612621"/>
          </a:xfrm>
          <a:prstGeom prst="rect">
            <a:avLst/>
          </a:prstGeom>
          <a:noFill/>
        </p:spPr>
        <p:txBody>
          <a:bodyPr wrap="square" rtlCol="0">
            <a:spAutoFit/>
          </a:bodyPr>
          <a:lstStyle/>
          <a:p>
            <a:pPr>
              <a:lnSpc>
                <a:spcPct val="120000"/>
              </a:lnSpc>
              <a:spcBef>
                <a:spcPts val="600"/>
              </a:spcBef>
            </a:pPr>
            <a:r>
              <a:rPr lang="fr-FR" sz="2000" b="1" dirty="0">
                <a:solidFill>
                  <a:schemeClr val="accent1">
                    <a:lumMod val="75000"/>
                  </a:schemeClr>
                </a:solidFill>
              </a:rPr>
              <a:t>7 vuotta</a:t>
            </a:r>
            <a:r>
              <a:rPr lang="fr-FR" sz="2000" dirty="0"/>
              <a:t>➝ </a:t>
            </a:r>
            <a:r>
              <a:rPr lang="fi-FI" sz="2000" dirty="0"/>
              <a:t>ovat tietoisia tarpeesta ottaa huomioon vallitseva tilanne ja yksilöidä selvästi viittaukset ja erottaa ne toisistaan</a:t>
            </a:r>
            <a:endParaRPr lang="fr-FR" sz="2000" dirty="0"/>
          </a:p>
          <a:p>
            <a:pPr>
              <a:lnSpc>
                <a:spcPct val="120000"/>
              </a:lnSpc>
              <a:spcBef>
                <a:spcPts val="600"/>
              </a:spcBef>
            </a:pPr>
            <a:r>
              <a:rPr lang="fr-FR" sz="2000" b="1" dirty="0">
                <a:solidFill>
                  <a:schemeClr val="accent1">
                    <a:lumMod val="75000"/>
                  </a:schemeClr>
                </a:solidFill>
              </a:rPr>
              <a:t>10 vuotta</a:t>
            </a:r>
            <a:r>
              <a:rPr lang="fr-FR" sz="2000" dirty="0"/>
              <a:t>➝ Menestys viiteviestintätehtävissä</a:t>
            </a:r>
          </a:p>
        </p:txBody>
      </p:sp>
      <p:grpSp>
        <p:nvGrpSpPr>
          <p:cNvPr id="21" name="Groupe 20">
            <a:extLst>
              <a:ext uri="{FF2B5EF4-FFF2-40B4-BE49-F238E27FC236}">
                <a16:creationId xmlns:a16="http://schemas.microsoft.com/office/drawing/2014/main" id="{DDCEEEB0-D9DE-9F0F-4FF0-4ABF62BB95E4}"/>
              </a:ext>
            </a:extLst>
          </p:cNvPr>
          <p:cNvGrpSpPr/>
          <p:nvPr/>
        </p:nvGrpSpPr>
        <p:grpSpPr>
          <a:xfrm>
            <a:off x="2469824" y="4522050"/>
            <a:ext cx="2256554" cy="2088107"/>
            <a:chOff x="2667000" y="0"/>
            <a:chExt cx="6858000" cy="6858000"/>
          </a:xfrm>
        </p:grpSpPr>
        <p:pic>
          <p:nvPicPr>
            <p:cNvPr id="22" name="Picture 2" descr="Généré à partir de l’invite">
              <a:extLst>
                <a:ext uri="{FF2B5EF4-FFF2-40B4-BE49-F238E27FC236}">
                  <a16:creationId xmlns:a16="http://schemas.microsoft.com/office/drawing/2014/main" id="{BD00C82A-F6A3-D758-D9E5-F61021B5FAC9}"/>
                </a:ext>
              </a:extLst>
            </p:cNvPr>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9961" b="89844" l="6055" r="93262">
                          <a14:foregroundMark x1="21387" y1="32617" x2="22168" y2="35059"/>
                          <a14:foregroundMark x1="6055" y1="47754" x2="8105" y2="53906"/>
                          <a14:foregroundMark x1="45898" y1="46387" x2="46680" y2="53516"/>
                          <a14:foregroundMark x1="81348" y1="41211" x2="81348" y2="52148"/>
                          <a14:foregroundMark x1="67773" y1="52734" x2="71387" y2="52930"/>
                          <a14:foregroundMark x1="76367" y1="31250" x2="76367" y2="35254"/>
                          <a14:foregroundMark x1="93262" y1="48535" x2="93066" y2="54688"/>
                          <a14:backgroundMark x1="48633" y1="73242" x2="48438" y2="77832"/>
                          <a14:backgroundMark x1="50293" y1="71289" x2="50488" y2="77051"/>
                          <a14:backgroundMark x1="48828" y1="80762" x2="50293" y2="81836"/>
                          <a14:backgroundMark x1="50488" y1="79395" x2="50488" y2="79395"/>
                          <a14:backgroundMark x1="50488" y1="79199" x2="51465" y2="81641"/>
                          <a14:backgroundMark x1="50879" y1="78027" x2="50879" y2="78027"/>
                          <a14:backgroundMark x1="50098" y1="77832" x2="50098" y2="77832"/>
                          <a14:backgroundMark x1="50098" y1="77832" x2="51855" y2="78223"/>
                        </a14:backgroundRemoval>
                      </a14:imgEffect>
                    </a14:imgLayer>
                  </a14:imgProps>
                </a:ext>
                <a:ext uri="{28A0092B-C50C-407E-A947-70E740481C1C}">
                  <a14:useLocalDpi xmlns:a14="http://schemas.microsoft.com/office/drawing/2010/main" val="0"/>
                </a:ext>
              </a:extLst>
            </a:blip>
            <a:srcRect/>
            <a:stretch>
              <a:fillRect/>
            </a:stretch>
          </p:blipFill>
          <p:spPr bwMode="auto">
            <a:xfrm>
              <a:off x="2667000" y="0"/>
              <a:ext cx="6858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23" name="Image 22">
              <a:extLst>
                <a:ext uri="{FF2B5EF4-FFF2-40B4-BE49-F238E27FC236}">
                  <a16:creationId xmlns:a16="http://schemas.microsoft.com/office/drawing/2014/main" id="{30EFD503-5DF3-BE4D-1BD0-58848BFF0235}"/>
                </a:ext>
              </a:extLst>
            </p:cNvPr>
            <p:cNvPicPr>
              <a:picLocks noChangeAspect="1"/>
            </p:cNvPicPr>
            <p:nvPr/>
          </p:nvPicPr>
          <p:blipFill>
            <a:blip r:embed="rId9">
              <a:extLst>
                <a:ext uri="{BEBA8EAE-BF5A-486C-A8C5-ECC9F3942E4B}">
                  <a14:imgProps xmlns:a14="http://schemas.microsoft.com/office/drawing/2010/main">
                    <a14:imgLayer r:embed="rId10">
                      <a14:imgEffect>
                        <a14:backgroundRemoval t="8621" b="89655" l="9322" r="89831">
                          <a14:foregroundMark x1="39831" y1="8621" x2="39831" y2="8621"/>
                          <a14:foregroundMark x1="62712" y1="8621" x2="62712" y2="8621"/>
                          <a14:foregroundMark x1="44068" y1="9195" x2="44068" y2="9195"/>
                        </a14:backgroundRemoval>
                      </a14:imgEffect>
                    </a14:imgLayer>
                  </a14:imgProps>
                </a:ext>
              </a:extLst>
            </a:blip>
            <a:stretch>
              <a:fillRect/>
            </a:stretch>
          </p:blipFill>
          <p:spPr>
            <a:xfrm>
              <a:off x="6359858" y="2964889"/>
              <a:ext cx="629483" cy="928221"/>
            </a:xfrm>
            <a:prstGeom prst="rect">
              <a:avLst/>
            </a:prstGeom>
          </p:spPr>
        </p:pic>
      </p:grpSp>
    </p:spTree>
    <p:extLst>
      <p:ext uri="{BB962C8B-B14F-4D97-AF65-F5344CB8AC3E}">
        <p14:creationId xmlns:p14="http://schemas.microsoft.com/office/powerpoint/2010/main" val="3237567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7</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grpSp>
        <p:nvGrpSpPr>
          <p:cNvPr id="2" name="Groupe 1">
            <a:extLst>
              <a:ext uri="{FF2B5EF4-FFF2-40B4-BE49-F238E27FC236}">
                <a16:creationId xmlns:a16="http://schemas.microsoft.com/office/drawing/2014/main" id="{6D05FD61-CFB2-C3D5-A069-170772F60F3F}"/>
              </a:ext>
            </a:extLst>
          </p:cNvPr>
          <p:cNvGrpSpPr/>
          <p:nvPr/>
        </p:nvGrpSpPr>
        <p:grpSpPr>
          <a:xfrm>
            <a:off x="855136" y="1454390"/>
            <a:ext cx="4707909" cy="4932762"/>
            <a:chOff x="2667000" y="0"/>
            <a:chExt cx="6858000" cy="6858000"/>
          </a:xfrm>
        </p:grpSpPr>
        <p:pic>
          <p:nvPicPr>
            <p:cNvPr id="3" name="Picture 2" descr="Généré à partir de l’invite">
              <a:extLst>
                <a:ext uri="{FF2B5EF4-FFF2-40B4-BE49-F238E27FC236}">
                  <a16:creationId xmlns:a16="http://schemas.microsoft.com/office/drawing/2014/main" id="{03ACF102-FF00-8AB5-3102-E680CE71BFF7}"/>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9961" b="89844" l="6055" r="93262">
                          <a14:foregroundMark x1="21387" y1="32617" x2="22168" y2="35059"/>
                          <a14:foregroundMark x1="6055" y1="47754" x2="8105" y2="53906"/>
                          <a14:foregroundMark x1="45898" y1="46387" x2="46680" y2="53516"/>
                          <a14:foregroundMark x1="81348" y1="41211" x2="81348" y2="52148"/>
                          <a14:foregroundMark x1="67773" y1="52734" x2="71387" y2="52930"/>
                          <a14:foregroundMark x1="76367" y1="31250" x2="76367" y2="35254"/>
                          <a14:foregroundMark x1="93262" y1="48535" x2="93066" y2="54688"/>
                          <a14:backgroundMark x1="48633" y1="73242" x2="48438" y2="77832"/>
                          <a14:backgroundMark x1="50293" y1="71289" x2="50488" y2="77051"/>
                          <a14:backgroundMark x1="48828" y1="80762" x2="50293" y2="81836"/>
                          <a14:backgroundMark x1="50488" y1="79395" x2="50488" y2="79395"/>
                          <a14:backgroundMark x1="50488" y1="79199" x2="51465" y2="81641"/>
                          <a14:backgroundMark x1="50879" y1="78027" x2="50879" y2="78027"/>
                          <a14:backgroundMark x1="50098" y1="77832" x2="50098" y2="77832"/>
                          <a14:backgroundMark x1="50098" y1="77832" x2="51855" y2="78223"/>
                        </a14:backgroundRemoval>
                      </a14:imgEffect>
                    </a14:imgLayer>
                  </a14:imgProps>
                </a:ext>
                <a:ext uri="{28A0092B-C50C-407E-A947-70E740481C1C}">
                  <a14:useLocalDpi xmlns:a14="http://schemas.microsoft.com/office/drawing/2010/main" val="0"/>
                </a:ext>
              </a:extLst>
            </a:blip>
            <a:srcRect/>
            <a:stretch>
              <a:fillRect/>
            </a:stretch>
          </p:blipFill>
          <p:spPr bwMode="auto">
            <a:xfrm>
              <a:off x="2667000" y="0"/>
              <a:ext cx="6858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4" name="Image 3">
              <a:extLst>
                <a:ext uri="{FF2B5EF4-FFF2-40B4-BE49-F238E27FC236}">
                  <a16:creationId xmlns:a16="http://schemas.microsoft.com/office/drawing/2014/main" id="{85E06778-D8B7-97BC-7790-DF5472A773D9}"/>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8621" b="89655" l="9322" r="89831">
                          <a14:foregroundMark x1="39831" y1="8621" x2="39831" y2="8621"/>
                          <a14:foregroundMark x1="62712" y1="8621" x2="62712" y2="8621"/>
                          <a14:foregroundMark x1="44068" y1="9195" x2="44068" y2="9195"/>
                        </a14:backgroundRemoval>
                      </a14:imgEffect>
                    </a14:imgLayer>
                  </a14:imgProps>
                </a:ext>
              </a:extLst>
            </a:blip>
            <a:stretch>
              <a:fillRect/>
            </a:stretch>
          </p:blipFill>
          <p:spPr>
            <a:xfrm>
              <a:off x="6359858" y="2964889"/>
              <a:ext cx="629483" cy="928221"/>
            </a:xfrm>
            <a:prstGeom prst="rect">
              <a:avLst/>
            </a:prstGeom>
          </p:spPr>
        </p:pic>
      </p:grpSp>
      <p:sp>
        <p:nvSpPr>
          <p:cNvPr id="5" name="ZoneTexte 4">
            <a:extLst>
              <a:ext uri="{FF2B5EF4-FFF2-40B4-BE49-F238E27FC236}">
                <a16:creationId xmlns:a16="http://schemas.microsoft.com/office/drawing/2014/main" id="{A3CB9438-2AE7-DE5B-16E4-7785818F0DCF}"/>
              </a:ext>
            </a:extLst>
          </p:cNvPr>
          <p:cNvSpPr txBox="1"/>
          <p:nvPr/>
        </p:nvSpPr>
        <p:spPr>
          <a:xfrm>
            <a:off x="1176406" y="1265120"/>
            <a:ext cx="4449170" cy="1166410"/>
          </a:xfrm>
          <a:prstGeom prst="rect">
            <a:avLst/>
          </a:prstGeom>
          <a:noFill/>
        </p:spPr>
        <p:txBody>
          <a:bodyPr wrap="square" rtlCol="0">
            <a:spAutoFit/>
          </a:bodyPr>
          <a:lstStyle/>
          <a:p>
            <a:pPr>
              <a:lnSpc>
                <a:spcPct val="120000"/>
              </a:lnSpc>
            </a:pPr>
            <a:r>
              <a:rPr lang="fi-FI" sz="2000" b="1" dirty="0">
                <a:solidFill>
                  <a:schemeClr val="accent1">
                    <a:lumMod val="75000"/>
                  </a:schemeClr>
                </a:solidFill>
              </a:rPr>
              <a:t>Kokeellinen suunnittelu vuorovaikutuksessa tapahtuviin viestinnällisiin tehtäviin</a:t>
            </a:r>
            <a:endParaRPr lang="fr-FR" sz="2000" b="1" dirty="0">
              <a:solidFill>
                <a:schemeClr val="accent1">
                  <a:lumMod val="75000"/>
                </a:schemeClr>
              </a:solidFill>
            </a:endParaRPr>
          </a:p>
        </p:txBody>
      </p:sp>
      <p:sp>
        <p:nvSpPr>
          <p:cNvPr id="6" name="ZoneTexte 5">
            <a:extLst>
              <a:ext uri="{FF2B5EF4-FFF2-40B4-BE49-F238E27FC236}">
                <a16:creationId xmlns:a16="http://schemas.microsoft.com/office/drawing/2014/main" id="{099E2F0D-9477-C938-C309-BF37BB4DCE03}"/>
              </a:ext>
            </a:extLst>
          </p:cNvPr>
          <p:cNvSpPr txBox="1"/>
          <p:nvPr/>
        </p:nvSpPr>
        <p:spPr>
          <a:xfrm>
            <a:off x="6884084" y="1207432"/>
            <a:ext cx="4449170" cy="797078"/>
          </a:xfrm>
          <a:prstGeom prst="rect">
            <a:avLst/>
          </a:prstGeom>
          <a:noFill/>
        </p:spPr>
        <p:txBody>
          <a:bodyPr wrap="square" rtlCol="0">
            <a:spAutoFit/>
          </a:bodyPr>
          <a:lstStyle/>
          <a:p>
            <a:pPr>
              <a:lnSpc>
                <a:spcPct val="120000"/>
              </a:lnSpc>
            </a:pPr>
            <a:r>
              <a:rPr lang="fi-FI" sz="2000" b="1" dirty="0">
                <a:solidFill>
                  <a:schemeClr val="accent1">
                    <a:lumMod val="75000"/>
                  </a:schemeClr>
                </a:solidFill>
              </a:rPr>
              <a:t>Mitä tämä tarkoittaa jokapäiväisessä elämässä?</a:t>
            </a:r>
            <a:endParaRPr lang="fr-FR" sz="2000" b="1" dirty="0">
              <a:solidFill>
                <a:schemeClr val="accent1">
                  <a:lumMod val="75000"/>
                </a:schemeClr>
              </a:solidFill>
            </a:endParaRPr>
          </a:p>
        </p:txBody>
      </p:sp>
      <p:pic>
        <p:nvPicPr>
          <p:cNvPr id="5124" name="Picture 4" descr="Généré à partir de l’invite">
            <a:extLst>
              <a:ext uri="{FF2B5EF4-FFF2-40B4-BE49-F238E27FC236}">
                <a16:creationId xmlns:a16="http://schemas.microsoft.com/office/drawing/2014/main" id="{C430AB3B-20B2-4F2B-E5BA-E44C64F66EC1}"/>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817715" y="3586949"/>
            <a:ext cx="2519149" cy="2519149"/>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Généré à partir de l’invite">
            <a:extLst>
              <a:ext uri="{FF2B5EF4-FFF2-40B4-BE49-F238E27FC236}">
                <a16:creationId xmlns:a16="http://schemas.microsoft.com/office/drawing/2014/main" id="{3F0C05EA-6ACF-F0DE-0E12-42626E7684EF}"/>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021259" y="2056734"/>
            <a:ext cx="1792978" cy="1792978"/>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Généré à partir de l’invite">
            <a:extLst>
              <a:ext uri="{FF2B5EF4-FFF2-40B4-BE49-F238E27FC236}">
                <a16:creationId xmlns:a16="http://schemas.microsoft.com/office/drawing/2014/main" id="{ECD3D075-F731-736C-B576-104710971084}"/>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566425" y="3954161"/>
            <a:ext cx="1792978" cy="1769885"/>
          </a:xfrm>
          <a:prstGeom prst="rect">
            <a:avLst/>
          </a:prstGeom>
          <a:noFill/>
          <a:extLst>
            <a:ext uri="{909E8E84-426E-40DD-AFC4-6F175D3DCCD1}">
              <a14:hiddenFill xmlns:a14="http://schemas.microsoft.com/office/drawing/2010/main">
                <a:solidFill>
                  <a:srgbClr val="FFFFFF"/>
                </a:solidFill>
              </a14:hiddenFill>
            </a:ext>
          </a:extLst>
        </p:spPr>
      </p:pic>
      <p:cxnSp>
        <p:nvCxnSpPr>
          <p:cNvPr id="7" name="Connecteur droit 6">
            <a:extLst>
              <a:ext uri="{FF2B5EF4-FFF2-40B4-BE49-F238E27FC236}">
                <a16:creationId xmlns:a16="http://schemas.microsoft.com/office/drawing/2014/main" id="{B127C303-90E6-0D8C-7917-332DC8BB0906}"/>
              </a:ext>
            </a:extLst>
          </p:cNvPr>
          <p:cNvCxnSpPr/>
          <p:nvPr/>
        </p:nvCxnSpPr>
        <p:spPr>
          <a:xfrm>
            <a:off x="6096000" y="1651856"/>
            <a:ext cx="0" cy="4708004"/>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39555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8</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sp>
        <p:nvSpPr>
          <p:cNvPr id="5" name="ZoneTexte 4">
            <a:extLst>
              <a:ext uri="{FF2B5EF4-FFF2-40B4-BE49-F238E27FC236}">
                <a16:creationId xmlns:a16="http://schemas.microsoft.com/office/drawing/2014/main" id="{A3CB9438-2AE7-DE5B-16E4-7785818F0DCF}"/>
              </a:ext>
            </a:extLst>
          </p:cNvPr>
          <p:cNvSpPr txBox="1"/>
          <p:nvPr/>
        </p:nvSpPr>
        <p:spPr>
          <a:xfrm>
            <a:off x="1176406" y="1240549"/>
            <a:ext cx="4449170" cy="427681"/>
          </a:xfrm>
          <a:prstGeom prst="rect">
            <a:avLst/>
          </a:prstGeom>
          <a:noFill/>
        </p:spPr>
        <p:txBody>
          <a:bodyPr wrap="square" rtlCol="0">
            <a:spAutoFit/>
          </a:bodyPr>
          <a:lstStyle/>
          <a:p>
            <a:pPr algn="ctr">
              <a:lnSpc>
                <a:spcPct val="120000"/>
              </a:lnSpc>
            </a:pPr>
            <a:r>
              <a:rPr lang="fr-FR" sz="2000" b="1" dirty="0">
                <a:solidFill>
                  <a:schemeClr val="accent1">
                    <a:lumMod val="75000"/>
                  </a:schemeClr>
                </a:solidFill>
              </a:rPr>
              <a:t>Tehokas puhuja</a:t>
            </a:r>
          </a:p>
        </p:txBody>
      </p:sp>
      <p:sp>
        <p:nvSpPr>
          <p:cNvPr id="6" name="ZoneTexte 5">
            <a:extLst>
              <a:ext uri="{FF2B5EF4-FFF2-40B4-BE49-F238E27FC236}">
                <a16:creationId xmlns:a16="http://schemas.microsoft.com/office/drawing/2014/main" id="{099E2F0D-9477-C938-C309-BF37BB4DCE03}"/>
              </a:ext>
            </a:extLst>
          </p:cNvPr>
          <p:cNvSpPr txBox="1"/>
          <p:nvPr/>
        </p:nvSpPr>
        <p:spPr>
          <a:xfrm>
            <a:off x="6887694" y="1224175"/>
            <a:ext cx="4449170" cy="427681"/>
          </a:xfrm>
          <a:prstGeom prst="rect">
            <a:avLst/>
          </a:prstGeom>
          <a:noFill/>
        </p:spPr>
        <p:txBody>
          <a:bodyPr wrap="square" rtlCol="0">
            <a:spAutoFit/>
          </a:bodyPr>
          <a:lstStyle/>
          <a:p>
            <a:pPr algn="ctr">
              <a:lnSpc>
                <a:spcPct val="120000"/>
              </a:lnSpc>
            </a:pPr>
            <a:r>
              <a:rPr lang="fr-FR" sz="2000" b="1" dirty="0">
                <a:solidFill>
                  <a:schemeClr val="accent1">
                    <a:lumMod val="75000"/>
                  </a:schemeClr>
                </a:solidFill>
              </a:rPr>
              <a:t>Tehokas vastaanotin</a:t>
            </a:r>
          </a:p>
        </p:txBody>
      </p:sp>
      <p:cxnSp>
        <p:nvCxnSpPr>
          <p:cNvPr id="7" name="Connecteur droit 6">
            <a:extLst>
              <a:ext uri="{FF2B5EF4-FFF2-40B4-BE49-F238E27FC236}">
                <a16:creationId xmlns:a16="http://schemas.microsoft.com/office/drawing/2014/main" id="{B127C303-90E6-0D8C-7917-332DC8BB0906}"/>
              </a:ext>
            </a:extLst>
          </p:cNvPr>
          <p:cNvCxnSpPr/>
          <p:nvPr/>
        </p:nvCxnSpPr>
        <p:spPr>
          <a:xfrm>
            <a:off x="6096000" y="1651856"/>
            <a:ext cx="0" cy="470800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9" name="ZoneTexte 8">
            <a:extLst>
              <a:ext uri="{FF2B5EF4-FFF2-40B4-BE49-F238E27FC236}">
                <a16:creationId xmlns:a16="http://schemas.microsoft.com/office/drawing/2014/main" id="{6E8490C3-94CF-B1D4-3560-0AEE58D65DBF}"/>
              </a:ext>
            </a:extLst>
          </p:cNvPr>
          <p:cNvSpPr txBox="1"/>
          <p:nvPr/>
        </p:nvSpPr>
        <p:spPr>
          <a:xfrm>
            <a:off x="350717" y="1883026"/>
            <a:ext cx="5640648" cy="4435317"/>
          </a:xfrm>
          <a:prstGeom prst="rect">
            <a:avLst/>
          </a:prstGeom>
          <a:noFill/>
        </p:spPr>
        <p:txBody>
          <a:bodyPr wrap="square">
            <a:spAutoFit/>
          </a:bodyPr>
          <a:lstStyle/>
          <a:p>
            <a:pPr>
              <a:lnSpc>
                <a:spcPct val="120000"/>
              </a:lnSpc>
              <a:spcBef>
                <a:spcPts val="600"/>
              </a:spcBef>
            </a:pPr>
            <a:r>
              <a:rPr lang="fi-FI" sz="1800" b="1" dirty="0">
                <a:solidFill>
                  <a:schemeClr val="tx2">
                    <a:lumMod val="50000"/>
                  </a:schemeClr>
                </a:solidFill>
              </a:rPr>
              <a:t>Erottaa referenssit ja harhauttavat elementit toisistaan</a:t>
            </a:r>
          </a:p>
          <a:p>
            <a:pPr marL="285750" indent="-285750">
              <a:lnSpc>
                <a:spcPct val="120000"/>
              </a:lnSpc>
              <a:spcBef>
                <a:spcPts val="600"/>
              </a:spcBef>
              <a:buFont typeface="Arial" panose="020B0604020202020204" pitchFamily="34" charset="0"/>
              <a:buChar char="•"/>
            </a:pPr>
            <a:r>
              <a:rPr lang="fi-FI" sz="1800" dirty="0"/>
              <a:t>5 vuotta (henkinen ikä): vertaa suosittelijoita ja ei-suosittelijoita, mutta ei voi soveltaa tätä tietoa RC-tilanteisiin</a:t>
            </a:r>
          </a:p>
          <a:p>
            <a:pPr>
              <a:lnSpc>
                <a:spcPct val="120000"/>
              </a:lnSpc>
              <a:spcBef>
                <a:spcPts val="600"/>
              </a:spcBef>
            </a:pPr>
            <a:r>
              <a:rPr lang="fr-FR" sz="1800" b="1" dirty="0">
                <a:solidFill>
                  <a:schemeClr val="tx2">
                    <a:lumMod val="50000"/>
                  </a:schemeClr>
                </a:solidFill>
              </a:rPr>
              <a:t>Ottaa kuulijan huomioon</a:t>
            </a:r>
          </a:p>
          <a:p>
            <a:pPr marL="285750" indent="-285750">
              <a:lnSpc>
                <a:spcPct val="120000"/>
              </a:lnSpc>
              <a:spcBef>
                <a:spcPts val="600"/>
              </a:spcBef>
              <a:buFont typeface="Arial" panose="020B0604020202020204" pitchFamily="34" charset="0"/>
              <a:buChar char="•"/>
            </a:pPr>
            <a:r>
              <a:rPr lang="fi-FI" sz="1800" dirty="0"/>
              <a:t>6 v henkinen ikä: mukauttaa kielen kuulijan mukaan, olipa kyseessä aikuinen tai muu lapsi</a:t>
            </a:r>
          </a:p>
          <a:p>
            <a:pPr>
              <a:lnSpc>
                <a:spcPct val="120000"/>
              </a:lnSpc>
              <a:spcBef>
                <a:spcPts val="600"/>
              </a:spcBef>
            </a:pPr>
            <a:r>
              <a:rPr lang="fi-FI" sz="1800" b="1" dirty="0">
                <a:solidFill>
                  <a:schemeClr val="tx2">
                    <a:lumMod val="50000"/>
                  </a:schemeClr>
                </a:solidFill>
              </a:rPr>
              <a:t>Tiedon annostelu kvantitatiivisesti ja kvalitatiivisesti asiayhteyden mukaan.</a:t>
            </a:r>
          </a:p>
          <a:p>
            <a:pPr>
              <a:lnSpc>
                <a:spcPct val="120000"/>
              </a:lnSpc>
              <a:spcBef>
                <a:spcPts val="600"/>
              </a:spcBef>
            </a:pPr>
            <a:r>
              <a:rPr lang="fi-FI" sz="1800" dirty="0"/>
              <a:t>tarpeettomat viestit, jos viesti on monitahoinen tai jos vastaanottajalla on vaikeuksia ymmärtää viestiä.</a:t>
            </a:r>
            <a:endParaRPr lang="fr-FR" sz="1800" dirty="0"/>
          </a:p>
        </p:txBody>
      </p:sp>
      <p:sp>
        <p:nvSpPr>
          <p:cNvPr id="11" name="ZoneTexte 10">
            <a:extLst>
              <a:ext uri="{FF2B5EF4-FFF2-40B4-BE49-F238E27FC236}">
                <a16:creationId xmlns:a16="http://schemas.microsoft.com/office/drawing/2014/main" id="{D5699B31-DC5D-7D4A-8252-5BED63E3FE21}"/>
              </a:ext>
            </a:extLst>
          </p:cNvPr>
          <p:cNvSpPr txBox="1"/>
          <p:nvPr/>
        </p:nvSpPr>
        <p:spPr>
          <a:xfrm>
            <a:off x="6166515" y="1853883"/>
            <a:ext cx="5674760" cy="3770519"/>
          </a:xfrm>
          <a:prstGeom prst="rect">
            <a:avLst/>
          </a:prstGeom>
          <a:noFill/>
        </p:spPr>
        <p:txBody>
          <a:bodyPr wrap="square">
            <a:spAutoFit/>
          </a:bodyPr>
          <a:lstStyle/>
          <a:p>
            <a:pPr>
              <a:lnSpc>
                <a:spcPct val="120000"/>
              </a:lnSpc>
              <a:spcBef>
                <a:spcPts val="600"/>
              </a:spcBef>
            </a:pPr>
            <a:r>
              <a:rPr lang="fr-FR" sz="1800" b="1" dirty="0">
                <a:solidFill>
                  <a:schemeClr val="tx2">
                    <a:lumMod val="50000"/>
                  </a:schemeClr>
                </a:solidFill>
              </a:rPr>
              <a:t>5 vuotta: </a:t>
            </a:r>
            <a:r>
              <a:rPr lang="fr-FR" sz="1800" dirty="0">
                <a:solidFill>
                  <a:schemeClr val="tx1"/>
                </a:solidFill>
              </a:rPr>
              <a:t>vähän ymmärrystä viestin roolista</a:t>
            </a:r>
          </a:p>
          <a:p>
            <a:pPr>
              <a:lnSpc>
                <a:spcPct val="120000"/>
              </a:lnSpc>
              <a:spcBef>
                <a:spcPts val="600"/>
              </a:spcBef>
            </a:pPr>
            <a:r>
              <a:rPr lang="fi-FI" sz="1800" dirty="0"/>
              <a:t>Ei ymmärrä, että viesti on epäselvä</a:t>
            </a:r>
          </a:p>
          <a:p>
            <a:pPr marL="285750" indent="-285750">
              <a:lnSpc>
                <a:spcPct val="120000"/>
              </a:lnSpc>
              <a:spcBef>
                <a:spcPts val="600"/>
              </a:spcBef>
              <a:buFont typeface="Arial" panose="020B0604020202020204" pitchFamily="34" charset="0"/>
              <a:buChar char="•"/>
            </a:pPr>
            <a:r>
              <a:rPr lang="fi-FI" sz="1800" dirty="0"/>
              <a:t>Ei ymmärrä, että kommunikoinnin epäonnistuminen voi johtua puhujan antamien tietojen puutteesta</a:t>
            </a:r>
          </a:p>
          <a:p>
            <a:pPr>
              <a:lnSpc>
                <a:spcPct val="120000"/>
              </a:lnSpc>
              <a:spcBef>
                <a:spcPts val="600"/>
              </a:spcBef>
            </a:pPr>
            <a:r>
              <a:rPr lang="fr-FR" sz="1800" b="1" dirty="0">
                <a:solidFill>
                  <a:schemeClr val="tx2">
                    <a:lumMod val="50000"/>
                  </a:schemeClr>
                </a:solidFill>
              </a:rPr>
              <a:t>6 vuotta: </a:t>
            </a:r>
            <a:r>
              <a:rPr lang="fi-FI" sz="1800" dirty="0">
                <a:solidFill>
                  <a:schemeClr val="tx1"/>
                </a:solidFill>
              </a:rPr>
              <a:t>suosii kontrastisia viestejä, jotka eivät ole liian tarpeettomia</a:t>
            </a:r>
            <a:endParaRPr lang="fr-FR" sz="1800" dirty="0">
              <a:solidFill>
                <a:schemeClr val="tx1"/>
              </a:solidFill>
            </a:endParaRPr>
          </a:p>
          <a:p>
            <a:pPr>
              <a:lnSpc>
                <a:spcPct val="120000"/>
              </a:lnSpc>
              <a:spcBef>
                <a:spcPts val="600"/>
              </a:spcBef>
            </a:pPr>
            <a:r>
              <a:rPr lang="fr-FR" sz="1800" b="1" dirty="0">
                <a:solidFill>
                  <a:schemeClr val="accent1">
                    <a:lumMod val="75000"/>
                  </a:schemeClr>
                </a:solidFill>
              </a:rPr>
              <a:t>8 vuotta</a:t>
            </a:r>
            <a:r>
              <a:rPr lang="fr-FR" sz="1800" dirty="0"/>
              <a:t>: </a:t>
            </a:r>
            <a:r>
              <a:rPr lang="fi-FI" sz="1800" dirty="0"/>
              <a:t>kyky havaita viestin puutteet ja epäselvyydet</a:t>
            </a:r>
          </a:p>
          <a:p>
            <a:pPr>
              <a:lnSpc>
                <a:spcPct val="120000"/>
              </a:lnSpc>
              <a:spcBef>
                <a:spcPts val="600"/>
              </a:spcBef>
            </a:pPr>
            <a:r>
              <a:rPr lang="fr-FR" sz="1800" b="1" dirty="0">
                <a:solidFill>
                  <a:schemeClr val="accent1">
                    <a:lumMod val="75000"/>
                  </a:schemeClr>
                </a:solidFill>
              </a:rPr>
              <a:t>10 vuotta</a:t>
            </a:r>
            <a:r>
              <a:rPr lang="fr-FR" sz="1800" dirty="0"/>
              <a:t>: </a:t>
            </a:r>
            <a:r>
              <a:rPr lang="fi-FI" sz="1800" dirty="0"/>
              <a:t>hyötyä tarpeettomista viesteistä, joita he osaavat käyttää</a:t>
            </a:r>
            <a:endParaRPr lang="fr-FR" sz="1800" dirty="0"/>
          </a:p>
        </p:txBody>
      </p:sp>
    </p:spTree>
    <p:extLst>
      <p:ext uri="{BB962C8B-B14F-4D97-AF65-F5344CB8AC3E}">
        <p14:creationId xmlns:p14="http://schemas.microsoft.com/office/powerpoint/2010/main" val="38900063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9</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graphicFrame>
        <p:nvGraphicFramePr>
          <p:cNvPr id="2" name="Diagramme 1">
            <a:extLst>
              <a:ext uri="{FF2B5EF4-FFF2-40B4-BE49-F238E27FC236}">
                <a16:creationId xmlns:a16="http://schemas.microsoft.com/office/drawing/2014/main" id="{1AF701AE-0276-5154-B438-C8C7455C03A4}"/>
              </a:ext>
            </a:extLst>
          </p:cNvPr>
          <p:cNvGraphicFramePr/>
          <p:nvPr>
            <p:extLst>
              <p:ext uri="{D42A27DB-BD31-4B8C-83A1-F6EECF244321}">
                <p14:modId xmlns:p14="http://schemas.microsoft.com/office/powerpoint/2010/main" val="2595951918"/>
              </p:ext>
            </p:extLst>
          </p:nvPr>
        </p:nvGraphicFramePr>
        <p:xfrm>
          <a:off x="1157654" y="501661"/>
          <a:ext cx="10470239" cy="610849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6" name="ZoneTexte 5">
            <a:extLst>
              <a:ext uri="{FF2B5EF4-FFF2-40B4-BE49-F238E27FC236}">
                <a16:creationId xmlns:a16="http://schemas.microsoft.com/office/drawing/2014/main" id="{F4CAE071-F403-1D10-34FF-EF50ED6AEF73}"/>
              </a:ext>
            </a:extLst>
          </p:cNvPr>
          <p:cNvSpPr txBox="1"/>
          <p:nvPr/>
        </p:nvSpPr>
        <p:spPr>
          <a:xfrm>
            <a:off x="2108579" y="373170"/>
            <a:ext cx="7649569" cy="797013"/>
          </a:xfrm>
          <a:prstGeom prst="rect">
            <a:avLst/>
          </a:prstGeom>
          <a:noFill/>
        </p:spPr>
        <p:txBody>
          <a:bodyPr wrap="square">
            <a:spAutoFit/>
          </a:bodyPr>
          <a:lstStyle/>
          <a:p>
            <a:pPr>
              <a:lnSpc>
                <a:spcPct val="120000"/>
              </a:lnSpc>
            </a:pPr>
            <a:r>
              <a:rPr lang="fi-FI" sz="2000" b="1" dirty="0">
                <a:solidFill>
                  <a:schemeClr val="accent1">
                    <a:lumMod val="75000"/>
                  </a:schemeClr>
                </a:solidFill>
              </a:rPr>
              <a:t>Keskeisimmät ongelmat, joita kehitysvammaiset henkilöt kohtaavat viitteellisissä kommunikointitehtävissä.</a:t>
            </a:r>
            <a:endParaRPr lang="fr-FR" sz="2000" b="1" dirty="0">
              <a:solidFill>
                <a:schemeClr val="accent1">
                  <a:lumMod val="75000"/>
                </a:schemeClr>
              </a:solidFill>
            </a:endParaRPr>
          </a:p>
        </p:txBody>
      </p:sp>
    </p:spTree>
    <p:extLst>
      <p:ext uri="{BB962C8B-B14F-4D97-AF65-F5344CB8AC3E}">
        <p14:creationId xmlns:p14="http://schemas.microsoft.com/office/powerpoint/2010/main" val="821000842"/>
      </p:ext>
    </p:extLst>
  </p:cSld>
  <p:clrMapOvr>
    <a:masterClrMapping/>
  </p:clrMapOvr>
</p:sld>
</file>

<file path=ppt/theme/theme1.xml><?xml version="1.0" encoding="utf-8"?>
<a:theme xmlns:a="http://schemas.openxmlformats.org/drawingml/2006/main" name="AdornVTI">
  <a:themeElements>
    <a:clrScheme name="GC1">
      <a:dk1>
        <a:srgbClr val="000000"/>
      </a:dk1>
      <a:lt1>
        <a:srgbClr val="FFFFFF"/>
      </a:lt1>
      <a:dk2>
        <a:srgbClr val="2C2830"/>
      </a:dk2>
      <a:lt2>
        <a:srgbClr val="E0DCE1"/>
      </a:lt2>
      <a:accent1>
        <a:srgbClr val="908193"/>
      </a:accent1>
      <a:accent2>
        <a:srgbClr val="A08889"/>
      </a:accent2>
      <a:accent3>
        <a:srgbClr val="B48C7E"/>
      </a:accent3>
      <a:accent4>
        <a:srgbClr val="809C9B"/>
      </a:accent4>
      <a:accent5>
        <a:srgbClr val="899F91"/>
      </a:accent5>
      <a:accent6>
        <a:srgbClr val="728274"/>
      </a:accent6>
      <a:hlink>
        <a:srgbClr val="837585"/>
      </a:hlink>
      <a:folHlink>
        <a:srgbClr val="677E83"/>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833f7f52-ca37-4ad5-a460-7ba203df2864">
      <Terms xmlns="http://schemas.microsoft.com/office/infopath/2007/PartnerControls"/>
    </lcf76f155ced4ddcb4097134ff3c332f>
    <TaxCatchAll xmlns="7a866126-7c09-4654-844e-0d48a974f41d"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EB5839759C3754EA665FAF15703D35E" ma:contentTypeVersion="18" ma:contentTypeDescription="Crée un document." ma:contentTypeScope="" ma:versionID="9aa131ede40c40720ba52900d1631b23">
  <xsd:schema xmlns:xsd="http://www.w3.org/2001/XMLSchema" xmlns:xs="http://www.w3.org/2001/XMLSchema" xmlns:p="http://schemas.microsoft.com/office/2006/metadata/properties" xmlns:ns2="833f7f52-ca37-4ad5-a460-7ba203df2864" xmlns:ns3="7a866126-7c09-4654-844e-0d48a974f41d" targetNamespace="http://schemas.microsoft.com/office/2006/metadata/properties" ma:root="true" ma:fieldsID="1ea870961917295b23ab75fabc61b51a" ns2:_="" ns3:_="">
    <xsd:import namespace="833f7f52-ca37-4ad5-a460-7ba203df2864"/>
    <xsd:import namespace="7a866126-7c09-4654-844e-0d48a974f41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3:SharedWithUsers" minOccurs="0"/>
                <xsd:element ref="ns3:SharedWithDetails" minOccurs="0"/>
                <xsd:element ref="ns2:MediaServiceOCR"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33f7f52-ca37-4ad5-a460-7ba203df286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Balises d’images" ma:readOnly="false" ma:fieldId="{5cf76f15-5ced-4ddc-b409-7134ff3c332f}" ma:taxonomyMulti="true" ma:sspId="9463c496-16f3-45e4-b326-2a1a88d7a9d1"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a866126-7c09-4654-844e-0d48a974f41d" elementFormDefault="qualified">
    <xsd:import namespace="http://schemas.microsoft.com/office/2006/documentManagement/types"/>
    <xsd:import namespace="http://schemas.microsoft.com/office/infopath/2007/PartnerControls"/>
    <xsd:element name="SharedWithUsers" ma:index="17"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Partagé avec détails" ma:internalName="SharedWithDetails" ma:readOnly="true">
      <xsd:simpleType>
        <xsd:restriction base="dms:Note">
          <xsd:maxLength value="255"/>
        </xsd:restriction>
      </xsd:simpleType>
    </xsd:element>
    <xsd:element name="TaxCatchAll" ma:index="22" nillable="true" ma:displayName="Taxonomy Catch All Column" ma:hidden="true" ma:list="{19474f2f-4944-4388-b4b2-2aa20f81b265}" ma:internalName="TaxCatchAll" ma:showField="CatchAllData" ma:web="7a866126-7c09-4654-844e-0d48a974f41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52B3263-EF49-4234-9689-D9203774EBA0}">
  <ds:schemaRefs>
    <ds:schemaRef ds:uri="http://schemas.microsoft.com/office/2006/metadata/properties"/>
    <ds:schemaRef ds:uri="833f7f52-ca37-4ad5-a460-7ba203df2864"/>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7a866126-7c09-4654-844e-0d48a974f41d"/>
    <ds:schemaRef ds:uri="http://www.w3.org/XML/1998/namespace"/>
    <ds:schemaRef ds:uri="http://purl.org/dc/dcmitype/"/>
  </ds:schemaRefs>
</ds:datastoreItem>
</file>

<file path=customXml/itemProps2.xml><?xml version="1.0" encoding="utf-8"?>
<ds:datastoreItem xmlns:ds="http://schemas.openxmlformats.org/officeDocument/2006/customXml" ds:itemID="{528A6EDA-0BBA-4565-9A00-6CF4A6B1A9F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33f7f52-ca37-4ad5-a460-7ba203df2864"/>
    <ds:schemaRef ds:uri="7a866126-7c09-4654-844e-0d48a974f41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6EE3F76-5F07-4A06-AB32-E189D240DE7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10681</TotalTime>
  <Words>2393</Words>
  <Application>Microsoft Office PowerPoint</Application>
  <PresentationFormat>Laajakuva</PresentationFormat>
  <Paragraphs>181</Paragraphs>
  <Slides>18</Slides>
  <Notes>18</Notes>
  <HiddenSlides>0</HiddenSlides>
  <MMClips>0</MMClips>
  <ScaleCrop>false</ScaleCrop>
  <HeadingPairs>
    <vt:vector size="6" baseType="variant">
      <vt:variant>
        <vt:lpstr>Käytetyt fontit</vt:lpstr>
      </vt:variant>
      <vt:variant>
        <vt:i4>2</vt:i4>
      </vt:variant>
      <vt:variant>
        <vt:lpstr>Teema</vt:lpstr>
      </vt:variant>
      <vt:variant>
        <vt:i4>1</vt:i4>
      </vt:variant>
      <vt:variant>
        <vt:lpstr>Dian otsikot</vt:lpstr>
      </vt:variant>
      <vt:variant>
        <vt:i4>18</vt:i4>
      </vt:variant>
    </vt:vector>
  </HeadingPairs>
  <TitlesOfParts>
    <vt:vector size="21" baseType="lpstr">
      <vt:lpstr>Arial</vt:lpstr>
      <vt:lpstr>Calibri</vt:lpstr>
      <vt:lpstr>AdornVTI</vt:lpstr>
      <vt:lpstr> </vt:lpstr>
      <vt:lpstr>PowerPoint-esitys</vt:lpstr>
      <vt:lpstr>PowerPoint-esitys</vt:lpstr>
      <vt:lpstr>PowerPoint-esitys</vt:lpstr>
      <vt:lpstr>PowerPoint-esitys</vt:lpstr>
      <vt:lpstr>PowerPoint-esitys</vt:lpstr>
      <vt:lpstr>PowerPoint-esitys</vt:lpstr>
      <vt:lpstr>PowerPoint-esitys</vt:lpstr>
      <vt:lpstr>PowerPoint-esitys</vt:lpstr>
      <vt:lpstr>PowerPoint-esitys</vt:lpstr>
      <vt:lpstr>PowerPoint-esitys</vt:lpstr>
      <vt:lpstr>PowerPoint-esitys</vt:lpstr>
      <vt:lpstr>PowerPoint-esitys</vt:lpstr>
      <vt:lpstr>PowerPoint-esitys</vt:lpstr>
      <vt:lpstr>PowerPoint-esitys</vt:lpstr>
      <vt:lpstr>PowerPoint-esitys</vt:lpstr>
      <vt:lpstr>PowerPoint-esitys</vt:lpstr>
      <vt:lpstr>PowerPoint-esitys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Kalianne  Farren [EASPD]</dc:creator>
  <cp:lastModifiedBy>Ojala Krista</cp:lastModifiedBy>
  <cp:revision>51</cp:revision>
  <dcterms:created xsi:type="dcterms:W3CDTF">2023-11-23T08:37:25Z</dcterms:created>
  <dcterms:modified xsi:type="dcterms:W3CDTF">2024-12-14T17:28:11Z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0x010100FEB5839759C3754EA665FAF15703D35E</vt:lpwstr>
  </property>
  <property fmtid="{D5CDD505-2E9C-101B-9397-08002B2CF9AE}" pid="3" name="MediaServiceImageTags">
    <vt:lpwstr/>
  </property>
</Properties>
</file>