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4"/>
  </p:notesMasterIdLst>
  <p:sldIdLst>
    <p:sldId id="256" r:id="rId5"/>
    <p:sldId id="257" r:id="rId6"/>
    <p:sldId id="261" r:id="rId7"/>
    <p:sldId id="258" r:id="rId8"/>
    <p:sldId id="270" r:id="rId9"/>
    <p:sldId id="269" r:id="rId10"/>
    <p:sldId id="272" r:id="rId11"/>
    <p:sldId id="273" r:id="rId12"/>
    <p:sldId id="268"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0CB4"/>
    <a:srgbClr val="33A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8CC68C-FED4-498F-A095-9E7511D7E00F}" v="9" dt="2024-12-09T14:26:32.28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095" autoAdjust="0"/>
  </p:normalViewPr>
  <p:slideViewPr>
    <p:cSldViewPr snapToGrid="0">
      <p:cViewPr varScale="1">
        <p:scale>
          <a:sx n="112" d="100"/>
          <a:sy n="112" d="100"/>
        </p:scale>
        <p:origin x="213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23"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4339EB6C-310F-4071-8685-3D7D99AF4648}"/>
    <pc:docChg chg="undo custSel addSld delSld modSld">
      <pc:chgData name="CHRISTELLE DECLERCQ" userId="6105ae43-a600-46e8-812e-1762419aa502" providerId="ADAL" clId="{4339EB6C-310F-4071-8685-3D7D99AF4648}" dt="2024-07-23T09:18:05.289" v="3928" actId="1076"/>
      <pc:docMkLst>
        <pc:docMk/>
      </pc:docMkLst>
      <pc:sldChg chg="modSp mod">
        <pc:chgData name="CHRISTELLE DECLERCQ" userId="6105ae43-a600-46e8-812e-1762419aa502" providerId="ADAL" clId="{4339EB6C-310F-4071-8685-3D7D99AF4648}" dt="2024-07-22T13:51:51.763" v="1" actId="113"/>
        <pc:sldMkLst>
          <pc:docMk/>
          <pc:sldMk cId="0" sldId="257"/>
        </pc:sldMkLst>
      </pc:sldChg>
      <pc:sldChg chg="addSp delSp modSp mod modNotesTx">
        <pc:chgData name="CHRISTELLE DECLERCQ" userId="6105ae43-a600-46e8-812e-1762419aa502" providerId="ADAL" clId="{4339EB6C-310F-4071-8685-3D7D99AF4648}" dt="2024-07-23T08:13:17.935" v="1893" actId="20577"/>
        <pc:sldMkLst>
          <pc:docMk/>
          <pc:sldMk cId="0" sldId="258"/>
        </pc:sldMkLst>
      </pc:sldChg>
      <pc:sldChg chg="modSp mod modNotesTx">
        <pc:chgData name="CHRISTELLE DECLERCQ" userId="6105ae43-a600-46e8-812e-1762419aa502" providerId="ADAL" clId="{4339EB6C-310F-4071-8685-3D7D99AF4648}" dt="2024-07-22T13:52:49.232" v="130" actId="20577"/>
        <pc:sldMkLst>
          <pc:docMk/>
          <pc:sldMk cId="1608186336" sldId="261"/>
        </pc:sldMkLst>
      </pc:sldChg>
      <pc:sldChg chg="del">
        <pc:chgData name="CHRISTELLE DECLERCQ" userId="6105ae43-a600-46e8-812e-1762419aa502" providerId="ADAL" clId="{4339EB6C-310F-4071-8685-3D7D99AF4648}" dt="2024-07-22T13:53:56.775" v="158" actId="47"/>
        <pc:sldMkLst>
          <pc:docMk/>
          <pc:sldMk cId="1062621727" sldId="262"/>
        </pc:sldMkLst>
      </pc:sldChg>
      <pc:sldChg chg="del">
        <pc:chgData name="CHRISTELLE DECLERCQ" userId="6105ae43-a600-46e8-812e-1762419aa502" providerId="ADAL" clId="{4339EB6C-310F-4071-8685-3D7D99AF4648}" dt="2024-07-22T13:53:58.366" v="159" actId="47"/>
        <pc:sldMkLst>
          <pc:docMk/>
          <pc:sldMk cId="1433995988" sldId="263"/>
        </pc:sldMkLst>
      </pc:sldChg>
      <pc:sldChg chg="del">
        <pc:chgData name="CHRISTELLE DECLERCQ" userId="6105ae43-a600-46e8-812e-1762419aa502" providerId="ADAL" clId="{4339EB6C-310F-4071-8685-3D7D99AF4648}" dt="2024-07-22T13:53:59.045" v="160" actId="47"/>
        <pc:sldMkLst>
          <pc:docMk/>
          <pc:sldMk cId="1100313335" sldId="264"/>
        </pc:sldMkLst>
      </pc:sldChg>
      <pc:sldChg chg="del">
        <pc:chgData name="CHRISTELLE DECLERCQ" userId="6105ae43-a600-46e8-812e-1762419aa502" providerId="ADAL" clId="{4339EB6C-310F-4071-8685-3D7D99AF4648}" dt="2024-07-22T13:54:00.433" v="162" actId="47"/>
        <pc:sldMkLst>
          <pc:docMk/>
          <pc:sldMk cId="3473132355" sldId="265"/>
        </pc:sldMkLst>
      </pc:sldChg>
      <pc:sldChg chg="del">
        <pc:chgData name="CHRISTELLE DECLERCQ" userId="6105ae43-a600-46e8-812e-1762419aa502" providerId="ADAL" clId="{4339EB6C-310F-4071-8685-3D7D99AF4648}" dt="2024-07-22T13:54:01.419" v="163" actId="47"/>
        <pc:sldMkLst>
          <pc:docMk/>
          <pc:sldMk cId="2893968652" sldId="266"/>
        </pc:sldMkLst>
      </pc:sldChg>
      <pc:sldChg chg="del">
        <pc:chgData name="CHRISTELLE DECLERCQ" userId="6105ae43-a600-46e8-812e-1762419aa502" providerId="ADAL" clId="{4339EB6C-310F-4071-8685-3D7D99AF4648}" dt="2024-07-22T13:54:04.260" v="166" actId="47"/>
        <pc:sldMkLst>
          <pc:docMk/>
          <pc:sldMk cId="1113508281" sldId="267"/>
        </pc:sldMkLst>
      </pc:sldChg>
      <pc:sldChg chg="modSp mod">
        <pc:chgData name="CHRISTELLE DECLERCQ" userId="6105ae43-a600-46e8-812e-1762419aa502" providerId="ADAL" clId="{4339EB6C-310F-4071-8685-3D7D99AF4648}" dt="2024-07-23T09:18:05.289" v="3928" actId="1076"/>
        <pc:sldMkLst>
          <pc:docMk/>
          <pc:sldMk cId="110182478" sldId="268"/>
        </pc:sldMkLst>
      </pc:sldChg>
      <pc:sldChg chg="del">
        <pc:chgData name="CHRISTELLE DECLERCQ" userId="6105ae43-a600-46e8-812e-1762419aa502" providerId="ADAL" clId="{4339EB6C-310F-4071-8685-3D7D99AF4648}" dt="2024-07-22T13:53:59.730" v="161" actId="47"/>
        <pc:sldMkLst>
          <pc:docMk/>
          <pc:sldMk cId="242146591" sldId="269"/>
        </pc:sldMkLst>
      </pc:sldChg>
      <pc:sldChg chg="addSp delSp modSp add mod modNotesTx">
        <pc:chgData name="CHRISTELLE DECLERCQ" userId="6105ae43-a600-46e8-812e-1762419aa502" providerId="ADAL" clId="{4339EB6C-310F-4071-8685-3D7D99AF4648}" dt="2024-07-23T08:36:21.373" v="2816" actId="20577"/>
        <pc:sldMkLst>
          <pc:docMk/>
          <pc:sldMk cId="469942489" sldId="269"/>
        </pc:sldMkLst>
      </pc:sldChg>
      <pc:sldChg chg="addSp delSp modSp add mod modNotesTx">
        <pc:chgData name="CHRISTELLE DECLERCQ" userId="6105ae43-a600-46e8-812e-1762419aa502" providerId="ADAL" clId="{4339EB6C-310F-4071-8685-3D7D99AF4648}" dt="2024-07-23T08:29:55.892" v="2638" actId="20577"/>
        <pc:sldMkLst>
          <pc:docMk/>
          <pc:sldMk cId="4001897446" sldId="270"/>
        </pc:sldMkLst>
      </pc:sldChg>
      <pc:sldChg chg="del">
        <pc:chgData name="CHRISTELLE DECLERCQ" userId="6105ae43-a600-46e8-812e-1762419aa502" providerId="ADAL" clId="{4339EB6C-310F-4071-8685-3D7D99AF4648}" dt="2024-07-22T13:54:02.238" v="164" actId="47"/>
        <pc:sldMkLst>
          <pc:docMk/>
          <pc:sldMk cId="334585071" sldId="271"/>
        </pc:sldMkLst>
      </pc:sldChg>
      <pc:sldChg chg="delSp modSp add mod modNotesTx">
        <pc:chgData name="CHRISTELLE DECLERCQ" userId="6105ae43-a600-46e8-812e-1762419aa502" providerId="ADAL" clId="{4339EB6C-310F-4071-8685-3D7D99AF4648}" dt="2024-07-23T08:37:32.463" v="2822" actId="478"/>
        <pc:sldMkLst>
          <pc:docMk/>
          <pc:sldMk cId="2769031879" sldId="271"/>
        </pc:sldMkLst>
      </pc:sldChg>
      <pc:sldChg chg="del">
        <pc:chgData name="CHRISTELLE DECLERCQ" userId="6105ae43-a600-46e8-812e-1762419aa502" providerId="ADAL" clId="{4339EB6C-310F-4071-8685-3D7D99AF4648}" dt="2024-07-22T13:54:03.327" v="165" actId="47"/>
        <pc:sldMkLst>
          <pc:docMk/>
          <pc:sldMk cId="62002215" sldId="272"/>
        </pc:sldMkLst>
      </pc:sldChg>
      <pc:sldChg chg="addSp modSp add modNotesTx">
        <pc:chgData name="CHRISTELLE DECLERCQ" userId="6105ae43-a600-46e8-812e-1762419aa502" providerId="ADAL" clId="{4339EB6C-310F-4071-8685-3D7D99AF4648}" dt="2024-07-23T08:46:15.979" v="3102"/>
        <pc:sldMkLst>
          <pc:docMk/>
          <pc:sldMk cId="3252499576" sldId="272"/>
        </pc:sldMkLst>
      </pc:sldChg>
      <pc:sldChg chg="addSp delSp modSp add mod modNotesTx">
        <pc:chgData name="CHRISTELLE DECLERCQ" userId="6105ae43-a600-46e8-812e-1762419aa502" providerId="ADAL" clId="{4339EB6C-310F-4071-8685-3D7D99AF4648}" dt="2024-07-23T09:17:27.626" v="3923"/>
        <pc:sldMkLst>
          <pc:docMk/>
          <pc:sldMk cId="710258661" sldId="273"/>
        </pc:sldMkLst>
      </pc:sldChg>
      <pc:sldChg chg="del">
        <pc:chgData name="CHRISTELLE DECLERCQ" userId="6105ae43-a600-46e8-812e-1762419aa502" providerId="ADAL" clId="{4339EB6C-310F-4071-8685-3D7D99AF4648}" dt="2024-07-22T13:54:05.130" v="167" actId="47"/>
        <pc:sldMkLst>
          <pc:docMk/>
          <pc:sldMk cId="3932859392" sldId="273"/>
        </pc:sldMkLst>
      </pc:sldChg>
    </pc:docChg>
  </pc:docChgLst>
  <pc:docChgLst>
    <pc:chgData name="Kosola Maisa" userId="4b3326f0-aff6-4f7a-9d3f-bb0cbbc8dd91" providerId="ADAL" clId="{678CC68C-FED4-498F-A095-9E7511D7E00F}"/>
    <pc:docChg chg="custSel modSld">
      <pc:chgData name="Kosola Maisa" userId="4b3326f0-aff6-4f7a-9d3f-bb0cbbc8dd91" providerId="ADAL" clId="{678CC68C-FED4-498F-A095-9E7511D7E00F}" dt="2024-12-09T14:26:32.286" v="18"/>
      <pc:docMkLst>
        <pc:docMk/>
      </pc:docMkLst>
      <pc:sldChg chg="addSp modSp mod">
        <pc:chgData name="Kosola Maisa" userId="4b3326f0-aff6-4f7a-9d3f-bb0cbbc8dd91" providerId="ADAL" clId="{678CC68C-FED4-498F-A095-9E7511D7E00F}" dt="2024-12-09T14:26:05.839" v="1" actId="1076"/>
        <pc:sldMkLst>
          <pc:docMk/>
          <pc:sldMk cId="0" sldId="256"/>
        </pc:sldMkLst>
        <pc:picChg chg="add mod">
          <ac:chgData name="Kosola Maisa" userId="4b3326f0-aff6-4f7a-9d3f-bb0cbbc8dd91" providerId="ADAL" clId="{678CC68C-FED4-498F-A095-9E7511D7E00F}" dt="2024-12-09T14:26:05.839" v="1" actId="1076"/>
          <ac:picMkLst>
            <pc:docMk/>
            <pc:sldMk cId="0" sldId="256"/>
            <ac:picMk id="4" creationId="{3185DCF6-6932-37AD-C4B0-2D68352C9918}"/>
          </ac:picMkLst>
        </pc:picChg>
      </pc:sldChg>
      <pc:sldChg chg="addSp delSp modSp mod">
        <pc:chgData name="Kosola Maisa" userId="4b3326f0-aff6-4f7a-9d3f-bb0cbbc8dd91" providerId="ADAL" clId="{678CC68C-FED4-498F-A095-9E7511D7E00F}" dt="2024-12-09T14:26:08.938" v="3"/>
        <pc:sldMkLst>
          <pc:docMk/>
          <pc:sldMk cId="0" sldId="257"/>
        </pc:sldMkLst>
        <pc:spChg chg="add mod">
          <ac:chgData name="Kosola Maisa" userId="4b3326f0-aff6-4f7a-9d3f-bb0cbbc8dd91" providerId="ADAL" clId="{678CC68C-FED4-498F-A095-9E7511D7E00F}" dt="2024-12-09T14:26:08.679" v="2" actId="478"/>
          <ac:spMkLst>
            <pc:docMk/>
            <pc:sldMk cId="0" sldId="257"/>
            <ac:spMk id="3" creationId="{4E59B9B9-74A1-12CD-0D3B-C6BD7DCE103C}"/>
          </ac:spMkLst>
        </pc:spChg>
        <pc:picChg chg="add mod">
          <ac:chgData name="Kosola Maisa" userId="4b3326f0-aff6-4f7a-9d3f-bb0cbbc8dd91" providerId="ADAL" clId="{678CC68C-FED4-498F-A095-9E7511D7E00F}" dt="2024-12-09T14:26:08.938" v="3"/>
          <ac:picMkLst>
            <pc:docMk/>
            <pc:sldMk cId="0" sldId="257"/>
            <ac:picMk id="4" creationId="{2B154C9C-B00D-3C84-24E2-568840D670DC}"/>
          </ac:picMkLst>
        </pc:picChg>
        <pc:picChg chg="del">
          <ac:chgData name="Kosola Maisa" userId="4b3326f0-aff6-4f7a-9d3f-bb0cbbc8dd91" providerId="ADAL" clId="{678CC68C-FED4-498F-A095-9E7511D7E00F}" dt="2024-12-09T14:26:08.679" v="2" actId="478"/>
          <ac:picMkLst>
            <pc:docMk/>
            <pc:sldMk cId="0" sldId="257"/>
            <ac:picMk id="111" creationId="{00000000-0000-0000-0000-000000000000}"/>
          </ac:picMkLst>
        </pc:picChg>
      </pc:sldChg>
      <pc:sldChg chg="addSp delSp modSp mod">
        <pc:chgData name="Kosola Maisa" userId="4b3326f0-aff6-4f7a-9d3f-bb0cbbc8dd91" providerId="ADAL" clId="{678CC68C-FED4-498F-A095-9E7511D7E00F}" dt="2024-12-09T14:26:14.098" v="7"/>
        <pc:sldMkLst>
          <pc:docMk/>
          <pc:sldMk cId="0" sldId="258"/>
        </pc:sldMkLst>
        <pc:spChg chg="add mod">
          <ac:chgData name="Kosola Maisa" userId="4b3326f0-aff6-4f7a-9d3f-bb0cbbc8dd91" providerId="ADAL" clId="{678CC68C-FED4-498F-A095-9E7511D7E00F}" dt="2024-12-09T14:26:13.854" v="6" actId="478"/>
          <ac:spMkLst>
            <pc:docMk/>
            <pc:sldMk cId="0" sldId="258"/>
            <ac:spMk id="3" creationId="{E46A854D-298B-6E61-4F9B-EBFCCB1863F8}"/>
          </ac:spMkLst>
        </pc:spChg>
        <pc:picChg chg="add mod">
          <ac:chgData name="Kosola Maisa" userId="4b3326f0-aff6-4f7a-9d3f-bb0cbbc8dd91" providerId="ADAL" clId="{678CC68C-FED4-498F-A095-9E7511D7E00F}" dt="2024-12-09T14:26:14.098" v="7"/>
          <ac:picMkLst>
            <pc:docMk/>
            <pc:sldMk cId="0" sldId="258"/>
            <ac:picMk id="4" creationId="{788CDC03-A2A0-89E3-29A2-D5F430B108E8}"/>
          </ac:picMkLst>
        </pc:picChg>
        <pc:picChg chg="del">
          <ac:chgData name="Kosola Maisa" userId="4b3326f0-aff6-4f7a-9d3f-bb0cbbc8dd91" providerId="ADAL" clId="{678CC68C-FED4-498F-A095-9E7511D7E00F}" dt="2024-12-09T14:26:13.854" v="6" actId="478"/>
          <ac:picMkLst>
            <pc:docMk/>
            <pc:sldMk cId="0" sldId="258"/>
            <ac:picMk id="120" creationId="{00000000-0000-0000-0000-000000000000}"/>
          </ac:picMkLst>
        </pc:picChg>
      </pc:sldChg>
      <pc:sldChg chg="addSp delSp modSp mod">
        <pc:chgData name="Kosola Maisa" userId="4b3326f0-aff6-4f7a-9d3f-bb0cbbc8dd91" providerId="ADAL" clId="{678CC68C-FED4-498F-A095-9E7511D7E00F}" dt="2024-12-09T14:26:11.338" v="5"/>
        <pc:sldMkLst>
          <pc:docMk/>
          <pc:sldMk cId="1608186336" sldId="261"/>
        </pc:sldMkLst>
        <pc:spChg chg="add mod">
          <ac:chgData name="Kosola Maisa" userId="4b3326f0-aff6-4f7a-9d3f-bb0cbbc8dd91" providerId="ADAL" clId="{678CC68C-FED4-498F-A095-9E7511D7E00F}" dt="2024-12-09T14:26:11.086" v="4" actId="478"/>
          <ac:spMkLst>
            <pc:docMk/>
            <pc:sldMk cId="1608186336" sldId="261"/>
            <ac:spMk id="3" creationId="{8C26B071-1E08-9332-63AD-EAEF9CFEDD7A}"/>
          </ac:spMkLst>
        </pc:spChg>
        <pc:picChg chg="add mod">
          <ac:chgData name="Kosola Maisa" userId="4b3326f0-aff6-4f7a-9d3f-bb0cbbc8dd91" providerId="ADAL" clId="{678CC68C-FED4-498F-A095-9E7511D7E00F}" dt="2024-12-09T14:26:11.338" v="5"/>
          <ac:picMkLst>
            <pc:docMk/>
            <pc:sldMk cId="1608186336" sldId="261"/>
            <ac:picMk id="4" creationId="{159960C9-6512-68BF-FDFC-B434D38B6282}"/>
          </ac:picMkLst>
        </pc:picChg>
        <pc:picChg chg="del">
          <ac:chgData name="Kosola Maisa" userId="4b3326f0-aff6-4f7a-9d3f-bb0cbbc8dd91" providerId="ADAL" clId="{678CC68C-FED4-498F-A095-9E7511D7E00F}" dt="2024-12-09T14:26:11.086" v="4" actId="478"/>
          <ac:picMkLst>
            <pc:docMk/>
            <pc:sldMk cId="1608186336" sldId="261"/>
            <ac:picMk id="111" creationId="{00000000-0000-0000-0000-000000000000}"/>
          </ac:picMkLst>
        </pc:picChg>
      </pc:sldChg>
      <pc:sldChg chg="addSp delSp modSp mod">
        <pc:chgData name="Kosola Maisa" userId="4b3326f0-aff6-4f7a-9d3f-bb0cbbc8dd91" providerId="ADAL" clId="{678CC68C-FED4-498F-A095-9E7511D7E00F}" dt="2024-12-09T14:26:32.286" v="18"/>
        <pc:sldMkLst>
          <pc:docMk/>
          <pc:sldMk cId="110182478" sldId="268"/>
        </pc:sldMkLst>
        <pc:spChg chg="add mod">
          <ac:chgData name="Kosola Maisa" userId="4b3326f0-aff6-4f7a-9d3f-bb0cbbc8dd91" providerId="ADAL" clId="{678CC68C-FED4-498F-A095-9E7511D7E00F}" dt="2024-12-09T14:26:31.990" v="17" actId="478"/>
          <ac:spMkLst>
            <pc:docMk/>
            <pc:sldMk cId="110182478" sldId="268"/>
            <ac:spMk id="3" creationId="{697CD5CF-1A6B-5D54-54D6-71A15846546D}"/>
          </ac:spMkLst>
        </pc:spChg>
        <pc:picChg chg="add mod">
          <ac:chgData name="Kosola Maisa" userId="4b3326f0-aff6-4f7a-9d3f-bb0cbbc8dd91" providerId="ADAL" clId="{678CC68C-FED4-498F-A095-9E7511D7E00F}" dt="2024-12-09T14:26:32.286" v="18"/>
          <ac:picMkLst>
            <pc:docMk/>
            <pc:sldMk cId="110182478" sldId="268"/>
            <ac:picMk id="4" creationId="{4883C95A-08F1-FCF1-C7D9-AFD8D559A5BC}"/>
          </ac:picMkLst>
        </pc:picChg>
        <pc:picChg chg="del">
          <ac:chgData name="Kosola Maisa" userId="4b3326f0-aff6-4f7a-9d3f-bb0cbbc8dd91" providerId="ADAL" clId="{678CC68C-FED4-498F-A095-9E7511D7E00F}" dt="2024-12-09T14:26:31.990" v="17" actId="478"/>
          <ac:picMkLst>
            <pc:docMk/>
            <pc:sldMk cId="110182478" sldId="268"/>
            <ac:picMk id="120" creationId="{00000000-0000-0000-0000-000000000000}"/>
          </ac:picMkLst>
        </pc:picChg>
      </pc:sldChg>
      <pc:sldChg chg="addSp delSp modSp mod">
        <pc:chgData name="Kosola Maisa" userId="4b3326f0-aff6-4f7a-9d3f-bb0cbbc8dd91" providerId="ADAL" clId="{678CC68C-FED4-498F-A095-9E7511D7E00F}" dt="2024-12-09T14:26:21.154" v="12"/>
        <pc:sldMkLst>
          <pc:docMk/>
          <pc:sldMk cId="469942489" sldId="269"/>
        </pc:sldMkLst>
        <pc:spChg chg="add mod">
          <ac:chgData name="Kosola Maisa" userId="4b3326f0-aff6-4f7a-9d3f-bb0cbbc8dd91" providerId="ADAL" clId="{678CC68C-FED4-498F-A095-9E7511D7E00F}" dt="2024-12-09T14:26:20.918" v="11" actId="478"/>
          <ac:spMkLst>
            <pc:docMk/>
            <pc:sldMk cId="469942489" sldId="269"/>
            <ac:spMk id="4" creationId="{9FA69205-EA07-AF88-0862-D8A140E33115}"/>
          </ac:spMkLst>
        </pc:spChg>
        <pc:picChg chg="add mod">
          <ac:chgData name="Kosola Maisa" userId="4b3326f0-aff6-4f7a-9d3f-bb0cbbc8dd91" providerId="ADAL" clId="{678CC68C-FED4-498F-A095-9E7511D7E00F}" dt="2024-12-09T14:26:21.154" v="12"/>
          <ac:picMkLst>
            <pc:docMk/>
            <pc:sldMk cId="469942489" sldId="269"/>
            <ac:picMk id="5" creationId="{D438A5DD-FB66-AAA1-C46E-6A7DB551B7B4}"/>
          </ac:picMkLst>
        </pc:picChg>
        <pc:picChg chg="del mod">
          <ac:chgData name="Kosola Maisa" userId="4b3326f0-aff6-4f7a-9d3f-bb0cbbc8dd91" providerId="ADAL" clId="{678CC68C-FED4-498F-A095-9E7511D7E00F}" dt="2024-12-09T14:26:20.918" v="11" actId="478"/>
          <ac:picMkLst>
            <pc:docMk/>
            <pc:sldMk cId="469942489" sldId="269"/>
            <ac:picMk id="120" creationId="{00000000-0000-0000-0000-000000000000}"/>
          </ac:picMkLst>
        </pc:picChg>
      </pc:sldChg>
      <pc:sldChg chg="addSp delSp modSp mod">
        <pc:chgData name="Kosola Maisa" userId="4b3326f0-aff6-4f7a-9d3f-bb0cbbc8dd91" providerId="ADAL" clId="{678CC68C-FED4-498F-A095-9E7511D7E00F}" dt="2024-12-09T14:26:18.510" v="9"/>
        <pc:sldMkLst>
          <pc:docMk/>
          <pc:sldMk cId="4001897446" sldId="270"/>
        </pc:sldMkLst>
        <pc:spChg chg="add mod">
          <ac:chgData name="Kosola Maisa" userId="4b3326f0-aff6-4f7a-9d3f-bb0cbbc8dd91" providerId="ADAL" clId="{678CC68C-FED4-498F-A095-9E7511D7E00F}" dt="2024-12-09T14:26:18.248" v="8" actId="478"/>
          <ac:spMkLst>
            <pc:docMk/>
            <pc:sldMk cId="4001897446" sldId="270"/>
            <ac:spMk id="4" creationId="{577DC864-B968-BF2F-2712-6F6CE9F63656}"/>
          </ac:spMkLst>
        </pc:spChg>
        <pc:picChg chg="add mod">
          <ac:chgData name="Kosola Maisa" userId="4b3326f0-aff6-4f7a-9d3f-bb0cbbc8dd91" providerId="ADAL" clId="{678CC68C-FED4-498F-A095-9E7511D7E00F}" dt="2024-12-09T14:26:18.510" v="9"/>
          <ac:picMkLst>
            <pc:docMk/>
            <pc:sldMk cId="4001897446" sldId="270"/>
            <ac:picMk id="5" creationId="{4984D7C9-644D-CB8E-820F-C3F79A08B3A8}"/>
          </ac:picMkLst>
        </pc:picChg>
        <pc:picChg chg="del">
          <ac:chgData name="Kosola Maisa" userId="4b3326f0-aff6-4f7a-9d3f-bb0cbbc8dd91" providerId="ADAL" clId="{678CC68C-FED4-498F-A095-9E7511D7E00F}" dt="2024-12-09T14:26:18.248" v="8" actId="478"/>
          <ac:picMkLst>
            <pc:docMk/>
            <pc:sldMk cId="4001897446" sldId="270"/>
            <ac:picMk id="120" creationId="{00000000-0000-0000-0000-000000000000}"/>
          </ac:picMkLst>
        </pc:picChg>
      </pc:sldChg>
      <pc:sldChg chg="addSp delSp modSp mod">
        <pc:chgData name="Kosola Maisa" userId="4b3326f0-aff6-4f7a-9d3f-bb0cbbc8dd91" providerId="ADAL" clId="{678CC68C-FED4-498F-A095-9E7511D7E00F}" dt="2024-12-09T14:26:24.653" v="14"/>
        <pc:sldMkLst>
          <pc:docMk/>
          <pc:sldMk cId="3252499576" sldId="272"/>
        </pc:sldMkLst>
        <pc:spChg chg="add mod">
          <ac:chgData name="Kosola Maisa" userId="4b3326f0-aff6-4f7a-9d3f-bb0cbbc8dd91" providerId="ADAL" clId="{678CC68C-FED4-498F-A095-9E7511D7E00F}" dt="2024-12-09T14:26:24.371" v="13" actId="478"/>
          <ac:spMkLst>
            <pc:docMk/>
            <pc:sldMk cId="3252499576" sldId="272"/>
            <ac:spMk id="4" creationId="{C3F99277-F76C-C22A-1960-73AE9C135026}"/>
          </ac:spMkLst>
        </pc:spChg>
        <pc:picChg chg="add mod">
          <ac:chgData name="Kosola Maisa" userId="4b3326f0-aff6-4f7a-9d3f-bb0cbbc8dd91" providerId="ADAL" clId="{678CC68C-FED4-498F-A095-9E7511D7E00F}" dt="2024-12-09T14:26:24.653" v="14"/>
          <ac:picMkLst>
            <pc:docMk/>
            <pc:sldMk cId="3252499576" sldId="272"/>
            <ac:picMk id="5" creationId="{C278EE8E-3B6E-79E9-2A7F-D2A7BA4AB94C}"/>
          </ac:picMkLst>
        </pc:picChg>
        <pc:picChg chg="del">
          <ac:chgData name="Kosola Maisa" userId="4b3326f0-aff6-4f7a-9d3f-bb0cbbc8dd91" providerId="ADAL" clId="{678CC68C-FED4-498F-A095-9E7511D7E00F}" dt="2024-12-09T14:26:24.371" v="13" actId="478"/>
          <ac:picMkLst>
            <pc:docMk/>
            <pc:sldMk cId="3252499576" sldId="272"/>
            <ac:picMk id="120" creationId="{00000000-0000-0000-0000-000000000000}"/>
          </ac:picMkLst>
        </pc:picChg>
      </pc:sldChg>
      <pc:sldChg chg="addSp delSp modSp mod">
        <pc:chgData name="Kosola Maisa" userId="4b3326f0-aff6-4f7a-9d3f-bb0cbbc8dd91" providerId="ADAL" clId="{678CC68C-FED4-498F-A095-9E7511D7E00F}" dt="2024-12-09T14:26:27.983" v="16"/>
        <pc:sldMkLst>
          <pc:docMk/>
          <pc:sldMk cId="710258661" sldId="273"/>
        </pc:sldMkLst>
        <pc:spChg chg="add mod">
          <ac:chgData name="Kosola Maisa" userId="4b3326f0-aff6-4f7a-9d3f-bb0cbbc8dd91" providerId="ADAL" clId="{678CC68C-FED4-498F-A095-9E7511D7E00F}" dt="2024-12-09T14:26:27.655" v="15" actId="478"/>
          <ac:spMkLst>
            <pc:docMk/>
            <pc:sldMk cId="710258661" sldId="273"/>
            <ac:spMk id="4" creationId="{CE01D429-C16D-7AA3-0976-DDB9387B1324}"/>
          </ac:spMkLst>
        </pc:spChg>
        <pc:picChg chg="add mod">
          <ac:chgData name="Kosola Maisa" userId="4b3326f0-aff6-4f7a-9d3f-bb0cbbc8dd91" providerId="ADAL" clId="{678CC68C-FED4-498F-A095-9E7511D7E00F}" dt="2024-12-09T14:26:27.983" v="16"/>
          <ac:picMkLst>
            <pc:docMk/>
            <pc:sldMk cId="710258661" sldId="273"/>
            <ac:picMk id="5" creationId="{074E8DB9-3E5B-5A31-BB8B-7286A96BD3AD}"/>
          </ac:picMkLst>
        </pc:picChg>
        <pc:picChg chg="del">
          <ac:chgData name="Kosola Maisa" userId="4b3326f0-aff6-4f7a-9d3f-bb0cbbc8dd91" providerId="ADAL" clId="{678CC68C-FED4-498F-A095-9E7511D7E00F}" dt="2024-12-09T14:26:27.655" v="15" actId="478"/>
          <ac:picMkLst>
            <pc:docMk/>
            <pc:sldMk cId="710258661" sldId="273"/>
            <ac:picMk id="120" creationId="{00000000-0000-0000-0000-000000000000}"/>
          </ac:picMkLst>
        </pc:picChg>
      </pc:sldChg>
    </pc:docChg>
  </pc:docChgLst>
  <pc:docChgLst>
    <pc:chgData name="CHRISTELLE DECLERCQ" userId="S::christelle.declercq@univ-reims.fr::6105ae43-a600-46e8-812e-1762419aa502" providerId="AD" clId="Web-{16547D9A-0895-4682-83DA-3F374A40B5A4}"/>
    <pc:docChg chg="modSld">
      <pc:chgData name="CHRISTELLE DECLERCQ" userId="S::christelle.declercq@univ-reims.fr::6105ae43-a600-46e8-812e-1762419aa502" providerId="AD" clId="Web-{16547D9A-0895-4682-83DA-3F374A40B5A4}" dt="2024-07-24T06:54:39.217" v="19" actId="1076"/>
      <pc:docMkLst>
        <pc:docMk/>
      </pc:docMkLst>
      <pc:sldChg chg="modNotes">
        <pc:chgData name="CHRISTELLE DECLERCQ" userId="S::christelle.declercq@univ-reims.fr::6105ae43-a600-46e8-812e-1762419aa502" providerId="AD" clId="Web-{16547D9A-0895-4682-83DA-3F374A40B5A4}" dt="2024-07-24T06:50:44.649" v="1"/>
        <pc:sldMkLst>
          <pc:docMk/>
          <pc:sldMk cId="4001897446" sldId="270"/>
        </pc:sldMkLst>
      </pc:sldChg>
      <pc:sldChg chg="addSp modSp">
        <pc:chgData name="CHRISTELLE DECLERCQ" userId="S::christelle.declercq@univ-reims.fr::6105ae43-a600-46e8-812e-1762419aa502" providerId="AD" clId="Web-{16547D9A-0895-4682-83DA-3F374A40B5A4}" dt="2024-07-24T06:53:58.857" v="16"/>
        <pc:sldMkLst>
          <pc:docMk/>
          <pc:sldMk cId="3252499576" sldId="272"/>
        </pc:sldMkLst>
      </pc:sldChg>
      <pc:sldChg chg="modSp">
        <pc:chgData name="CHRISTELLE DECLERCQ" userId="S::christelle.declercq@univ-reims.fr::6105ae43-a600-46e8-812e-1762419aa502" providerId="AD" clId="Web-{16547D9A-0895-4682-83DA-3F374A40B5A4}" dt="2024-07-24T06:54:39.217" v="19" actId="1076"/>
        <pc:sldMkLst>
          <pc:docMk/>
          <pc:sldMk cId="710258661" sldId="273"/>
        </pc:sldMkLst>
      </pc:sldChg>
    </pc:docChg>
  </pc:docChgLst>
  <pc:docChgLst>
    <pc:chgData name="Ojala Krista" userId="f0ba6cd0-c5fd-43c9-a651-72ef6fcfc64d" providerId="ADAL" clId="{4890C378-D0F9-4579-BCCE-558A9447FA8D}"/>
    <pc:docChg chg="custSel modSld">
      <pc:chgData name="Ojala Krista" userId="f0ba6cd0-c5fd-43c9-a651-72ef6fcfc64d" providerId="ADAL" clId="{4890C378-D0F9-4579-BCCE-558A9447FA8D}" dt="2024-10-04T08:17:34.596" v="35" actId="113"/>
      <pc:docMkLst>
        <pc:docMk/>
      </pc:docMkLst>
      <pc:sldChg chg="modSp">
        <pc:chgData name="Ojala Krista" userId="f0ba6cd0-c5fd-43c9-a651-72ef6fcfc64d" providerId="ADAL" clId="{4890C378-D0F9-4579-BCCE-558A9447FA8D}" dt="2024-10-04T08:14:51.852" v="0"/>
        <pc:sldMkLst>
          <pc:docMk/>
          <pc:sldMk cId="0" sldId="257"/>
        </pc:sldMkLst>
        <pc:spChg chg="mod">
          <ac:chgData name="Ojala Krista" userId="f0ba6cd0-c5fd-43c9-a651-72ef6fcfc64d" providerId="ADAL" clId="{4890C378-D0F9-4579-BCCE-558A9447FA8D}" dt="2024-10-04T08:14:51.852" v="0"/>
          <ac:spMkLst>
            <pc:docMk/>
            <pc:sldMk cId="0" sldId="257"/>
            <ac:spMk id="115" creationId="{00000000-0000-0000-0000-000000000000}"/>
          </ac:spMkLst>
        </pc:spChg>
      </pc:sldChg>
      <pc:sldChg chg="modSp mod">
        <pc:chgData name="Ojala Krista" userId="f0ba6cd0-c5fd-43c9-a651-72ef6fcfc64d" providerId="ADAL" clId="{4890C378-D0F9-4579-BCCE-558A9447FA8D}" dt="2024-10-04T08:15:37.977" v="7" actId="20577"/>
        <pc:sldMkLst>
          <pc:docMk/>
          <pc:sldMk cId="0" sldId="258"/>
        </pc:sldMkLst>
        <pc:spChg chg="mod">
          <ac:chgData name="Ojala Krista" userId="f0ba6cd0-c5fd-43c9-a651-72ef6fcfc64d" providerId="ADAL" clId="{4890C378-D0F9-4579-BCCE-558A9447FA8D}" dt="2024-10-04T08:15:37.977" v="7" actId="20577"/>
          <ac:spMkLst>
            <pc:docMk/>
            <pc:sldMk cId="0" sldId="258"/>
            <ac:spMk id="13" creationId="{8A0C4775-6797-4741-B6CA-33D5E7203CD5}"/>
          </ac:spMkLst>
        </pc:spChg>
      </pc:sldChg>
      <pc:sldChg chg="modSp">
        <pc:chgData name="Ojala Krista" userId="f0ba6cd0-c5fd-43c9-a651-72ef6fcfc64d" providerId="ADAL" clId="{4890C378-D0F9-4579-BCCE-558A9447FA8D}" dt="2024-10-04T08:15:04.250" v="1"/>
        <pc:sldMkLst>
          <pc:docMk/>
          <pc:sldMk cId="1608186336" sldId="261"/>
        </pc:sldMkLst>
        <pc:spChg chg="mod">
          <ac:chgData name="Ojala Krista" userId="f0ba6cd0-c5fd-43c9-a651-72ef6fcfc64d" providerId="ADAL" clId="{4890C378-D0F9-4579-BCCE-558A9447FA8D}" dt="2024-10-04T08:15:04.250" v="1"/>
          <ac:spMkLst>
            <pc:docMk/>
            <pc:sldMk cId="1608186336" sldId="261"/>
            <ac:spMk id="13" creationId="{4AFB8E46-F25C-24F4-A5AE-77D5D65E24CB}"/>
          </ac:spMkLst>
        </pc:spChg>
      </pc:sldChg>
      <pc:sldChg chg="modSp">
        <pc:chgData name="Ojala Krista" userId="f0ba6cd0-c5fd-43c9-a651-72ef6fcfc64d" providerId="ADAL" clId="{4890C378-D0F9-4579-BCCE-558A9447FA8D}" dt="2024-10-04T08:16:47.086" v="33" actId="20577"/>
        <pc:sldMkLst>
          <pc:docMk/>
          <pc:sldMk cId="469942489" sldId="269"/>
        </pc:sldMkLst>
        <pc:graphicFrameChg chg="mod">
          <ac:chgData name="Ojala Krista" userId="f0ba6cd0-c5fd-43c9-a651-72ef6fcfc64d" providerId="ADAL" clId="{4890C378-D0F9-4579-BCCE-558A9447FA8D}" dt="2024-10-04T08:16:47.086" v="33" actId="20577"/>
          <ac:graphicFrameMkLst>
            <pc:docMk/>
            <pc:sldMk cId="469942489" sldId="269"/>
            <ac:graphicFrameMk id="2" creationId="{2F9A37C6-11AA-4E1E-8A78-B4C87B1BCECF}"/>
          </ac:graphicFrameMkLst>
        </pc:graphicFrameChg>
      </pc:sldChg>
      <pc:sldChg chg="modSp modNotesTx">
        <pc:chgData name="Ojala Krista" userId="f0ba6cd0-c5fd-43c9-a651-72ef6fcfc64d" providerId="ADAL" clId="{4890C378-D0F9-4579-BCCE-558A9447FA8D}" dt="2024-10-04T08:17:24.476" v="34" actId="313"/>
        <pc:sldMkLst>
          <pc:docMk/>
          <pc:sldMk cId="4001897446" sldId="270"/>
        </pc:sldMkLst>
        <pc:spChg chg="mod">
          <ac:chgData name="Ojala Krista" userId="f0ba6cd0-c5fd-43c9-a651-72ef6fcfc64d" providerId="ADAL" clId="{4890C378-D0F9-4579-BCCE-558A9447FA8D}" dt="2024-10-04T08:16:26.886" v="8"/>
          <ac:spMkLst>
            <pc:docMk/>
            <pc:sldMk cId="4001897446" sldId="270"/>
            <ac:spMk id="11" creationId="{F9394316-1476-4F81-89F2-6CAA8E3264B0}"/>
          </ac:spMkLst>
        </pc:spChg>
      </pc:sldChg>
      <pc:sldChg chg="modNotesTx">
        <pc:chgData name="Ojala Krista" userId="f0ba6cd0-c5fd-43c9-a651-72ef6fcfc64d" providerId="ADAL" clId="{4890C378-D0F9-4579-BCCE-558A9447FA8D}" dt="2024-10-04T08:17:34.596" v="35" actId="113"/>
        <pc:sldMkLst>
          <pc:docMk/>
          <pc:sldMk cId="3252499576" sldId="272"/>
        </pc:sldMkLst>
      </pc:sldChg>
    </pc:docChg>
  </pc:docChgLst>
  <pc:docChgLst>
    <pc:chgData name="CHRISTELLE DECLERCQ" userId="S::christelle.declercq@univ-reims.fr::6105ae43-a600-46e8-812e-1762419aa502" providerId="AD" clId="Web-{343B7893-ABA8-4A9A-907F-3285D6B1FF1C}"/>
    <pc:docChg chg="delSld modSld">
      <pc:chgData name="CHRISTELLE DECLERCQ" userId="S::christelle.declercq@univ-reims.fr::6105ae43-a600-46e8-812e-1762419aa502" providerId="AD" clId="Web-{343B7893-ABA8-4A9A-907F-3285D6B1FF1C}" dt="2024-07-23T09:22:51.505" v="3" actId="20577"/>
      <pc:docMkLst>
        <pc:docMk/>
      </pc:docMkLst>
      <pc:sldChg chg="modSp">
        <pc:chgData name="CHRISTELLE DECLERCQ" userId="S::christelle.declercq@univ-reims.fr::6105ae43-a600-46e8-812e-1762419aa502" providerId="AD" clId="Web-{343B7893-ABA8-4A9A-907F-3285D6B1FF1C}" dt="2024-07-23T09:22:51.505" v="3" actId="20577"/>
        <pc:sldMkLst>
          <pc:docMk/>
          <pc:sldMk cId="110182478" sldId="268"/>
        </pc:sldMkLst>
      </pc:sldChg>
      <pc:sldChg chg="del">
        <pc:chgData name="CHRISTELLE DECLERCQ" userId="S::christelle.declercq@univ-reims.fr::6105ae43-a600-46e8-812e-1762419aa502" providerId="AD" clId="Web-{343B7893-ABA8-4A9A-907F-3285D6B1FF1C}" dt="2024-07-23T09:22:33.941" v="0"/>
        <pc:sldMkLst>
          <pc:docMk/>
          <pc:sldMk cId="2769031879" sldId="271"/>
        </pc:sldMkLst>
      </pc:sldChg>
    </pc:docChg>
  </pc:docChgLst>
  <pc:docChgLst>
    <pc:chgData name="Ojala Krista" userId="f0ba6cd0-c5fd-43c9-a651-72ef6fcfc64d" providerId="ADAL" clId="{F960A49E-216D-4684-BE14-68775EC49B7B}"/>
    <pc:docChg chg="modSld">
      <pc:chgData name="Ojala Krista" userId="f0ba6cd0-c5fd-43c9-a651-72ef6fcfc64d" providerId="ADAL" clId="{F960A49E-216D-4684-BE14-68775EC49B7B}" dt="2024-10-22T11:00:43.636" v="0"/>
      <pc:docMkLst>
        <pc:docMk/>
      </pc:docMkLst>
      <pc:sldChg chg="modSp mod">
        <pc:chgData name="Ojala Krista" userId="f0ba6cd0-c5fd-43c9-a651-72ef6fcfc64d" providerId="ADAL" clId="{F960A49E-216D-4684-BE14-68775EC49B7B}" dt="2024-10-22T11:00:43.636" v="0"/>
        <pc:sldMkLst>
          <pc:docMk/>
          <pc:sldMk cId="0" sldId="256"/>
        </pc:sldMkLst>
        <pc:spChg chg="mod">
          <ac:chgData name="Ojala Krista" userId="f0ba6cd0-c5fd-43c9-a651-72ef6fcfc64d" providerId="ADAL" clId="{F960A49E-216D-4684-BE14-68775EC49B7B}" dt="2024-10-22T11:00:43.636" v="0"/>
          <ac:spMkLst>
            <pc:docMk/>
            <pc:sldMk cId="0" sldId="256"/>
            <ac:spMk id="105" creationId="{00000000-0000-0000-0000-000000000000}"/>
          </ac:spMkLst>
        </pc:spChg>
      </pc:sldChg>
    </pc:docChg>
  </pc:docChgLst>
  <pc:docChgLst>
    <pc:chgData name="CHRISTELLE DECLERCQ" userId="S::christelle.declercq@univ-reims.fr::6105ae43-a600-46e8-812e-1762419aa502" providerId="AD" clId="Web-{BD68185D-9C25-4A9F-831E-22AA50B0043A}"/>
    <pc:docChg chg="modSld">
      <pc:chgData name="CHRISTELLE DECLERCQ" userId="S::christelle.declercq@univ-reims.fr::6105ae43-a600-46e8-812e-1762419aa502" providerId="AD" clId="Web-{BD68185D-9C25-4A9F-831E-22AA50B0043A}" dt="2024-07-24T06:56:50.844" v="1" actId="20577"/>
      <pc:docMkLst>
        <pc:docMk/>
      </pc:docMkLst>
      <pc:sldChg chg="modSp">
        <pc:chgData name="CHRISTELLE DECLERCQ" userId="S::christelle.declercq@univ-reims.fr::6105ae43-a600-46e8-812e-1762419aa502" providerId="AD" clId="Web-{BD68185D-9C25-4A9F-831E-22AA50B0043A}" dt="2024-07-24T06:56:50.844" v="1" actId="20577"/>
        <pc:sldMkLst>
          <pc:docMk/>
          <pc:sldMk cId="110182478" sldId="268"/>
        </pc:sldMkLst>
      </pc:sldChg>
    </pc:docChg>
  </pc:docChgLst>
  <pc:docChgLst>
    <pc:chgData name="Kosola Maisa" userId="S::maisa.kosola_kvps.fi#ext#@univreimsfr.onmicrosoft.com::2c98e99d-c8f5-4cf3-9b72-cf31e513ad72" providerId="AD" clId="Web-{1DEFC0CD-F082-48C4-9959-6CD70DE69252}"/>
    <pc:docChg chg="mod modSld modMainMaster">
      <pc:chgData name="Kosola Maisa" userId="S::maisa.kosola_kvps.fi#ext#@univreimsfr.onmicrosoft.com::2c98e99d-c8f5-4cf3-9b72-cf31e513ad72" providerId="AD" clId="Web-{1DEFC0CD-F082-48C4-9959-6CD70DE69252}" dt="2024-11-28T15:19:10.859" v="16" actId="14100"/>
      <pc:docMkLst>
        <pc:docMk/>
      </pc:docMkLst>
      <pc:sldChg chg="addSp modSp">
        <pc:chgData name="Kosola Maisa" userId="S::maisa.kosola_kvps.fi#ext#@univreimsfr.onmicrosoft.com::2c98e99d-c8f5-4cf3-9b72-cf31e513ad72" providerId="AD" clId="Web-{1DEFC0CD-F082-48C4-9959-6CD70DE69252}" dt="2024-11-28T15:18:32.999" v="8" actId="14100"/>
        <pc:sldMkLst>
          <pc:docMk/>
          <pc:sldMk cId="0" sldId="256"/>
        </pc:sldMkLst>
        <pc:spChg chg="add mod">
          <ac:chgData name="Kosola Maisa" userId="S::maisa.kosola_kvps.fi#ext#@univreimsfr.onmicrosoft.com::2c98e99d-c8f5-4cf3-9b72-cf31e513ad72" providerId="AD" clId="Web-{1DEFC0CD-F082-48C4-9959-6CD70DE69252}" dt="2024-11-28T15:18:20.608" v="4"/>
          <ac:spMkLst>
            <pc:docMk/>
            <pc:sldMk cId="0" sldId="256"/>
            <ac:spMk id="2" creationId="{F157D5E0-E452-3CB7-6A32-2F87BAAD8B14}"/>
          </ac:spMkLst>
        </pc:spChg>
        <pc:spChg chg="add mod">
          <ac:chgData name="Kosola Maisa" userId="S::maisa.kosola_kvps.fi#ext#@univreimsfr.onmicrosoft.com::2c98e99d-c8f5-4cf3-9b72-cf31e513ad72" providerId="AD" clId="Web-{1DEFC0CD-F082-48C4-9959-6CD70DE69252}" dt="2024-11-28T15:18:32.999" v="8" actId="14100"/>
          <ac:spMkLst>
            <pc:docMk/>
            <pc:sldMk cId="0" sldId="256"/>
            <ac:spMk id="3" creationId="{8FC08DF4-9FF9-F151-52C4-370CDF9F9167}"/>
          </ac:spMkLst>
        </pc:spChg>
        <pc:spChg chg="mod">
          <ac:chgData name="Kosola Maisa" userId="S::maisa.kosola_kvps.fi#ext#@univreimsfr.onmicrosoft.com::2c98e99d-c8f5-4cf3-9b72-cf31e513ad72" providerId="AD" clId="Web-{1DEFC0CD-F082-48C4-9959-6CD70DE69252}" dt="2024-11-28T15:18:08.373" v="2" actId="20577"/>
          <ac:spMkLst>
            <pc:docMk/>
            <pc:sldMk cId="0" sldId="256"/>
            <ac:spMk id="99" creationId="{00000000-0000-0000-0000-000000000000}"/>
          </ac:spMkLst>
        </pc:spChg>
      </pc:sldChg>
      <pc:sldChg chg="modSp">
        <pc:chgData name="Kosola Maisa" userId="S::maisa.kosola_kvps.fi#ext#@univreimsfr.onmicrosoft.com::2c98e99d-c8f5-4cf3-9b72-cf31e513ad72" providerId="AD" clId="Web-{1DEFC0CD-F082-48C4-9959-6CD70DE69252}" dt="2024-11-28T15:18:37.952" v="9" actId="14100"/>
        <pc:sldMkLst>
          <pc:docMk/>
          <pc:sldMk cId="0" sldId="257"/>
        </pc:sldMkLst>
        <pc:spChg chg="mod">
          <ac:chgData name="Kosola Maisa" userId="S::maisa.kosola_kvps.fi#ext#@univreimsfr.onmicrosoft.com::2c98e99d-c8f5-4cf3-9b72-cf31e513ad72" providerId="AD" clId="Web-{1DEFC0CD-F082-48C4-9959-6CD70DE69252}" dt="2024-11-28T15:18:37.952" v="9" actId="14100"/>
          <ac:spMkLst>
            <pc:docMk/>
            <pc:sldMk cId="0" sldId="257"/>
            <ac:spMk id="113" creationId="{00000000-0000-0000-0000-000000000000}"/>
          </ac:spMkLst>
        </pc:spChg>
      </pc:sldChg>
      <pc:sldChg chg="modSp">
        <pc:chgData name="Kosola Maisa" userId="S::maisa.kosola_kvps.fi#ext#@univreimsfr.onmicrosoft.com::2c98e99d-c8f5-4cf3-9b72-cf31e513ad72" providerId="AD" clId="Web-{1DEFC0CD-F082-48C4-9959-6CD70DE69252}" dt="2024-11-28T15:18:46.530" v="11" actId="14100"/>
        <pc:sldMkLst>
          <pc:docMk/>
          <pc:sldMk cId="0" sldId="258"/>
        </pc:sldMkLst>
        <pc:spChg chg="mod">
          <ac:chgData name="Kosola Maisa" userId="S::maisa.kosola_kvps.fi#ext#@univreimsfr.onmicrosoft.com::2c98e99d-c8f5-4cf3-9b72-cf31e513ad72" providerId="AD" clId="Web-{1DEFC0CD-F082-48C4-9959-6CD70DE69252}" dt="2024-11-28T15:18:46.530" v="11" actId="14100"/>
          <ac:spMkLst>
            <pc:docMk/>
            <pc:sldMk cId="0" sldId="258"/>
            <ac:spMk id="122" creationId="{00000000-0000-0000-0000-000000000000}"/>
          </ac:spMkLst>
        </pc:spChg>
      </pc:sldChg>
      <pc:sldChg chg="modSp">
        <pc:chgData name="Kosola Maisa" userId="S::maisa.kosola_kvps.fi#ext#@univreimsfr.onmicrosoft.com::2c98e99d-c8f5-4cf3-9b72-cf31e513ad72" providerId="AD" clId="Web-{1DEFC0CD-F082-48C4-9959-6CD70DE69252}" dt="2024-11-28T15:18:41.265" v="10" actId="14100"/>
        <pc:sldMkLst>
          <pc:docMk/>
          <pc:sldMk cId="1608186336" sldId="261"/>
        </pc:sldMkLst>
        <pc:spChg chg="mod">
          <ac:chgData name="Kosola Maisa" userId="S::maisa.kosola_kvps.fi#ext#@univreimsfr.onmicrosoft.com::2c98e99d-c8f5-4cf3-9b72-cf31e513ad72" providerId="AD" clId="Web-{1DEFC0CD-F082-48C4-9959-6CD70DE69252}" dt="2024-11-28T15:18:41.265" v="10" actId="14100"/>
          <ac:spMkLst>
            <pc:docMk/>
            <pc:sldMk cId="1608186336" sldId="261"/>
            <ac:spMk id="113" creationId="{00000000-0000-0000-0000-000000000000}"/>
          </ac:spMkLst>
        </pc:spChg>
      </pc:sldChg>
      <pc:sldChg chg="modSp">
        <pc:chgData name="Kosola Maisa" userId="S::maisa.kosola_kvps.fi#ext#@univreimsfr.onmicrosoft.com::2c98e99d-c8f5-4cf3-9b72-cf31e513ad72" providerId="AD" clId="Web-{1DEFC0CD-F082-48C4-9959-6CD70DE69252}" dt="2024-11-28T15:19:10.859" v="16" actId="14100"/>
        <pc:sldMkLst>
          <pc:docMk/>
          <pc:sldMk cId="110182478" sldId="268"/>
        </pc:sldMkLst>
        <pc:spChg chg="mod">
          <ac:chgData name="Kosola Maisa" userId="S::maisa.kosola_kvps.fi#ext#@univreimsfr.onmicrosoft.com::2c98e99d-c8f5-4cf3-9b72-cf31e513ad72" providerId="AD" clId="Web-{1DEFC0CD-F082-48C4-9959-6CD70DE69252}" dt="2024-11-28T15:19:10.859" v="16" actId="14100"/>
          <ac:spMkLst>
            <pc:docMk/>
            <pc:sldMk cId="110182478" sldId="268"/>
            <ac:spMk id="122" creationId="{00000000-0000-0000-0000-000000000000}"/>
          </ac:spMkLst>
        </pc:spChg>
      </pc:sldChg>
      <pc:sldChg chg="modSp">
        <pc:chgData name="Kosola Maisa" userId="S::maisa.kosola_kvps.fi#ext#@univreimsfr.onmicrosoft.com::2c98e99d-c8f5-4cf3-9b72-cf31e513ad72" providerId="AD" clId="Web-{1DEFC0CD-F082-48C4-9959-6CD70DE69252}" dt="2024-11-28T15:18:57.859" v="13" actId="14100"/>
        <pc:sldMkLst>
          <pc:docMk/>
          <pc:sldMk cId="469942489" sldId="269"/>
        </pc:sldMkLst>
        <pc:spChg chg="mod">
          <ac:chgData name="Kosola Maisa" userId="S::maisa.kosola_kvps.fi#ext#@univreimsfr.onmicrosoft.com::2c98e99d-c8f5-4cf3-9b72-cf31e513ad72" providerId="AD" clId="Web-{1DEFC0CD-F082-48C4-9959-6CD70DE69252}" dt="2024-11-28T15:18:57.859" v="13" actId="14100"/>
          <ac:spMkLst>
            <pc:docMk/>
            <pc:sldMk cId="469942489" sldId="269"/>
            <ac:spMk id="122" creationId="{00000000-0000-0000-0000-000000000000}"/>
          </ac:spMkLst>
        </pc:spChg>
      </pc:sldChg>
      <pc:sldChg chg="modSp">
        <pc:chgData name="Kosola Maisa" userId="S::maisa.kosola_kvps.fi#ext#@univreimsfr.onmicrosoft.com::2c98e99d-c8f5-4cf3-9b72-cf31e513ad72" providerId="AD" clId="Web-{1DEFC0CD-F082-48C4-9959-6CD70DE69252}" dt="2024-11-28T15:18:53.093" v="12" actId="14100"/>
        <pc:sldMkLst>
          <pc:docMk/>
          <pc:sldMk cId="4001897446" sldId="270"/>
        </pc:sldMkLst>
        <pc:spChg chg="mod">
          <ac:chgData name="Kosola Maisa" userId="S::maisa.kosola_kvps.fi#ext#@univreimsfr.onmicrosoft.com::2c98e99d-c8f5-4cf3-9b72-cf31e513ad72" providerId="AD" clId="Web-{1DEFC0CD-F082-48C4-9959-6CD70DE69252}" dt="2024-11-28T15:18:53.093" v="12" actId="14100"/>
          <ac:spMkLst>
            <pc:docMk/>
            <pc:sldMk cId="4001897446" sldId="270"/>
            <ac:spMk id="122" creationId="{00000000-0000-0000-0000-000000000000}"/>
          </ac:spMkLst>
        </pc:spChg>
      </pc:sldChg>
      <pc:sldChg chg="modSp">
        <pc:chgData name="Kosola Maisa" userId="S::maisa.kosola_kvps.fi#ext#@univreimsfr.onmicrosoft.com::2c98e99d-c8f5-4cf3-9b72-cf31e513ad72" providerId="AD" clId="Web-{1DEFC0CD-F082-48C4-9959-6CD70DE69252}" dt="2024-11-28T15:19:01.734" v="14" actId="14100"/>
        <pc:sldMkLst>
          <pc:docMk/>
          <pc:sldMk cId="3252499576" sldId="272"/>
        </pc:sldMkLst>
        <pc:spChg chg="mod">
          <ac:chgData name="Kosola Maisa" userId="S::maisa.kosola_kvps.fi#ext#@univreimsfr.onmicrosoft.com::2c98e99d-c8f5-4cf3-9b72-cf31e513ad72" providerId="AD" clId="Web-{1DEFC0CD-F082-48C4-9959-6CD70DE69252}" dt="2024-11-28T15:19:01.734" v="14" actId="14100"/>
          <ac:spMkLst>
            <pc:docMk/>
            <pc:sldMk cId="3252499576" sldId="272"/>
            <ac:spMk id="122" creationId="{00000000-0000-0000-0000-000000000000}"/>
          </ac:spMkLst>
        </pc:spChg>
      </pc:sldChg>
      <pc:sldChg chg="modSp">
        <pc:chgData name="Kosola Maisa" userId="S::maisa.kosola_kvps.fi#ext#@univreimsfr.onmicrosoft.com::2c98e99d-c8f5-4cf3-9b72-cf31e513ad72" providerId="AD" clId="Web-{1DEFC0CD-F082-48C4-9959-6CD70DE69252}" dt="2024-11-28T15:19:07.047" v="15" actId="14100"/>
        <pc:sldMkLst>
          <pc:docMk/>
          <pc:sldMk cId="710258661" sldId="273"/>
        </pc:sldMkLst>
        <pc:spChg chg="mod">
          <ac:chgData name="Kosola Maisa" userId="S::maisa.kosola_kvps.fi#ext#@univreimsfr.onmicrosoft.com::2c98e99d-c8f5-4cf3-9b72-cf31e513ad72" providerId="AD" clId="Web-{1DEFC0CD-F082-48C4-9959-6CD70DE69252}" dt="2024-11-28T15:19:07.047" v="15" actId="14100"/>
          <ac:spMkLst>
            <pc:docMk/>
            <pc:sldMk cId="710258661" sldId="273"/>
            <ac:spMk id="122" creationId="{00000000-0000-0000-0000-000000000000}"/>
          </ac:spMkLst>
        </pc:spChg>
      </pc:sldChg>
      <pc:sldMasterChg chg="modSp mod modSldLayout">
        <pc:chgData name="Kosola Maisa" userId="S::maisa.kosola_kvps.fi#ext#@univreimsfr.onmicrosoft.com::2c98e99d-c8f5-4cf3-9b72-cf31e513ad72" providerId="AD" clId="Web-{1DEFC0CD-F082-48C4-9959-6CD70DE69252}" dt="2024-11-28T15:18:25.733" v="7"/>
        <pc:sldMasterMkLst>
          <pc:docMk/>
          <pc:sldMasterMk cId="0" sldId="2147483648"/>
        </pc:sldMasterMkLst>
        <pc:spChg chg="mod">
          <ac:chgData name="Kosola Maisa" userId="S::maisa.kosola_kvps.fi#ext#@univreimsfr.onmicrosoft.com::2c98e99d-c8f5-4cf3-9b72-cf31e513ad72" providerId="AD" clId="Web-{1DEFC0CD-F082-48C4-9959-6CD70DE69252}" dt="2024-11-28T15:18:25.733" v="7"/>
          <ac:spMkLst>
            <pc:docMk/>
            <pc:sldMasterMk cId="0" sldId="2147483648"/>
            <ac:spMk id="10" creationId="{00000000-0000-0000-0000-000000000000}"/>
          </ac:spMkLst>
        </pc:sp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49"/>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49"/>
              <ac:spMk id="17" creationId="{00000000-0000-0000-0000-000000000000}"/>
            </ac:spMkLst>
          </pc:spChg>
        </pc:sldLayout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50"/>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50"/>
              <ac:spMk id="27" creationId="{00000000-0000-0000-0000-000000000000}"/>
            </ac:spMkLst>
          </pc:spChg>
        </pc:sldLayout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51"/>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51"/>
              <ac:spMk id="31" creationId="{00000000-0000-0000-0000-000000000000}"/>
            </ac:spMkLst>
          </pc:spChg>
        </pc:sldLayout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52"/>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52"/>
              <ac:spMk id="45" creationId="{00000000-0000-0000-0000-000000000000}"/>
            </ac:spMkLst>
          </pc:spChg>
        </pc:sldLayout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53"/>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53"/>
              <ac:spMk id="54" creationId="{00000000-0000-0000-0000-000000000000}"/>
            </ac:spMkLst>
          </pc:spChg>
        </pc:sldLayout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54"/>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54"/>
              <ac:spMk id="59" creationId="{00000000-0000-0000-0000-000000000000}"/>
            </ac:spMkLst>
          </pc:spChg>
        </pc:sldLayout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55"/>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55"/>
              <ac:spMk id="63" creationId="{00000000-0000-0000-0000-000000000000}"/>
            </ac:spMkLst>
          </pc:spChg>
        </pc:sldLayout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56"/>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56"/>
              <ac:spMk id="70" creationId="{00000000-0000-0000-0000-000000000000}"/>
            </ac:spMkLst>
          </pc:spChg>
        </pc:sldLayout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57"/>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57"/>
              <ac:spMk id="77" creationId="{00000000-0000-0000-0000-000000000000}"/>
            </ac:spMkLst>
          </pc:spChg>
        </pc:sldLayout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58"/>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58"/>
              <ac:spMk id="83" creationId="{00000000-0000-0000-0000-000000000000}"/>
            </ac:spMkLst>
          </pc:spChg>
        </pc:sldLayoutChg>
        <pc:sldLayoutChg chg="modSp mod">
          <pc:chgData name="Kosola Maisa" userId="S::maisa.kosola_kvps.fi#ext#@univreimsfr.onmicrosoft.com::2c98e99d-c8f5-4cf3-9b72-cf31e513ad72" providerId="AD" clId="Web-{1DEFC0CD-F082-48C4-9959-6CD70DE69252}" dt="2024-11-28T15:18:25.733" v="7"/>
          <pc:sldLayoutMkLst>
            <pc:docMk/>
            <pc:sldMasterMk cId="0" sldId="2147483648"/>
            <pc:sldLayoutMk cId="0" sldId="2147483659"/>
          </pc:sldLayoutMkLst>
          <pc:spChg chg="mod">
            <ac:chgData name="Kosola Maisa" userId="S::maisa.kosola_kvps.fi#ext#@univreimsfr.onmicrosoft.com::2c98e99d-c8f5-4cf3-9b72-cf31e513ad72" providerId="AD" clId="Web-{1DEFC0CD-F082-48C4-9959-6CD70DE69252}" dt="2024-11-28T15:18:25.733" v="7"/>
            <ac:spMkLst>
              <pc:docMk/>
              <pc:sldMasterMk cId="0" sldId="2147483648"/>
              <pc:sldLayoutMk cId="0" sldId="2147483659"/>
              <ac:spMk id="89" creationId="{00000000-0000-0000-0000-000000000000}"/>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FF9F3-95D2-4D8A-838A-C9D0629E699C}" type="doc">
      <dgm:prSet loTypeId="urn:microsoft.com/office/officeart/2005/8/layout/default" loCatId="list" qsTypeId="urn:microsoft.com/office/officeart/2005/8/quickstyle/simple1" qsCatId="simple" csTypeId="urn:microsoft.com/office/officeart/2005/8/colors/accent6_2" csCatId="accent6" phldr="1"/>
      <dgm:spPr/>
      <dgm:t>
        <a:bodyPr/>
        <a:lstStyle/>
        <a:p>
          <a:endParaRPr lang="fr-FR"/>
        </a:p>
      </dgm:t>
    </dgm:pt>
    <dgm:pt modelId="{42D92760-88AB-41EB-82AE-CF41AD51B3FE}">
      <dgm:prSet phldrT="[Texte]" custT="1"/>
      <dgm:spPr/>
      <dgm:t>
        <a:bodyPr/>
        <a:lstStyle/>
        <a:p>
          <a:r>
            <a:rPr lang="fr-FR" sz="2400" dirty="0">
              <a:latin typeface="Calibri" panose="020F0502020204030204" pitchFamily="34" charset="0"/>
              <a:cs typeface="Calibri" panose="020F0502020204030204" pitchFamily="34" charset="0"/>
            </a:rPr>
            <a:t>Kulttuurin leviäminen</a:t>
          </a:r>
        </a:p>
      </dgm:t>
    </dgm:pt>
    <dgm:pt modelId="{3EED48BB-3EFA-4569-9CCF-95DAA348DD46}" type="parTrans" cxnId="{3988727A-0CA9-4918-8081-7C6567681348}">
      <dgm:prSet/>
      <dgm:spPr/>
      <dgm:t>
        <a:bodyPr/>
        <a:lstStyle/>
        <a:p>
          <a:endParaRPr lang="fr-FR" sz="1400">
            <a:latin typeface="Calibri" panose="020F0502020204030204" pitchFamily="34" charset="0"/>
            <a:cs typeface="Calibri" panose="020F0502020204030204" pitchFamily="34" charset="0"/>
          </a:endParaRPr>
        </a:p>
      </dgm:t>
    </dgm:pt>
    <dgm:pt modelId="{E098B245-DB00-4A88-8699-7B93D55DFBCF}" type="sibTrans" cxnId="{3988727A-0CA9-4918-8081-7C6567681348}">
      <dgm:prSet/>
      <dgm:spPr/>
      <dgm:t>
        <a:bodyPr/>
        <a:lstStyle/>
        <a:p>
          <a:endParaRPr lang="fr-FR" sz="1400">
            <a:latin typeface="Calibri" panose="020F0502020204030204" pitchFamily="34" charset="0"/>
            <a:cs typeface="Calibri" panose="020F0502020204030204" pitchFamily="34" charset="0"/>
          </a:endParaRPr>
        </a:p>
      </dgm:t>
    </dgm:pt>
    <dgm:pt modelId="{2FB33E44-3391-47FF-8265-8C78DA0FFEDC}">
      <dgm:prSet phldrT="[Texte]" custT="1"/>
      <dgm:spPr/>
      <dgm:t>
        <a:bodyPr/>
        <a:lstStyle/>
        <a:p>
          <a:r>
            <a:rPr lang="fr-FR" sz="2400" dirty="0">
              <a:latin typeface="Calibri" panose="020F0502020204030204" pitchFamily="34" charset="0"/>
              <a:cs typeface="Calibri" panose="020F0502020204030204" pitchFamily="34" charset="0"/>
            </a:rPr>
            <a:t>Kausaalinen oppiminen</a:t>
          </a:r>
        </a:p>
      </dgm:t>
    </dgm:pt>
    <dgm:pt modelId="{F0FF882C-136B-438C-82D8-477DDB59CB03}" type="parTrans" cxnId="{46257299-F372-490E-9E11-7EE2F6D19F42}">
      <dgm:prSet/>
      <dgm:spPr/>
      <dgm:t>
        <a:bodyPr/>
        <a:lstStyle/>
        <a:p>
          <a:endParaRPr lang="fr-FR" sz="1400">
            <a:latin typeface="Calibri" panose="020F0502020204030204" pitchFamily="34" charset="0"/>
            <a:cs typeface="Calibri" panose="020F0502020204030204" pitchFamily="34" charset="0"/>
          </a:endParaRPr>
        </a:p>
      </dgm:t>
    </dgm:pt>
    <dgm:pt modelId="{0A7C834B-2F93-4209-8D8D-80C3090F1684}" type="sibTrans" cxnId="{46257299-F372-490E-9E11-7EE2F6D19F42}">
      <dgm:prSet/>
      <dgm:spPr/>
      <dgm:t>
        <a:bodyPr/>
        <a:lstStyle/>
        <a:p>
          <a:endParaRPr lang="fr-FR" sz="1400">
            <a:latin typeface="Calibri" panose="020F0502020204030204" pitchFamily="34" charset="0"/>
            <a:cs typeface="Calibri" panose="020F0502020204030204" pitchFamily="34" charset="0"/>
          </a:endParaRPr>
        </a:p>
      </dgm:t>
    </dgm:pt>
    <dgm:pt modelId="{4351F37C-A43E-4B5A-B519-7E65A3C46726}">
      <dgm:prSet phldrT="[Texte]" custT="1"/>
      <dgm:spPr/>
      <dgm:t>
        <a:bodyPr/>
        <a:lstStyle/>
        <a:p>
          <a:r>
            <a:rPr lang="fr-FR" sz="2400" dirty="0">
              <a:latin typeface="Calibri" panose="020F0502020204030204" pitchFamily="34" charset="0"/>
              <a:cs typeface="Calibri" panose="020F0502020204030204" pitchFamily="34" charset="0"/>
            </a:rPr>
            <a:t>Sosioemotionaalinen vuorovaikutus</a:t>
          </a:r>
        </a:p>
      </dgm:t>
    </dgm:pt>
    <dgm:pt modelId="{CD0EE43D-070C-49CB-8D90-19C07C9390CC}" type="parTrans" cxnId="{29A35E9A-CB35-4082-A088-EA2A58CE0340}">
      <dgm:prSet/>
      <dgm:spPr/>
      <dgm:t>
        <a:bodyPr/>
        <a:lstStyle/>
        <a:p>
          <a:endParaRPr lang="fr-FR" sz="1400">
            <a:latin typeface="Calibri" panose="020F0502020204030204" pitchFamily="34" charset="0"/>
            <a:cs typeface="Calibri" panose="020F0502020204030204" pitchFamily="34" charset="0"/>
          </a:endParaRPr>
        </a:p>
      </dgm:t>
    </dgm:pt>
    <dgm:pt modelId="{92FB3524-03E3-4773-9A03-EBE46C3562BC}" type="sibTrans" cxnId="{29A35E9A-CB35-4082-A088-EA2A58CE0340}">
      <dgm:prSet/>
      <dgm:spPr/>
      <dgm:t>
        <a:bodyPr/>
        <a:lstStyle/>
        <a:p>
          <a:endParaRPr lang="fr-FR" sz="1400">
            <a:latin typeface="Calibri" panose="020F0502020204030204" pitchFamily="34" charset="0"/>
            <a:cs typeface="Calibri" panose="020F0502020204030204" pitchFamily="34" charset="0"/>
          </a:endParaRPr>
        </a:p>
      </dgm:t>
    </dgm:pt>
    <dgm:pt modelId="{459F09EB-6005-4356-8D3C-B2879B62DC00}">
      <dgm:prSet phldrT="[Texte]" custT="1"/>
      <dgm:spPr/>
      <dgm:t>
        <a:bodyPr/>
        <a:lstStyle/>
        <a:p>
          <a:r>
            <a:rPr lang="fr-FR" sz="2400" dirty="0">
              <a:latin typeface="Calibri" panose="020F0502020204030204" pitchFamily="34" charset="0"/>
              <a:cs typeface="Calibri" panose="020F0502020204030204" pitchFamily="34" charset="0"/>
            </a:rPr>
            <a:t>Mielen teorian kehittäminen</a:t>
          </a:r>
        </a:p>
      </dgm:t>
    </dgm:pt>
    <dgm:pt modelId="{D42BD016-AB27-4DD6-AD99-D52B796EAFC1}" type="parTrans" cxnId="{78C79603-F580-4861-8378-C8FDD3BCF2EF}">
      <dgm:prSet/>
      <dgm:spPr/>
      <dgm:t>
        <a:bodyPr/>
        <a:lstStyle/>
        <a:p>
          <a:endParaRPr lang="fr-FR"/>
        </a:p>
      </dgm:t>
    </dgm:pt>
    <dgm:pt modelId="{70CC5F82-F15D-4E8E-B8BD-CCA090E733D6}" type="sibTrans" cxnId="{78C79603-F580-4861-8378-C8FDD3BCF2EF}">
      <dgm:prSet/>
      <dgm:spPr/>
      <dgm:t>
        <a:bodyPr/>
        <a:lstStyle/>
        <a:p>
          <a:endParaRPr lang="fr-FR"/>
        </a:p>
      </dgm:t>
    </dgm:pt>
    <dgm:pt modelId="{0782BEE0-0365-4ED9-8C16-63C0EB88E5F2}" type="pres">
      <dgm:prSet presAssocID="{07EFF9F3-95D2-4D8A-838A-C9D0629E699C}" presName="diagram" presStyleCnt="0">
        <dgm:presLayoutVars>
          <dgm:dir/>
          <dgm:resizeHandles val="exact"/>
        </dgm:presLayoutVars>
      </dgm:prSet>
      <dgm:spPr/>
    </dgm:pt>
    <dgm:pt modelId="{A6F2A044-A501-4E7F-950E-6BAF5C69599B}" type="pres">
      <dgm:prSet presAssocID="{42D92760-88AB-41EB-82AE-CF41AD51B3FE}" presName="node" presStyleLbl="node1" presStyleIdx="0" presStyleCnt="4">
        <dgm:presLayoutVars>
          <dgm:bulletEnabled val="1"/>
        </dgm:presLayoutVars>
      </dgm:prSet>
      <dgm:spPr/>
    </dgm:pt>
    <dgm:pt modelId="{FE3D8CEC-2922-4132-B458-1C56A1A22528}" type="pres">
      <dgm:prSet presAssocID="{E098B245-DB00-4A88-8699-7B93D55DFBCF}" presName="sibTrans" presStyleCnt="0"/>
      <dgm:spPr/>
    </dgm:pt>
    <dgm:pt modelId="{63CA99C7-1343-4F99-AAAB-D2E3922CFBC3}" type="pres">
      <dgm:prSet presAssocID="{2FB33E44-3391-47FF-8265-8C78DA0FFEDC}" presName="node" presStyleLbl="node1" presStyleIdx="1" presStyleCnt="4" custLinFactNeighborY="902">
        <dgm:presLayoutVars>
          <dgm:bulletEnabled val="1"/>
        </dgm:presLayoutVars>
      </dgm:prSet>
      <dgm:spPr/>
    </dgm:pt>
    <dgm:pt modelId="{3A73F343-1ED6-47D8-9A85-8611A831351D}" type="pres">
      <dgm:prSet presAssocID="{0A7C834B-2F93-4209-8D8D-80C3090F1684}" presName="sibTrans" presStyleCnt="0"/>
      <dgm:spPr/>
    </dgm:pt>
    <dgm:pt modelId="{8B021834-E543-40E1-92E5-6D495FDC888E}" type="pres">
      <dgm:prSet presAssocID="{4351F37C-A43E-4B5A-B519-7E65A3C46726}" presName="node" presStyleLbl="node1" presStyleIdx="2" presStyleCnt="4">
        <dgm:presLayoutVars>
          <dgm:bulletEnabled val="1"/>
        </dgm:presLayoutVars>
      </dgm:prSet>
      <dgm:spPr/>
    </dgm:pt>
    <dgm:pt modelId="{14EC5CE6-2691-49A8-B33E-75EC8C3EC65C}" type="pres">
      <dgm:prSet presAssocID="{92FB3524-03E3-4773-9A03-EBE46C3562BC}" presName="sibTrans" presStyleCnt="0"/>
      <dgm:spPr/>
    </dgm:pt>
    <dgm:pt modelId="{3F12DA10-4142-4AC0-A72A-E91F7AAADD46}" type="pres">
      <dgm:prSet presAssocID="{459F09EB-6005-4356-8D3C-B2879B62DC00}" presName="node" presStyleLbl="node1" presStyleIdx="3" presStyleCnt="4">
        <dgm:presLayoutVars>
          <dgm:bulletEnabled val="1"/>
        </dgm:presLayoutVars>
      </dgm:prSet>
      <dgm:spPr/>
    </dgm:pt>
  </dgm:ptLst>
  <dgm:cxnLst>
    <dgm:cxn modelId="{A1561900-297F-4A0C-8AE7-F03F0363E9EA}" type="presOf" srcId="{07EFF9F3-95D2-4D8A-838A-C9D0629E699C}" destId="{0782BEE0-0365-4ED9-8C16-63C0EB88E5F2}" srcOrd="0" destOrd="0" presId="urn:microsoft.com/office/officeart/2005/8/layout/default"/>
    <dgm:cxn modelId="{78C79603-F580-4861-8378-C8FDD3BCF2EF}" srcId="{07EFF9F3-95D2-4D8A-838A-C9D0629E699C}" destId="{459F09EB-6005-4356-8D3C-B2879B62DC00}" srcOrd="3" destOrd="0" parTransId="{D42BD016-AB27-4DD6-AD99-D52B796EAFC1}" sibTransId="{70CC5F82-F15D-4E8E-B8BD-CCA090E733D6}"/>
    <dgm:cxn modelId="{41CB4620-BE31-42D1-A1C7-BF8A0E37E8AB}" type="presOf" srcId="{459F09EB-6005-4356-8D3C-B2879B62DC00}" destId="{3F12DA10-4142-4AC0-A72A-E91F7AAADD46}" srcOrd="0" destOrd="0" presId="urn:microsoft.com/office/officeart/2005/8/layout/default"/>
    <dgm:cxn modelId="{3988727A-0CA9-4918-8081-7C6567681348}" srcId="{07EFF9F3-95D2-4D8A-838A-C9D0629E699C}" destId="{42D92760-88AB-41EB-82AE-CF41AD51B3FE}" srcOrd="0" destOrd="0" parTransId="{3EED48BB-3EFA-4569-9CCF-95DAA348DD46}" sibTransId="{E098B245-DB00-4A88-8699-7B93D55DFBCF}"/>
    <dgm:cxn modelId="{46257299-F372-490E-9E11-7EE2F6D19F42}" srcId="{07EFF9F3-95D2-4D8A-838A-C9D0629E699C}" destId="{2FB33E44-3391-47FF-8265-8C78DA0FFEDC}" srcOrd="1" destOrd="0" parTransId="{F0FF882C-136B-438C-82D8-477DDB59CB03}" sibTransId="{0A7C834B-2F93-4209-8D8D-80C3090F1684}"/>
    <dgm:cxn modelId="{29A35E9A-CB35-4082-A088-EA2A58CE0340}" srcId="{07EFF9F3-95D2-4D8A-838A-C9D0629E699C}" destId="{4351F37C-A43E-4B5A-B519-7E65A3C46726}" srcOrd="2" destOrd="0" parTransId="{CD0EE43D-070C-49CB-8D90-19C07C9390CC}" sibTransId="{92FB3524-03E3-4773-9A03-EBE46C3562BC}"/>
    <dgm:cxn modelId="{2DB13CA1-7D51-44D0-BE32-AF1696ECAF5D}" type="presOf" srcId="{4351F37C-A43E-4B5A-B519-7E65A3C46726}" destId="{8B021834-E543-40E1-92E5-6D495FDC888E}" srcOrd="0" destOrd="0" presId="urn:microsoft.com/office/officeart/2005/8/layout/default"/>
    <dgm:cxn modelId="{1F1FABB4-0589-4E95-B3D9-C4907EACE33F}" type="presOf" srcId="{2FB33E44-3391-47FF-8265-8C78DA0FFEDC}" destId="{63CA99C7-1343-4F99-AAAB-D2E3922CFBC3}" srcOrd="0" destOrd="0" presId="urn:microsoft.com/office/officeart/2005/8/layout/default"/>
    <dgm:cxn modelId="{459CF2F0-6CF1-4D7F-8263-F26A093F4161}" type="presOf" srcId="{42D92760-88AB-41EB-82AE-CF41AD51B3FE}" destId="{A6F2A044-A501-4E7F-950E-6BAF5C69599B}" srcOrd="0" destOrd="0" presId="urn:microsoft.com/office/officeart/2005/8/layout/default"/>
    <dgm:cxn modelId="{93734C7F-E8E2-4DC1-B773-A4587E093A71}" type="presParOf" srcId="{0782BEE0-0365-4ED9-8C16-63C0EB88E5F2}" destId="{A6F2A044-A501-4E7F-950E-6BAF5C69599B}" srcOrd="0" destOrd="0" presId="urn:microsoft.com/office/officeart/2005/8/layout/default"/>
    <dgm:cxn modelId="{975B90F4-F892-4179-8304-986AB5F0066C}" type="presParOf" srcId="{0782BEE0-0365-4ED9-8C16-63C0EB88E5F2}" destId="{FE3D8CEC-2922-4132-B458-1C56A1A22528}" srcOrd="1" destOrd="0" presId="urn:microsoft.com/office/officeart/2005/8/layout/default"/>
    <dgm:cxn modelId="{2643B532-587D-4B5B-B7D0-D5F045D8E8E4}" type="presParOf" srcId="{0782BEE0-0365-4ED9-8C16-63C0EB88E5F2}" destId="{63CA99C7-1343-4F99-AAAB-D2E3922CFBC3}" srcOrd="2" destOrd="0" presId="urn:microsoft.com/office/officeart/2005/8/layout/default"/>
    <dgm:cxn modelId="{B0E3C842-FAD9-40AF-A062-EFADA2183C19}" type="presParOf" srcId="{0782BEE0-0365-4ED9-8C16-63C0EB88E5F2}" destId="{3A73F343-1ED6-47D8-9A85-8611A831351D}" srcOrd="3" destOrd="0" presId="urn:microsoft.com/office/officeart/2005/8/layout/default"/>
    <dgm:cxn modelId="{BA694018-295F-402A-824E-60EFE19D4E79}" type="presParOf" srcId="{0782BEE0-0365-4ED9-8C16-63C0EB88E5F2}" destId="{8B021834-E543-40E1-92E5-6D495FDC888E}" srcOrd="4" destOrd="0" presId="urn:microsoft.com/office/officeart/2005/8/layout/default"/>
    <dgm:cxn modelId="{90CEA33F-6FAF-40C2-80E8-EC2E9D209F1C}" type="presParOf" srcId="{0782BEE0-0365-4ED9-8C16-63C0EB88E5F2}" destId="{14EC5CE6-2691-49A8-B33E-75EC8C3EC65C}" srcOrd="5" destOrd="0" presId="urn:microsoft.com/office/officeart/2005/8/layout/default"/>
    <dgm:cxn modelId="{B3E4011B-88AD-4DF5-AC98-EADB4CDE6EE1}" type="presParOf" srcId="{0782BEE0-0365-4ED9-8C16-63C0EB88E5F2}" destId="{3F12DA10-4142-4AC0-A72A-E91F7AAADD46}" srcOrd="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74E1C8-CE7D-49D9-AE80-C71BC06B8C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FR"/>
        </a:p>
      </dgm:t>
    </dgm:pt>
    <dgm:pt modelId="{1284A015-0F46-4A07-BEF1-3B59D3AEB651}">
      <dgm:prSet phldrT="[Texte]" custT="1"/>
      <dgm:spPr>
        <a:solidFill>
          <a:schemeClr val="accent5">
            <a:lumMod val="75000"/>
          </a:schemeClr>
        </a:solidFill>
      </dgm:spPr>
      <dgm:t>
        <a:bodyPr/>
        <a:lstStyle/>
        <a:p>
          <a:pPr algn="ctr"/>
          <a:r>
            <a:rPr lang="fr-FR" sz="2400" dirty="0">
              <a:latin typeface="Calibri" panose="020F0502020204030204" pitchFamily="34" charset="0"/>
              <a:cs typeface="Calibri" panose="020F0502020204030204" pitchFamily="34" charset="0"/>
            </a:rPr>
            <a:t>Kehitysvammaisuudessa</a:t>
          </a:r>
        </a:p>
      </dgm:t>
    </dgm:pt>
    <dgm:pt modelId="{2F06B7DA-3274-445D-BE90-DCBF7C2654A2}" type="parTrans" cxnId="{450E04F6-0730-40D5-A63C-111A5CCF4E33}">
      <dgm:prSet/>
      <dgm:spPr/>
      <dgm:t>
        <a:bodyPr/>
        <a:lstStyle/>
        <a:p>
          <a:endParaRPr lang="fr-FR" sz="1400">
            <a:latin typeface="Calibri" panose="020F0502020204030204" pitchFamily="34" charset="0"/>
            <a:cs typeface="Calibri" panose="020F0502020204030204" pitchFamily="34" charset="0"/>
          </a:endParaRPr>
        </a:p>
      </dgm:t>
    </dgm:pt>
    <dgm:pt modelId="{8596E2C0-8557-4C93-B3F2-DD91D5D1220D}" type="sibTrans" cxnId="{450E04F6-0730-40D5-A63C-111A5CCF4E33}">
      <dgm:prSet/>
      <dgm:spPr/>
      <dgm:t>
        <a:bodyPr/>
        <a:lstStyle/>
        <a:p>
          <a:endParaRPr lang="fr-FR" sz="1400">
            <a:latin typeface="Calibri" panose="020F0502020204030204" pitchFamily="34" charset="0"/>
            <a:cs typeface="Calibri" panose="020F0502020204030204" pitchFamily="34" charset="0"/>
          </a:endParaRPr>
        </a:p>
      </dgm:t>
    </dgm:pt>
    <dgm:pt modelId="{07A80C7F-B49F-4653-B4C8-4A9EAB41850E}">
      <dgm:prSet phldrT="[Texte]" custT="1"/>
      <dgm:spPr/>
      <dgm:t>
        <a:bodyPr/>
        <a:lstStyle/>
        <a:p>
          <a:r>
            <a:rPr lang="fi-FI" sz="2000" dirty="0">
              <a:latin typeface="Calibri" panose="020F0502020204030204" pitchFamily="34" charset="0"/>
              <a:cs typeface="Calibri" panose="020F0502020204030204" pitchFamily="34" charset="0"/>
            </a:rPr>
            <a:t>viivästyy ajassa, mutta ilmaantuu spontaanisti</a:t>
          </a:r>
          <a:endParaRPr lang="fr-FR" sz="2000" dirty="0">
            <a:latin typeface="Calibri" panose="020F0502020204030204" pitchFamily="34" charset="0"/>
            <a:cs typeface="Calibri" panose="020F0502020204030204" pitchFamily="34" charset="0"/>
          </a:endParaRPr>
        </a:p>
      </dgm:t>
    </dgm:pt>
    <dgm:pt modelId="{6DB86792-6CDD-4968-B448-3A16EE7E6A96}" type="parTrans" cxnId="{09709079-4855-4076-AD5B-646B86FFF417}">
      <dgm:prSet/>
      <dgm:spPr/>
      <dgm:t>
        <a:bodyPr/>
        <a:lstStyle/>
        <a:p>
          <a:endParaRPr lang="fr-FR" sz="1400">
            <a:latin typeface="Calibri" panose="020F0502020204030204" pitchFamily="34" charset="0"/>
            <a:cs typeface="Calibri" panose="020F0502020204030204" pitchFamily="34" charset="0"/>
          </a:endParaRPr>
        </a:p>
      </dgm:t>
    </dgm:pt>
    <dgm:pt modelId="{96C5A2A1-AFF1-4FD8-A86D-FD59594E5B27}" type="sibTrans" cxnId="{09709079-4855-4076-AD5B-646B86FFF417}">
      <dgm:prSet/>
      <dgm:spPr/>
      <dgm:t>
        <a:bodyPr/>
        <a:lstStyle/>
        <a:p>
          <a:endParaRPr lang="fr-FR" sz="1400">
            <a:latin typeface="Calibri" panose="020F0502020204030204" pitchFamily="34" charset="0"/>
            <a:cs typeface="Calibri" panose="020F0502020204030204" pitchFamily="34" charset="0"/>
          </a:endParaRPr>
        </a:p>
      </dgm:t>
    </dgm:pt>
    <dgm:pt modelId="{0658079D-5FBD-49AF-A51C-08C97F9A1846}">
      <dgm:prSet phldrT="[Texte]" custT="1"/>
      <dgm:spPr>
        <a:solidFill>
          <a:schemeClr val="accent5">
            <a:lumMod val="75000"/>
          </a:schemeClr>
        </a:solidFill>
      </dgm:spPr>
      <dgm:t>
        <a:bodyPr/>
        <a:lstStyle/>
        <a:p>
          <a:pPr algn="ctr"/>
          <a:r>
            <a:rPr lang="fi-FI" sz="2400" dirty="0">
              <a:latin typeface="Calibri" panose="020F0502020204030204" pitchFamily="34" charset="0"/>
              <a:cs typeface="Calibri" panose="020F0502020204030204" pitchFamily="34" charset="0"/>
            </a:rPr>
            <a:t>Autismikirjon häiriöissä (liittyy usein </a:t>
          </a:r>
          <a:r>
            <a:rPr lang="fi-FI" sz="2400" dirty="0" err="1">
              <a:latin typeface="Calibri" panose="020F0502020204030204" pitchFamily="34" charset="0"/>
              <a:cs typeface="Calibri" panose="020F0502020204030204" pitchFamily="34" charset="0"/>
            </a:rPr>
            <a:t>IDD:hen</a:t>
          </a:r>
          <a:r>
            <a:rPr lang="fi-FI" sz="2400" dirty="0">
              <a:latin typeface="Calibri" panose="020F0502020204030204" pitchFamily="34" charset="0"/>
              <a:cs typeface="Calibri" panose="020F0502020204030204" pitchFamily="34" charset="0"/>
            </a:rPr>
            <a:t>)</a:t>
          </a:r>
          <a:endParaRPr lang="fr-FR" sz="2400" dirty="0">
            <a:latin typeface="Calibri" panose="020F0502020204030204" pitchFamily="34" charset="0"/>
            <a:cs typeface="Calibri" panose="020F0502020204030204" pitchFamily="34" charset="0"/>
          </a:endParaRPr>
        </a:p>
      </dgm:t>
    </dgm:pt>
    <dgm:pt modelId="{5354D717-58A3-4558-8483-C70B24BA6AD9}" type="parTrans" cxnId="{EBD45FF4-99D7-4928-851A-31B7F0B677B2}">
      <dgm:prSet/>
      <dgm:spPr/>
      <dgm:t>
        <a:bodyPr/>
        <a:lstStyle/>
        <a:p>
          <a:endParaRPr lang="fr-FR" sz="1400">
            <a:latin typeface="Calibri" panose="020F0502020204030204" pitchFamily="34" charset="0"/>
            <a:cs typeface="Calibri" panose="020F0502020204030204" pitchFamily="34" charset="0"/>
          </a:endParaRPr>
        </a:p>
      </dgm:t>
    </dgm:pt>
    <dgm:pt modelId="{80FC75D5-FD7E-4FC1-811F-6366E3D0707B}" type="sibTrans" cxnId="{EBD45FF4-99D7-4928-851A-31B7F0B677B2}">
      <dgm:prSet/>
      <dgm:spPr/>
      <dgm:t>
        <a:bodyPr/>
        <a:lstStyle/>
        <a:p>
          <a:endParaRPr lang="fr-FR" sz="1400">
            <a:latin typeface="Calibri" panose="020F0502020204030204" pitchFamily="34" charset="0"/>
            <a:cs typeface="Calibri" panose="020F0502020204030204" pitchFamily="34" charset="0"/>
          </a:endParaRPr>
        </a:p>
      </dgm:t>
    </dgm:pt>
    <dgm:pt modelId="{8FDAD56B-1DD6-42DA-9998-B95EF371E71D}">
      <dgm:prSet phldrT="[Texte]" custT="1"/>
      <dgm:spPr/>
      <dgm:t>
        <a:bodyPr/>
        <a:lstStyle/>
        <a:p>
          <a:r>
            <a:rPr lang="fr-FR" sz="2000" dirty="0">
              <a:latin typeface="Calibri" panose="020F0502020204030204" pitchFamily="34" charset="0"/>
              <a:cs typeface="Calibri" panose="020F0502020204030204" pitchFamily="34" charset="0"/>
            </a:rPr>
            <a:t>Konkreettisista asioista</a:t>
          </a:r>
        </a:p>
      </dgm:t>
    </dgm:pt>
    <dgm:pt modelId="{5115F682-2033-4A6D-98A9-D3C015993E6F}" type="parTrans" cxnId="{0EB0E5E0-1E97-4E4D-A2BF-06F585970345}">
      <dgm:prSet/>
      <dgm:spPr/>
      <dgm:t>
        <a:bodyPr/>
        <a:lstStyle/>
        <a:p>
          <a:endParaRPr lang="fr-FR" sz="1400">
            <a:latin typeface="Calibri" panose="020F0502020204030204" pitchFamily="34" charset="0"/>
            <a:cs typeface="Calibri" panose="020F0502020204030204" pitchFamily="34" charset="0"/>
          </a:endParaRPr>
        </a:p>
      </dgm:t>
    </dgm:pt>
    <dgm:pt modelId="{F47BD95B-09D7-49F0-8BA0-509D0F4AF35B}" type="sibTrans" cxnId="{0EB0E5E0-1E97-4E4D-A2BF-06F585970345}">
      <dgm:prSet/>
      <dgm:spPr/>
      <dgm:t>
        <a:bodyPr/>
        <a:lstStyle/>
        <a:p>
          <a:endParaRPr lang="fr-FR" sz="1400">
            <a:latin typeface="Calibri" panose="020F0502020204030204" pitchFamily="34" charset="0"/>
            <a:cs typeface="Calibri" panose="020F0502020204030204" pitchFamily="34" charset="0"/>
          </a:endParaRPr>
        </a:p>
      </dgm:t>
    </dgm:pt>
    <dgm:pt modelId="{F6705393-1B3A-430B-B584-E68BB3344B1C}">
      <dgm:prSet custT="1"/>
      <dgm:spPr/>
      <dgm:t>
        <a:bodyPr/>
        <a:lstStyle/>
        <a:p>
          <a:r>
            <a:rPr lang="fr-FR" sz="2000" dirty="0">
              <a:latin typeface="Calibri" panose="020F0502020204030204" pitchFamily="34" charset="0"/>
              <a:cs typeface="Calibri" panose="020F0502020204030204" pitchFamily="34" charset="0"/>
            </a:rPr>
            <a:t>Pikemminkin motoriset kuin käyttäytymisvaikeudet</a:t>
          </a:r>
        </a:p>
      </dgm:t>
    </dgm:pt>
    <dgm:pt modelId="{29442596-02BF-42CA-B5BF-D6EFF79A9841}" type="parTrans" cxnId="{7158640B-78B7-4C05-A69B-159ABC3D016B}">
      <dgm:prSet/>
      <dgm:spPr/>
      <dgm:t>
        <a:bodyPr/>
        <a:lstStyle/>
        <a:p>
          <a:endParaRPr lang="fr-FR" sz="1400">
            <a:latin typeface="Calibri" panose="020F0502020204030204" pitchFamily="34" charset="0"/>
            <a:cs typeface="Calibri" panose="020F0502020204030204" pitchFamily="34" charset="0"/>
          </a:endParaRPr>
        </a:p>
      </dgm:t>
    </dgm:pt>
    <dgm:pt modelId="{13801A43-D5B4-4033-8836-7ADEBAF93D14}" type="sibTrans" cxnId="{7158640B-78B7-4C05-A69B-159ABC3D016B}">
      <dgm:prSet/>
      <dgm:spPr/>
      <dgm:t>
        <a:bodyPr/>
        <a:lstStyle/>
        <a:p>
          <a:endParaRPr lang="fr-FR" sz="1400">
            <a:latin typeface="Calibri" panose="020F0502020204030204" pitchFamily="34" charset="0"/>
            <a:cs typeface="Calibri" panose="020F0502020204030204" pitchFamily="34" charset="0"/>
          </a:endParaRPr>
        </a:p>
      </dgm:t>
    </dgm:pt>
    <dgm:pt modelId="{9EEDD697-4C76-4020-A525-A3952057C3E5}">
      <dgm:prSet custT="1"/>
      <dgm:spPr/>
      <dgm:t>
        <a:bodyPr/>
        <a:lstStyle/>
        <a:p>
          <a:r>
            <a:rPr lang="fi-FI" sz="2000" dirty="0">
              <a:latin typeface="Calibri" panose="020F0502020204030204" pitchFamily="34" charset="0"/>
              <a:cs typeface="Calibri" panose="020F0502020204030204" pitchFamily="34" charset="0"/>
            </a:rPr>
            <a:t>Ei lykätyllä tavalla = tarkka kopio mallista ilman muutoksia</a:t>
          </a:r>
          <a:endParaRPr lang="fr-FR" sz="2000" dirty="0">
            <a:latin typeface="Calibri" panose="020F0502020204030204" pitchFamily="34" charset="0"/>
            <a:cs typeface="Calibri" panose="020F0502020204030204" pitchFamily="34" charset="0"/>
          </a:endParaRPr>
        </a:p>
      </dgm:t>
    </dgm:pt>
    <dgm:pt modelId="{358DDE94-EF9F-4E38-9929-69B590F8A285}" type="parTrans" cxnId="{7BE20831-F0B8-44A7-A2EC-B6EDBB23A879}">
      <dgm:prSet/>
      <dgm:spPr/>
      <dgm:t>
        <a:bodyPr/>
        <a:lstStyle/>
        <a:p>
          <a:endParaRPr lang="fr-FR" sz="1400">
            <a:latin typeface="Calibri" panose="020F0502020204030204" pitchFamily="34" charset="0"/>
            <a:cs typeface="Calibri" panose="020F0502020204030204" pitchFamily="34" charset="0"/>
          </a:endParaRPr>
        </a:p>
      </dgm:t>
    </dgm:pt>
    <dgm:pt modelId="{06E1A7CF-4D37-4FDF-A47E-664B180F8979}" type="sibTrans" cxnId="{7BE20831-F0B8-44A7-A2EC-B6EDBB23A879}">
      <dgm:prSet/>
      <dgm:spPr/>
      <dgm:t>
        <a:bodyPr/>
        <a:lstStyle/>
        <a:p>
          <a:endParaRPr lang="fr-FR" sz="1400">
            <a:latin typeface="Calibri" panose="020F0502020204030204" pitchFamily="34" charset="0"/>
            <a:cs typeface="Calibri" panose="020F0502020204030204" pitchFamily="34" charset="0"/>
          </a:endParaRPr>
        </a:p>
      </dgm:t>
    </dgm:pt>
    <dgm:pt modelId="{9F15B35B-F268-4042-A9DF-D3D27FAB6CEE}">
      <dgm:prSet custT="1"/>
      <dgm:spPr/>
      <dgm:t>
        <a:bodyPr/>
        <a:lstStyle/>
        <a:p>
          <a:r>
            <a:rPr lang="fr-FR" sz="2000" dirty="0">
              <a:latin typeface="Calibri" panose="020F0502020204030204" pitchFamily="34" charset="0"/>
              <a:cs typeface="Calibri" panose="020F0502020204030204" pitchFamily="34" charset="0"/>
            </a:rPr>
            <a:t>Ilman sosiaalista ymmärrystä</a:t>
          </a:r>
        </a:p>
      </dgm:t>
    </dgm:pt>
    <dgm:pt modelId="{7C4D7FD1-793D-4C12-8F27-7CDCD84B0C23}" type="parTrans" cxnId="{BE0EA7A6-3124-4C95-B060-EEAF21CD5F72}">
      <dgm:prSet/>
      <dgm:spPr/>
      <dgm:t>
        <a:bodyPr/>
        <a:lstStyle/>
        <a:p>
          <a:endParaRPr lang="fr-FR"/>
        </a:p>
      </dgm:t>
    </dgm:pt>
    <dgm:pt modelId="{46BBC8FD-248D-44A2-A14D-3F05599CE7C4}" type="sibTrans" cxnId="{BE0EA7A6-3124-4C95-B060-EEAF21CD5F72}">
      <dgm:prSet/>
      <dgm:spPr/>
      <dgm:t>
        <a:bodyPr/>
        <a:lstStyle/>
        <a:p>
          <a:endParaRPr lang="fr-FR"/>
        </a:p>
      </dgm:t>
    </dgm:pt>
    <dgm:pt modelId="{4491B6CC-F14B-4716-B590-1DA56D58DD12}">
      <dgm:prSet custT="1"/>
      <dgm:spPr/>
      <dgm:t>
        <a:bodyPr/>
        <a:lstStyle/>
        <a:p>
          <a:endParaRPr lang="fr-FR" sz="2000" dirty="0">
            <a:latin typeface="Calibri" panose="020F0502020204030204" pitchFamily="34" charset="0"/>
            <a:cs typeface="Calibri" panose="020F0502020204030204" pitchFamily="34" charset="0"/>
          </a:endParaRPr>
        </a:p>
      </dgm:t>
    </dgm:pt>
    <dgm:pt modelId="{9069EBCA-9546-41DC-A93D-3778523EEC41}" type="parTrans" cxnId="{B9AB67E7-A5FC-4223-9E3A-3AB31713F1E8}">
      <dgm:prSet/>
      <dgm:spPr/>
      <dgm:t>
        <a:bodyPr/>
        <a:lstStyle/>
        <a:p>
          <a:endParaRPr lang="fr-FR"/>
        </a:p>
      </dgm:t>
    </dgm:pt>
    <dgm:pt modelId="{1ECF1AB9-927C-4FC1-AB35-0FB279A857D5}" type="sibTrans" cxnId="{B9AB67E7-A5FC-4223-9E3A-3AB31713F1E8}">
      <dgm:prSet/>
      <dgm:spPr/>
      <dgm:t>
        <a:bodyPr/>
        <a:lstStyle/>
        <a:p>
          <a:endParaRPr lang="fr-FR"/>
        </a:p>
      </dgm:t>
    </dgm:pt>
    <dgm:pt modelId="{86CF00EA-C1A7-45D9-925E-F0EC8044D797}" type="pres">
      <dgm:prSet presAssocID="{C174E1C8-CE7D-49D9-AE80-C71BC06B8CF3}" presName="linear" presStyleCnt="0">
        <dgm:presLayoutVars>
          <dgm:animLvl val="lvl"/>
          <dgm:resizeHandles val="exact"/>
        </dgm:presLayoutVars>
      </dgm:prSet>
      <dgm:spPr/>
    </dgm:pt>
    <dgm:pt modelId="{580E25EB-F57F-424D-A1A7-98FA7A67C8B1}" type="pres">
      <dgm:prSet presAssocID="{1284A015-0F46-4A07-BEF1-3B59D3AEB651}" presName="parentText" presStyleLbl="node1" presStyleIdx="0" presStyleCnt="2">
        <dgm:presLayoutVars>
          <dgm:chMax val="0"/>
          <dgm:bulletEnabled val="1"/>
        </dgm:presLayoutVars>
      </dgm:prSet>
      <dgm:spPr/>
    </dgm:pt>
    <dgm:pt modelId="{86A53739-9C90-40B8-BB61-295D31553575}" type="pres">
      <dgm:prSet presAssocID="{1284A015-0F46-4A07-BEF1-3B59D3AEB651}" presName="childText" presStyleLbl="revTx" presStyleIdx="0" presStyleCnt="2">
        <dgm:presLayoutVars>
          <dgm:bulletEnabled val="1"/>
        </dgm:presLayoutVars>
      </dgm:prSet>
      <dgm:spPr/>
    </dgm:pt>
    <dgm:pt modelId="{625171DE-06B5-43DA-8A77-D141D6D2E7E3}" type="pres">
      <dgm:prSet presAssocID="{0658079D-5FBD-49AF-A51C-08C97F9A1846}" presName="parentText" presStyleLbl="node1" presStyleIdx="1" presStyleCnt="2">
        <dgm:presLayoutVars>
          <dgm:chMax val="0"/>
          <dgm:bulletEnabled val="1"/>
        </dgm:presLayoutVars>
      </dgm:prSet>
      <dgm:spPr/>
    </dgm:pt>
    <dgm:pt modelId="{40FBAE32-A9E5-4317-816B-399693A2B6BF}" type="pres">
      <dgm:prSet presAssocID="{0658079D-5FBD-49AF-A51C-08C97F9A1846}" presName="childText" presStyleLbl="revTx" presStyleIdx="1" presStyleCnt="2">
        <dgm:presLayoutVars>
          <dgm:bulletEnabled val="1"/>
        </dgm:presLayoutVars>
      </dgm:prSet>
      <dgm:spPr/>
    </dgm:pt>
  </dgm:ptLst>
  <dgm:cxnLst>
    <dgm:cxn modelId="{7158640B-78B7-4C05-A69B-159ABC3D016B}" srcId="{1284A015-0F46-4A07-BEF1-3B59D3AEB651}" destId="{F6705393-1B3A-430B-B584-E68BB3344B1C}" srcOrd="1" destOrd="0" parTransId="{29442596-02BF-42CA-B5BF-D6EFF79A9841}" sibTransId="{13801A43-D5B4-4033-8836-7ADEBAF93D14}"/>
    <dgm:cxn modelId="{2C1BD60B-7C43-426A-8AA6-881A9C1583A4}" type="presOf" srcId="{1284A015-0F46-4A07-BEF1-3B59D3AEB651}" destId="{580E25EB-F57F-424D-A1A7-98FA7A67C8B1}" srcOrd="0" destOrd="0" presId="urn:microsoft.com/office/officeart/2005/8/layout/vList2"/>
    <dgm:cxn modelId="{446A9611-759D-4C74-8504-90FCB2C2DF79}" type="presOf" srcId="{0658079D-5FBD-49AF-A51C-08C97F9A1846}" destId="{625171DE-06B5-43DA-8A77-D141D6D2E7E3}" srcOrd="0" destOrd="0" presId="urn:microsoft.com/office/officeart/2005/8/layout/vList2"/>
    <dgm:cxn modelId="{7BE20831-F0B8-44A7-A2EC-B6EDBB23A879}" srcId="{0658079D-5FBD-49AF-A51C-08C97F9A1846}" destId="{9EEDD697-4C76-4020-A525-A3952057C3E5}" srcOrd="1" destOrd="0" parTransId="{358DDE94-EF9F-4E38-9929-69B590F8A285}" sibTransId="{06E1A7CF-4D37-4FDF-A47E-664B180F8979}"/>
    <dgm:cxn modelId="{8E6C7F3E-1707-4C7F-BDA0-9ADB27354973}" type="presOf" srcId="{C174E1C8-CE7D-49D9-AE80-C71BC06B8CF3}" destId="{86CF00EA-C1A7-45D9-925E-F0EC8044D797}" srcOrd="0" destOrd="0" presId="urn:microsoft.com/office/officeart/2005/8/layout/vList2"/>
    <dgm:cxn modelId="{A642F05B-3CD9-438A-8BD2-880DD6769442}" type="presOf" srcId="{07A80C7F-B49F-4653-B4C8-4A9EAB41850E}" destId="{86A53739-9C90-40B8-BB61-295D31553575}" srcOrd="0" destOrd="0" presId="urn:microsoft.com/office/officeart/2005/8/layout/vList2"/>
    <dgm:cxn modelId="{F545E670-7980-485B-AA8A-DF26BB65DB12}" type="presOf" srcId="{9F15B35B-F268-4042-A9DF-D3D27FAB6CEE}" destId="{40FBAE32-A9E5-4317-816B-399693A2B6BF}" srcOrd="0" destOrd="2" presId="urn:microsoft.com/office/officeart/2005/8/layout/vList2"/>
    <dgm:cxn modelId="{D89A2F56-881D-4A55-A432-7E494E1D661E}" type="presOf" srcId="{4491B6CC-F14B-4716-B590-1DA56D58DD12}" destId="{86A53739-9C90-40B8-BB61-295D31553575}" srcOrd="0" destOrd="2" presId="urn:microsoft.com/office/officeart/2005/8/layout/vList2"/>
    <dgm:cxn modelId="{09709079-4855-4076-AD5B-646B86FFF417}" srcId="{1284A015-0F46-4A07-BEF1-3B59D3AEB651}" destId="{07A80C7F-B49F-4653-B4C8-4A9EAB41850E}" srcOrd="0" destOrd="0" parTransId="{6DB86792-6CDD-4968-B448-3A16EE7E6A96}" sibTransId="{96C5A2A1-AFF1-4FD8-A86D-FD59594E5B27}"/>
    <dgm:cxn modelId="{1ECD267F-30F7-4FB4-A8CF-8B06FFC70B2D}" type="presOf" srcId="{9EEDD697-4C76-4020-A525-A3952057C3E5}" destId="{40FBAE32-A9E5-4317-816B-399693A2B6BF}" srcOrd="0" destOrd="1" presId="urn:microsoft.com/office/officeart/2005/8/layout/vList2"/>
    <dgm:cxn modelId="{BE0EA7A6-3124-4C95-B060-EEAF21CD5F72}" srcId="{0658079D-5FBD-49AF-A51C-08C97F9A1846}" destId="{9F15B35B-F268-4042-A9DF-D3D27FAB6CEE}" srcOrd="2" destOrd="0" parTransId="{7C4D7FD1-793D-4C12-8F27-7CDCD84B0C23}" sibTransId="{46BBC8FD-248D-44A2-A14D-3F05599CE7C4}"/>
    <dgm:cxn modelId="{63FBD6AB-91B2-492C-B62E-69DF6055C95C}" type="presOf" srcId="{8FDAD56B-1DD6-42DA-9998-B95EF371E71D}" destId="{40FBAE32-A9E5-4317-816B-399693A2B6BF}" srcOrd="0" destOrd="0" presId="urn:microsoft.com/office/officeart/2005/8/layout/vList2"/>
    <dgm:cxn modelId="{0EB0E5E0-1E97-4E4D-A2BF-06F585970345}" srcId="{0658079D-5FBD-49AF-A51C-08C97F9A1846}" destId="{8FDAD56B-1DD6-42DA-9998-B95EF371E71D}" srcOrd="0" destOrd="0" parTransId="{5115F682-2033-4A6D-98A9-D3C015993E6F}" sibTransId="{F47BD95B-09D7-49F0-8BA0-509D0F4AF35B}"/>
    <dgm:cxn modelId="{B9AB67E7-A5FC-4223-9E3A-3AB31713F1E8}" srcId="{1284A015-0F46-4A07-BEF1-3B59D3AEB651}" destId="{4491B6CC-F14B-4716-B590-1DA56D58DD12}" srcOrd="2" destOrd="0" parTransId="{9069EBCA-9546-41DC-A93D-3778523EEC41}" sibTransId="{1ECF1AB9-927C-4FC1-AB35-0FB279A857D5}"/>
    <dgm:cxn modelId="{64D105EA-A1F7-49E8-9980-19C2D872BFC0}" type="presOf" srcId="{F6705393-1B3A-430B-B584-E68BB3344B1C}" destId="{86A53739-9C90-40B8-BB61-295D31553575}" srcOrd="0" destOrd="1" presId="urn:microsoft.com/office/officeart/2005/8/layout/vList2"/>
    <dgm:cxn modelId="{EBD45FF4-99D7-4928-851A-31B7F0B677B2}" srcId="{C174E1C8-CE7D-49D9-AE80-C71BC06B8CF3}" destId="{0658079D-5FBD-49AF-A51C-08C97F9A1846}" srcOrd="1" destOrd="0" parTransId="{5354D717-58A3-4558-8483-C70B24BA6AD9}" sibTransId="{80FC75D5-FD7E-4FC1-811F-6366E3D0707B}"/>
    <dgm:cxn modelId="{450E04F6-0730-40D5-A63C-111A5CCF4E33}" srcId="{C174E1C8-CE7D-49D9-AE80-C71BC06B8CF3}" destId="{1284A015-0F46-4A07-BEF1-3B59D3AEB651}" srcOrd="0" destOrd="0" parTransId="{2F06B7DA-3274-445D-BE90-DCBF7C2654A2}" sibTransId="{8596E2C0-8557-4C93-B3F2-DD91D5D1220D}"/>
    <dgm:cxn modelId="{F34E851E-9FD0-4B9D-B1FB-A0D84CF70428}" type="presParOf" srcId="{86CF00EA-C1A7-45D9-925E-F0EC8044D797}" destId="{580E25EB-F57F-424D-A1A7-98FA7A67C8B1}" srcOrd="0" destOrd="0" presId="urn:microsoft.com/office/officeart/2005/8/layout/vList2"/>
    <dgm:cxn modelId="{C039CC8A-5376-45BB-A132-89989F2ABF97}" type="presParOf" srcId="{86CF00EA-C1A7-45D9-925E-F0EC8044D797}" destId="{86A53739-9C90-40B8-BB61-295D31553575}" srcOrd="1" destOrd="0" presId="urn:microsoft.com/office/officeart/2005/8/layout/vList2"/>
    <dgm:cxn modelId="{7CFC328F-41FE-43CE-A77D-3BF0D4F12624}" type="presParOf" srcId="{86CF00EA-C1A7-45D9-925E-F0EC8044D797}" destId="{625171DE-06B5-43DA-8A77-D141D6D2E7E3}" srcOrd="2" destOrd="0" presId="urn:microsoft.com/office/officeart/2005/8/layout/vList2"/>
    <dgm:cxn modelId="{371255F1-7F17-4314-855B-F761F2345604}" type="presParOf" srcId="{86CF00EA-C1A7-45D9-925E-F0EC8044D797}" destId="{40FBAE32-A9E5-4317-816B-399693A2B6BF}" srcOrd="3"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F2A044-A501-4E7F-950E-6BAF5C69599B}">
      <dsp:nvSpPr>
        <dsp:cNvPr id="0" name=""/>
        <dsp:cNvSpPr/>
      </dsp:nvSpPr>
      <dsp:spPr>
        <a:xfrm>
          <a:off x="2957"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latin typeface="Calibri" panose="020F0502020204030204" pitchFamily="34" charset="0"/>
              <a:cs typeface="Calibri" panose="020F0502020204030204" pitchFamily="34" charset="0"/>
            </a:rPr>
            <a:t>Kulttuurin leviäminen</a:t>
          </a:r>
        </a:p>
      </dsp:txBody>
      <dsp:txXfrm>
        <a:off x="2957" y="19280"/>
        <a:ext cx="2346647" cy="1407988"/>
      </dsp:txXfrm>
    </dsp:sp>
    <dsp:sp modelId="{63CA99C7-1343-4F99-AAAB-D2E3922CFBC3}">
      <dsp:nvSpPr>
        <dsp:cNvPr id="0" name=""/>
        <dsp:cNvSpPr/>
      </dsp:nvSpPr>
      <dsp:spPr>
        <a:xfrm>
          <a:off x="2584270" y="319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latin typeface="Calibri" panose="020F0502020204030204" pitchFamily="34" charset="0"/>
              <a:cs typeface="Calibri" panose="020F0502020204030204" pitchFamily="34" charset="0"/>
            </a:rPr>
            <a:t>Kausaalinen oppiminen</a:t>
          </a:r>
        </a:p>
      </dsp:txBody>
      <dsp:txXfrm>
        <a:off x="2584270" y="31980"/>
        <a:ext cx="2346647" cy="1407988"/>
      </dsp:txXfrm>
    </dsp:sp>
    <dsp:sp modelId="{8B021834-E543-40E1-92E5-6D495FDC888E}">
      <dsp:nvSpPr>
        <dsp:cNvPr id="0" name=""/>
        <dsp:cNvSpPr/>
      </dsp:nvSpPr>
      <dsp:spPr>
        <a:xfrm>
          <a:off x="5165582"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latin typeface="Calibri" panose="020F0502020204030204" pitchFamily="34" charset="0"/>
              <a:cs typeface="Calibri" panose="020F0502020204030204" pitchFamily="34" charset="0"/>
            </a:rPr>
            <a:t>Sosioemotionaalinen vuorovaikutus</a:t>
          </a:r>
        </a:p>
      </dsp:txBody>
      <dsp:txXfrm>
        <a:off x="5165582" y="19280"/>
        <a:ext cx="2346647" cy="1407988"/>
      </dsp:txXfrm>
    </dsp:sp>
    <dsp:sp modelId="{3F12DA10-4142-4AC0-A72A-E91F7AAADD46}">
      <dsp:nvSpPr>
        <dsp:cNvPr id="0" name=""/>
        <dsp:cNvSpPr/>
      </dsp:nvSpPr>
      <dsp:spPr>
        <a:xfrm>
          <a:off x="7746894" y="19280"/>
          <a:ext cx="2346647" cy="140798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latin typeface="Calibri" panose="020F0502020204030204" pitchFamily="34" charset="0"/>
              <a:cs typeface="Calibri" panose="020F0502020204030204" pitchFamily="34" charset="0"/>
            </a:rPr>
            <a:t>Mielen teorian kehittäminen</a:t>
          </a:r>
        </a:p>
      </dsp:txBody>
      <dsp:txXfrm>
        <a:off x="7746894" y="19280"/>
        <a:ext cx="2346647" cy="14079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E25EB-F57F-424D-A1A7-98FA7A67C8B1}">
      <dsp:nvSpPr>
        <dsp:cNvPr id="0" name=""/>
        <dsp:cNvSpPr/>
      </dsp:nvSpPr>
      <dsp:spPr>
        <a:xfrm>
          <a:off x="0" y="2217"/>
          <a:ext cx="9748008" cy="599040"/>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kern="1200" dirty="0">
              <a:latin typeface="Calibri" panose="020F0502020204030204" pitchFamily="34" charset="0"/>
              <a:cs typeface="Calibri" panose="020F0502020204030204" pitchFamily="34" charset="0"/>
            </a:rPr>
            <a:t>Kehitysvammaisuudessa</a:t>
          </a:r>
        </a:p>
      </dsp:txBody>
      <dsp:txXfrm>
        <a:off x="29243" y="31460"/>
        <a:ext cx="9689522" cy="540554"/>
      </dsp:txXfrm>
    </dsp:sp>
    <dsp:sp modelId="{86A53739-9C90-40B8-BB61-295D31553575}">
      <dsp:nvSpPr>
        <dsp:cNvPr id="0" name=""/>
        <dsp:cNvSpPr/>
      </dsp:nvSpPr>
      <dsp:spPr>
        <a:xfrm>
          <a:off x="0" y="601257"/>
          <a:ext cx="9748008" cy="1026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49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fi-FI" sz="2000" kern="1200" dirty="0">
              <a:latin typeface="Calibri" panose="020F0502020204030204" pitchFamily="34" charset="0"/>
              <a:cs typeface="Calibri" panose="020F0502020204030204" pitchFamily="34" charset="0"/>
            </a:rPr>
            <a:t>viivästyy ajassa, mutta ilmaantuu spontaanisti</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20000"/>
            </a:spcAft>
            <a:buChar char="•"/>
          </a:pPr>
          <a:r>
            <a:rPr lang="fr-FR" sz="2000" kern="1200" dirty="0">
              <a:latin typeface="Calibri" panose="020F0502020204030204" pitchFamily="34" charset="0"/>
              <a:cs typeface="Calibri" panose="020F0502020204030204" pitchFamily="34" charset="0"/>
            </a:rPr>
            <a:t>Pikemminkin motoriset kuin käyttäytymisvaikeudet</a:t>
          </a:r>
        </a:p>
        <a:p>
          <a:pPr marL="228600" lvl="1" indent="-228600" algn="l" defTabSz="889000">
            <a:lnSpc>
              <a:spcPct val="90000"/>
            </a:lnSpc>
            <a:spcBef>
              <a:spcPct val="0"/>
            </a:spcBef>
            <a:spcAft>
              <a:spcPct val="20000"/>
            </a:spcAft>
            <a:buChar char="•"/>
          </a:pPr>
          <a:endParaRPr lang="fr-FR" sz="2000" kern="1200" dirty="0">
            <a:latin typeface="Calibri" panose="020F0502020204030204" pitchFamily="34" charset="0"/>
            <a:cs typeface="Calibri" panose="020F0502020204030204" pitchFamily="34" charset="0"/>
          </a:endParaRPr>
        </a:p>
      </dsp:txBody>
      <dsp:txXfrm>
        <a:off x="0" y="601257"/>
        <a:ext cx="9748008" cy="1026720"/>
      </dsp:txXfrm>
    </dsp:sp>
    <dsp:sp modelId="{625171DE-06B5-43DA-8A77-D141D6D2E7E3}">
      <dsp:nvSpPr>
        <dsp:cNvPr id="0" name=""/>
        <dsp:cNvSpPr/>
      </dsp:nvSpPr>
      <dsp:spPr>
        <a:xfrm>
          <a:off x="0" y="1627978"/>
          <a:ext cx="9748008" cy="599040"/>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i-FI" sz="2400" kern="1200" dirty="0">
              <a:latin typeface="Calibri" panose="020F0502020204030204" pitchFamily="34" charset="0"/>
              <a:cs typeface="Calibri" panose="020F0502020204030204" pitchFamily="34" charset="0"/>
            </a:rPr>
            <a:t>Autismikirjon häiriöissä (liittyy usein </a:t>
          </a:r>
          <a:r>
            <a:rPr lang="fi-FI" sz="2400" kern="1200" dirty="0" err="1">
              <a:latin typeface="Calibri" panose="020F0502020204030204" pitchFamily="34" charset="0"/>
              <a:cs typeface="Calibri" panose="020F0502020204030204" pitchFamily="34" charset="0"/>
            </a:rPr>
            <a:t>IDD:hen</a:t>
          </a:r>
          <a:r>
            <a:rPr lang="fi-FI" sz="2400" kern="1200" dirty="0">
              <a:latin typeface="Calibri" panose="020F0502020204030204" pitchFamily="34" charset="0"/>
              <a:cs typeface="Calibri" panose="020F0502020204030204" pitchFamily="34" charset="0"/>
            </a:rPr>
            <a:t>)</a:t>
          </a:r>
          <a:endParaRPr lang="fr-FR" sz="2400" kern="1200" dirty="0">
            <a:latin typeface="Calibri" panose="020F0502020204030204" pitchFamily="34" charset="0"/>
            <a:cs typeface="Calibri" panose="020F0502020204030204" pitchFamily="34" charset="0"/>
          </a:endParaRPr>
        </a:p>
      </dsp:txBody>
      <dsp:txXfrm>
        <a:off x="29243" y="1657221"/>
        <a:ext cx="9689522" cy="540554"/>
      </dsp:txXfrm>
    </dsp:sp>
    <dsp:sp modelId="{40FBAE32-A9E5-4317-816B-399693A2B6BF}">
      <dsp:nvSpPr>
        <dsp:cNvPr id="0" name=""/>
        <dsp:cNvSpPr/>
      </dsp:nvSpPr>
      <dsp:spPr>
        <a:xfrm>
          <a:off x="0" y="2227018"/>
          <a:ext cx="9748008" cy="1026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9499"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fr-FR" sz="2000" kern="1200" dirty="0">
              <a:latin typeface="Calibri" panose="020F0502020204030204" pitchFamily="34" charset="0"/>
              <a:cs typeface="Calibri" panose="020F0502020204030204" pitchFamily="34" charset="0"/>
            </a:rPr>
            <a:t>Konkreettisista asioista</a:t>
          </a:r>
        </a:p>
        <a:p>
          <a:pPr marL="228600" lvl="1" indent="-228600" algn="l" defTabSz="889000">
            <a:lnSpc>
              <a:spcPct val="90000"/>
            </a:lnSpc>
            <a:spcBef>
              <a:spcPct val="0"/>
            </a:spcBef>
            <a:spcAft>
              <a:spcPct val="20000"/>
            </a:spcAft>
            <a:buChar char="•"/>
          </a:pPr>
          <a:r>
            <a:rPr lang="fi-FI" sz="2000" kern="1200" dirty="0">
              <a:latin typeface="Calibri" panose="020F0502020204030204" pitchFamily="34" charset="0"/>
              <a:cs typeface="Calibri" panose="020F0502020204030204" pitchFamily="34" charset="0"/>
            </a:rPr>
            <a:t>Ei lykätyllä tavalla = tarkka kopio mallista ilman muutoksia</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20000"/>
            </a:spcAft>
            <a:buChar char="•"/>
          </a:pPr>
          <a:r>
            <a:rPr lang="fr-FR" sz="2000" kern="1200" dirty="0">
              <a:latin typeface="Calibri" panose="020F0502020204030204" pitchFamily="34" charset="0"/>
              <a:cs typeface="Calibri" panose="020F0502020204030204" pitchFamily="34" charset="0"/>
            </a:rPr>
            <a:t>Ilman sosiaalista ymmärrystä</a:t>
          </a:r>
        </a:p>
      </dsp:txBody>
      <dsp:txXfrm>
        <a:off x="0" y="2227018"/>
        <a:ext cx="9748008" cy="102672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600"/>
              </a:spcAft>
              <a:buNone/>
            </a:pPr>
            <a:r>
              <a:rPr lang="fi-FI" sz="18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Osaamistavoitteet
Jakson loppuun mennessä ymmärrämme:
Miksi jäljittely on tärkeää viestinnässä?
Miten jäljitelmää voidaan käyttää IDD-henkilöiden viestinnän apuna?</a:t>
            </a: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fi-FI" sz="2000" b="0" dirty="0">
                <a:latin typeface="Calibri" panose="020F0502020204030204" pitchFamily="34" charset="0"/>
                <a:cs typeface="Calibri" panose="020F0502020204030204" pitchFamily="34" charset="0"/>
              </a:rPr>
              <a:t>Jäljittely on toisen henkilön toimien, käyttäytymisen, eleiden, äänien tai tunneilmaisujen kopioimista tai matkimista
Se on välttämätöntä lapsen kehitykselle, se mahdollistaa 
kulttuurin levittäminen, 
syy-oppiminen (lapset käyttävät havaintokokemuksiaan tietääkseen, miten toiminta toteutetaan), 
sosiaalis-emotionaalinen vuorovaikutus (jäljitelmä on suunniteltu osaksi yksilöiden välistä viestintää) 
ja mielen teorian kehittäminen (kirjoittajat katsovat, että jäljittelemällä lapset ymmärtävät itsensä ja muiden vastaavuuden tasolla moottori, tämä antaa kokemuksen, joka osoittaa, että muilla on henkisiä tiloja)
Siksi on tärkeää työskennellä ja toteuttaa jäljitelmä. Se on yksi oppimismenetelmistä, joita neurotyypilliset lapset käyttävät eniten kehityksensä aikana.</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buNone/>
            </a:pPr>
            <a:r>
              <a:rPr lang="fi-FI" sz="2000" b="0" dirty="0">
                <a:latin typeface="Calibri"/>
                <a:cs typeface="Calibri"/>
              </a:rPr>
              <a:t>Jäljitelmä syntyy varhain onkogeenisuudessa. 
Esimerkiksi vastasyntyneet matkivat esimerkiksi kasvojen ilmeitä
Viivästettyä jäljitelmää eli jäljitelmää viiveen jälkeen on havaittu 9 kuukauden ikäisillä vauvoilla
Pienet lapset pystyvät myös 14 kuukauden ikään mennessä yleistämään ja jäljittelemään objektin ominaisuuksia ja kontekstin muutoksia</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83372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fi-FI" sz="1800" b="0" i="0" dirty="0">
                <a:solidFill>
                  <a:srgbClr val="000000"/>
                </a:solidFill>
                <a:effectLst/>
                <a:latin typeface="Calibri" panose="020F0502020204030204" pitchFamily="34" charset="0"/>
              </a:rPr>
              <a:t>Älyllisen vamman yhteydessä, vaikka se viivästyisi ajoissa, se ilmenee spontaanisti ja on suhteellisen helppo työskennellä. Se on tärkeää eleviestinnässä. Havaitut mahdolliset vaikeudet liittyvät yleensä pikemminkin motorisiin kuin käyttäytymiseen liittyviin. 
Kuitenkin, kun henkilöllä on autismispektrin häiriö (pääpiirteenä tai liittyy älylliseen vammaisuuteen), jäljitelmä on paljon rajoitetumpi ja tapahtuu spontaanisti vain tietyissä tilanteissa. Se näyttää tapahtuvan vain: 
konkreettisista asioista: tässä tapauksessa se johtaa vaivoin haltuunottoon ja luomiseen, 
Tällä hetkellä eikä lykätyllä tavalla (täällä ja nyt): tässä tapauksessa se on tarkka kopio ilman mallin muunnelmia. 
Lisäksi jäljitellyillä sekvensseillä ei usein ole merkitystä ja sosiaalista ymmärrystä.</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4274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rtl="0" fontAlgn="base">
              <a:buNone/>
            </a:pPr>
            <a:r>
              <a:rPr lang="fi-FI" sz="1800" b="0" i="0" dirty="0">
                <a:solidFill>
                  <a:srgbClr val="000000"/>
                </a:solidFill>
                <a:effectLst/>
                <a:latin typeface="Calibri" panose="020F0502020204030204" pitchFamily="34" charset="0"/>
              </a:rPr>
              <a:t>Miten voimme kannustaa oppimaan jäljittelemään? 
Ihmisille, joilla ei ole motorisia rajoituksia, (</a:t>
            </a:r>
            <a:r>
              <a:rPr lang="fi-FI" sz="1800" b="0" i="0" dirty="0" err="1">
                <a:solidFill>
                  <a:srgbClr val="000000"/>
                </a:solidFill>
                <a:effectLst/>
                <a:latin typeface="Calibri" panose="020F0502020204030204" pitchFamily="34" charset="0"/>
              </a:rPr>
              <a:t>Nadel</a:t>
            </a:r>
            <a:r>
              <a:rPr lang="fi-FI" sz="1800" b="0" i="0" dirty="0">
                <a:solidFill>
                  <a:srgbClr val="000000"/>
                </a:solidFill>
                <a:effectLst/>
                <a:latin typeface="Calibri" panose="020F0502020204030204" pitchFamily="34" charset="0"/>
              </a:rPr>
              <a:t> &amp; </a:t>
            </a:r>
            <a:r>
              <a:rPr lang="fi-FI" sz="1800" b="0" i="0" dirty="0" err="1">
                <a:solidFill>
                  <a:srgbClr val="000000"/>
                </a:solidFill>
                <a:effectLst/>
                <a:latin typeface="Calibri" panose="020F0502020204030204" pitchFamily="34" charset="0"/>
              </a:rPr>
              <a:t>Pezé</a:t>
            </a:r>
            <a:r>
              <a:rPr lang="fi-FI" sz="1800" b="0" i="0" dirty="0">
                <a:solidFill>
                  <a:srgbClr val="000000"/>
                </a:solidFill>
                <a:effectLst/>
                <a:latin typeface="Calibri" panose="020F0502020204030204" pitchFamily="34" charset="0"/>
              </a:rPr>
              <a:t>, 2017) suosittelee videon käyttöä. Tätä tekniikkaa voidaan käyttää sekä IDD-potilaiden että ASD-potilaiden kanssa. Se perustuu ihmisten kasvavaan kiinnostukseen (riippumatta heidän profiilistaan) näyttöihin. 
</a:t>
            </a:r>
            <a:r>
              <a:rPr lang="fi-FI" sz="1800" b="0" i="0" dirty="0" err="1">
                <a:solidFill>
                  <a:srgbClr val="000000"/>
                </a:solidFill>
                <a:effectLst/>
                <a:latin typeface="Calibri" panose="020F0502020204030204" pitchFamily="34" charset="0"/>
              </a:rPr>
              <a:t>Nadel</a:t>
            </a:r>
            <a:r>
              <a:rPr lang="fi-FI" sz="1800" b="0" i="0" dirty="0">
                <a:solidFill>
                  <a:srgbClr val="000000"/>
                </a:solidFill>
                <a:effectLst/>
                <a:latin typeface="Calibri" panose="020F0502020204030204" pitchFamily="34" charset="0"/>
              </a:rPr>
              <a:t> ehdottaa työhön kahta lähestymistapaa: 
oppiminen tarkkailemalla muiden käyttäytymisen seurauksia tai 
oppiminen havainnoimalla omaa käyttäytymistä ja sen seurauksia
Videoistuntoja voidaan siis järjestää kuvan osoittamalla tavalla.
Videovuorovaikutuksen ohjauksessa näytetään henkilön positiivinen vuorovaikutus videolla positiivisen muutoksen prosessin edistämiseksi.
Videomallinnusta voidaan käyttää: se koostuu video-ohjauksesta, jolla on oppimistavoite. Mallinnus koostuu toivottujen käyttäytymismallien esittämisestä ja vahvistajien järjestämisestä, kun henkilö toistaa niitä. Tavoitteena on saada ihmiset ymmärtämään, että tällaisella käyttäytymisellä on myönteisiä seurauksia.</a:t>
            </a:r>
            <a:endParaRPr b="0"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6492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base" latinLnBrk="0" hangingPunct="1">
              <a:lnSpc>
                <a:spcPct val="100000"/>
              </a:lnSpc>
              <a:spcBef>
                <a:spcPts val="0"/>
              </a:spcBef>
              <a:spcAft>
                <a:spcPts val="0"/>
              </a:spcAft>
              <a:buClr>
                <a:srgbClr val="000000"/>
              </a:buClr>
              <a:buSzPts val="1100"/>
              <a:buFont typeface="Arial"/>
              <a:buNone/>
              <a:tabLst/>
              <a:defRPr/>
            </a:pPr>
            <a:r>
              <a:rPr lang="fi-FI" sz="1100" b="0" i="0" dirty="0">
                <a:effectLst/>
                <a:latin typeface="Calibri" panose="020F0502020204030204" pitchFamily="34" charset="0"/>
                <a:cs typeface="Calibri" panose="020F0502020204030204" pitchFamily="34" charset="0"/>
              </a:rPr>
              <a:t>Edellisessä diassa mainitut kaksi videomallinnuksen menetelmää, joissa </a:t>
            </a:r>
            <a:r>
              <a:rPr lang="fi-FI" sz="1100" b="0" i="0" dirty="0" err="1">
                <a:effectLst/>
                <a:latin typeface="Calibri" panose="020F0502020204030204" pitchFamily="34" charset="0"/>
                <a:cs typeface="Calibri" panose="020F0502020204030204" pitchFamily="34" charset="0"/>
              </a:rPr>
              <a:t>somone</a:t>
            </a:r>
            <a:r>
              <a:rPr lang="fi-FI" sz="1100" b="0" i="0" dirty="0">
                <a:effectLst/>
                <a:latin typeface="Calibri" panose="020F0502020204030204" pitchFamily="34" charset="0"/>
                <a:cs typeface="Calibri" panose="020F0502020204030204" pitchFamily="34" charset="0"/>
              </a:rPr>
              <a:t> oppii havainnoimalla omaa käyttäytymistään ja sen seurauksia, ovat videon itsearviointi ja </a:t>
            </a:r>
            <a:r>
              <a:rPr lang="fi-FI" sz="1100" b="0" i="0" dirty="0" err="1">
                <a:effectLst/>
                <a:latin typeface="Calibri" panose="020F0502020204030204" pitchFamily="34" charset="0"/>
                <a:cs typeface="Calibri" panose="020F0502020204030204" pitchFamily="34" charset="0"/>
              </a:rPr>
              <a:t>feed-forward</a:t>
            </a:r>
            <a:r>
              <a:rPr lang="fi-FI" sz="1100" b="0" i="0" dirty="0">
                <a:effectLst/>
                <a:latin typeface="Calibri" panose="020F0502020204030204" pitchFamily="34" charset="0"/>
                <a:cs typeface="Calibri" panose="020F0502020204030204" pitchFamily="34" charset="0"/>
              </a:rPr>
              <a:t> video. 
Videon itsearviointi koostuu aiemmin onnistuneiden esitysten tarkistamisesta. Lapsen käyttäytyminen tallennetaan ja jaetaan 1–2 minuutin leikkeisiin, jotka osoittavat onnistuneita positiivisia suorituksia. Videot näytetään lapselle useita kertoja viikossa 2–8 viikon välein.
</a:t>
            </a:r>
            <a:r>
              <a:rPr lang="fi-FI" sz="1100" b="0" i="0" dirty="0" err="1">
                <a:effectLst/>
                <a:latin typeface="Calibri" panose="020F0502020204030204" pitchFamily="34" charset="0"/>
                <a:cs typeface="Calibri" panose="020F0502020204030204" pitchFamily="34" charset="0"/>
              </a:rPr>
              <a:t>Feed-forward</a:t>
            </a:r>
            <a:r>
              <a:rPr lang="fi-FI" sz="1100" b="0" i="0" dirty="0">
                <a:effectLst/>
                <a:latin typeface="Calibri" panose="020F0502020204030204" pitchFamily="34" charset="0"/>
                <a:cs typeface="Calibri" panose="020F0502020204030204" pitchFamily="34" charset="0"/>
              </a:rPr>
              <a:t> -video koostuu onnistumiseen kannustamisesta kohdennetuilla teoilla, jotka ovat jo osittain läsnä lapsen repertuaarissa.
Video </a:t>
            </a:r>
            <a:r>
              <a:rPr lang="fi-FI" sz="1100" b="0" i="0" dirty="0" err="1">
                <a:effectLst/>
                <a:latin typeface="Calibri" panose="020F0502020204030204" pitchFamily="34" charset="0"/>
                <a:cs typeface="Calibri" panose="020F0502020204030204" pitchFamily="34" charset="0"/>
              </a:rPr>
              <a:t>Self</a:t>
            </a:r>
            <a:r>
              <a:rPr lang="fi-FI" sz="1100" b="0" i="0" dirty="0">
                <a:effectLst/>
                <a:latin typeface="Calibri" panose="020F0502020204030204" pitchFamily="34" charset="0"/>
                <a:cs typeface="Calibri" panose="020F0502020204030204" pitchFamily="34" charset="0"/>
              </a:rPr>
              <a:t> </a:t>
            </a:r>
            <a:r>
              <a:rPr lang="fi-FI" sz="1100" b="0" i="0" dirty="0" err="1">
                <a:effectLst/>
                <a:latin typeface="Calibri" panose="020F0502020204030204" pitchFamily="34" charset="0"/>
                <a:cs typeface="Calibri" panose="020F0502020204030204" pitchFamily="34" charset="0"/>
              </a:rPr>
              <a:t>Modelling</a:t>
            </a:r>
            <a:r>
              <a:rPr lang="fi-FI" sz="1100" b="0" i="0" dirty="0">
                <a:effectLst/>
                <a:latin typeface="Calibri" panose="020F0502020204030204" pitchFamily="34" charset="0"/>
                <a:cs typeface="Calibri" panose="020F0502020204030204" pitchFamily="34" charset="0"/>
              </a:rPr>
              <a:t> -tekniikka on tehokas kaikilla verbaalisilla ja kognitiivisilla tasoilla.</a:t>
            </a:r>
            <a:endParaRPr lang="en-US" sz="1100" b="0" i="0" dirty="0">
              <a:effectLst/>
              <a:latin typeface="Calibri" panose="020F0502020204030204" pitchFamily="34" charset="0"/>
              <a:cs typeface="Calibri" panose="020F0502020204030204" pitchFamily="34"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6865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licensed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www.taylorfrancis.com/chapters/edit/10.4324/9781315111322-9/makes-immediate-imitation-communicative-toddlers-autistic-children-jacqueline-nadel-anna-pez%C3%A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6863247" y="2668735"/>
            <a:ext cx="4707262" cy="2469140"/>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674EA7"/>
              </a:buClr>
              <a:buSzPts val="6000"/>
            </a:pPr>
            <a:r>
              <a:rPr lang="en-US" sz="6000" b="1" dirty="0">
                <a:solidFill>
                  <a:srgbClr val="674EA7"/>
                </a:solidFill>
                <a:latin typeface="Calibri"/>
                <a:ea typeface="Calibri"/>
                <a:cs typeface="Calibri"/>
                <a:sym typeface="Calibri"/>
              </a:rPr>
              <a:t>Moduuli 5 
</a:t>
            </a:r>
            <a:r>
              <a:rPr lang="en-US" sz="6000" b="1" dirty="0" err="1">
                <a:solidFill>
                  <a:srgbClr val="674EA7"/>
                </a:solidFill>
                <a:latin typeface="Calibri"/>
                <a:ea typeface="Calibri"/>
                <a:cs typeface="Calibri"/>
                <a:sym typeface="Calibri"/>
              </a:rPr>
              <a:t>Perusviestin-tävälineet</a:t>
            </a:r>
            <a:endParaRPr dirty="0" err="1"/>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lvl="0" algn="ctr"/>
            <a:r>
              <a:rPr lang="fi-FI" sz="1800">
                <a:solidFill>
                  <a:schemeClr val="dk1"/>
                </a:solidFill>
                <a:latin typeface="Calibri"/>
                <a:ea typeface="Calibri"/>
                <a:cs typeface="Calibri"/>
                <a:sym typeface="Calibri"/>
              </a:rPr>
              <a:t>Vammaisalan ammattilaisille tarkoitettu koulutus, jolla tuetaan 
vuorovaikutustaitoja</a:t>
            </a:r>
            <a:endParaRPr lang="fi-FI" sz="1800" b="0" i="0" u="none" strike="noStrike" cap="none" dirty="0">
              <a:solidFill>
                <a:schemeClr val="dk1"/>
              </a:solidFill>
              <a:latin typeface="Arial"/>
              <a:ea typeface="Arial"/>
              <a:cs typeface="Arial"/>
              <a:sym typeface="Arial"/>
            </a:endParaRPr>
          </a:p>
        </p:txBody>
      </p:sp>
      <p:sp>
        <p:nvSpPr>
          <p:cNvPr id="2" name="Dian numeron paikkamerkki 1">
            <a:extLst>
              <a:ext uri="{FF2B5EF4-FFF2-40B4-BE49-F238E27FC236}">
                <a16:creationId xmlns:a16="http://schemas.microsoft.com/office/drawing/2014/main" id="{F157D5E0-E452-3CB7-6A32-2F87BAAD8B14}"/>
              </a:ext>
            </a:extLst>
          </p:cNvPr>
          <p:cNvSpPr>
            <a:spLocks noGrp="1"/>
          </p:cNvSpPr>
          <p:nvPr>
            <p:ph type="sldNum" idx="12"/>
          </p:nvPr>
        </p:nvSpPr>
        <p:spPr/>
        <p:txBody>
          <a:bodyPr/>
          <a:lstStyle/>
          <a:p>
            <a:fld id="{00000000-1234-1234-1234-123412341234}" type="slidenum">
              <a:rPr lang="en-US"/>
              <a:t>1</a:t>
            </a:fld>
            <a:endParaRPr lang="fi-FI"/>
          </a:p>
        </p:txBody>
      </p:sp>
      <p:sp>
        <p:nvSpPr>
          <p:cNvPr id="3" name="Alatunnisteen paikkamerkki 2">
            <a:extLst>
              <a:ext uri="{FF2B5EF4-FFF2-40B4-BE49-F238E27FC236}">
                <a16:creationId xmlns:a16="http://schemas.microsoft.com/office/drawing/2014/main" id="{8FC08DF4-9FF9-F151-52C4-370CDF9F9167}"/>
              </a:ext>
            </a:extLst>
          </p:cNvPr>
          <p:cNvSpPr>
            <a:spLocks noGrp="1"/>
          </p:cNvSpPr>
          <p:nvPr>
            <p:ph type="ftr" idx="11"/>
          </p:nvPr>
        </p:nvSpPr>
        <p:spPr>
          <a:xfrm>
            <a:off x="6826884" y="6255649"/>
            <a:ext cx="4567881" cy="365125"/>
          </a:xfrm>
        </p:spPr>
        <p:txBody>
          <a:bodyPr/>
          <a:lstStyle/>
          <a:p>
            <a:r>
              <a:rPr lang="fi-FI"/>
              <a:t>COM-IN KA220-VET-9A87A6EF © is licensed under CC BY-NC-SA 4.0.</a:t>
            </a:r>
          </a:p>
        </p:txBody>
      </p:sp>
      <p:pic>
        <p:nvPicPr>
          <p:cNvPr id="4" name="Kuva 3">
            <a:extLst>
              <a:ext uri="{FF2B5EF4-FFF2-40B4-BE49-F238E27FC236}">
                <a16:creationId xmlns:a16="http://schemas.microsoft.com/office/drawing/2014/main" id="{3185DCF6-6932-37AD-C4B0-2D68352C9918}"/>
              </a:ext>
            </a:extLst>
          </p:cNvPr>
          <p:cNvPicPr>
            <a:picLocks noChangeAspect="1"/>
          </p:cNvPicPr>
          <p:nvPr/>
        </p:nvPicPr>
        <p:blipFill>
          <a:blip r:embed="rId4"/>
          <a:stretch>
            <a:fillRect/>
          </a:stretch>
        </p:blipFill>
        <p:spPr>
          <a:xfrm>
            <a:off x="459062" y="5485784"/>
            <a:ext cx="1145768" cy="117637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54802" y="6234736"/>
            <a:ext cx="4637384" cy="37542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541716"/>
            <a:ext cx="5768050" cy="234953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lvl="0"/>
            <a:r>
              <a:rPr lang="fi-FI" sz="3300" b="1">
                <a:solidFill>
                  <a:schemeClr val="dk1"/>
                </a:solidFill>
                <a:latin typeface="Calibri"/>
                <a:ea typeface="Calibri"/>
                <a:cs typeface="Calibri"/>
                <a:sym typeface="Calibri"/>
              </a:rPr>
              <a:t>Luku 1: Katse
Luku 2: Osoittaminen
Luku 3: Jäljittely
Luku 4: Eleet</a:t>
            </a: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nSpc>
                <a:spcPct val="110000"/>
              </a:lnSpc>
              <a:buClr>
                <a:srgbClr val="674EA7"/>
              </a:buClr>
              <a:buSzPts val="4000"/>
            </a:pPr>
            <a:r>
              <a:rPr lang="en-US" sz="3100" b="1">
                <a:solidFill>
                  <a:srgbClr val="674EA7"/>
                </a:solidFill>
                <a:latin typeface="Calibri"/>
                <a:ea typeface="Calibri"/>
                <a:cs typeface="Calibri"/>
                <a:sym typeface="Calibri"/>
              </a:rPr>
              <a:t>Moduuli 5. Perusviestintä tarkoittaa</a:t>
            </a:r>
            <a:endParaRPr sz="1800" dirty="0">
              <a:solidFill>
                <a:schemeClr val="dk1"/>
              </a:solidFill>
              <a:latin typeface="Arial"/>
              <a:ea typeface="Arial"/>
              <a:cs typeface="Arial"/>
              <a:sym typeface="Arial"/>
            </a:endParaRPr>
          </a:p>
        </p:txBody>
      </p:sp>
      <p:sp>
        <p:nvSpPr>
          <p:cNvPr id="3" name="Tekstin paikkamerkki 2">
            <a:extLst>
              <a:ext uri="{FF2B5EF4-FFF2-40B4-BE49-F238E27FC236}">
                <a16:creationId xmlns:a16="http://schemas.microsoft.com/office/drawing/2014/main" id="{4E59B9B9-74A1-12CD-0D3B-C6BD7DCE103C}"/>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2B154C9C-B00D-3C84-24E2-568840D670DC}"/>
              </a:ext>
            </a:extLst>
          </p:cNvPr>
          <p:cNvPicPr>
            <a:picLocks noChangeAspect="1"/>
          </p:cNvPicPr>
          <p:nvPr/>
        </p:nvPicPr>
        <p:blipFill>
          <a:blip r:embed="rId4"/>
          <a:stretch>
            <a:fillRect/>
          </a:stretch>
        </p:blipFill>
        <p:spPr>
          <a:xfrm>
            <a:off x="10645449" y="190093"/>
            <a:ext cx="1145768" cy="117637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23910" y="6245033"/>
            <a:ext cx="4668276"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a:solidFill>
                  <a:schemeClr val="dk1"/>
                </a:solidFill>
                <a:latin typeface="Calibri"/>
                <a:cs typeface="Calibri"/>
              </a:rPr>
              <a:t>Luku 3: Jäljittely</a:t>
            </a:r>
            <a:endParaRPr lang="en-US" sz="3300" b="1"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925143"/>
            <a:ext cx="9914400" cy="234953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3300" b="1">
                <a:solidFill>
                  <a:schemeClr val="dk1"/>
                </a:solidFill>
                <a:latin typeface="Calibri"/>
                <a:cs typeface="Calibri"/>
                <a:sym typeface="Calibri"/>
              </a:rPr>
              <a:t>Osaamistavoitteet
Ymmärrä, miksi jäljittely on tärkeää viestinnässä
Kuinka jäljitelmää voidaan käyttää IDD-henkilöiden viestinnän apuna</a:t>
            </a:r>
            <a:endParaRPr lang="en-US" sz="3200" dirty="0">
              <a:solidFill>
                <a:schemeClr val="dk1"/>
              </a:solidFill>
              <a:latin typeface="Calibri"/>
              <a:cs typeface="Calibri"/>
            </a:endParaRPr>
          </a:p>
        </p:txBody>
      </p:sp>
      <p:sp>
        <p:nvSpPr>
          <p:cNvPr id="3" name="Tekstin paikkamerkki 2">
            <a:extLst>
              <a:ext uri="{FF2B5EF4-FFF2-40B4-BE49-F238E27FC236}">
                <a16:creationId xmlns:a16="http://schemas.microsoft.com/office/drawing/2014/main" id="{8C26B071-1E08-9332-63AD-EAEF9CFEDD7A}"/>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159960C9-6512-68BF-FDFC-B434D38B6282}"/>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723910" y="6234736"/>
            <a:ext cx="4668276" cy="37542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3: </a:t>
            </a:r>
            <a:r>
              <a:rPr lang="en-US" sz="2800" b="1" dirty="0">
                <a:solidFill>
                  <a:schemeClr val="dk1"/>
                </a:solidFill>
                <a:latin typeface="Calibri"/>
                <a:ea typeface="Calibri"/>
                <a:cs typeface="Calibri"/>
                <a:sym typeface="Calibri"/>
              </a:rPr>
              <a:t>Imitation</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3" name="ZoneTexte 12">
            <a:extLst>
              <a:ext uri="{FF2B5EF4-FFF2-40B4-BE49-F238E27FC236}">
                <a16:creationId xmlns:a16="http://schemas.microsoft.com/office/drawing/2014/main" id="{8A0C4775-6797-4741-B6CA-33D5E7203CD5}"/>
              </a:ext>
            </a:extLst>
          </p:cNvPr>
          <p:cNvSpPr txBox="1"/>
          <p:nvPr/>
        </p:nvSpPr>
        <p:spPr>
          <a:xfrm>
            <a:off x="896293" y="1623362"/>
            <a:ext cx="9918700" cy="2062103"/>
          </a:xfrm>
          <a:prstGeom prst="rect">
            <a:avLst/>
          </a:prstGeom>
          <a:noFill/>
        </p:spPr>
        <p:txBody>
          <a:bodyPr wrap="square">
            <a:spAutoFit/>
          </a:bodyPr>
          <a:lstStyle/>
          <a:p>
            <a:pPr algn="ctr"/>
            <a:r>
              <a:rPr lang="fi-FI" sz="3200" b="1" dirty="0">
                <a:latin typeface="Calibri" panose="020F0502020204030204" pitchFamily="34" charset="0"/>
                <a:cs typeface="Calibri" panose="020F0502020204030204" pitchFamily="34" charset="0"/>
              </a:rPr>
              <a:t>Matkia:
</a:t>
            </a:r>
            <a:r>
              <a:rPr lang="fi-FI" sz="3200" dirty="0">
                <a:latin typeface="Calibri" panose="020F0502020204030204" pitchFamily="34" charset="0"/>
                <a:cs typeface="Calibri" panose="020F0502020204030204" pitchFamily="34" charset="0"/>
              </a:rPr>
              <a:t>Toisen henkilön tekojen, käyttäytymisen, eleiden, äänien tai tunneilmaisujen kopioiminen tai matkiminen</a:t>
            </a:r>
            <a:r>
              <a:rPr lang="fi-FI" sz="3200" b="1" dirty="0">
                <a:latin typeface="Calibri" panose="020F0502020204030204" pitchFamily="34" charset="0"/>
                <a:cs typeface="Calibri" panose="020F0502020204030204" pitchFamily="34" charset="0"/>
              </a:rPr>
              <a:t>
Jäljittely on perusta:</a:t>
            </a:r>
            <a:endParaRPr lang="fr-FR" sz="2800" b="1" dirty="0"/>
          </a:p>
        </p:txBody>
      </p:sp>
      <p:graphicFrame>
        <p:nvGraphicFramePr>
          <p:cNvPr id="5" name="Diagramme 4">
            <a:extLst>
              <a:ext uri="{FF2B5EF4-FFF2-40B4-BE49-F238E27FC236}">
                <a16:creationId xmlns:a16="http://schemas.microsoft.com/office/drawing/2014/main" id="{F5F4DAA3-62C6-422B-95E0-F8DD98C2EE42}"/>
              </a:ext>
            </a:extLst>
          </p:cNvPr>
          <p:cNvGraphicFramePr/>
          <p:nvPr>
            <p:extLst>
              <p:ext uri="{D42A27DB-BD31-4B8C-83A1-F6EECF244321}">
                <p14:modId xmlns:p14="http://schemas.microsoft.com/office/powerpoint/2010/main" val="376503721"/>
              </p:ext>
            </p:extLst>
          </p:nvPr>
        </p:nvGraphicFramePr>
        <p:xfrm>
          <a:off x="896293" y="4593026"/>
          <a:ext cx="10096500" cy="14465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kstin paikkamerkki 2">
            <a:extLst>
              <a:ext uri="{FF2B5EF4-FFF2-40B4-BE49-F238E27FC236}">
                <a16:creationId xmlns:a16="http://schemas.microsoft.com/office/drawing/2014/main" id="{E46A854D-298B-6E61-4F9B-EBFCCB1863F8}"/>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788CDC03-A2A0-89E3-29A2-D5F430B108E8}"/>
              </a:ext>
            </a:extLst>
          </p:cNvPr>
          <p:cNvPicPr>
            <a:picLocks noChangeAspect="1"/>
          </p:cNvPicPr>
          <p:nvPr/>
        </p:nvPicPr>
        <p:blipFill>
          <a:blip r:embed="rId9"/>
          <a:stretch>
            <a:fillRect/>
          </a:stretch>
        </p:blipFill>
        <p:spPr>
          <a:xfrm>
            <a:off x="10645449" y="190093"/>
            <a:ext cx="1145768" cy="117637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517965" y="6224439"/>
            <a:ext cx="4874221" cy="385719"/>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i-FI" sz="3100" b="1">
                <a:solidFill>
                  <a:srgbClr val="674EA7"/>
                </a:solidFill>
                <a:latin typeface="Calibri"/>
                <a:ea typeface="Calibri"/>
                <a:cs typeface="Calibri"/>
                <a:sym typeface="Calibri"/>
              </a:rPr>
              <a:t>Moduuli 5. Perusviestintä tarkoittaa
Luku 3: Jäljittely</a:t>
            </a:r>
            <a:endParaRPr sz="500" dirty="0"/>
          </a:p>
        </p:txBody>
      </p:sp>
      <p:sp>
        <p:nvSpPr>
          <p:cNvPr id="2" name="Flèche : droite 1">
            <a:extLst>
              <a:ext uri="{FF2B5EF4-FFF2-40B4-BE49-F238E27FC236}">
                <a16:creationId xmlns:a16="http://schemas.microsoft.com/office/drawing/2014/main" id="{84D31EB1-BFED-4C4C-8EDC-9BD04CEA42CF}"/>
              </a:ext>
            </a:extLst>
          </p:cNvPr>
          <p:cNvSpPr/>
          <p:nvPr/>
        </p:nvSpPr>
        <p:spPr>
          <a:xfrm>
            <a:off x="1819844" y="2282481"/>
            <a:ext cx="9366220" cy="1959350"/>
          </a:xfrm>
          <a:prstGeom prst="rightArrow">
            <a:avLst/>
          </a:prstGeom>
          <a:solidFill>
            <a:srgbClr val="33A8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Légende : encadrée à une bordure 6">
            <a:extLst>
              <a:ext uri="{FF2B5EF4-FFF2-40B4-BE49-F238E27FC236}">
                <a16:creationId xmlns:a16="http://schemas.microsoft.com/office/drawing/2014/main" id="{DE777850-3125-42B2-8E28-35ADDF54B05D}"/>
              </a:ext>
            </a:extLst>
          </p:cNvPr>
          <p:cNvSpPr/>
          <p:nvPr/>
        </p:nvSpPr>
        <p:spPr>
          <a:xfrm rot="16200000">
            <a:off x="2278365" y="2599592"/>
            <a:ext cx="736600" cy="1325127"/>
          </a:xfrm>
          <a:prstGeom prst="accentBorderCallout1">
            <a:avLst>
              <a:gd name="adj1" fmla="val 18750"/>
              <a:gd name="adj2" fmla="val -8333"/>
              <a:gd name="adj3" fmla="val -4609"/>
              <a:gd name="adj4" fmla="val -76801"/>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r-FR" sz="2000">
                <a:latin typeface="Calibri" panose="020F0502020204030204" pitchFamily="34" charset="0"/>
                <a:cs typeface="Calibri" panose="020F0502020204030204" pitchFamily="34" charset="0"/>
              </a:rPr>
              <a:t>Vastasyntyneen jäljitelmä</a:t>
            </a:r>
            <a:endParaRPr lang="fr-FR" sz="2000" dirty="0">
              <a:latin typeface="Calibri" panose="020F0502020204030204" pitchFamily="34" charset="0"/>
              <a:cs typeface="Calibri" panose="020F0502020204030204" pitchFamily="34" charset="0"/>
            </a:endParaRPr>
          </a:p>
        </p:txBody>
      </p:sp>
      <p:pic>
        <p:nvPicPr>
          <p:cNvPr id="10" name="Image 9">
            <a:extLst>
              <a:ext uri="{FF2B5EF4-FFF2-40B4-BE49-F238E27FC236}">
                <a16:creationId xmlns:a16="http://schemas.microsoft.com/office/drawing/2014/main" id="{2BA93A7E-6C7A-4233-ACA7-56D20B39510C}"/>
              </a:ext>
            </a:extLst>
          </p:cNvPr>
          <p:cNvPicPr>
            <a:picLocks noChangeAspect="1"/>
          </p:cNvPicPr>
          <p:nvPr/>
        </p:nvPicPr>
        <p:blipFill>
          <a:blip r:embed="rId4"/>
          <a:stretch>
            <a:fillRect/>
          </a:stretch>
        </p:blipFill>
        <p:spPr>
          <a:xfrm>
            <a:off x="427289" y="3655583"/>
            <a:ext cx="1183855" cy="2844000"/>
          </a:xfrm>
          <a:prstGeom prst="rect">
            <a:avLst/>
          </a:prstGeom>
        </p:spPr>
      </p:pic>
      <p:sp>
        <p:nvSpPr>
          <p:cNvPr id="19" name="Légende : encadrée à une bordure 18">
            <a:extLst>
              <a:ext uri="{FF2B5EF4-FFF2-40B4-BE49-F238E27FC236}">
                <a16:creationId xmlns:a16="http://schemas.microsoft.com/office/drawing/2014/main" id="{C2F09A45-982D-4F7B-876A-2509F4E7E2EE}"/>
              </a:ext>
            </a:extLst>
          </p:cNvPr>
          <p:cNvSpPr/>
          <p:nvPr/>
        </p:nvSpPr>
        <p:spPr>
          <a:xfrm rot="16200000">
            <a:off x="4611771" y="2584791"/>
            <a:ext cx="736600" cy="1325127"/>
          </a:xfrm>
          <a:prstGeom prst="accentBorderCallout1">
            <a:avLst>
              <a:gd name="adj1" fmla="val 18750"/>
              <a:gd name="adj2" fmla="val -8333"/>
              <a:gd name="adj3" fmla="val 50978"/>
              <a:gd name="adj4" fmla="val -125077"/>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r-FR" sz="2000" dirty="0">
                <a:latin typeface="Calibri" panose="020F0502020204030204" pitchFamily="34" charset="0"/>
                <a:cs typeface="Calibri" panose="020F0502020204030204" pitchFamily="34" charset="0"/>
              </a:rPr>
              <a:t>9 kuukautta</a:t>
            </a:r>
          </a:p>
        </p:txBody>
      </p:sp>
      <p:sp>
        <p:nvSpPr>
          <p:cNvPr id="11" name="ZoneTexte 10">
            <a:extLst>
              <a:ext uri="{FF2B5EF4-FFF2-40B4-BE49-F238E27FC236}">
                <a16:creationId xmlns:a16="http://schemas.microsoft.com/office/drawing/2014/main" id="{F9394316-1476-4F81-89F2-6CAA8E3264B0}"/>
              </a:ext>
            </a:extLst>
          </p:cNvPr>
          <p:cNvSpPr txBox="1"/>
          <p:nvPr/>
        </p:nvSpPr>
        <p:spPr>
          <a:xfrm>
            <a:off x="3948616" y="4484461"/>
            <a:ext cx="1974819" cy="400110"/>
          </a:xfrm>
          <a:prstGeom prst="rect">
            <a:avLst/>
          </a:prstGeom>
          <a:noFill/>
        </p:spPr>
        <p:txBody>
          <a:bodyPr wrap="square" rtlCol="0">
            <a:spAutoFit/>
          </a:bodyPr>
          <a:lstStyle/>
          <a:p>
            <a:pPr algn="ctr"/>
            <a:r>
              <a:rPr lang="fr-FR" sz="2000" dirty="0">
                <a:solidFill>
                  <a:srgbClr val="0070C0"/>
                </a:solidFill>
                <a:latin typeface="Calibri" panose="020F0502020204030204" pitchFamily="34" charset="0"/>
                <a:cs typeface="Calibri" panose="020F0502020204030204" pitchFamily="34" charset="0"/>
              </a:rPr>
              <a:t>Lykätty jäljitelmä</a:t>
            </a:r>
          </a:p>
        </p:txBody>
      </p:sp>
      <p:sp>
        <p:nvSpPr>
          <p:cNvPr id="21" name="Légende : encadrée à une bordure 20">
            <a:extLst>
              <a:ext uri="{FF2B5EF4-FFF2-40B4-BE49-F238E27FC236}">
                <a16:creationId xmlns:a16="http://schemas.microsoft.com/office/drawing/2014/main" id="{10322D1B-19DC-4910-8BB6-44342446C474}"/>
              </a:ext>
            </a:extLst>
          </p:cNvPr>
          <p:cNvSpPr/>
          <p:nvPr/>
        </p:nvSpPr>
        <p:spPr>
          <a:xfrm rot="16200000">
            <a:off x="7717946" y="2599591"/>
            <a:ext cx="736600" cy="1325127"/>
          </a:xfrm>
          <a:prstGeom prst="accentBorderCallout1">
            <a:avLst>
              <a:gd name="adj1" fmla="val 18750"/>
              <a:gd name="adj2" fmla="val -8333"/>
              <a:gd name="adj3" fmla="val 4975"/>
              <a:gd name="adj4" fmla="val -119905"/>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r-FR" sz="2000" dirty="0">
                <a:latin typeface="Calibri" panose="020F0502020204030204" pitchFamily="34" charset="0"/>
                <a:cs typeface="Calibri" panose="020F0502020204030204" pitchFamily="34" charset="0"/>
              </a:rPr>
              <a:t>14 kuukautta</a:t>
            </a:r>
          </a:p>
        </p:txBody>
      </p:sp>
      <p:sp>
        <p:nvSpPr>
          <p:cNvPr id="22" name="ZoneTexte 21">
            <a:extLst>
              <a:ext uri="{FF2B5EF4-FFF2-40B4-BE49-F238E27FC236}">
                <a16:creationId xmlns:a16="http://schemas.microsoft.com/office/drawing/2014/main" id="{FDAC854A-8978-442D-9CFF-F758698174E4}"/>
              </a:ext>
            </a:extLst>
          </p:cNvPr>
          <p:cNvSpPr txBox="1"/>
          <p:nvPr/>
        </p:nvSpPr>
        <p:spPr>
          <a:xfrm>
            <a:off x="6502954" y="4488525"/>
            <a:ext cx="1974819" cy="400110"/>
          </a:xfrm>
          <a:prstGeom prst="rect">
            <a:avLst/>
          </a:prstGeom>
          <a:noFill/>
        </p:spPr>
        <p:txBody>
          <a:bodyPr wrap="square" rtlCol="0">
            <a:spAutoFit/>
          </a:bodyPr>
          <a:lstStyle/>
          <a:p>
            <a:pPr algn="ctr"/>
            <a:r>
              <a:rPr lang="fr-FR" sz="2000" dirty="0">
                <a:solidFill>
                  <a:srgbClr val="0070C0"/>
                </a:solidFill>
                <a:latin typeface="Calibri" panose="020F0502020204030204" pitchFamily="34" charset="0"/>
                <a:cs typeface="Calibri" panose="020F0502020204030204" pitchFamily="34" charset="0"/>
              </a:rPr>
              <a:t>Yleistys</a:t>
            </a:r>
          </a:p>
        </p:txBody>
      </p:sp>
      <p:sp>
        <p:nvSpPr>
          <p:cNvPr id="4" name="Tekstin paikkamerkki 3">
            <a:extLst>
              <a:ext uri="{FF2B5EF4-FFF2-40B4-BE49-F238E27FC236}">
                <a16:creationId xmlns:a16="http://schemas.microsoft.com/office/drawing/2014/main" id="{577DC864-B968-BF2F-2712-6F6CE9F63656}"/>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4984D7C9-644D-CB8E-820F-C3F79A08B3A8}"/>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4001897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785694" y="6245033"/>
            <a:ext cx="460649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3: </a:t>
            </a:r>
            <a:r>
              <a:rPr lang="en-US" sz="2800" b="1" dirty="0">
                <a:solidFill>
                  <a:schemeClr val="dk1"/>
                </a:solidFill>
                <a:latin typeface="Calibri"/>
                <a:ea typeface="Calibri"/>
                <a:cs typeface="Calibri"/>
                <a:sym typeface="Calibri"/>
              </a:rPr>
              <a:t>Imitation</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Diagramme 1">
            <a:extLst>
              <a:ext uri="{FF2B5EF4-FFF2-40B4-BE49-F238E27FC236}">
                <a16:creationId xmlns:a16="http://schemas.microsoft.com/office/drawing/2014/main" id="{2F9A37C6-11AA-4E1E-8A78-B4C87B1BCECF}"/>
              </a:ext>
            </a:extLst>
          </p:cNvPr>
          <p:cNvGraphicFramePr/>
          <p:nvPr>
            <p:extLst>
              <p:ext uri="{D42A27DB-BD31-4B8C-83A1-F6EECF244321}">
                <p14:modId xmlns:p14="http://schemas.microsoft.com/office/powerpoint/2010/main" val="1230388278"/>
              </p:ext>
            </p:extLst>
          </p:nvPr>
        </p:nvGraphicFramePr>
        <p:xfrm>
          <a:off x="1221996" y="2156439"/>
          <a:ext cx="9748008" cy="32559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9FA69205-EA07-AF88-0862-D8A140E33115}"/>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D438A5DD-FB66-AAA1-C46E-6A7DB551B7B4}"/>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469942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528262" y="6255330"/>
            <a:ext cx="4863924" cy="37542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i-FI" sz="3100" b="1">
                <a:solidFill>
                  <a:srgbClr val="674EA7"/>
                </a:solidFill>
                <a:latin typeface="Calibri"/>
                <a:ea typeface="Calibri"/>
                <a:cs typeface="Calibri"/>
                <a:sym typeface="Calibri"/>
              </a:rPr>
              <a:t>Moduuli 5. Perusviestintä tarkoittaa
Luku 3: Jäljittely</a:t>
            </a:r>
            <a:endParaRPr sz="500" dirty="0"/>
          </a:p>
        </p:txBody>
      </p:sp>
      <p:pic>
        <p:nvPicPr>
          <p:cNvPr id="1026" name="Picture 2">
            <a:extLst>
              <a:ext uri="{FF2B5EF4-FFF2-40B4-BE49-F238E27FC236}">
                <a16:creationId xmlns:a16="http://schemas.microsoft.com/office/drawing/2014/main" id="{F2E2F550-B268-49BE-81D9-E7821421B2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4200" y="1717196"/>
            <a:ext cx="7596227" cy="4415800"/>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A32540E0-064C-887B-4D9E-B7DF0CA088CD}"/>
              </a:ext>
            </a:extLst>
          </p:cNvPr>
          <p:cNvSpPr txBox="1"/>
          <p:nvPr/>
        </p:nvSpPr>
        <p:spPr>
          <a:xfrm>
            <a:off x="387958" y="6241005"/>
            <a:ext cx="318897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2000" dirty="0" err="1">
                <a:latin typeface="Calibri"/>
                <a:ea typeface="Calibri"/>
                <a:cs typeface="Calibri"/>
              </a:rPr>
              <a:t>Nadel</a:t>
            </a:r>
            <a:r>
              <a:rPr lang="fr-FR" sz="2000" dirty="0">
                <a:latin typeface="Calibri"/>
                <a:ea typeface="Calibri"/>
                <a:cs typeface="Calibri"/>
              </a:rPr>
              <a:t> &amp; </a:t>
            </a:r>
            <a:r>
              <a:rPr lang="fr-FR" sz="2000" dirty="0" err="1">
                <a:latin typeface="Calibri"/>
                <a:ea typeface="Calibri"/>
                <a:cs typeface="Calibri"/>
              </a:rPr>
              <a:t>Pezé</a:t>
            </a:r>
            <a:r>
              <a:rPr lang="fr-FR" sz="2000" dirty="0">
                <a:latin typeface="Calibri"/>
                <a:ea typeface="Calibri"/>
                <a:cs typeface="Calibri"/>
              </a:rPr>
              <a:t>, 2017</a:t>
            </a:r>
          </a:p>
        </p:txBody>
      </p:sp>
      <p:sp>
        <p:nvSpPr>
          <p:cNvPr id="4" name="Tekstin paikkamerkki 3">
            <a:extLst>
              <a:ext uri="{FF2B5EF4-FFF2-40B4-BE49-F238E27FC236}">
                <a16:creationId xmlns:a16="http://schemas.microsoft.com/office/drawing/2014/main" id="{C3F99277-F76C-C22A-1960-73AE9C135026}"/>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C278EE8E-3B6E-79E9-2A7F-D2A7BA4AB94C}"/>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252499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651829" y="6245033"/>
            <a:ext cx="4740357"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i-FI" sz="3100" b="1">
                <a:solidFill>
                  <a:srgbClr val="674EA7"/>
                </a:solidFill>
                <a:latin typeface="Calibri"/>
                <a:ea typeface="Calibri"/>
                <a:cs typeface="Calibri"/>
                <a:sym typeface="Calibri"/>
              </a:rPr>
              <a:t>Moduuli 5. Perusviestintä tarkoittaa
Luku 3: Jäljittely</a:t>
            </a:r>
            <a:endParaRPr sz="500" dirty="0"/>
          </a:p>
        </p:txBody>
      </p:sp>
      <p:graphicFrame>
        <p:nvGraphicFramePr>
          <p:cNvPr id="3" name="Tableau 2">
            <a:extLst>
              <a:ext uri="{FF2B5EF4-FFF2-40B4-BE49-F238E27FC236}">
                <a16:creationId xmlns:a16="http://schemas.microsoft.com/office/drawing/2014/main" id="{CB3DCE96-DAC8-4004-BD14-FA7A8B18675B}"/>
              </a:ext>
            </a:extLst>
          </p:cNvPr>
          <p:cNvGraphicFramePr>
            <a:graphicFrameLocks noGrp="1"/>
          </p:cNvGraphicFramePr>
          <p:nvPr>
            <p:extLst>
              <p:ext uri="{D42A27DB-BD31-4B8C-83A1-F6EECF244321}">
                <p14:modId xmlns:p14="http://schemas.microsoft.com/office/powerpoint/2010/main" val="1318054365"/>
              </p:ext>
            </p:extLst>
          </p:nvPr>
        </p:nvGraphicFramePr>
        <p:xfrm>
          <a:off x="1709468" y="2337280"/>
          <a:ext cx="8768700" cy="3389489"/>
        </p:xfrm>
        <a:graphic>
          <a:graphicData uri="http://schemas.openxmlformats.org/drawingml/2006/table">
            <a:tbl>
              <a:tblPr/>
              <a:tblGrid>
                <a:gridCol w="4384350">
                  <a:extLst>
                    <a:ext uri="{9D8B030D-6E8A-4147-A177-3AD203B41FA5}">
                      <a16:colId xmlns:a16="http://schemas.microsoft.com/office/drawing/2014/main" val="3961888713"/>
                    </a:ext>
                  </a:extLst>
                </a:gridCol>
                <a:gridCol w="4384350">
                  <a:extLst>
                    <a:ext uri="{9D8B030D-6E8A-4147-A177-3AD203B41FA5}">
                      <a16:colId xmlns:a16="http://schemas.microsoft.com/office/drawing/2014/main" val="673121426"/>
                    </a:ext>
                  </a:extLst>
                </a:gridCol>
              </a:tblGrid>
              <a:tr h="531989">
                <a:tc>
                  <a:txBody>
                    <a:bodyPr/>
                    <a:lstStyle/>
                    <a:p>
                      <a:pPr algn="ctr" rtl="0" fontAlgn="base"/>
                      <a:r>
                        <a:rPr lang="en-GB" sz="2400" b="1" i="0" dirty="0" err="1">
                          <a:solidFill>
                            <a:schemeClr val="bg1">
                              <a:lumMod val="95000"/>
                            </a:schemeClr>
                          </a:solidFill>
                          <a:effectLst/>
                          <a:latin typeface="Calibri" panose="020F0502020204030204" pitchFamily="34" charset="0"/>
                        </a:rPr>
                        <a:t>Videon</a:t>
                      </a:r>
                      <a:r>
                        <a:rPr lang="en-GB" sz="2400" b="1" i="0" dirty="0">
                          <a:solidFill>
                            <a:schemeClr val="bg1">
                              <a:lumMod val="95000"/>
                            </a:schemeClr>
                          </a:solidFill>
                          <a:effectLst/>
                          <a:latin typeface="Calibri" panose="020F0502020204030204" pitchFamily="34" charset="0"/>
                        </a:rPr>
                        <a:t> </a:t>
                      </a:r>
                      <a:r>
                        <a:rPr lang="en-GB" sz="2400" b="1" i="0" dirty="0" err="1">
                          <a:solidFill>
                            <a:schemeClr val="bg1">
                              <a:lumMod val="95000"/>
                            </a:schemeClr>
                          </a:solidFill>
                          <a:effectLst/>
                          <a:latin typeface="Calibri" panose="020F0502020204030204" pitchFamily="34" charset="0"/>
                        </a:rPr>
                        <a:t>itsearviointi</a:t>
                      </a:r>
                      <a:endParaRPr lang="en-GB" sz="2400" b="1" i="0" dirty="0">
                        <a:solidFill>
                          <a:schemeClr val="bg1">
                            <a:lumMod val="95000"/>
                          </a:schemeClr>
                        </a:solidFill>
                        <a:effectLst/>
                      </a:endParaRPr>
                    </a:p>
                  </a:txBody>
                  <a:tcPr>
                    <a:lnL w="9525" cap="flat" cmpd="sng" algn="ctr">
                      <a:solidFill>
                        <a:srgbClr val="4472C4"/>
                      </a:solidFill>
                      <a:prstDash val="solid"/>
                      <a:round/>
                      <a:headEnd type="none" w="med" len="med"/>
                      <a:tailEnd type="none" w="med" len="med"/>
                    </a:lnL>
                    <a:lnR>
                      <a:noFill/>
                    </a:lnR>
                    <a:lnT w="9525" cap="flat" cmpd="sng" algn="ctr">
                      <a:solidFill>
                        <a:srgbClr val="4472C4"/>
                      </a:solidFill>
                      <a:prstDash val="solid"/>
                      <a:round/>
                      <a:headEnd type="none" w="med" len="med"/>
                      <a:tailEnd type="none" w="med" len="med"/>
                    </a:lnT>
                    <a:lnB w="9525" cap="flat" cmpd="sng" algn="ctr">
                      <a:solidFill>
                        <a:srgbClr val="4472C4"/>
                      </a:solidFill>
                      <a:prstDash val="solid"/>
                      <a:round/>
                      <a:headEnd type="none" w="med" len="med"/>
                      <a:tailEnd type="none" w="med" len="med"/>
                    </a:lnB>
                    <a:solidFill>
                      <a:srgbClr val="4472C4"/>
                    </a:solidFill>
                  </a:tcPr>
                </a:tc>
                <a:tc>
                  <a:txBody>
                    <a:bodyPr/>
                    <a:lstStyle/>
                    <a:p>
                      <a:pPr algn="ctr" rtl="0" fontAlgn="base"/>
                      <a:r>
                        <a:rPr lang="en-GB" sz="2400" b="1" i="0" dirty="0">
                          <a:solidFill>
                            <a:schemeClr val="bg1">
                              <a:lumMod val="95000"/>
                            </a:schemeClr>
                          </a:solidFill>
                          <a:effectLst/>
                          <a:latin typeface="Calibri" panose="020F0502020204030204" pitchFamily="34" charset="0"/>
                        </a:rPr>
                        <a:t>Feed-forward-video</a:t>
                      </a:r>
                      <a:endParaRPr lang="en-GB" sz="2400" b="1" i="0" dirty="0">
                        <a:solidFill>
                          <a:schemeClr val="bg1">
                            <a:lumMod val="95000"/>
                          </a:schemeClr>
                        </a:solidFill>
                        <a:effectLst/>
                      </a:endParaRPr>
                    </a:p>
                  </a:txBody>
                  <a:tcPr>
                    <a:lnL>
                      <a:noFill/>
                    </a:lnL>
                    <a:lnR w="9525" cap="flat" cmpd="sng" algn="ctr">
                      <a:solidFill>
                        <a:srgbClr val="4472C4"/>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4472C4"/>
                      </a:solidFill>
                      <a:prstDash val="solid"/>
                      <a:round/>
                      <a:headEnd type="none" w="med" len="med"/>
                      <a:tailEnd type="none" w="med" len="med"/>
                    </a:lnB>
                    <a:solidFill>
                      <a:srgbClr val="4472C4"/>
                    </a:solidFill>
                  </a:tcPr>
                </a:tc>
                <a:extLst>
                  <a:ext uri="{0D108BD9-81ED-4DB2-BD59-A6C34878D82A}">
                    <a16:rowId xmlns:a16="http://schemas.microsoft.com/office/drawing/2014/main" val="3972677031"/>
                  </a:ext>
                </a:extLst>
              </a:tr>
              <a:tr h="2857500">
                <a:tc>
                  <a:txBody>
                    <a:bodyPr/>
                    <a:lstStyle/>
                    <a:p>
                      <a:pPr algn="l" rtl="0" fontAlgn="base">
                        <a:buFont typeface="Arial" panose="020B0604020202020204" pitchFamily="34" charset="0"/>
                        <a:buChar char="•"/>
                      </a:pPr>
                      <a:r>
                        <a:rPr lang="fi-FI" sz="2000" b="0" i="0" dirty="0">
                          <a:effectLst/>
                          <a:latin typeface="Calibri" panose="020F0502020204030204" pitchFamily="34" charset="0"/>
                        </a:rPr>
                        <a:t>Lapsen käyttäytymisen tallentaminen ja jakaminen 1–2 minuutin leikkeisiin, jotka osoittavat onnistuneita positiivisia suorituksia 
 Videoiden näyttäminen lapselle useita kertoja viikossa 2–8 viikon välein</a:t>
                      </a:r>
                      <a:endParaRPr lang="en-US" sz="2000" b="1" i="0" dirty="0">
                        <a:effectLst/>
                        <a:latin typeface="Calibri" panose="020F0502020204030204" pitchFamily="34" charset="0"/>
                      </a:endParaRPr>
                    </a:p>
                  </a:txBody>
                  <a:tcPr>
                    <a:lnL w="9525" cap="flat" cmpd="sng" algn="ctr">
                      <a:solidFill>
                        <a:srgbClr val="8EAADB"/>
                      </a:solidFill>
                      <a:prstDash val="solid"/>
                      <a:round/>
                      <a:headEnd type="none" w="med" len="med"/>
                      <a:tailEnd type="none" w="med" len="med"/>
                    </a:lnL>
                    <a:lnR w="9525" cap="flat" cmpd="sng" algn="ctr">
                      <a:solidFill>
                        <a:srgbClr val="8EAADB"/>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8EAADB"/>
                      </a:solidFill>
                      <a:prstDash val="solid"/>
                      <a:round/>
                      <a:headEnd type="none" w="med" len="med"/>
                      <a:tailEnd type="none" w="med" len="med"/>
                    </a:lnB>
                  </a:tcPr>
                </a:tc>
                <a:tc>
                  <a:txBody>
                    <a:bodyPr/>
                    <a:lstStyle/>
                    <a:p>
                      <a:pPr algn="l" rtl="0" fontAlgn="base">
                        <a:buFont typeface="Arial" panose="020B0604020202020204" pitchFamily="34" charset="0"/>
                        <a:buChar char="•"/>
                      </a:pPr>
                      <a:r>
                        <a:rPr lang="en-US" sz="2000" b="0" i="0" dirty="0">
                          <a:effectLst/>
                          <a:latin typeface="Calibri" panose="020F0502020204030204" pitchFamily="34" charset="0"/>
                        </a:rPr>
                        <a:t> </a:t>
                      </a:r>
                      <a:r>
                        <a:rPr lang="fi-FI" sz="2000" b="0" i="0" dirty="0">
                          <a:effectLst/>
                          <a:latin typeface="Calibri" panose="020F0502020204030204" pitchFamily="34" charset="0"/>
                        </a:rPr>
                        <a:t>Kannusta onnistumaan kohdennetuilla toimilla, jotka ovat jo osittain läsnä lapsen ohjelmistossa. 
 Kun prosessi etenee: poista menestykseen vaikuttaneet apuvälineet 
→ ehdottaa lapselle, että hän voi onnistua ilman apua.</a:t>
                      </a:r>
                      <a:endParaRPr lang="en-US" sz="2000" b="0" i="0" dirty="0">
                        <a:effectLst/>
                        <a:latin typeface="Calibri" panose="020F0502020204030204" pitchFamily="34" charset="0"/>
                      </a:endParaRPr>
                    </a:p>
                  </a:txBody>
                  <a:tcPr>
                    <a:lnL w="9525" cap="flat" cmpd="sng" algn="ctr">
                      <a:solidFill>
                        <a:srgbClr val="8EAADB"/>
                      </a:solidFill>
                      <a:prstDash val="solid"/>
                      <a:round/>
                      <a:headEnd type="none" w="med" len="med"/>
                      <a:tailEnd type="none" w="med" len="med"/>
                    </a:lnL>
                    <a:lnR w="9525" cap="flat" cmpd="sng" algn="ctr">
                      <a:solidFill>
                        <a:srgbClr val="8EAADB"/>
                      </a:solidFill>
                      <a:prstDash val="solid"/>
                      <a:round/>
                      <a:headEnd type="none" w="med" len="med"/>
                      <a:tailEnd type="none" w="med" len="med"/>
                    </a:lnR>
                    <a:lnT w="9525" cap="flat" cmpd="sng" algn="ctr">
                      <a:solidFill>
                        <a:srgbClr val="4472C4"/>
                      </a:solidFill>
                      <a:prstDash val="solid"/>
                      <a:round/>
                      <a:headEnd type="none" w="med" len="med"/>
                      <a:tailEnd type="none" w="med" len="med"/>
                    </a:lnT>
                    <a:lnB w="9525" cap="flat" cmpd="sng" algn="ctr">
                      <a:solidFill>
                        <a:srgbClr val="8EAADB"/>
                      </a:solidFill>
                      <a:prstDash val="solid"/>
                      <a:round/>
                      <a:headEnd type="none" w="med" len="med"/>
                      <a:tailEnd type="none" w="med" len="med"/>
                    </a:lnB>
                  </a:tcPr>
                </a:tc>
                <a:extLst>
                  <a:ext uri="{0D108BD9-81ED-4DB2-BD59-A6C34878D82A}">
                    <a16:rowId xmlns:a16="http://schemas.microsoft.com/office/drawing/2014/main" val="2679741297"/>
                  </a:ext>
                </a:extLst>
              </a:tr>
            </a:tbl>
          </a:graphicData>
        </a:graphic>
      </p:graphicFrame>
      <p:sp>
        <p:nvSpPr>
          <p:cNvPr id="4" name="Tekstin paikkamerkki 3">
            <a:extLst>
              <a:ext uri="{FF2B5EF4-FFF2-40B4-BE49-F238E27FC236}">
                <a16:creationId xmlns:a16="http://schemas.microsoft.com/office/drawing/2014/main" id="{CE01D429-C16D-7AA3-0976-DDB9387B1324}"/>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074E8DB9-3E5B-5A31-BB8B-7286A96BD3AD}"/>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710258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723910" y="6245033"/>
            <a:ext cx="4668276"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nSpc>
                <a:spcPct val="110000"/>
              </a:lnSpc>
              <a:buClr>
                <a:srgbClr val="674EA7"/>
              </a:buClr>
              <a:buSzPts val="4000"/>
            </a:pPr>
            <a:r>
              <a:rPr lang="fi-FI" sz="3100" b="1">
                <a:solidFill>
                  <a:srgbClr val="674EA7"/>
                </a:solidFill>
                <a:latin typeface="Calibri"/>
                <a:ea typeface="Calibri"/>
                <a:cs typeface="Calibri"/>
                <a:sym typeface="Calibri"/>
              </a:rPr>
              <a:t>Moduuli 5. Perusviestintä tarkoittaa
Luku 2: Jäljittely</a:t>
            </a:r>
            <a:endParaRPr sz="500" dirty="0"/>
          </a:p>
        </p:txBody>
      </p:sp>
      <p:sp>
        <p:nvSpPr>
          <p:cNvPr id="11" name="ZoneTexte 10">
            <a:extLst>
              <a:ext uri="{FF2B5EF4-FFF2-40B4-BE49-F238E27FC236}">
                <a16:creationId xmlns:a16="http://schemas.microsoft.com/office/drawing/2014/main" id="{B70C9DAC-317B-4843-9645-F6F0DCDA0CE5}"/>
              </a:ext>
            </a:extLst>
          </p:cNvPr>
          <p:cNvSpPr txBox="1"/>
          <p:nvPr/>
        </p:nvSpPr>
        <p:spPr>
          <a:xfrm>
            <a:off x="281764" y="2001776"/>
            <a:ext cx="11628472" cy="2072362"/>
          </a:xfrm>
          <a:prstGeom prst="rect">
            <a:avLst/>
          </a:prstGeom>
          <a:noFill/>
        </p:spPr>
        <p:txBody>
          <a:bodyPr wrap="square" lIns="91440" tIns="45720" rIns="91440" bIns="45720" anchor="t">
            <a:spAutoFit/>
          </a:bodyPr>
          <a:lstStyle/>
          <a:p>
            <a:pPr algn="ctr">
              <a:spcAft>
                <a:spcPts val="800"/>
              </a:spcAft>
            </a:pPr>
            <a:r>
              <a:rPr lang="nl-BE" b="1" dirty="0">
                <a:effectLst/>
                <a:latin typeface="Calibri" panose="020F0502020204030204" pitchFamily="34" charset="0"/>
                <a:ea typeface="Calibri" panose="020F0502020204030204" pitchFamily="34" charset="0"/>
                <a:cs typeface="Times New Roman" panose="02020603050405020304" pitchFamily="18" charset="0"/>
              </a:rPr>
              <a:t>BIBLIOGRAPHY</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r>
              <a:rPr lang="en-US" sz="1800" dirty="0">
                <a:effectLst/>
                <a:latin typeface="Calibri" panose="020F0502020204030204" pitchFamily="34" charset="0"/>
                <a:ea typeface="Calibri" panose="020F0502020204030204" pitchFamily="34" charset="0"/>
                <a:cs typeface="Calibri" panose="020F0502020204030204" pitchFamily="34" charset="0"/>
              </a:rPr>
              <a:t>Nadel, J., &amp; </a:t>
            </a:r>
            <a:r>
              <a:rPr lang="en-US" sz="1800" dirty="0" err="1">
                <a:effectLst/>
                <a:latin typeface="Calibri" panose="020F0502020204030204" pitchFamily="34" charset="0"/>
                <a:ea typeface="Calibri" panose="020F0502020204030204" pitchFamily="34" charset="0"/>
                <a:cs typeface="Calibri" panose="020F0502020204030204" pitchFamily="34" charset="0"/>
              </a:rPr>
              <a:t>Pezé</a:t>
            </a:r>
            <a:r>
              <a:rPr lang="en-US" sz="1800" dirty="0">
                <a:effectLst/>
                <a:latin typeface="Calibri" panose="020F0502020204030204" pitchFamily="34" charset="0"/>
                <a:ea typeface="Calibri" panose="020F0502020204030204" pitchFamily="34" charset="0"/>
                <a:cs typeface="Calibri" panose="020F0502020204030204" pitchFamily="34" charset="0"/>
              </a:rPr>
              <a:t>, A. (2017). What makes immediate imitation communicative in toddlers and autistic children? In </a:t>
            </a:r>
            <a:r>
              <a:rPr lang="en-US" sz="1800" i="1" dirty="0">
                <a:effectLst/>
                <a:latin typeface="Calibri" panose="020F0502020204030204" pitchFamily="34" charset="0"/>
                <a:ea typeface="Calibri" panose="020F0502020204030204" pitchFamily="34" charset="0"/>
                <a:cs typeface="Calibri" panose="020F0502020204030204" pitchFamily="34" charset="0"/>
              </a:rPr>
              <a:t>New perspectives in early communicative development</a:t>
            </a:r>
            <a:r>
              <a:rPr lang="en-US" sz="1800" dirty="0">
                <a:effectLst/>
                <a:latin typeface="Calibri" panose="020F0502020204030204" pitchFamily="34" charset="0"/>
                <a:ea typeface="Calibri" panose="020F0502020204030204" pitchFamily="34" charset="0"/>
                <a:cs typeface="Calibri" panose="020F0502020204030204" pitchFamily="34" charset="0"/>
              </a:rPr>
              <a:t> (p. 139‑156). Routledge. </a:t>
            </a:r>
            <a:r>
              <a:rPr lang="en-US" sz="1800" dirty="0">
                <a:effectLst/>
                <a:latin typeface="Calibri" panose="020F0502020204030204" pitchFamily="34" charset="0"/>
                <a:ea typeface="Calibri" panose="020F0502020204030204" pitchFamily="34" charset="0"/>
                <a:cs typeface="Calibri" panose="020F0502020204030204" pitchFamily="34" charset="0"/>
                <a:hlinkClick r:id="rId4"/>
              </a:rPr>
              <a:t>https://www.taylorfrancis.com/chapters/edit/10.4324/9781315111322-9/makes-immediate-imitation-communicative-toddlers-autistic-children-jacqueline-nadel-anna-pez%C3%A9</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457200" indent="-457200"/>
            <a:r>
              <a:rPr lang="fr-FR" sz="1800" dirty="0">
                <a:latin typeface="Calibri"/>
                <a:cs typeface="Calibri"/>
              </a:rPr>
              <a:t>Meltzoff, A. N., &amp; Williamson, R. A. (2013). Imitation: Social, cognitive, and </a:t>
            </a:r>
            <a:r>
              <a:rPr lang="fr-FR" sz="1800" err="1">
                <a:latin typeface="Calibri"/>
                <a:cs typeface="Calibri"/>
              </a:rPr>
              <a:t>theoretical</a:t>
            </a:r>
            <a:r>
              <a:rPr lang="fr-FR" sz="1800" dirty="0">
                <a:latin typeface="Calibri"/>
                <a:cs typeface="Calibri"/>
              </a:rPr>
              <a:t> perspectives. In P. R. </a:t>
            </a:r>
            <a:r>
              <a:rPr lang="fr-FR" sz="1800" err="1">
                <a:latin typeface="Calibri"/>
                <a:cs typeface="Calibri"/>
              </a:rPr>
              <a:t>Zelazo</a:t>
            </a:r>
            <a:r>
              <a:rPr lang="fr-FR" sz="1800" dirty="0">
                <a:latin typeface="Calibri"/>
                <a:cs typeface="Calibri"/>
              </a:rPr>
              <a:t> (Ed.).</a:t>
            </a:r>
            <a:r>
              <a:rPr lang="fr-FR" sz="1800" b="1" dirty="0">
                <a:latin typeface="Calibri"/>
                <a:cs typeface="Calibri"/>
              </a:rPr>
              <a:t> </a:t>
            </a:r>
            <a:r>
              <a:rPr lang="fr-FR" sz="1800" i="1" dirty="0">
                <a:latin typeface="Calibri"/>
                <a:cs typeface="Calibri"/>
              </a:rPr>
              <a:t>Oxford </a:t>
            </a:r>
            <a:r>
              <a:rPr lang="fr-FR" sz="1800" i="1" err="1">
                <a:latin typeface="Calibri"/>
                <a:cs typeface="Calibri"/>
              </a:rPr>
              <a:t>handbook</a:t>
            </a:r>
            <a:r>
              <a:rPr lang="fr-FR" sz="1800" i="1" dirty="0">
                <a:latin typeface="Calibri"/>
                <a:cs typeface="Calibri"/>
              </a:rPr>
              <a:t> of </a:t>
            </a:r>
            <a:r>
              <a:rPr lang="fr-FR" sz="1800" i="1" err="1">
                <a:latin typeface="Calibri"/>
                <a:cs typeface="Calibri"/>
              </a:rPr>
              <a:t>developmental</a:t>
            </a:r>
            <a:r>
              <a:rPr lang="fr-FR" sz="1800" i="1" dirty="0">
                <a:latin typeface="Calibri"/>
                <a:cs typeface="Calibri"/>
              </a:rPr>
              <a:t> </a:t>
            </a:r>
            <a:r>
              <a:rPr lang="fr-FR" sz="1800" i="1" err="1">
                <a:latin typeface="Calibri"/>
                <a:cs typeface="Calibri"/>
              </a:rPr>
              <a:t>psychology</a:t>
            </a:r>
            <a:r>
              <a:rPr lang="fr-FR" sz="1800" i="1" dirty="0">
                <a:latin typeface="Calibri"/>
                <a:cs typeface="Calibri"/>
              </a:rPr>
              <a:t> </a:t>
            </a:r>
            <a:r>
              <a:rPr lang="fr-FR" sz="1800" dirty="0">
                <a:latin typeface="Calibri"/>
                <a:cs typeface="Calibri"/>
              </a:rPr>
              <a:t>(pp. 651–682). NY: Oxford </a:t>
            </a:r>
            <a:r>
              <a:rPr lang="fr-FR" sz="1800" err="1">
                <a:latin typeface="Calibri"/>
                <a:cs typeface="Calibri"/>
              </a:rPr>
              <a:t>University</a:t>
            </a:r>
            <a:r>
              <a:rPr lang="fr-FR" sz="1800" dirty="0">
                <a:latin typeface="Calibri"/>
                <a:cs typeface="Calibri"/>
              </a:rPr>
              <a:t> </a:t>
            </a:r>
            <a:r>
              <a:rPr lang="fr-FR" sz="1800" err="1">
                <a:latin typeface="Calibri"/>
                <a:cs typeface="Calibri"/>
              </a:rPr>
              <a:t>Press</a:t>
            </a:r>
            <a:endParaRPr lang="fr-FR" sz="1800" dirty="0">
              <a:effectLst/>
              <a:latin typeface="Calibri" panose="020F0502020204030204" pitchFamily="34" charset="0"/>
              <a:ea typeface="Calibri" panose="020F0502020204030204" pitchFamily="34" charset="0"/>
              <a:cs typeface="Calibri"/>
            </a:endParaRPr>
          </a:p>
        </p:txBody>
      </p:sp>
      <p:sp>
        <p:nvSpPr>
          <p:cNvPr id="3" name="Tekstin paikkamerkki 2">
            <a:extLst>
              <a:ext uri="{FF2B5EF4-FFF2-40B4-BE49-F238E27FC236}">
                <a16:creationId xmlns:a16="http://schemas.microsoft.com/office/drawing/2014/main" id="{697CD5CF-1A6B-5D54-54D6-71A15846546D}"/>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4883C95A-08F1-FCF1-C7D9-AFD8D559A5BC}"/>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10182478"/>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schemas.openxmlformats.org/package/2006/metadata/core-properties"/>
    <ds:schemaRef ds:uri="http://schemas.microsoft.com/office/2006/documentManagement/types"/>
    <ds:schemaRef ds:uri="http://purl.org/dc/terms/"/>
    <ds:schemaRef ds:uri="http://schemas.microsoft.com/office/2006/metadata/properties"/>
    <ds:schemaRef ds:uri="http://purl.org/dc/elements/1.1/"/>
    <ds:schemaRef ds:uri="http://purl.org/dc/dcmitype/"/>
    <ds:schemaRef ds:uri="http://schemas.microsoft.com/office/infopath/2007/PartnerControls"/>
    <ds:schemaRef ds:uri="7a866126-7c09-4654-844e-0d48a974f41d"/>
    <ds:schemaRef ds:uri="833f7f52-ca37-4ad5-a460-7ba203df2864"/>
    <ds:schemaRef ds:uri="http://www.w3.org/XML/1998/namespace"/>
  </ds:schemaRefs>
</ds:datastoreItem>
</file>

<file path=customXml/itemProps3.xml><?xml version="1.0" encoding="utf-8"?>
<ds:datastoreItem xmlns:ds="http://schemas.openxmlformats.org/officeDocument/2006/customXml" ds:itemID="{63257F44-C02A-4EAD-ADB5-51F93C0D76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387</TotalTime>
  <Words>986</Words>
  <Application>Microsoft Office PowerPoint</Application>
  <PresentationFormat>Laajakuva</PresentationFormat>
  <Paragraphs>71</Paragraphs>
  <Slides>9</Slides>
  <Notes>9</Notes>
  <HiddenSlides>0</HiddenSlides>
  <MMClips>0</MMClips>
  <ScaleCrop>false</ScaleCrop>
  <HeadingPairs>
    <vt:vector size="6" baseType="variant">
      <vt:variant>
        <vt:lpstr>Käytetyt fontit</vt:lpstr>
      </vt:variant>
      <vt:variant>
        <vt:i4>3</vt:i4>
      </vt:variant>
      <vt:variant>
        <vt:lpstr>Teema</vt:lpstr>
      </vt:variant>
      <vt:variant>
        <vt:i4>1</vt:i4>
      </vt:variant>
      <vt:variant>
        <vt:lpstr>Dian otsikot</vt:lpstr>
      </vt:variant>
      <vt:variant>
        <vt:i4>9</vt:i4>
      </vt:variant>
    </vt:vector>
  </HeadingPairs>
  <TitlesOfParts>
    <vt:vector size="13" baseType="lpstr">
      <vt:lpstr>Arial</vt:lpstr>
      <vt:lpstr>Calibri</vt:lpstr>
      <vt:lpstr>Times New Roman</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Kosola Maisa</cp:lastModifiedBy>
  <cp:revision>180</cp:revision>
  <dcterms:created xsi:type="dcterms:W3CDTF">2023-11-23T08:37:25Z</dcterms:created>
  <dcterms:modified xsi:type="dcterms:W3CDTF">2024-12-09T14:26:35Z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