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4"/>
  </p:notesMasterIdLst>
  <p:sldIdLst>
    <p:sldId id="256" r:id="rId5"/>
    <p:sldId id="257" r:id="rId6"/>
    <p:sldId id="264" r:id="rId7"/>
    <p:sldId id="263" r:id="rId8"/>
    <p:sldId id="271" r:id="rId9"/>
    <p:sldId id="274" r:id="rId10"/>
    <p:sldId id="275" r:id="rId11"/>
    <p:sldId id="276" r:id="rId12"/>
    <p:sldId id="277"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008FA6-210E-46E1-9BC3-D8EA773F8CB1}" v="13" dt="2024-12-09T13:56:13.05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83"/>
    <p:restoredTop sz="71249"/>
  </p:normalViewPr>
  <p:slideViewPr>
    <p:cSldViewPr snapToGrid="0">
      <p:cViewPr varScale="1">
        <p:scale>
          <a:sx n="115" d="100"/>
          <a:sy n="115" d="100"/>
        </p:scale>
        <p:origin x="223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customschemas.google.com/relationships/presentationmetadata" Target="metadata"/><Relationship Id="rId2" Type="http://schemas.openxmlformats.org/officeDocument/2006/relationships/customXml" Target="../customXml/item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blain Annick" userId="0ff4da1e-1371-4eaf-8c34-52bef2e4889c" providerId="ADAL" clId="{8F862F29-95CF-9D43-9995-5DC01543DCAC}"/>
    <pc:docChg chg="custSel modSld">
      <pc:chgData name="Comblain Annick" userId="0ff4da1e-1371-4eaf-8c34-52bef2e4889c" providerId="ADAL" clId="{8F862F29-95CF-9D43-9995-5DC01543DCAC}" dt="2024-03-24T10:14:40.742" v="86"/>
      <pc:docMkLst>
        <pc:docMk/>
      </pc:docMkLst>
      <pc:sldChg chg="modSp mod modNotesTx">
        <pc:chgData name="Comblain Annick" userId="0ff4da1e-1371-4eaf-8c34-52bef2e4889c" providerId="ADAL" clId="{8F862F29-95CF-9D43-9995-5DC01543DCAC}" dt="2024-03-24T10:13:45.673" v="80" actId="20577"/>
        <pc:sldMkLst>
          <pc:docMk/>
          <pc:sldMk cId="3028920679" sldId="275"/>
        </pc:sldMkLst>
      </pc:sldChg>
      <pc:sldChg chg="modNotesTx">
        <pc:chgData name="Comblain Annick" userId="0ff4da1e-1371-4eaf-8c34-52bef2e4889c" providerId="ADAL" clId="{8F862F29-95CF-9D43-9995-5DC01543DCAC}" dt="2024-03-24T10:14:40.742" v="86"/>
        <pc:sldMkLst>
          <pc:docMk/>
          <pc:sldMk cId="2552856185" sldId="276"/>
        </pc:sldMkLst>
      </pc:sldChg>
      <pc:sldChg chg="modNotesTx">
        <pc:chgData name="Comblain Annick" userId="0ff4da1e-1371-4eaf-8c34-52bef2e4889c" providerId="ADAL" clId="{8F862F29-95CF-9D43-9995-5DC01543DCAC}" dt="2024-03-24T09:46:40.726" v="19"/>
        <pc:sldMkLst>
          <pc:docMk/>
          <pc:sldMk cId="2202459377" sldId="277"/>
        </pc:sldMkLst>
      </pc:sldChg>
    </pc:docChg>
  </pc:docChgLst>
  <pc:docChgLst>
    <pc:chgData name="Comblain Annick" userId="S::a.comblain_uliege.be#ext#@univreimsfr.onmicrosoft.com::63cd3b0e-86f2-4cef-93da-9afedf29e0a1" providerId="AD" clId="Web-{0C141246-1190-D24A-41F4-F0EC7FCC1D2B}"/>
    <pc:docChg chg="modSld">
      <pc:chgData name="Comblain Annick" userId="S::a.comblain_uliege.be#ext#@univreimsfr.onmicrosoft.com::63cd3b0e-86f2-4cef-93da-9afedf29e0a1" providerId="AD" clId="Web-{0C141246-1190-D24A-41F4-F0EC7FCC1D2B}" dt="2024-03-22T14:26:03.995" v="93"/>
      <pc:docMkLst>
        <pc:docMk/>
      </pc:docMkLst>
      <pc:sldChg chg="modNotes">
        <pc:chgData name="Comblain Annick" userId="S::a.comblain_uliege.be#ext#@univreimsfr.onmicrosoft.com::63cd3b0e-86f2-4cef-93da-9afedf29e0a1" providerId="AD" clId="Web-{0C141246-1190-D24A-41F4-F0EC7FCC1D2B}" dt="2024-03-22T13:59:10.744" v="58"/>
        <pc:sldMkLst>
          <pc:docMk/>
          <pc:sldMk cId="2462292404" sldId="271"/>
        </pc:sldMkLst>
      </pc:sldChg>
      <pc:sldChg chg="modNotes">
        <pc:chgData name="Comblain Annick" userId="S::a.comblain_uliege.be#ext#@univreimsfr.onmicrosoft.com::63cd3b0e-86f2-4cef-93da-9afedf29e0a1" providerId="AD" clId="Web-{0C141246-1190-D24A-41F4-F0EC7FCC1D2B}" dt="2024-03-22T14:00:21.352" v="63"/>
        <pc:sldMkLst>
          <pc:docMk/>
          <pc:sldMk cId="596600512" sldId="274"/>
        </pc:sldMkLst>
      </pc:sldChg>
      <pc:sldChg chg="modNotes">
        <pc:chgData name="Comblain Annick" userId="S::a.comblain_uliege.be#ext#@univreimsfr.onmicrosoft.com::63cd3b0e-86f2-4cef-93da-9afedf29e0a1" providerId="AD" clId="Web-{0C141246-1190-D24A-41F4-F0EC7FCC1D2B}" dt="2024-03-22T14:01:22.555" v="65"/>
        <pc:sldMkLst>
          <pc:docMk/>
          <pc:sldMk cId="2552856185" sldId="276"/>
        </pc:sldMkLst>
      </pc:sldChg>
      <pc:sldChg chg="modNotes">
        <pc:chgData name="Comblain Annick" userId="S::a.comblain_uliege.be#ext#@univreimsfr.onmicrosoft.com::63cd3b0e-86f2-4cef-93da-9afedf29e0a1" providerId="AD" clId="Web-{0C141246-1190-D24A-41F4-F0EC7FCC1D2B}" dt="2024-03-22T14:26:03.995" v="93"/>
        <pc:sldMkLst>
          <pc:docMk/>
          <pc:sldMk cId="2202459377" sldId="277"/>
        </pc:sldMkLst>
      </pc:sldChg>
    </pc:docChg>
  </pc:docChgLst>
  <pc:docChgLst>
    <pc:chgData name="Kosola Maisa" userId="4b3326f0-aff6-4f7a-9d3f-bb0cbbc8dd91" providerId="ADAL" clId="{E3008FA6-210E-46E1-9BC3-D8EA773F8CB1}"/>
    <pc:docChg chg="custSel modSld">
      <pc:chgData name="Kosola Maisa" userId="4b3326f0-aff6-4f7a-9d3f-bb0cbbc8dd91" providerId="ADAL" clId="{E3008FA6-210E-46E1-9BC3-D8EA773F8CB1}" dt="2024-12-09T13:56:18.667" v="21" actId="478"/>
      <pc:docMkLst>
        <pc:docMk/>
      </pc:docMkLst>
      <pc:sldChg chg="addSp modSp">
        <pc:chgData name="Kosola Maisa" userId="4b3326f0-aff6-4f7a-9d3f-bb0cbbc8dd91" providerId="ADAL" clId="{E3008FA6-210E-46E1-9BC3-D8EA773F8CB1}" dt="2024-12-09T13:55:47.741" v="4" actId="1076"/>
        <pc:sldMkLst>
          <pc:docMk/>
          <pc:sldMk cId="0" sldId="256"/>
        </pc:sldMkLst>
        <pc:picChg chg="add mod">
          <ac:chgData name="Kosola Maisa" userId="4b3326f0-aff6-4f7a-9d3f-bb0cbbc8dd91" providerId="ADAL" clId="{E3008FA6-210E-46E1-9BC3-D8EA773F8CB1}" dt="2024-12-09T13:55:47.741" v="4" actId="1076"/>
          <ac:picMkLst>
            <pc:docMk/>
            <pc:sldMk cId="0" sldId="256"/>
            <ac:picMk id="4" creationId="{E2F425D4-5864-A969-168B-0FACEC25E210}"/>
          </ac:picMkLst>
        </pc:picChg>
      </pc:sldChg>
      <pc:sldChg chg="addSp delSp modSp mod">
        <pc:chgData name="Kosola Maisa" userId="4b3326f0-aff6-4f7a-9d3f-bb0cbbc8dd91" providerId="ADAL" clId="{E3008FA6-210E-46E1-9BC3-D8EA773F8CB1}" dt="2024-12-09T13:55:50.758" v="6"/>
        <pc:sldMkLst>
          <pc:docMk/>
          <pc:sldMk cId="0" sldId="257"/>
        </pc:sldMkLst>
        <pc:spChg chg="add mod">
          <ac:chgData name="Kosola Maisa" userId="4b3326f0-aff6-4f7a-9d3f-bb0cbbc8dd91" providerId="ADAL" clId="{E3008FA6-210E-46E1-9BC3-D8EA773F8CB1}" dt="2024-12-09T13:55:50.471" v="5" actId="478"/>
          <ac:spMkLst>
            <pc:docMk/>
            <pc:sldMk cId="0" sldId="257"/>
            <ac:spMk id="3" creationId="{92DE6C17-2F9E-1260-F2CB-524D51C48463}"/>
          </ac:spMkLst>
        </pc:spChg>
        <pc:picChg chg="add mod">
          <ac:chgData name="Kosola Maisa" userId="4b3326f0-aff6-4f7a-9d3f-bb0cbbc8dd91" providerId="ADAL" clId="{E3008FA6-210E-46E1-9BC3-D8EA773F8CB1}" dt="2024-12-09T13:55:50.758" v="6"/>
          <ac:picMkLst>
            <pc:docMk/>
            <pc:sldMk cId="0" sldId="257"/>
            <ac:picMk id="4" creationId="{9674ED75-D0C4-C975-7C0D-1758CABFBB04}"/>
          </ac:picMkLst>
        </pc:picChg>
        <pc:picChg chg="del">
          <ac:chgData name="Kosola Maisa" userId="4b3326f0-aff6-4f7a-9d3f-bb0cbbc8dd91" providerId="ADAL" clId="{E3008FA6-210E-46E1-9BC3-D8EA773F8CB1}" dt="2024-12-09T13:55:50.471" v="5" actId="478"/>
          <ac:picMkLst>
            <pc:docMk/>
            <pc:sldMk cId="0" sldId="257"/>
            <ac:picMk id="111" creationId="{00000000-0000-0000-0000-000000000000}"/>
          </ac:picMkLst>
        </pc:picChg>
      </pc:sldChg>
      <pc:sldChg chg="addSp delSp modSp mod">
        <pc:chgData name="Kosola Maisa" userId="4b3326f0-aff6-4f7a-9d3f-bb0cbbc8dd91" providerId="ADAL" clId="{E3008FA6-210E-46E1-9BC3-D8EA773F8CB1}" dt="2024-12-09T13:55:56.604" v="10"/>
        <pc:sldMkLst>
          <pc:docMk/>
          <pc:sldMk cId="1314171282" sldId="263"/>
        </pc:sldMkLst>
        <pc:spChg chg="add mod">
          <ac:chgData name="Kosola Maisa" userId="4b3326f0-aff6-4f7a-9d3f-bb0cbbc8dd91" providerId="ADAL" clId="{E3008FA6-210E-46E1-9BC3-D8EA773F8CB1}" dt="2024-12-09T13:55:56.389" v="9" actId="478"/>
          <ac:spMkLst>
            <pc:docMk/>
            <pc:sldMk cId="1314171282" sldId="263"/>
            <ac:spMk id="4" creationId="{6BCC52D6-354E-76B5-F518-F206EE1E5D70}"/>
          </ac:spMkLst>
        </pc:spChg>
        <pc:picChg chg="add mod">
          <ac:chgData name="Kosola Maisa" userId="4b3326f0-aff6-4f7a-9d3f-bb0cbbc8dd91" providerId="ADAL" clId="{E3008FA6-210E-46E1-9BC3-D8EA773F8CB1}" dt="2024-12-09T13:55:56.604" v="10"/>
          <ac:picMkLst>
            <pc:docMk/>
            <pc:sldMk cId="1314171282" sldId="263"/>
            <ac:picMk id="5" creationId="{CF0A7564-1DE6-CFB2-5889-5EACDCFEDB76}"/>
          </ac:picMkLst>
        </pc:picChg>
        <pc:picChg chg="del">
          <ac:chgData name="Kosola Maisa" userId="4b3326f0-aff6-4f7a-9d3f-bb0cbbc8dd91" providerId="ADAL" clId="{E3008FA6-210E-46E1-9BC3-D8EA773F8CB1}" dt="2024-12-09T13:55:56.389" v="9" actId="478"/>
          <ac:picMkLst>
            <pc:docMk/>
            <pc:sldMk cId="1314171282" sldId="263"/>
            <ac:picMk id="111" creationId="{00000000-0000-0000-0000-000000000000}"/>
          </ac:picMkLst>
        </pc:picChg>
      </pc:sldChg>
      <pc:sldChg chg="addSp delSp modSp mod">
        <pc:chgData name="Kosola Maisa" userId="4b3326f0-aff6-4f7a-9d3f-bb0cbbc8dd91" providerId="ADAL" clId="{E3008FA6-210E-46E1-9BC3-D8EA773F8CB1}" dt="2024-12-09T13:55:53.708" v="8"/>
        <pc:sldMkLst>
          <pc:docMk/>
          <pc:sldMk cId="3338224472" sldId="264"/>
        </pc:sldMkLst>
        <pc:spChg chg="add mod">
          <ac:chgData name="Kosola Maisa" userId="4b3326f0-aff6-4f7a-9d3f-bb0cbbc8dd91" providerId="ADAL" clId="{E3008FA6-210E-46E1-9BC3-D8EA773F8CB1}" dt="2024-12-09T13:55:53.450" v="7" actId="478"/>
          <ac:spMkLst>
            <pc:docMk/>
            <pc:sldMk cId="3338224472" sldId="264"/>
            <ac:spMk id="3" creationId="{AD6B337A-14B9-94D5-2497-BCD2AFEF981D}"/>
          </ac:spMkLst>
        </pc:spChg>
        <pc:picChg chg="add mod">
          <ac:chgData name="Kosola Maisa" userId="4b3326f0-aff6-4f7a-9d3f-bb0cbbc8dd91" providerId="ADAL" clId="{E3008FA6-210E-46E1-9BC3-D8EA773F8CB1}" dt="2024-12-09T13:55:53.708" v="8"/>
          <ac:picMkLst>
            <pc:docMk/>
            <pc:sldMk cId="3338224472" sldId="264"/>
            <ac:picMk id="5" creationId="{8941B36A-E655-981F-6637-902850A52628}"/>
          </ac:picMkLst>
        </pc:picChg>
        <pc:picChg chg="del">
          <ac:chgData name="Kosola Maisa" userId="4b3326f0-aff6-4f7a-9d3f-bb0cbbc8dd91" providerId="ADAL" clId="{E3008FA6-210E-46E1-9BC3-D8EA773F8CB1}" dt="2024-12-09T13:55:53.450" v="7" actId="478"/>
          <ac:picMkLst>
            <pc:docMk/>
            <pc:sldMk cId="3338224472" sldId="264"/>
            <ac:picMk id="111" creationId="{B1F2A9D6-D9C8-B733-017D-5F6890AD6879}"/>
          </ac:picMkLst>
        </pc:picChg>
      </pc:sldChg>
      <pc:sldChg chg="addSp delSp modSp mod">
        <pc:chgData name="Kosola Maisa" userId="4b3326f0-aff6-4f7a-9d3f-bb0cbbc8dd91" providerId="ADAL" clId="{E3008FA6-210E-46E1-9BC3-D8EA773F8CB1}" dt="2024-12-09T13:56:18.667" v="21" actId="478"/>
        <pc:sldMkLst>
          <pc:docMk/>
          <pc:sldMk cId="2462292404" sldId="271"/>
        </pc:sldMkLst>
        <pc:spChg chg="add del mod">
          <ac:chgData name="Kosola Maisa" userId="4b3326f0-aff6-4f7a-9d3f-bb0cbbc8dd91" providerId="ADAL" clId="{E3008FA6-210E-46E1-9BC3-D8EA773F8CB1}" dt="2024-12-09T13:56:18.667" v="21" actId="478"/>
          <ac:spMkLst>
            <pc:docMk/>
            <pc:sldMk cId="2462292404" sldId="271"/>
            <ac:spMk id="3" creationId="{F105729D-0DC9-B278-0900-D6A146A7F42B}"/>
          </ac:spMkLst>
        </pc:spChg>
        <pc:picChg chg="add mod">
          <ac:chgData name="Kosola Maisa" userId="4b3326f0-aff6-4f7a-9d3f-bb0cbbc8dd91" providerId="ADAL" clId="{E3008FA6-210E-46E1-9BC3-D8EA773F8CB1}" dt="2024-12-09T13:55:59.790" v="12"/>
          <ac:picMkLst>
            <pc:docMk/>
            <pc:sldMk cId="2462292404" sldId="271"/>
            <ac:picMk id="4" creationId="{02053CD1-9659-1F1C-D044-3D30B4FA573B}"/>
          </ac:picMkLst>
        </pc:picChg>
        <pc:picChg chg="del">
          <ac:chgData name="Kosola Maisa" userId="4b3326f0-aff6-4f7a-9d3f-bb0cbbc8dd91" providerId="ADAL" clId="{E3008FA6-210E-46E1-9BC3-D8EA773F8CB1}" dt="2024-12-09T13:55:59.568" v="11" actId="478"/>
          <ac:picMkLst>
            <pc:docMk/>
            <pc:sldMk cId="2462292404" sldId="271"/>
            <ac:picMk id="120" creationId="{C6BE2884-889A-AD9D-D23A-8C822D6EC7D2}"/>
          </ac:picMkLst>
        </pc:picChg>
      </pc:sldChg>
      <pc:sldChg chg="addSp delSp modSp mod">
        <pc:chgData name="Kosola Maisa" userId="4b3326f0-aff6-4f7a-9d3f-bb0cbbc8dd91" providerId="ADAL" clId="{E3008FA6-210E-46E1-9BC3-D8EA773F8CB1}" dt="2024-12-09T13:56:03.344" v="14"/>
        <pc:sldMkLst>
          <pc:docMk/>
          <pc:sldMk cId="596600512" sldId="274"/>
        </pc:sldMkLst>
        <pc:spChg chg="add mod">
          <ac:chgData name="Kosola Maisa" userId="4b3326f0-aff6-4f7a-9d3f-bb0cbbc8dd91" providerId="ADAL" clId="{E3008FA6-210E-46E1-9BC3-D8EA773F8CB1}" dt="2024-12-09T13:56:03.095" v="13" actId="478"/>
          <ac:spMkLst>
            <pc:docMk/>
            <pc:sldMk cId="596600512" sldId="274"/>
            <ac:spMk id="4" creationId="{8F0D678D-B2BA-A7F9-E4F3-1155378EC64E}"/>
          </ac:spMkLst>
        </pc:spChg>
        <pc:picChg chg="add mod">
          <ac:chgData name="Kosola Maisa" userId="4b3326f0-aff6-4f7a-9d3f-bb0cbbc8dd91" providerId="ADAL" clId="{E3008FA6-210E-46E1-9BC3-D8EA773F8CB1}" dt="2024-12-09T13:56:03.344" v="14"/>
          <ac:picMkLst>
            <pc:docMk/>
            <pc:sldMk cId="596600512" sldId="274"/>
            <ac:picMk id="9" creationId="{24ED940B-FAEF-376A-44CE-85F3A4E1DDF9}"/>
          </ac:picMkLst>
        </pc:picChg>
        <pc:picChg chg="del">
          <ac:chgData name="Kosola Maisa" userId="4b3326f0-aff6-4f7a-9d3f-bb0cbbc8dd91" providerId="ADAL" clId="{E3008FA6-210E-46E1-9BC3-D8EA773F8CB1}" dt="2024-12-09T13:56:03.095" v="13" actId="478"/>
          <ac:picMkLst>
            <pc:docMk/>
            <pc:sldMk cId="596600512" sldId="274"/>
            <ac:picMk id="120" creationId="{8F4CD3E6-7A82-8982-8F81-03F31C70AFD6}"/>
          </ac:picMkLst>
        </pc:picChg>
      </pc:sldChg>
      <pc:sldChg chg="addSp delSp modSp mod">
        <pc:chgData name="Kosola Maisa" userId="4b3326f0-aff6-4f7a-9d3f-bb0cbbc8dd91" providerId="ADAL" clId="{E3008FA6-210E-46E1-9BC3-D8EA773F8CB1}" dt="2024-12-09T13:56:06.732" v="16"/>
        <pc:sldMkLst>
          <pc:docMk/>
          <pc:sldMk cId="3028920679" sldId="275"/>
        </pc:sldMkLst>
        <pc:spChg chg="add mod">
          <ac:chgData name="Kosola Maisa" userId="4b3326f0-aff6-4f7a-9d3f-bb0cbbc8dd91" providerId="ADAL" clId="{E3008FA6-210E-46E1-9BC3-D8EA773F8CB1}" dt="2024-12-09T13:56:06.521" v="15" actId="478"/>
          <ac:spMkLst>
            <pc:docMk/>
            <pc:sldMk cId="3028920679" sldId="275"/>
            <ac:spMk id="4" creationId="{FCE41B81-FE57-BD96-4B1F-8840BD3B8170}"/>
          </ac:spMkLst>
        </pc:spChg>
        <pc:picChg chg="add mod">
          <ac:chgData name="Kosola Maisa" userId="4b3326f0-aff6-4f7a-9d3f-bb0cbbc8dd91" providerId="ADAL" clId="{E3008FA6-210E-46E1-9BC3-D8EA773F8CB1}" dt="2024-12-09T13:56:06.732" v="16"/>
          <ac:picMkLst>
            <pc:docMk/>
            <pc:sldMk cId="3028920679" sldId="275"/>
            <ac:picMk id="5" creationId="{5FB40AF7-7490-2C41-36B2-7BCC65CDEF39}"/>
          </ac:picMkLst>
        </pc:picChg>
        <pc:picChg chg="del">
          <ac:chgData name="Kosola Maisa" userId="4b3326f0-aff6-4f7a-9d3f-bb0cbbc8dd91" providerId="ADAL" clId="{E3008FA6-210E-46E1-9BC3-D8EA773F8CB1}" dt="2024-12-09T13:56:06.521" v="15" actId="478"/>
          <ac:picMkLst>
            <pc:docMk/>
            <pc:sldMk cId="3028920679" sldId="275"/>
            <ac:picMk id="120" creationId="{A2E738C6-501C-CB5C-2E8D-7D85FE40F7AB}"/>
          </ac:picMkLst>
        </pc:picChg>
      </pc:sldChg>
      <pc:sldChg chg="addSp delSp modSp mod">
        <pc:chgData name="Kosola Maisa" userId="4b3326f0-aff6-4f7a-9d3f-bb0cbbc8dd91" providerId="ADAL" clId="{E3008FA6-210E-46E1-9BC3-D8EA773F8CB1}" dt="2024-12-09T13:56:09.997" v="18"/>
        <pc:sldMkLst>
          <pc:docMk/>
          <pc:sldMk cId="2552856185" sldId="276"/>
        </pc:sldMkLst>
        <pc:spChg chg="add mod">
          <ac:chgData name="Kosola Maisa" userId="4b3326f0-aff6-4f7a-9d3f-bb0cbbc8dd91" providerId="ADAL" clId="{E3008FA6-210E-46E1-9BC3-D8EA773F8CB1}" dt="2024-12-09T13:56:09.783" v="17" actId="478"/>
          <ac:spMkLst>
            <pc:docMk/>
            <pc:sldMk cId="2552856185" sldId="276"/>
            <ac:spMk id="3" creationId="{A4F035B4-C9C9-211A-CB2F-8D08E5906C8C}"/>
          </ac:spMkLst>
        </pc:spChg>
        <pc:picChg chg="add mod">
          <ac:chgData name="Kosola Maisa" userId="4b3326f0-aff6-4f7a-9d3f-bb0cbbc8dd91" providerId="ADAL" clId="{E3008FA6-210E-46E1-9BC3-D8EA773F8CB1}" dt="2024-12-09T13:56:09.997" v="18"/>
          <ac:picMkLst>
            <pc:docMk/>
            <pc:sldMk cId="2552856185" sldId="276"/>
            <ac:picMk id="6" creationId="{72849B86-90A3-99F7-0C05-1BCFFCB1B72A}"/>
          </ac:picMkLst>
        </pc:picChg>
        <pc:picChg chg="del">
          <ac:chgData name="Kosola Maisa" userId="4b3326f0-aff6-4f7a-9d3f-bb0cbbc8dd91" providerId="ADAL" clId="{E3008FA6-210E-46E1-9BC3-D8EA773F8CB1}" dt="2024-12-09T13:56:09.783" v="17" actId="478"/>
          <ac:picMkLst>
            <pc:docMk/>
            <pc:sldMk cId="2552856185" sldId="276"/>
            <ac:picMk id="120" creationId="{98D9115A-33DB-73C7-1843-16AD65A84749}"/>
          </ac:picMkLst>
        </pc:picChg>
      </pc:sldChg>
      <pc:sldChg chg="addSp delSp modSp mod">
        <pc:chgData name="Kosola Maisa" userId="4b3326f0-aff6-4f7a-9d3f-bb0cbbc8dd91" providerId="ADAL" clId="{E3008FA6-210E-46E1-9BC3-D8EA773F8CB1}" dt="2024-12-09T13:56:13.050" v="20"/>
        <pc:sldMkLst>
          <pc:docMk/>
          <pc:sldMk cId="2202459377" sldId="277"/>
        </pc:sldMkLst>
        <pc:spChg chg="add mod">
          <ac:chgData name="Kosola Maisa" userId="4b3326f0-aff6-4f7a-9d3f-bb0cbbc8dd91" providerId="ADAL" clId="{E3008FA6-210E-46E1-9BC3-D8EA773F8CB1}" dt="2024-12-09T13:56:12.839" v="19" actId="478"/>
          <ac:spMkLst>
            <pc:docMk/>
            <pc:sldMk cId="2202459377" sldId="277"/>
            <ac:spMk id="11" creationId="{93E06932-1DFB-D4ED-360C-32A65B9329AE}"/>
          </ac:spMkLst>
        </pc:spChg>
        <pc:picChg chg="add mod">
          <ac:chgData name="Kosola Maisa" userId="4b3326f0-aff6-4f7a-9d3f-bb0cbbc8dd91" providerId="ADAL" clId="{E3008FA6-210E-46E1-9BC3-D8EA773F8CB1}" dt="2024-12-09T13:56:13.050" v="20"/>
          <ac:picMkLst>
            <pc:docMk/>
            <pc:sldMk cId="2202459377" sldId="277"/>
            <ac:picMk id="12" creationId="{79AC82F2-1432-8364-9024-1CF76704E24A}"/>
          </ac:picMkLst>
        </pc:picChg>
        <pc:picChg chg="del">
          <ac:chgData name="Kosola Maisa" userId="4b3326f0-aff6-4f7a-9d3f-bb0cbbc8dd91" providerId="ADAL" clId="{E3008FA6-210E-46E1-9BC3-D8EA773F8CB1}" dt="2024-12-09T13:56:12.839" v="19" actId="478"/>
          <ac:picMkLst>
            <pc:docMk/>
            <pc:sldMk cId="2202459377" sldId="277"/>
            <ac:picMk id="120" creationId="{EFA033F2-FE35-66FA-9386-AA48603B1BE6}"/>
          </ac:picMkLst>
        </pc:picChg>
      </pc:sldChg>
    </pc:docChg>
  </pc:docChgLst>
  <pc:docChgLst>
    <pc:chgData name="Kosola Maisa" userId="S::maisa.kosola_kvps.fi#ext#@univreimsfr.onmicrosoft.com::2c98e99d-c8f5-4cf3-9b72-cf31e513ad72" providerId="AD" clId="Web-{6EC00EC3-D80A-446C-9497-CF18C4F4F7D0}"/>
    <pc:docChg chg="mod modSld modMainMaster">
      <pc:chgData name="Kosola Maisa" userId="S::maisa.kosola_kvps.fi#ext#@univreimsfr.onmicrosoft.com::2c98e99d-c8f5-4cf3-9b72-cf31e513ad72" providerId="AD" clId="Web-{6EC00EC3-D80A-446C-9497-CF18C4F4F7D0}" dt="2024-11-28T14:37:11.035" v="12" actId="1076"/>
      <pc:docMkLst>
        <pc:docMk/>
      </pc:docMkLst>
      <pc:sldChg chg="addSp modSp">
        <pc:chgData name="Kosola Maisa" userId="S::maisa.kosola_kvps.fi#ext#@univreimsfr.onmicrosoft.com::2c98e99d-c8f5-4cf3-9b72-cf31e513ad72" providerId="AD" clId="Web-{6EC00EC3-D80A-446C-9497-CF18C4F4F7D0}" dt="2024-11-28T14:37:11.035" v="12" actId="1076"/>
        <pc:sldMkLst>
          <pc:docMk/>
          <pc:sldMk cId="0" sldId="256"/>
        </pc:sldMkLst>
        <pc:spChg chg="add mod">
          <ac:chgData name="Kosola Maisa" userId="S::maisa.kosola_kvps.fi#ext#@univreimsfr.onmicrosoft.com::2c98e99d-c8f5-4cf3-9b72-cf31e513ad72" providerId="AD" clId="Web-{6EC00EC3-D80A-446C-9497-CF18C4F4F7D0}" dt="2024-11-28T14:37:11.035" v="12" actId="1076"/>
          <ac:spMkLst>
            <pc:docMk/>
            <pc:sldMk cId="0" sldId="256"/>
            <ac:spMk id="2" creationId="{20755E07-C41E-0058-A2F7-6B0F1179E878}"/>
          </ac:spMkLst>
        </pc:spChg>
        <pc:spChg chg="add mod">
          <ac:chgData name="Kosola Maisa" userId="S::maisa.kosola_kvps.fi#ext#@univreimsfr.onmicrosoft.com::2c98e99d-c8f5-4cf3-9b72-cf31e513ad72" providerId="AD" clId="Web-{6EC00EC3-D80A-446C-9497-CF18C4F4F7D0}" dt="2024-11-28T14:36:53.066" v="9"/>
          <ac:spMkLst>
            <pc:docMk/>
            <pc:sldMk cId="0" sldId="256"/>
            <ac:spMk id="3" creationId="{59752FEF-E7EE-95AD-2792-0707072699B2}"/>
          </ac:spMkLst>
        </pc:spChg>
        <pc:spChg chg="mod">
          <ac:chgData name="Kosola Maisa" userId="S::maisa.kosola_kvps.fi#ext#@univreimsfr.onmicrosoft.com::2c98e99d-c8f5-4cf3-9b72-cf31e513ad72" providerId="AD" clId="Web-{6EC00EC3-D80A-446C-9497-CF18C4F4F7D0}" dt="2024-11-28T14:36:59.019" v="10" actId="1076"/>
          <ac:spMkLst>
            <pc:docMk/>
            <pc:sldMk cId="0" sldId="256"/>
            <ac:spMk id="97" creationId="{00000000-0000-0000-0000-000000000000}"/>
          </ac:spMkLst>
        </pc:spChg>
      </pc:sldChg>
      <pc:sldChg chg="modSp">
        <pc:chgData name="Kosola Maisa" userId="S::maisa.kosola_kvps.fi#ext#@univreimsfr.onmicrosoft.com::2c98e99d-c8f5-4cf3-9b72-cf31e513ad72" providerId="AD" clId="Web-{6EC00EC3-D80A-446C-9497-CF18C4F4F7D0}" dt="2024-11-28T14:35:55.050" v="2" actId="14100"/>
        <pc:sldMkLst>
          <pc:docMk/>
          <pc:sldMk cId="0" sldId="257"/>
        </pc:sldMkLst>
        <pc:spChg chg="mod">
          <ac:chgData name="Kosola Maisa" userId="S::maisa.kosola_kvps.fi#ext#@univreimsfr.onmicrosoft.com::2c98e99d-c8f5-4cf3-9b72-cf31e513ad72" providerId="AD" clId="Web-{6EC00EC3-D80A-446C-9497-CF18C4F4F7D0}" dt="2024-11-28T14:35:55.050" v="2" actId="14100"/>
          <ac:spMkLst>
            <pc:docMk/>
            <pc:sldMk cId="0" sldId="257"/>
            <ac:spMk id="113" creationId="{00000000-0000-0000-0000-000000000000}"/>
          </ac:spMkLst>
        </pc:spChg>
      </pc:sldChg>
      <pc:sldChg chg="modSp">
        <pc:chgData name="Kosola Maisa" userId="S::maisa.kosola_kvps.fi#ext#@univreimsfr.onmicrosoft.com::2c98e99d-c8f5-4cf3-9b72-cf31e513ad72" providerId="AD" clId="Web-{6EC00EC3-D80A-446C-9497-CF18C4F4F7D0}" dt="2024-11-28T14:36:04.566" v="4" actId="14100"/>
        <pc:sldMkLst>
          <pc:docMk/>
          <pc:sldMk cId="1314171282" sldId="263"/>
        </pc:sldMkLst>
        <pc:spChg chg="mod">
          <ac:chgData name="Kosola Maisa" userId="S::maisa.kosola_kvps.fi#ext#@univreimsfr.onmicrosoft.com::2c98e99d-c8f5-4cf3-9b72-cf31e513ad72" providerId="AD" clId="Web-{6EC00EC3-D80A-446C-9497-CF18C4F4F7D0}" dt="2024-11-28T14:36:04.566" v="4" actId="14100"/>
          <ac:spMkLst>
            <pc:docMk/>
            <pc:sldMk cId="1314171282" sldId="263"/>
            <ac:spMk id="113" creationId="{00000000-0000-0000-0000-000000000000}"/>
          </ac:spMkLst>
        </pc:spChg>
      </pc:sldChg>
      <pc:sldChg chg="modSp">
        <pc:chgData name="Kosola Maisa" userId="S::maisa.kosola_kvps.fi#ext#@univreimsfr.onmicrosoft.com::2c98e99d-c8f5-4cf3-9b72-cf31e513ad72" providerId="AD" clId="Web-{6EC00EC3-D80A-446C-9497-CF18C4F4F7D0}" dt="2024-11-28T14:36:00.034" v="3" actId="14100"/>
        <pc:sldMkLst>
          <pc:docMk/>
          <pc:sldMk cId="3338224472" sldId="264"/>
        </pc:sldMkLst>
        <pc:spChg chg="mod">
          <ac:chgData name="Kosola Maisa" userId="S::maisa.kosola_kvps.fi#ext#@univreimsfr.onmicrosoft.com::2c98e99d-c8f5-4cf3-9b72-cf31e513ad72" providerId="AD" clId="Web-{6EC00EC3-D80A-446C-9497-CF18C4F4F7D0}" dt="2024-11-28T14:36:00.034" v="3" actId="14100"/>
          <ac:spMkLst>
            <pc:docMk/>
            <pc:sldMk cId="3338224472" sldId="264"/>
            <ac:spMk id="113" creationId="{1D652E57-35B2-8EC6-3327-66A0582C29B0}"/>
          </ac:spMkLst>
        </pc:spChg>
      </pc:sldChg>
      <pc:sldChg chg="modSp">
        <pc:chgData name="Kosola Maisa" userId="S::maisa.kosola_kvps.fi#ext#@univreimsfr.onmicrosoft.com::2c98e99d-c8f5-4cf3-9b72-cf31e513ad72" providerId="AD" clId="Web-{6EC00EC3-D80A-446C-9497-CF18C4F4F7D0}" dt="2024-11-28T14:36:12.972" v="5" actId="14100"/>
        <pc:sldMkLst>
          <pc:docMk/>
          <pc:sldMk cId="2462292404" sldId="271"/>
        </pc:sldMkLst>
        <pc:spChg chg="mod">
          <ac:chgData name="Kosola Maisa" userId="S::maisa.kosola_kvps.fi#ext#@univreimsfr.onmicrosoft.com::2c98e99d-c8f5-4cf3-9b72-cf31e513ad72" providerId="AD" clId="Web-{6EC00EC3-D80A-446C-9497-CF18C4F4F7D0}" dt="2024-11-28T14:36:12.972" v="5" actId="14100"/>
          <ac:spMkLst>
            <pc:docMk/>
            <pc:sldMk cId="2462292404" sldId="271"/>
            <ac:spMk id="122" creationId="{7C9CCB19-A95F-57BA-448A-C0554CE96FE7}"/>
          </ac:spMkLst>
        </pc:spChg>
      </pc:sldChg>
      <pc:sldChg chg="modSp">
        <pc:chgData name="Kosola Maisa" userId="S::maisa.kosola_kvps.fi#ext#@univreimsfr.onmicrosoft.com::2c98e99d-c8f5-4cf3-9b72-cf31e513ad72" providerId="AD" clId="Web-{6EC00EC3-D80A-446C-9497-CF18C4F4F7D0}" dt="2024-11-28T14:35:47.675" v="0"/>
        <pc:sldMkLst>
          <pc:docMk/>
          <pc:sldMk cId="596600512" sldId="274"/>
        </pc:sldMkLst>
        <pc:spChg chg="mod">
          <ac:chgData name="Kosola Maisa" userId="S::maisa.kosola_kvps.fi#ext#@univreimsfr.onmicrosoft.com::2c98e99d-c8f5-4cf3-9b72-cf31e513ad72" providerId="AD" clId="Web-{6EC00EC3-D80A-446C-9497-CF18C4F4F7D0}" dt="2024-11-28T14:35:47.675" v="0"/>
          <ac:spMkLst>
            <pc:docMk/>
            <pc:sldMk cId="596600512" sldId="274"/>
            <ac:spMk id="122" creationId="{A30CE0EB-D8CD-F415-A4F8-07B9EB8399A8}"/>
          </ac:spMkLst>
        </pc:spChg>
      </pc:sldChg>
      <pc:sldChg chg="modSp">
        <pc:chgData name="Kosola Maisa" userId="S::maisa.kosola_kvps.fi#ext#@univreimsfr.onmicrosoft.com::2c98e99d-c8f5-4cf3-9b72-cf31e513ad72" providerId="AD" clId="Web-{6EC00EC3-D80A-446C-9497-CF18C4F4F7D0}" dt="2024-11-28T14:36:28.269" v="6" actId="14100"/>
        <pc:sldMkLst>
          <pc:docMk/>
          <pc:sldMk cId="3028920679" sldId="275"/>
        </pc:sldMkLst>
        <pc:spChg chg="mod">
          <ac:chgData name="Kosola Maisa" userId="S::maisa.kosola_kvps.fi#ext#@univreimsfr.onmicrosoft.com::2c98e99d-c8f5-4cf3-9b72-cf31e513ad72" providerId="AD" clId="Web-{6EC00EC3-D80A-446C-9497-CF18C4F4F7D0}" dt="2024-11-28T14:36:28.269" v="6" actId="14100"/>
          <ac:spMkLst>
            <pc:docMk/>
            <pc:sldMk cId="3028920679" sldId="275"/>
            <ac:spMk id="122" creationId="{55B1ADD4-E336-D008-07D9-F1B13AF4C956}"/>
          </ac:spMkLst>
        </pc:spChg>
      </pc:sldChg>
      <pc:sldChg chg="modSp">
        <pc:chgData name="Kosola Maisa" userId="S::maisa.kosola_kvps.fi#ext#@univreimsfr.onmicrosoft.com::2c98e99d-c8f5-4cf3-9b72-cf31e513ad72" providerId="AD" clId="Web-{6EC00EC3-D80A-446C-9497-CF18C4F4F7D0}" dt="2024-11-28T14:36:35.925" v="7" actId="14100"/>
        <pc:sldMkLst>
          <pc:docMk/>
          <pc:sldMk cId="2552856185" sldId="276"/>
        </pc:sldMkLst>
        <pc:spChg chg="mod">
          <ac:chgData name="Kosola Maisa" userId="S::maisa.kosola_kvps.fi#ext#@univreimsfr.onmicrosoft.com::2c98e99d-c8f5-4cf3-9b72-cf31e513ad72" providerId="AD" clId="Web-{6EC00EC3-D80A-446C-9497-CF18C4F4F7D0}" dt="2024-11-28T14:36:35.925" v="7" actId="14100"/>
          <ac:spMkLst>
            <pc:docMk/>
            <pc:sldMk cId="2552856185" sldId="276"/>
            <ac:spMk id="122" creationId="{37A52318-3678-0D5F-E2EA-43163DC7EE7F}"/>
          </ac:spMkLst>
        </pc:spChg>
      </pc:sldChg>
      <pc:sldChg chg="modSp">
        <pc:chgData name="Kosola Maisa" userId="S::maisa.kosola_kvps.fi#ext#@univreimsfr.onmicrosoft.com::2c98e99d-c8f5-4cf3-9b72-cf31e513ad72" providerId="AD" clId="Web-{6EC00EC3-D80A-446C-9497-CF18C4F4F7D0}" dt="2024-11-28T14:35:47.675" v="0"/>
        <pc:sldMkLst>
          <pc:docMk/>
          <pc:sldMk cId="2202459377" sldId="277"/>
        </pc:sldMkLst>
        <pc:spChg chg="mod">
          <ac:chgData name="Kosola Maisa" userId="S::maisa.kosola_kvps.fi#ext#@univreimsfr.onmicrosoft.com::2c98e99d-c8f5-4cf3-9b72-cf31e513ad72" providerId="AD" clId="Web-{6EC00EC3-D80A-446C-9497-CF18C4F4F7D0}" dt="2024-11-28T14:35:47.675" v="0"/>
          <ac:spMkLst>
            <pc:docMk/>
            <pc:sldMk cId="2202459377" sldId="277"/>
            <ac:spMk id="122" creationId="{CEB4C327-892D-B537-D812-8CF17521B4BB}"/>
          </ac:spMkLst>
        </pc:spChg>
      </pc:sldChg>
      <pc:sldMasterChg chg="modSp mod modSldLayout">
        <pc:chgData name="Kosola Maisa" userId="S::maisa.kosola_kvps.fi#ext#@univreimsfr.onmicrosoft.com::2c98e99d-c8f5-4cf3-9b72-cf31e513ad72" providerId="AD" clId="Web-{6EC00EC3-D80A-446C-9497-CF18C4F4F7D0}" dt="2024-11-28T14:36:53.066" v="9"/>
        <pc:sldMasterMkLst>
          <pc:docMk/>
          <pc:sldMasterMk cId="0" sldId="2147483648"/>
        </pc:sldMasterMkLst>
        <pc:spChg chg="mod">
          <ac:chgData name="Kosola Maisa" userId="S::maisa.kosola_kvps.fi#ext#@univreimsfr.onmicrosoft.com::2c98e99d-c8f5-4cf3-9b72-cf31e513ad72" providerId="AD" clId="Web-{6EC00EC3-D80A-446C-9497-CF18C4F4F7D0}" dt="2024-11-28T14:35:47.675" v="0"/>
          <ac:spMkLst>
            <pc:docMk/>
            <pc:sldMasterMk cId="0" sldId="2147483648"/>
            <ac:spMk id="10" creationId="{00000000-0000-0000-0000-000000000000}"/>
          </ac:spMkLst>
        </pc:spChg>
        <pc:sldLayoutChg chg="modSp mod">
          <pc:chgData name="Kosola Maisa" userId="S::maisa.kosola_kvps.fi#ext#@univreimsfr.onmicrosoft.com::2c98e99d-c8f5-4cf3-9b72-cf31e513ad72" providerId="AD" clId="Web-{6EC00EC3-D80A-446C-9497-CF18C4F4F7D0}" dt="2024-11-28T14:36:53.066" v="9"/>
          <pc:sldLayoutMkLst>
            <pc:docMk/>
            <pc:sldMasterMk cId="0" sldId="2147483648"/>
            <pc:sldLayoutMk cId="0" sldId="2147483649"/>
          </pc:sldLayoutMkLst>
          <pc:spChg chg="mod">
            <ac:chgData name="Kosola Maisa" userId="S::maisa.kosola_kvps.fi#ext#@univreimsfr.onmicrosoft.com::2c98e99d-c8f5-4cf3-9b72-cf31e513ad72" providerId="AD" clId="Web-{6EC00EC3-D80A-446C-9497-CF18C4F4F7D0}" dt="2024-11-28T14:35:47.675" v="0"/>
            <ac:spMkLst>
              <pc:docMk/>
              <pc:sldMasterMk cId="0" sldId="2147483648"/>
              <pc:sldLayoutMk cId="0" sldId="2147483649"/>
              <ac:spMk id="17" creationId="{00000000-0000-0000-0000-000000000000}"/>
            </ac:spMkLst>
          </pc:spChg>
        </pc:sldLayoutChg>
        <pc:sldLayoutChg chg="modSp mod">
          <pc:chgData name="Kosola Maisa" userId="S::maisa.kosola_kvps.fi#ext#@univreimsfr.onmicrosoft.com::2c98e99d-c8f5-4cf3-9b72-cf31e513ad72" providerId="AD" clId="Web-{6EC00EC3-D80A-446C-9497-CF18C4F4F7D0}" dt="2024-11-28T14:36:53.066" v="9"/>
          <pc:sldLayoutMkLst>
            <pc:docMk/>
            <pc:sldMasterMk cId="0" sldId="2147483648"/>
            <pc:sldLayoutMk cId="0" sldId="2147483650"/>
          </pc:sldLayoutMkLst>
          <pc:spChg chg="mod">
            <ac:chgData name="Kosola Maisa" userId="S::maisa.kosola_kvps.fi#ext#@univreimsfr.onmicrosoft.com::2c98e99d-c8f5-4cf3-9b72-cf31e513ad72" providerId="AD" clId="Web-{6EC00EC3-D80A-446C-9497-CF18C4F4F7D0}" dt="2024-11-28T14:35:47.675" v="0"/>
            <ac:spMkLst>
              <pc:docMk/>
              <pc:sldMasterMk cId="0" sldId="2147483648"/>
              <pc:sldLayoutMk cId="0" sldId="2147483650"/>
              <ac:spMk id="27" creationId="{00000000-0000-0000-0000-000000000000}"/>
            </ac:spMkLst>
          </pc:spChg>
        </pc:sldLayoutChg>
        <pc:sldLayoutChg chg="modSp mod">
          <pc:chgData name="Kosola Maisa" userId="S::maisa.kosola_kvps.fi#ext#@univreimsfr.onmicrosoft.com::2c98e99d-c8f5-4cf3-9b72-cf31e513ad72" providerId="AD" clId="Web-{6EC00EC3-D80A-446C-9497-CF18C4F4F7D0}" dt="2024-11-28T14:36:53.066" v="9"/>
          <pc:sldLayoutMkLst>
            <pc:docMk/>
            <pc:sldMasterMk cId="0" sldId="2147483648"/>
            <pc:sldLayoutMk cId="0" sldId="2147483651"/>
          </pc:sldLayoutMkLst>
          <pc:spChg chg="mod">
            <ac:chgData name="Kosola Maisa" userId="S::maisa.kosola_kvps.fi#ext#@univreimsfr.onmicrosoft.com::2c98e99d-c8f5-4cf3-9b72-cf31e513ad72" providerId="AD" clId="Web-{6EC00EC3-D80A-446C-9497-CF18C4F4F7D0}" dt="2024-11-28T14:35:47.675" v="0"/>
            <ac:spMkLst>
              <pc:docMk/>
              <pc:sldMasterMk cId="0" sldId="2147483648"/>
              <pc:sldLayoutMk cId="0" sldId="2147483651"/>
              <ac:spMk id="31" creationId="{00000000-0000-0000-0000-000000000000}"/>
            </ac:spMkLst>
          </pc:spChg>
        </pc:sldLayoutChg>
        <pc:sldLayoutChg chg="modSp mod">
          <pc:chgData name="Kosola Maisa" userId="S::maisa.kosola_kvps.fi#ext#@univreimsfr.onmicrosoft.com::2c98e99d-c8f5-4cf3-9b72-cf31e513ad72" providerId="AD" clId="Web-{6EC00EC3-D80A-446C-9497-CF18C4F4F7D0}" dt="2024-11-28T14:36:53.066" v="9"/>
          <pc:sldLayoutMkLst>
            <pc:docMk/>
            <pc:sldMasterMk cId="0" sldId="2147483648"/>
            <pc:sldLayoutMk cId="0" sldId="2147483652"/>
          </pc:sldLayoutMkLst>
          <pc:spChg chg="mod">
            <ac:chgData name="Kosola Maisa" userId="S::maisa.kosola_kvps.fi#ext#@univreimsfr.onmicrosoft.com::2c98e99d-c8f5-4cf3-9b72-cf31e513ad72" providerId="AD" clId="Web-{6EC00EC3-D80A-446C-9497-CF18C4F4F7D0}" dt="2024-11-28T14:35:47.675" v="0"/>
            <ac:spMkLst>
              <pc:docMk/>
              <pc:sldMasterMk cId="0" sldId="2147483648"/>
              <pc:sldLayoutMk cId="0" sldId="2147483652"/>
              <ac:spMk id="45" creationId="{00000000-0000-0000-0000-000000000000}"/>
            </ac:spMkLst>
          </pc:spChg>
        </pc:sldLayoutChg>
        <pc:sldLayoutChg chg="modSp mod">
          <pc:chgData name="Kosola Maisa" userId="S::maisa.kosola_kvps.fi#ext#@univreimsfr.onmicrosoft.com::2c98e99d-c8f5-4cf3-9b72-cf31e513ad72" providerId="AD" clId="Web-{6EC00EC3-D80A-446C-9497-CF18C4F4F7D0}" dt="2024-11-28T14:36:53.066" v="9"/>
          <pc:sldLayoutMkLst>
            <pc:docMk/>
            <pc:sldMasterMk cId="0" sldId="2147483648"/>
            <pc:sldLayoutMk cId="0" sldId="2147483653"/>
          </pc:sldLayoutMkLst>
          <pc:spChg chg="mod">
            <ac:chgData name="Kosola Maisa" userId="S::maisa.kosola_kvps.fi#ext#@univreimsfr.onmicrosoft.com::2c98e99d-c8f5-4cf3-9b72-cf31e513ad72" providerId="AD" clId="Web-{6EC00EC3-D80A-446C-9497-CF18C4F4F7D0}" dt="2024-11-28T14:35:47.675" v="0"/>
            <ac:spMkLst>
              <pc:docMk/>
              <pc:sldMasterMk cId="0" sldId="2147483648"/>
              <pc:sldLayoutMk cId="0" sldId="2147483653"/>
              <ac:spMk id="54" creationId="{00000000-0000-0000-0000-000000000000}"/>
            </ac:spMkLst>
          </pc:spChg>
        </pc:sldLayoutChg>
        <pc:sldLayoutChg chg="modSp mod">
          <pc:chgData name="Kosola Maisa" userId="S::maisa.kosola_kvps.fi#ext#@univreimsfr.onmicrosoft.com::2c98e99d-c8f5-4cf3-9b72-cf31e513ad72" providerId="AD" clId="Web-{6EC00EC3-D80A-446C-9497-CF18C4F4F7D0}" dt="2024-11-28T14:36:53.066" v="9"/>
          <pc:sldLayoutMkLst>
            <pc:docMk/>
            <pc:sldMasterMk cId="0" sldId="2147483648"/>
            <pc:sldLayoutMk cId="0" sldId="2147483654"/>
          </pc:sldLayoutMkLst>
          <pc:spChg chg="mod">
            <ac:chgData name="Kosola Maisa" userId="S::maisa.kosola_kvps.fi#ext#@univreimsfr.onmicrosoft.com::2c98e99d-c8f5-4cf3-9b72-cf31e513ad72" providerId="AD" clId="Web-{6EC00EC3-D80A-446C-9497-CF18C4F4F7D0}" dt="2024-11-28T14:35:47.675" v="0"/>
            <ac:spMkLst>
              <pc:docMk/>
              <pc:sldMasterMk cId="0" sldId="2147483648"/>
              <pc:sldLayoutMk cId="0" sldId="2147483654"/>
              <ac:spMk id="59" creationId="{00000000-0000-0000-0000-000000000000}"/>
            </ac:spMkLst>
          </pc:spChg>
        </pc:sldLayoutChg>
        <pc:sldLayoutChg chg="modSp mod">
          <pc:chgData name="Kosola Maisa" userId="S::maisa.kosola_kvps.fi#ext#@univreimsfr.onmicrosoft.com::2c98e99d-c8f5-4cf3-9b72-cf31e513ad72" providerId="AD" clId="Web-{6EC00EC3-D80A-446C-9497-CF18C4F4F7D0}" dt="2024-11-28T14:36:53.066" v="9"/>
          <pc:sldLayoutMkLst>
            <pc:docMk/>
            <pc:sldMasterMk cId="0" sldId="2147483648"/>
            <pc:sldLayoutMk cId="0" sldId="2147483656"/>
          </pc:sldLayoutMkLst>
          <pc:spChg chg="mod">
            <ac:chgData name="Kosola Maisa" userId="S::maisa.kosola_kvps.fi#ext#@univreimsfr.onmicrosoft.com::2c98e99d-c8f5-4cf3-9b72-cf31e513ad72" providerId="AD" clId="Web-{6EC00EC3-D80A-446C-9497-CF18C4F4F7D0}" dt="2024-11-28T14:35:47.675" v="0"/>
            <ac:spMkLst>
              <pc:docMk/>
              <pc:sldMasterMk cId="0" sldId="2147483648"/>
              <pc:sldLayoutMk cId="0" sldId="2147483656"/>
              <ac:spMk id="70" creationId="{00000000-0000-0000-0000-000000000000}"/>
            </ac:spMkLst>
          </pc:spChg>
        </pc:sldLayoutChg>
        <pc:sldLayoutChg chg="modSp mod">
          <pc:chgData name="Kosola Maisa" userId="S::maisa.kosola_kvps.fi#ext#@univreimsfr.onmicrosoft.com::2c98e99d-c8f5-4cf3-9b72-cf31e513ad72" providerId="AD" clId="Web-{6EC00EC3-D80A-446C-9497-CF18C4F4F7D0}" dt="2024-11-28T14:36:53.066" v="9"/>
          <pc:sldLayoutMkLst>
            <pc:docMk/>
            <pc:sldMasterMk cId="0" sldId="2147483648"/>
            <pc:sldLayoutMk cId="0" sldId="2147483657"/>
          </pc:sldLayoutMkLst>
          <pc:spChg chg="mod">
            <ac:chgData name="Kosola Maisa" userId="S::maisa.kosola_kvps.fi#ext#@univreimsfr.onmicrosoft.com::2c98e99d-c8f5-4cf3-9b72-cf31e513ad72" providerId="AD" clId="Web-{6EC00EC3-D80A-446C-9497-CF18C4F4F7D0}" dt="2024-11-28T14:35:47.675" v="0"/>
            <ac:spMkLst>
              <pc:docMk/>
              <pc:sldMasterMk cId="0" sldId="2147483648"/>
              <pc:sldLayoutMk cId="0" sldId="2147483657"/>
              <ac:spMk id="77" creationId="{00000000-0000-0000-0000-000000000000}"/>
            </ac:spMkLst>
          </pc:spChg>
        </pc:sldLayoutChg>
        <pc:sldLayoutChg chg="modSp mod">
          <pc:chgData name="Kosola Maisa" userId="S::maisa.kosola_kvps.fi#ext#@univreimsfr.onmicrosoft.com::2c98e99d-c8f5-4cf3-9b72-cf31e513ad72" providerId="AD" clId="Web-{6EC00EC3-D80A-446C-9497-CF18C4F4F7D0}" dt="2024-11-28T14:36:53.066" v="9"/>
          <pc:sldLayoutMkLst>
            <pc:docMk/>
            <pc:sldMasterMk cId="0" sldId="2147483648"/>
            <pc:sldLayoutMk cId="0" sldId="2147483658"/>
          </pc:sldLayoutMkLst>
          <pc:spChg chg="mod">
            <ac:chgData name="Kosola Maisa" userId="S::maisa.kosola_kvps.fi#ext#@univreimsfr.onmicrosoft.com::2c98e99d-c8f5-4cf3-9b72-cf31e513ad72" providerId="AD" clId="Web-{6EC00EC3-D80A-446C-9497-CF18C4F4F7D0}" dt="2024-11-28T14:35:47.675" v="0"/>
            <ac:spMkLst>
              <pc:docMk/>
              <pc:sldMasterMk cId="0" sldId="2147483648"/>
              <pc:sldLayoutMk cId="0" sldId="2147483658"/>
              <ac:spMk id="83" creationId="{00000000-0000-0000-0000-000000000000}"/>
            </ac:spMkLst>
          </pc:spChg>
        </pc:sldLayoutChg>
        <pc:sldLayoutChg chg="modSp mod">
          <pc:chgData name="Kosola Maisa" userId="S::maisa.kosola_kvps.fi#ext#@univreimsfr.onmicrosoft.com::2c98e99d-c8f5-4cf3-9b72-cf31e513ad72" providerId="AD" clId="Web-{6EC00EC3-D80A-446C-9497-CF18C4F4F7D0}" dt="2024-11-28T14:36:53.066" v="9"/>
          <pc:sldLayoutMkLst>
            <pc:docMk/>
            <pc:sldMasterMk cId="0" sldId="2147483648"/>
            <pc:sldLayoutMk cId="0" sldId="2147483659"/>
          </pc:sldLayoutMkLst>
          <pc:spChg chg="mod">
            <ac:chgData name="Kosola Maisa" userId="S::maisa.kosola_kvps.fi#ext#@univreimsfr.onmicrosoft.com::2c98e99d-c8f5-4cf3-9b72-cf31e513ad72" providerId="AD" clId="Web-{6EC00EC3-D80A-446C-9497-CF18C4F4F7D0}" dt="2024-11-28T14:35:47.675" v="0"/>
            <ac:spMkLst>
              <pc:docMk/>
              <pc:sldMasterMk cId="0" sldId="2147483648"/>
              <pc:sldLayoutMk cId="0" sldId="2147483659"/>
              <ac:spMk id="89" creationId="{00000000-0000-0000-0000-000000000000}"/>
            </ac:spMkLst>
          </pc:spChg>
        </pc:sldLayoutChg>
      </pc:sldMasterChg>
    </pc:docChg>
  </pc:docChgLst>
  <pc:docChgLst>
    <pc:chgData name="CHRISTELLE DECLERCQ" userId="6105ae43-a600-46e8-812e-1762419aa502" providerId="ADAL" clId="{C05AE9AA-E628-4F2C-9ADC-4ADC7FA345D9}"/>
    <pc:docChg chg="addSld modSld">
      <pc:chgData name="CHRISTELLE DECLERCQ" userId="6105ae43-a600-46e8-812e-1762419aa502" providerId="ADAL" clId="{C05AE9AA-E628-4F2C-9ADC-4ADC7FA345D9}" dt="2024-02-07T20:51:01.491" v="3" actId="113"/>
      <pc:docMkLst>
        <pc:docMk/>
      </pc:docMkLst>
      <pc:sldChg chg="modSp add">
        <pc:chgData name="CHRISTELLE DECLERCQ" userId="6105ae43-a600-46e8-812e-1762419aa502" providerId="ADAL" clId="{C05AE9AA-E628-4F2C-9ADC-4ADC7FA345D9}" dt="2024-02-07T20:51:01.491" v="3" actId="113"/>
        <pc:sldMkLst>
          <pc:docMk/>
          <pc:sldMk cId="0" sldId="25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4E53DD-FF90-DC4A-AF3F-7482AF92D80C}" type="doc">
      <dgm:prSet loTypeId="urn:microsoft.com/office/officeart/2008/layout/VerticalCurvedList" loCatId="" qsTypeId="urn:microsoft.com/office/officeart/2005/8/quickstyle/simple1" qsCatId="simple" csTypeId="urn:microsoft.com/office/officeart/2005/8/colors/accent1_2" csCatId="accent1" phldr="1"/>
      <dgm:spPr/>
      <dgm:t>
        <a:bodyPr/>
        <a:lstStyle/>
        <a:p>
          <a:endParaRPr lang="fr-FR"/>
        </a:p>
      </dgm:t>
    </dgm:pt>
    <dgm:pt modelId="{85913DD5-565C-F24B-AC59-B6621E828222}">
      <dgm:prSet phldrT="[Texte]"/>
      <dgm:spPr/>
      <dgm:t>
        <a:bodyPr/>
        <a:lstStyle/>
        <a:p>
          <a:r>
            <a:rPr lang="fr-FR" dirty="0"/>
            <a:t>Tehokas kaikkien </a:t>
          </a:r>
          <a:r>
            <a:rPr lang="fr-FR" dirty="0" err="1"/>
            <a:t>kumppaneiden kanssa</a:t>
          </a:r>
          <a:endParaRPr lang="fr-FR" dirty="0"/>
        </a:p>
      </dgm:t>
    </dgm:pt>
    <dgm:pt modelId="{40F83E92-E497-DB44-B375-4B15B7F3E32A}" type="parTrans" cxnId="{6EB56980-7BC9-6742-8C3C-4C75A3CC700D}">
      <dgm:prSet/>
      <dgm:spPr/>
      <dgm:t>
        <a:bodyPr/>
        <a:lstStyle/>
        <a:p>
          <a:endParaRPr lang="fr-FR"/>
        </a:p>
      </dgm:t>
    </dgm:pt>
    <dgm:pt modelId="{7B1D37BF-1D21-8147-9BD7-A099DD8582F2}" type="sibTrans" cxnId="{6EB56980-7BC9-6742-8C3C-4C75A3CC700D}">
      <dgm:prSet/>
      <dgm:spPr/>
      <dgm:t>
        <a:bodyPr/>
        <a:lstStyle/>
        <a:p>
          <a:endParaRPr lang="fr-FR"/>
        </a:p>
      </dgm:t>
    </dgm:pt>
    <dgm:pt modelId="{AF486336-C306-3645-B15B-5DCE6A313C12}">
      <dgm:prSet phldrT="[Texte]"/>
      <dgm:spPr/>
      <dgm:t>
        <a:bodyPr/>
        <a:lstStyle/>
        <a:p>
          <a:r>
            <a:rPr lang="fr-FR" dirty="0" err="1"/>
            <a:t>Kohtalaisen </a:t>
          </a:r>
          <a:r>
            <a:rPr lang="fr-FR" dirty="0"/>
            <a:t>tehokas kaikkien kumppaneiden</a:t>
          </a:r>
          <a:r>
            <a:rPr lang="fr-FR" dirty="0" err="1"/>
            <a:t> kanssa </a:t>
          </a:r>
        </a:p>
      </dgm:t>
    </dgm:pt>
    <dgm:pt modelId="{BC657923-DD9A-814F-A531-9959E6EB418F}" type="parTrans" cxnId="{01C67FC8-AC7F-1B4D-8FC9-8C26ACF2CAA8}">
      <dgm:prSet/>
      <dgm:spPr/>
      <dgm:t>
        <a:bodyPr/>
        <a:lstStyle/>
        <a:p>
          <a:endParaRPr lang="fr-FR"/>
        </a:p>
      </dgm:t>
    </dgm:pt>
    <dgm:pt modelId="{C5A82CD5-9F00-9749-87E4-6FB5687EFA0A}" type="sibTrans" cxnId="{01C67FC8-AC7F-1B4D-8FC9-8C26ACF2CAA8}">
      <dgm:prSet/>
      <dgm:spPr/>
      <dgm:t>
        <a:bodyPr/>
        <a:lstStyle/>
        <a:p>
          <a:endParaRPr lang="fr-FR"/>
        </a:p>
      </dgm:t>
    </dgm:pt>
    <dgm:pt modelId="{7E963C66-F8B2-364C-9EB5-5E4BF3E6A93A}">
      <dgm:prSet phldrT="[Texte]"/>
      <dgm:spPr/>
      <dgm:t>
        <a:bodyPr/>
        <a:lstStyle/>
        <a:p>
          <a:r>
            <a:rPr lang="fr-FR" dirty="0"/>
            <a:t>Tehokas </a:t>
          </a:r>
          <a:r>
            <a:rPr lang="fr-FR" dirty="0" err="1"/>
            <a:t>tuttujen kumppaneiden kanssa</a:t>
          </a:r>
          <a:endParaRPr lang="fr-FR" dirty="0"/>
        </a:p>
      </dgm:t>
    </dgm:pt>
    <dgm:pt modelId="{9E782789-EB2F-7544-8D0B-0F2955852ECC}" type="parTrans" cxnId="{C1A0CBFA-1DDD-9142-B139-FF2F5EF9CFA3}">
      <dgm:prSet/>
      <dgm:spPr/>
      <dgm:t>
        <a:bodyPr/>
        <a:lstStyle/>
        <a:p>
          <a:endParaRPr lang="fr-FR"/>
        </a:p>
      </dgm:t>
    </dgm:pt>
    <dgm:pt modelId="{017BA867-79F1-1E46-8BC7-FF16C1B57DF0}" type="sibTrans" cxnId="{C1A0CBFA-1DDD-9142-B139-FF2F5EF9CFA3}">
      <dgm:prSet/>
      <dgm:spPr/>
      <dgm:t>
        <a:bodyPr/>
        <a:lstStyle/>
        <a:p>
          <a:endParaRPr lang="fr-FR"/>
        </a:p>
      </dgm:t>
    </dgm:pt>
    <dgm:pt modelId="{28E99051-2A82-EE49-8F3D-0C9396770BB0}">
      <dgm:prSet/>
      <dgm:spPr/>
      <dgm:t>
        <a:bodyPr/>
        <a:lstStyle/>
        <a:p>
          <a:r>
            <a:rPr lang="fr-FR" dirty="0" err="1"/>
            <a:t>Kohtalaisen </a:t>
          </a:r>
          <a:r>
            <a:rPr lang="fr-FR" dirty="0"/>
            <a:t>tehokas </a:t>
          </a:r>
          <a:r>
            <a:rPr lang="fr-FR" dirty="0" err="1"/>
            <a:t>tutun kumppanin kanssa</a:t>
          </a:r>
          <a:endParaRPr lang="fr-FR" dirty="0"/>
        </a:p>
      </dgm:t>
    </dgm:pt>
    <dgm:pt modelId="{14B03F5F-1BC0-8140-89B2-4CD3BA9CA647}" type="parTrans" cxnId="{8F614366-B3CA-164B-B853-EA88DBA72523}">
      <dgm:prSet/>
      <dgm:spPr/>
      <dgm:t>
        <a:bodyPr/>
        <a:lstStyle/>
        <a:p>
          <a:endParaRPr lang="fr-FR"/>
        </a:p>
      </dgm:t>
    </dgm:pt>
    <dgm:pt modelId="{D60B2595-2C94-BC41-A88A-9F79964AAEC4}" type="sibTrans" cxnId="{8F614366-B3CA-164B-B853-EA88DBA72523}">
      <dgm:prSet/>
      <dgm:spPr/>
      <dgm:t>
        <a:bodyPr/>
        <a:lstStyle/>
        <a:p>
          <a:endParaRPr lang="fr-FR"/>
        </a:p>
      </dgm:t>
    </dgm:pt>
    <dgm:pt modelId="{3833E6EA-5E9C-0048-9270-DC1592AA7CBE}">
      <dgm:prSet/>
      <dgm:spPr/>
      <dgm:t>
        <a:bodyPr/>
        <a:lstStyle/>
        <a:p>
          <a:r>
            <a:rPr lang="fr-FR" dirty="0" err="1"/>
            <a:t>Tehoton </a:t>
          </a:r>
          <a:r>
            <a:rPr lang="fr-FR" dirty="0"/>
            <a:t>kaikkien </a:t>
          </a:r>
          <a:r>
            <a:rPr lang="fr-FR" dirty="0" err="1"/>
            <a:t>kumppaneiden kanssa</a:t>
          </a:r>
          <a:endParaRPr lang="fr-FR" dirty="0"/>
        </a:p>
      </dgm:t>
    </dgm:pt>
    <dgm:pt modelId="{FFD7518B-7A79-404B-AC4B-B043D15992EA}" type="parTrans" cxnId="{5025C8A1-0B1E-B44A-A16B-BA16C5BFC7AB}">
      <dgm:prSet/>
      <dgm:spPr/>
      <dgm:t>
        <a:bodyPr/>
        <a:lstStyle/>
        <a:p>
          <a:endParaRPr lang="fr-FR"/>
        </a:p>
      </dgm:t>
    </dgm:pt>
    <dgm:pt modelId="{59CDEC87-896F-C943-A9CE-0147DEF9873E}" type="sibTrans" cxnId="{5025C8A1-0B1E-B44A-A16B-BA16C5BFC7AB}">
      <dgm:prSet/>
      <dgm:spPr/>
      <dgm:t>
        <a:bodyPr/>
        <a:lstStyle/>
        <a:p>
          <a:endParaRPr lang="fr-FR"/>
        </a:p>
      </dgm:t>
    </dgm:pt>
    <dgm:pt modelId="{5DD77D8F-9C82-CE4F-9079-D8C60D0C0BC6}" type="pres">
      <dgm:prSet presAssocID="{694E53DD-FF90-DC4A-AF3F-7482AF92D80C}" presName="Name0" presStyleCnt="0">
        <dgm:presLayoutVars>
          <dgm:chMax val="7"/>
          <dgm:chPref val="7"/>
          <dgm:dir/>
        </dgm:presLayoutVars>
      </dgm:prSet>
      <dgm:spPr/>
    </dgm:pt>
    <dgm:pt modelId="{2399A5C5-FC00-3D4A-AFB6-C8BEB42D78E3}" type="pres">
      <dgm:prSet presAssocID="{694E53DD-FF90-DC4A-AF3F-7482AF92D80C}" presName="Name1" presStyleCnt="0"/>
      <dgm:spPr/>
    </dgm:pt>
    <dgm:pt modelId="{E1DCC8A5-E69D-2940-864F-68C66F8AE2CA}" type="pres">
      <dgm:prSet presAssocID="{694E53DD-FF90-DC4A-AF3F-7482AF92D80C}" presName="cycle" presStyleCnt="0"/>
      <dgm:spPr/>
    </dgm:pt>
    <dgm:pt modelId="{9D691791-F48B-E942-8F11-B4CE26CE2DC9}" type="pres">
      <dgm:prSet presAssocID="{694E53DD-FF90-DC4A-AF3F-7482AF92D80C}" presName="srcNode" presStyleLbl="node1" presStyleIdx="0" presStyleCnt="5"/>
      <dgm:spPr/>
    </dgm:pt>
    <dgm:pt modelId="{888818A0-4951-1B43-AF8E-C21BEF5C6073}" type="pres">
      <dgm:prSet presAssocID="{694E53DD-FF90-DC4A-AF3F-7482AF92D80C}" presName="conn" presStyleLbl="parChTrans1D2" presStyleIdx="0" presStyleCnt="1"/>
      <dgm:spPr/>
    </dgm:pt>
    <dgm:pt modelId="{23C31CE2-3CAC-2E47-B511-20293421BA65}" type="pres">
      <dgm:prSet presAssocID="{694E53DD-FF90-DC4A-AF3F-7482AF92D80C}" presName="extraNode" presStyleLbl="node1" presStyleIdx="0" presStyleCnt="5"/>
      <dgm:spPr/>
    </dgm:pt>
    <dgm:pt modelId="{2A0873F0-E61C-604D-BB8B-7F64F1A6C7C2}" type="pres">
      <dgm:prSet presAssocID="{694E53DD-FF90-DC4A-AF3F-7482AF92D80C}" presName="dstNode" presStyleLbl="node1" presStyleIdx="0" presStyleCnt="5"/>
      <dgm:spPr/>
    </dgm:pt>
    <dgm:pt modelId="{A17900D7-0520-6F45-A797-CDF946F47E4B}" type="pres">
      <dgm:prSet presAssocID="{85913DD5-565C-F24B-AC59-B6621E828222}" presName="text_1" presStyleLbl="node1" presStyleIdx="0" presStyleCnt="5">
        <dgm:presLayoutVars>
          <dgm:bulletEnabled val="1"/>
        </dgm:presLayoutVars>
      </dgm:prSet>
      <dgm:spPr/>
    </dgm:pt>
    <dgm:pt modelId="{6AC2DA0A-CB99-8E40-9387-AFB5C43D7DDB}" type="pres">
      <dgm:prSet presAssocID="{85913DD5-565C-F24B-AC59-B6621E828222}" presName="accent_1" presStyleCnt="0"/>
      <dgm:spPr/>
    </dgm:pt>
    <dgm:pt modelId="{1FC937B4-913F-294E-857F-604177F4D903}" type="pres">
      <dgm:prSet presAssocID="{85913DD5-565C-F24B-AC59-B6621E828222}" presName="accentRepeatNode" presStyleLbl="solidFgAcc1" presStyleIdx="0" presStyleCnt="5"/>
      <dgm:spPr/>
    </dgm:pt>
    <dgm:pt modelId="{710449F8-9CDB-AD4E-99F3-9E9782B1D3DD}" type="pres">
      <dgm:prSet presAssocID="{AF486336-C306-3645-B15B-5DCE6A313C12}" presName="text_2" presStyleLbl="node1" presStyleIdx="1" presStyleCnt="5">
        <dgm:presLayoutVars>
          <dgm:bulletEnabled val="1"/>
        </dgm:presLayoutVars>
      </dgm:prSet>
      <dgm:spPr/>
    </dgm:pt>
    <dgm:pt modelId="{42F02B87-1294-414A-BFE3-89C74AD86EC7}" type="pres">
      <dgm:prSet presAssocID="{AF486336-C306-3645-B15B-5DCE6A313C12}" presName="accent_2" presStyleCnt="0"/>
      <dgm:spPr/>
    </dgm:pt>
    <dgm:pt modelId="{9C18AF9D-DA65-F44F-A671-C6B2ADEE5C23}" type="pres">
      <dgm:prSet presAssocID="{AF486336-C306-3645-B15B-5DCE6A313C12}" presName="accentRepeatNode" presStyleLbl="solidFgAcc1" presStyleIdx="1" presStyleCnt="5"/>
      <dgm:spPr/>
    </dgm:pt>
    <dgm:pt modelId="{648F7416-D570-5846-B09E-6E1741BC8C21}" type="pres">
      <dgm:prSet presAssocID="{7E963C66-F8B2-364C-9EB5-5E4BF3E6A93A}" presName="text_3" presStyleLbl="node1" presStyleIdx="2" presStyleCnt="5">
        <dgm:presLayoutVars>
          <dgm:bulletEnabled val="1"/>
        </dgm:presLayoutVars>
      </dgm:prSet>
      <dgm:spPr/>
    </dgm:pt>
    <dgm:pt modelId="{B4AA1D87-3F27-E74C-B1EF-D54CB3FE075E}" type="pres">
      <dgm:prSet presAssocID="{7E963C66-F8B2-364C-9EB5-5E4BF3E6A93A}" presName="accent_3" presStyleCnt="0"/>
      <dgm:spPr/>
    </dgm:pt>
    <dgm:pt modelId="{5E435ACF-609B-6C46-A8F2-EC3E3AEE8BB2}" type="pres">
      <dgm:prSet presAssocID="{7E963C66-F8B2-364C-9EB5-5E4BF3E6A93A}" presName="accentRepeatNode" presStyleLbl="solidFgAcc1" presStyleIdx="2" presStyleCnt="5"/>
      <dgm:spPr/>
    </dgm:pt>
    <dgm:pt modelId="{1F2DEE89-0A72-4446-BEC0-3D3DA8786171}" type="pres">
      <dgm:prSet presAssocID="{28E99051-2A82-EE49-8F3D-0C9396770BB0}" presName="text_4" presStyleLbl="node1" presStyleIdx="3" presStyleCnt="5">
        <dgm:presLayoutVars>
          <dgm:bulletEnabled val="1"/>
        </dgm:presLayoutVars>
      </dgm:prSet>
      <dgm:spPr/>
    </dgm:pt>
    <dgm:pt modelId="{75FA7A1E-0E01-494A-939E-EB9C6D9E9586}" type="pres">
      <dgm:prSet presAssocID="{28E99051-2A82-EE49-8F3D-0C9396770BB0}" presName="accent_4" presStyleCnt="0"/>
      <dgm:spPr/>
    </dgm:pt>
    <dgm:pt modelId="{658AED24-3D13-2047-8482-1B98A9403CA6}" type="pres">
      <dgm:prSet presAssocID="{28E99051-2A82-EE49-8F3D-0C9396770BB0}" presName="accentRepeatNode" presStyleLbl="solidFgAcc1" presStyleIdx="3" presStyleCnt="5"/>
      <dgm:spPr/>
    </dgm:pt>
    <dgm:pt modelId="{6BA13EFE-6313-0346-909F-C6BDFE2CAA45}" type="pres">
      <dgm:prSet presAssocID="{3833E6EA-5E9C-0048-9270-DC1592AA7CBE}" presName="text_5" presStyleLbl="node1" presStyleIdx="4" presStyleCnt="5">
        <dgm:presLayoutVars>
          <dgm:bulletEnabled val="1"/>
        </dgm:presLayoutVars>
      </dgm:prSet>
      <dgm:spPr/>
    </dgm:pt>
    <dgm:pt modelId="{C381E1A5-1357-D740-BFD1-A34EA8CC396F}" type="pres">
      <dgm:prSet presAssocID="{3833E6EA-5E9C-0048-9270-DC1592AA7CBE}" presName="accent_5" presStyleCnt="0"/>
      <dgm:spPr/>
    </dgm:pt>
    <dgm:pt modelId="{3F0B6B5E-7300-654A-AB8C-43DEBB973AF8}" type="pres">
      <dgm:prSet presAssocID="{3833E6EA-5E9C-0048-9270-DC1592AA7CBE}" presName="accentRepeatNode" presStyleLbl="solidFgAcc1" presStyleIdx="4" presStyleCnt="5"/>
      <dgm:spPr/>
    </dgm:pt>
  </dgm:ptLst>
  <dgm:cxnLst>
    <dgm:cxn modelId="{0A12CD24-37B6-C44A-B5E0-BB74A80277C8}" type="presOf" srcId="{AF486336-C306-3645-B15B-5DCE6A313C12}" destId="{710449F8-9CDB-AD4E-99F3-9E9782B1D3DD}" srcOrd="0" destOrd="0" presId="urn:microsoft.com/office/officeart/2008/layout/VerticalCurvedList"/>
    <dgm:cxn modelId="{5DE70536-D846-9541-B6CA-BF96B69E22FE}" type="presOf" srcId="{7B1D37BF-1D21-8147-9BD7-A099DD8582F2}" destId="{888818A0-4951-1B43-AF8E-C21BEF5C6073}" srcOrd="0" destOrd="0" presId="urn:microsoft.com/office/officeart/2008/layout/VerticalCurvedList"/>
    <dgm:cxn modelId="{7599283E-D47E-F64E-B072-C51166DC3C1F}" type="presOf" srcId="{85913DD5-565C-F24B-AC59-B6621E828222}" destId="{A17900D7-0520-6F45-A797-CDF946F47E4B}" srcOrd="0" destOrd="0" presId="urn:microsoft.com/office/officeart/2008/layout/VerticalCurvedList"/>
    <dgm:cxn modelId="{7CBA1062-1C54-D348-A76A-82C73089A9E0}" type="presOf" srcId="{3833E6EA-5E9C-0048-9270-DC1592AA7CBE}" destId="{6BA13EFE-6313-0346-909F-C6BDFE2CAA45}" srcOrd="0" destOrd="0" presId="urn:microsoft.com/office/officeart/2008/layout/VerticalCurvedList"/>
    <dgm:cxn modelId="{8F614366-B3CA-164B-B853-EA88DBA72523}" srcId="{694E53DD-FF90-DC4A-AF3F-7482AF92D80C}" destId="{28E99051-2A82-EE49-8F3D-0C9396770BB0}" srcOrd="3" destOrd="0" parTransId="{14B03F5F-1BC0-8140-89B2-4CD3BA9CA647}" sibTransId="{D60B2595-2C94-BC41-A88A-9F79964AAEC4}"/>
    <dgm:cxn modelId="{4160877D-49C9-3848-9E40-7E297B68511D}" type="presOf" srcId="{7E963C66-F8B2-364C-9EB5-5E4BF3E6A93A}" destId="{648F7416-D570-5846-B09E-6E1741BC8C21}" srcOrd="0" destOrd="0" presId="urn:microsoft.com/office/officeart/2008/layout/VerticalCurvedList"/>
    <dgm:cxn modelId="{6EB56980-7BC9-6742-8C3C-4C75A3CC700D}" srcId="{694E53DD-FF90-DC4A-AF3F-7482AF92D80C}" destId="{85913DD5-565C-F24B-AC59-B6621E828222}" srcOrd="0" destOrd="0" parTransId="{40F83E92-E497-DB44-B375-4B15B7F3E32A}" sibTransId="{7B1D37BF-1D21-8147-9BD7-A099DD8582F2}"/>
    <dgm:cxn modelId="{5025C8A1-0B1E-B44A-A16B-BA16C5BFC7AB}" srcId="{694E53DD-FF90-DC4A-AF3F-7482AF92D80C}" destId="{3833E6EA-5E9C-0048-9270-DC1592AA7CBE}" srcOrd="4" destOrd="0" parTransId="{FFD7518B-7A79-404B-AC4B-B043D15992EA}" sibTransId="{59CDEC87-896F-C943-A9CE-0147DEF9873E}"/>
    <dgm:cxn modelId="{7AA7A8AB-DD21-0F44-8B37-3FA8E3754577}" type="presOf" srcId="{28E99051-2A82-EE49-8F3D-0C9396770BB0}" destId="{1F2DEE89-0A72-4446-BEC0-3D3DA8786171}" srcOrd="0" destOrd="0" presId="urn:microsoft.com/office/officeart/2008/layout/VerticalCurvedList"/>
    <dgm:cxn modelId="{5B3FB2C7-F9AA-9C40-84F9-F4649E537448}" type="presOf" srcId="{694E53DD-FF90-DC4A-AF3F-7482AF92D80C}" destId="{5DD77D8F-9C82-CE4F-9079-D8C60D0C0BC6}" srcOrd="0" destOrd="0" presId="urn:microsoft.com/office/officeart/2008/layout/VerticalCurvedList"/>
    <dgm:cxn modelId="{01C67FC8-AC7F-1B4D-8FC9-8C26ACF2CAA8}" srcId="{694E53DD-FF90-DC4A-AF3F-7482AF92D80C}" destId="{AF486336-C306-3645-B15B-5DCE6A313C12}" srcOrd="1" destOrd="0" parTransId="{BC657923-DD9A-814F-A531-9959E6EB418F}" sibTransId="{C5A82CD5-9F00-9749-87E4-6FB5687EFA0A}"/>
    <dgm:cxn modelId="{C1A0CBFA-1DDD-9142-B139-FF2F5EF9CFA3}" srcId="{694E53DD-FF90-DC4A-AF3F-7482AF92D80C}" destId="{7E963C66-F8B2-364C-9EB5-5E4BF3E6A93A}" srcOrd="2" destOrd="0" parTransId="{9E782789-EB2F-7544-8D0B-0F2955852ECC}" sibTransId="{017BA867-79F1-1E46-8BC7-FF16C1B57DF0}"/>
    <dgm:cxn modelId="{D018CCDC-0EE1-3F47-AA89-159E189C9D55}" type="presParOf" srcId="{5DD77D8F-9C82-CE4F-9079-D8C60D0C0BC6}" destId="{2399A5C5-FC00-3D4A-AFB6-C8BEB42D78E3}" srcOrd="0" destOrd="0" presId="urn:microsoft.com/office/officeart/2008/layout/VerticalCurvedList"/>
    <dgm:cxn modelId="{5ACAD022-1F1B-594C-B959-DA85DC31BAE8}" type="presParOf" srcId="{2399A5C5-FC00-3D4A-AFB6-C8BEB42D78E3}" destId="{E1DCC8A5-E69D-2940-864F-68C66F8AE2CA}" srcOrd="0" destOrd="0" presId="urn:microsoft.com/office/officeart/2008/layout/VerticalCurvedList"/>
    <dgm:cxn modelId="{D8DB1ECE-E805-FA45-8726-BB941C5E1B84}" type="presParOf" srcId="{E1DCC8A5-E69D-2940-864F-68C66F8AE2CA}" destId="{9D691791-F48B-E942-8F11-B4CE26CE2DC9}" srcOrd="0" destOrd="0" presId="urn:microsoft.com/office/officeart/2008/layout/VerticalCurvedList"/>
    <dgm:cxn modelId="{1EAC6209-0068-834B-A935-1FADD9E106BC}" type="presParOf" srcId="{E1DCC8A5-E69D-2940-864F-68C66F8AE2CA}" destId="{888818A0-4951-1B43-AF8E-C21BEF5C6073}" srcOrd="1" destOrd="0" presId="urn:microsoft.com/office/officeart/2008/layout/VerticalCurvedList"/>
    <dgm:cxn modelId="{2F6A0E46-95F1-E04A-980B-3DCE2165A1D9}" type="presParOf" srcId="{E1DCC8A5-E69D-2940-864F-68C66F8AE2CA}" destId="{23C31CE2-3CAC-2E47-B511-20293421BA65}" srcOrd="2" destOrd="0" presId="urn:microsoft.com/office/officeart/2008/layout/VerticalCurvedList"/>
    <dgm:cxn modelId="{DD70851E-7078-0D4C-8908-295B9566DAA1}" type="presParOf" srcId="{E1DCC8A5-E69D-2940-864F-68C66F8AE2CA}" destId="{2A0873F0-E61C-604D-BB8B-7F64F1A6C7C2}" srcOrd="3" destOrd="0" presId="urn:microsoft.com/office/officeart/2008/layout/VerticalCurvedList"/>
    <dgm:cxn modelId="{70F23C44-2B6E-4649-AA9F-263005DDC389}" type="presParOf" srcId="{2399A5C5-FC00-3D4A-AFB6-C8BEB42D78E3}" destId="{A17900D7-0520-6F45-A797-CDF946F47E4B}" srcOrd="1" destOrd="0" presId="urn:microsoft.com/office/officeart/2008/layout/VerticalCurvedList"/>
    <dgm:cxn modelId="{7A773AA1-AC7D-5E4B-91B0-2C14F69EAB7D}" type="presParOf" srcId="{2399A5C5-FC00-3D4A-AFB6-C8BEB42D78E3}" destId="{6AC2DA0A-CB99-8E40-9387-AFB5C43D7DDB}" srcOrd="2" destOrd="0" presId="urn:microsoft.com/office/officeart/2008/layout/VerticalCurvedList"/>
    <dgm:cxn modelId="{F479BBD7-43C3-E442-854F-A29339EB6713}" type="presParOf" srcId="{6AC2DA0A-CB99-8E40-9387-AFB5C43D7DDB}" destId="{1FC937B4-913F-294E-857F-604177F4D903}" srcOrd="0" destOrd="0" presId="urn:microsoft.com/office/officeart/2008/layout/VerticalCurvedList"/>
    <dgm:cxn modelId="{20DAC4F7-14EB-EF49-8A2B-C3D0C9CF4973}" type="presParOf" srcId="{2399A5C5-FC00-3D4A-AFB6-C8BEB42D78E3}" destId="{710449F8-9CDB-AD4E-99F3-9E9782B1D3DD}" srcOrd="3" destOrd="0" presId="urn:microsoft.com/office/officeart/2008/layout/VerticalCurvedList"/>
    <dgm:cxn modelId="{158A372F-A7E6-FE48-97C7-82553DF24103}" type="presParOf" srcId="{2399A5C5-FC00-3D4A-AFB6-C8BEB42D78E3}" destId="{42F02B87-1294-414A-BFE3-89C74AD86EC7}" srcOrd="4" destOrd="0" presId="urn:microsoft.com/office/officeart/2008/layout/VerticalCurvedList"/>
    <dgm:cxn modelId="{A2CF47CA-E8D1-5748-9076-1A456D8F400C}" type="presParOf" srcId="{42F02B87-1294-414A-BFE3-89C74AD86EC7}" destId="{9C18AF9D-DA65-F44F-A671-C6B2ADEE5C23}" srcOrd="0" destOrd="0" presId="urn:microsoft.com/office/officeart/2008/layout/VerticalCurvedList"/>
    <dgm:cxn modelId="{7510F746-C91D-8F43-B9C9-140438335EEE}" type="presParOf" srcId="{2399A5C5-FC00-3D4A-AFB6-C8BEB42D78E3}" destId="{648F7416-D570-5846-B09E-6E1741BC8C21}" srcOrd="5" destOrd="0" presId="urn:microsoft.com/office/officeart/2008/layout/VerticalCurvedList"/>
    <dgm:cxn modelId="{507A630F-AC41-D54D-8119-11207C363D53}" type="presParOf" srcId="{2399A5C5-FC00-3D4A-AFB6-C8BEB42D78E3}" destId="{B4AA1D87-3F27-E74C-B1EF-D54CB3FE075E}" srcOrd="6" destOrd="0" presId="urn:microsoft.com/office/officeart/2008/layout/VerticalCurvedList"/>
    <dgm:cxn modelId="{2B3DB9C0-912F-BB40-9ED2-50D66A14A3D7}" type="presParOf" srcId="{B4AA1D87-3F27-E74C-B1EF-D54CB3FE075E}" destId="{5E435ACF-609B-6C46-A8F2-EC3E3AEE8BB2}" srcOrd="0" destOrd="0" presId="urn:microsoft.com/office/officeart/2008/layout/VerticalCurvedList"/>
    <dgm:cxn modelId="{2C34B592-1F1D-9941-BB0A-8598E5C58587}" type="presParOf" srcId="{2399A5C5-FC00-3D4A-AFB6-C8BEB42D78E3}" destId="{1F2DEE89-0A72-4446-BEC0-3D3DA8786171}" srcOrd="7" destOrd="0" presId="urn:microsoft.com/office/officeart/2008/layout/VerticalCurvedList"/>
    <dgm:cxn modelId="{D0A9C00E-0902-A246-97CB-2C9B9468618A}" type="presParOf" srcId="{2399A5C5-FC00-3D4A-AFB6-C8BEB42D78E3}" destId="{75FA7A1E-0E01-494A-939E-EB9C6D9E9586}" srcOrd="8" destOrd="0" presId="urn:microsoft.com/office/officeart/2008/layout/VerticalCurvedList"/>
    <dgm:cxn modelId="{B443F59E-DFD1-0244-9CF9-FCB7BB054A71}" type="presParOf" srcId="{75FA7A1E-0E01-494A-939E-EB9C6D9E9586}" destId="{658AED24-3D13-2047-8482-1B98A9403CA6}" srcOrd="0" destOrd="0" presId="urn:microsoft.com/office/officeart/2008/layout/VerticalCurvedList"/>
    <dgm:cxn modelId="{7A5F4F06-DD88-B949-AB2F-9D2B2EFC9B2B}" type="presParOf" srcId="{2399A5C5-FC00-3D4A-AFB6-C8BEB42D78E3}" destId="{6BA13EFE-6313-0346-909F-C6BDFE2CAA45}" srcOrd="9" destOrd="0" presId="urn:microsoft.com/office/officeart/2008/layout/VerticalCurvedList"/>
    <dgm:cxn modelId="{F19110E9-CE4E-C749-9D07-F61D12592E46}" type="presParOf" srcId="{2399A5C5-FC00-3D4A-AFB6-C8BEB42D78E3}" destId="{C381E1A5-1357-D740-BFD1-A34EA8CC396F}" srcOrd="10" destOrd="0" presId="urn:microsoft.com/office/officeart/2008/layout/VerticalCurvedList"/>
    <dgm:cxn modelId="{4561CC04-8F02-264E-BE53-17983D6D0636}" type="presParOf" srcId="{C381E1A5-1357-D740-BFD1-A34EA8CC396F}" destId="{3F0B6B5E-7300-654A-AB8C-43DEBB973AF8}"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8818A0-4951-1B43-AF8E-C21BEF5C6073}">
      <dsp:nvSpPr>
        <dsp:cNvPr id="0" name=""/>
        <dsp:cNvSpPr/>
      </dsp:nvSpPr>
      <dsp:spPr>
        <a:xfrm>
          <a:off x="-5086629" y="-779249"/>
          <a:ext cx="6057625" cy="6057625"/>
        </a:xfrm>
        <a:prstGeom prst="blockArc">
          <a:avLst>
            <a:gd name="adj1" fmla="val 18900000"/>
            <a:gd name="adj2" fmla="val 2700000"/>
            <a:gd name="adj3" fmla="val 357"/>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7900D7-0520-6F45-A797-CDF946F47E4B}">
      <dsp:nvSpPr>
        <dsp:cNvPr id="0" name=""/>
        <dsp:cNvSpPr/>
      </dsp:nvSpPr>
      <dsp:spPr>
        <a:xfrm>
          <a:off x="424746" y="281105"/>
          <a:ext cx="7076075" cy="5625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6541" tIns="50800" rIns="50800" bIns="50800" numCol="1" spcCol="1270" anchor="ctr" anchorCtr="0">
          <a:noAutofit/>
        </a:bodyPr>
        <a:lstStyle/>
        <a:p>
          <a:pPr marL="0" lvl="0" indent="0" algn="l" defTabSz="889000">
            <a:lnSpc>
              <a:spcPct val="90000"/>
            </a:lnSpc>
            <a:spcBef>
              <a:spcPct val="0"/>
            </a:spcBef>
            <a:spcAft>
              <a:spcPct val="35000"/>
            </a:spcAft>
            <a:buNone/>
          </a:pPr>
          <a:r>
            <a:rPr lang="fr-FR" sz="2000" kern="1200" dirty="0"/>
            <a:t>Tehokas kaikkien </a:t>
          </a:r>
          <a:r>
            <a:rPr lang="fr-FR" sz="2000" kern="1200" dirty="0" err="1"/>
            <a:t>kumppaneiden kanssa</a:t>
          </a:r>
          <a:endParaRPr lang="fr-FR" sz="2000" kern="1200" dirty="0"/>
        </a:p>
      </dsp:txBody>
      <dsp:txXfrm>
        <a:off x="424746" y="281105"/>
        <a:ext cx="7076075" cy="562570"/>
      </dsp:txXfrm>
    </dsp:sp>
    <dsp:sp modelId="{1FC937B4-913F-294E-857F-604177F4D903}">
      <dsp:nvSpPr>
        <dsp:cNvPr id="0" name=""/>
        <dsp:cNvSpPr/>
      </dsp:nvSpPr>
      <dsp:spPr>
        <a:xfrm>
          <a:off x="73139" y="210784"/>
          <a:ext cx="703213" cy="70321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0449F8-9CDB-AD4E-99F3-9E9782B1D3DD}">
      <dsp:nvSpPr>
        <dsp:cNvPr id="0" name=""/>
        <dsp:cNvSpPr/>
      </dsp:nvSpPr>
      <dsp:spPr>
        <a:xfrm>
          <a:off x="827868" y="1124691"/>
          <a:ext cx="6672953" cy="5625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6541" tIns="50800" rIns="50800" bIns="50800" numCol="1" spcCol="1270" anchor="ctr" anchorCtr="0">
          <a:noAutofit/>
        </a:bodyPr>
        <a:lstStyle/>
        <a:p>
          <a:pPr marL="0" lvl="0" indent="0" algn="l" defTabSz="889000">
            <a:lnSpc>
              <a:spcPct val="90000"/>
            </a:lnSpc>
            <a:spcBef>
              <a:spcPct val="0"/>
            </a:spcBef>
            <a:spcAft>
              <a:spcPct val="35000"/>
            </a:spcAft>
            <a:buNone/>
          </a:pPr>
          <a:r>
            <a:rPr lang="fr-FR" sz="2000" kern="1200" dirty="0" err="1"/>
            <a:t>Kohtalaisen </a:t>
          </a:r>
          <a:r>
            <a:rPr lang="fr-FR" sz="2000" kern="1200" dirty="0"/>
            <a:t>tehokas kaikkien kumppaneiden</a:t>
          </a:r>
          <a:r>
            <a:rPr lang="fr-FR" sz="2000" kern="1200" dirty="0" err="1"/>
            <a:t> kanssa </a:t>
          </a:r>
        </a:p>
      </dsp:txBody>
      <dsp:txXfrm>
        <a:off x="827868" y="1124691"/>
        <a:ext cx="6672953" cy="562570"/>
      </dsp:txXfrm>
    </dsp:sp>
    <dsp:sp modelId="{9C18AF9D-DA65-F44F-A671-C6B2ADEE5C23}">
      <dsp:nvSpPr>
        <dsp:cNvPr id="0" name=""/>
        <dsp:cNvSpPr/>
      </dsp:nvSpPr>
      <dsp:spPr>
        <a:xfrm>
          <a:off x="476261" y="1054370"/>
          <a:ext cx="703213" cy="70321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8F7416-D570-5846-B09E-6E1741BC8C21}">
      <dsp:nvSpPr>
        <dsp:cNvPr id="0" name=""/>
        <dsp:cNvSpPr/>
      </dsp:nvSpPr>
      <dsp:spPr>
        <a:xfrm>
          <a:off x="951594" y="1968277"/>
          <a:ext cx="6549227" cy="5625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6541" tIns="50800" rIns="50800" bIns="50800" numCol="1" spcCol="1270" anchor="ctr" anchorCtr="0">
          <a:noAutofit/>
        </a:bodyPr>
        <a:lstStyle/>
        <a:p>
          <a:pPr marL="0" lvl="0" indent="0" algn="l" defTabSz="889000">
            <a:lnSpc>
              <a:spcPct val="90000"/>
            </a:lnSpc>
            <a:spcBef>
              <a:spcPct val="0"/>
            </a:spcBef>
            <a:spcAft>
              <a:spcPct val="35000"/>
            </a:spcAft>
            <a:buNone/>
          </a:pPr>
          <a:r>
            <a:rPr lang="fr-FR" sz="2000" kern="1200" dirty="0"/>
            <a:t>Tehokas </a:t>
          </a:r>
          <a:r>
            <a:rPr lang="fr-FR" sz="2000" kern="1200" dirty="0" err="1"/>
            <a:t>tuttujen kumppaneiden kanssa</a:t>
          </a:r>
          <a:endParaRPr lang="fr-FR" sz="2000" kern="1200" dirty="0"/>
        </a:p>
      </dsp:txBody>
      <dsp:txXfrm>
        <a:off x="951594" y="1968277"/>
        <a:ext cx="6549227" cy="562570"/>
      </dsp:txXfrm>
    </dsp:sp>
    <dsp:sp modelId="{5E435ACF-609B-6C46-A8F2-EC3E3AEE8BB2}">
      <dsp:nvSpPr>
        <dsp:cNvPr id="0" name=""/>
        <dsp:cNvSpPr/>
      </dsp:nvSpPr>
      <dsp:spPr>
        <a:xfrm>
          <a:off x="599987" y="1897956"/>
          <a:ext cx="703213" cy="70321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F2DEE89-0A72-4446-BEC0-3D3DA8786171}">
      <dsp:nvSpPr>
        <dsp:cNvPr id="0" name=""/>
        <dsp:cNvSpPr/>
      </dsp:nvSpPr>
      <dsp:spPr>
        <a:xfrm>
          <a:off x="827868" y="2811863"/>
          <a:ext cx="6672953" cy="5625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6541" tIns="50800" rIns="50800" bIns="50800" numCol="1" spcCol="1270" anchor="ctr" anchorCtr="0">
          <a:noAutofit/>
        </a:bodyPr>
        <a:lstStyle/>
        <a:p>
          <a:pPr marL="0" lvl="0" indent="0" algn="l" defTabSz="889000">
            <a:lnSpc>
              <a:spcPct val="90000"/>
            </a:lnSpc>
            <a:spcBef>
              <a:spcPct val="0"/>
            </a:spcBef>
            <a:spcAft>
              <a:spcPct val="35000"/>
            </a:spcAft>
            <a:buNone/>
          </a:pPr>
          <a:r>
            <a:rPr lang="fr-FR" sz="2000" kern="1200" dirty="0" err="1"/>
            <a:t>Kohtalaisen </a:t>
          </a:r>
          <a:r>
            <a:rPr lang="fr-FR" sz="2000" kern="1200" dirty="0"/>
            <a:t>tehokas </a:t>
          </a:r>
          <a:r>
            <a:rPr lang="fr-FR" sz="2000" kern="1200" dirty="0" err="1"/>
            <a:t>tutun kumppanin kanssa</a:t>
          </a:r>
          <a:endParaRPr lang="fr-FR" sz="2000" kern="1200" dirty="0"/>
        </a:p>
      </dsp:txBody>
      <dsp:txXfrm>
        <a:off x="827868" y="2811863"/>
        <a:ext cx="6672953" cy="562570"/>
      </dsp:txXfrm>
    </dsp:sp>
    <dsp:sp modelId="{658AED24-3D13-2047-8482-1B98A9403CA6}">
      <dsp:nvSpPr>
        <dsp:cNvPr id="0" name=""/>
        <dsp:cNvSpPr/>
      </dsp:nvSpPr>
      <dsp:spPr>
        <a:xfrm>
          <a:off x="476261" y="2741542"/>
          <a:ext cx="703213" cy="70321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A13EFE-6313-0346-909F-C6BDFE2CAA45}">
      <dsp:nvSpPr>
        <dsp:cNvPr id="0" name=""/>
        <dsp:cNvSpPr/>
      </dsp:nvSpPr>
      <dsp:spPr>
        <a:xfrm>
          <a:off x="424746" y="3655449"/>
          <a:ext cx="7076075" cy="5625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6541" tIns="50800" rIns="50800" bIns="50800" numCol="1" spcCol="1270" anchor="ctr" anchorCtr="0">
          <a:noAutofit/>
        </a:bodyPr>
        <a:lstStyle/>
        <a:p>
          <a:pPr marL="0" lvl="0" indent="0" algn="l" defTabSz="889000">
            <a:lnSpc>
              <a:spcPct val="90000"/>
            </a:lnSpc>
            <a:spcBef>
              <a:spcPct val="0"/>
            </a:spcBef>
            <a:spcAft>
              <a:spcPct val="35000"/>
            </a:spcAft>
            <a:buNone/>
          </a:pPr>
          <a:r>
            <a:rPr lang="fr-FR" sz="2000" kern="1200" dirty="0" err="1"/>
            <a:t>Tehoton </a:t>
          </a:r>
          <a:r>
            <a:rPr lang="fr-FR" sz="2000" kern="1200" dirty="0"/>
            <a:t>kaikkien </a:t>
          </a:r>
          <a:r>
            <a:rPr lang="fr-FR" sz="2000" kern="1200" dirty="0" err="1"/>
            <a:t>kumppaneiden kanssa</a:t>
          </a:r>
          <a:endParaRPr lang="fr-FR" sz="2000" kern="1200" dirty="0"/>
        </a:p>
      </dsp:txBody>
      <dsp:txXfrm>
        <a:off x="424746" y="3655449"/>
        <a:ext cx="7076075" cy="562570"/>
      </dsp:txXfrm>
    </dsp:sp>
    <dsp:sp modelId="{3F0B6B5E-7300-654A-AB8C-43DEBB973AF8}">
      <dsp:nvSpPr>
        <dsp:cNvPr id="0" name=""/>
        <dsp:cNvSpPr/>
      </dsp:nvSpPr>
      <dsp:spPr>
        <a:xfrm>
          <a:off x="73139" y="3585128"/>
          <a:ext cx="703213" cy="703213"/>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87E83B06-E17C-3A1E-84B8-3BBBB13EF953}"/>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EAC43C14-C7B9-5A15-3895-0D5F34D158B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a:extLst>
              <a:ext uri="{FF2B5EF4-FFF2-40B4-BE49-F238E27FC236}">
                <a16:creationId xmlns:a16="http://schemas.microsoft.com/office/drawing/2014/main" id="{B40A0515-59FB-DF34-31F7-21006504BBD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290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43DE1C7-5BB1-9CFB-4B91-0147F2A88EE9}"/>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CD373A6E-8ECC-1283-CF8C-ED099809B6F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050" b="1" dirty="0">
                <a:solidFill>
                  <a:schemeClr val="dk1"/>
                </a:solidFill>
                <a:latin typeface="Calibri"/>
                <a:ea typeface="Calibri"/>
                <a:cs typeface="Calibri"/>
                <a:sym typeface="Calibri"/>
              </a:rPr>
              <a:t>SLIDE SISÄLTÖ</a:t>
            </a:r>
          </a:p>
          <a:p>
            <a:pPr marL="0" lvl="0" indent="0" algn="l" rtl="0">
              <a:spcBef>
                <a:spcPts val="0"/>
              </a:spcBef>
              <a:spcAft>
                <a:spcPts val="0"/>
              </a:spcAft>
              <a:buClr>
                <a:schemeClr val="dk1"/>
              </a:buClr>
              <a:buSzPts val="1400"/>
              <a:buFont typeface="Arial"/>
              <a:buNone/>
            </a:pPr>
            <a:endParaRPr lang="en-US" sz="1050" dirty="0">
              <a:solidFill>
                <a:schemeClr val="dk1"/>
              </a:solidFill>
              <a:latin typeface="Calibri"/>
              <a:ea typeface="Calibri"/>
              <a:cs typeface="Calibri"/>
              <a:sym typeface="Calibri"/>
            </a:endParaRPr>
          </a:p>
          <a:p>
            <a:pPr marL="0" indent="0">
              <a:buNone/>
            </a:pPr>
            <a:r>
              <a:rPr lang="en-GB" dirty="0"/>
              <a:t>"Viestinnällisen vuorovaikutuksen onnistuminen on riippuvainen jokaisen vaihtoon osallistuvan yksilön viestintätaidoista." </a:t>
            </a:r>
          </a:p>
          <a:p>
            <a:pPr marL="0" indent="0">
              <a:buNone/>
            </a:pPr>
            <a:r>
              <a:rPr lang="en-US" dirty="0"/>
              <a:t>Viestintätilanteessa on oltava: 1) hyvä </a:t>
            </a:r>
            <a:r>
              <a:rPr lang="en-US" err="1"/>
              <a:t>lähettäjä </a:t>
            </a:r>
            <a:r>
              <a:rPr lang="en-US" dirty="0"/>
              <a:t>ja 2) hyvä vastaanottaja joko tuttujen tai </a:t>
            </a:r>
            <a:r>
              <a:rPr lang="en-US" err="1"/>
              <a:t>tuntemattomien </a:t>
            </a:r>
            <a:r>
              <a:rPr lang="en-US" dirty="0"/>
              <a:t>kumppaneiden kanssa.</a:t>
            </a:r>
          </a:p>
          <a:p>
            <a:pPr marL="0" indent="0">
              <a:buNone/>
            </a:pPr>
            <a:endParaRPr lang="en-US" dirty="0"/>
          </a:p>
          <a:p>
            <a:pPr marL="0" indent="0">
              <a:buNone/>
            </a:pPr>
            <a:r>
              <a:rPr lang="en-GB" dirty="0"/>
              <a:t>Kommunikointikumppani on henkilö tai ovat henkilöt, jotka lähettävät ja vastaanottavat viestejä toistensa kanssa. Ilmaisua ¨kommunikointikumppanit¨ käytetään viittaamaan kaikkiin henkilöihin, jotka ovat suoraan tai epäsuorasti mukana viestinnässä toisten ihmisten kanssa, ja erityisesti henkilöihin, joilla on kommunikointitarpeita. Kommunikaatiokumppaneilla on keskeinen rooli kehitysvammaisten ihmisten tukemisessa. He ovat vuorovaikutuksessa yksilön kanssa eri rooleissa ja eri ympäristöissä.</a:t>
            </a:r>
          </a:p>
          <a:p>
            <a:pPr marL="0" indent="0">
              <a:buNone/>
            </a:pPr>
            <a:endParaRPr lang="en-GB" dirty="0"/>
          </a:p>
        </p:txBody>
      </p:sp>
      <p:sp>
        <p:nvSpPr>
          <p:cNvPr id="118" name="Google Shape;118;p3:notes">
            <a:extLst>
              <a:ext uri="{FF2B5EF4-FFF2-40B4-BE49-F238E27FC236}">
                <a16:creationId xmlns:a16="http://schemas.microsoft.com/office/drawing/2014/main" id="{E5994EF9-D0FB-D9CC-4CB9-0DE170F16D4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90447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5C24AE78-971D-91A0-D1AC-708D1F3C4344}"/>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2F9A95C1-8C08-D1D9-9C50-FE3CCC789AB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050" b="1" dirty="0">
                <a:solidFill>
                  <a:schemeClr val="dk1"/>
                </a:solidFill>
                <a:latin typeface="Calibri"/>
                <a:ea typeface="Calibri"/>
                <a:cs typeface="Calibri"/>
                <a:sym typeface="Calibri"/>
              </a:rPr>
              <a:t>SLIDE SISÄLTÖ</a:t>
            </a:r>
          </a:p>
          <a:p>
            <a:pPr marL="0" indent="0">
              <a:buSzPts val="1400"/>
              <a:buNone/>
            </a:pPr>
            <a:r>
              <a:rPr lang="en-GB"/>
              <a:t>Hyvä tapa arvioida viestinnän laatua on käyttää viestintätoimintojen luokitusjärjestelmää (CFCS) (</a:t>
            </a:r>
            <a:r>
              <a:rPr lang="en-GB" err="1"/>
              <a:t>Hidecker </a:t>
            </a:r>
            <a:r>
              <a:rPr lang="en-GB"/>
              <a:t>et al., 2011).</a:t>
            </a:r>
            <a:endParaRPr lang="en-US" sz="1050" dirty="0">
              <a:latin typeface="Calibri"/>
              <a:cs typeface="Calibri"/>
            </a:endParaRPr>
          </a:p>
          <a:p>
            <a:pPr marL="0" indent="0">
              <a:buSzPts val="1400"/>
              <a:buNone/>
            </a:pPr>
            <a:r>
              <a:rPr lang="en-GB" dirty="0"/>
              <a:t>CFCS:ssä kuvataan viisi viestintätasoa, joissa keskitytään henkilön osallistumisen tasoon. Ne perustuvat toimintakyvyn, vammaisuuden ja terveyden kansainväliseen luokitukseen (Maailman terveysjärjestö WHO).</a:t>
            </a:r>
            <a:endParaRPr lang="en-US" sz="1050" dirty="0">
              <a:latin typeface="Calibri"/>
              <a:cs typeface="Calibri"/>
            </a:endParaRPr>
          </a:p>
          <a:p>
            <a:pPr marL="0" indent="0">
              <a:buNone/>
            </a:pPr>
            <a:r>
              <a:rPr lang="en-GB" dirty="0"/>
              <a:t>Päätavoitteena on arvioida viestintäsuorituksen yleistä tehokkuutta sen perusteella, miten henkilö selviytyy arkielämän viestintätilanteissa.</a:t>
            </a:r>
            <a:endParaRPr dirty="0"/>
          </a:p>
        </p:txBody>
      </p:sp>
      <p:sp>
        <p:nvSpPr>
          <p:cNvPr id="118" name="Google Shape;118;p3:notes">
            <a:extLst>
              <a:ext uri="{FF2B5EF4-FFF2-40B4-BE49-F238E27FC236}">
                <a16:creationId xmlns:a16="http://schemas.microsoft.com/office/drawing/2014/main" id="{B7C1094E-D278-CABF-3936-3DE0D2293DB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69188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460429AE-7EF9-D573-B850-45A13FE7BACD}"/>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5385EF2F-4067-827F-455B-B26EAF7E5F0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050" b="1" dirty="0">
                <a:solidFill>
                  <a:schemeClr val="dk1"/>
                </a:solidFill>
                <a:latin typeface="Calibri"/>
                <a:ea typeface="Calibri"/>
                <a:cs typeface="Calibri"/>
                <a:sym typeface="Calibri"/>
              </a:rPr>
              <a:t>SLIDE SISÄLTÖ</a:t>
            </a:r>
          </a:p>
          <a:p>
            <a:pPr marL="0" lvl="0" indent="0" algn="l" rtl="0">
              <a:spcBef>
                <a:spcPts val="0"/>
              </a:spcBef>
              <a:spcAft>
                <a:spcPts val="0"/>
              </a:spcAft>
              <a:buClr>
                <a:schemeClr val="dk1"/>
              </a:buClr>
              <a:buSzPts val="1400"/>
              <a:buFont typeface="Arial"/>
              <a:buNone/>
            </a:pPr>
            <a:endParaRPr lang="en-US" sz="1050" dirty="0">
              <a:solidFill>
                <a:schemeClr val="dk1"/>
              </a:solidFill>
              <a:latin typeface="Calibri"/>
              <a:ea typeface="Calibri"/>
              <a:cs typeface="Calibri"/>
              <a:sym typeface="Calibri"/>
            </a:endParaRPr>
          </a:p>
          <a:p>
            <a:pPr marL="0" lvl="0" indent="0" algn="l" rtl="0">
              <a:spcBef>
                <a:spcPts val="0"/>
              </a:spcBef>
              <a:spcAft>
                <a:spcPts val="0"/>
              </a:spcAft>
              <a:buNone/>
            </a:pPr>
            <a:r>
              <a:rPr lang="fr-BE" dirty="0" err="1"/>
              <a:t>Hideckerin </a:t>
            </a:r>
            <a:r>
              <a:rPr lang="fr-BE" dirty="0"/>
              <a:t>ja muiden (2011) </a:t>
            </a:r>
            <a:r>
              <a:rPr lang="fr-BE" dirty="0" err="1"/>
              <a:t>ehdottama </a:t>
            </a:r>
            <a:r>
              <a:rPr lang="fr-BE" dirty="0"/>
              <a:t>kommunikaation luokittelujärjestelmä ei ole testi eikä se korvaa </a:t>
            </a:r>
            <a:r>
              <a:rPr lang="fr-BE" dirty="0" err="1"/>
              <a:t>standardoituja </a:t>
            </a:r>
            <a:r>
              <a:rPr lang="fr-BE" dirty="0"/>
              <a:t>kommunikaation </a:t>
            </a:r>
            <a:r>
              <a:rPr lang="fr-BE" dirty="0" err="1"/>
              <a:t>arviointeja</a:t>
            </a:r>
            <a:r>
              <a:rPr lang="fr-BE" dirty="0"/>
              <a:t>.</a:t>
            </a:r>
          </a:p>
          <a:p>
            <a:pPr marL="0" lvl="0" indent="0" algn="l" rtl="0">
              <a:spcBef>
                <a:spcPts val="0"/>
              </a:spcBef>
              <a:spcAft>
                <a:spcPts val="0"/>
              </a:spcAft>
              <a:buNone/>
            </a:pPr>
            <a:endParaRPr lang="fr-BE" dirty="0"/>
          </a:p>
          <a:p>
            <a:pPr marL="0" lvl="0" indent="0" algn="l" rtl="0">
              <a:spcBef>
                <a:spcPts val="0"/>
              </a:spcBef>
              <a:spcAft>
                <a:spcPts val="0"/>
              </a:spcAft>
              <a:buNone/>
            </a:pPr>
            <a:r>
              <a:rPr lang="fr-BE" dirty="0" err="1"/>
              <a:t>Viestintätoimintojen</a:t>
            </a:r>
            <a:r>
              <a:rPr lang="fr-BE" dirty="0"/>
              <a:t> </a:t>
            </a:r>
            <a:r>
              <a:rPr lang="fr-BE" dirty="0" err="1"/>
              <a:t>luokittelujärjestelmässä </a:t>
            </a:r>
            <a:r>
              <a:rPr lang="fr-BE" dirty="0"/>
              <a:t>ei </a:t>
            </a:r>
            <a:r>
              <a:rPr lang="fr-BE" dirty="0" err="1"/>
              <a:t>siis arvioida henkilön viestintäpotentiaalia </a:t>
            </a:r>
            <a:r>
              <a:rPr lang="fr-BE" dirty="0"/>
              <a:t>eikä </a:t>
            </a:r>
            <a:r>
              <a:rPr lang="fr-BE" dirty="0" err="1"/>
              <a:t>käsitellä </a:t>
            </a:r>
            <a:r>
              <a:rPr lang="fr-BE" dirty="0"/>
              <a:t>viestinnän </a:t>
            </a:r>
            <a:r>
              <a:rPr lang="fr-BE" dirty="0" err="1"/>
              <a:t>puutteen taustalla olevia syitä</a:t>
            </a:r>
            <a:r>
              <a:rPr lang="fr-BE" dirty="0"/>
              <a:t>.</a:t>
            </a:r>
          </a:p>
          <a:p>
            <a:pPr marL="0" lvl="0" indent="0" algn="l" rtl="0">
              <a:spcBef>
                <a:spcPts val="0"/>
              </a:spcBef>
              <a:spcAft>
                <a:spcPts val="0"/>
              </a:spcAft>
              <a:buNone/>
            </a:pPr>
            <a:endParaRPr lang="fr-BE"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BE" dirty="0" err="1"/>
              <a:t>Tämä alun perin aivohalvauspotilaiden </a:t>
            </a:r>
            <a:r>
              <a:rPr lang="fr-BE" dirty="0"/>
              <a:t>kommunikoinnin </a:t>
            </a:r>
            <a:r>
              <a:rPr lang="fr-BE" dirty="0" err="1"/>
              <a:t>tehokkuuden arvioimiseksi suunniteltu </a:t>
            </a:r>
            <a:r>
              <a:rPr lang="fr-BE" dirty="0"/>
              <a:t>väline </a:t>
            </a:r>
            <a:r>
              <a:rPr lang="fr-BE" dirty="0" err="1"/>
              <a:t>tarjoaa </a:t>
            </a:r>
            <a:r>
              <a:rPr lang="fr-BE" dirty="0"/>
              <a:t>keinon </a:t>
            </a:r>
            <a:r>
              <a:rPr lang="fr-BE" dirty="0" err="1"/>
              <a:t>ymmärtää </a:t>
            </a:r>
            <a:r>
              <a:rPr lang="fr-BE" dirty="0"/>
              <a:t>kommunikoinnin </a:t>
            </a:r>
            <a:r>
              <a:rPr lang="fr-BE" dirty="0" err="1"/>
              <a:t>tehokkuutta eri kommunikointikumppaneiden kanssa </a:t>
            </a:r>
            <a:r>
              <a:rPr lang="fr-BE" dirty="0"/>
              <a:t>(</a:t>
            </a:r>
            <a:r>
              <a:rPr lang="fr-BE" dirty="0" err="1"/>
              <a:t>tutut </a:t>
            </a:r>
            <a:r>
              <a:rPr lang="fr-BE" dirty="0"/>
              <a:t>ja </a:t>
            </a:r>
            <a:r>
              <a:rPr lang="fr-BE" dirty="0" err="1"/>
              <a:t>tuntemattomat</a:t>
            </a:r>
            <a:r>
              <a:rPr lang="fr-BE" dirty="0"/>
              <a:t>).</a:t>
            </a:r>
          </a:p>
          <a:p>
            <a:pPr marL="0" lvl="0" indent="0" algn="l" rtl="0">
              <a:spcBef>
                <a:spcPts val="0"/>
              </a:spcBef>
              <a:spcAft>
                <a:spcPts val="0"/>
              </a:spcAft>
              <a:buNone/>
            </a:pPr>
            <a:endParaRPr lang="nl-BE" dirty="0"/>
          </a:p>
          <a:p>
            <a:pPr marL="0" lvl="0" indent="0" algn="l" rtl="0">
              <a:spcBef>
                <a:spcPts val="0"/>
              </a:spcBef>
              <a:spcAft>
                <a:spcPts val="0"/>
              </a:spcAft>
              <a:buNone/>
            </a:pPr>
            <a:r>
              <a:rPr lang="fr-BE" dirty="0" err="1"/>
              <a:t>Se </a:t>
            </a:r>
            <a:r>
              <a:rPr lang="fr-BE" dirty="0"/>
              <a:t>voi </a:t>
            </a:r>
            <a:r>
              <a:rPr lang="fr-BE" dirty="0" err="1"/>
              <a:t>kuitenkin olla hyödyllinen myös muiden </a:t>
            </a:r>
            <a:r>
              <a:rPr lang="fr-BE" dirty="0"/>
              <a:t>patologioiden yhteydessä </a:t>
            </a:r>
            <a:r>
              <a:rPr lang="fr-BE" dirty="0" err="1"/>
              <a:t>sekä yksilöllisen </a:t>
            </a:r>
            <a:r>
              <a:rPr lang="fr-BE" dirty="0"/>
              <a:t>tuki- ja palvelusuunnitelman laatimisessa. </a:t>
            </a:r>
            <a:r>
              <a:rPr lang="fr-BE" dirty="0" err="1"/>
              <a:t>Esimerkiksi </a:t>
            </a:r>
            <a:r>
              <a:rPr lang="fr-BE" dirty="0"/>
              <a:t>:</a:t>
            </a:r>
          </a:p>
          <a:p>
            <a:pPr marL="171450" lvl="0" indent="-171450" algn="l" rtl="0">
              <a:spcBef>
                <a:spcPts val="0"/>
              </a:spcBef>
              <a:spcAft>
                <a:spcPts val="0"/>
              </a:spcAft>
              <a:buFont typeface="Arial" panose="020B0604020202020204" pitchFamily="34" charset="0"/>
              <a:buChar char="•"/>
            </a:pPr>
            <a:r>
              <a:rPr lang="fr-BE" dirty="0" err="1"/>
              <a:t>kuvaamaan toiminnallisen </a:t>
            </a:r>
            <a:r>
              <a:rPr lang="fr-BE" dirty="0"/>
              <a:t>kommunikaation suorituskykyä </a:t>
            </a:r>
            <a:r>
              <a:rPr lang="fr-BE" dirty="0" err="1"/>
              <a:t>käyttäen yhteistä kieltä ammattilaisten </a:t>
            </a:r>
            <a:r>
              <a:rPr lang="fr-BE" dirty="0"/>
              <a:t>ja </a:t>
            </a:r>
            <a:r>
              <a:rPr lang="fr-BE" dirty="0" err="1"/>
              <a:t>henkilön perheen </a:t>
            </a:r>
            <a:r>
              <a:rPr lang="fr-BE" dirty="0"/>
              <a:t>ja </a:t>
            </a:r>
            <a:r>
              <a:rPr lang="fr-BE" dirty="0" err="1"/>
              <a:t>ystävien välillä</a:t>
            </a:r>
            <a:r>
              <a:rPr lang="fr-BE" dirty="0"/>
              <a:t>,</a:t>
            </a:r>
          </a:p>
          <a:p>
            <a:pPr marL="171450" lvl="0" indent="-171450" algn="l" rtl="0">
              <a:spcBef>
                <a:spcPts val="0"/>
              </a:spcBef>
              <a:spcAft>
                <a:spcPts val="0"/>
              </a:spcAft>
              <a:buFont typeface="Arial" panose="020B0604020202020204" pitchFamily="34" charset="0"/>
              <a:buChar char="•"/>
            </a:pPr>
            <a:r>
              <a:rPr lang="fr-BE" dirty="0" err="1"/>
              <a:t>tunnistaa </a:t>
            </a:r>
            <a:r>
              <a:rPr lang="fr-BE" dirty="0"/>
              <a:t>kaikkien tehokkaiden </a:t>
            </a:r>
            <a:r>
              <a:rPr lang="fr-BE" dirty="0" err="1"/>
              <a:t>viestintämenetelmien</a:t>
            </a:r>
            <a:r>
              <a:rPr lang="fr-BE" dirty="0"/>
              <a:t>, </a:t>
            </a:r>
            <a:r>
              <a:rPr lang="fr-BE" dirty="0" err="1"/>
              <a:t>myös </a:t>
            </a:r>
            <a:r>
              <a:rPr lang="fr-BE" dirty="0"/>
              <a:t>apuvälinepalveluiden, käytön.</a:t>
            </a:r>
          </a:p>
          <a:p>
            <a:pPr marL="171450" lvl="0" indent="-171450" algn="l" rtl="0">
              <a:spcBef>
                <a:spcPts val="0"/>
              </a:spcBef>
              <a:spcAft>
                <a:spcPts val="0"/>
              </a:spcAft>
              <a:buFont typeface="Arial" panose="020B0604020202020204" pitchFamily="34" charset="0"/>
              <a:buChar char="•"/>
            </a:pPr>
            <a:r>
              <a:rPr lang="fr-BE" dirty="0"/>
              <a:t>vertailla, </a:t>
            </a:r>
            <a:r>
              <a:rPr lang="fr-BE" dirty="0" err="1"/>
              <a:t>miten erilaiset viestintäympäristöt </a:t>
            </a:r>
            <a:r>
              <a:rPr lang="fr-BE" dirty="0"/>
              <a:t>ja/tai </a:t>
            </a:r>
            <a:r>
              <a:rPr lang="fr-BE" dirty="0" err="1"/>
              <a:t>erilaiset kumppanit </a:t>
            </a:r>
            <a:r>
              <a:rPr lang="fr-BE" dirty="0"/>
              <a:t>vaikuttavat </a:t>
            </a:r>
            <a:r>
              <a:rPr lang="fr-BE" dirty="0" err="1"/>
              <a:t>henkilön </a:t>
            </a:r>
            <a:r>
              <a:rPr lang="fr-BE" dirty="0"/>
              <a:t>viestinnän </a:t>
            </a:r>
            <a:r>
              <a:rPr lang="fr-BE" dirty="0" err="1"/>
              <a:t>tehokkuuteen.</a:t>
            </a:r>
          </a:p>
          <a:p>
            <a:pPr marL="171450" lvl="0" indent="-171450" algn="l" rtl="0">
              <a:spcBef>
                <a:spcPts val="0"/>
              </a:spcBef>
              <a:spcAft>
                <a:spcPts val="0"/>
              </a:spcAft>
              <a:buFont typeface="Arial" panose="020B0604020202020204" pitchFamily="34" charset="0"/>
              <a:buChar char="•"/>
            </a:pPr>
            <a:r>
              <a:rPr lang="fr-BE" dirty="0" err="1"/>
              <a:t>valita </a:t>
            </a:r>
            <a:r>
              <a:rPr lang="fr-BE" dirty="0"/>
              <a:t>tavoitteet, joilla </a:t>
            </a:r>
            <a:r>
              <a:rPr lang="fr-BE" dirty="0" err="1"/>
              <a:t>parannetaan henkilön </a:t>
            </a:r>
            <a:r>
              <a:rPr lang="fr-BE" dirty="0"/>
              <a:t>viestinnän </a:t>
            </a:r>
            <a:r>
              <a:rPr lang="fr-BE" dirty="0" err="1"/>
              <a:t>tehokkuutta </a:t>
            </a:r>
            <a:r>
              <a:rPr lang="fr-BE" dirty="0"/>
              <a:t>jne.</a:t>
            </a:r>
            <a:endParaRPr dirty="0"/>
          </a:p>
        </p:txBody>
      </p:sp>
      <p:sp>
        <p:nvSpPr>
          <p:cNvPr id="118" name="Google Shape;118;p3:notes">
            <a:extLst>
              <a:ext uri="{FF2B5EF4-FFF2-40B4-BE49-F238E27FC236}">
                <a16:creationId xmlns:a16="http://schemas.microsoft.com/office/drawing/2014/main" id="{06020B50-74AF-1AF5-9890-FB48C26CC41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7651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D762D6CB-8795-7F7C-3BB8-6CB6C54795CC}"/>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2520D8B4-32D9-EE3F-702C-C032B25F302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050" b="1" dirty="0">
                <a:solidFill>
                  <a:schemeClr val="dk1"/>
                </a:solidFill>
                <a:latin typeface="Calibri"/>
                <a:ea typeface="Calibri"/>
                <a:cs typeface="Calibri"/>
                <a:sym typeface="Calibri"/>
              </a:rPr>
              <a:t>SLIDE SISÄLTÖ</a:t>
            </a:r>
          </a:p>
          <a:p>
            <a:pPr marL="0" lvl="0" indent="0" algn="l" rtl="0">
              <a:spcBef>
                <a:spcPts val="0"/>
              </a:spcBef>
              <a:spcAft>
                <a:spcPts val="0"/>
              </a:spcAft>
              <a:buClr>
                <a:schemeClr val="dk1"/>
              </a:buClr>
              <a:buSzPts val="1400"/>
              <a:buFont typeface="Arial"/>
              <a:buNone/>
            </a:pPr>
            <a:endParaRPr lang="en-US" sz="1050" dirty="0">
              <a:solidFill>
                <a:schemeClr val="dk1"/>
              </a:solidFill>
              <a:latin typeface="Calibri"/>
              <a:ea typeface="Calibri"/>
              <a:cs typeface="Calibri"/>
              <a:sym typeface="Calibri"/>
            </a:endParaRPr>
          </a:p>
          <a:p>
            <a:pPr marL="0" indent="0">
              <a:buNone/>
            </a:pPr>
            <a:r>
              <a:rPr lang="en-GB" dirty="0"/>
              <a:t>Kommunikoinnin vaikeus ei vaikuta suoraan vain asianomaisiin henkilöihin, vaan välillisesti myös heidän perheisiinsä sekä muihin, "laajempiin" kommunikaatiokumppaneihin, kuten elämänkumppaneihin/ystäviin, ammattilaisiin ja yhteisön jäseniin.</a:t>
            </a:r>
          </a:p>
          <a:p>
            <a:pPr marL="0" indent="0">
              <a:buNone/>
            </a:pPr>
            <a:endParaRPr lang="en-GB" dirty="0"/>
          </a:p>
          <a:p>
            <a:pPr marL="0" indent="0">
              <a:buNone/>
            </a:pPr>
            <a:r>
              <a:rPr lang="en-GB" sz="1800" dirty="0">
                <a:effectLst/>
                <a:latin typeface="Calibri" panose="020F0502020204030204" pitchFamily="34" charset="0"/>
                <a:ea typeface="Calibri" panose="020F0502020204030204" pitchFamily="34" charset="0"/>
              </a:rPr>
              <a:t>Koska jokainen vamma on luonteeltaan erilainen, vammaisten ihmisten elämänlaatu riippuu henkilökohtaisten ominaisuuksien ja ympäristötekijöiden vuorovaikutuksesta. </a:t>
            </a:r>
          </a:p>
          <a:p>
            <a:pPr marL="0" indent="0">
              <a:buNone/>
            </a:pPr>
            <a:endParaRPr lang="en-GB" sz="1800" dirty="0">
              <a:effectLst/>
              <a:latin typeface="Calibri" panose="020F0502020204030204" pitchFamily="34" charset="0"/>
            </a:endParaRPr>
          </a:p>
          <a:p>
            <a:pPr marL="0" indent="0">
              <a:buNone/>
            </a:pPr>
            <a:r>
              <a:rPr lang="en-GB" sz="1800">
                <a:effectLst/>
                <a:latin typeface="Calibri" panose="020F0502020204030204" pitchFamily="34" charset="0"/>
                <a:ea typeface="Calibri" panose="020F0502020204030204" pitchFamily="34" charset="0"/>
              </a:rPr>
              <a:t>Yhteiskunnan kansalaisten hyvinvointi on seurausta poliittisista päätöksistä ja lainsäädännöllisistä järjestelyistä, joissa tunnustetaan jokaisen yhteiskunnan kansalaisen oikeus hallita jokapäiväistä elämäänsä ja pystyä tyydyttämään perustarpeet, kuten psykologiset, moraaliset ja biologiset tarpeet. </a:t>
            </a:r>
            <a:endParaRPr dirty="0"/>
          </a:p>
        </p:txBody>
      </p:sp>
      <p:sp>
        <p:nvSpPr>
          <p:cNvPr id="118" name="Google Shape;118;p3:notes">
            <a:extLst>
              <a:ext uri="{FF2B5EF4-FFF2-40B4-BE49-F238E27FC236}">
                <a16:creationId xmlns:a16="http://schemas.microsoft.com/office/drawing/2014/main" id="{69D08948-C841-32FF-071B-08357CFCE7C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93725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B98F8656-8261-E385-2B55-9C61B6A996F2}"/>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2D607797-B882-C099-8900-04E34D13032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en-US" sz="1050" b="1" dirty="0">
                <a:solidFill>
                  <a:schemeClr val="dk1"/>
                </a:solidFill>
                <a:latin typeface="Calibri"/>
                <a:ea typeface="Calibri"/>
                <a:cs typeface="Calibri"/>
                <a:sym typeface="Calibri"/>
              </a:rPr>
              <a:t>KUVAN SISÄLTÖ</a:t>
            </a:r>
          </a:p>
          <a:p>
            <a:pPr marL="0" lvl="0" indent="0" algn="l" rtl="0">
              <a:spcBef>
                <a:spcPts val="0"/>
              </a:spcBef>
              <a:spcAft>
                <a:spcPts val="0"/>
              </a:spcAft>
              <a:buClr>
                <a:schemeClr val="dk1"/>
              </a:buClr>
              <a:buSzPts val="1400"/>
              <a:buFont typeface="Arial"/>
              <a:buNone/>
            </a:pPr>
            <a:endParaRPr lang="en-US" sz="1050" dirty="0">
              <a:solidFill>
                <a:schemeClr val="dk1"/>
              </a:solidFill>
              <a:latin typeface="Calibri"/>
              <a:ea typeface="Calibri"/>
              <a:cs typeface="Calibri"/>
              <a:sym typeface="Calibri"/>
            </a:endParaRPr>
          </a:p>
          <a:p>
            <a:pPr>
              <a:buNone/>
            </a:pPr>
            <a:r>
              <a:rPr lang="en-GB" dirty="0"/>
              <a:t>Ympäristö kuvataan yleensä ympyröillä, jotka vastaavat erilaisia suhteita (ks. alla). Tämä liittyy psykologi Bronfenbrennerin (2005) kehittämään käsitykseen, jossa hän ehdotti </a:t>
            </a:r>
            <a:r>
              <a:rPr lang="en-GB" dirty="0" err="1"/>
              <a:t>ekosysteemistä </a:t>
            </a:r>
            <a:r>
              <a:rPr lang="en-GB" dirty="0"/>
              <a:t>näkemystä lasten kehityksestä. </a:t>
            </a:r>
            <a:endParaRPr lang="fr-BE" dirty="0"/>
          </a:p>
          <a:p>
            <a:pPr>
              <a:buNone/>
            </a:pPr>
            <a:r>
              <a:rPr lang="en-GB" dirty="0"/>
              <a:t>Kommunikoinnin häiriöt liittyvät erottamattomasti yksilölliseen kommunikaatiotasoon. Se vaikuttaa kuitenkin myös palveluntarjoajien ja viranomaisten tasolla.</a:t>
            </a:r>
            <a:endParaRPr lang="fr-BE" dirty="0"/>
          </a:p>
          <a:p>
            <a:pPr marL="0" indent="0">
              <a:buSzPts val="1400"/>
              <a:buNone/>
            </a:pPr>
            <a:endParaRPr lang="en-US" sz="1050" dirty="0">
              <a:latin typeface="Calibri"/>
              <a:ea typeface="Calibri"/>
              <a:cs typeface="Calibri"/>
            </a:endParaRPr>
          </a:p>
          <a:p>
            <a:pPr marL="342900" lvl="0" indent="-342900" algn="just">
              <a:lnSpc>
                <a:spcPct val="150000"/>
              </a:lnSpc>
              <a:buFont typeface="Calibri" panose="020F0502020204030204" pitchFamily="34" charset="0"/>
              <a:buChar char="-"/>
            </a:pPr>
            <a:r>
              <a:rPr lang="en-US" sz="18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Kehä 1: </a:t>
            </a: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läheiset ja pysyvät kommunikointikumppanit (vanhemmat, sisarukset jne.).</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buNone/>
            </a:pPr>
            <a:r>
              <a:rPr lang="en-US" dirty="0"/>
              <a:t>Nämä ovat henkilön elinikäiset kommunikointikumppanit.</a:t>
            </a:r>
          </a:p>
          <a:p>
            <a:pPr algn="just">
              <a:buNone/>
            </a:pPr>
            <a:r>
              <a:rPr lang="en-US" dirty="0"/>
              <a:t>perheenjäsenet</a:t>
            </a:r>
          </a:p>
          <a:p>
            <a:pPr algn="just">
              <a:buNone/>
            </a:pPr>
            <a:r>
              <a:rPr lang="en-US" dirty="0"/>
              <a:t>henkilöt, joiden kanssa henkilö asuu tai joilla on perhesiteitä.</a:t>
            </a:r>
          </a:p>
          <a:p>
            <a:pPr algn="just">
              <a:buNone/>
            </a:pPr>
            <a:r>
              <a:rPr lang="en-US" dirty="0"/>
              <a:t>➝ 1. piiri: vanhemmat/huoltajat, sisarukset ja veljet.</a:t>
            </a:r>
          </a:p>
          <a:p>
            <a:pPr algn="just">
              <a:buNone/>
            </a:pPr>
            <a:r>
              <a:rPr lang="en-US" dirty="0"/>
              <a:t> ➝ 1. aikuisten piiri: vanhempi, puoliso, lapset</a:t>
            </a:r>
          </a:p>
          <a:p>
            <a:pPr algn="just">
              <a:buNone/>
            </a:pPr>
            <a:endParaRPr lang="en-US" dirty="0"/>
          </a:p>
          <a:p>
            <a:pPr marL="342900" lvl="0" indent="-342900" algn="just">
              <a:lnSpc>
                <a:spcPct val="150000"/>
              </a:lnSpc>
              <a:buFont typeface="Calibri" panose="020F0502020204030204" pitchFamily="34" charset="0"/>
              <a:buChar char="-"/>
            </a:pPr>
            <a:r>
              <a:rPr lang="en-US" sz="18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2. piiri: </a:t>
            </a: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läheiset ystävyyssuhteet/sukulaiset ➝ läheiset, tutut suhteet</a:t>
            </a:r>
          </a:p>
          <a:p>
            <a:pPr marL="0" lvl="0" indent="0" algn="just">
              <a:lnSpc>
                <a:spcPct val="150000"/>
              </a:lnSpc>
              <a:buFontTx/>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ihmiset,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joiden kanssa yksilö </a:t>
            </a:r>
            <a:r>
              <a:rPr lang="fr-BE" sz="1800" dirty="0">
                <a:effectLst/>
                <a:latin typeface="Calibri" panose="020F0502020204030204" pitchFamily="34" charset="0"/>
                <a:ea typeface="Calibri" panose="020F0502020204030204" pitchFamily="34" charset="0"/>
                <a:cs typeface="Times New Roman" panose="02020603050405020304" pitchFamily="18" charset="0"/>
              </a:rPr>
              <a:t>osallistuu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vapaa-ajan toimintaan</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joilla on yhteisiä kiinnostuksen kohteita</a:t>
            </a:r>
            <a:r>
              <a:rPr lang="fr-BE" sz="1800" dirty="0">
                <a:effectLst/>
                <a:latin typeface="Calibri" panose="020F0502020204030204" pitchFamily="34" charset="0"/>
                <a:ea typeface="Calibri" panose="020F0502020204030204" pitchFamily="34" charset="0"/>
                <a:cs typeface="Times New Roman" panose="02020603050405020304" pitchFamily="18" charset="0"/>
              </a:rPr>
              <a:t>, joiden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kanssa </a:t>
            </a:r>
            <a:r>
              <a:rPr lang="fr-BE" sz="1800" dirty="0">
                <a:effectLst/>
                <a:latin typeface="Calibri" panose="020F0502020204030204" pitchFamily="34" charset="0"/>
                <a:ea typeface="Calibri" panose="020F0502020204030204" pitchFamily="34" charset="0"/>
                <a:cs typeface="Times New Roman" panose="02020603050405020304" pitchFamily="18" charset="0"/>
              </a:rPr>
              <a:t>hän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leikkii </a:t>
            </a:r>
            <a:r>
              <a:rPr lang="fr-BE" sz="1800" dirty="0">
                <a:effectLst/>
                <a:latin typeface="Calibri" panose="020F0502020204030204" pitchFamily="34" charset="0"/>
                <a:ea typeface="Calibri" panose="020F0502020204030204" pitchFamily="34" charset="0"/>
                <a:cs typeface="Times New Roman" panose="02020603050405020304" pitchFamily="18" charset="0"/>
              </a:rPr>
              <a:t>ja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joille hän uskoutuu.</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50000"/>
              </a:lnSpc>
              <a:buFontTx/>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 2.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lasten piiri</a:t>
            </a:r>
            <a:r>
              <a:rPr lang="fr-BE" sz="1800" dirty="0">
                <a:effectLst/>
                <a:latin typeface="Calibri" panose="020F0502020204030204" pitchFamily="34" charset="0"/>
                <a:ea typeface="Calibri" panose="020F0502020204030204" pitchFamily="34" charset="0"/>
                <a:cs typeface="Times New Roman" panose="02020603050405020304" pitchFamily="18" charset="0"/>
              </a:rPr>
              <a:t>: ystävät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naapurustosta </a:t>
            </a:r>
            <a:r>
              <a:rPr lang="fr-BE" sz="1800" dirty="0">
                <a:effectLst/>
                <a:latin typeface="Calibri" panose="020F0502020204030204" pitchFamily="34" charset="0"/>
                <a:ea typeface="Calibri" panose="020F0502020204030204" pitchFamily="34" charset="0"/>
                <a:cs typeface="Times New Roman" panose="02020603050405020304" pitchFamily="18" charset="0"/>
              </a:rPr>
              <a:t>tai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koulusta</a:t>
            </a:r>
            <a:r>
              <a:rPr lang="fr-BE" sz="1800" dirty="0">
                <a:effectLst/>
                <a:latin typeface="Calibri" panose="020F0502020204030204" pitchFamily="34" charset="0"/>
                <a:ea typeface="Calibri" panose="020F0502020204030204" pitchFamily="34" charset="0"/>
                <a:cs typeface="Times New Roman" panose="02020603050405020304" pitchFamily="18" charset="0"/>
              </a:rPr>
              <a:t>.</a:t>
            </a:r>
          </a:p>
          <a:p>
            <a:pPr marL="0" lvl="0" indent="0" algn="just">
              <a:lnSpc>
                <a:spcPct val="150000"/>
              </a:lnSpc>
              <a:buFontTx/>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 2.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aikuisten </a:t>
            </a:r>
            <a:r>
              <a:rPr lang="fr-BE" sz="1800" dirty="0">
                <a:effectLst/>
                <a:latin typeface="Calibri" panose="020F0502020204030204" pitchFamily="34" charset="0"/>
                <a:ea typeface="Calibri" panose="020F0502020204030204" pitchFamily="34" charset="0"/>
                <a:cs typeface="Times New Roman" panose="02020603050405020304" pitchFamily="18" charset="0"/>
              </a:rPr>
              <a:t>piiri: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perheenjäsenet</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ystävät </a:t>
            </a:r>
            <a:r>
              <a:rPr lang="fr-BE" sz="1800" dirty="0">
                <a:effectLst/>
                <a:latin typeface="Calibri" panose="020F0502020204030204" pitchFamily="34" charset="0"/>
                <a:ea typeface="Calibri" panose="020F0502020204030204" pitchFamily="34" charset="0"/>
                <a:cs typeface="Times New Roman" panose="02020603050405020304" pitchFamily="18" charset="0"/>
              </a:rPr>
              <a:t>(mutta pitkäaikaiset).</a:t>
            </a:r>
          </a:p>
          <a:p>
            <a:pPr marL="0" lvl="0" indent="0" algn="just">
              <a:lnSpc>
                <a:spcPct val="150000"/>
              </a:lnSpc>
              <a:buFontTx/>
              <a:buNone/>
            </a:pP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en-US" sz="18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Ympyrä 3: </a:t>
            </a: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tuttuja henkilöitä, mutta ei läheisiä ystäviä</a:t>
            </a:r>
          </a:p>
          <a:p>
            <a:pPr marL="0" lvl="0" indent="0" algn="just">
              <a:lnSpc>
                <a:spcPct val="150000"/>
              </a:lnSpc>
              <a:buFontTx/>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henkilöt</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 jotka henkilö tuntee </a:t>
            </a:r>
            <a:r>
              <a:rPr lang="fr-BE" sz="1800" dirty="0">
                <a:effectLst/>
                <a:latin typeface="Calibri" panose="020F0502020204030204" pitchFamily="34" charset="0"/>
                <a:ea typeface="Calibri" panose="020F0502020204030204" pitchFamily="34" charset="0"/>
                <a:cs typeface="Times New Roman" panose="02020603050405020304" pitchFamily="18" charset="0"/>
              </a:rPr>
              <a:t>mutta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joita </a:t>
            </a:r>
            <a:r>
              <a:rPr lang="fr-BE" sz="1800" dirty="0">
                <a:effectLst/>
                <a:latin typeface="Calibri" panose="020F0502020204030204" pitchFamily="34" charset="0"/>
                <a:ea typeface="Calibri" panose="020F0502020204030204" pitchFamily="34" charset="0"/>
                <a:cs typeface="Times New Roman" panose="02020603050405020304" pitchFamily="18" charset="0"/>
              </a:rPr>
              <a:t>hän ei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tapaa </a:t>
            </a:r>
            <a:r>
              <a:rPr lang="fr-BE" sz="1800" dirty="0">
                <a:effectLst/>
                <a:latin typeface="Calibri" panose="020F0502020204030204" pitchFamily="34" charset="0"/>
                <a:ea typeface="Calibri" panose="020F0502020204030204" pitchFamily="34" charset="0"/>
                <a:cs typeface="Times New Roman" panose="02020603050405020304" pitchFamily="18" charset="0"/>
              </a:rPr>
              <a:t>säännöllisesti.</a:t>
            </a:r>
          </a:p>
          <a:p>
            <a:pPr marL="0" lvl="0" indent="0" algn="just">
              <a:lnSpc>
                <a:spcPct val="150000"/>
              </a:lnSpc>
              <a:buFontTx/>
              <a:buNone/>
            </a:pP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naapurit</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luokkatoverit</a:t>
            </a:r>
            <a:r>
              <a:rPr lang="fr-BE" sz="1800" dirty="0">
                <a:effectLst/>
                <a:latin typeface="Calibri" panose="020F0502020204030204" pitchFamily="34" charset="0"/>
                <a:ea typeface="Calibri" panose="020F0502020204030204" pitchFamily="34" charset="0"/>
                <a:cs typeface="Times New Roman" panose="02020603050405020304" pitchFamily="18" charset="0"/>
              </a:rPr>
              <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työtoverit</a:t>
            </a:r>
            <a:r>
              <a:rPr lang="fr-BE" sz="1800" dirty="0">
                <a:effectLst/>
                <a:latin typeface="Calibri" panose="020F0502020204030204" pitchFamily="34" charset="0"/>
                <a:ea typeface="Calibri" panose="020F0502020204030204" pitchFamily="34" charset="0"/>
                <a:cs typeface="Times New Roman" panose="02020603050405020304" pitchFamily="18" charset="0"/>
              </a:rPr>
              <a:t>, bussinkuljettajat, </a:t>
            </a:r>
            <a:r>
              <a:rPr lang="fr-BE" sz="1800" dirty="0" err="1">
                <a:effectLst/>
                <a:latin typeface="Calibri" panose="020F0502020204030204" pitchFamily="34" charset="0"/>
                <a:ea typeface="Calibri" panose="020F0502020204030204" pitchFamily="34" charset="0"/>
                <a:cs typeface="Times New Roman" panose="02020603050405020304" pitchFamily="18" charset="0"/>
              </a:rPr>
              <a:t>kauppiaat </a:t>
            </a:r>
            <a:r>
              <a:rPr lang="fr-BE" sz="1800" dirty="0">
                <a:effectLst/>
                <a:latin typeface="Calibri" panose="020F0502020204030204" pitchFamily="34" charset="0"/>
                <a:ea typeface="Calibri" panose="020F0502020204030204" pitchFamily="34" charset="0"/>
                <a:cs typeface="Times New Roman" panose="02020603050405020304" pitchFamily="18" charset="0"/>
              </a:rPr>
              <a:t>jne.</a:t>
            </a:r>
            <a:endPar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50000"/>
              </a:lnSpc>
              <a:buFontTx/>
              <a:buNone/>
            </a:pP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Calibri" panose="020F0502020204030204" pitchFamily="34" charset="0"/>
              <a:buChar char="-"/>
            </a:pPr>
            <a:r>
              <a:rPr lang="en-US" sz="18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Ympyrä 4: </a:t>
            </a: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ammattilaiset (lääkärit, psykologit, kasvattajat, opettajat, puheterapeutit jne.).</a:t>
            </a:r>
          </a:p>
          <a:p>
            <a:pPr marL="0" lvl="0" indent="0" algn="just">
              <a:lnSpc>
                <a:spcPct val="150000"/>
              </a:lnSpc>
              <a:spcAft>
                <a:spcPts val="800"/>
              </a:spcAft>
              <a:buFontTx/>
              <a:buNone/>
            </a:pP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Palkka-ammattilaiset</a:t>
            </a:r>
          </a:p>
          <a:p>
            <a:pPr marL="0" lvl="0" indent="0" algn="just">
              <a:lnSpc>
                <a:spcPct val="150000"/>
              </a:lnSpc>
              <a:spcAft>
                <a:spcPts val="800"/>
              </a:spcAft>
              <a:buFontTx/>
              <a:buNone/>
            </a:pP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mukaan lukien henkilöt, joille maksetaan palkkaa siitä, että he toimivat yksittäisen henkilön avustajina.</a:t>
            </a:r>
          </a:p>
          <a:p>
            <a:pPr marL="0" lvl="0" indent="0" algn="just">
              <a:lnSpc>
                <a:spcPct val="150000"/>
              </a:lnSpc>
              <a:spcAft>
                <a:spcPts val="800"/>
              </a:spcAft>
              <a:buFontTx/>
              <a:buNone/>
            </a:pP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terapeutit, lääkärit, opettajat</a:t>
            </a:r>
          </a:p>
          <a:p>
            <a:pPr marL="0" lvl="0" indent="0" algn="just">
              <a:lnSpc>
                <a:spcPct val="150000"/>
              </a:lnSpc>
              <a:spcAft>
                <a:spcPts val="800"/>
              </a:spcAft>
              <a:buFontTx/>
              <a:buNone/>
            </a:pP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vaikka joistakin näistä ihmisistä voi tulla ystäviä, he pysyvät tässä piirissä niin kauan kuin heille maksetaan heidän palveluistaan.</a:t>
            </a:r>
          </a:p>
          <a:p>
            <a:pPr marL="0" lvl="0" indent="0" algn="just">
              <a:lnSpc>
                <a:spcPct val="150000"/>
              </a:lnSpc>
              <a:spcAft>
                <a:spcPts val="800"/>
              </a:spcAft>
              <a:buFontTx/>
              <a:buNone/>
            </a:pPr>
            <a:endPar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Calibri" panose="020F0502020204030204" pitchFamily="34" charset="0"/>
              <a:buChar char="-"/>
            </a:pPr>
            <a:r>
              <a:rPr lang="en-US" sz="18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Kehä 5: </a:t>
            </a:r>
            <a:r>
              <a:rPr lang="en-US" sz="1800"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tuntemattomat </a:t>
            </a:r>
            <a:r>
              <a:rPr lang="fr-BE" dirty="0">
                <a:effectLst/>
              </a:rPr>
              <a:t>kumppanit </a:t>
            </a:r>
          </a:p>
          <a:p>
            <a:pPr marL="0" lvl="0" indent="0" algn="just">
              <a:lnSpc>
                <a:spcPct val="150000"/>
              </a:lnSpc>
              <a:spcAft>
                <a:spcPts val="800"/>
              </a:spcAft>
              <a:buFontTx/>
              <a:buNone/>
            </a:pPr>
            <a:r>
              <a:rPr lang="fr-BE" dirty="0">
                <a:effectLst/>
              </a:rPr>
              <a:t>kaikki </a:t>
            </a:r>
            <a:r>
              <a:rPr lang="fr-BE" dirty="0" err="1">
                <a:effectLst/>
              </a:rPr>
              <a:t>muut </a:t>
            </a:r>
            <a:r>
              <a:rPr lang="fr-BE" dirty="0">
                <a:effectLst/>
              </a:rPr>
              <a:t>henkilöt, joita kyselylomakkeen </a:t>
            </a:r>
            <a:r>
              <a:rPr lang="fr-BE" dirty="0" err="1">
                <a:effectLst/>
              </a:rPr>
              <a:t>täyttäjä </a:t>
            </a:r>
            <a:r>
              <a:rPr lang="fr-BE" dirty="0">
                <a:effectLst/>
              </a:rPr>
              <a:t>ei ole </a:t>
            </a:r>
            <a:r>
              <a:rPr lang="fr-BE" dirty="0" err="1">
                <a:effectLst/>
              </a:rPr>
              <a:t>nimenomaisesti yksilöinyt. </a:t>
            </a:r>
          </a:p>
          <a:p>
            <a:pPr marL="342900" indent="-342900" algn="just">
              <a:lnSpc>
                <a:spcPct val="150000"/>
              </a:lnSpc>
              <a:spcAft>
                <a:spcPts val="800"/>
              </a:spcAft>
              <a:buFont typeface="Calibri" panose="020F0502020204030204" pitchFamily="34" charset="0"/>
              <a:buChar char="-"/>
            </a:pPr>
            <a:endParaRPr lang="fr-BE" dirty="0">
              <a:effectLst/>
              <a:ea typeface="Calibri"/>
            </a:endParaRPr>
          </a:p>
          <a:p>
            <a:pPr marL="0" indent="0">
              <a:lnSpc>
                <a:spcPct val="150000"/>
              </a:lnSpc>
              <a:spcAft>
                <a:spcPts val="800"/>
              </a:spcAft>
              <a:buFont typeface="Calibri" panose="020F0502020204030204" pitchFamily="34" charset="0"/>
              <a:buNone/>
            </a:pPr>
            <a:endParaRPr lang="fr-BE" dirty="0">
              <a:ea typeface="Calibri"/>
            </a:endParaRPr>
          </a:p>
          <a:p>
            <a:pPr marL="0" indent="0">
              <a:lnSpc>
                <a:spcPct val="150000"/>
              </a:lnSpc>
              <a:spcAft>
                <a:spcPts val="800"/>
              </a:spcAft>
              <a:buNone/>
            </a:pPr>
            <a:endParaRPr lang="en-US" dirty="0">
              <a:ea typeface="Calibri"/>
            </a:endParaRPr>
          </a:p>
        </p:txBody>
      </p:sp>
      <p:sp>
        <p:nvSpPr>
          <p:cNvPr id="118" name="Google Shape;118;p3:notes">
            <a:extLst>
              <a:ext uri="{FF2B5EF4-FFF2-40B4-BE49-F238E27FC236}">
                <a16:creationId xmlns:a16="http://schemas.microsoft.com/office/drawing/2014/main" id="{AE7DE03E-EE59-3894-2C6E-FDDCAB03ACD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7627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licensed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jpeg"/><Relationship Id="rId5" Type="http://schemas.microsoft.com/office/2007/relationships/hdphoto" Target="../media/hdphoto1.wdp"/><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jpeg"/><Relationship Id="rId5" Type="http://schemas.microsoft.com/office/2007/relationships/hdphoto" Target="../media/hdphoto2.wdp"/><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7123446" y="68076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a:solidFill>
                  <a:srgbClr val="674EA7"/>
                </a:solidFill>
                <a:latin typeface="Calibri"/>
                <a:ea typeface="Calibri"/>
                <a:cs typeface="Calibri"/>
                <a:sym typeface="Calibri"/>
              </a:rPr>
              <a:t>Moduuli 2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err="1">
                <a:solidFill>
                  <a:srgbClr val="674EA7"/>
                </a:solidFill>
                <a:latin typeface="Calibri"/>
                <a:cs typeface="Calibri"/>
              </a:rPr>
              <a:t>Viestintä </a:t>
            </a:r>
            <a:r>
              <a:rPr lang="es-ES" sz="3200" b="1" dirty="0">
                <a:solidFill>
                  <a:srgbClr val="674EA7"/>
                </a:solidFill>
                <a:latin typeface="Calibri"/>
                <a:cs typeface="Calibri"/>
              </a:rPr>
              <a:t>- </a:t>
            </a:r>
            <a:r>
              <a:rPr lang="es-ES" sz="3200" b="1" dirty="0" err="1">
                <a:solidFill>
                  <a:srgbClr val="674EA7"/>
                </a:solidFill>
                <a:latin typeface="Calibri"/>
                <a:cs typeface="Calibri"/>
              </a:rPr>
              <a:t>tarpeet </a:t>
            </a:r>
            <a:r>
              <a:rPr lang="es-ES" sz="3200" b="1" dirty="0">
                <a:solidFill>
                  <a:srgbClr val="674EA7"/>
                </a:solidFill>
                <a:latin typeface="Calibri"/>
                <a:cs typeface="Calibri"/>
              </a:rPr>
              <a:t>ja </a:t>
            </a:r>
            <a:r>
              <a:rPr lang="es-ES" sz="3200" b="1" dirty="0" err="1">
                <a:solidFill>
                  <a:srgbClr val="674EA7"/>
                </a:solidFill>
                <a:latin typeface="Calibri"/>
                <a:cs typeface="Calibri"/>
              </a:rPr>
              <a:t>merkitys</a:t>
            </a:r>
            <a:endParaRPr lang="es-ES" sz="3200" b="1" dirty="0">
              <a:solidFill>
                <a:srgbClr val="674EA7"/>
              </a:solidFill>
              <a:latin typeface="Calibri"/>
              <a:cs typeface="Calibri"/>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Calibri"/>
                <a:ea typeface="Calibri"/>
                <a:cs typeface="Calibri"/>
                <a:sym typeface="Calibri"/>
              </a:rPr>
              <a:t>Kehitysvammaisten parissa työskenteleville ammattilaisille suunnattu koulutus, jolla tuetaan kehittämään </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a:solidFill>
                  <a:schemeClr val="dk1"/>
                </a:solidFill>
                <a:latin typeface="Calibri"/>
                <a:ea typeface="Calibri"/>
                <a:cs typeface="Calibri"/>
                <a:sym typeface="Calibri"/>
              </a:rPr>
              <a:t>Sosiaalisia kommunikatiivisia kykyjä</a:t>
            </a:r>
            <a:endParaRPr sz="1800" b="0" i="0" u="none" strike="noStrike" cap="none">
              <a:solidFill>
                <a:schemeClr val="dk1"/>
              </a:solidFill>
              <a:latin typeface="Arial"/>
              <a:ea typeface="Arial"/>
              <a:cs typeface="Arial"/>
              <a:sym typeface="Arial"/>
            </a:endParaRPr>
          </a:p>
        </p:txBody>
      </p:sp>
      <p:sp>
        <p:nvSpPr>
          <p:cNvPr id="3" name="Dian numeron paikkamerkki 2">
            <a:extLst>
              <a:ext uri="{FF2B5EF4-FFF2-40B4-BE49-F238E27FC236}">
                <a16:creationId xmlns:a16="http://schemas.microsoft.com/office/drawing/2014/main" id="{59752FEF-E7EE-95AD-2792-0707072699B2}"/>
              </a:ext>
            </a:extLst>
          </p:cNvPr>
          <p:cNvSpPr>
            <a:spLocks noGrp="1"/>
          </p:cNvSpPr>
          <p:nvPr>
            <p:ph type="sldNum" idx="12"/>
          </p:nvPr>
        </p:nvSpPr>
        <p:spPr/>
        <p:txBody>
          <a:bodyPr/>
          <a:lstStyle/>
          <a:p>
            <a:fld id="{00000000-1234-1234-1234-123412341234}" type="slidenum">
              <a:rPr lang="en-US"/>
              <a:t>1</a:t>
            </a:fld>
            <a:endParaRPr lang="fi-FI"/>
          </a:p>
        </p:txBody>
      </p:sp>
      <p:sp>
        <p:nvSpPr>
          <p:cNvPr id="2" name="Alatunnisteen paikkamerkki 1">
            <a:extLst>
              <a:ext uri="{FF2B5EF4-FFF2-40B4-BE49-F238E27FC236}">
                <a16:creationId xmlns:a16="http://schemas.microsoft.com/office/drawing/2014/main" id="{20755E07-C41E-0058-A2F7-6B0F1179E878}"/>
              </a:ext>
            </a:extLst>
          </p:cNvPr>
          <p:cNvSpPr>
            <a:spLocks noGrp="1"/>
          </p:cNvSpPr>
          <p:nvPr>
            <p:ph type="ftr" idx="11"/>
          </p:nvPr>
        </p:nvSpPr>
        <p:spPr>
          <a:xfrm>
            <a:off x="7121814" y="6202220"/>
            <a:ext cx="4502989" cy="408257"/>
          </a:xfrm>
        </p:spPr>
        <p:txBody>
          <a:bodyPr/>
          <a:lstStyle/>
          <a:p>
            <a:r>
              <a:rPr lang="fi-FI"/>
              <a:t>COM-IN KA220-VET-9A87A6EF © is licensed under CC BY-NC-SA 4.0.</a:t>
            </a:r>
          </a:p>
        </p:txBody>
      </p:sp>
      <p:pic>
        <p:nvPicPr>
          <p:cNvPr id="4" name="Picture 2" descr="Une image contenant symbole, drapeau, texte, Police&#10;&#10;Description générée automatiquement">
            <a:extLst>
              <a:ext uri="{FF2B5EF4-FFF2-40B4-BE49-F238E27FC236}">
                <a16:creationId xmlns:a16="http://schemas.microsoft.com/office/drawing/2014/main" id="{E2F425D4-5864-A969-168B-0FACEC25E2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912" y="5571932"/>
            <a:ext cx="986884" cy="10382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632983" y="6245033"/>
            <a:ext cx="480233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442976" y="2473612"/>
            <a:ext cx="11009327"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en-US" sz="2800" b="1" i="0" u="none" strike="noStrike" cap="none" dirty="0">
                <a:solidFill>
                  <a:schemeClr val="dk1"/>
                </a:solidFill>
                <a:latin typeface="Calibri"/>
                <a:ea typeface="Calibri"/>
                <a:cs typeface="Calibri"/>
                <a:sym typeface="Calibri"/>
              </a:rPr>
              <a:t>Luku 1</a:t>
            </a:r>
            <a:r>
              <a:rPr lang="en-US" sz="2800" b="0" i="0" u="none" strike="noStrike" cap="none" dirty="0">
                <a:solidFill>
                  <a:schemeClr val="dk1"/>
                </a:solidFill>
                <a:latin typeface="Calibri"/>
                <a:ea typeface="Calibri"/>
                <a:cs typeface="Calibri"/>
                <a:sym typeface="Calibri"/>
              </a:rPr>
              <a:t>: Kommunikointi ja kommunikatiiviset </a:t>
            </a:r>
            <a:r>
              <a:rPr lang="en-US" sz="2800" dirty="0">
                <a:solidFill>
                  <a:schemeClr val="dk1"/>
                </a:solidFill>
                <a:latin typeface="Calibri"/>
                <a:ea typeface="Calibri"/>
                <a:cs typeface="Calibri"/>
                <a:sym typeface="Calibri"/>
              </a:rPr>
              <a:t>toiminnot</a:t>
            </a:r>
            <a:endParaRPr lang="es-ES" sz="1100" dirty="0">
              <a:solidFill>
                <a:schemeClr val="dk1"/>
              </a:solidFill>
            </a:endParaRPr>
          </a:p>
          <a:p>
            <a:r>
              <a:rPr lang="en-US" sz="2800" b="1" dirty="0">
                <a:solidFill>
                  <a:schemeClr val="dk1"/>
                </a:solidFill>
                <a:latin typeface="Calibri"/>
                <a:ea typeface="Calibri"/>
                <a:cs typeface="Calibri"/>
                <a:sym typeface="Calibri"/>
              </a:rPr>
              <a:t>Luku 2</a:t>
            </a:r>
            <a:r>
              <a:rPr lang="en-US" sz="2800" dirty="0">
                <a:solidFill>
                  <a:schemeClr val="dk1"/>
                </a:solidFill>
                <a:latin typeface="Calibri"/>
                <a:ea typeface="Calibri"/>
                <a:cs typeface="Calibri"/>
                <a:sym typeface="Calibri"/>
              </a:rPr>
              <a:t>: </a:t>
            </a:r>
            <a:r>
              <a:rPr lang="en-US" sz="2800" b="1" dirty="0">
                <a:solidFill>
                  <a:schemeClr val="dk1"/>
                </a:solidFill>
                <a:latin typeface="Calibri"/>
                <a:ea typeface="Calibri"/>
                <a:cs typeface="Calibri"/>
              </a:rPr>
              <a:t>Kommunikointikumppanit ja heidän roolinsa </a:t>
            </a:r>
            <a:endParaRPr lang="en-US" sz="2800" b="1" dirty="0">
              <a:solidFill>
                <a:schemeClr val="dk1"/>
              </a:solidFill>
              <a:latin typeface="Calibri"/>
              <a:ea typeface="Calibri"/>
              <a:cs typeface="Calibri"/>
              <a:sym typeface="Calibri"/>
            </a:endParaRPr>
          </a:p>
          <a:p>
            <a:pPr lvl="0"/>
            <a:r>
              <a:rPr lang="en-US" sz="2800" b="1" dirty="0">
                <a:solidFill>
                  <a:schemeClr val="dk1"/>
                </a:solidFill>
                <a:latin typeface="Calibri"/>
                <a:cs typeface="Calibri"/>
              </a:rPr>
              <a:t>Luku 3</a:t>
            </a:r>
            <a:r>
              <a:rPr lang="en-US" sz="2800" dirty="0">
                <a:solidFill>
                  <a:schemeClr val="dk1"/>
                </a:solidFill>
                <a:latin typeface="Calibri"/>
                <a:cs typeface="Calibri"/>
              </a:rPr>
              <a:t>: Kehitysvammaisuuden vaikutus kommunikatiivisiin toimintoihin - </a:t>
            </a:r>
            <a:r>
              <a:rPr lang="en-US" sz="2800" dirty="0">
                <a:solidFill>
                  <a:schemeClr val="dk1"/>
                </a:solidFill>
                <a:latin typeface="Calibri"/>
                <a:ea typeface="Calibri"/>
                <a:cs typeface="Calibri"/>
              </a:rPr>
              <a:t>tuen tarpeet</a:t>
            </a:r>
            <a:r>
              <a:rPr lang="en-US" sz="2800" dirty="0">
                <a:solidFill>
                  <a:schemeClr val="dk1"/>
                </a:solidFill>
                <a:latin typeface="Calibri"/>
                <a:cs typeface="Calibri"/>
              </a:rPr>
              <a:t>.</a:t>
            </a:r>
          </a:p>
          <a:p>
            <a:r>
              <a:rPr lang="en-US" sz="2800" b="1" dirty="0">
                <a:solidFill>
                  <a:schemeClr val="dk1"/>
                </a:solidFill>
                <a:latin typeface="Calibri"/>
                <a:cs typeface="Calibri"/>
              </a:rPr>
              <a:t>Luku 4</a:t>
            </a:r>
            <a:r>
              <a:rPr lang="en-US" sz="2800" dirty="0">
                <a:solidFill>
                  <a:schemeClr val="dk1"/>
                </a:solidFill>
                <a:latin typeface="Calibri"/>
                <a:cs typeface="Calibri"/>
              </a:rPr>
              <a:t>: </a:t>
            </a:r>
            <a:r>
              <a:rPr lang="en-US" sz="2800" dirty="0">
                <a:solidFill>
                  <a:schemeClr val="dk1"/>
                </a:solidFill>
                <a:latin typeface="Calibri"/>
                <a:ea typeface="Calibri"/>
                <a:cs typeface="Calibri"/>
                <a:sym typeface="Calibri"/>
              </a:rPr>
              <a:t>Mitä on osallistava viestintä?</a:t>
            </a:r>
            <a:endParaRPr lang="en-US" sz="2800" dirty="0">
              <a:solidFill>
                <a:schemeClr val="dk1"/>
              </a:solidFill>
              <a:latin typeface="Calibri"/>
              <a:cs typeface="Calibri"/>
            </a:endParaRPr>
          </a:p>
          <a:p>
            <a:r>
              <a:rPr lang="en-US" sz="2800" b="1" dirty="0">
                <a:solidFill>
                  <a:schemeClr val="dk1"/>
                </a:solidFill>
                <a:latin typeface="Calibri"/>
                <a:ea typeface="Calibri"/>
                <a:cs typeface="Calibri"/>
              </a:rPr>
              <a:t>Luku 5: </a:t>
            </a:r>
            <a:r>
              <a:rPr lang="en-US" sz="2800" dirty="0">
                <a:solidFill>
                  <a:schemeClr val="dk1"/>
                </a:solidFill>
                <a:latin typeface="Calibri"/>
                <a:cs typeface="Calibri"/>
              </a:rPr>
              <a:t>Tuettu päätöksenteko</a:t>
            </a:r>
            <a:endParaRPr lang="en-US" sz="2800" dirty="0">
              <a:solidFill>
                <a:schemeClr val="dk1"/>
              </a:solidFill>
              <a:latin typeface="Calibri"/>
              <a:ea typeface="Calibri"/>
              <a:cs typeface="Calibri"/>
            </a:endParaRPr>
          </a:p>
        </p:txBody>
      </p:sp>
      <p:sp>
        <p:nvSpPr>
          <p:cNvPr id="8" name="Google Shape;131;p3">
            <a:extLst>
              <a:ext uri="{FF2B5EF4-FFF2-40B4-BE49-F238E27FC236}">
                <a16:creationId xmlns:a16="http://schemas.microsoft.com/office/drawing/2014/main" id="{C2A08571-DAD0-4340-A5D4-409AA8F96667}"/>
              </a:ext>
            </a:extLst>
          </p:cNvPr>
          <p:cNvSpPr/>
          <p:nvPr/>
        </p:nvSpPr>
        <p:spPr>
          <a:xfrm>
            <a:off x="1968575" y="460215"/>
            <a:ext cx="7660799" cy="677108"/>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en-US" sz="2800" b="1" dirty="0">
                <a:solidFill>
                  <a:srgbClr val="674EA7"/>
                </a:solidFill>
                <a:latin typeface="Calibri"/>
                <a:ea typeface="Calibri"/>
                <a:cs typeface="Calibri"/>
                <a:sym typeface="Calibri"/>
              </a:rPr>
              <a:t>Moduuli 2. Viestinnän tarpeet ja merkitys</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
        <p:nvSpPr>
          <p:cNvPr id="3" name="Tekstin paikkamerkki 2">
            <a:extLst>
              <a:ext uri="{FF2B5EF4-FFF2-40B4-BE49-F238E27FC236}">
                <a16:creationId xmlns:a16="http://schemas.microsoft.com/office/drawing/2014/main" id="{92DE6C17-2F9E-1260-F2CB-524D51C48463}"/>
              </a:ext>
            </a:extLst>
          </p:cNvPr>
          <p:cNvSpPr>
            <a:spLocks noGrp="1"/>
          </p:cNvSpPr>
          <p:nvPr>
            <p:ph type="body" idx="1"/>
          </p:nvPr>
        </p:nvSpPr>
        <p:spPr/>
        <p:txBody>
          <a:bodyPr/>
          <a:lstStyle/>
          <a:p>
            <a:endParaRPr lang="fi-FI"/>
          </a:p>
        </p:txBody>
      </p:sp>
      <p:pic>
        <p:nvPicPr>
          <p:cNvPr id="4" name="Picture 2" descr="Une image contenant symbole, drapeau, texte, Police&#10;&#10;Description générée automatiquement">
            <a:extLst>
              <a:ext uri="{FF2B5EF4-FFF2-40B4-BE49-F238E27FC236}">
                <a16:creationId xmlns:a16="http://schemas.microsoft.com/office/drawing/2014/main" id="{9674ED75-D0C4-C975-7C0D-1758CABFBB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00766" y="267475"/>
            <a:ext cx="986884" cy="10382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BDF1A10C-B56A-2109-D7AB-7387152C60B2}"/>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D9831E36-55EA-1F20-9794-7AD36F6F400A}"/>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1D652E57-35B2-8EC6-3327-66A0582C29B0}"/>
              </a:ext>
            </a:extLst>
          </p:cNvPr>
          <p:cNvSpPr txBox="1">
            <a:spLocks noGrp="1"/>
          </p:cNvSpPr>
          <p:nvPr>
            <p:ph type="ftr" idx="11"/>
          </p:nvPr>
        </p:nvSpPr>
        <p:spPr>
          <a:xfrm>
            <a:off x="6834266" y="6245033"/>
            <a:ext cx="455792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a:extLst>
              <a:ext uri="{FF2B5EF4-FFF2-40B4-BE49-F238E27FC236}">
                <a16:creationId xmlns:a16="http://schemas.microsoft.com/office/drawing/2014/main" id="{727EBF62-B067-DBD8-921E-A937B9E07487}"/>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27B56B03-2F51-DAEF-45D9-A929277E9EED}"/>
              </a:ext>
            </a:extLst>
          </p:cNvPr>
          <p:cNvSpPr/>
          <p:nvPr/>
        </p:nvSpPr>
        <p:spPr>
          <a:xfrm>
            <a:off x="2024359" y="361514"/>
            <a:ext cx="7564186" cy="10977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Moduuli 2. Viestintä - tarpeet ja merkitys</a:t>
            </a:r>
            <a:endParaRPr lang="en-US"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963B4023-37B6-DE9C-0B4E-36A50CA2D9B0}"/>
              </a:ext>
            </a:extLst>
          </p:cNvPr>
          <p:cNvSpPr/>
          <p:nvPr/>
        </p:nvSpPr>
        <p:spPr>
          <a:xfrm>
            <a:off x="3315997" y="1703765"/>
            <a:ext cx="4980910"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dirty="0">
                <a:solidFill>
                  <a:schemeClr val="dk1"/>
                </a:solidFill>
                <a:latin typeface="Calibri"/>
                <a:ea typeface="Calibri"/>
                <a:cs typeface="Calibri"/>
                <a:sym typeface="Calibri"/>
              </a:rPr>
              <a:t>2 </a:t>
            </a:r>
            <a:r>
              <a:rPr lang="en-US" sz="2400" b="1" i="0" u="none" strike="noStrike" cap="none" dirty="0">
                <a:solidFill>
                  <a:schemeClr val="dk1"/>
                </a:solidFill>
                <a:latin typeface="Calibri"/>
                <a:ea typeface="Calibri"/>
                <a:cs typeface="Calibri"/>
                <a:sym typeface="Calibri"/>
              </a:rPr>
              <a:t>luku</a:t>
            </a:r>
            <a:r>
              <a:rPr lang="en-US" sz="2400" b="1" dirty="0">
                <a:solidFill>
                  <a:schemeClr val="dk1"/>
                </a:solidFill>
                <a:latin typeface="Calibri"/>
                <a:ea typeface="Calibri"/>
                <a:cs typeface="Calibri"/>
                <a:sym typeface="Calibri"/>
              </a:rPr>
              <a:t>: Viestintäkumppanit</a:t>
            </a:r>
            <a:endParaRPr lang="en-US" sz="2400" dirty="0">
              <a:solidFill>
                <a:schemeClr val="dk1"/>
              </a:solidFill>
              <a:latin typeface="Calibri"/>
              <a:cs typeface="Calibri"/>
            </a:endParaRPr>
          </a:p>
        </p:txBody>
      </p:sp>
      <p:sp>
        <p:nvSpPr>
          <p:cNvPr id="4" name="Google Shape;115;p2">
            <a:extLst>
              <a:ext uri="{FF2B5EF4-FFF2-40B4-BE49-F238E27FC236}">
                <a16:creationId xmlns:a16="http://schemas.microsoft.com/office/drawing/2014/main" id="{2295E068-1D18-72E4-5D36-885B3DB21FBE}"/>
              </a:ext>
            </a:extLst>
          </p:cNvPr>
          <p:cNvSpPr/>
          <p:nvPr/>
        </p:nvSpPr>
        <p:spPr>
          <a:xfrm>
            <a:off x="3038483" y="3201653"/>
            <a:ext cx="5768050" cy="168552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Oppimistavoitteet</a:t>
            </a:r>
          </a:p>
          <a:p>
            <a:pPr marL="342900" indent="-342900">
              <a:buChar char="•"/>
            </a:pPr>
            <a:r>
              <a:rPr lang="en-US" sz="2000" dirty="0">
                <a:solidFill>
                  <a:schemeClr val="dk1"/>
                </a:solidFill>
              </a:rPr>
              <a:t>Miten ihmiset omaksuvat roolinsa kommunikointikumppaneina.</a:t>
            </a:r>
          </a:p>
          <a:p>
            <a:pPr marL="342900" indent="-342900">
              <a:buChar char="•"/>
            </a:pPr>
            <a:r>
              <a:rPr lang="en-US" sz="2000" dirty="0">
                <a:solidFill>
                  <a:schemeClr val="dk1"/>
                </a:solidFill>
              </a:rPr>
              <a:t>Miten viestinnälliset roolit vaihtelevat</a:t>
            </a:r>
          </a:p>
        </p:txBody>
      </p:sp>
      <p:sp>
        <p:nvSpPr>
          <p:cNvPr id="3" name="Tekstin paikkamerkki 2">
            <a:extLst>
              <a:ext uri="{FF2B5EF4-FFF2-40B4-BE49-F238E27FC236}">
                <a16:creationId xmlns:a16="http://schemas.microsoft.com/office/drawing/2014/main" id="{AD6B337A-14B9-94D5-2497-BCD2AFEF981D}"/>
              </a:ext>
            </a:extLst>
          </p:cNvPr>
          <p:cNvSpPr>
            <a:spLocks noGrp="1"/>
          </p:cNvSpPr>
          <p:nvPr>
            <p:ph type="body" idx="1"/>
          </p:nvPr>
        </p:nvSpPr>
        <p:spPr/>
        <p:txBody>
          <a:bodyPr/>
          <a:lstStyle/>
          <a:p>
            <a:endParaRPr lang="fi-FI"/>
          </a:p>
        </p:txBody>
      </p:sp>
      <p:pic>
        <p:nvPicPr>
          <p:cNvPr id="5" name="Picture 2" descr="Une image contenant symbole, drapeau, texte, Police&#10;&#10;Description générée automatiquement">
            <a:extLst>
              <a:ext uri="{FF2B5EF4-FFF2-40B4-BE49-F238E27FC236}">
                <a16:creationId xmlns:a16="http://schemas.microsoft.com/office/drawing/2014/main" id="{8941B36A-E655-981F-6637-902850A526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00766" y="267475"/>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8224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762380" y="6245033"/>
            <a:ext cx="4629806"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3" y="349012"/>
            <a:ext cx="7303715" cy="10977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Moduuli 2. Viestintä - tarpeet ja merkitys</a:t>
            </a:r>
            <a:endParaRPr lang="en-US"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922427" y="3294833"/>
            <a:ext cx="5768050" cy="168552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dirty="0">
                <a:solidFill>
                  <a:schemeClr val="dk1"/>
                </a:solidFill>
                <a:latin typeface="Calibri"/>
                <a:cs typeface="Calibri"/>
                <a:sym typeface="Calibri"/>
              </a:rPr>
              <a:t>Jaksot</a:t>
            </a:r>
          </a:p>
          <a:p>
            <a:r>
              <a:rPr lang="en-US" sz="2000">
                <a:solidFill>
                  <a:schemeClr val="dk1"/>
                </a:solidFill>
              </a:rPr>
              <a:t>2.1</a:t>
            </a:r>
            <a:r>
              <a:rPr lang="en-US" sz="2000" dirty="0">
                <a:solidFill>
                  <a:schemeClr val="dk1"/>
                </a:solidFill>
              </a:rPr>
              <a:t>. Kommunikointikumppanit ja kommunikointiympäristö</a:t>
            </a:r>
          </a:p>
          <a:p>
            <a:r>
              <a:rPr lang="en-US" sz="2000" dirty="0">
                <a:solidFill>
                  <a:schemeClr val="dk1"/>
                </a:solidFill>
              </a:rPr>
              <a:t>2.2. Kommunikointikumppanit ja heidän roolinsa</a:t>
            </a:r>
            <a:endParaRPr lang="en-US" dirty="0">
              <a:solidFill>
                <a:schemeClr val="dk1"/>
              </a:solidFill>
            </a:endParaRPr>
          </a:p>
        </p:txBody>
      </p:sp>
      <p:sp>
        <p:nvSpPr>
          <p:cNvPr id="2" name="Google Shape;115;p2">
            <a:extLst>
              <a:ext uri="{FF2B5EF4-FFF2-40B4-BE49-F238E27FC236}">
                <a16:creationId xmlns:a16="http://schemas.microsoft.com/office/drawing/2014/main" id="{964FEA35-5DC0-9965-479B-F3A7E0C7DE78}"/>
              </a:ext>
            </a:extLst>
          </p:cNvPr>
          <p:cNvSpPr/>
          <p:nvPr/>
        </p:nvSpPr>
        <p:spPr>
          <a:xfrm>
            <a:off x="3291283" y="1774788"/>
            <a:ext cx="5030337"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b="1" i="0" u="none" strike="noStrike" cap="none" dirty="0">
                <a:solidFill>
                  <a:schemeClr val="dk1"/>
                </a:solidFill>
                <a:latin typeface="Calibri"/>
                <a:ea typeface="Calibri"/>
                <a:cs typeface="Calibri"/>
                <a:sym typeface="Calibri"/>
              </a:rPr>
              <a:t>2 luku</a:t>
            </a:r>
            <a:r>
              <a:rPr lang="en-US" sz="2400" b="1" dirty="0">
                <a:solidFill>
                  <a:schemeClr val="dk1"/>
                </a:solidFill>
                <a:latin typeface="Calibri"/>
                <a:ea typeface="Calibri"/>
                <a:cs typeface="Calibri"/>
                <a:sym typeface="Calibri"/>
              </a:rPr>
              <a:t>: Kommunikointikumppanit</a:t>
            </a:r>
            <a:endParaRPr lang="en-US" sz="2400" dirty="0">
              <a:solidFill>
                <a:schemeClr val="dk1"/>
              </a:solidFill>
              <a:latin typeface="Calibri"/>
              <a:cs typeface="Calibri"/>
            </a:endParaRPr>
          </a:p>
        </p:txBody>
      </p:sp>
      <p:sp>
        <p:nvSpPr>
          <p:cNvPr id="4" name="Tekstin paikkamerkki 3">
            <a:extLst>
              <a:ext uri="{FF2B5EF4-FFF2-40B4-BE49-F238E27FC236}">
                <a16:creationId xmlns:a16="http://schemas.microsoft.com/office/drawing/2014/main" id="{6BCC52D6-354E-76B5-F518-F206EE1E5D70}"/>
              </a:ext>
            </a:extLst>
          </p:cNvPr>
          <p:cNvSpPr>
            <a:spLocks noGrp="1"/>
          </p:cNvSpPr>
          <p:nvPr>
            <p:ph type="body" idx="1"/>
          </p:nvPr>
        </p:nvSpPr>
        <p:spPr/>
        <p:txBody>
          <a:bodyPr/>
          <a:lstStyle/>
          <a:p>
            <a:endParaRPr lang="fi-FI"/>
          </a:p>
        </p:txBody>
      </p:sp>
      <p:pic>
        <p:nvPicPr>
          <p:cNvPr id="5" name="Picture 2" descr="Une image contenant symbole, drapeau, texte, Police&#10;&#10;Description générée automatiquement">
            <a:extLst>
              <a:ext uri="{FF2B5EF4-FFF2-40B4-BE49-F238E27FC236}">
                <a16:creationId xmlns:a16="http://schemas.microsoft.com/office/drawing/2014/main" id="{CF0A7564-1DE6-CFB2-5889-5EACDCFEDB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00766" y="267475"/>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7A636955-CAAE-6ADD-71F8-F91903749345}"/>
            </a:ext>
          </a:extLst>
        </p:cNvPr>
        <p:cNvGrpSpPr/>
        <p:nvPr/>
      </p:nvGrpSpPr>
      <p:grpSpPr>
        <a:xfrm>
          <a:off x="0" y="0"/>
          <a:ext cx="0" cy="0"/>
          <a:chOff x="0" y="0"/>
          <a:chExt cx="0" cy="0"/>
        </a:xfrm>
      </p:grpSpPr>
      <p:pic>
        <p:nvPicPr>
          <p:cNvPr id="121" name="Google Shape;121;p3" descr="A group of people with a infinity symbol&#10;&#10;Description automatically generated">
            <a:extLst>
              <a:ext uri="{FF2B5EF4-FFF2-40B4-BE49-F238E27FC236}">
                <a16:creationId xmlns:a16="http://schemas.microsoft.com/office/drawing/2014/main" id="{6AB86049-4097-B912-53EC-8884E7D76B13}"/>
              </a:ext>
            </a:extLst>
          </p:cNvPr>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3" name="Google Shape;123;p3">
            <a:extLst>
              <a:ext uri="{FF2B5EF4-FFF2-40B4-BE49-F238E27FC236}">
                <a16:creationId xmlns:a16="http://schemas.microsoft.com/office/drawing/2014/main" id="{3CC58422-6807-E7F3-23BD-37632C80E8FA}"/>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smtClean="0"/>
              <a:t>5</a:t>
            </a:fld>
            <a:endParaRPr lang="en-GB"/>
          </a:p>
        </p:txBody>
      </p:sp>
      <p:sp>
        <p:nvSpPr>
          <p:cNvPr id="124" name="Google Shape;124;p3">
            <a:extLst>
              <a:ext uri="{FF2B5EF4-FFF2-40B4-BE49-F238E27FC236}">
                <a16:creationId xmlns:a16="http://schemas.microsoft.com/office/drawing/2014/main" id="{ACB872BE-BFB7-D573-74D7-C05C96FBF7EE}"/>
              </a:ext>
            </a:extLst>
          </p:cNvPr>
          <p:cNvSpPr txBox="1"/>
          <p:nvPr/>
        </p:nvSpPr>
        <p:spPr>
          <a:xfrm>
            <a:off x="2245599" y="301531"/>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GB" sz="3200" b="1" cap="none" dirty="0">
                <a:solidFill>
                  <a:srgbClr val="674EA7"/>
                </a:solidFill>
                <a:latin typeface="Calibri"/>
                <a:ea typeface="Calibri"/>
                <a:cs typeface="Calibri"/>
                <a:sym typeface="Calibri"/>
              </a:rPr>
              <a:t> Kommunikointikumppani</a:t>
            </a:r>
            <a:endParaRPr lang="en-GB" sz="3200" b="1" cap="none" dirty="0">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E6F0EBE7-3D0A-AAD9-AFA0-85A0745F4EB9}"/>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lang="en-GB" b="1"/>
          </a:p>
        </p:txBody>
      </p:sp>
      <p:sp>
        <p:nvSpPr>
          <p:cNvPr id="122" name="Google Shape;122;p3">
            <a:extLst>
              <a:ext uri="{FF2B5EF4-FFF2-40B4-BE49-F238E27FC236}">
                <a16:creationId xmlns:a16="http://schemas.microsoft.com/office/drawing/2014/main" id="{7C9CCB19-A95F-57BA-448A-C0554CE96FE7}"/>
              </a:ext>
            </a:extLst>
          </p:cNvPr>
          <p:cNvSpPr txBox="1">
            <a:spLocks noGrp="1"/>
          </p:cNvSpPr>
          <p:nvPr>
            <p:ph type="ftr" idx="11"/>
          </p:nvPr>
        </p:nvSpPr>
        <p:spPr>
          <a:xfrm>
            <a:off x="6719248" y="6230656"/>
            <a:ext cx="4672938" cy="37950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a:t>COM-IN KA220-VET-9A87A6EF © is licensed under CC BY-NC-SA 4.0.</a:t>
            </a:r>
          </a:p>
        </p:txBody>
      </p:sp>
      <p:sp>
        <p:nvSpPr>
          <p:cNvPr id="6" name="Google Shape;124;p3">
            <a:extLst>
              <a:ext uri="{FF2B5EF4-FFF2-40B4-BE49-F238E27FC236}">
                <a16:creationId xmlns:a16="http://schemas.microsoft.com/office/drawing/2014/main" id="{D4822155-6EC1-1517-825C-82D908CE25FB}"/>
              </a:ext>
            </a:extLst>
          </p:cNvPr>
          <p:cNvSpPr txBox="1"/>
          <p:nvPr/>
        </p:nvSpPr>
        <p:spPr>
          <a:xfrm>
            <a:off x="2245599" y="1341161"/>
            <a:ext cx="7961082" cy="752400"/>
          </a:xfrm>
          <a:prstGeom prst="rect">
            <a:avLst/>
          </a:prstGeom>
          <a:noFill/>
          <a:ln>
            <a:noFill/>
          </a:ln>
        </p:spPr>
        <p:txBody>
          <a:bodyPr spcFirstLastPara="1" wrap="square" lIns="91425" tIns="45700" rIns="91425" bIns="45700" anchor="b" anchorCtr="0">
            <a:normAutofit fontScale="85000" lnSpcReduction="10000"/>
          </a:bodyPr>
          <a:lstStyle/>
          <a:p>
            <a:pPr marL="0" marR="0" lvl="0" indent="0" algn="ctr" rtl="0">
              <a:lnSpc>
                <a:spcPct val="110000"/>
              </a:lnSpc>
              <a:spcBef>
                <a:spcPts val="0"/>
              </a:spcBef>
              <a:spcAft>
                <a:spcPts val="0"/>
              </a:spcAft>
              <a:buClr>
                <a:srgbClr val="674EA7"/>
              </a:buClr>
              <a:buSzPts val="4000"/>
              <a:buFont typeface="Calibri"/>
              <a:buNone/>
            </a:pPr>
            <a:r>
              <a:rPr lang="en-GB" sz="3200" b="1" cap="none" dirty="0">
                <a:solidFill>
                  <a:srgbClr val="674EA7"/>
                </a:solidFill>
                <a:latin typeface="Calibri"/>
                <a:ea typeface="Calibri"/>
                <a:cs typeface="Calibri"/>
                <a:sym typeface="Calibri"/>
              </a:rPr>
              <a:t> ollaksesi tehokas viestintätilanteessa sinun on oltava</a:t>
            </a:r>
            <a:endParaRPr lang="en-GB" sz="3200" b="1" cap="none" dirty="0">
              <a:solidFill>
                <a:schemeClr val="dk2"/>
              </a:solidFill>
              <a:latin typeface="Calibri"/>
              <a:ea typeface="Calibri"/>
              <a:cs typeface="Calibri"/>
              <a:sym typeface="Calibri"/>
            </a:endParaRPr>
          </a:p>
        </p:txBody>
      </p:sp>
      <p:pic>
        <p:nvPicPr>
          <p:cNvPr id="9" name="Image 8">
            <a:extLst>
              <a:ext uri="{FF2B5EF4-FFF2-40B4-BE49-F238E27FC236}">
                <a16:creationId xmlns:a16="http://schemas.microsoft.com/office/drawing/2014/main" id="{1E074F3E-38B5-46C3-55FB-3B6B46D98B9B}"/>
              </a:ext>
            </a:extLst>
          </p:cNvPr>
          <p:cNvPicPr>
            <a:picLocks noChangeAspect="1"/>
          </p:cNvPicPr>
          <p:nvPr/>
        </p:nvPicPr>
        <p:blipFill>
          <a:blip r:embed="rId4"/>
          <a:stretch>
            <a:fillRect/>
          </a:stretch>
        </p:blipFill>
        <p:spPr>
          <a:xfrm>
            <a:off x="1484105" y="2994093"/>
            <a:ext cx="2351429" cy="1592852"/>
          </a:xfrm>
          <a:prstGeom prst="rect">
            <a:avLst/>
          </a:prstGeom>
        </p:spPr>
      </p:pic>
      <p:sp>
        <p:nvSpPr>
          <p:cNvPr id="11" name="ZoneTexte 10">
            <a:extLst>
              <a:ext uri="{FF2B5EF4-FFF2-40B4-BE49-F238E27FC236}">
                <a16:creationId xmlns:a16="http://schemas.microsoft.com/office/drawing/2014/main" id="{B47C6153-1860-DF53-414D-CCE5D67F3A3E}"/>
              </a:ext>
            </a:extLst>
          </p:cNvPr>
          <p:cNvSpPr txBox="1"/>
          <p:nvPr/>
        </p:nvSpPr>
        <p:spPr>
          <a:xfrm>
            <a:off x="1624920" y="2491547"/>
            <a:ext cx="2276585" cy="400110"/>
          </a:xfrm>
          <a:prstGeom prst="rect">
            <a:avLst/>
          </a:prstGeom>
          <a:noFill/>
        </p:spPr>
        <p:txBody>
          <a:bodyPr wrap="none" rtlCol="0">
            <a:spAutoFit/>
          </a:bodyPr>
          <a:lstStyle/>
          <a:p>
            <a:r>
              <a:rPr lang="en-GB" sz="2000" dirty="0">
                <a:solidFill>
                  <a:schemeClr val="tx1"/>
                </a:solidFill>
              </a:rPr>
              <a:t>Hyvä lähettäjä</a:t>
            </a:r>
            <a:endParaRPr lang="en-GB" sz="2000" b="1" dirty="0">
              <a:solidFill>
                <a:schemeClr val="tx1"/>
              </a:solidFill>
            </a:endParaRPr>
          </a:p>
        </p:txBody>
      </p:sp>
      <p:pic>
        <p:nvPicPr>
          <p:cNvPr id="12" name="Image 11">
            <a:extLst>
              <a:ext uri="{FF2B5EF4-FFF2-40B4-BE49-F238E27FC236}">
                <a16:creationId xmlns:a16="http://schemas.microsoft.com/office/drawing/2014/main" id="{D244817D-039D-C1AE-26E2-C8E9C07A824E}"/>
              </a:ext>
            </a:extLst>
          </p:cNvPr>
          <p:cNvPicPr>
            <a:picLocks noChangeAspect="1"/>
          </p:cNvPicPr>
          <p:nvPr/>
        </p:nvPicPr>
        <p:blipFill>
          <a:blip r:embed="rId5"/>
          <a:stretch>
            <a:fillRect/>
          </a:stretch>
        </p:blipFill>
        <p:spPr>
          <a:xfrm>
            <a:off x="8497283" y="2837843"/>
            <a:ext cx="1376530" cy="1783460"/>
          </a:xfrm>
          <a:prstGeom prst="rect">
            <a:avLst/>
          </a:prstGeom>
        </p:spPr>
      </p:pic>
      <p:sp>
        <p:nvSpPr>
          <p:cNvPr id="14" name="ZoneTexte 13">
            <a:extLst>
              <a:ext uri="{FF2B5EF4-FFF2-40B4-BE49-F238E27FC236}">
                <a16:creationId xmlns:a16="http://schemas.microsoft.com/office/drawing/2014/main" id="{081FC39D-6ECD-9DC6-1732-D683CCC5E781}"/>
              </a:ext>
            </a:extLst>
          </p:cNvPr>
          <p:cNvSpPr txBox="1"/>
          <p:nvPr/>
        </p:nvSpPr>
        <p:spPr>
          <a:xfrm>
            <a:off x="8285301" y="2366058"/>
            <a:ext cx="1980029" cy="400110"/>
          </a:xfrm>
          <a:prstGeom prst="rect">
            <a:avLst/>
          </a:prstGeom>
          <a:noFill/>
        </p:spPr>
        <p:txBody>
          <a:bodyPr wrap="none" rtlCol="0">
            <a:spAutoFit/>
          </a:bodyPr>
          <a:lstStyle/>
          <a:p>
            <a:r>
              <a:rPr lang="en-GB" sz="2000" dirty="0">
                <a:solidFill>
                  <a:schemeClr val="tx1"/>
                </a:solidFill>
              </a:rPr>
              <a:t>Hyvä vastaanottaja</a:t>
            </a:r>
            <a:endParaRPr lang="en-GB" sz="2000" b="1" dirty="0">
              <a:solidFill>
                <a:schemeClr val="tx1"/>
              </a:solidFill>
            </a:endParaRPr>
          </a:p>
        </p:txBody>
      </p:sp>
      <p:sp>
        <p:nvSpPr>
          <p:cNvPr id="16" name="ZoneTexte 15">
            <a:extLst>
              <a:ext uri="{FF2B5EF4-FFF2-40B4-BE49-F238E27FC236}">
                <a16:creationId xmlns:a16="http://schemas.microsoft.com/office/drawing/2014/main" id="{63139121-4421-C0C4-FE6E-FE57635A1CA5}"/>
              </a:ext>
            </a:extLst>
          </p:cNvPr>
          <p:cNvSpPr txBox="1"/>
          <p:nvPr/>
        </p:nvSpPr>
        <p:spPr>
          <a:xfrm>
            <a:off x="5557037" y="4156058"/>
            <a:ext cx="750526" cy="430887"/>
          </a:xfrm>
          <a:prstGeom prst="rect">
            <a:avLst/>
          </a:prstGeom>
          <a:noFill/>
        </p:spPr>
        <p:txBody>
          <a:bodyPr wrap="none" rtlCol="0">
            <a:spAutoFit/>
          </a:bodyPr>
          <a:lstStyle/>
          <a:p>
            <a:r>
              <a:rPr lang="en-GB" sz="2200" b="1" dirty="0">
                <a:solidFill>
                  <a:srgbClr val="7030A0"/>
                </a:solidFill>
              </a:rPr>
              <a:t>jolla on</a:t>
            </a:r>
          </a:p>
        </p:txBody>
      </p:sp>
      <p:sp>
        <p:nvSpPr>
          <p:cNvPr id="18" name="ZoneTexte 17">
            <a:extLst>
              <a:ext uri="{FF2B5EF4-FFF2-40B4-BE49-F238E27FC236}">
                <a16:creationId xmlns:a16="http://schemas.microsoft.com/office/drawing/2014/main" id="{B37B3187-4C90-307E-59DF-765419A2C1EA}"/>
              </a:ext>
            </a:extLst>
          </p:cNvPr>
          <p:cNvSpPr txBox="1"/>
          <p:nvPr/>
        </p:nvSpPr>
        <p:spPr>
          <a:xfrm>
            <a:off x="4649295" y="5131789"/>
            <a:ext cx="2696572" cy="784830"/>
          </a:xfrm>
          <a:prstGeom prst="rect">
            <a:avLst/>
          </a:prstGeom>
          <a:noFill/>
        </p:spPr>
        <p:txBody>
          <a:bodyPr wrap="none" rtlCol="0">
            <a:spAutoFit/>
          </a:bodyPr>
          <a:lstStyle/>
          <a:p>
            <a:pPr marL="342900" indent="-342900">
              <a:spcBef>
                <a:spcPts val="600"/>
              </a:spcBef>
              <a:buFont typeface="Arial" panose="020B0604020202020204" pitchFamily="34" charset="0"/>
              <a:buChar char="•"/>
            </a:pPr>
            <a:r>
              <a:rPr lang="en-GB" sz="2000" dirty="0">
                <a:solidFill>
                  <a:schemeClr val="tx1"/>
                </a:solidFill>
              </a:rPr>
              <a:t>Tuttuja kumppaneita</a:t>
            </a:r>
          </a:p>
          <a:p>
            <a:pPr marL="342900" indent="-342900">
              <a:spcBef>
                <a:spcPts val="600"/>
              </a:spcBef>
              <a:buFont typeface="Arial" panose="020B0604020202020204" pitchFamily="34" charset="0"/>
              <a:buChar char="•"/>
            </a:pPr>
            <a:r>
              <a:rPr lang="en-GB" sz="2000" dirty="0">
                <a:solidFill>
                  <a:schemeClr val="tx1"/>
                </a:solidFill>
              </a:rPr>
              <a:t>Tuntemattomat kumppanit</a:t>
            </a:r>
          </a:p>
        </p:txBody>
      </p:sp>
      <p:pic>
        <p:nvPicPr>
          <p:cNvPr id="4" name="Picture 2" descr="Une image contenant symbole, drapeau, texte, Police&#10;&#10;Description générée automatiquement">
            <a:extLst>
              <a:ext uri="{FF2B5EF4-FFF2-40B4-BE49-F238E27FC236}">
                <a16:creationId xmlns:a16="http://schemas.microsoft.com/office/drawing/2014/main" id="{02053CD1-9659-1F1C-D044-3D30B4FA573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00766" y="267475"/>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2292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BD382ED7-2AEF-6CD9-5738-5545B91DE01B}"/>
            </a:ext>
          </a:extLst>
        </p:cNvPr>
        <p:cNvGrpSpPr/>
        <p:nvPr/>
      </p:nvGrpSpPr>
      <p:grpSpPr>
        <a:xfrm>
          <a:off x="0" y="0"/>
          <a:ext cx="0" cy="0"/>
          <a:chOff x="0" y="0"/>
          <a:chExt cx="0" cy="0"/>
        </a:xfrm>
      </p:grpSpPr>
      <p:pic>
        <p:nvPicPr>
          <p:cNvPr id="121" name="Google Shape;121;p3" descr="A group of people with a infinity symbol&#10;&#10;Description automatically generated">
            <a:extLst>
              <a:ext uri="{FF2B5EF4-FFF2-40B4-BE49-F238E27FC236}">
                <a16:creationId xmlns:a16="http://schemas.microsoft.com/office/drawing/2014/main" id="{C6B5110D-7A90-1106-454A-8B3EC30728AF}"/>
              </a:ext>
            </a:extLst>
          </p:cNvPr>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3" name="Google Shape;123;p3">
            <a:extLst>
              <a:ext uri="{FF2B5EF4-FFF2-40B4-BE49-F238E27FC236}">
                <a16:creationId xmlns:a16="http://schemas.microsoft.com/office/drawing/2014/main" id="{DE097EFE-041F-3FCA-5DF0-F9BFF0A2D6C3}"/>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smtClean="0"/>
              <a:t>6</a:t>
            </a:fld>
            <a:endParaRPr lang="en-GB"/>
          </a:p>
        </p:txBody>
      </p:sp>
      <p:sp>
        <p:nvSpPr>
          <p:cNvPr id="124" name="Google Shape;124;p3">
            <a:extLst>
              <a:ext uri="{FF2B5EF4-FFF2-40B4-BE49-F238E27FC236}">
                <a16:creationId xmlns:a16="http://schemas.microsoft.com/office/drawing/2014/main" id="{C063D899-B392-8454-81B1-EDBB4FE53F3D}"/>
              </a:ext>
            </a:extLst>
          </p:cNvPr>
          <p:cNvSpPr txBox="1"/>
          <p:nvPr/>
        </p:nvSpPr>
        <p:spPr>
          <a:xfrm>
            <a:off x="2491500" y="346011"/>
            <a:ext cx="7209000" cy="752400"/>
          </a:xfrm>
          <a:prstGeom prst="rect">
            <a:avLst/>
          </a:prstGeom>
          <a:noFill/>
          <a:ln>
            <a:noFill/>
          </a:ln>
        </p:spPr>
        <p:txBody>
          <a:bodyPr spcFirstLastPara="1" wrap="square" lIns="91425" tIns="45700" rIns="91425" bIns="45700" anchor="b" anchorCtr="0">
            <a:normAutofit fontScale="85000" lnSpcReduction="10000"/>
          </a:bodyPr>
          <a:lstStyle/>
          <a:p>
            <a:pPr marL="0" marR="0" lvl="0" indent="0" algn="ctr" rtl="0">
              <a:lnSpc>
                <a:spcPct val="110000"/>
              </a:lnSpc>
              <a:spcBef>
                <a:spcPts val="0"/>
              </a:spcBef>
              <a:spcAft>
                <a:spcPts val="0"/>
              </a:spcAft>
              <a:buClr>
                <a:srgbClr val="674EA7"/>
              </a:buClr>
              <a:buSzPts val="4000"/>
              <a:buFont typeface="Calibri"/>
              <a:buNone/>
            </a:pPr>
            <a:r>
              <a:rPr lang="en-GB" sz="3200" b="1" dirty="0">
                <a:solidFill>
                  <a:srgbClr val="674EA7"/>
                </a:solidFill>
                <a:latin typeface="Calibri"/>
                <a:ea typeface="Calibri"/>
                <a:cs typeface="Calibri"/>
                <a:sym typeface="Calibri"/>
              </a:rPr>
              <a:t> Kommunikointitoimintojen luokittelujärjestelmä</a:t>
            </a:r>
          </a:p>
        </p:txBody>
      </p:sp>
      <p:sp>
        <p:nvSpPr>
          <p:cNvPr id="122" name="Google Shape;122;p3">
            <a:extLst>
              <a:ext uri="{FF2B5EF4-FFF2-40B4-BE49-F238E27FC236}">
                <a16:creationId xmlns:a16="http://schemas.microsoft.com/office/drawing/2014/main" id="{A30CE0EB-D8CD-F415-A4F8-07B9EB8399A8}"/>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a:t>COM-IN KA220-VET-9A87A6EF © is licensed under CC BY-NC-SA 4.0.</a:t>
            </a:r>
          </a:p>
        </p:txBody>
      </p:sp>
      <p:sp>
        <p:nvSpPr>
          <p:cNvPr id="6" name="Google Shape;124;p3">
            <a:extLst>
              <a:ext uri="{FF2B5EF4-FFF2-40B4-BE49-F238E27FC236}">
                <a16:creationId xmlns:a16="http://schemas.microsoft.com/office/drawing/2014/main" id="{A6113751-D325-5924-6B20-715511ECD669}"/>
              </a:ext>
            </a:extLst>
          </p:cNvPr>
          <p:cNvSpPr txBox="1"/>
          <p:nvPr/>
        </p:nvSpPr>
        <p:spPr>
          <a:xfrm>
            <a:off x="2115459" y="1316356"/>
            <a:ext cx="7961082" cy="752400"/>
          </a:xfrm>
          <a:prstGeom prst="rect">
            <a:avLst/>
          </a:prstGeom>
          <a:noFill/>
          <a:ln>
            <a:noFill/>
          </a:ln>
        </p:spPr>
        <p:txBody>
          <a:bodyPr spcFirstLastPara="1" wrap="square" lIns="91425" tIns="45700" rIns="91425" bIns="45700" anchor="b" anchorCtr="0">
            <a:normAutofit fontScale="62500" lnSpcReduction="20000"/>
          </a:bodyPr>
          <a:lstStyle/>
          <a:p>
            <a:pPr marL="0" marR="0" lvl="0" indent="0" algn="ctr" rtl="0">
              <a:lnSpc>
                <a:spcPct val="110000"/>
              </a:lnSpc>
              <a:spcBef>
                <a:spcPts val="0"/>
              </a:spcBef>
              <a:spcAft>
                <a:spcPts val="0"/>
              </a:spcAft>
              <a:buClr>
                <a:srgbClr val="674EA7"/>
              </a:buClr>
              <a:buSzPts val="4000"/>
              <a:buFont typeface="Calibri"/>
              <a:buNone/>
            </a:pPr>
            <a:r>
              <a:rPr lang="en-GB" sz="3200" b="1" cap="none" dirty="0">
                <a:solidFill>
                  <a:srgbClr val="674EA7"/>
                </a:solidFill>
                <a:latin typeface="Calibri"/>
                <a:ea typeface="Calibri"/>
                <a:cs typeface="Calibri"/>
                <a:sym typeface="Calibri"/>
              </a:rPr>
              <a:t> Pohjautuu kansainväliseen kommunikointitoimintojen luokittelujärjestelmään vammaisuuteen liittyvissä tilanteissa (WHO).</a:t>
            </a:r>
            <a:endParaRPr lang="en-GB" sz="3200" b="1" cap="none" dirty="0">
              <a:solidFill>
                <a:schemeClr val="dk2"/>
              </a:solidFill>
              <a:latin typeface="Calibri"/>
              <a:ea typeface="Calibri"/>
              <a:cs typeface="Calibri"/>
              <a:sym typeface="Calibri"/>
            </a:endParaRPr>
          </a:p>
        </p:txBody>
      </p:sp>
      <p:graphicFrame>
        <p:nvGraphicFramePr>
          <p:cNvPr id="3" name="Diagramme 2">
            <a:extLst>
              <a:ext uri="{FF2B5EF4-FFF2-40B4-BE49-F238E27FC236}">
                <a16:creationId xmlns:a16="http://schemas.microsoft.com/office/drawing/2014/main" id="{67A1B486-D727-B8AB-1848-09471C74CFD4}"/>
              </a:ext>
            </a:extLst>
          </p:cNvPr>
          <p:cNvGraphicFramePr/>
          <p:nvPr>
            <p:extLst>
              <p:ext uri="{D42A27DB-BD31-4B8C-83A1-F6EECF244321}">
                <p14:modId xmlns:p14="http://schemas.microsoft.com/office/powerpoint/2010/main" val="3863833442"/>
              </p:ext>
            </p:extLst>
          </p:nvPr>
        </p:nvGraphicFramePr>
        <p:xfrm>
          <a:off x="3830594" y="2068756"/>
          <a:ext cx="7562881" cy="449912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ZoneTexte 4">
            <a:extLst>
              <a:ext uri="{FF2B5EF4-FFF2-40B4-BE49-F238E27FC236}">
                <a16:creationId xmlns:a16="http://schemas.microsoft.com/office/drawing/2014/main" id="{FBF6BDED-261F-5786-0477-2A63A2190442}"/>
              </a:ext>
            </a:extLst>
          </p:cNvPr>
          <p:cNvSpPr txBox="1"/>
          <p:nvPr/>
        </p:nvSpPr>
        <p:spPr>
          <a:xfrm>
            <a:off x="388360" y="3211698"/>
            <a:ext cx="3440944" cy="2118529"/>
          </a:xfrm>
          <a:prstGeom prst="rect">
            <a:avLst/>
          </a:prstGeom>
          <a:noFill/>
        </p:spPr>
        <p:txBody>
          <a:bodyPr wrap="square">
            <a:spAutoFit/>
          </a:bodyPr>
          <a:lstStyle/>
          <a:p>
            <a:pPr>
              <a:lnSpc>
                <a:spcPct val="150000"/>
              </a:lnSpc>
            </a:pPr>
            <a:r>
              <a:rPr lang="fr-FR" sz="1800" b="1" dirty="0">
                <a:solidFill>
                  <a:schemeClr val="accent1"/>
                </a:solidFill>
              </a:rPr>
              <a:t>5 kommunikoinnin </a:t>
            </a:r>
            <a:r>
              <a:rPr lang="fr-FR" sz="1800" b="1" dirty="0" err="1">
                <a:solidFill>
                  <a:schemeClr val="accent1"/>
                </a:solidFill>
              </a:rPr>
              <a:t>tasoa</a:t>
            </a:r>
            <a:r>
              <a:rPr lang="fr-FR" sz="1800" b="1" dirty="0">
                <a:solidFill>
                  <a:schemeClr val="accent1"/>
                </a:solidFill>
              </a:rPr>
              <a:t>, joissa </a:t>
            </a:r>
            <a:r>
              <a:rPr lang="fr-FR" sz="1800" b="1" dirty="0" err="1">
                <a:solidFill>
                  <a:schemeClr val="accent1"/>
                </a:solidFill>
              </a:rPr>
              <a:t>keskitytään henkilön </a:t>
            </a:r>
            <a:r>
              <a:rPr lang="fr-FR" sz="1800" b="1" dirty="0">
                <a:solidFill>
                  <a:schemeClr val="accent1"/>
                </a:solidFill>
              </a:rPr>
              <a:t>kommunikoinnin </a:t>
            </a:r>
            <a:r>
              <a:rPr lang="fr-FR" sz="1800" b="1" dirty="0" err="1">
                <a:solidFill>
                  <a:schemeClr val="accent1"/>
                </a:solidFill>
              </a:rPr>
              <a:t>tasoon </a:t>
            </a:r>
            <a:r>
              <a:rPr lang="fr-FR" sz="1800" b="1" dirty="0">
                <a:solidFill>
                  <a:schemeClr val="accent1"/>
                </a:solidFill>
              </a:rPr>
              <a:t>ja tehokkuuteen </a:t>
            </a:r>
            <a:r>
              <a:rPr lang="fr-FR" sz="1800" b="1" dirty="0" err="1">
                <a:solidFill>
                  <a:schemeClr val="accent1"/>
                </a:solidFill>
              </a:rPr>
              <a:t>jokapäiväisessä </a:t>
            </a:r>
            <a:r>
              <a:rPr lang="fr-FR" sz="1800" b="1" dirty="0">
                <a:solidFill>
                  <a:schemeClr val="accent1"/>
                </a:solidFill>
              </a:rPr>
              <a:t>elämässä.</a:t>
            </a:r>
          </a:p>
        </p:txBody>
      </p:sp>
      <p:sp>
        <p:nvSpPr>
          <p:cNvPr id="7" name="ZoneTexte 6">
            <a:extLst>
              <a:ext uri="{FF2B5EF4-FFF2-40B4-BE49-F238E27FC236}">
                <a16:creationId xmlns:a16="http://schemas.microsoft.com/office/drawing/2014/main" id="{BDDD3C21-4C11-8811-A20F-234EC69B636B}"/>
              </a:ext>
            </a:extLst>
          </p:cNvPr>
          <p:cNvSpPr txBox="1"/>
          <p:nvPr/>
        </p:nvSpPr>
        <p:spPr>
          <a:xfrm>
            <a:off x="4085520" y="2438118"/>
            <a:ext cx="362911" cy="461665"/>
          </a:xfrm>
          <a:prstGeom prst="rect">
            <a:avLst/>
          </a:prstGeom>
          <a:noFill/>
        </p:spPr>
        <p:txBody>
          <a:bodyPr wrap="square" rtlCol="0">
            <a:spAutoFit/>
          </a:bodyPr>
          <a:lstStyle/>
          <a:p>
            <a:r>
              <a:rPr lang="fr-FR" sz="2400" b="1" dirty="0">
                <a:solidFill>
                  <a:schemeClr val="accent1"/>
                </a:solidFill>
              </a:rPr>
              <a:t>1</a:t>
            </a:r>
          </a:p>
        </p:txBody>
      </p:sp>
      <p:sp>
        <p:nvSpPr>
          <p:cNvPr id="8" name="ZoneTexte 7">
            <a:extLst>
              <a:ext uri="{FF2B5EF4-FFF2-40B4-BE49-F238E27FC236}">
                <a16:creationId xmlns:a16="http://schemas.microsoft.com/office/drawing/2014/main" id="{5CA811C7-DA9B-1E26-3E78-79CDF5176661}"/>
              </a:ext>
            </a:extLst>
          </p:cNvPr>
          <p:cNvSpPr txBox="1"/>
          <p:nvPr/>
        </p:nvSpPr>
        <p:spPr>
          <a:xfrm>
            <a:off x="4501752" y="3238864"/>
            <a:ext cx="362911" cy="461665"/>
          </a:xfrm>
          <a:prstGeom prst="rect">
            <a:avLst/>
          </a:prstGeom>
          <a:noFill/>
        </p:spPr>
        <p:txBody>
          <a:bodyPr wrap="square" rtlCol="0">
            <a:spAutoFit/>
          </a:bodyPr>
          <a:lstStyle/>
          <a:p>
            <a:r>
              <a:rPr lang="fr-FR" sz="2400" b="1" dirty="0">
                <a:solidFill>
                  <a:schemeClr val="accent1"/>
                </a:solidFill>
              </a:rPr>
              <a:t>2</a:t>
            </a:r>
          </a:p>
        </p:txBody>
      </p:sp>
      <p:sp>
        <p:nvSpPr>
          <p:cNvPr id="10" name="ZoneTexte 9">
            <a:extLst>
              <a:ext uri="{FF2B5EF4-FFF2-40B4-BE49-F238E27FC236}">
                <a16:creationId xmlns:a16="http://schemas.microsoft.com/office/drawing/2014/main" id="{6CE89C61-BF0E-B51E-10C4-6A6F343E98F1}"/>
              </a:ext>
            </a:extLst>
          </p:cNvPr>
          <p:cNvSpPr txBox="1"/>
          <p:nvPr/>
        </p:nvSpPr>
        <p:spPr>
          <a:xfrm>
            <a:off x="4600603" y="4087895"/>
            <a:ext cx="362911" cy="461665"/>
          </a:xfrm>
          <a:prstGeom prst="rect">
            <a:avLst/>
          </a:prstGeom>
          <a:noFill/>
        </p:spPr>
        <p:txBody>
          <a:bodyPr wrap="square" rtlCol="0">
            <a:spAutoFit/>
          </a:bodyPr>
          <a:lstStyle/>
          <a:p>
            <a:r>
              <a:rPr lang="fr-FR" sz="2400" b="1" dirty="0">
                <a:solidFill>
                  <a:schemeClr val="accent1"/>
                </a:solidFill>
              </a:rPr>
              <a:t>3</a:t>
            </a:r>
          </a:p>
        </p:txBody>
      </p:sp>
      <p:sp>
        <p:nvSpPr>
          <p:cNvPr id="13" name="ZoneTexte 12">
            <a:extLst>
              <a:ext uri="{FF2B5EF4-FFF2-40B4-BE49-F238E27FC236}">
                <a16:creationId xmlns:a16="http://schemas.microsoft.com/office/drawing/2014/main" id="{3CF37DB4-06D7-DD0F-946E-7B15A91D48F4}"/>
              </a:ext>
            </a:extLst>
          </p:cNvPr>
          <p:cNvSpPr txBox="1"/>
          <p:nvPr/>
        </p:nvSpPr>
        <p:spPr>
          <a:xfrm>
            <a:off x="4477038" y="4936926"/>
            <a:ext cx="362911" cy="461665"/>
          </a:xfrm>
          <a:prstGeom prst="rect">
            <a:avLst/>
          </a:prstGeom>
          <a:noFill/>
        </p:spPr>
        <p:txBody>
          <a:bodyPr wrap="square" rtlCol="0">
            <a:spAutoFit/>
          </a:bodyPr>
          <a:lstStyle/>
          <a:p>
            <a:r>
              <a:rPr lang="fr-FR" sz="2400" b="1" dirty="0">
                <a:solidFill>
                  <a:schemeClr val="accent1"/>
                </a:solidFill>
              </a:rPr>
              <a:t>4</a:t>
            </a:r>
          </a:p>
        </p:txBody>
      </p:sp>
      <p:sp>
        <p:nvSpPr>
          <p:cNvPr id="15" name="ZoneTexte 14">
            <a:extLst>
              <a:ext uri="{FF2B5EF4-FFF2-40B4-BE49-F238E27FC236}">
                <a16:creationId xmlns:a16="http://schemas.microsoft.com/office/drawing/2014/main" id="{625A9039-4B6E-2E9E-EF63-181F51E13374}"/>
              </a:ext>
            </a:extLst>
          </p:cNvPr>
          <p:cNvSpPr txBox="1"/>
          <p:nvPr/>
        </p:nvSpPr>
        <p:spPr>
          <a:xfrm>
            <a:off x="4085520" y="5769699"/>
            <a:ext cx="362911" cy="461665"/>
          </a:xfrm>
          <a:prstGeom prst="rect">
            <a:avLst/>
          </a:prstGeom>
          <a:noFill/>
        </p:spPr>
        <p:txBody>
          <a:bodyPr wrap="square" rtlCol="0">
            <a:spAutoFit/>
          </a:bodyPr>
          <a:lstStyle/>
          <a:p>
            <a:r>
              <a:rPr lang="fr-FR" sz="2400" b="1" dirty="0">
                <a:solidFill>
                  <a:schemeClr val="accent1"/>
                </a:solidFill>
              </a:rPr>
              <a:t>5</a:t>
            </a:r>
          </a:p>
        </p:txBody>
      </p:sp>
      <p:sp>
        <p:nvSpPr>
          <p:cNvPr id="4" name="Tekstin paikkamerkki 3">
            <a:extLst>
              <a:ext uri="{FF2B5EF4-FFF2-40B4-BE49-F238E27FC236}">
                <a16:creationId xmlns:a16="http://schemas.microsoft.com/office/drawing/2014/main" id="{8F0D678D-B2BA-A7F9-E4F3-1155378EC64E}"/>
              </a:ext>
            </a:extLst>
          </p:cNvPr>
          <p:cNvSpPr>
            <a:spLocks noGrp="1"/>
          </p:cNvSpPr>
          <p:nvPr>
            <p:ph type="body" idx="1"/>
          </p:nvPr>
        </p:nvSpPr>
        <p:spPr/>
        <p:txBody>
          <a:bodyPr/>
          <a:lstStyle/>
          <a:p>
            <a:endParaRPr lang="fi-FI"/>
          </a:p>
        </p:txBody>
      </p:sp>
      <p:pic>
        <p:nvPicPr>
          <p:cNvPr id="9" name="Picture 2" descr="Une image contenant symbole, drapeau, texte, Police&#10;&#10;Description générée automatiquement">
            <a:extLst>
              <a:ext uri="{FF2B5EF4-FFF2-40B4-BE49-F238E27FC236}">
                <a16:creationId xmlns:a16="http://schemas.microsoft.com/office/drawing/2014/main" id="{24ED940B-FAEF-376A-44CE-85F3A4E1DDF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800766" y="267475"/>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6600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7FE1A6D-02C5-D3A8-7E36-A62191201B10}"/>
            </a:ext>
          </a:extLst>
        </p:cNvPr>
        <p:cNvGrpSpPr/>
        <p:nvPr/>
      </p:nvGrpSpPr>
      <p:grpSpPr>
        <a:xfrm>
          <a:off x="0" y="0"/>
          <a:ext cx="0" cy="0"/>
          <a:chOff x="0" y="0"/>
          <a:chExt cx="0" cy="0"/>
        </a:xfrm>
      </p:grpSpPr>
      <p:pic>
        <p:nvPicPr>
          <p:cNvPr id="2" name="Image 1">
            <a:extLst>
              <a:ext uri="{FF2B5EF4-FFF2-40B4-BE49-F238E27FC236}">
                <a16:creationId xmlns:a16="http://schemas.microsoft.com/office/drawing/2014/main" id="{2BC75420-1969-EB5A-F483-0A3B9F86E8FB}"/>
              </a:ext>
            </a:extLst>
          </p:cNvPr>
          <p:cNvPicPr>
            <a:picLocks noChangeAspect="1"/>
          </p:cNvPicPr>
          <p:nvPr/>
        </p:nvPicPr>
        <p:blipFill>
          <a:blip r:embed="rId3"/>
          <a:stretch>
            <a:fillRect/>
          </a:stretch>
        </p:blipFill>
        <p:spPr>
          <a:xfrm>
            <a:off x="169275" y="605483"/>
            <a:ext cx="11853450" cy="5713690"/>
          </a:xfrm>
          <a:prstGeom prst="rect">
            <a:avLst/>
          </a:prstGeom>
        </p:spPr>
      </p:pic>
      <p:pic>
        <p:nvPicPr>
          <p:cNvPr id="121" name="Google Shape;121;p3" descr="A group of people with a infinity symbol&#10;&#10;Description automatically generated">
            <a:extLst>
              <a:ext uri="{FF2B5EF4-FFF2-40B4-BE49-F238E27FC236}">
                <a16:creationId xmlns:a16="http://schemas.microsoft.com/office/drawing/2014/main" id="{79A42DD0-18DF-ACE6-989C-B2603B3B5E20}"/>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3" name="Google Shape;123;p3">
            <a:extLst>
              <a:ext uri="{FF2B5EF4-FFF2-40B4-BE49-F238E27FC236}">
                <a16:creationId xmlns:a16="http://schemas.microsoft.com/office/drawing/2014/main" id="{D84BD0A8-0D70-C77A-C8A7-8C8335A9B0BE}"/>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smtClean="0"/>
              <a:t>7</a:t>
            </a:fld>
            <a:endParaRPr lang="en-GB"/>
          </a:p>
        </p:txBody>
      </p:sp>
      <p:sp>
        <p:nvSpPr>
          <p:cNvPr id="122" name="Google Shape;122;p3">
            <a:extLst>
              <a:ext uri="{FF2B5EF4-FFF2-40B4-BE49-F238E27FC236}">
                <a16:creationId xmlns:a16="http://schemas.microsoft.com/office/drawing/2014/main" id="{55B1ADD4-E336-D008-07D9-F1B13AF4C956}"/>
              </a:ext>
            </a:extLst>
          </p:cNvPr>
          <p:cNvSpPr txBox="1">
            <a:spLocks noGrp="1"/>
          </p:cNvSpPr>
          <p:nvPr>
            <p:ph type="ftr" idx="11"/>
          </p:nvPr>
        </p:nvSpPr>
        <p:spPr>
          <a:xfrm>
            <a:off x="6618606" y="6273787"/>
            <a:ext cx="4773580" cy="33637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dirty="0"/>
              <a:t>COM-IN KA220-VET-9A87A6EF © is licensed under CC BY-NC-SA 4.0.</a:t>
            </a:r>
          </a:p>
        </p:txBody>
      </p:sp>
      <p:sp>
        <p:nvSpPr>
          <p:cNvPr id="4" name="Tekstin paikkamerkki 3">
            <a:extLst>
              <a:ext uri="{FF2B5EF4-FFF2-40B4-BE49-F238E27FC236}">
                <a16:creationId xmlns:a16="http://schemas.microsoft.com/office/drawing/2014/main" id="{FCE41B81-FE57-BD96-4B1F-8840BD3B8170}"/>
              </a:ext>
            </a:extLst>
          </p:cNvPr>
          <p:cNvSpPr>
            <a:spLocks noGrp="1"/>
          </p:cNvSpPr>
          <p:nvPr>
            <p:ph type="body" idx="1"/>
          </p:nvPr>
        </p:nvSpPr>
        <p:spPr/>
        <p:txBody>
          <a:bodyPr/>
          <a:lstStyle/>
          <a:p>
            <a:endParaRPr lang="fi-FI"/>
          </a:p>
        </p:txBody>
      </p:sp>
      <p:pic>
        <p:nvPicPr>
          <p:cNvPr id="5" name="Picture 2" descr="Une image contenant symbole, drapeau, texte, Police&#10;&#10;Description générée automatiquement">
            <a:extLst>
              <a:ext uri="{FF2B5EF4-FFF2-40B4-BE49-F238E27FC236}">
                <a16:creationId xmlns:a16="http://schemas.microsoft.com/office/drawing/2014/main" id="{5FB40AF7-7490-2C41-36B2-7BCC65CDEF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00766" y="267475"/>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8920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AA7BE13C-1BB0-42FC-B94E-D487C88CE759}"/>
            </a:ext>
          </a:extLst>
        </p:cNvPr>
        <p:cNvGrpSpPr/>
        <p:nvPr/>
      </p:nvGrpSpPr>
      <p:grpSpPr>
        <a:xfrm>
          <a:off x="0" y="0"/>
          <a:ext cx="0" cy="0"/>
          <a:chOff x="0" y="0"/>
          <a:chExt cx="0" cy="0"/>
        </a:xfrm>
      </p:grpSpPr>
      <p:pic>
        <p:nvPicPr>
          <p:cNvPr id="121" name="Google Shape;121;p3" descr="A group of people with a infinity symbol&#10;&#10;Description automatically generated">
            <a:extLst>
              <a:ext uri="{FF2B5EF4-FFF2-40B4-BE49-F238E27FC236}">
                <a16:creationId xmlns:a16="http://schemas.microsoft.com/office/drawing/2014/main" id="{F8902350-E9C8-E07F-D5AC-5D6474EE4E50}"/>
              </a:ext>
            </a:extLst>
          </p:cNvPr>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3" name="Google Shape;123;p3">
            <a:extLst>
              <a:ext uri="{FF2B5EF4-FFF2-40B4-BE49-F238E27FC236}">
                <a16:creationId xmlns:a16="http://schemas.microsoft.com/office/drawing/2014/main" id="{125FFF13-C95F-41F4-9EB4-F8CEC2B37425}"/>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smtClean="0"/>
              <a:t>8</a:t>
            </a:fld>
            <a:endParaRPr lang="en-GB"/>
          </a:p>
        </p:txBody>
      </p:sp>
      <p:sp>
        <p:nvSpPr>
          <p:cNvPr id="124" name="Google Shape;124;p3">
            <a:extLst>
              <a:ext uri="{FF2B5EF4-FFF2-40B4-BE49-F238E27FC236}">
                <a16:creationId xmlns:a16="http://schemas.microsoft.com/office/drawing/2014/main" id="{3B36CD26-C3E7-BE1C-ACAD-D75C5CFB1884}"/>
              </a:ext>
            </a:extLst>
          </p:cNvPr>
          <p:cNvSpPr txBox="1"/>
          <p:nvPr/>
        </p:nvSpPr>
        <p:spPr>
          <a:xfrm>
            <a:off x="2245599" y="301531"/>
            <a:ext cx="7209000" cy="752400"/>
          </a:xfrm>
          <a:prstGeom prst="rect">
            <a:avLst/>
          </a:prstGeom>
          <a:noFill/>
          <a:ln>
            <a:noFill/>
          </a:ln>
        </p:spPr>
        <p:txBody>
          <a:bodyPr spcFirstLastPara="1" wrap="square" lIns="91425" tIns="45700" rIns="91425" bIns="45700" anchor="b" anchorCtr="0">
            <a:normAutofit fontScale="92500"/>
          </a:bodyPr>
          <a:lstStyle/>
          <a:p>
            <a:pPr marL="0" marR="0" lvl="0" indent="0" algn="ctr" rtl="0">
              <a:lnSpc>
                <a:spcPct val="110000"/>
              </a:lnSpc>
              <a:spcBef>
                <a:spcPts val="0"/>
              </a:spcBef>
              <a:spcAft>
                <a:spcPts val="0"/>
              </a:spcAft>
              <a:buClr>
                <a:srgbClr val="674EA7"/>
              </a:buClr>
              <a:buSzPts val="4000"/>
              <a:buFont typeface="Calibri"/>
              <a:buNone/>
            </a:pPr>
            <a:r>
              <a:rPr lang="en-GB" sz="3200" b="1" cap="none" dirty="0">
                <a:solidFill>
                  <a:srgbClr val="674EA7"/>
                </a:solidFill>
                <a:latin typeface="Calibri"/>
                <a:ea typeface="Calibri"/>
                <a:cs typeface="Calibri"/>
                <a:sym typeface="Calibri"/>
              </a:rPr>
              <a:t> Kommunikointikumppani ja hänen roolinsa</a:t>
            </a:r>
            <a:endParaRPr lang="en-GB" sz="3200" b="1" cap="none" dirty="0">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3AB15437-C7D9-4714-5149-C776E898623C}"/>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lang="en-GB" b="1"/>
          </a:p>
        </p:txBody>
      </p:sp>
      <p:sp>
        <p:nvSpPr>
          <p:cNvPr id="122" name="Google Shape;122;p3">
            <a:extLst>
              <a:ext uri="{FF2B5EF4-FFF2-40B4-BE49-F238E27FC236}">
                <a16:creationId xmlns:a16="http://schemas.microsoft.com/office/drawing/2014/main" id="{37A52318-3678-0D5F-E2EA-43163DC7EE7F}"/>
              </a:ext>
            </a:extLst>
          </p:cNvPr>
          <p:cNvSpPr txBox="1">
            <a:spLocks noGrp="1"/>
          </p:cNvSpPr>
          <p:nvPr>
            <p:ph type="ftr" idx="11"/>
          </p:nvPr>
        </p:nvSpPr>
        <p:spPr>
          <a:xfrm>
            <a:off x="9062756" y="6417561"/>
            <a:ext cx="2329430" cy="206974"/>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a:t>COM-IN KA220-VET-9A87A6EF © is licensed under CC BY-NC-SA 4.0.</a:t>
            </a:r>
          </a:p>
        </p:txBody>
      </p:sp>
      <p:pic>
        <p:nvPicPr>
          <p:cNvPr id="4" name="Image 3">
            <a:extLst>
              <a:ext uri="{FF2B5EF4-FFF2-40B4-BE49-F238E27FC236}">
                <a16:creationId xmlns:a16="http://schemas.microsoft.com/office/drawing/2014/main" id="{0F0DEC17-3959-5FC8-0969-E1C7806A203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4146787" y="2265549"/>
            <a:ext cx="3091736" cy="3082775"/>
          </a:xfrm>
          <a:prstGeom prst="rect">
            <a:avLst/>
          </a:prstGeom>
        </p:spPr>
      </p:pic>
      <p:sp>
        <p:nvSpPr>
          <p:cNvPr id="5" name="Arc 4">
            <a:extLst>
              <a:ext uri="{FF2B5EF4-FFF2-40B4-BE49-F238E27FC236}">
                <a16:creationId xmlns:a16="http://schemas.microsoft.com/office/drawing/2014/main" id="{1AF121F8-DF53-D6EB-4E7C-BA4D179F6146}"/>
              </a:ext>
            </a:extLst>
          </p:cNvPr>
          <p:cNvSpPr/>
          <p:nvPr/>
        </p:nvSpPr>
        <p:spPr>
          <a:xfrm flipH="1">
            <a:off x="6964438" y="3035983"/>
            <a:ext cx="2598821" cy="654518"/>
          </a:xfrm>
          <a:prstGeom prst="arc">
            <a:avLst/>
          </a:prstGeom>
          <a:ln w="28575">
            <a:solidFill>
              <a:srgbClr val="7030A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ZoneTexte 6">
            <a:extLst>
              <a:ext uri="{FF2B5EF4-FFF2-40B4-BE49-F238E27FC236}">
                <a16:creationId xmlns:a16="http://schemas.microsoft.com/office/drawing/2014/main" id="{431656A1-DA65-DB34-AE38-4AFCEFA0B576}"/>
              </a:ext>
            </a:extLst>
          </p:cNvPr>
          <p:cNvSpPr txBox="1"/>
          <p:nvPr/>
        </p:nvSpPr>
        <p:spPr>
          <a:xfrm>
            <a:off x="8376930" y="2533328"/>
            <a:ext cx="2700539" cy="646331"/>
          </a:xfrm>
          <a:prstGeom prst="rect">
            <a:avLst/>
          </a:prstGeom>
          <a:noFill/>
        </p:spPr>
        <p:txBody>
          <a:bodyPr wrap="square" rtlCol="0">
            <a:spAutoFit/>
          </a:bodyPr>
          <a:lstStyle/>
          <a:p>
            <a:r>
              <a:rPr lang="en-GB" sz="1800" dirty="0">
                <a:solidFill>
                  <a:srgbClr val="7030A0"/>
                </a:solidFill>
              </a:rPr>
              <a:t>Henkilö, jolla on erityisiä viestintätarpeita</a:t>
            </a:r>
            <a:endParaRPr lang="en-GB" sz="1800" b="1" dirty="0">
              <a:solidFill>
                <a:srgbClr val="7030A0"/>
              </a:solidFill>
            </a:endParaRPr>
          </a:p>
        </p:txBody>
      </p:sp>
      <p:sp>
        <p:nvSpPr>
          <p:cNvPr id="10" name="ZoneTexte 9">
            <a:extLst>
              <a:ext uri="{FF2B5EF4-FFF2-40B4-BE49-F238E27FC236}">
                <a16:creationId xmlns:a16="http://schemas.microsoft.com/office/drawing/2014/main" id="{17446FF7-93B5-F2B2-703E-2F3D22A45AC6}"/>
              </a:ext>
            </a:extLst>
          </p:cNvPr>
          <p:cNvSpPr txBox="1"/>
          <p:nvPr/>
        </p:nvSpPr>
        <p:spPr>
          <a:xfrm>
            <a:off x="388360" y="2306671"/>
            <a:ext cx="2698175" cy="369332"/>
          </a:xfrm>
          <a:prstGeom prst="rect">
            <a:avLst/>
          </a:prstGeom>
          <a:noFill/>
        </p:spPr>
        <p:txBody>
          <a:bodyPr wrap="none" rtlCol="0">
            <a:spAutoFit/>
          </a:bodyPr>
          <a:lstStyle/>
          <a:p>
            <a:r>
              <a:rPr lang="en-GB" sz="1800" dirty="0">
                <a:solidFill>
                  <a:srgbClr val="7030A0"/>
                </a:solidFill>
              </a:rPr>
              <a:t>Viestintäkumppanit</a:t>
            </a:r>
            <a:endParaRPr lang="en-GB" sz="1800" b="1" dirty="0">
              <a:solidFill>
                <a:srgbClr val="7030A0"/>
              </a:solidFill>
            </a:endParaRPr>
          </a:p>
        </p:txBody>
      </p:sp>
      <p:sp>
        <p:nvSpPr>
          <p:cNvPr id="13" name="Arc 12">
            <a:extLst>
              <a:ext uri="{FF2B5EF4-FFF2-40B4-BE49-F238E27FC236}">
                <a16:creationId xmlns:a16="http://schemas.microsoft.com/office/drawing/2014/main" id="{DD13CE2D-ADA8-2774-0699-599CAA9C8768}"/>
              </a:ext>
            </a:extLst>
          </p:cNvPr>
          <p:cNvSpPr/>
          <p:nvPr/>
        </p:nvSpPr>
        <p:spPr>
          <a:xfrm>
            <a:off x="1741097" y="2396546"/>
            <a:ext cx="2598821" cy="654518"/>
          </a:xfrm>
          <a:prstGeom prst="arc">
            <a:avLst/>
          </a:prstGeom>
          <a:ln w="28575">
            <a:solidFill>
              <a:srgbClr val="7030A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ZoneTexte 16">
            <a:extLst>
              <a:ext uri="{FF2B5EF4-FFF2-40B4-BE49-F238E27FC236}">
                <a16:creationId xmlns:a16="http://schemas.microsoft.com/office/drawing/2014/main" id="{F1D10AA8-565D-4DC3-2B3A-6438FB595FBF}"/>
              </a:ext>
            </a:extLst>
          </p:cNvPr>
          <p:cNvSpPr txBox="1"/>
          <p:nvPr/>
        </p:nvSpPr>
        <p:spPr>
          <a:xfrm>
            <a:off x="2883271" y="1140502"/>
            <a:ext cx="6098058" cy="1013291"/>
          </a:xfrm>
          <a:prstGeom prst="rect">
            <a:avLst/>
          </a:prstGeom>
          <a:noFill/>
        </p:spPr>
        <p:txBody>
          <a:bodyPr wrap="square">
            <a:spAutoFit/>
          </a:bodyPr>
          <a:lstStyle/>
          <a:p>
            <a:pPr algn="ctr">
              <a:lnSpc>
                <a:spcPct val="114000"/>
              </a:lnSpc>
            </a:pPr>
            <a:r>
              <a:rPr lang="en-GB" sz="1800" dirty="0">
                <a:solidFill>
                  <a:srgbClr val="000000"/>
                </a:solidFill>
                <a:effectLst/>
                <a:latin typeface="+mn-lt"/>
                <a:ea typeface="Calibri" panose="020F0502020204030204" pitchFamily="34" charset="0"/>
                <a:cs typeface="Times New Roman" panose="02020603050405020304" pitchFamily="18" charset="0"/>
              </a:rPr>
              <a:t>Viestinnällisen vuorovaikutuksen onnistuminen riippuu jokaisen </a:t>
            </a:r>
            <a:r>
              <a:rPr lang="fr-BE" sz="1800" dirty="0">
                <a:effectLst/>
                <a:latin typeface="+mn-lt"/>
              </a:rPr>
              <a:t>vuorovaikutukseen</a:t>
            </a:r>
            <a:r>
              <a:rPr lang="en-GB" sz="1800" dirty="0">
                <a:solidFill>
                  <a:srgbClr val="000000"/>
                </a:solidFill>
                <a:effectLst/>
                <a:latin typeface="+mn-lt"/>
                <a:ea typeface="Calibri" panose="020F0502020204030204" pitchFamily="34" charset="0"/>
                <a:cs typeface="Times New Roman" panose="02020603050405020304" pitchFamily="18" charset="0"/>
              </a:rPr>
              <a:t> osallistuvan yksilön viestintätaidoista</a:t>
            </a:r>
            <a:r>
              <a:rPr lang="fr-BE" sz="1800" dirty="0">
                <a:effectLst/>
                <a:latin typeface="+mn-lt"/>
              </a:rPr>
              <a:t>. </a:t>
            </a:r>
            <a:endParaRPr lang="fr-FR" sz="1800" dirty="0">
              <a:latin typeface="+mn-lt"/>
            </a:endParaRPr>
          </a:p>
        </p:txBody>
      </p:sp>
      <p:sp>
        <p:nvSpPr>
          <p:cNvPr id="20" name="ZoneTexte 19">
            <a:extLst>
              <a:ext uri="{FF2B5EF4-FFF2-40B4-BE49-F238E27FC236}">
                <a16:creationId xmlns:a16="http://schemas.microsoft.com/office/drawing/2014/main" id="{10C1C358-23E7-13FD-38CD-3056E51B5D09}"/>
              </a:ext>
            </a:extLst>
          </p:cNvPr>
          <p:cNvSpPr txBox="1"/>
          <p:nvPr/>
        </p:nvSpPr>
        <p:spPr>
          <a:xfrm>
            <a:off x="272744" y="5296508"/>
            <a:ext cx="10441459" cy="1329082"/>
          </a:xfrm>
          <a:prstGeom prst="rect">
            <a:avLst/>
          </a:prstGeom>
          <a:noFill/>
        </p:spPr>
        <p:txBody>
          <a:bodyPr wrap="square">
            <a:spAutoFit/>
          </a:bodyPr>
          <a:lstStyle/>
          <a:p>
            <a:pPr>
              <a:lnSpc>
                <a:spcPct val="114000"/>
              </a:lnSpc>
            </a:pPr>
            <a:r>
              <a:rPr lang="en-GB" sz="1800" dirty="0">
                <a:effectLst/>
                <a:latin typeface="+mn-lt"/>
                <a:ea typeface="Calibri" panose="020F0502020204030204" pitchFamily="34" charset="0"/>
                <a:cs typeface="Times New Roman" panose="02020603050405020304" pitchFamily="18" charset="0"/>
              </a:rPr>
              <a:t>Kommunikaatiovaikeudet vaikuttavat :</a:t>
            </a:r>
          </a:p>
          <a:p>
            <a:pPr>
              <a:lnSpc>
                <a:spcPct val="114000"/>
              </a:lnSpc>
            </a:pPr>
            <a:r>
              <a:rPr lang="en-GB" sz="1800" dirty="0">
                <a:effectLst/>
                <a:latin typeface="+mn-lt"/>
                <a:ea typeface="Calibri" panose="020F0502020204030204" pitchFamily="34" charset="0"/>
                <a:cs typeface="Times New Roman" panose="02020603050405020304" pitchFamily="18" charset="0"/>
              </a:rPr>
              <a:t>- suoraan asianomaisiin henkilöihin </a:t>
            </a:r>
          </a:p>
          <a:p>
            <a:pPr>
              <a:lnSpc>
                <a:spcPct val="114000"/>
              </a:lnSpc>
            </a:pPr>
            <a:r>
              <a:rPr lang="en-GB" sz="1800" dirty="0">
                <a:effectLst/>
                <a:latin typeface="+mn-lt"/>
                <a:ea typeface="Calibri" panose="020F0502020204030204" pitchFamily="34" charset="0"/>
                <a:cs typeface="Times New Roman" panose="02020603050405020304" pitchFamily="18" charset="0"/>
              </a:rPr>
              <a:t>- epäsuorasti heidän perheisiinsä laajempiin "laajennettuihin" kommunikointikumppaneihin, kuten elämänkumppaneihin/ystäviin, ammattilaisiin ja yhteisön jäseniin. </a:t>
            </a:r>
            <a:endParaRPr lang="fr-FR" sz="1800" dirty="0">
              <a:latin typeface="+mn-lt"/>
            </a:endParaRPr>
          </a:p>
        </p:txBody>
      </p:sp>
      <p:sp>
        <p:nvSpPr>
          <p:cNvPr id="3" name="Tekstin paikkamerkki 2">
            <a:extLst>
              <a:ext uri="{FF2B5EF4-FFF2-40B4-BE49-F238E27FC236}">
                <a16:creationId xmlns:a16="http://schemas.microsoft.com/office/drawing/2014/main" id="{A4F035B4-C9C9-211A-CB2F-8D08E5906C8C}"/>
              </a:ext>
            </a:extLst>
          </p:cNvPr>
          <p:cNvSpPr>
            <a:spLocks noGrp="1"/>
          </p:cNvSpPr>
          <p:nvPr>
            <p:ph type="body" idx="1"/>
          </p:nvPr>
        </p:nvSpPr>
        <p:spPr/>
        <p:txBody>
          <a:bodyPr/>
          <a:lstStyle/>
          <a:p>
            <a:endParaRPr lang="fi-FI"/>
          </a:p>
        </p:txBody>
      </p:sp>
      <p:pic>
        <p:nvPicPr>
          <p:cNvPr id="6" name="Picture 2" descr="Une image contenant symbole, drapeau, texte, Police&#10;&#10;Description générée automatiquement">
            <a:extLst>
              <a:ext uri="{FF2B5EF4-FFF2-40B4-BE49-F238E27FC236}">
                <a16:creationId xmlns:a16="http://schemas.microsoft.com/office/drawing/2014/main" id="{72849B86-90A3-99F7-0C05-1BCFFCB1B72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00766" y="267475"/>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2856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805D49C3-63E7-0CFC-D683-A2BBCDBAA069}"/>
            </a:ext>
          </a:extLst>
        </p:cNvPr>
        <p:cNvGrpSpPr/>
        <p:nvPr/>
      </p:nvGrpSpPr>
      <p:grpSpPr>
        <a:xfrm>
          <a:off x="0" y="0"/>
          <a:ext cx="0" cy="0"/>
          <a:chOff x="0" y="0"/>
          <a:chExt cx="0" cy="0"/>
        </a:xfrm>
      </p:grpSpPr>
      <p:sp>
        <p:nvSpPr>
          <p:cNvPr id="8" name="Ellipse 7">
            <a:extLst>
              <a:ext uri="{FF2B5EF4-FFF2-40B4-BE49-F238E27FC236}">
                <a16:creationId xmlns:a16="http://schemas.microsoft.com/office/drawing/2014/main" id="{CD9A0BCD-B198-6D7B-9B2B-A96934040305}"/>
              </a:ext>
            </a:extLst>
          </p:cNvPr>
          <p:cNvSpPr/>
          <p:nvPr/>
        </p:nvSpPr>
        <p:spPr>
          <a:xfrm>
            <a:off x="260387" y="1285103"/>
            <a:ext cx="5312509" cy="5325054"/>
          </a:xfrm>
          <a:prstGeom prst="ellips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1" name="Google Shape;121;p3" descr="A group of people with a infinity symbol&#10;&#10;Description automatically generated">
            <a:extLst>
              <a:ext uri="{FF2B5EF4-FFF2-40B4-BE49-F238E27FC236}">
                <a16:creationId xmlns:a16="http://schemas.microsoft.com/office/drawing/2014/main" id="{845EC993-31A1-E071-A23A-BD51C146CB45}"/>
              </a:ext>
            </a:extLst>
          </p:cNvPr>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3" name="Google Shape;123;p3">
            <a:extLst>
              <a:ext uri="{FF2B5EF4-FFF2-40B4-BE49-F238E27FC236}">
                <a16:creationId xmlns:a16="http://schemas.microsoft.com/office/drawing/2014/main" id="{4BC0B0E3-A364-D22C-912F-4EC5CCA4D2A0}"/>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GB" smtClean="0"/>
              <a:t>9</a:t>
            </a:fld>
            <a:endParaRPr lang="en-GB"/>
          </a:p>
        </p:txBody>
      </p:sp>
      <p:sp>
        <p:nvSpPr>
          <p:cNvPr id="122" name="Google Shape;122;p3">
            <a:extLst>
              <a:ext uri="{FF2B5EF4-FFF2-40B4-BE49-F238E27FC236}">
                <a16:creationId xmlns:a16="http://schemas.microsoft.com/office/drawing/2014/main" id="{CEB4C327-892D-B537-D812-8CF17521B4BB}"/>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GB"/>
              <a:t>COM-IN KA220-VET-9A87A6EF © is licensed under CC BY-NC-SA 4.0.</a:t>
            </a:r>
          </a:p>
        </p:txBody>
      </p:sp>
      <p:sp>
        <p:nvSpPr>
          <p:cNvPr id="6" name="Google Shape;124;p3">
            <a:extLst>
              <a:ext uri="{FF2B5EF4-FFF2-40B4-BE49-F238E27FC236}">
                <a16:creationId xmlns:a16="http://schemas.microsoft.com/office/drawing/2014/main" id="{612D0524-00F6-4103-9FB0-7B0ADED4540C}"/>
              </a:ext>
            </a:extLst>
          </p:cNvPr>
          <p:cNvSpPr txBox="1"/>
          <p:nvPr/>
        </p:nvSpPr>
        <p:spPr>
          <a:xfrm>
            <a:off x="1951759" y="366128"/>
            <a:ext cx="7961082" cy="1164836"/>
          </a:xfrm>
          <a:prstGeom prst="rect">
            <a:avLst/>
          </a:prstGeom>
          <a:noFill/>
          <a:ln>
            <a:noFill/>
          </a:ln>
        </p:spPr>
        <p:txBody>
          <a:bodyPr spcFirstLastPara="1" wrap="square" lIns="91425" tIns="45700" rIns="91425" bIns="45700" anchor="b" anchorCtr="0">
            <a:normAutofit fontScale="77500" lnSpcReduction="20000"/>
          </a:bodyPr>
          <a:lstStyle/>
          <a:p>
            <a:pPr marL="0" marR="0" lvl="0" indent="0" algn="ctr" rtl="0">
              <a:lnSpc>
                <a:spcPct val="110000"/>
              </a:lnSpc>
              <a:spcBef>
                <a:spcPts val="0"/>
              </a:spcBef>
              <a:spcAft>
                <a:spcPts val="0"/>
              </a:spcAft>
              <a:buClr>
                <a:srgbClr val="674EA7"/>
              </a:buClr>
              <a:buSzPts val="4000"/>
              <a:buFont typeface="Calibri"/>
              <a:buNone/>
            </a:pPr>
            <a:r>
              <a:rPr lang="en-GB" sz="3200" b="1" dirty="0">
                <a:solidFill>
                  <a:srgbClr val="674EA7"/>
                </a:solidFill>
                <a:latin typeface="Calibri"/>
                <a:ea typeface="Calibri"/>
                <a:cs typeface="Calibri"/>
                <a:sym typeface="Calibri"/>
              </a:rPr>
              <a:t> Viestintäverkostot: mielenkiintoinen väline, jonka avulla voidaan kartoittaa erityistarpeita omaavan henkilön viestintäkumppanit.</a:t>
            </a:r>
            <a:endParaRPr lang="en-GB" sz="3200" b="1" cap="none" dirty="0">
              <a:solidFill>
                <a:schemeClr val="dk2"/>
              </a:solidFill>
              <a:latin typeface="Calibri"/>
              <a:ea typeface="Calibri"/>
              <a:cs typeface="Calibri"/>
              <a:sym typeface="Calibri"/>
            </a:endParaRPr>
          </a:p>
        </p:txBody>
      </p:sp>
      <p:sp>
        <p:nvSpPr>
          <p:cNvPr id="3" name="Ellipse 2">
            <a:extLst>
              <a:ext uri="{FF2B5EF4-FFF2-40B4-BE49-F238E27FC236}">
                <a16:creationId xmlns:a16="http://schemas.microsoft.com/office/drawing/2014/main" id="{9AC6FAC2-783B-D880-CC2C-8D0C7FC25195}"/>
              </a:ext>
            </a:extLst>
          </p:cNvPr>
          <p:cNvSpPr/>
          <p:nvPr/>
        </p:nvSpPr>
        <p:spPr>
          <a:xfrm>
            <a:off x="605481" y="1723678"/>
            <a:ext cx="4616277" cy="4521354"/>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llipse 3">
            <a:extLst>
              <a:ext uri="{FF2B5EF4-FFF2-40B4-BE49-F238E27FC236}">
                <a16:creationId xmlns:a16="http://schemas.microsoft.com/office/drawing/2014/main" id="{0FC33452-4376-2487-774D-F521D07F75B9}"/>
              </a:ext>
            </a:extLst>
          </p:cNvPr>
          <p:cNvSpPr/>
          <p:nvPr/>
        </p:nvSpPr>
        <p:spPr>
          <a:xfrm>
            <a:off x="1072462" y="2195669"/>
            <a:ext cx="3682314" cy="3577371"/>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llipse 4">
            <a:extLst>
              <a:ext uri="{FF2B5EF4-FFF2-40B4-BE49-F238E27FC236}">
                <a16:creationId xmlns:a16="http://schemas.microsoft.com/office/drawing/2014/main" id="{0FDC5E1A-DDB7-52F3-C03D-14A0FB04917C}"/>
              </a:ext>
            </a:extLst>
          </p:cNvPr>
          <p:cNvSpPr/>
          <p:nvPr/>
        </p:nvSpPr>
        <p:spPr>
          <a:xfrm>
            <a:off x="1535840" y="2629229"/>
            <a:ext cx="2755557" cy="2710249"/>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a:extLst>
              <a:ext uri="{FF2B5EF4-FFF2-40B4-BE49-F238E27FC236}">
                <a16:creationId xmlns:a16="http://schemas.microsoft.com/office/drawing/2014/main" id="{C3DA13B2-58EE-4B88-0287-ED3F17A29E3E}"/>
              </a:ext>
            </a:extLst>
          </p:cNvPr>
          <p:cNvSpPr/>
          <p:nvPr/>
        </p:nvSpPr>
        <p:spPr>
          <a:xfrm>
            <a:off x="1951759" y="2990335"/>
            <a:ext cx="1977690" cy="1989438"/>
          </a:xfrm>
          <a:prstGeom prst="ellips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 name="Image 1">
            <a:extLst>
              <a:ext uri="{FF2B5EF4-FFF2-40B4-BE49-F238E27FC236}">
                <a16:creationId xmlns:a16="http://schemas.microsoft.com/office/drawing/2014/main" id="{60E497E0-487B-7955-3A01-6AE681575B1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foregroundMark x1="75652" y1="40552" x2="74783" y2="58721"/>
                        <a14:foregroundMark x1="77681" y1="36047" x2="77826" y2="38081"/>
                        <a14:foregroundMark x1="72029" y1="35756" x2="71449" y2="42587"/>
                        <a14:foregroundMark x1="70000" y1="40552" x2="70580" y2="40552"/>
                        <a14:backgroundMark x1="55942" y1="15988" x2="54203" y2="39971"/>
                        <a14:backgroundMark x1="54203" y1="39971" x2="46377" y2="31541"/>
                        <a14:backgroundMark x1="46377" y1="31541" x2="42319" y2="18750"/>
                        <a14:backgroundMark x1="27971" y1="16570" x2="49565" y2="45640"/>
                        <a14:backgroundMark x1="49565" y1="45640" x2="50000" y2="47384"/>
                        <a14:backgroundMark x1="79565" y1="17151" x2="78406" y2="21076"/>
                        <a14:backgroundMark x1="67246" y1="21948" x2="67246" y2="21948"/>
                        <a14:backgroundMark x1="11594" y1="26744" x2="17826" y2="58140"/>
                        <a14:backgroundMark x1="13913" y1="51308" x2="16087" y2="67733"/>
                        <a14:backgroundMark x1="22029" y1="31831" x2="22029" y2="31831"/>
                        <a14:backgroundMark x1="22029" y1="29215" x2="21159" y2="38663"/>
                        <a14:backgroundMark x1="70000" y1="30378" x2="69710" y2="32413"/>
                        <a14:backgroundMark x1="81014" y1="30087" x2="81014" y2="31541"/>
                        <a14:backgroundMark x1="80725" y1="31831" x2="80725" y2="32703"/>
                        <a14:backgroundMark x1="80725" y1="33285" x2="80725" y2="33285"/>
                      </a14:backgroundRemoval>
                    </a14:imgEffect>
                  </a14:imgLayer>
                </a14:imgProps>
              </a:ext>
            </a:extLst>
          </a:blip>
          <a:stretch>
            <a:fillRect/>
          </a:stretch>
        </p:blipFill>
        <p:spPr>
          <a:xfrm>
            <a:off x="1547663" y="2725589"/>
            <a:ext cx="1933846" cy="1928241"/>
          </a:xfrm>
          <a:prstGeom prst="rect">
            <a:avLst/>
          </a:prstGeom>
        </p:spPr>
      </p:pic>
      <p:sp>
        <p:nvSpPr>
          <p:cNvPr id="15" name="ZoneTexte 14">
            <a:extLst>
              <a:ext uri="{FF2B5EF4-FFF2-40B4-BE49-F238E27FC236}">
                <a16:creationId xmlns:a16="http://schemas.microsoft.com/office/drawing/2014/main" id="{B6E06B84-C8FE-44D8-CDCB-E12C9862719A}"/>
              </a:ext>
            </a:extLst>
          </p:cNvPr>
          <p:cNvSpPr txBox="1"/>
          <p:nvPr/>
        </p:nvSpPr>
        <p:spPr>
          <a:xfrm>
            <a:off x="3481509" y="4453775"/>
            <a:ext cx="441146" cy="400110"/>
          </a:xfrm>
          <a:prstGeom prst="rect">
            <a:avLst/>
          </a:prstGeom>
          <a:noFill/>
        </p:spPr>
        <p:txBody>
          <a:bodyPr wrap="none" rtlCol="0">
            <a:spAutoFit/>
          </a:bodyPr>
          <a:lstStyle/>
          <a:p>
            <a:r>
              <a:rPr lang="fr-FR" sz="2000" dirty="0"/>
              <a:t>1️⃣</a:t>
            </a:r>
          </a:p>
        </p:txBody>
      </p:sp>
      <p:sp>
        <p:nvSpPr>
          <p:cNvPr id="17" name="ZoneTexte 16">
            <a:extLst>
              <a:ext uri="{FF2B5EF4-FFF2-40B4-BE49-F238E27FC236}">
                <a16:creationId xmlns:a16="http://schemas.microsoft.com/office/drawing/2014/main" id="{84C81E3C-70C4-991D-86D2-3B219EAFD9B7}"/>
              </a:ext>
            </a:extLst>
          </p:cNvPr>
          <p:cNvSpPr txBox="1"/>
          <p:nvPr/>
        </p:nvSpPr>
        <p:spPr>
          <a:xfrm>
            <a:off x="4007286" y="3970203"/>
            <a:ext cx="441146" cy="400110"/>
          </a:xfrm>
          <a:prstGeom prst="rect">
            <a:avLst/>
          </a:prstGeom>
          <a:noFill/>
        </p:spPr>
        <p:txBody>
          <a:bodyPr wrap="none" rtlCol="0">
            <a:spAutoFit/>
          </a:bodyPr>
          <a:lstStyle/>
          <a:p>
            <a:r>
              <a:rPr lang="fr-FR" sz="2000" dirty="0"/>
              <a:t>2️⃣</a:t>
            </a:r>
          </a:p>
        </p:txBody>
      </p:sp>
      <p:sp>
        <p:nvSpPr>
          <p:cNvPr id="20" name="ZoneTexte 19">
            <a:extLst>
              <a:ext uri="{FF2B5EF4-FFF2-40B4-BE49-F238E27FC236}">
                <a16:creationId xmlns:a16="http://schemas.microsoft.com/office/drawing/2014/main" id="{EA95EE46-FEB1-76DD-122C-9716B4C0E101}"/>
              </a:ext>
            </a:extLst>
          </p:cNvPr>
          <p:cNvSpPr txBox="1"/>
          <p:nvPr/>
        </p:nvSpPr>
        <p:spPr>
          <a:xfrm>
            <a:off x="4486743" y="3429000"/>
            <a:ext cx="441146" cy="400110"/>
          </a:xfrm>
          <a:prstGeom prst="rect">
            <a:avLst/>
          </a:prstGeom>
          <a:noFill/>
        </p:spPr>
        <p:txBody>
          <a:bodyPr wrap="none" rtlCol="0">
            <a:spAutoFit/>
          </a:bodyPr>
          <a:lstStyle/>
          <a:p>
            <a:r>
              <a:rPr lang="fr-FR" sz="2000" dirty="0"/>
              <a:t>3️⃣</a:t>
            </a:r>
          </a:p>
        </p:txBody>
      </p:sp>
      <p:sp>
        <p:nvSpPr>
          <p:cNvPr id="22" name="ZoneTexte 21">
            <a:extLst>
              <a:ext uri="{FF2B5EF4-FFF2-40B4-BE49-F238E27FC236}">
                <a16:creationId xmlns:a16="http://schemas.microsoft.com/office/drawing/2014/main" id="{1B05DD49-A25A-4DD2-EF85-98FBD7F58A8B}"/>
              </a:ext>
            </a:extLst>
          </p:cNvPr>
          <p:cNvSpPr txBox="1"/>
          <p:nvPr/>
        </p:nvSpPr>
        <p:spPr>
          <a:xfrm>
            <a:off x="4819531" y="2990335"/>
            <a:ext cx="441146" cy="400110"/>
          </a:xfrm>
          <a:prstGeom prst="rect">
            <a:avLst/>
          </a:prstGeom>
          <a:noFill/>
        </p:spPr>
        <p:txBody>
          <a:bodyPr wrap="none" rtlCol="0">
            <a:spAutoFit/>
          </a:bodyPr>
          <a:lstStyle/>
          <a:p>
            <a:r>
              <a:rPr lang="fr-FR" sz="2000" dirty="0"/>
              <a:t>4️⃣</a:t>
            </a:r>
          </a:p>
        </p:txBody>
      </p:sp>
      <p:sp>
        <p:nvSpPr>
          <p:cNvPr id="23" name="ZoneTexte 22">
            <a:extLst>
              <a:ext uri="{FF2B5EF4-FFF2-40B4-BE49-F238E27FC236}">
                <a16:creationId xmlns:a16="http://schemas.microsoft.com/office/drawing/2014/main" id="{B747590B-3AB5-0884-93D3-75CCC143F508}"/>
              </a:ext>
            </a:extLst>
          </p:cNvPr>
          <p:cNvSpPr txBox="1"/>
          <p:nvPr/>
        </p:nvSpPr>
        <p:spPr>
          <a:xfrm>
            <a:off x="5024809" y="2525694"/>
            <a:ext cx="441146" cy="400110"/>
          </a:xfrm>
          <a:prstGeom prst="rect">
            <a:avLst/>
          </a:prstGeom>
          <a:noFill/>
        </p:spPr>
        <p:txBody>
          <a:bodyPr wrap="none" rtlCol="0">
            <a:spAutoFit/>
          </a:bodyPr>
          <a:lstStyle/>
          <a:p>
            <a:r>
              <a:rPr lang="fr-FR" sz="2000" dirty="0"/>
              <a:t>5️⃣</a:t>
            </a:r>
          </a:p>
        </p:txBody>
      </p:sp>
      <p:sp>
        <p:nvSpPr>
          <p:cNvPr id="24" name="ZoneTexte 23">
            <a:extLst>
              <a:ext uri="{FF2B5EF4-FFF2-40B4-BE49-F238E27FC236}">
                <a16:creationId xmlns:a16="http://schemas.microsoft.com/office/drawing/2014/main" id="{1F64442B-5B28-6809-2807-532104A3C8B1}"/>
              </a:ext>
            </a:extLst>
          </p:cNvPr>
          <p:cNvSpPr txBox="1"/>
          <p:nvPr/>
        </p:nvSpPr>
        <p:spPr>
          <a:xfrm>
            <a:off x="5957665" y="2016575"/>
            <a:ext cx="5959428" cy="1482970"/>
          </a:xfrm>
          <a:prstGeom prst="rect">
            <a:avLst/>
          </a:prstGeom>
          <a:noFill/>
        </p:spPr>
        <p:txBody>
          <a:bodyPr wrap="square">
            <a:spAutoFit/>
          </a:bodyPr>
          <a:lstStyle/>
          <a:p>
            <a:pPr>
              <a:lnSpc>
                <a:spcPct val="114000"/>
              </a:lnSpc>
              <a:spcBef>
                <a:spcPts val="600"/>
              </a:spcBef>
            </a:pPr>
            <a:r>
              <a:rPr lang="en-GB" sz="1800" dirty="0">
                <a:effectLst/>
                <a:latin typeface="+mn-lt"/>
                <a:ea typeface="Calibri" panose="020F0502020204030204" pitchFamily="34" charset="0"/>
                <a:cs typeface="Times New Roman" panose="02020603050405020304" pitchFamily="18" charset="0"/>
              </a:rPr>
              <a:t>Tunnistaminen:</a:t>
            </a:r>
          </a:p>
          <a:p>
            <a:pPr marL="285750" indent="-285750">
              <a:lnSpc>
                <a:spcPct val="114000"/>
              </a:lnSpc>
              <a:spcBef>
                <a:spcPts val="600"/>
              </a:spcBef>
              <a:buFont typeface="Arial" panose="020B0604020202020204" pitchFamily="34" charset="0"/>
              <a:buChar char="•"/>
            </a:pPr>
            <a:r>
              <a:rPr lang="en-GB" sz="1800" dirty="0">
                <a:effectLst/>
                <a:latin typeface="+mn-lt"/>
                <a:ea typeface="Calibri" panose="020F0502020204030204" pitchFamily="34" charset="0"/>
                <a:cs typeface="Times New Roman" panose="02020603050405020304" pitchFamily="18" charset="0"/>
              </a:rPr>
              <a:t>pysyviä ja välttämättömiä kommunikointikumppaneita</a:t>
            </a:r>
          </a:p>
          <a:p>
            <a:pPr marL="285750" indent="-285750">
              <a:lnSpc>
                <a:spcPct val="114000"/>
              </a:lnSpc>
              <a:spcBef>
                <a:spcPts val="600"/>
              </a:spcBef>
              <a:buFont typeface="Arial" panose="020B0604020202020204" pitchFamily="34" charset="0"/>
              <a:buChar char="•"/>
            </a:pPr>
            <a:r>
              <a:rPr lang="en-GB" sz="1800" dirty="0">
                <a:effectLst/>
                <a:latin typeface="+mn-lt"/>
                <a:ea typeface="Calibri" panose="020F0502020204030204" pitchFamily="34" charset="0"/>
                <a:cs typeface="Times New Roman" panose="02020603050405020304" pitchFamily="18" charset="0"/>
              </a:rPr>
              <a:t>kommunikointikumppanit, jotka voisivat hyötyä tuesta vuorovaikutuksen parantamiseksi henkilön kanssa.</a:t>
            </a:r>
            <a:endParaRPr lang="fr-FR" sz="1800" dirty="0">
              <a:latin typeface="+mn-lt"/>
            </a:endParaRPr>
          </a:p>
        </p:txBody>
      </p:sp>
      <p:sp>
        <p:nvSpPr>
          <p:cNvPr id="25" name="ZoneTexte 24">
            <a:extLst>
              <a:ext uri="{FF2B5EF4-FFF2-40B4-BE49-F238E27FC236}">
                <a16:creationId xmlns:a16="http://schemas.microsoft.com/office/drawing/2014/main" id="{9A8DE2CB-2CB8-93D0-DC51-1D35FBF98937}"/>
              </a:ext>
            </a:extLst>
          </p:cNvPr>
          <p:cNvSpPr txBox="1"/>
          <p:nvPr/>
        </p:nvSpPr>
        <p:spPr>
          <a:xfrm>
            <a:off x="4707316" y="6273706"/>
            <a:ext cx="3377848" cy="307777"/>
          </a:xfrm>
          <a:prstGeom prst="rect">
            <a:avLst/>
          </a:prstGeom>
          <a:noFill/>
        </p:spPr>
        <p:txBody>
          <a:bodyPr wrap="none" rtlCol="0">
            <a:spAutoFit/>
          </a:bodyPr>
          <a:lstStyle/>
          <a:p>
            <a:r>
              <a:rPr lang="fr-FR" dirty="0" err="1"/>
              <a:t>Mukailtu lähteestä Beukelman </a:t>
            </a:r>
            <a:r>
              <a:rPr lang="fr-FR" dirty="0"/>
              <a:t>&amp; Light (2020).</a:t>
            </a:r>
          </a:p>
        </p:txBody>
      </p:sp>
      <p:sp>
        <p:nvSpPr>
          <p:cNvPr id="9" name="ZoneTexte 8">
            <a:extLst>
              <a:ext uri="{FF2B5EF4-FFF2-40B4-BE49-F238E27FC236}">
                <a16:creationId xmlns:a16="http://schemas.microsoft.com/office/drawing/2014/main" id="{E89D6E0E-DBDF-2AB5-FCC7-B1FD76940CE1}"/>
              </a:ext>
            </a:extLst>
          </p:cNvPr>
          <p:cNvSpPr txBox="1"/>
          <p:nvPr/>
        </p:nvSpPr>
        <p:spPr>
          <a:xfrm>
            <a:off x="5932300" y="4154574"/>
            <a:ext cx="5959428" cy="697435"/>
          </a:xfrm>
          <a:prstGeom prst="rect">
            <a:avLst/>
          </a:prstGeom>
          <a:noFill/>
        </p:spPr>
        <p:txBody>
          <a:bodyPr wrap="square">
            <a:spAutoFit/>
          </a:bodyPr>
          <a:lstStyle/>
          <a:p>
            <a:pPr>
              <a:lnSpc>
                <a:spcPct val="114000"/>
              </a:lnSpc>
              <a:spcBef>
                <a:spcPts val="600"/>
              </a:spcBef>
            </a:pPr>
            <a:r>
              <a:rPr lang="en-GB" sz="1800" dirty="0">
                <a:effectLst/>
                <a:latin typeface="+mn-lt"/>
                <a:ea typeface="Calibri" panose="020F0502020204030204" pitchFamily="34" charset="0"/>
                <a:cs typeface="Times New Roman" panose="02020603050405020304" pitchFamily="18" charset="0"/>
              </a:rPr>
              <a:t>Määrittele kullekin ympyrälle tehokas viestintämenetelmä ➝ puhe, ele, kuvamerkki jne.</a:t>
            </a:r>
            <a:endParaRPr lang="fr-FR" sz="1800" dirty="0">
              <a:latin typeface="+mn-lt"/>
            </a:endParaRPr>
          </a:p>
        </p:txBody>
      </p:sp>
      <p:sp>
        <p:nvSpPr>
          <p:cNvPr id="11" name="Tekstin paikkamerkki 10">
            <a:extLst>
              <a:ext uri="{FF2B5EF4-FFF2-40B4-BE49-F238E27FC236}">
                <a16:creationId xmlns:a16="http://schemas.microsoft.com/office/drawing/2014/main" id="{93E06932-1DFB-D4ED-360C-32A65B9329AE}"/>
              </a:ext>
            </a:extLst>
          </p:cNvPr>
          <p:cNvSpPr>
            <a:spLocks noGrp="1"/>
          </p:cNvSpPr>
          <p:nvPr>
            <p:ph type="body" idx="1"/>
          </p:nvPr>
        </p:nvSpPr>
        <p:spPr/>
        <p:txBody>
          <a:bodyPr/>
          <a:lstStyle/>
          <a:p>
            <a:endParaRPr lang="fi-FI"/>
          </a:p>
        </p:txBody>
      </p:sp>
      <p:pic>
        <p:nvPicPr>
          <p:cNvPr id="12" name="Picture 2" descr="Une image contenant symbole, drapeau, texte, Police&#10;&#10;Description générée automatiquement">
            <a:extLst>
              <a:ext uri="{FF2B5EF4-FFF2-40B4-BE49-F238E27FC236}">
                <a16:creationId xmlns:a16="http://schemas.microsoft.com/office/drawing/2014/main" id="{79AC82F2-1432-8364-9024-1CF76704E2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00766" y="267475"/>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2459377"/>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D9364993-060B-4212-931F-8F8A23C0ED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152B3263-EF49-4234-9689-D9203774EBA0}">
  <ds:schemaRefs>
    <ds:schemaRef ds:uri="833f7f52-ca37-4ad5-a460-7ba203df2864"/>
    <ds:schemaRef ds:uri="http://purl.org/dc/term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7a866126-7c09-4654-844e-0d48a974f41d"/>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3321</TotalTime>
  <Words>1042</Words>
  <Application>Microsoft Office PowerPoint</Application>
  <PresentationFormat>Laajakuva</PresentationFormat>
  <Paragraphs>139</Paragraphs>
  <Slides>9</Slides>
  <Notes>9</Notes>
  <HiddenSlides>0</HiddenSlides>
  <MMClips>0</MMClips>
  <ScaleCrop>false</ScaleCrop>
  <HeadingPairs>
    <vt:vector size="6" baseType="variant">
      <vt:variant>
        <vt:lpstr>Käytetyt fontit</vt:lpstr>
      </vt:variant>
      <vt:variant>
        <vt:i4>2</vt:i4>
      </vt:variant>
      <vt:variant>
        <vt:lpstr>Teema</vt:lpstr>
      </vt:variant>
      <vt:variant>
        <vt:i4>1</vt:i4>
      </vt:variant>
      <vt:variant>
        <vt:lpstr>Dian otsikot</vt:lpstr>
      </vt:variant>
      <vt:variant>
        <vt:i4>9</vt:i4>
      </vt:variant>
    </vt:vector>
  </HeadingPairs>
  <TitlesOfParts>
    <vt:vector size="12" baseType="lpstr">
      <vt:lpstr>Arial</vt:lpstr>
      <vt:lpstr>Calibri</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keywords>, docId:11248CD9473274C6BD90A91844459FF1</cp:keywords>
  <cp:lastModifiedBy>Kosola Maisa</cp:lastModifiedBy>
  <cp:revision>209</cp:revision>
  <dcterms:created xsi:type="dcterms:W3CDTF">2023-11-23T08:37:25Z</dcterms:created>
  <dcterms:modified xsi:type="dcterms:W3CDTF">2024-12-09T13:56:18Z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