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sldIdLst>
    <p:sldId id="256" r:id="rId5"/>
    <p:sldId id="295" r:id="rId6"/>
    <p:sldId id="310" r:id="rId7"/>
    <p:sldId id="308" r:id="rId8"/>
    <p:sldId id="305" r:id="rId9"/>
    <p:sldId id="306" r:id="rId10"/>
    <p:sldId id="307" r:id="rId11"/>
    <p:sldId id="309" r:id="rId12"/>
    <p:sldId id="304"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305"/>
            <p14:sldId id="306"/>
            <p14:sldId id="307"/>
            <p14:sldId id="309"/>
            <p14:sldId id="304"/>
          </p14:sldIdLst>
        </p14:section>
      </p14:sectionLst>
    </p:ex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86E"/>
    <a:srgbClr val="EB56A0"/>
    <a:srgbClr val="5680F7"/>
    <a:srgbClr val="98D999"/>
    <a:srgbClr val="5AC5F6"/>
    <a:srgbClr val="254C55"/>
    <a:srgbClr val="346A8C"/>
    <a:srgbClr val="4184AD"/>
    <a:srgbClr val="5597BF"/>
    <a:srgbClr val="0B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1BE32A-0DDB-4152-9465-BF0575D933BB}" v="9" dt="2024-12-09T14:37:02.96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31" autoAdjust="0"/>
  </p:normalViewPr>
  <p:slideViewPr>
    <p:cSldViewPr snapToGrid="0">
      <p:cViewPr varScale="1">
        <p:scale>
          <a:sx n="124" d="100"/>
          <a:sy n="124" d="100"/>
        </p:scale>
        <p:origin x="165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sola Maisa" userId="4b3326f0-aff6-4f7a-9d3f-bb0cbbc8dd91" providerId="ADAL" clId="{AA1BE32A-0DDB-4152-9465-BF0575D933BB}"/>
    <pc:docChg chg="custSel modSld">
      <pc:chgData name="Kosola Maisa" userId="4b3326f0-aff6-4f7a-9d3f-bb0cbbc8dd91" providerId="ADAL" clId="{AA1BE32A-0DDB-4152-9465-BF0575D933BB}" dt="2024-12-09T14:37:02.961" v="19"/>
      <pc:docMkLst>
        <pc:docMk/>
      </pc:docMkLst>
      <pc:sldChg chg="addSp modSp mod">
        <pc:chgData name="Kosola Maisa" userId="4b3326f0-aff6-4f7a-9d3f-bb0cbbc8dd91" providerId="ADAL" clId="{AA1BE32A-0DDB-4152-9465-BF0575D933BB}" dt="2024-12-09T14:36:36.621" v="3" actId="1076"/>
        <pc:sldMkLst>
          <pc:docMk/>
          <pc:sldMk cId="0" sldId="256"/>
        </pc:sldMkLst>
        <pc:spChg chg="mod">
          <ac:chgData name="Kosola Maisa" userId="4b3326f0-aff6-4f7a-9d3f-bb0cbbc8dd91" providerId="ADAL" clId="{AA1BE32A-0DDB-4152-9465-BF0575D933BB}" dt="2024-12-09T14:36:33.255" v="0" actId="14100"/>
          <ac:spMkLst>
            <pc:docMk/>
            <pc:sldMk cId="0" sldId="256"/>
            <ac:spMk id="2" creationId="{34F4B4F0-E3FB-FC2A-41AF-B8C2AAF1672F}"/>
          </ac:spMkLst>
        </pc:spChg>
        <pc:picChg chg="add mod">
          <ac:chgData name="Kosola Maisa" userId="4b3326f0-aff6-4f7a-9d3f-bb0cbbc8dd91" providerId="ADAL" clId="{AA1BE32A-0DDB-4152-9465-BF0575D933BB}" dt="2024-12-09T14:36:36.621" v="3" actId="1076"/>
          <ac:picMkLst>
            <pc:docMk/>
            <pc:sldMk cId="0" sldId="256"/>
            <ac:picMk id="3" creationId="{2B598E6D-412E-A0E0-5154-DFBCD4604600}"/>
          </ac:picMkLst>
        </pc:picChg>
      </pc:sldChg>
      <pc:sldChg chg="addSp delSp modSp mod">
        <pc:chgData name="Kosola Maisa" userId="4b3326f0-aff6-4f7a-9d3f-bb0cbbc8dd91" providerId="ADAL" clId="{AA1BE32A-0DDB-4152-9465-BF0575D933BB}" dt="2024-12-09T14:36:38.754" v="5"/>
        <pc:sldMkLst>
          <pc:docMk/>
          <pc:sldMk cId="4137831345" sldId="295"/>
        </pc:sldMkLst>
        <pc:spChg chg="add mod">
          <ac:chgData name="Kosola Maisa" userId="4b3326f0-aff6-4f7a-9d3f-bb0cbbc8dd91" providerId="ADAL" clId="{AA1BE32A-0DDB-4152-9465-BF0575D933BB}" dt="2024-12-09T14:36:38.453" v="4" actId="478"/>
          <ac:spMkLst>
            <pc:docMk/>
            <pc:sldMk cId="4137831345" sldId="295"/>
            <ac:spMk id="35" creationId="{8BE30650-9FD5-F905-B3C8-26CCE4A7D4AE}"/>
          </ac:spMkLst>
        </pc:spChg>
        <pc:picChg chg="add mod">
          <ac:chgData name="Kosola Maisa" userId="4b3326f0-aff6-4f7a-9d3f-bb0cbbc8dd91" providerId="ADAL" clId="{AA1BE32A-0DDB-4152-9465-BF0575D933BB}" dt="2024-12-09T14:36:38.754" v="5"/>
          <ac:picMkLst>
            <pc:docMk/>
            <pc:sldMk cId="4137831345" sldId="295"/>
            <ac:picMk id="36" creationId="{4D21012A-5CF4-8480-9D87-690F2E42E238}"/>
          </ac:picMkLst>
        </pc:picChg>
        <pc:picChg chg="del">
          <ac:chgData name="Kosola Maisa" userId="4b3326f0-aff6-4f7a-9d3f-bb0cbbc8dd91" providerId="ADAL" clId="{AA1BE32A-0DDB-4152-9465-BF0575D933BB}" dt="2024-12-09T14:36:38.453" v="4" actId="478"/>
          <ac:picMkLst>
            <pc:docMk/>
            <pc:sldMk cId="4137831345" sldId="295"/>
            <ac:picMk id="111" creationId="{06334853-0B1D-071F-D6BC-0D9C10FB9FE1}"/>
          </ac:picMkLst>
        </pc:picChg>
      </pc:sldChg>
      <pc:sldChg chg="addSp delSp modSp mod">
        <pc:chgData name="Kosola Maisa" userId="4b3326f0-aff6-4f7a-9d3f-bb0cbbc8dd91" providerId="ADAL" clId="{AA1BE32A-0DDB-4152-9465-BF0575D933BB}" dt="2024-12-09T14:37:02.961" v="19"/>
        <pc:sldMkLst>
          <pc:docMk/>
          <pc:sldMk cId="3268034983" sldId="304"/>
        </pc:sldMkLst>
        <pc:spChg chg="add mod">
          <ac:chgData name="Kosola Maisa" userId="4b3326f0-aff6-4f7a-9d3f-bb0cbbc8dd91" providerId="ADAL" clId="{AA1BE32A-0DDB-4152-9465-BF0575D933BB}" dt="2024-12-09T14:37:02.698" v="18" actId="478"/>
          <ac:spMkLst>
            <pc:docMk/>
            <pc:sldMk cId="3268034983" sldId="304"/>
            <ac:spMk id="3" creationId="{F34C35BE-04D2-EE71-C25A-BD3BC8159AD4}"/>
          </ac:spMkLst>
        </pc:spChg>
        <pc:picChg chg="add mod">
          <ac:chgData name="Kosola Maisa" userId="4b3326f0-aff6-4f7a-9d3f-bb0cbbc8dd91" providerId="ADAL" clId="{AA1BE32A-0DDB-4152-9465-BF0575D933BB}" dt="2024-12-09T14:37:02.961" v="19"/>
          <ac:picMkLst>
            <pc:docMk/>
            <pc:sldMk cId="3268034983" sldId="304"/>
            <ac:picMk id="5" creationId="{86881F37-FE40-2644-99A6-FD2B6D8CFAB8}"/>
          </ac:picMkLst>
        </pc:picChg>
        <pc:picChg chg="del">
          <ac:chgData name="Kosola Maisa" userId="4b3326f0-aff6-4f7a-9d3f-bb0cbbc8dd91" providerId="ADAL" clId="{AA1BE32A-0DDB-4152-9465-BF0575D933BB}" dt="2024-12-09T14:37:02.698" v="18" actId="478"/>
          <ac:picMkLst>
            <pc:docMk/>
            <pc:sldMk cId="3268034983" sldId="304"/>
            <ac:picMk id="111" creationId="{06334853-0B1D-071F-D6BC-0D9C10FB9FE1}"/>
          </ac:picMkLst>
        </pc:picChg>
      </pc:sldChg>
      <pc:sldChg chg="addSp delSp modSp mod">
        <pc:chgData name="Kosola Maisa" userId="4b3326f0-aff6-4f7a-9d3f-bb0cbbc8dd91" providerId="ADAL" clId="{AA1BE32A-0DDB-4152-9465-BF0575D933BB}" dt="2024-12-09T14:36:49.857" v="11"/>
        <pc:sldMkLst>
          <pc:docMk/>
          <pc:sldMk cId="483982314" sldId="305"/>
        </pc:sldMkLst>
        <pc:spChg chg="add mod">
          <ac:chgData name="Kosola Maisa" userId="4b3326f0-aff6-4f7a-9d3f-bb0cbbc8dd91" providerId="ADAL" clId="{AA1BE32A-0DDB-4152-9465-BF0575D933BB}" dt="2024-12-09T14:36:49.559" v="10" actId="478"/>
          <ac:spMkLst>
            <pc:docMk/>
            <pc:sldMk cId="483982314" sldId="305"/>
            <ac:spMk id="5" creationId="{D33415F4-FBFD-F4E9-67A2-2F3A580BA9B1}"/>
          </ac:spMkLst>
        </pc:spChg>
        <pc:picChg chg="add mod">
          <ac:chgData name="Kosola Maisa" userId="4b3326f0-aff6-4f7a-9d3f-bb0cbbc8dd91" providerId="ADAL" clId="{AA1BE32A-0DDB-4152-9465-BF0575D933BB}" dt="2024-12-09T14:36:49.857" v="11"/>
          <ac:picMkLst>
            <pc:docMk/>
            <pc:sldMk cId="483982314" sldId="305"/>
            <ac:picMk id="6" creationId="{60A7F144-D713-7A88-7289-B9CC302B2025}"/>
          </ac:picMkLst>
        </pc:picChg>
        <pc:picChg chg="del">
          <ac:chgData name="Kosola Maisa" userId="4b3326f0-aff6-4f7a-9d3f-bb0cbbc8dd91" providerId="ADAL" clId="{AA1BE32A-0DDB-4152-9465-BF0575D933BB}" dt="2024-12-09T14:36:49.559" v="10" actId="478"/>
          <ac:picMkLst>
            <pc:docMk/>
            <pc:sldMk cId="483982314" sldId="305"/>
            <ac:picMk id="111" creationId="{06334853-0B1D-071F-D6BC-0D9C10FB9FE1}"/>
          </ac:picMkLst>
        </pc:picChg>
      </pc:sldChg>
      <pc:sldChg chg="addSp delSp modSp mod">
        <pc:chgData name="Kosola Maisa" userId="4b3326f0-aff6-4f7a-9d3f-bb0cbbc8dd91" providerId="ADAL" clId="{AA1BE32A-0DDB-4152-9465-BF0575D933BB}" dt="2024-12-09T14:36:53.953" v="13"/>
        <pc:sldMkLst>
          <pc:docMk/>
          <pc:sldMk cId="1892453267" sldId="306"/>
        </pc:sldMkLst>
        <pc:spChg chg="add mod">
          <ac:chgData name="Kosola Maisa" userId="4b3326f0-aff6-4f7a-9d3f-bb0cbbc8dd91" providerId="ADAL" clId="{AA1BE32A-0DDB-4152-9465-BF0575D933BB}" dt="2024-12-09T14:36:53.676" v="12" actId="478"/>
          <ac:spMkLst>
            <pc:docMk/>
            <pc:sldMk cId="1892453267" sldId="306"/>
            <ac:spMk id="4" creationId="{30480198-727A-C700-E2F7-71C996EF0176}"/>
          </ac:spMkLst>
        </pc:spChg>
        <pc:picChg chg="add mod">
          <ac:chgData name="Kosola Maisa" userId="4b3326f0-aff6-4f7a-9d3f-bb0cbbc8dd91" providerId="ADAL" clId="{AA1BE32A-0DDB-4152-9465-BF0575D933BB}" dt="2024-12-09T14:36:53.953" v="13"/>
          <ac:picMkLst>
            <pc:docMk/>
            <pc:sldMk cId="1892453267" sldId="306"/>
            <ac:picMk id="5" creationId="{DF99D7F7-69FB-7DC8-D749-3FBAACCE64F4}"/>
          </ac:picMkLst>
        </pc:picChg>
        <pc:picChg chg="del">
          <ac:chgData name="Kosola Maisa" userId="4b3326f0-aff6-4f7a-9d3f-bb0cbbc8dd91" providerId="ADAL" clId="{AA1BE32A-0DDB-4152-9465-BF0575D933BB}" dt="2024-12-09T14:36:53.676" v="12" actId="478"/>
          <ac:picMkLst>
            <pc:docMk/>
            <pc:sldMk cId="1892453267" sldId="306"/>
            <ac:picMk id="111" creationId="{06334853-0B1D-071F-D6BC-0D9C10FB9FE1}"/>
          </ac:picMkLst>
        </pc:picChg>
      </pc:sldChg>
      <pc:sldChg chg="addSp delSp modSp mod">
        <pc:chgData name="Kosola Maisa" userId="4b3326f0-aff6-4f7a-9d3f-bb0cbbc8dd91" providerId="ADAL" clId="{AA1BE32A-0DDB-4152-9465-BF0575D933BB}" dt="2024-12-09T14:36:56.644" v="15"/>
        <pc:sldMkLst>
          <pc:docMk/>
          <pc:sldMk cId="3376089213" sldId="307"/>
        </pc:sldMkLst>
        <pc:spChg chg="add mod">
          <ac:chgData name="Kosola Maisa" userId="4b3326f0-aff6-4f7a-9d3f-bb0cbbc8dd91" providerId="ADAL" clId="{AA1BE32A-0DDB-4152-9465-BF0575D933BB}" dt="2024-12-09T14:36:56.373" v="14" actId="478"/>
          <ac:spMkLst>
            <pc:docMk/>
            <pc:sldMk cId="3376089213" sldId="307"/>
            <ac:spMk id="5" creationId="{0E61FD13-96A9-025B-2402-D39898346165}"/>
          </ac:spMkLst>
        </pc:spChg>
        <pc:picChg chg="add mod">
          <ac:chgData name="Kosola Maisa" userId="4b3326f0-aff6-4f7a-9d3f-bb0cbbc8dd91" providerId="ADAL" clId="{AA1BE32A-0DDB-4152-9465-BF0575D933BB}" dt="2024-12-09T14:36:56.644" v="15"/>
          <ac:picMkLst>
            <pc:docMk/>
            <pc:sldMk cId="3376089213" sldId="307"/>
            <ac:picMk id="6" creationId="{E320F8AE-9677-6488-A1AB-624225F1497A}"/>
          </ac:picMkLst>
        </pc:picChg>
        <pc:picChg chg="del">
          <ac:chgData name="Kosola Maisa" userId="4b3326f0-aff6-4f7a-9d3f-bb0cbbc8dd91" providerId="ADAL" clId="{AA1BE32A-0DDB-4152-9465-BF0575D933BB}" dt="2024-12-09T14:36:56.373" v="14" actId="478"/>
          <ac:picMkLst>
            <pc:docMk/>
            <pc:sldMk cId="3376089213" sldId="307"/>
            <ac:picMk id="111" creationId="{06334853-0B1D-071F-D6BC-0D9C10FB9FE1}"/>
          </ac:picMkLst>
        </pc:picChg>
      </pc:sldChg>
      <pc:sldChg chg="addSp delSp modSp mod">
        <pc:chgData name="Kosola Maisa" userId="4b3326f0-aff6-4f7a-9d3f-bb0cbbc8dd91" providerId="ADAL" clId="{AA1BE32A-0DDB-4152-9465-BF0575D933BB}" dt="2024-12-09T14:36:45.461" v="9"/>
        <pc:sldMkLst>
          <pc:docMk/>
          <pc:sldMk cId="28372896" sldId="308"/>
        </pc:sldMkLst>
        <pc:spChg chg="add mod">
          <ac:chgData name="Kosola Maisa" userId="4b3326f0-aff6-4f7a-9d3f-bb0cbbc8dd91" providerId="ADAL" clId="{AA1BE32A-0DDB-4152-9465-BF0575D933BB}" dt="2024-12-09T14:36:45.156" v="8" actId="478"/>
          <ac:spMkLst>
            <pc:docMk/>
            <pc:sldMk cId="28372896" sldId="308"/>
            <ac:spMk id="9" creationId="{57440971-A11C-7219-4138-42FAD4217112}"/>
          </ac:spMkLst>
        </pc:spChg>
        <pc:picChg chg="add mod">
          <ac:chgData name="Kosola Maisa" userId="4b3326f0-aff6-4f7a-9d3f-bb0cbbc8dd91" providerId="ADAL" clId="{AA1BE32A-0DDB-4152-9465-BF0575D933BB}" dt="2024-12-09T14:36:45.461" v="9"/>
          <ac:picMkLst>
            <pc:docMk/>
            <pc:sldMk cId="28372896" sldId="308"/>
            <ac:picMk id="10" creationId="{27FF2BF5-41BB-ACEE-2AF2-2C3D1D6B166B}"/>
          </ac:picMkLst>
        </pc:picChg>
        <pc:picChg chg="del">
          <ac:chgData name="Kosola Maisa" userId="4b3326f0-aff6-4f7a-9d3f-bb0cbbc8dd91" providerId="ADAL" clId="{AA1BE32A-0DDB-4152-9465-BF0575D933BB}" dt="2024-12-09T14:36:45.156" v="8" actId="478"/>
          <ac:picMkLst>
            <pc:docMk/>
            <pc:sldMk cId="28372896" sldId="308"/>
            <ac:picMk id="111" creationId="{06334853-0B1D-071F-D6BC-0D9C10FB9FE1}"/>
          </ac:picMkLst>
        </pc:picChg>
      </pc:sldChg>
      <pc:sldChg chg="addSp delSp modSp mod">
        <pc:chgData name="Kosola Maisa" userId="4b3326f0-aff6-4f7a-9d3f-bb0cbbc8dd91" providerId="ADAL" clId="{AA1BE32A-0DDB-4152-9465-BF0575D933BB}" dt="2024-12-09T14:36:59.418" v="17"/>
        <pc:sldMkLst>
          <pc:docMk/>
          <pc:sldMk cId="2068582243" sldId="309"/>
        </pc:sldMkLst>
        <pc:spChg chg="add mod">
          <ac:chgData name="Kosola Maisa" userId="4b3326f0-aff6-4f7a-9d3f-bb0cbbc8dd91" providerId="ADAL" clId="{AA1BE32A-0DDB-4152-9465-BF0575D933BB}" dt="2024-12-09T14:36:59.171" v="16" actId="478"/>
          <ac:spMkLst>
            <pc:docMk/>
            <pc:sldMk cId="2068582243" sldId="309"/>
            <ac:spMk id="24" creationId="{2596C86B-7EF1-01B5-6ABD-6B0DD940BD2A}"/>
          </ac:spMkLst>
        </pc:spChg>
        <pc:picChg chg="add mod">
          <ac:chgData name="Kosola Maisa" userId="4b3326f0-aff6-4f7a-9d3f-bb0cbbc8dd91" providerId="ADAL" clId="{AA1BE32A-0DDB-4152-9465-BF0575D933BB}" dt="2024-12-09T14:36:59.418" v="17"/>
          <ac:picMkLst>
            <pc:docMk/>
            <pc:sldMk cId="2068582243" sldId="309"/>
            <ac:picMk id="27" creationId="{5077F27D-AB26-82D6-AA90-2B90FEC14BDB}"/>
          </ac:picMkLst>
        </pc:picChg>
        <pc:picChg chg="del">
          <ac:chgData name="Kosola Maisa" userId="4b3326f0-aff6-4f7a-9d3f-bb0cbbc8dd91" providerId="ADAL" clId="{AA1BE32A-0DDB-4152-9465-BF0575D933BB}" dt="2024-12-09T14:36:59.171" v="16" actId="478"/>
          <ac:picMkLst>
            <pc:docMk/>
            <pc:sldMk cId="2068582243" sldId="309"/>
            <ac:picMk id="111" creationId="{06334853-0B1D-071F-D6BC-0D9C10FB9FE1}"/>
          </ac:picMkLst>
        </pc:picChg>
      </pc:sldChg>
      <pc:sldChg chg="addSp delSp modSp mod">
        <pc:chgData name="Kosola Maisa" userId="4b3326f0-aff6-4f7a-9d3f-bb0cbbc8dd91" providerId="ADAL" clId="{AA1BE32A-0DDB-4152-9465-BF0575D933BB}" dt="2024-12-09T14:36:42.175" v="7"/>
        <pc:sldMkLst>
          <pc:docMk/>
          <pc:sldMk cId="2396479554" sldId="310"/>
        </pc:sldMkLst>
        <pc:spChg chg="add mod">
          <ac:chgData name="Kosola Maisa" userId="4b3326f0-aff6-4f7a-9d3f-bb0cbbc8dd91" providerId="ADAL" clId="{AA1BE32A-0DDB-4152-9465-BF0575D933BB}" dt="2024-12-09T14:36:41.917" v="6" actId="478"/>
          <ac:spMkLst>
            <pc:docMk/>
            <pc:sldMk cId="2396479554" sldId="310"/>
            <ac:spMk id="5" creationId="{AD35A523-B7ED-89B7-B890-3A04EE5ECF80}"/>
          </ac:spMkLst>
        </pc:spChg>
        <pc:picChg chg="add mod">
          <ac:chgData name="Kosola Maisa" userId="4b3326f0-aff6-4f7a-9d3f-bb0cbbc8dd91" providerId="ADAL" clId="{AA1BE32A-0DDB-4152-9465-BF0575D933BB}" dt="2024-12-09T14:36:42.175" v="7"/>
          <ac:picMkLst>
            <pc:docMk/>
            <pc:sldMk cId="2396479554" sldId="310"/>
            <ac:picMk id="6" creationId="{27C3798D-559A-EA47-7014-D66FB0756845}"/>
          </ac:picMkLst>
        </pc:picChg>
        <pc:picChg chg="del">
          <ac:chgData name="Kosola Maisa" userId="4b3326f0-aff6-4f7a-9d3f-bb0cbbc8dd91" providerId="ADAL" clId="{AA1BE32A-0DDB-4152-9465-BF0575D933BB}" dt="2024-12-09T14:36:41.917" v="6" actId="478"/>
          <ac:picMkLst>
            <pc:docMk/>
            <pc:sldMk cId="2396479554" sldId="310"/>
            <ac:picMk id="111" creationId="{06334853-0B1D-071F-D6BC-0D9C10FB9FE1}"/>
          </ac:picMkLst>
        </pc:picChg>
      </pc:sldChg>
    </pc:docChg>
  </pc:docChgLst>
  <pc:docChgLst>
    <pc:chgData name="Ojala Krista" userId="f0ba6cd0-c5fd-43c9-a651-72ef6fcfc64d" providerId="ADAL" clId="{E651FE8F-10B7-4E57-8381-6FE6368FAC9F}"/>
    <pc:docChg chg="modSld">
      <pc:chgData name="Ojala Krista" userId="f0ba6cd0-c5fd-43c9-a651-72ef6fcfc64d" providerId="ADAL" clId="{E651FE8F-10B7-4E57-8381-6FE6368FAC9F}" dt="2024-10-29T07:18:16.816" v="20" actId="20577"/>
      <pc:docMkLst>
        <pc:docMk/>
      </pc:docMkLst>
      <pc:sldChg chg="modNotesTx">
        <pc:chgData name="Ojala Krista" userId="f0ba6cd0-c5fd-43c9-a651-72ef6fcfc64d" providerId="ADAL" clId="{E651FE8F-10B7-4E57-8381-6FE6368FAC9F}" dt="2024-10-29T07:17:24.650" v="11" actId="20577"/>
        <pc:sldMkLst>
          <pc:docMk/>
          <pc:sldMk cId="4137831345" sldId="295"/>
        </pc:sldMkLst>
      </pc:sldChg>
      <pc:sldChg chg="modSp mod">
        <pc:chgData name="Ojala Krista" userId="f0ba6cd0-c5fd-43c9-a651-72ef6fcfc64d" providerId="ADAL" clId="{E651FE8F-10B7-4E57-8381-6FE6368FAC9F}" dt="2024-10-29T07:18:16.816" v="20" actId="20577"/>
        <pc:sldMkLst>
          <pc:docMk/>
          <pc:sldMk cId="483982314" sldId="305"/>
        </pc:sldMkLst>
        <pc:graphicFrameChg chg="modGraphic">
          <ac:chgData name="Ojala Krista" userId="f0ba6cd0-c5fd-43c9-a651-72ef6fcfc64d" providerId="ADAL" clId="{E651FE8F-10B7-4E57-8381-6FE6368FAC9F}" dt="2024-10-29T07:18:16.816" v="20" actId="20577"/>
          <ac:graphicFrameMkLst>
            <pc:docMk/>
            <pc:sldMk cId="483982314" sldId="305"/>
            <ac:graphicFrameMk id="2" creationId="{67D52500-39CB-039F-BD86-28D436021D5F}"/>
          </ac:graphicFrameMkLst>
        </pc:graphicFrameChg>
      </pc:sldChg>
    </pc:docChg>
  </pc:docChgLst>
  <pc:docChgLst>
    <pc:chgData name="Ojala Krista" userId="S::krista.ojala_kvps.fi#ext#@univreimsfr.onmicrosoft.com::797ec746-e881-4d1e-aaac-959b83d8fa87" providerId="AD" clId="Web-{49CDE383-1D8E-17E5-8179-7ABE2613AC17}"/>
    <pc:docChg chg="mod modSld modMainMaster">
      <pc:chgData name="Ojala Krista" userId="S::krista.ojala_kvps.fi#ext#@univreimsfr.onmicrosoft.com::797ec746-e881-4d1e-aaac-959b83d8fa87" providerId="AD" clId="Web-{49CDE383-1D8E-17E5-8179-7ABE2613AC17}" dt="2024-11-28T14:43:45.179" v="2"/>
      <pc:docMkLst>
        <pc:docMk/>
      </pc:docMkLst>
      <pc:sldChg chg="addSp modSp">
        <pc:chgData name="Ojala Krista" userId="S::krista.ojala_kvps.fi#ext#@univreimsfr.onmicrosoft.com::797ec746-e881-4d1e-aaac-959b83d8fa87" providerId="AD" clId="Web-{49CDE383-1D8E-17E5-8179-7ABE2613AC17}" dt="2024-11-28T14:43:41.085" v="1"/>
        <pc:sldMkLst>
          <pc:docMk/>
          <pc:sldMk cId="0" sldId="256"/>
        </pc:sldMkLst>
        <pc:spChg chg="add mod">
          <ac:chgData name="Ojala Krista" userId="S::krista.ojala_kvps.fi#ext#@univreimsfr.onmicrosoft.com::797ec746-e881-4d1e-aaac-959b83d8fa87" providerId="AD" clId="Web-{49CDE383-1D8E-17E5-8179-7ABE2613AC17}" dt="2024-11-28T14:43:41.085" v="1"/>
          <ac:spMkLst>
            <pc:docMk/>
            <pc:sldMk cId="0" sldId="256"/>
            <ac:spMk id="2" creationId="{34F4B4F0-E3FB-FC2A-41AF-B8C2AAF1672F}"/>
          </ac:spMkLst>
        </pc:spChg>
      </pc:sldChg>
      <pc:sldChg chg="delSp modSp">
        <pc:chgData name="Ojala Krista" userId="S::krista.ojala_kvps.fi#ext#@univreimsfr.onmicrosoft.com::797ec746-e881-4d1e-aaac-959b83d8fa87" providerId="AD" clId="Web-{49CDE383-1D8E-17E5-8179-7ABE2613AC17}" dt="2024-11-28T14:43:45.179" v="2"/>
        <pc:sldMkLst>
          <pc:docMk/>
          <pc:sldMk cId="4137831345" sldId="295"/>
        </pc:sldMkLst>
        <pc:spChg chg="mod">
          <ac:chgData name="Ojala Krista" userId="S::krista.ojala_kvps.fi#ext#@univreimsfr.onmicrosoft.com::797ec746-e881-4d1e-aaac-959b83d8fa87" providerId="AD" clId="Web-{49CDE383-1D8E-17E5-8179-7ABE2613AC17}" dt="2024-11-28T14:43:45.179" v="2"/>
          <ac:spMkLst>
            <pc:docMk/>
            <pc:sldMk cId="4137831345" sldId="295"/>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4137831345" sldId="295"/>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3268034983" sldId="304"/>
        </pc:sldMkLst>
        <pc:spChg chg="mod">
          <ac:chgData name="Ojala Krista" userId="S::krista.ojala_kvps.fi#ext#@univreimsfr.onmicrosoft.com::797ec746-e881-4d1e-aaac-959b83d8fa87" providerId="AD" clId="Web-{49CDE383-1D8E-17E5-8179-7ABE2613AC17}" dt="2024-11-28T14:43:45.179" v="2"/>
          <ac:spMkLst>
            <pc:docMk/>
            <pc:sldMk cId="3268034983" sldId="304"/>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3268034983" sldId="304"/>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483982314" sldId="305"/>
        </pc:sldMkLst>
        <pc:spChg chg="mod">
          <ac:chgData name="Ojala Krista" userId="S::krista.ojala_kvps.fi#ext#@univreimsfr.onmicrosoft.com::797ec746-e881-4d1e-aaac-959b83d8fa87" providerId="AD" clId="Web-{49CDE383-1D8E-17E5-8179-7ABE2613AC17}" dt="2024-11-28T14:43:45.179" v="2"/>
          <ac:spMkLst>
            <pc:docMk/>
            <pc:sldMk cId="483982314" sldId="305"/>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483982314" sldId="305"/>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1892453267" sldId="306"/>
        </pc:sldMkLst>
        <pc:spChg chg="mod">
          <ac:chgData name="Ojala Krista" userId="S::krista.ojala_kvps.fi#ext#@univreimsfr.onmicrosoft.com::797ec746-e881-4d1e-aaac-959b83d8fa87" providerId="AD" clId="Web-{49CDE383-1D8E-17E5-8179-7ABE2613AC17}" dt="2024-11-28T14:43:45.179" v="2"/>
          <ac:spMkLst>
            <pc:docMk/>
            <pc:sldMk cId="1892453267" sldId="306"/>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1892453267" sldId="306"/>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3376089213" sldId="307"/>
        </pc:sldMkLst>
        <pc:spChg chg="mod">
          <ac:chgData name="Ojala Krista" userId="S::krista.ojala_kvps.fi#ext#@univreimsfr.onmicrosoft.com::797ec746-e881-4d1e-aaac-959b83d8fa87" providerId="AD" clId="Web-{49CDE383-1D8E-17E5-8179-7ABE2613AC17}" dt="2024-11-28T14:43:45.179" v="2"/>
          <ac:spMkLst>
            <pc:docMk/>
            <pc:sldMk cId="3376089213" sldId="307"/>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3376089213" sldId="307"/>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28372896" sldId="308"/>
        </pc:sldMkLst>
        <pc:spChg chg="mod">
          <ac:chgData name="Ojala Krista" userId="S::krista.ojala_kvps.fi#ext#@univreimsfr.onmicrosoft.com::797ec746-e881-4d1e-aaac-959b83d8fa87" providerId="AD" clId="Web-{49CDE383-1D8E-17E5-8179-7ABE2613AC17}" dt="2024-11-28T14:43:45.179" v="2"/>
          <ac:spMkLst>
            <pc:docMk/>
            <pc:sldMk cId="28372896" sldId="308"/>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28372896" sldId="308"/>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2068582243" sldId="309"/>
        </pc:sldMkLst>
        <pc:spChg chg="mod">
          <ac:chgData name="Ojala Krista" userId="S::krista.ojala_kvps.fi#ext#@univreimsfr.onmicrosoft.com::797ec746-e881-4d1e-aaac-959b83d8fa87" providerId="AD" clId="Web-{49CDE383-1D8E-17E5-8179-7ABE2613AC17}" dt="2024-11-28T14:43:45.179" v="2"/>
          <ac:spMkLst>
            <pc:docMk/>
            <pc:sldMk cId="2068582243" sldId="309"/>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2068582243" sldId="309"/>
            <ac:spMk id="114" creationId="{EA60F509-A27E-0690-6B47-EBD53584EF4B}"/>
          </ac:spMkLst>
        </pc:spChg>
      </pc:sldChg>
      <pc:sldChg chg="delSp modSp">
        <pc:chgData name="Ojala Krista" userId="S::krista.ojala_kvps.fi#ext#@univreimsfr.onmicrosoft.com::797ec746-e881-4d1e-aaac-959b83d8fa87" providerId="AD" clId="Web-{49CDE383-1D8E-17E5-8179-7ABE2613AC17}" dt="2024-11-28T14:43:45.179" v="2"/>
        <pc:sldMkLst>
          <pc:docMk/>
          <pc:sldMk cId="2396479554" sldId="310"/>
        </pc:sldMkLst>
        <pc:spChg chg="mod">
          <ac:chgData name="Ojala Krista" userId="S::krista.ojala_kvps.fi#ext#@univreimsfr.onmicrosoft.com::797ec746-e881-4d1e-aaac-959b83d8fa87" providerId="AD" clId="Web-{49CDE383-1D8E-17E5-8179-7ABE2613AC17}" dt="2024-11-28T14:43:45.179" v="2"/>
          <ac:spMkLst>
            <pc:docMk/>
            <pc:sldMk cId="2396479554" sldId="310"/>
            <ac:spMk id="113" creationId="{73D8EE94-5D86-8EB1-3E40-D0E560173120}"/>
          </ac:spMkLst>
        </pc:spChg>
        <pc:spChg chg="del">
          <ac:chgData name="Ojala Krista" userId="S::krista.ojala_kvps.fi#ext#@univreimsfr.onmicrosoft.com::797ec746-e881-4d1e-aaac-959b83d8fa87" providerId="AD" clId="Web-{49CDE383-1D8E-17E5-8179-7ABE2613AC17}" dt="2024-11-28T14:43:45.179" v="2"/>
          <ac:spMkLst>
            <pc:docMk/>
            <pc:sldMk cId="2396479554" sldId="310"/>
            <ac:spMk id="114" creationId="{EA60F509-A27E-0690-6B47-EBD53584EF4B}"/>
          </ac:spMkLst>
        </pc:spChg>
      </pc:sldChg>
      <pc:sldMasterChg chg="modSp mod modSldLayout">
        <pc:chgData name="Ojala Krista" userId="S::krista.ojala_kvps.fi#ext#@univreimsfr.onmicrosoft.com::797ec746-e881-4d1e-aaac-959b83d8fa87" providerId="AD" clId="Web-{49CDE383-1D8E-17E5-8179-7ABE2613AC17}" dt="2024-11-28T14:43:45.179" v="2"/>
        <pc:sldMasterMkLst>
          <pc:docMk/>
          <pc:sldMasterMk cId="0" sldId="2147483648"/>
        </pc:sldMasterMkLst>
        <pc:spChg chg="mod">
          <ac:chgData name="Ojala Krista" userId="S::krista.ojala_kvps.fi#ext#@univreimsfr.onmicrosoft.com::797ec746-e881-4d1e-aaac-959b83d8fa87" providerId="AD" clId="Web-{49CDE383-1D8E-17E5-8179-7ABE2613AC17}" dt="2024-11-28T14:43:45.179" v="2"/>
          <ac:spMkLst>
            <pc:docMk/>
            <pc:sldMasterMk cId="0" sldId="2147483648"/>
            <ac:spMk id="10" creationId="{00000000-0000-0000-0000-000000000000}"/>
          </ac:spMkLst>
        </pc:sp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49"/>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49"/>
              <ac:spMk id="17"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0"/>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0"/>
              <ac:spMk id="27"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1"/>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1"/>
              <ac:spMk id="31"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2"/>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2"/>
              <ac:spMk id="45"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3"/>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3"/>
              <ac:spMk id="54"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4"/>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4"/>
              <ac:spMk id="59"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6"/>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6"/>
              <ac:spMk id="70"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7"/>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7"/>
              <ac:spMk id="77"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8"/>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8"/>
              <ac:spMk id="83" creationId="{00000000-0000-0000-0000-000000000000}"/>
            </ac:spMkLst>
          </pc:spChg>
        </pc:sldLayoutChg>
        <pc:sldLayoutChg chg="modSp mod">
          <pc:chgData name="Ojala Krista" userId="S::krista.ojala_kvps.fi#ext#@univreimsfr.onmicrosoft.com::797ec746-e881-4d1e-aaac-959b83d8fa87" providerId="AD" clId="Web-{49CDE383-1D8E-17E5-8179-7ABE2613AC17}" dt="2024-11-28T14:43:45.179" v="2"/>
          <pc:sldLayoutMkLst>
            <pc:docMk/>
            <pc:sldMasterMk cId="0" sldId="2147483648"/>
            <pc:sldLayoutMk cId="0" sldId="2147483659"/>
          </pc:sldLayoutMkLst>
          <pc:spChg chg="mod">
            <ac:chgData name="Ojala Krista" userId="S::krista.ojala_kvps.fi#ext#@univreimsfr.onmicrosoft.com::797ec746-e881-4d1e-aaac-959b83d8fa87" providerId="AD" clId="Web-{49CDE383-1D8E-17E5-8179-7ABE2613AC17}" dt="2024-11-28T14:43:45.179" v="2"/>
            <ac:spMkLst>
              <pc:docMk/>
              <pc:sldMasterMk cId="0" sldId="2147483648"/>
              <pc:sldLayoutMk cId="0" sldId="2147483659"/>
              <ac:spMk id="89" creationId="{00000000-0000-0000-0000-000000000000}"/>
            </ac:spMkLst>
          </pc:spChg>
        </pc:sldLayoutChg>
      </pc:sldMasterChg>
    </pc:docChg>
  </pc:docChgLst>
  <pc:docChgLst>
    <pc:chgData name="Comblain Annick" userId="0ff4da1e-1371-4eaf-8c34-52bef2e4889c" providerId="ADAL" clId="{2A996FB3-1564-1141-8BF7-C60DE2021B5F}"/>
    <pc:docChg chg="custSel modSld">
      <pc:chgData name="Comblain Annick" userId="0ff4da1e-1371-4eaf-8c34-52bef2e4889c" providerId="ADAL" clId="{2A996FB3-1564-1141-8BF7-C60DE2021B5F}" dt="2024-07-22T07:32:11.398" v="11"/>
      <pc:docMkLst>
        <pc:docMk/>
      </pc:docMkLst>
      <pc:sldChg chg="addSp delSp modSp mod">
        <pc:chgData name="Comblain Annick" userId="0ff4da1e-1371-4eaf-8c34-52bef2e4889c" providerId="ADAL" clId="{2A996FB3-1564-1141-8BF7-C60DE2021B5F}" dt="2024-07-22T07:32:11.398" v="11"/>
        <pc:sldMkLst>
          <pc:docMk/>
          <pc:sldMk cId="4137831345" sldId="295"/>
        </pc:sldMkLst>
        <pc:spChg chg="add mod">
          <ac:chgData name="Comblain Annick" userId="0ff4da1e-1371-4eaf-8c34-52bef2e4889c" providerId="ADAL" clId="{2A996FB3-1564-1141-8BF7-C60DE2021B5F}" dt="2024-07-22T07:32:11.398" v="11"/>
          <ac:spMkLst>
            <pc:docMk/>
            <pc:sldMk cId="4137831345" sldId="295"/>
            <ac:spMk id="4" creationId="{452305F4-5F03-38E3-4B0F-7AAE9CC6C6F3}"/>
          </ac:spMkLst>
        </pc:spChg>
        <pc:spChg chg="mod">
          <ac:chgData name="Comblain Annick" userId="0ff4da1e-1371-4eaf-8c34-52bef2e4889c" providerId="ADAL" clId="{2A996FB3-1564-1141-8BF7-C60DE2021B5F}" dt="2024-07-22T07:32:08.201" v="10" actId="20577"/>
          <ac:spMkLst>
            <pc:docMk/>
            <pc:sldMk cId="4137831345" sldId="295"/>
            <ac:spMk id="12" creationId="{71CF575C-5C6C-97FF-85F9-137A911EA590}"/>
          </ac:spMkLst>
        </pc:spChg>
        <pc:spChg chg="del">
          <ac:chgData name="Comblain Annick" userId="0ff4da1e-1371-4eaf-8c34-52bef2e4889c" providerId="ADAL" clId="{2A996FB3-1564-1141-8BF7-C60DE2021B5F}" dt="2024-07-22T07:32:03.405" v="0" actId="21"/>
          <ac:spMkLst>
            <pc:docMk/>
            <pc:sldMk cId="4137831345" sldId="295"/>
            <ac:spMk id="34" creationId="{107FCF76-6CF7-5B93-32B8-D9F2FF1145A0}"/>
          </ac:spMkLst>
        </pc:spChg>
      </pc:sldChg>
    </pc:docChg>
  </pc:docChgLst>
  <pc:docChgLst>
    <pc:chgData name="Ojala Krista" userId="S::krista.ojala_kvps.fi#ext#@univreimsfr.onmicrosoft.com::797ec746-e881-4d1e-aaac-959b83d8fa87" providerId="AD" clId="Web-{CEE46F93-EE7A-286A-2E62-457A3D1CBE48}"/>
    <pc:docChg chg="modSld">
      <pc:chgData name="Ojala Krista" userId="S::krista.ojala_kvps.fi#ext#@univreimsfr.onmicrosoft.com::797ec746-e881-4d1e-aaac-959b83d8fa87" providerId="AD" clId="Web-{CEE46F93-EE7A-286A-2E62-457A3D1CBE48}" dt="2024-10-29T07:16:24.799" v="12" actId="20577"/>
      <pc:docMkLst>
        <pc:docMk/>
      </pc:docMkLst>
      <pc:sldChg chg="modSp">
        <pc:chgData name="Ojala Krista" userId="S::krista.ojala_kvps.fi#ext#@univreimsfr.onmicrosoft.com::797ec746-e881-4d1e-aaac-959b83d8fa87" providerId="AD" clId="Web-{CEE46F93-EE7A-286A-2E62-457A3D1CBE48}" dt="2024-10-29T07:16:13.079" v="4" actId="20577"/>
        <pc:sldMkLst>
          <pc:docMk/>
          <pc:sldMk cId="3268034983" sldId="304"/>
        </pc:sldMkLst>
        <pc:spChg chg="mod">
          <ac:chgData name="Ojala Krista" userId="S::krista.ojala_kvps.fi#ext#@univreimsfr.onmicrosoft.com::797ec746-e881-4d1e-aaac-959b83d8fa87" providerId="AD" clId="Web-{CEE46F93-EE7A-286A-2E62-457A3D1CBE48}" dt="2024-10-29T07:16:13.079" v="4" actId="20577"/>
          <ac:spMkLst>
            <pc:docMk/>
            <pc:sldMk cId="3268034983" sldId="304"/>
            <ac:spMk id="21" creationId="{CC016589-D512-F601-E002-10808484ED95}"/>
          </ac:spMkLst>
        </pc:spChg>
      </pc:sldChg>
      <pc:sldChg chg="modSp">
        <pc:chgData name="Ojala Krista" userId="S::krista.ojala_kvps.fi#ext#@univreimsfr.onmicrosoft.com::797ec746-e881-4d1e-aaac-959b83d8fa87" providerId="AD" clId="Web-{CEE46F93-EE7A-286A-2E62-457A3D1CBE48}" dt="2024-10-29T07:16:24.799" v="12" actId="20577"/>
        <pc:sldMkLst>
          <pc:docMk/>
          <pc:sldMk cId="3376089213" sldId="307"/>
        </pc:sldMkLst>
        <pc:spChg chg="mod">
          <ac:chgData name="Ojala Krista" userId="S::krista.ojala_kvps.fi#ext#@univreimsfr.onmicrosoft.com::797ec746-e881-4d1e-aaac-959b83d8fa87" providerId="AD" clId="Web-{CEE46F93-EE7A-286A-2E62-457A3D1CBE48}" dt="2024-10-29T07:16:24.799" v="12" actId="20577"/>
          <ac:spMkLst>
            <pc:docMk/>
            <pc:sldMk cId="3376089213" sldId="307"/>
            <ac:spMk id="3" creationId="{7171DD60-2BC7-99E1-D756-F3D61AE97626}"/>
          </ac:spMkLst>
        </pc:spChg>
      </pc:sldChg>
    </pc:docChg>
  </pc:docChgLst>
  <pc:docChgLst>
    <pc:chgData name="Ojala Krista" userId="f0ba6cd0-c5fd-43c9-a651-72ef6fcfc64d" providerId="ADAL" clId="{6BBE3981-86B0-495A-9288-DDE5B3299708}"/>
    <pc:docChg chg="undo custSel modSld">
      <pc:chgData name="Ojala Krista" userId="f0ba6cd0-c5fd-43c9-a651-72ef6fcfc64d" providerId="ADAL" clId="{6BBE3981-86B0-495A-9288-DDE5B3299708}" dt="2024-10-22T10:50:17.520" v="383" actId="404"/>
      <pc:docMkLst>
        <pc:docMk/>
      </pc:docMkLst>
      <pc:sldChg chg="modSp mod">
        <pc:chgData name="Ojala Krista" userId="f0ba6cd0-c5fd-43c9-a651-72ef6fcfc64d" providerId="ADAL" clId="{6BBE3981-86B0-495A-9288-DDE5B3299708}" dt="2024-10-22T10:50:17.520" v="383" actId="404"/>
        <pc:sldMkLst>
          <pc:docMk/>
          <pc:sldMk cId="0" sldId="256"/>
        </pc:sldMkLst>
        <pc:spChg chg="mod">
          <ac:chgData name="Ojala Krista" userId="f0ba6cd0-c5fd-43c9-a651-72ef6fcfc64d" providerId="ADAL" clId="{6BBE3981-86B0-495A-9288-DDE5B3299708}" dt="2024-10-22T10:50:17.520" v="383" actId="404"/>
          <ac:spMkLst>
            <pc:docMk/>
            <pc:sldMk cId="0" sldId="256"/>
            <ac:spMk id="99" creationId="{00000000-0000-0000-0000-000000000000}"/>
          </ac:spMkLst>
        </pc:spChg>
        <pc:spChg chg="mod">
          <ac:chgData name="Ojala Krista" userId="f0ba6cd0-c5fd-43c9-a651-72ef6fcfc64d" providerId="ADAL" clId="{6BBE3981-86B0-495A-9288-DDE5B3299708}" dt="2024-10-22T10:50:09.768" v="379" actId="20577"/>
          <ac:spMkLst>
            <pc:docMk/>
            <pc:sldMk cId="0" sldId="256"/>
            <ac:spMk id="105" creationId="{00000000-0000-0000-0000-000000000000}"/>
          </ac:spMkLst>
        </pc:spChg>
      </pc:sldChg>
      <pc:sldChg chg="modSp mod">
        <pc:chgData name="Ojala Krista" userId="f0ba6cd0-c5fd-43c9-a651-72ef6fcfc64d" providerId="ADAL" clId="{6BBE3981-86B0-495A-9288-DDE5B3299708}" dt="2024-10-22T10:49:47.514" v="347" actId="20577"/>
        <pc:sldMkLst>
          <pc:docMk/>
          <pc:sldMk cId="4137831345" sldId="295"/>
        </pc:sldMkLst>
        <pc:spChg chg="mod">
          <ac:chgData name="Ojala Krista" userId="f0ba6cd0-c5fd-43c9-a651-72ef6fcfc64d" providerId="ADAL" clId="{6BBE3981-86B0-495A-9288-DDE5B3299708}" dt="2024-10-22T10:49:28.772" v="338"/>
          <ac:spMkLst>
            <pc:docMk/>
            <pc:sldMk cId="4137831345" sldId="295"/>
            <ac:spMk id="3" creationId="{2C585AF2-8775-F1EF-53AE-6320DD464FCD}"/>
          </ac:spMkLst>
        </pc:spChg>
        <pc:spChg chg="mod">
          <ac:chgData name="Ojala Krista" userId="f0ba6cd0-c5fd-43c9-a651-72ef6fcfc64d" providerId="ADAL" clId="{6BBE3981-86B0-495A-9288-DDE5B3299708}" dt="2024-10-22T10:49:23.614" v="336" actId="1076"/>
          <ac:spMkLst>
            <pc:docMk/>
            <pc:sldMk cId="4137831345" sldId="295"/>
            <ac:spMk id="4" creationId="{452305F4-5F03-38E3-4B0F-7AAE9CC6C6F3}"/>
          </ac:spMkLst>
        </pc:spChg>
        <pc:spChg chg="mod">
          <ac:chgData name="Ojala Krista" userId="f0ba6cd0-c5fd-43c9-a651-72ef6fcfc64d" providerId="ADAL" clId="{6BBE3981-86B0-495A-9288-DDE5B3299708}" dt="2024-10-22T10:49:28.772" v="338"/>
          <ac:spMkLst>
            <pc:docMk/>
            <pc:sldMk cId="4137831345" sldId="295"/>
            <ac:spMk id="5" creationId="{91EF5479-C298-E1E9-E71C-51B4BC1CC096}"/>
          </ac:spMkLst>
        </pc:spChg>
        <pc:spChg chg="mod">
          <ac:chgData name="Ojala Krista" userId="f0ba6cd0-c5fd-43c9-a651-72ef6fcfc64d" providerId="ADAL" clId="{6BBE3981-86B0-495A-9288-DDE5B3299708}" dt="2024-10-22T10:49:28.772" v="338"/>
          <ac:spMkLst>
            <pc:docMk/>
            <pc:sldMk cId="4137831345" sldId="295"/>
            <ac:spMk id="6" creationId="{1C4B4F8A-A83F-D930-E75D-1B5F1BF3E829}"/>
          </ac:spMkLst>
        </pc:spChg>
        <pc:spChg chg="mod">
          <ac:chgData name="Ojala Krista" userId="f0ba6cd0-c5fd-43c9-a651-72ef6fcfc64d" providerId="ADAL" clId="{6BBE3981-86B0-495A-9288-DDE5B3299708}" dt="2024-10-22T10:49:47.514" v="347" actId="20577"/>
          <ac:spMkLst>
            <pc:docMk/>
            <pc:sldMk cId="4137831345" sldId="295"/>
            <ac:spMk id="7" creationId="{38A49FEF-45EE-4AFB-00B6-11681F060A2F}"/>
          </ac:spMkLst>
        </pc:spChg>
        <pc:spChg chg="mod">
          <ac:chgData name="Ojala Krista" userId="f0ba6cd0-c5fd-43c9-a651-72ef6fcfc64d" providerId="ADAL" clId="{6BBE3981-86B0-495A-9288-DDE5B3299708}" dt="2024-10-22T10:49:28.772" v="338"/>
          <ac:spMkLst>
            <pc:docMk/>
            <pc:sldMk cId="4137831345" sldId="295"/>
            <ac:spMk id="8" creationId="{2821B09A-8F21-3301-033C-EEA0BAD71A83}"/>
          </ac:spMkLst>
        </pc:spChg>
        <pc:spChg chg="mod">
          <ac:chgData name="Ojala Krista" userId="f0ba6cd0-c5fd-43c9-a651-72ef6fcfc64d" providerId="ADAL" clId="{6BBE3981-86B0-495A-9288-DDE5B3299708}" dt="2024-10-22T10:49:28.772" v="338"/>
          <ac:spMkLst>
            <pc:docMk/>
            <pc:sldMk cId="4137831345" sldId="295"/>
            <ac:spMk id="9" creationId="{17EC7723-4BCD-285A-91B4-B7168C81E302}"/>
          </ac:spMkLst>
        </pc:spChg>
        <pc:spChg chg="mod">
          <ac:chgData name="Ojala Krista" userId="f0ba6cd0-c5fd-43c9-a651-72ef6fcfc64d" providerId="ADAL" clId="{6BBE3981-86B0-495A-9288-DDE5B3299708}" dt="2024-10-22T10:49:28.772" v="338"/>
          <ac:spMkLst>
            <pc:docMk/>
            <pc:sldMk cId="4137831345" sldId="295"/>
            <ac:spMk id="10" creationId="{DA19C6A0-3CB9-A44F-4FAA-A56E976912B2}"/>
          </ac:spMkLst>
        </pc:spChg>
        <pc:spChg chg="mod">
          <ac:chgData name="Ojala Krista" userId="f0ba6cd0-c5fd-43c9-a651-72ef6fcfc64d" providerId="ADAL" clId="{6BBE3981-86B0-495A-9288-DDE5B3299708}" dt="2024-10-22T10:49:28.772" v="338"/>
          <ac:spMkLst>
            <pc:docMk/>
            <pc:sldMk cId="4137831345" sldId="295"/>
            <ac:spMk id="11" creationId="{B6952429-AAC5-FBE5-18F8-8AE1C76F24AB}"/>
          </ac:spMkLst>
        </pc:spChg>
        <pc:spChg chg="mod">
          <ac:chgData name="Ojala Krista" userId="f0ba6cd0-c5fd-43c9-a651-72ef6fcfc64d" providerId="ADAL" clId="{6BBE3981-86B0-495A-9288-DDE5B3299708}" dt="2024-10-22T10:49:28.772" v="338"/>
          <ac:spMkLst>
            <pc:docMk/>
            <pc:sldMk cId="4137831345" sldId="295"/>
            <ac:spMk id="12" creationId="{71CF575C-5C6C-97FF-85F9-137A911EA590}"/>
          </ac:spMkLst>
        </pc:spChg>
        <pc:spChg chg="mod">
          <ac:chgData name="Ojala Krista" userId="f0ba6cd0-c5fd-43c9-a651-72ef6fcfc64d" providerId="ADAL" clId="{6BBE3981-86B0-495A-9288-DDE5B3299708}" dt="2024-10-22T10:49:28.772" v="338"/>
          <ac:spMkLst>
            <pc:docMk/>
            <pc:sldMk cId="4137831345" sldId="295"/>
            <ac:spMk id="26" creationId="{819F4443-F19A-D1A1-A1AF-F68331236057}"/>
          </ac:spMkLst>
        </pc:spChg>
        <pc:spChg chg="mod">
          <ac:chgData name="Ojala Krista" userId="f0ba6cd0-c5fd-43c9-a651-72ef6fcfc64d" providerId="ADAL" clId="{6BBE3981-86B0-495A-9288-DDE5B3299708}" dt="2024-10-22T10:49:28.772" v="338"/>
          <ac:spMkLst>
            <pc:docMk/>
            <pc:sldMk cId="4137831345" sldId="295"/>
            <ac:spMk id="27" creationId="{DCC778C1-5570-38ED-A55B-DE4A1965D3AF}"/>
          </ac:spMkLst>
        </pc:spChg>
        <pc:spChg chg="mod">
          <ac:chgData name="Ojala Krista" userId="f0ba6cd0-c5fd-43c9-a651-72ef6fcfc64d" providerId="ADAL" clId="{6BBE3981-86B0-495A-9288-DDE5B3299708}" dt="2024-10-22T10:49:28.772" v="338"/>
          <ac:spMkLst>
            <pc:docMk/>
            <pc:sldMk cId="4137831345" sldId="295"/>
            <ac:spMk id="28" creationId="{26DDB3BA-EA2C-9EC4-20BA-9E3E0735BC96}"/>
          </ac:spMkLst>
        </pc:spChg>
        <pc:spChg chg="mod">
          <ac:chgData name="Ojala Krista" userId="f0ba6cd0-c5fd-43c9-a651-72ef6fcfc64d" providerId="ADAL" clId="{6BBE3981-86B0-495A-9288-DDE5B3299708}" dt="2024-10-22T10:49:28.772" v="338"/>
          <ac:spMkLst>
            <pc:docMk/>
            <pc:sldMk cId="4137831345" sldId="295"/>
            <ac:spMk id="29" creationId="{B44D21ED-EFB7-9133-1654-9E687B519908}"/>
          </ac:spMkLst>
        </pc:spChg>
        <pc:spChg chg="mod">
          <ac:chgData name="Ojala Krista" userId="f0ba6cd0-c5fd-43c9-a651-72ef6fcfc64d" providerId="ADAL" clId="{6BBE3981-86B0-495A-9288-DDE5B3299708}" dt="2024-10-22T10:49:28.772" v="338"/>
          <ac:spMkLst>
            <pc:docMk/>
            <pc:sldMk cId="4137831345" sldId="295"/>
            <ac:spMk id="30" creationId="{824BBF24-6221-D93D-A2A8-7EAE56A0790B}"/>
          </ac:spMkLst>
        </pc:spChg>
        <pc:spChg chg="mod">
          <ac:chgData name="Ojala Krista" userId="f0ba6cd0-c5fd-43c9-a651-72ef6fcfc64d" providerId="ADAL" clId="{6BBE3981-86B0-495A-9288-DDE5B3299708}" dt="2024-10-22T10:49:28.772" v="338"/>
          <ac:spMkLst>
            <pc:docMk/>
            <pc:sldMk cId="4137831345" sldId="295"/>
            <ac:spMk id="31" creationId="{9661E33F-4796-413D-44EA-F5F70BF1A7DD}"/>
          </ac:spMkLst>
        </pc:spChg>
        <pc:spChg chg="mod">
          <ac:chgData name="Ojala Krista" userId="f0ba6cd0-c5fd-43c9-a651-72ef6fcfc64d" providerId="ADAL" clId="{6BBE3981-86B0-495A-9288-DDE5B3299708}" dt="2024-10-22T10:49:28.772" v="338"/>
          <ac:spMkLst>
            <pc:docMk/>
            <pc:sldMk cId="4137831345" sldId="295"/>
            <ac:spMk id="32" creationId="{2A0E1908-C3B4-129F-54E5-37F8E3417F5B}"/>
          </ac:spMkLst>
        </pc:spChg>
        <pc:spChg chg="mod">
          <ac:chgData name="Ojala Krista" userId="f0ba6cd0-c5fd-43c9-a651-72ef6fcfc64d" providerId="ADAL" clId="{6BBE3981-86B0-495A-9288-DDE5B3299708}" dt="2024-10-22T10:49:28.772" v="338"/>
          <ac:spMkLst>
            <pc:docMk/>
            <pc:sldMk cId="4137831345" sldId="295"/>
            <ac:spMk id="33" creationId="{1FEA15D4-5F73-51D9-D9D5-8143DFD9BB62}"/>
          </ac:spMkLst>
        </pc:spChg>
        <pc:grpChg chg="mod">
          <ac:chgData name="Ojala Krista" userId="f0ba6cd0-c5fd-43c9-a651-72ef6fcfc64d" providerId="ADAL" clId="{6BBE3981-86B0-495A-9288-DDE5B3299708}" dt="2024-10-22T10:49:28.772" v="338"/>
          <ac:grpSpMkLst>
            <pc:docMk/>
            <pc:sldMk cId="4137831345" sldId="295"/>
            <ac:grpSpMk id="2" creationId="{57EF2A9A-2D7F-5BF5-3AEB-372D4087FEEE}"/>
          </ac:grpSpMkLst>
        </pc:grpChg>
        <pc:cxnChg chg="mod">
          <ac:chgData name="Ojala Krista" userId="f0ba6cd0-c5fd-43c9-a651-72ef6fcfc64d" providerId="ADAL" clId="{6BBE3981-86B0-495A-9288-DDE5B3299708}" dt="2024-10-22T10:49:28.772" v="338"/>
          <ac:cxnSpMkLst>
            <pc:docMk/>
            <pc:sldMk cId="4137831345" sldId="295"/>
            <ac:cxnSpMk id="13" creationId="{48962B90-99C4-707B-1B9F-BDE6380AC5C9}"/>
          </ac:cxnSpMkLst>
        </pc:cxnChg>
        <pc:cxnChg chg="mod">
          <ac:chgData name="Ojala Krista" userId="f0ba6cd0-c5fd-43c9-a651-72ef6fcfc64d" providerId="ADAL" clId="{6BBE3981-86B0-495A-9288-DDE5B3299708}" dt="2024-10-22T10:49:28.772" v="338"/>
          <ac:cxnSpMkLst>
            <pc:docMk/>
            <pc:sldMk cId="4137831345" sldId="295"/>
            <ac:cxnSpMk id="14" creationId="{C7EF3681-AC9B-D1EC-7358-7DAD4DF986FF}"/>
          </ac:cxnSpMkLst>
        </pc:cxnChg>
        <pc:cxnChg chg="mod">
          <ac:chgData name="Ojala Krista" userId="f0ba6cd0-c5fd-43c9-a651-72ef6fcfc64d" providerId="ADAL" clId="{6BBE3981-86B0-495A-9288-DDE5B3299708}" dt="2024-10-22T10:49:28.772" v="338"/>
          <ac:cxnSpMkLst>
            <pc:docMk/>
            <pc:sldMk cId="4137831345" sldId="295"/>
            <ac:cxnSpMk id="15" creationId="{D2F084C2-DA14-76F8-9E85-6F581909E41B}"/>
          </ac:cxnSpMkLst>
        </pc:cxnChg>
        <pc:cxnChg chg="mod">
          <ac:chgData name="Ojala Krista" userId="f0ba6cd0-c5fd-43c9-a651-72ef6fcfc64d" providerId="ADAL" clId="{6BBE3981-86B0-495A-9288-DDE5B3299708}" dt="2024-10-22T10:49:28.772" v="338"/>
          <ac:cxnSpMkLst>
            <pc:docMk/>
            <pc:sldMk cId="4137831345" sldId="295"/>
            <ac:cxnSpMk id="16" creationId="{A9FA0A18-E79C-1F5C-496D-9D52DEA3347F}"/>
          </ac:cxnSpMkLst>
        </pc:cxnChg>
        <pc:cxnChg chg="mod">
          <ac:chgData name="Ojala Krista" userId="f0ba6cd0-c5fd-43c9-a651-72ef6fcfc64d" providerId="ADAL" clId="{6BBE3981-86B0-495A-9288-DDE5B3299708}" dt="2024-10-22T10:49:28.772" v="338"/>
          <ac:cxnSpMkLst>
            <pc:docMk/>
            <pc:sldMk cId="4137831345" sldId="295"/>
            <ac:cxnSpMk id="17" creationId="{9F094758-1D90-7C8C-5B5D-5C71788D0F18}"/>
          </ac:cxnSpMkLst>
        </pc:cxnChg>
        <pc:cxnChg chg="mod">
          <ac:chgData name="Ojala Krista" userId="f0ba6cd0-c5fd-43c9-a651-72ef6fcfc64d" providerId="ADAL" clId="{6BBE3981-86B0-495A-9288-DDE5B3299708}" dt="2024-10-22T10:49:28.772" v="338"/>
          <ac:cxnSpMkLst>
            <pc:docMk/>
            <pc:sldMk cId="4137831345" sldId="295"/>
            <ac:cxnSpMk id="18" creationId="{C006E62D-CD61-8C79-80B4-B72B9BAE7952}"/>
          </ac:cxnSpMkLst>
        </pc:cxnChg>
        <pc:cxnChg chg="mod">
          <ac:chgData name="Ojala Krista" userId="f0ba6cd0-c5fd-43c9-a651-72ef6fcfc64d" providerId="ADAL" clId="{6BBE3981-86B0-495A-9288-DDE5B3299708}" dt="2024-10-22T10:49:28.772" v="338"/>
          <ac:cxnSpMkLst>
            <pc:docMk/>
            <pc:sldMk cId="4137831345" sldId="295"/>
            <ac:cxnSpMk id="19" creationId="{D6D6B404-BF4A-56EB-69CC-5F2B52B52788}"/>
          </ac:cxnSpMkLst>
        </pc:cxnChg>
        <pc:cxnChg chg="mod">
          <ac:chgData name="Ojala Krista" userId="f0ba6cd0-c5fd-43c9-a651-72ef6fcfc64d" providerId="ADAL" clId="{6BBE3981-86B0-495A-9288-DDE5B3299708}" dt="2024-10-22T10:49:28.772" v="338"/>
          <ac:cxnSpMkLst>
            <pc:docMk/>
            <pc:sldMk cId="4137831345" sldId="295"/>
            <ac:cxnSpMk id="20" creationId="{5E315CFA-DE55-D573-9C71-33D300A31226}"/>
          </ac:cxnSpMkLst>
        </pc:cxnChg>
        <pc:cxnChg chg="mod">
          <ac:chgData name="Ojala Krista" userId="f0ba6cd0-c5fd-43c9-a651-72ef6fcfc64d" providerId="ADAL" clId="{6BBE3981-86B0-495A-9288-DDE5B3299708}" dt="2024-10-22T10:49:28.772" v="338"/>
          <ac:cxnSpMkLst>
            <pc:docMk/>
            <pc:sldMk cId="4137831345" sldId="295"/>
            <ac:cxnSpMk id="22" creationId="{57DBED1C-BDF1-C991-6922-3E2093D14364}"/>
          </ac:cxnSpMkLst>
        </pc:cxnChg>
        <pc:cxnChg chg="mod">
          <ac:chgData name="Ojala Krista" userId="f0ba6cd0-c5fd-43c9-a651-72ef6fcfc64d" providerId="ADAL" clId="{6BBE3981-86B0-495A-9288-DDE5B3299708}" dt="2024-10-22T10:49:28.772" v="338"/>
          <ac:cxnSpMkLst>
            <pc:docMk/>
            <pc:sldMk cId="4137831345" sldId="295"/>
            <ac:cxnSpMk id="23" creationId="{6401B0C1-1E60-7ABE-D5CF-A9C13CFEF63E}"/>
          </ac:cxnSpMkLst>
        </pc:cxnChg>
        <pc:cxnChg chg="mod">
          <ac:chgData name="Ojala Krista" userId="f0ba6cd0-c5fd-43c9-a651-72ef6fcfc64d" providerId="ADAL" clId="{6BBE3981-86B0-495A-9288-DDE5B3299708}" dt="2024-10-22T10:49:28.772" v="338"/>
          <ac:cxnSpMkLst>
            <pc:docMk/>
            <pc:sldMk cId="4137831345" sldId="295"/>
            <ac:cxnSpMk id="24" creationId="{22296F7E-9504-2756-D6DF-F6F636C7E93C}"/>
          </ac:cxnSpMkLst>
        </pc:cxnChg>
        <pc:cxnChg chg="mod">
          <ac:chgData name="Ojala Krista" userId="f0ba6cd0-c5fd-43c9-a651-72ef6fcfc64d" providerId="ADAL" clId="{6BBE3981-86B0-495A-9288-DDE5B3299708}" dt="2024-10-22T10:49:28.772" v="338"/>
          <ac:cxnSpMkLst>
            <pc:docMk/>
            <pc:sldMk cId="4137831345" sldId="295"/>
            <ac:cxnSpMk id="25" creationId="{B877E094-7B92-7907-4494-088F83187D74}"/>
          </ac:cxnSpMkLst>
        </pc:cxnChg>
      </pc:sldChg>
      <pc:sldChg chg="modSp">
        <pc:chgData name="Ojala Krista" userId="f0ba6cd0-c5fd-43c9-a651-72ef6fcfc64d" providerId="ADAL" clId="{6BBE3981-86B0-495A-9288-DDE5B3299708}" dt="2024-10-22T10:45:47.461" v="281"/>
        <pc:sldMkLst>
          <pc:docMk/>
          <pc:sldMk cId="1892453267" sldId="306"/>
        </pc:sldMkLst>
        <pc:graphicFrameChg chg="mod">
          <ac:chgData name="Ojala Krista" userId="f0ba6cd0-c5fd-43c9-a651-72ef6fcfc64d" providerId="ADAL" clId="{6BBE3981-86B0-495A-9288-DDE5B3299708}" dt="2024-10-22T10:45:47.461" v="281"/>
          <ac:graphicFrameMkLst>
            <pc:docMk/>
            <pc:sldMk cId="1892453267" sldId="306"/>
            <ac:graphicFrameMk id="7" creationId="{7DBE2919-B7EF-F122-953A-490414BC2DF6}"/>
          </ac:graphicFrameMkLst>
        </pc:graphicFrameChg>
      </pc:sldChg>
      <pc:sldChg chg="addSp delSp modSp mod">
        <pc:chgData name="Ojala Krista" userId="f0ba6cd0-c5fd-43c9-a651-72ef6fcfc64d" providerId="ADAL" clId="{6BBE3981-86B0-495A-9288-DDE5B3299708}" dt="2024-10-22T10:48:20.536" v="330" actId="1076"/>
        <pc:sldMkLst>
          <pc:docMk/>
          <pc:sldMk cId="28372896" sldId="308"/>
        </pc:sldMkLst>
        <pc:spChg chg="del mod">
          <ac:chgData name="Ojala Krista" userId="f0ba6cd0-c5fd-43c9-a651-72ef6fcfc64d" providerId="ADAL" clId="{6BBE3981-86B0-495A-9288-DDE5B3299708}" dt="2024-10-22T10:48:18.734" v="329" actId="478"/>
          <ac:spMkLst>
            <pc:docMk/>
            <pc:sldMk cId="28372896" sldId="308"/>
            <ac:spMk id="3" creationId="{7171DD60-2BC7-99E1-D756-F3D61AE97626}"/>
          </ac:spMkLst>
        </pc:spChg>
        <pc:spChg chg="mod">
          <ac:chgData name="Ojala Krista" userId="f0ba6cd0-c5fd-43c9-a651-72ef6fcfc64d" providerId="ADAL" clId="{6BBE3981-86B0-495A-9288-DDE5B3299708}" dt="2024-10-22T10:46:31.538" v="285" actId="20577"/>
          <ac:spMkLst>
            <pc:docMk/>
            <pc:sldMk cId="28372896" sldId="308"/>
            <ac:spMk id="5" creationId="{6F6D7C7C-8314-991D-8674-B929E886B82C}"/>
          </ac:spMkLst>
        </pc:spChg>
        <pc:spChg chg="mod">
          <ac:chgData name="Ojala Krista" userId="f0ba6cd0-c5fd-43c9-a651-72ef6fcfc64d" providerId="ADAL" clId="{6BBE3981-86B0-495A-9288-DDE5B3299708}" dt="2024-10-22T10:46:37.450" v="286"/>
          <ac:spMkLst>
            <pc:docMk/>
            <pc:sldMk cId="28372896" sldId="308"/>
            <ac:spMk id="7" creationId="{B13F844A-B022-615E-9C9A-DECBF738AE5F}"/>
          </ac:spMkLst>
        </pc:spChg>
        <pc:spChg chg="add mod">
          <ac:chgData name="Ojala Krista" userId="f0ba6cd0-c5fd-43c9-a651-72ef6fcfc64d" providerId="ADAL" clId="{6BBE3981-86B0-495A-9288-DDE5B3299708}" dt="2024-10-22T10:48:20.536" v="330" actId="1076"/>
          <ac:spMkLst>
            <pc:docMk/>
            <pc:sldMk cId="28372896" sldId="308"/>
            <ac:spMk id="8" creationId="{67F5FFCD-313B-41E3-C0FF-8A92B7E942E4}"/>
          </ac:spMkLst>
        </pc:spChg>
        <pc:graphicFrameChg chg="mod">
          <ac:chgData name="Ojala Krista" userId="f0ba6cd0-c5fd-43c9-a651-72ef6fcfc64d" providerId="ADAL" clId="{6BBE3981-86B0-495A-9288-DDE5B3299708}" dt="2024-10-22T10:47:30.305" v="319" actId="20577"/>
          <ac:graphicFrameMkLst>
            <pc:docMk/>
            <pc:sldMk cId="28372896" sldId="308"/>
            <ac:graphicFrameMk id="2" creationId="{DAF269A1-8E2F-9BD0-A1DD-BE78D5CAB5BF}"/>
          </ac:graphicFrameMkLst>
        </pc:graphicFrameChg>
      </pc:sldChg>
      <pc:sldChg chg="addSp delSp modSp mod modNotesTx">
        <pc:chgData name="Ojala Krista" userId="f0ba6cd0-c5fd-43c9-a651-72ef6fcfc64d" providerId="ADAL" clId="{6BBE3981-86B0-495A-9288-DDE5B3299708}" dt="2024-10-22T10:44:06.341" v="280" actId="164"/>
        <pc:sldMkLst>
          <pc:docMk/>
          <pc:sldMk cId="2068582243" sldId="309"/>
        </pc:sldMkLst>
        <pc:spChg chg="add del mod">
          <ac:chgData name="Ojala Krista" userId="f0ba6cd0-c5fd-43c9-a651-72ef6fcfc64d" providerId="ADAL" clId="{6BBE3981-86B0-495A-9288-DDE5B3299708}" dt="2024-10-22T10:33:54.546" v="172"/>
          <ac:spMkLst>
            <pc:docMk/>
            <pc:sldMk cId="2068582243" sldId="309"/>
            <ac:spMk id="2" creationId="{4825B37A-08EF-0BAA-F011-36AE66DED351}"/>
          </ac:spMkLst>
        </pc:spChg>
        <pc:spChg chg="add mod">
          <ac:chgData name="Ojala Krista" userId="f0ba6cd0-c5fd-43c9-a651-72ef6fcfc64d" providerId="ADAL" clId="{6BBE3981-86B0-495A-9288-DDE5B3299708}" dt="2024-10-22T10:44:06.341" v="280" actId="164"/>
          <ac:spMkLst>
            <pc:docMk/>
            <pc:sldMk cId="2068582243" sldId="309"/>
            <ac:spMk id="3" creationId="{9C2533C6-801A-17E5-2DD8-E6B50349B0F5}"/>
          </ac:spMkLst>
        </pc:spChg>
        <pc:spChg chg="add mod">
          <ac:chgData name="Ojala Krista" userId="f0ba6cd0-c5fd-43c9-a651-72ef6fcfc64d" providerId="ADAL" clId="{6BBE3981-86B0-495A-9288-DDE5B3299708}" dt="2024-10-22T10:44:06.341" v="280" actId="164"/>
          <ac:spMkLst>
            <pc:docMk/>
            <pc:sldMk cId="2068582243" sldId="309"/>
            <ac:spMk id="4" creationId="{887DAF26-9C6F-D564-C85A-9B1E98F213D2}"/>
          </ac:spMkLst>
        </pc:spChg>
        <pc:spChg chg="mod">
          <ac:chgData name="Ojala Krista" userId="f0ba6cd0-c5fd-43c9-a651-72ef6fcfc64d" providerId="ADAL" clId="{6BBE3981-86B0-495A-9288-DDE5B3299708}" dt="2024-10-22T10:44:06.341" v="280" actId="164"/>
          <ac:spMkLst>
            <pc:docMk/>
            <pc:sldMk cId="2068582243" sldId="309"/>
            <ac:spMk id="5" creationId="{2E653F23-592B-BC6D-A472-C6908DECF9C8}"/>
          </ac:spMkLst>
        </pc:spChg>
        <pc:spChg chg="add mod">
          <ac:chgData name="Ojala Krista" userId="f0ba6cd0-c5fd-43c9-a651-72ef6fcfc64d" providerId="ADAL" clId="{6BBE3981-86B0-495A-9288-DDE5B3299708}" dt="2024-10-22T10:44:06.341" v="280" actId="164"/>
          <ac:spMkLst>
            <pc:docMk/>
            <pc:sldMk cId="2068582243" sldId="309"/>
            <ac:spMk id="6" creationId="{91A401D9-D310-420D-0D3C-72841FE0A93C}"/>
          </ac:spMkLst>
        </pc:spChg>
        <pc:spChg chg="add mod">
          <ac:chgData name="Ojala Krista" userId="f0ba6cd0-c5fd-43c9-a651-72ef6fcfc64d" providerId="ADAL" clId="{6BBE3981-86B0-495A-9288-DDE5B3299708}" dt="2024-10-22T10:44:06.341" v="280" actId="164"/>
          <ac:spMkLst>
            <pc:docMk/>
            <pc:sldMk cId="2068582243" sldId="309"/>
            <ac:spMk id="7" creationId="{165BBD34-A50D-E65F-01E9-E9914E1FD971}"/>
          </ac:spMkLst>
        </pc:spChg>
        <pc:spChg chg="mod">
          <ac:chgData name="Ojala Krista" userId="f0ba6cd0-c5fd-43c9-a651-72ef6fcfc64d" providerId="ADAL" clId="{6BBE3981-86B0-495A-9288-DDE5B3299708}" dt="2024-10-22T10:44:06.341" v="280" actId="164"/>
          <ac:spMkLst>
            <pc:docMk/>
            <pc:sldMk cId="2068582243" sldId="309"/>
            <ac:spMk id="9" creationId="{BC6E32A6-DB92-7D48-966E-F5B1BEDE1182}"/>
          </ac:spMkLst>
        </pc:spChg>
        <pc:spChg chg="mod">
          <ac:chgData name="Ojala Krista" userId="f0ba6cd0-c5fd-43c9-a651-72ef6fcfc64d" providerId="ADAL" clId="{6BBE3981-86B0-495A-9288-DDE5B3299708}" dt="2024-10-22T10:43:25.527" v="268"/>
          <ac:spMkLst>
            <pc:docMk/>
            <pc:sldMk cId="2068582243" sldId="309"/>
            <ac:spMk id="10" creationId="{7B97359B-6CB2-EBF2-AFAF-257071C97C89}"/>
          </ac:spMkLst>
        </pc:spChg>
        <pc:spChg chg="add mod">
          <ac:chgData name="Ojala Krista" userId="f0ba6cd0-c5fd-43c9-a651-72ef6fcfc64d" providerId="ADAL" clId="{6BBE3981-86B0-495A-9288-DDE5B3299708}" dt="2024-10-22T10:44:06.341" v="280" actId="164"/>
          <ac:spMkLst>
            <pc:docMk/>
            <pc:sldMk cId="2068582243" sldId="309"/>
            <ac:spMk id="11" creationId="{B9B6577F-8EE5-DAC2-BF42-C1DD4E7A6D8D}"/>
          </ac:spMkLst>
        </pc:spChg>
        <pc:spChg chg="add mod">
          <ac:chgData name="Ojala Krista" userId="f0ba6cd0-c5fd-43c9-a651-72ef6fcfc64d" providerId="ADAL" clId="{6BBE3981-86B0-495A-9288-DDE5B3299708}" dt="2024-10-22T10:44:06.341" v="280" actId="164"/>
          <ac:spMkLst>
            <pc:docMk/>
            <pc:sldMk cId="2068582243" sldId="309"/>
            <ac:spMk id="12" creationId="{C8B66783-BD06-3236-6667-39AC95636AFC}"/>
          </ac:spMkLst>
        </pc:spChg>
        <pc:spChg chg="add mod">
          <ac:chgData name="Ojala Krista" userId="f0ba6cd0-c5fd-43c9-a651-72ef6fcfc64d" providerId="ADAL" clId="{6BBE3981-86B0-495A-9288-DDE5B3299708}" dt="2024-10-22T10:44:06.341" v="280" actId="164"/>
          <ac:spMkLst>
            <pc:docMk/>
            <pc:sldMk cId="2068582243" sldId="309"/>
            <ac:spMk id="13" creationId="{728FB45A-D1B3-1743-7E7D-70FCF98185D1}"/>
          </ac:spMkLst>
        </pc:spChg>
        <pc:spChg chg="add mod">
          <ac:chgData name="Ojala Krista" userId="f0ba6cd0-c5fd-43c9-a651-72ef6fcfc64d" providerId="ADAL" clId="{6BBE3981-86B0-495A-9288-DDE5B3299708}" dt="2024-10-22T10:44:06.341" v="280" actId="164"/>
          <ac:spMkLst>
            <pc:docMk/>
            <pc:sldMk cId="2068582243" sldId="309"/>
            <ac:spMk id="14" creationId="{D246F83F-427F-741B-4343-5988C62C7A58}"/>
          </ac:spMkLst>
        </pc:spChg>
        <pc:spChg chg="add mod">
          <ac:chgData name="Ojala Krista" userId="f0ba6cd0-c5fd-43c9-a651-72ef6fcfc64d" providerId="ADAL" clId="{6BBE3981-86B0-495A-9288-DDE5B3299708}" dt="2024-10-22T10:44:06.341" v="280" actId="164"/>
          <ac:spMkLst>
            <pc:docMk/>
            <pc:sldMk cId="2068582243" sldId="309"/>
            <ac:spMk id="15" creationId="{29F25654-63D3-91F9-75F3-799E7F82A017}"/>
          </ac:spMkLst>
        </pc:spChg>
        <pc:spChg chg="add mod">
          <ac:chgData name="Ojala Krista" userId="f0ba6cd0-c5fd-43c9-a651-72ef6fcfc64d" providerId="ADAL" clId="{6BBE3981-86B0-495A-9288-DDE5B3299708}" dt="2024-10-22T10:44:06.341" v="280" actId="164"/>
          <ac:spMkLst>
            <pc:docMk/>
            <pc:sldMk cId="2068582243" sldId="309"/>
            <ac:spMk id="16" creationId="{30F476DA-61E4-A222-181D-234DC2DB9B85}"/>
          </ac:spMkLst>
        </pc:spChg>
        <pc:spChg chg="add mod">
          <ac:chgData name="Ojala Krista" userId="f0ba6cd0-c5fd-43c9-a651-72ef6fcfc64d" providerId="ADAL" clId="{6BBE3981-86B0-495A-9288-DDE5B3299708}" dt="2024-10-22T10:44:06.341" v="280" actId="164"/>
          <ac:spMkLst>
            <pc:docMk/>
            <pc:sldMk cId="2068582243" sldId="309"/>
            <ac:spMk id="17" creationId="{874D913E-76E3-38FC-2331-4FF7FF9D41DB}"/>
          </ac:spMkLst>
        </pc:spChg>
        <pc:spChg chg="add mod">
          <ac:chgData name="Ojala Krista" userId="f0ba6cd0-c5fd-43c9-a651-72ef6fcfc64d" providerId="ADAL" clId="{6BBE3981-86B0-495A-9288-DDE5B3299708}" dt="2024-10-22T10:44:06.341" v="280" actId="164"/>
          <ac:spMkLst>
            <pc:docMk/>
            <pc:sldMk cId="2068582243" sldId="309"/>
            <ac:spMk id="18" creationId="{EAE333CE-9FCC-394E-278C-742BDCC43761}"/>
          </ac:spMkLst>
        </pc:spChg>
        <pc:spChg chg="add mod">
          <ac:chgData name="Ojala Krista" userId="f0ba6cd0-c5fd-43c9-a651-72ef6fcfc64d" providerId="ADAL" clId="{6BBE3981-86B0-495A-9288-DDE5B3299708}" dt="2024-10-22T10:44:06.341" v="280" actId="164"/>
          <ac:spMkLst>
            <pc:docMk/>
            <pc:sldMk cId="2068582243" sldId="309"/>
            <ac:spMk id="19" creationId="{22ACE667-D71D-637D-7259-E0CF93E5B3F3}"/>
          </ac:spMkLst>
        </pc:spChg>
        <pc:spChg chg="add mod">
          <ac:chgData name="Ojala Krista" userId="f0ba6cd0-c5fd-43c9-a651-72ef6fcfc64d" providerId="ADAL" clId="{6BBE3981-86B0-495A-9288-DDE5B3299708}" dt="2024-10-22T10:44:06.341" v="280" actId="164"/>
          <ac:spMkLst>
            <pc:docMk/>
            <pc:sldMk cId="2068582243" sldId="309"/>
            <ac:spMk id="20" creationId="{4A82F5DC-C249-707B-0477-01D4C125AAEB}"/>
          </ac:spMkLst>
        </pc:spChg>
        <pc:spChg chg="add mod">
          <ac:chgData name="Ojala Krista" userId="f0ba6cd0-c5fd-43c9-a651-72ef6fcfc64d" providerId="ADAL" clId="{6BBE3981-86B0-495A-9288-DDE5B3299708}" dt="2024-10-22T10:44:06.341" v="280" actId="164"/>
          <ac:spMkLst>
            <pc:docMk/>
            <pc:sldMk cId="2068582243" sldId="309"/>
            <ac:spMk id="21" creationId="{A12BC7F5-231E-5C96-2A06-7FC1DAD51D3C}"/>
          </ac:spMkLst>
        </pc:spChg>
        <pc:spChg chg="add mod">
          <ac:chgData name="Ojala Krista" userId="f0ba6cd0-c5fd-43c9-a651-72ef6fcfc64d" providerId="ADAL" clId="{6BBE3981-86B0-495A-9288-DDE5B3299708}" dt="2024-10-22T10:44:06.341" v="280" actId="164"/>
          <ac:spMkLst>
            <pc:docMk/>
            <pc:sldMk cId="2068582243" sldId="309"/>
            <ac:spMk id="22" creationId="{D4101CD0-A4A1-5D80-1EFB-CD3590BBFECD}"/>
          </ac:spMkLst>
        </pc:spChg>
        <pc:spChg chg="add mod">
          <ac:chgData name="Ojala Krista" userId="f0ba6cd0-c5fd-43c9-a651-72ef6fcfc64d" providerId="ADAL" clId="{6BBE3981-86B0-495A-9288-DDE5B3299708}" dt="2024-10-22T10:44:06.341" v="280" actId="164"/>
          <ac:spMkLst>
            <pc:docMk/>
            <pc:sldMk cId="2068582243" sldId="309"/>
            <ac:spMk id="23" creationId="{87D49E5E-A9FA-D78A-A25B-541CDA254099}"/>
          </ac:spMkLst>
        </pc:spChg>
        <pc:spChg chg="add mod">
          <ac:chgData name="Ojala Krista" userId="f0ba6cd0-c5fd-43c9-a651-72ef6fcfc64d" providerId="ADAL" clId="{6BBE3981-86B0-495A-9288-DDE5B3299708}" dt="2024-10-22T10:44:06.341" v="280" actId="164"/>
          <ac:spMkLst>
            <pc:docMk/>
            <pc:sldMk cId="2068582243" sldId="309"/>
            <ac:spMk id="25" creationId="{9BF43EC1-5150-2C61-05F6-7AE5CAD2704A}"/>
          </ac:spMkLst>
        </pc:spChg>
        <pc:spChg chg="add mod">
          <ac:chgData name="Ojala Krista" userId="f0ba6cd0-c5fd-43c9-a651-72ef6fcfc64d" providerId="ADAL" clId="{6BBE3981-86B0-495A-9288-DDE5B3299708}" dt="2024-10-22T10:35:20.335" v="216" actId="1076"/>
          <ac:spMkLst>
            <pc:docMk/>
            <pc:sldMk cId="2068582243" sldId="309"/>
            <ac:spMk id="26" creationId="{E4710B42-4E04-5CB5-AFD1-C17DD5782BEE}"/>
          </ac:spMkLst>
        </pc:spChg>
        <pc:spChg chg="add mod">
          <ac:chgData name="Ojala Krista" userId="f0ba6cd0-c5fd-43c9-a651-72ef6fcfc64d" providerId="ADAL" clId="{6BBE3981-86B0-495A-9288-DDE5B3299708}" dt="2024-10-22T10:44:06.341" v="280" actId="164"/>
          <ac:spMkLst>
            <pc:docMk/>
            <pc:sldMk cId="2068582243" sldId="309"/>
            <ac:spMk id="28" creationId="{20ABA651-A911-43A6-AADB-D0AB5073400C}"/>
          </ac:spMkLst>
        </pc:spChg>
        <pc:spChg chg="add mod">
          <ac:chgData name="Ojala Krista" userId="f0ba6cd0-c5fd-43c9-a651-72ef6fcfc64d" providerId="ADAL" clId="{6BBE3981-86B0-495A-9288-DDE5B3299708}" dt="2024-10-22T10:44:06.341" v="280" actId="164"/>
          <ac:spMkLst>
            <pc:docMk/>
            <pc:sldMk cId="2068582243" sldId="309"/>
            <ac:spMk id="30" creationId="{9C680D39-9D68-FA77-E292-B7941781BEC1}"/>
          </ac:spMkLst>
        </pc:spChg>
        <pc:spChg chg="add mod">
          <ac:chgData name="Ojala Krista" userId="f0ba6cd0-c5fd-43c9-a651-72ef6fcfc64d" providerId="ADAL" clId="{6BBE3981-86B0-495A-9288-DDE5B3299708}" dt="2024-10-22T10:44:06.341" v="280" actId="164"/>
          <ac:spMkLst>
            <pc:docMk/>
            <pc:sldMk cId="2068582243" sldId="309"/>
            <ac:spMk id="32" creationId="{CE82ABBA-C805-CE68-265C-5D9BBE8ADF78}"/>
          </ac:spMkLst>
        </pc:spChg>
        <pc:spChg chg="add mod">
          <ac:chgData name="Ojala Krista" userId="f0ba6cd0-c5fd-43c9-a651-72ef6fcfc64d" providerId="ADAL" clId="{6BBE3981-86B0-495A-9288-DDE5B3299708}" dt="2024-10-22T10:44:06.341" v="280" actId="164"/>
          <ac:spMkLst>
            <pc:docMk/>
            <pc:sldMk cId="2068582243" sldId="309"/>
            <ac:spMk id="34" creationId="{CFE5FE07-30E3-2DCD-F280-A77D8BB7080C}"/>
          </ac:spMkLst>
        </pc:spChg>
        <pc:spChg chg="add mod">
          <ac:chgData name="Ojala Krista" userId="f0ba6cd0-c5fd-43c9-a651-72ef6fcfc64d" providerId="ADAL" clId="{6BBE3981-86B0-495A-9288-DDE5B3299708}" dt="2024-10-22T10:44:06.341" v="280" actId="164"/>
          <ac:spMkLst>
            <pc:docMk/>
            <pc:sldMk cId="2068582243" sldId="309"/>
            <ac:spMk id="36" creationId="{9F59C284-C39F-28E1-8726-7B0BE378EEA7}"/>
          </ac:spMkLst>
        </pc:spChg>
        <pc:spChg chg="add mod">
          <ac:chgData name="Ojala Krista" userId="f0ba6cd0-c5fd-43c9-a651-72ef6fcfc64d" providerId="ADAL" clId="{6BBE3981-86B0-495A-9288-DDE5B3299708}" dt="2024-10-22T10:44:06.341" v="280" actId="164"/>
          <ac:spMkLst>
            <pc:docMk/>
            <pc:sldMk cId="2068582243" sldId="309"/>
            <ac:spMk id="38" creationId="{04AC5138-5F02-7FC7-B407-DF991964CF3E}"/>
          </ac:spMkLst>
        </pc:spChg>
        <pc:spChg chg="add mod">
          <ac:chgData name="Ojala Krista" userId="f0ba6cd0-c5fd-43c9-a651-72ef6fcfc64d" providerId="ADAL" clId="{6BBE3981-86B0-495A-9288-DDE5B3299708}" dt="2024-10-22T10:44:06.341" v="280" actId="164"/>
          <ac:spMkLst>
            <pc:docMk/>
            <pc:sldMk cId="2068582243" sldId="309"/>
            <ac:spMk id="39" creationId="{371D4062-A4F9-4B68-75F6-28D4ACD39864}"/>
          </ac:spMkLst>
        </pc:spChg>
        <pc:grpChg chg="add mod">
          <ac:chgData name="Ojala Krista" userId="f0ba6cd0-c5fd-43c9-a651-72ef6fcfc64d" providerId="ADAL" clId="{6BBE3981-86B0-495A-9288-DDE5B3299708}" dt="2024-10-22T10:44:06.341" v="280" actId="164"/>
          <ac:grpSpMkLst>
            <pc:docMk/>
            <pc:sldMk cId="2068582243" sldId="309"/>
            <ac:grpSpMk id="40" creationId="{CC7FB584-3C5B-7306-A16D-6AFCFF28A3DD}"/>
          </ac:grpSpMkLst>
        </pc:grpChg>
        <pc:picChg chg="mod">
          <ac:chgData name="Ojala Krista" userId="f0ba6cd0-c5fd-43c9-a651-72ef6fcfc64d" providerId="ADAL" clId="{6BBE3981-86B0-495A-9288-DDE5B3299708}" dt="2024-10-22T10:44:06.341" v="280" actId="164"/>
          <ac:picMkLst>
            <pc:docMk/>
            <pc:sldMk cId="2068582243" sldId="309"/>
            <ac:picMk id="8" creationId="{A5307AA4-BB04-9DB9-486E-AC1340768BF3}"/>
          </ac:picMkLst>
        </pc:picChg>
        <pc:picChg chg="add mod">
          <ac:chgData name="Ojala Krista" userId="f0ba6cd0-c5fd-43c9-a651-72ef6fcfc64d" providerId="ADAL" clId="{6BBE3981-86B0-495A-9288-DDE5B3299708}" dt="2024-10-22T10:39:52.453" v="262"/>
          <ac:picMkLst>
            <pc:docMk/>
            <pc:sldMk cId="2068582243" sldId="309"/>
            <ac:picMk id="35" creationId="{5C07916E-2CC4-A9CB-E87E-550216A115D3}"/>
          </ac:picMkLst>
        </pc:picChg>
      </pc:sldChg>
      <pc:sldChg chg="modSp mod">
        <pc:chgData name="Ojala Krista" userId="f0ba6cd0-c5fd-43c9-a651-72ef6fcfc64d" providerId="ADAL" clId="{6BBE3981-86B0-495A-9288-DDE5B3299708}" dt="2024-10-22T10:48:11.596" v="326"/>
        <pc:sldMkLst>
          <pc:docMk/>
          <pc:sldMk cId="2396479554" sldId="310"/>
        </pc:sldMkLst>
        <pc:spChg chg="mod">
          <ac:chgData name="Ojala Krista" userId="f0ba6cd0-c5fd-43c9-a651-72ef6fcfc64d" providerId="ADAL" clId="{6BBE3981-86B0-495A-9288-DDE5B3299708}" dt="2024-10-22T10:48:11.596" v="326"/>
          <ac:spMkLst>
            <pc:docMk/>
            <pc:sldMk cId="2396479554" sldId="310"/>
            <ac:spMk id="2" creationId="{0D5BCFF6-2C24-B6C0-CC8D-DEBC76A37BB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69558-C1B8-0F4F-BA5A-7816AEA51011}" type="doc">
      <dgm:prSet loTypeId="urn:microsoft.com/office/officeart/2009/3/layout/SubStepProcess" loCatId="" qsTypeId="urn:microsoft.com/office/officeart/2005/8/quickstyle/simple2" qsCatId="simple" csTypeId="urn:microsoft.com/office/officeart/2005/8/colors/accent1_1" csCatId="accent1" phldr="1"/>
      <dgm:spPr/>
      <dgm:t>
        <a:bodyPr/>
        <a:lstStyle/>
        <a:p>
          <a:endParaRPr lang="fr-FR"/>
        </a:p>
      </dgm:t>
    </dgm:pt>
    <dgm:pt modelId="{0C0A6B5C-996F-744D-AF1F-1D2F13FDF5F7}">
      <dgm:prSet phldrT="[Texte]" custT="1"/>
      <dgm:spPr/>
      <dgm:t>
        <a:bodyPr/>
        <a:lstStyle/>
        <a:p>
          <a:r>
            <a:rPr lang="fi-FI" sz="2000" dirty="0"/>
            <a:t>Spesifinen </a:t>
          </a:r>
          <a:r>
            <a:rPr lang="fi-FI" sz="2000" dirty="0" err="1"/>
            <a:t>bicco-facialis</a:t>
          </a:r>
          <a:r>
            <a:rPr lang="fi-FI" sz="2000" dirty="0"/>
            <a:t> </a:t>
          </a:r>
          <a:r>
            <a:rPr lang="fi-FI" sz="2000" dirty="0" err="1"/>
            <a:t>hypotonia</a:t>
          </a:r>
          <a:endParaRPr lang="fr-FR" sz="2000" dirty="0"/>
        </a:p>
      </dgm:t>
    </dgm:pt>
    <dgm:pt modelId="{FF46EFF2-25F6-9540-A8FE-E0B7B62319E2}" type="parTrans" cxnId="{515CD367-4DB2-824C-87C2-F3FC68D73DBD}">
      <dgm:prSet/>
      <dgm:spPr/>
      <dgm:t>
        <a:bodyPr/>
        <a:lstStyle/>
        <a:p>
          <a:endParaRPr lang="fr-FR" sz="2000"/>
        </a:p>
      </dgm:t>
    </dgm:pt>
    <dgm:pt modelId="{0A0E9E1B-0A42-DB42-8003-47DB133FB13B}" type="sibTrans" cxnId="{515CD367-4DB2-824C-87C2-F3FC68D73DBD}">
      <dgm:prSet/>
      <dgm:spPr/>
      <dgm:t>
        <a:bodyPr/>
        <a:lstStyle/>
        <a:p>
          <a:endParaRPr lang="fr-FR" sz="2000"/>
        </a:p>
      </dgm:t>
    </dgm:pt>
    <dgm:pt modelId="{1A6BFDE4-039C-D24C-9188-1EFEF1B5FD06}">
      <dgm:prSet phldrT="[Texte]" custT="1"/>
      <dgm:spPr/>
      <dgm:t>
        <a:bodyPr/>
        <a:lstStyle/>
        <a:p>
          <a:r>
            <a:rPr lang="fr-FR" sz="2000" dirty="0"/>
            <a:t>edellyttää</a:t>
          </a:r>
        </a:p>
      </dgm:t>
    </dgm:pt>
    <dgm:pt modelId="{60473EB7-389D-B546-B914-5574B2FF044E}" type="parTrans" cxnId="{647F6E9C-C79D-004B-9F81-6FA24B02AABE}">
      <dgm:prSet/>
      <dgm:spPr/>
      <dgm:t>
        <a:bodyPr/>
        <a:lstStyle/>
        <a:p>
          <a:endParaRPr lang="fr-FR" sz="2000"/>
        </a:p>
      </dgm:t>
    </dgm:pt>
    <dgm:pt modelId="{AE848DDD-A4D8-C64A-BDC3-B8501460E2ED}" type="sibTrans" cxnId="{647F6E9C-C79D-004B-9F81-6FA24B02AABE}">
      <dgm:prSet/>
      <dgm:spPr/>
      <dgm:t>
        <a:bodyPr/>
        <a:lstStyle/>
        <a:p>
          <a:endParaRPr lang="fr-FR" sz="2000"/>
        </a:p>
      </dgm:t>
    </dgm:pt>
    <dgm:pt modelId="{0E64D88E-C6B7-0B49-8B3A-25C16576E08B}">
      <dgm:prSet phldrT="[Texte]" custT="1"/>
      <dgm:spPr/>
      <dgm:t>
        <a:bodyPr/>
        <a:lstStyle/>
        <a:p>
          <a:r>
            <a:rPr lang="fr-FR" sz="2000" dirty="0"/>
            <a:t>Pureskelun vaikeudet</a:t>
          </a:r>
        </a:p>
      </dgm:t>
    </dgm:pt>
    <dgm:pt modelId="{3ED8DEA6-126A-FB43-8895-B828053A52F3}" type="parTrans" cxnId="{600A3AC3-3BEA-5D44-BEF0-4275D8F6D49A}">
      <dgm:prSet/>
      <dgm:spPr/>
      <dgm:t>
        <a:bodyPr/>
        <a:lstStyle/>
        <a:p>
          <a:endParaRPr lang="fr-FR" sz="2000"/>
        </a:p>
      </dgm:t>
    </dgm:pt>
    <dgm:pt modelId="{0796FF45-55A4-C349-9F62-C0D838D354FD}" type="sibTrans" cxnId="{600A3AC3-3BEA-5D44-BEF0-4275D8F6D49A}">
      <dgm:prSet/>
      <dgm:spPr/>
      <dgm:t>
        <a:bodyPr/>
        <a:lstStyle/>
        <a:p>
          <a:endParaRPr lang="fr-FR" sz="2000"/>
        </a:p>
      </dgm:t>
    </dgm:pt>
    <dgm:pt modelId="{5FF17B9F-9950-5144-992E-2AF2D592EA8A}">
      <dgm:prSet phldrT="[Texte]" custT="1"/>
      <dgm:spPr/>
      <dgm:t>
        <a:bodyPr/>
        <a:lstStyle/>
        <a:p>
          <a:r>
            <a:rPr lang="fi-FI" sz="2000" dirty="0"/>
            <a:t>Vaikeus sulkea huulet ruoan pitämiseksi suussa</a:t>
          </a:r>
          <a:endParaRPr lang="fr-FR" sz="2000" dirty="0"/>
        </a:p>
      </dgm:t>
    </dgm:pt>
    <dgm:pt modelId="{97D1A1B3-9E84-6142-9CE4-9CBE2D4178E8}" type="parTrans" cxnId="{7CC89F15-2350-E042-B69D-C4AA627FF52B}">
      <dgm:prSet/>
      <dgm:spPr/>
      <dgm:t>
        <a:bodyPr/>
        <a:lstStyle/>
        <a:p>
          <a:endParaRPr lang="fr-FR" sz="2000"/>
        </a:p>
      </dgm:t>
    </dgm:pt>
    <dgm:pt modelId="{0730F68E-F9D9-1049-8A9B-696886529F4A}" type="sibTrans" cxnId="{7CC89F15-2350-E042-B69D-C4AA627FF52B}">
      <dgm:prSet/>
      <dgm:spPr/>
      <dgm:t>
        <a:bodyPr/>
        <a:lstStyle/>
        <a:p>
          <a:endParaRPr lang="fr-FR" sz="2000"/>
        </a:p>
      </dgm:t>
    </dgm:pt>
    <dgm:pt modelId="{726751BD-7987-7342-86C0-34DFC73333F1}" type="pres">
      <dgm:prSet presAssocID="{20869558-C1B8-0F4F-BA5A-7816AEA51011}" presName="Name0" presStyleCnt="0">
        <dgm:presLayoutVars>
          <dgm:chMax val="7"/>
          <dgm:dir/>
          <dgm:animOne val="branch"/>
        </dgm:presLayoutVars>
      </dgm:prSet>
      <dgm:spPr/>
    </dgm:pt>
    <dgm:pt modelId="{45AE9683-22AF-3143-931B-B434C02DF417}" type="pres">
      <dgm:prSet presAssocID="{0C0A6B5C-996F-744D-AF1F-1D2F13FDF5F7}" presName="parTx1" presStyleLbl="node1" presStyleIdx="0" presStyleCnt="3"/>
      <dgm:spPr/>
    </dgm:pt>
    <dgm:pt modelId="{B52EC8BF-0A3A-D949-8F33-6CA2470C3D69}" type="pres">
      <dgm:prSet presAssocID="{0C0A6B5C-996F-744D-AF1F-1D2F13FDF5F7}" presName="spPre1" presStyleCnt="0"/>
      <dgm:spPr/>
    </dgm:pt>
    <dgm:pt modelId="{93F06010-9A48-6446-8A97-0A05914F60F6}" type="pres">
      <dgm:prSet presAssocID="{0C0A6B5C-996F-744D-AF1F-1D2F13FDF5F7}" presName="chLin1" presStyleCnt="0"/>
      <dgm:spPr/>
    </dgm:pt>
    <dgm:pt modelId="{9F352F75-64E8-1542-A0CF-87FCB458CF13}" type="pres">
      <dgm:prSet presAssocID="{60473EB7-389D-B546-B914-5574B2FF044E}" presName="Name11" presStyleLbl="parChTrans1D1" presStyleIdx="0" presStyleCnt="4"/>
      <dgm:spPr/>
    </dgm:pt>
    <dgm:pt modelId="{36DE581C-9B3D-B042-9903-655779164701}" type="pres">
      <dgm:prSet presAssocID="{60473EB7-389D-B546-B914-5574B2FF044E}" presName="Name31" presStyleLbl="parChTrans1D1" presStyleIdx="1" presStyleCnt="4"/>
      <dgm:spPr/>
    </dgm:pt>
    <dgm:pt modelId="{5D4E1CC3-E5E5-7C4A-9C20-51A9B80E2086}" type="pres">
      <dgm:prSet presAssocID="{1A6BFDE4-039C-D24C-9188-1EFEF1B5FD06}" presName="top1" presStyleCnt="0"/>
      <dgm:spPr/>
    </dgm:pt>
    <dgm:pt modelId="{B23229A5-EF30-C24E-AEC2-64E9369DD9B1}" type="pres">
      <dgm:prSet presAssocID="{1A6BFDE4-039C-D24C-9188-1EFEF1B5FD06}" presName="txAndLines1" presStyleCnt="0"/>
      <dgm:spPr/>
    </dgm:pt>
    <dgm:pt modelId="{B83FAF0B-F8FD-494F-B226-A1CBB7623D93}" type="pres">
      <dgm:prSet presAssocID="{1A6BFDE4-039C-D24C-9188-1EFEF1B5FD06}" presName="anchor1" presStyleCnt="0"/>
      <dgm:spPr/>
    </dgm:pt>
    <dgm:pt modelId="{2F658EA3-6A21-7A45-9B8A-21B7C1C4D3A3}" type="pres">
      <dgm:prSet presAssocID="{1A6BFDE4-039C-D24C-9188-1EFEF1B5FD06}" presName="backup1" presStyleCnt="0"/>
      <dgm:spPr/>
    </dgm:pt>
    <dgm:pt modelId="{03A4FCA5-F4D5-4345-B901-C1015FAD6238}" type="pres">
      <dgm:prSet presAssocID="{1A6BFDE4-039C-D24C-9188-1EFEF1B5FD06}" presName="preLine1" presStyleLbl="parChTrans1D1" presStyleIdx="2" presStyleCnt="4"/>
      <dgm:spPr/>
    </dgm:pt>
    <dgm:pt modelId="{6AFC4106-E95B-484C-94A8-5C75333F0DCA}" type="pres">
      <dgm:prSet presAssocID="{1A6BFDE4-039C-D24C-9188-1EFEF1B5FD06}" presName="desTx1" presStyleLbl="revTx" presStyleIdx="0" presStyleCnt="0">
        <dgm:presLayoutVars>
          <dgm:bulletEnabled val="1"/>
        </dgm:presLayoutVars>
      </dgm:prSet>
      <dgm:spPr/>
    </dgm:pt>
    <dgm:pt modelId="{B35D2D12-0751-F043-9AD5-04001D85CC94}" type="pres">
      <dgm:prSet presAssocID="{1A6BFDE4-039C-D24C-9188-1EFEF1B5FD06}" presName="postLine1" presStyleLbl="parChTrans1D1" presStyleIdx="3" presStyleCnt="4"/>
      <dgm:spPr/>
    </dgm:pt>
    <dgm:pt modelId="{46869374-9828-2F4A-9D76-DB8CB51656D6}" type="pres">
      <dgm:prSet presAssocID="{0C0A6B5C-996F-744D-AF1F-1D2F13FDF5F7}" presName="spPost1" presStyleCnt="0"/>
      <dgm:spPr/>
    </dgm:pt>
    <dgm:pt modelId="{8D58EA45-4203-E446-A1AE-D71B60A5F6B1}" type="pres">
      <dgm:prSet presAssocID="{0E64D88E-C6B7-0B49-8B3A-25C16576E08B}" presName="parTx2" presStyleLbl="node1" presStyleIdx="1" presStyleCnt="3"/>
      <dgm:spPr/>
    </dgm:pt>
    <dgm:pt modelId="{88A92687-F863-2B49-B26D-3F66F54F8F8A}" type="pres">
      <dgm:prSet presAssocID="{5FF17B9F-9950-5144-992E-2AF2D592EA8A}" presName="parTx3" presStyleLbl="node1" presStyleIdx="2" presStyleCnt="3"/>
      <dgm:spPr/>
    </dgm:pt>
  </dgm:ptLst>
  <dgm:cxnLst>
    <dgm:cxn modelId="{73A6DA07-C882-CA48-8B08-BF571B3541B2}" type="presOf" srcId="{0E64D88E-C6B7-0B49-8B3A-25C16576E08B}" destId="{8D58EA45-4203-E446-A1AE-D71B60A5F6B1}" srcOrd="0" destOrd="0" presId="urn:microsoft.com/office/officeart/2009/3/layout/SubStepProcess"/>
    <dgm:cxn modelId="{7CC89F15-2350-E042-B69D-C4AA627FF52B}" srcId="{20869558-C1B8-0F4F-BA5A-7816AEA51011}" destId="{5FF17B9F-9950-5144-992E-2AF2D592EA8A}" srcOrd="2" destOrd="0" parTransId="{97D1A1B3-9E84-6142-9CE4-9CBE2D4178E8}" sibTransId="{0730F68E-F9D9-1049-8A9B-696886529F4A}"/>
    <dgm:cxn modelId="{515CD367-4DB2-824C-87C2-F3FC68D73DBD}" srcId="{20869558-C1B8-0F4F-BA5A-7816AEA51011}" destId="{0C0A6B5C-996F-744D-AF1F-1D2F13FDF5F7}" srcOrd="0" destOrd="0" parTransId="{FF46EFF2-25F6-9540-A8FE-E0B7B62319E2}" sibTransId="{0A0E9E1B-0A42-DB42-8003-47DB133FB13B}"/>
    <dgm:cxn modelId="{1D234E4A-FABD-2A46-BA7D-7A88174141EA}" type="presOf" srcId="{5FF17B9F-9950-5144-992E-2AF2D592EA8A}" destId="{88A92687-F863-2B49-B26D-3F66F54F8F8A}" srcOrd="0" destOrd="0" presId="urn:microsoft.com/office/officeart/2009/3/layout/SubStepProcess"/>
    <dgm:cxn modelId="{74A8FF90-5C7C-4C42-AE3B-3941FD0E4BC5}" type="presOf" srcId="{20869558-C1B8-0F4F-BA5A-7816AEA51011}" destId="{726751BD-7987-7342-86C0-34DFC73333F1}" srcOrd="0" destOrd="0" presId="urn:microsoft.com/office/officeart/2009/3/layout/SubStepProcess"/>
    <dgm:cxn modelId="{647F6E9C-C79D-004B-9F81-6FA24B02AABE}" srcId="{0C0A6B5C-996F-744D-AF1F-1D2F13FDF5F7}" destId="{1A6BFDE4-039C-D24C-9188-1EFEF1B5FD06}" srcOrd="0" destOrd="0" parTransId="{60473EB7-389D-B546-B914-5574B2FF044E}" sibTransId="{AE848DDD-A4D8-C64A-BDC3-B8501460E2ED}"/>
    <dgm:cxn modelId="{600A3AC3-3BEA-5D44-BEF0-4275D8F6D49A}" srcId="{20869558-C1B8-0F4F-BA5A-7816AEA51011}" destId="{0E64D88E-C6B7-0B49-8B3A-25C16576E08B}" srcOrd="1" destOrd="0" parTransId="{3ED8DEA6-126A-FB43-8895-B828053A52F3}" sibTransId="{0796FF45-55A4-C349-9F62-C0D838D354FD}"/>
    <dgm:cxn modelId="{950C51E0-4139-0C4C-BC09-0C9CCCEB4B4B}" type="presOf" srcId="{1A6BFDE4-039C-D24C-9188-1EFEF1B5FD06}" destId="{6AFC4106-E95B-484C-94A8-5C75333F0DCA}" srcOrd="0" destOrd="0" presId="urn:microsoft.com/office/officeart/2009/3/layout/SubStepProcess"/>
    <dgm:cxn modelId="{36C56EEA-BB88-ED42-834D-AAF35DED9C9C}" type="presOf" srcId="{0C0A6B5C-996F-744D-AF1F-1D2F13FDF5F7}" destId="{45AE9683-22AF-3143-931B-B434C02DF417}" srcOrd="0" destOrd="0" presId="urn:microsoft.com/office/officeart/2009/3/layout/SubStepProcess"/>
    <dgm:cxn modelId="{B24BB627-E33B-9C4F-A657-EA8882DC886C}" type="presParOf" srcId="{726751BD-7987-7342-86C0-34DFC73333F1}" destId="{45AE9683-22AF-3143-931B-B434C02DF417}" srcOrd="0" destOrd="0" presId="urn:microsoft.com/office/officeart/2009/3/layout/SubStepProcess"/>
    <dgm:cxn modelId="{ACCFF6A2-BCA2-744B-9F02-260CF024F1D9}" type="presParOf" srcId="{726751BD-7987-7342-86C0-34DFC73333F1}" destId="{B52EC8BF-0A3A-D949-8F33-6CA2470C3D69}" srcOrd="1" destOrd="0" presId="urn:microsoft.com/office/officeart/2009/3/layout/SubStepProcess"/>
    <dgm:cxn modelId="{3D63D854-A74F-C046-9274-7CB8D3584DF4}" type="presParOf" srcId="{726751BD-7987-7342-86C0-34DFC73333F1}" destId="{93F06010-9A48-6446-8A97-0A05914F60F6}" srcOrd="2" destOrd="0" presId="urn:microsoft.com/office/officeart/2009/3/layout/SubStepProcess"/>
    <dgm:cxn modelId="{8184F463-7E89-504E-853F-9BDCA786229A}" type="presParOf" srcId="{93F06010-9A48-6446-8A97-0A05914F60F6}" destId="{9F352F75-64E8-1542-A0CF-87FCB458CF13}" srcOrd="0" destOrd="0" presId="urn:microsoft.com/office/officeart/2009/3/layout/SubStepProcess"/>
    <dgm:cxn modelId="{55E20D54-5D06-6342-AE40-AB0274631B92}" type="presParOf" srcId="{93F06010-9A48-6446-8A97-0A05914F60F6}" destId="{36DE581C-9B3D-B042-9903-655779164701}" srcOrd="1" destOrd="0" presId="urn:microsoft.com/office/officeart/2009/3/layout/SubStepProcess"/>
    <dgm:cxn modelId="{244AE0B7-A640-0145-8AF3-5FF91CB03837}" type="presParOf" srcId="{93F06010-9A48-6446-8A97-0A05914F60F6}" destId="{5D4E1CC3-E5E5-7C4A-9C20-51A9B80E2086}" srcOrd="2" destOrd="0" presId="urn:microsoft.com/office/officeart/2009/3/layout/SubStepProcess"/>
    <dgm:cxn modelId="{7957C4FD-AFFA-7849-B862-6FCDC931859B}" type="presParOf" srcId="{93F06010-9A48-6446-8A97-0A05914F60F6}" destId="{B23229A5-EF30-C24E-AEC2-64E9369DD9B1}" srcOrd="3" destOrd="0" presId="urn:microsoft.com/office/officeart/2009/3/layout/SubStepProcess"/>
    <dgm:cxn modelId="{4E648B0A-50CD-5849-B151-50F4A31693F6}" type="presParOf" srcId="{B23229A5-EF30-C24E-AEC2-64E9369DD9B1}" destId="{B83FAF0B-F8FD-494F-B226-A1CBB7623D93}" srcOrd="0" destOrd="0" presId="urn:microsoft.com/office/officeart/2009/3/layout/SubStepProcess"/>
    <dgm:cxn modelId="{B18B1F86-C475-0E4B-8224-7AED1E6EB5AA}" type="presParOf" srcId="{B23229A5-EF30-C24E-AEC2-64E9369DD9B1}" destId="{2F658EA3-6A21-7A45-9B8A-21B7C1C4D3A3}" srcOrd="1" destOrd="0" presId="urn:microsoft.com/office/officeart/2009/3/layout/SubStepProcess"/>
    <dgm:cxn modelId="{25060BE1-7682-6E4C-9955-EF6EF876DD89}" type="presParOf" srcId="{B23229A5-EF30-C24E-AEC2-64E9369DD9B1}" destId="{03A4FCA5-F4D5-4345-B901-C1015FAD6238}" srcOrd="2" destOrd="0" presId="urn:microsoft.com/office/officeart/2009/3/layout/SubStepProcess"/>
    <dgm:cxn modelId="{09150537-F4AD-2D40-9C93-8019D523DC14}" type="presParOf" srcId="{B23229A5-EF30-C24E-AEC2-64E9369DD9B1}" destId="{6AFC4106-E95B-484C-94A8-5C75333F0DCA}" srcOrd="3" destOrd="0" presId="urn:microsoft.com/office/officeart/2009/3/layout/SubStepProcess"/>
    <dgm:cxn modelId="{FB6F8EDC-143F-AC45-9CA2-A4957FC17454}" type="presParOf" srcId="{B23229A5-EF30-C24E-AEC2-64E9369DD9B1}" destId="{B35D2D12-0751-F043-9AD5-04001D85CC94}" srcOrd="4" destOrd="0" presId="urn:microsoft.com/office/officeart/2009/3/layout/SubStepProcess"/>
    <dgm:cxn modelId="{49833D75-F241-7342-89C6-D3064A14C53F}" type="presParOf" srcId="{726751BD-7987-7342-86C0-34DFC73333F1}" destId="{46869374-9828-2F4A-9D76-DB8CB51656D6}" srcOrd="3" destOrd="0" presId="urn:microsoft.com/office/officeart/2009/3/layout/SubStepProcess"/>
    <dgm:cxn modelId="{712DFF63-E037-0241-9BBA-699D3BB6B455}" type="presParOf" srcId="{726751BD-7987-7342-86C0-34DFC73333F1}" destId="{8D58EA45-4203-E446-A1AE-D71B60A5F6B1}" srcOrd="4" destOrd="0" presId="urn:microsoft.com/office/officeart/2009/3/layout/SubStepProcess"/>
    <dgm:cxn modelId="{F926F7BD-8975-8340-B873-0C4AB5703C0E}" type="presParOf" srcId="{726751BD-7987-7342-86C0-34DFC73333F1}" destId="{88A92687-F863-2B49-B26D-3F66F54F8F8A}" srcOrd="5" destOrd="0" presId="urn:microsoft.com/office/officeart/2009/3/layout/SubSte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ACAED-9CC8-3340-AADF-AA901710A4F2}" type="doc">
      <dgm:prSet loTypeId="urn:microsoft.com/office/officeart/2005/8/layout/default" loCatId="" qsTypeId="urn:microsoft.com/office/officeart/2005/8/quickstyle/simple1" qsCatId="simple" csTypeId="urn:microsoft.com/office/officeart/2005/8/colors/accent1_4" csCatId="accent1" phldr="1"/>
      <dgm:spPr/>
      <dgm:t>
        <a:bodyPr/>
        <a:lstStyle/>
        <a:p>
          <a:endParaRPr lang="fr-FR"/>
        </a:p>
      </dgm:t>
    </dgm:pt>
    <dgm:pt modelId="{ED0BBE49-D45E-A045-8974-14050F597C9E}">
      <dgm:prSet phldrT="[Texte]"/>
      <dgm:spPr/>
      <dgm:t>
        <a:bodyPr/>
        <a:lstStyle/>
        <a:p>
          <a:r>
            <a:rPr lang="fr-FR" dirty="0"/>
            <a:t>Äänen ominaisuus (esim. käheys)</a:t>
          </a:r>
        </a:p>
      </dgm:t>
    </dgm:pt>
    <dgm:pt modelId="{DF42B06D-37D3-8B44-A53F-DB141BAB2759}" type="parTrans" cxnId="{7126D19A-B7EB-FC45-991E-566DCA04B3A2}">
      <dgm:prSet/>
      <dgm:spPr/>
      <dgm:t>
        <a:bodyPr/>
        <a:lstStyle/>
        <a:p>
          <a:endParaRPr lang="fr-FR"/>
        </a:p>
      </dgm:t>
    </dgm:pt>
    <dgm:pt modelId="{D7073CC6-3C96-1B41-A81B-382FA686DD01}" type="sibTrans" cxnId="{7126D19A-B7EB-FC45-991E-566DCA04B3A2}">
      <dgm:prSet/>
      <dgm:spPr/>
      <dgm:t>
        <a:bodyPr/>
        <a:lstStyle/>
        <a:p>
          <a:endParaRPr lang="fr-FR"/>
        </a:p>
      </dgm:t>
    </dgm:pt>
    <dgm:pt modelId="{90A5FFF8-FC9A-FA40-B862-A9680F12099F}">
      <dgm:prSet phldrT="[Texte]"/>
      <dgm:spPr/>
      <dgm:t>
        <a:bodyPr/>
        <a:lstStyle/>
        <a:p>
          <a:r>
            <a:rPr lang="fi-FI" dirty="0"/>
            <a:t>Anatomiset poikkeavuudet, jotka vaikuttavat resonanssionteloiden tilavuuteen, → vaikutusta ääneen, nasaalisuuteen jne.</a:t>
          </a:r>
          <a:endParaRPr lang="fr-FR" dirty="0"/>
        </a:p>
      </dgm:t>
    </dgm:pt>
    <dgm:pt modelId="{78B14668-D2D3-2042-AA3B-37C6448F5EEE}" type="parTrans" cxnId="{63FFB9E2-7D05-7D42-8998-6FA8F687E4D5}">
      <dgm:prSet/>
      <dgm:spPr/>
      <dgm:t>
        <a:bodyPr/>
        <a:lstStyle/>
        <a:p>
          <a:endParaRPr lang="fr-FR"/>
        </a:p>
      </dgm:t>
    </dgm:pt>
    <dgm:pt modelId="{D271B9EB-E8AD-8A4C-B87F-6A1BBCEBE5EA}" type="sibTrans" cxnId="{63FFB9E2-7D05-7D42-8998-6FA8F687E4D5}">
      <dgm:prSet/>
      <dgm:spPr/>
      <dgm:t>
        <a:bodyPr/>
        <a:lstStyle/>
        <a:p>
          <a:endParaRPr lang="fr-FR"/>
        </a:p>
      </dgm:t>
    </dgm:pt>
    <dgm:pt modelId="{7968A912-81DA-4E4B-8CE5-64B10A39E581}">
      <dgm:prSet phldrT="[Texte]"/>
      <dgm:spPr/>
      <dgm:t>
        <a:bodyPr/>
        <a:lstStyle/>
        <a:p>
          <a:r>
            <a:rPr lang="fr-FR" dirty="0"/>
            <a:t>Sujuvuushäiriöt →stuterointi ja änkytys</a:t>
          </a:r>
        </a:p>
      </dgm:t>
    </dgm:pt>
    <dgm:pt modelId="{7D42D7DA-1EA4-D646-96E9-702727CC4B63}" type="parTrans" cxnId="{66ACE0D5-C1A2-C149-9BBA-32C20A3CA166}">
      <dgm:prSet/>
      <dgm:spPr/>
      <dgm:t>
        <a:bodyPr/>
        <a:lstStyle/>
        <a:p>
          <a:endParaRPr lang="fr-FR"/>
        </a:p>
      </dgm:t>
    </dgm:pt>
    <dgm:pt modelId="{D9B29682-0F64-4B41-90A0-4C00F2160AC3}" type="sibTrans" cxnId="{66ACE0D5-C1A2-C149-9BBA-32C20A3CA166}">
      <dgm:prSet/>
      <dgm:spPr/>
      <dgm:t>
        <a:bodyPr/>
        <a:lstStyle/>
        <a:p>
          <a:endParaRPr lang="fr-FR"/>
        </a:p>
      </dgm:t>
    </dgm:pt>
    <dgm:pt modelId="{FD6B6802-652B-AB47-8F77-919ED90FF57D}">
      <dgm:prSet phldrT="[Texte]"/>
      <dgm:spPr/>
      <dgm:t>
        <a:bodyPr/>
        <a:lstStyle/>
        <a:p>
          <a:r>
            <a:rPr lang="fi-FI" dirty="0"/>
            <a:t>Usein esiintyvät artikulaatiohäiriöt ja epätäydellinen äänneinventaario.</a:t>
          </a:r>
          <a:endParaRPr lang="fr-FR" dirty="0"/>
        </a:p>
      </dgm:t>
    </dgm:pt>
    <dgm:pt modelId="{8A1138C4-F138-B94D-BC2D-AF244E652447}" type="parTrans" cxnId="{DC49FAF5-AE10-4344-BC9F-061C8C12E839}">
      <dgm:prSet/>
      <dgm:spPr/>
      <dgm:t>
        <a:bodyPr/>
        <a:lstStyle/>
        <a:p>
          <a:endParaRPr lang="fr-FR"/>
        </a:p>
      </dgm:t>
    </dgm:pt>
    <dgm:pt modelId="{679C5F60-E2CE-974A-82E2-F58AD6419308}" type="sibTrans" cxnId="{DC49FAF5-AE10-4344-BC9F-061C8C12E839}">
      <dgm:prSet/>
      <dgm:spPr/>
      <dgm:t>
        <a:bodyPr/>
        <a:lstStyle/>
        <a:p>
          <a:endParaRPr lang="fr-FR"/>
        </a:p>
      </dgm:t>
    </dgm:pt>
    <dgm:pt modelId="{9B337336-0800-204F-969E-3F90A89B322A}">
      <dgm:prSet phldrT="[Texte]"/>
      <dgm:spPr/>
      <dgm:t>
        <a:bodyPr/>
        <a:lstStyle/>
        <a:p>
          <a:r>
            <a:rPr lang="fr-FR" dirty="0"/>
            <a:t>Prosodiset erityispiirteet</a:t>
          </a:r>
        </a:p>
      </dgm:t>
    </dgm:pt>
    <dgm:pt modelId="{BDF5C06A-7490-4A4C-9C00-6B4DFDA65475}" type="parTrans" cxnId="{2584198A-F1E8-D845-B7F7-9BE9E8E5E5A0}">
      <dgm:prSet/>
      <dgm:spPr/>
      <dgm:t>
        <a:bodyPr/>
        <a:lstStyle/>
        <a:p>
          <a:endParaRPr lang="fr-FR"/>
        </a:p>
      </dgm:t>
    </dgm:pt>
    <dgm:pt modelId="{CFE7249E-507D-A64B-BF5D-09B4DE7E66FD}" type="sibTrans" cxnId="{2584198A-F1E8-D845-B7F7-9BE9E8E5E5A0}">
      <dgm:prSet/>
      <dgm:spPr/>
      <dgm:t>
        <a:bodyPr/>
        <a:lstStyle/>
        <a:p>
          <a:endParaRPr lang="fr-FR"/>
        </a:p>
      </dgm:t>
    </dgm:pt>
    <dgm:pt modelId="{9C69ACB5-43AC-0149-85A4-DCA77D393E43}" type="pres">
      <dgm:prSet presAssocID="{B22ACAED-9CC8-3340-AADF-AA901710A4F2}" presName="diagram" presStyleCnt="0">
        <dgm:presLayoutVars>
          <dgm:dir/>
          <dgm:resizeHandles val="exact"/>
        </dgm:presLayoutVars>
      </dgm:prSet>
      <dgm:spPr/>
    </dgm:pt>
    <dgm:pt modelId="{DC00E1BA-E155-BC45-8BC3-D0A1A41B9C7B}" type="pres">
      <dgm:prSet presAssocID="{ED0BBE49-D45E-A045-8974-14050F597C9E}" presName="node" presStyleLbl="node1" presStyleIdx="0" presStyleCnt="5">
        <dgm:presLayoutVars>
          <dgm:bulletEnabled val="1"/>
        </dgm:presLayoutVars>
      </dgm:prSet>
      <dgm:spPr/>
    </dgm:pt>
    <dgm:pt modelId="{34399378-C26E-3846-B3D0-C6C2BE63B69A}" type="pres">
      <dgm:prSet presAssocID="{D7073CC6-3C96-1B41-A81B-382FA686DD01}" presName="sibTrans" presStyleCnt="0"/>
      <dgm:spPr/>
    </dgm:pt>
    <dgm:pt modelId="{E01697CA-3F01-3C45-91C6-F61C07F3F8A5}" type="pres">
      <dgm:prSet presAssocID="{90A5FFF8-FC9A-FA40-B862-A9680F12099F}" presName="node" presStyleLbl="node1" presStyleIdx="1" presStyleCnt="5">
        <dgm:presLayoutVars>
          <dgm:bulletEnabled val="1"/>
        </dgm:presLayoutVars>
      </dgm:prSet>
      <dgm:spPr/>
    </dgm:pt>
    <dgm:pt modelId="{30101E67-AA27-FA4C-A884-F4C0E1CC5A3E}" type="pres">
      <dgm:prSet presAssocID="{D271B9EB-E8AD-8A4C-B87F-6A1BBCEBE5EA}" presName="sibTrans" presStyleCnt="0"/>
      <dgm:spPr/>
    </dgm:pt>
    <dgm:pt modelId="{AC1EA78E-97C3-8B40-BB4E-807E1D9A7B55}" type="pres">
      <dgm:prSet presAssocID="{7968A912-81DA-4E4B-8CE5-64B10A39E581}" presName="node" presStyleLbl="node1" presStyleIdx="2" presStyleCnt="5">
        <dgm:presLayoutVars>
          <dgm:bulletEnabled val="1"/>
        </dgm:presLayoutVars>
      </dgm:prSet>
      <dgm:spPr/>
    </dgm:pt>
    <dgm:pt modelId="{10769881-CBC1-7A4E-A4AF-FEACBAB3ED29}" type="pres">
      <dgm:prSet presAssocID="{D9B29682-0F64-4B41-90A0-4C00F2160AC3}" presName="sibTrans" presStyleCnt="0"/>
      <dgm:spPr/>
    </dgm:pt>
    <dgm:pt modelId="{6F91BF1D-76A1-8F41-8AB1-A96AC29F5C25}" type="pres">
      <dgm:prSet presAssocID="{FD6B6802-652B-AB47-8F77-919ED90FF57D}" presName="node" presStyleLbl="node1" presStyleIdx="3" presStyleCnt="5">
        <dgm:presLayoutVars>
          <dgm:bulletEnabled val="1"/>
        </dgm:presLayoutVars>
      </dgm:prSet>
      <dgm:spPr/>
    </dgm:pt>
    <dgm:pt modelId="{B14AB163-E9C2-2140-A7ED-039AE371D57F}" type="pres">
      <dgm:prSet presAssocID="{679C5F60-E2CE-974A-82E2-F58AD6419308}" presName="sibTrans" presStyleCnt="0"/>
      <dgm:spPr/>
    </dgm:pt>
    <dgm:pt modelId="{DD577019-5476-614A-929C-B85B3AAD2D49}" type="pres">
      <dgm:prSet presAssocID="{9B337336-0800-204F-969E-3F90A89B322A}" presName="node" presStyleLbl="node1" presStyleIdx="4" presStyleCnt="5">
        <dgm:presLayoutVars>
          <dgm:bulletEnabled val="1"/>
        </dgm:presLayoutVars>
      </dgm:prSet>
      <dgm:spPr/>
    </dgm:pt>
  </dgm:ptLst>
  <dgm:cxnLst>
    <dgm:cxn modelId="{4693760F-4707-FB40-A8A2-96C4EA40A333}" type="presOf" srcId="{9B337336-0800-204F-969E-3F90A89B322A}" destId="{DD577019-5476-614A-929C-B85B3AAD2D49}" srcOrd="0" destOrd="0" presId="urn:microsoft.com/office/officeart/2005/8/layout/default"/>
    <dgm:cxn modelId="{8A255637-D16B-3D42-ACAB-6911EECF44D2}" type="presOf" srcId="{B22ACAED-9CC8-3340-AADF-AA901710A4F2}" destId="{9C69ACB5-43AC-0149-85A4-DCA77D393E43}" srcOrd="0" destOrd="0" presId="urn:microsoft.com/office/officeart/2005/8/layout/default"/>
    <dgm:cxn modelId="{2584198A-F1E8-D845-B7F7-9BE9E8E5E5A0}" srcId="{B22ACAED-9CC8-3340-AADF-AA901710A4F2}" destId="{9B337336-0800-204F-969E-3F90A89B322A}" srcOrd="4" destOrd="0" parTransId="{BDF5C06A-7490-4A4C-9C00-6B4DFDA65475}" sibTransId="{CFE7249E-507D-A64B-BF5D-09B4DE7E66FD}"/>
    <dgm:cxn modelId="{7126D19A-B7EB-FC45-991E-566DCA04B3A2}" srcId="{B22ACAED-9CC8-3340-AADF-AA901710A4F2}" destId="{ED0BBE49-D45E-A045-8974-14050F597C9E}" srcOrd="0" destOrd="0" parTransId="{DF42B06D-37D3-8B44-A53F-DB141BAB2759}" sibTransId="{D7073CC6-3C96-1B41-A81B-382FA686DD01}"/>
    <dgm:cxn modelId="{381F67C4-7D6C-5346-AE6D-CA50347B5F02}" type="presOf" srcId="{90A5FFF8-FC9A-FA40-B862-A9680F12099F}" destId="{E01697CA-3F01-3C45-91C6-F61C07F3F8A5}" srcOrd="0" destOrd="0" presId="urn:microsoft.com/office/officeart/2005/8/layout/default"/>
    <dgm:cxn modelId="{42AA13C5-F29A-5940-AA71-1D172FA3F403}" type="presOf" srcId="{7968A912-81DA-4E4B-8CE5-64B10A39E581}" destId="{AC1EA78E-97C3-8B40-BB4E-807E1D9A7B55}" srcOrd="0" destOrd="0" presId="urn:microsoft.com/office/officeart/2005/8/layout/default"/>
    <dgm:cxn modelId="{66ACE0D5-C1A2-C149-9BBA-32C20A3CA166}" srcId="{B22ACAED-9CC8-3340-AADF-AA901710A4F2}" destId="{7968A912-81DA-4E4B-8CE5-64B10A39E581}" srcOrd="2" destOrd="0" parTransId="{7D42D7DA-1EA4-D646-96E9-702727CC4B63}" sibTransId="{D9B29682-0F64-4B41-90A0-4C00F2160AC3}"/>
    <dgm:cxn modelId="{4F1AD6D6-4F1D-144D-8F51-1BC7581D12D1}" type="presOf" srcId="{ED0BBE49-D45E-A045-8974-14050F597C9E}" destId="{DC00E1BA-E155-BC45-8BC3-D0A1A41B9C7B}" srcOrd="0" destOrd="0" presId="urn:microsoft.com/office/officeart/2005/8/layout/default"/>
    <dgm:cxn modelId="{EB8394DF-28B3-1544-9053-D87358F5B2A5}" type="presOf" srcId="{FD6B6802-652B-AB47-8F77-919ED90FF57D}" destId="{6F91BF1D-76A1-8F41-8AB1-A96AC29F5C25}" srcOrd="0" destOrd="0" presId="urn:microsoft.com/office/officeart/2005/8/layout/default"/>
    <dgm:cxn modelId="{63FFB9E2-7D05-7D42-8998-6FA8F687E4D5}" srcId="{B22ACAED-9CC8-3340-AADF-AA901710A4F2}" destId="{90A5FFF8-FC9A-FA40-B862-A9680F12099F}" srcOrd="1" destOrd="0" parTransId="{78B14668-D2D3-2042-AA3B-37C6448F5EEE}" sibTransId="{D271B9EB-E8AD-8A4C-B87F-6A1BBCEBE5EA}"/>
    <dgm:cxn modelId="{DC49FAF5-AE10-4344-BC9F-061C8C12E839}" srcId="{B22ACAED-9CC8-3340-AADF-AA901710A4F2}" destId="{FD6B6802-652B-AB47-8F77-919ED90FF57D}" srcOrd="3" destOrd="0" parTransId="{8A1138C4-F138-B94D-BC2D-AF244E652447}" sibTransId="{679C5F60-E2CE-974A-82E2-F58AD6419308}"/>
    <dgm:cxn modelId="{21BF6AC8-672C-2E4F-A08C-618DD295D6B1}" type="presParOf" srcId="{9C69ACB5-43AC-0149-85A4-DCA77D393E43}" destId="{DC00E1BA-E155-BC45-8BC3-D0A1A41B9C7B}" srcOrd="0" destOrd="0" presId="urn:microsoft.com/office/officeart/2005/8/layout/default"/>
    <dgm:cxn modelId="{A21C229F-86E3-F04A-8127-29ADA4750703}" type="presParOf" srcId="{9C69ACB5-43AC-0149-85A4-DCA77D393E43}" destId="{34399378-C26E-3846-B3D0-C6C2BE63B69A}" srcOrd="1" destOrd="0" presId="urn:microsoft.com/office/officeart/2005/8/layout/default"/>
    <dgm:cxn modelId="{F87E64CF-BEAE-C84D-AD28-5E28FA5EDD7E}" type="presParOf" srcId="{9C69ACB5-43AC-0149-85A4-DCA77D393E43}" destId="{E01697CA-3F01-3C45-91C6-F61C07F3F8A5}" srcOrd="2" destOrd="0" presId="urn:microsoft.com/office/officeart/2005/8/layout/default"/>
    <dgm:cxn modelId="{52C085DA-B2EB-8041-ACD2-92A84DB2F1BC}" type="presParOf" srcId="{9C69ACB5-43AC-0149-85A4-DCA77D393E43}" destId="{30101E67-AA27-FA4C-A884-F4C0E1CC5A3E}" srcOrd="3" destOrd="0" presId="urn:microsoft.com/office/officeart/2005/8/layout/default"/>
    <dgm:cxn modelId="{9406B315-3867-F940-B6AE-21E7EED51F38}" type="presParOf" srcId="{9C69ACB5-43AC-0149-85A4-DCA77D393E43}" destId="{AC1EA78E-97C3-8B40-BB4E-807E1D9A7B55}" srcOrd="4" destOrd="0" presId="urn:microsoft.com/office/officeart/2005/8/layout/default"/>
    <dgm:cxn modelId="{A641833F-E81A-D34D-BCED-C815F04D071E}" type="presParOf" srcId="{9C69ACB5-43AC-0149-85A4-DCA77D393E43}" destId="{10769881-CBC1-7A4E-A4AF-FEACBAB3ED29}" srcOrd="5" destOrd="0" presId="urn:microsoft.com/office/officeart/2005/8/layout/default"/>
    <dgm:cxn modelId="{27876123-F128-EE47-942A-6C95253EB923}" type="presParOf" srcId="{9C69ACB5-43AC-0149-85A4-DCA77D393E43}" destId="{6F91BF1D-76A1-8F41-8AB1-A96AC29F5C25}" srcOrd="6" destOrd="0" presId="urn:microsoft.com/office/officeart/2005/8/layout/default"/>
    <dgm:cxn modelId="{0C7F7C3D-64A3-E648-8375-AC836207E022}" type="presParOf" srcId="{9C69ACB5-43AC-0149-85A4-DCA77D393E43}" destId="{B14AB163-E9C2-2140-A7ED-039AE371D57F}" srcOrd="7" destOrd="0" presId="urn:microsoft.com/office/officeart/2005/8/layout/default"/>
    <dgm:cxn modelId="{AA31DAF9-3F25-7743-B7F9-F7C5E8AF6641}" type="presParOf" srcId="{9C69ACB5-43AC-0149-85A4-DCA77D393E43}" destId="{DD577019-5476-614A-929C-B85B3AAD2D49}"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ACA4B5-F2CE-0E4D-A97D-D3E3EF25D547}" type="doc">
      <dgm:prSet loTypeId="urn:microsoft.com/office/officeart/2005/8/layout/arrow2" loCatId="" qsTypeId="urn:microsoft.com/office/officeart/2005/8/quickstyle/simple1" qsCatId="simple" csTypeId="urn:microsoft.com/office/officeart/2005/8/colors/accent1_2" csCatId="accent1" phldr="1"/>
      <dgm:spPr/>
    </dgm:pt>
    <dgm:pt modelId="{6E676A53-2210-5144-9BAA-E24A38F20CB3}">
      <dgm:prSet phldrT="[Texte]"/>
      <dgm:spPr/>
      <dgm:t>
        <a:bodyPr/>
        <a:lstStyle/>
        <a:p>
          <a:r>
            <a:rPr lang="fi-FI" dirty="0"/>
            <a:t>4–7-vuotiaat → vähemmän ymmärrettävät lapset, joilla on sama kronologinen ikä ja sukupuoli</a:t>
          </a:r>
          <a:endParaRPr lang="fr-FR" dirty="0"/>
        </a:p>
      </dgm:t>
    </dgm:pt>
    <dgm:pt modelId="{FD74843A-C6DE-5349-A00F-876ABD2B99B4}" type="parTrans" cxnId="{8B909564-D447-9649-8AD2-5B178A647E9B}">
      <dgm:prSet/>
      <dgm:spPr/>
      <dgm:t>
        <a:bodyPr/>
        <a:lstStyle/>
        <a:p>
          <a:endParaRPr lang="fr-FR"/>
        </a:p>
      </dgm:t>
    </dgm:pt>
    <dgm:pt modelId="{699E8A87-11C1-BE42-ABB0-561626F7E582}" type="sibTrans" cxnId="{8B909564-D447-9649-8AD2-5B178A647E9B}">
      <dgm:prSet/>
      <dgm:spPr/>
      <dgm:t>
        <a:bodyPr/>
        <a:lstStyle/>
        <a:p>
          <a:endParaRPr lang="fr-FR"/>
        </a:p>
      </dgm:t>
    </dgm:pt>
    <dgm:pt modelId="{F123E7B5-438B-BC40-9EF2-E3613F0170EB}">
      <dgm:prSet phldrT="[Texte]"/>
      <dgm:spPr/>
      <dgm:t>
        <a:bodyPr/>
        <a:lstStyle/>
        <a:p>
          <a:r>
            <a:rPr lang="fi-FI" dirty="0"/>
            <a:t>14 vuoden ikäinen
100% pojat pysyvät käsittämättöminä
95% tytöistä on edelleen käsittämättömiä</a:t>
          </a:r>
          <a:endParaRPr lang="fr-FR" dirty="0"/>
        </a:p>
      </dgm:t>
    </dgm:pt>
    <dgm:pt modelId="{7D02770D-2357-644F-B18B-C60551717CD5}" type="parTrans" cxnId="{73AB8BC5-D0FF-9A4B-8A82-7073B9A97853}">
      <dgm:prSet/>
      <dgm:spPr/>
      <dgm:t>
        <a:bodyPr/>
        <a:lstStyle/>
        <a:p>
          <a:endParaRPr lang="fr-FR"/>
        </a:p>
      </dgm:t>
    </dgm:pt>
    <dgm:pt modelId="{1B094F3A-C9F9-9F46-BA8F-01D948377064}" type="sibTrans" cxnId="{73AB8BC5-D0FF-9A4B-8A82-7073B9A97853}">
      <dgm:prSet/>
      <dgm:spPr/>
      <dgm:t>
        <a:bodyPr/>
        <a:lstStyle/>
        <a:p>
          <a:endParaRPr lang="fr-FR"/>
        </a:p>
      </dgm:t>
    </dgm:pt>
    <dgm:pt modelId="{25E4D217-00CF-0542-AF4C-04BF13C337C9}">
      <dgm:prSet phldrT="[Texte]"/>
      <dgm:spPr/>
      <dgm:t>
        <a:bodyPr/>
        <a:lstStyle/>
        <a:p>
          <a:r>
            <a:rPr lang="fi-FI" dirty="0"/>
            <a:t>&gt; 14-vuotias
74% pojista on edelleen käsittämättömiä
49% tytöistä on edelleen käsittämättömiä</a:t>
          </a:r>
          <a:endParaRPr lang="fr-FR" dirty="0"/>
        </a:p>
      </dgm:t>
    </dgm:pt>
    <dgm:pt modelId="{217C0591-4285-DC45-9680-3ECD749C7EFC}" type="parTrans" cxnId="{05334651-9E5D-1A4C-AAD0-D64EDF81CA89}">
      <dgm:prSet/>
      <dgm:spPr/>
      <dgm:t>
        <a:bodyPr/>
        <a:lstStyle/>
        <a:p>
          <a:endParaRPr lang="fr-FR"/>
        </a:p>
      </dgm:t>
    </dgm:pt>
    <dgm:pt modelId="{254FFDE7-9C81-C947-9434-EE32A546B234}" type="sibTrans" cxnId="{05334651-9E5D-1A4C-AAD0-D64EDF81CA89}">
      <dgm:prSet/>
      <dgm:spPr/>
      <dgm:t>
        <a:bodyPr/>
        <a:lstStyle/>
        <a:p>
          <a:endParaRPr lang="fr-FR"/>
        </a:p>
      </dgm:t>
    </dgm:pt>
    <dgm:pt modelId="{5B4BE820-E4F8-2F42-9C47-E5C4F369B2DF}" type="pres">
      <dgm:prSet presAssocID="{05ACA4B5-F2CE-0E4D-A97D-D3E3EF25D547}" presName="arrowDiagram" presStyleCnt="0">
        <dgm:presLayoutVars>
          <dgm:chMax val="5"/>
          <dgm:dir/>
          <dgm:resizeHandles val="exact"/>
        </dgm:presLayoutVars>
      </dgm:prSet>
      <dgm:spPr/>
    </dgm:pt>
    <dgm:pt modelId="{71E98DB0-5A22-AF47-B2D6-A9C5422CE93C}" type="pres">
      <dgm:prSet presAssocID="{05ACA4B5-F2CE-0E4D-A97D-D3E3EF25D547}" presName="arrow" presStyleLbl="bgShp" presStyleIdx="0" presStyleCnt="1"/>
      <dgm:spPr/>
    </dgm:pt>
    <dgm:pt modelId="{36C174C5-E3FC-E641-8432-698EBFF2BC91}" type="pres">
      <dgm:prSet presAssocID="{05ACA4B5-F2CE-0E4D-A97D-D3E3EF25D547}" presName="arrowDiagram3" presStyleCnt="0"/>
      <dgm:spPr/>
    </dgm:pt>
    <dgm:pt modelId="{A162AB43-FC6E-5A4D-B4A6-95F54F70E1AA}" type="pres">
      <dgm:prSet presAssocID="{6E676A53-2210-5144-9BAA-E24A38F20CB3}" presName="bullet3a" presStyleLbl="node1" presStyleIdx="0" presStyleCnt="3"/>
      <dgm:spPr/>
    </dgm:pt>
    <dgm:pt modelId="{FE84ECA2-5070-2041-A02A-EB723B02D463}" type="pres">
      <dgm:prSet presAssocID="{6E676A53-2210-5144-9BAA-E24A38F20CB3}" presName="textBox3a" presStyleLbl="revTx" presStyleIdx="0" presStyleCnt="3">
        <dgm:presLayoutVars>
          <dgm:bulletEnabled val="1"/>
        </dgm:presLayoutVars>
      </dgm:prSet>
      <dgm:spPr/>
    </dgm:pt>
    <dgm:pt modelId="{F324F31B-71A2-7740-93C4-ACBD4BAE4E83}" type="pres">
      <dgm:prSet presAssocID="{F123E7B5-438B-BC40-9EF2-E3613F0170EB}" presName="bullet3b" presStyleLbl="node1" presStyleIdx="1" presStyleCnt="3"/>
      <dgm:spPr/>
    </dgm:pt>
    <dgm:pt modelId="{BB2C56EB-51B6-9140-AEBA-52912B3FC5E2}" type="pres">
      <dgm:prSet presAssocID="{F123E7B5-438B-BC40-9EF2-E3613F0170EB}" presName="textBox3b" presStyleLbl="revTx" presStyleIdx="1" presStyleCnt="3">
        <dgm:presLayoutVars>
          <dgm:bulletEnabled val="1"/>
        </dgm:presLayoutVars>
      </dgm:prSet>
      <dgm:spPr/>
    </dgm:pt>
    <dgm:pt modelId="{74200370-F284-D842-AC14-6407E4BFDA0E}" type="pres">
      <dgm:prSet presAssocID="{25E4D217-00CF-0542-AF4C-04BF13C337C9}" presName="bullet3c" presStyleLbl="node1" presStyleIdx="2" presStyleCnt="3"/>
      <dgm:spPr/>
    </dgm:pt>
    <dgm:pt modelId="{2419DB92-FFEB-B543-8848-AAD69C481110}" type="pres">
      <dgm:prSet presAssocID="{25E4D217-00CF-0542-AF4C-04BF13C337C9}" presName="textBox3c" presStyleLbl="revTx" presStyleIdx="2" presStyleCnt="3">
        <dgm:presLayoutVars>
          <dgm:bulletEnabled val="1"/>
        </dgm:presLayoutVars>
      </dgm:prSet>
      <dgm:spPr/>
    </dgm:pt>
  </dgm:ptLst>
  <dgm:cxnLst>
    <dgm:cxn modelId="{A57C810E-DE08-9F42-BEB6-5280D1E42DFC}" type="presOf" srcId="{6E676A53-2210-5144-9BAA-E24A38F20CB3}" destId="{FE84ECA2-5070-2041-A02A-EB723B02D463}" srcOrd="0" destOrd="0" presId="urn:microsoft.com/office/officeart/2005/8/layout/arrow2"/>
    <dgm:cxn modelId="{8B909564-D447-9649-8AD2-5B178A647E9B}" srcId="{05ACA4B5-F2CE-0E4D-A97D-D3E3EF25D547}" destId="{6E676A53-2210-5144-9BAA-E24A38F20CB3}" srcOrd="0" destOrd="0" parTransId="{FD74843A-C6DE-5349-A00F-876ABD2B99B4}" sibTransId="{699E8A87-11C1-BE42-ABB0-561626F7E582}"/>
    <dgm:cxn modelId="{05334651-9E5D-1A4C-AAD0-D64EDF81CA89}" srcId="{05ACA4B5-F2CE-0E4D-A97D-D3E3EF25D547}" destId="{25E4D217-00CF-0542-AF4C-04BF13C337C9}" srcOrd="2" destOrd="0" parTransId="{217C0591-4285-DC45-9680-3ECD749C7EFC}" sibTransId="{254FFDE7-9C81-C947-9434-EE32A546B234}"/>
    <dgm:cxn modelId="{FE79D685-CF61-9D41-8731-17CB2744A10A}" type="presOf" srcId="{F123E7B5-438B-BC40-9EF2-E3613F0170EB}" destId="{BB2C56EB-51B6-9140-AEBA-52912B3FC5E2}" srcOrd="0" destOrd="0" presId="urn:microsoft.com/office/officeart/2005/8/layout/arrow2"/>
    <dgm:cxn modelId="{208536B5-4416-9C42-979B-5AEB5E7732EF}" type="presOf" srcId="{25E4D217-00CF-0542-AF4C-04BF13C337C9}" destId="{2419DB92-FFEB-B543-8848-AAD69C481110}" srcOrd="0" destOrd="0" presId="urn:microsoft.com/office/officeart/2005/8/layout/arrow2"/>
    <dgm:cxn modelId="{73AB8BC5-D0FF-9A4B-8A82-7073B9A97853}" srcId="{05ACA4B5-F2CE-0E4D-A97D-D3E3EF25D547}" destId="{F123E7B5-438B-BC40-9EF2-E3613F0170EB}" srcOrd="1" destOrd="0" parTransId="{7D02770D-2357-644F-B18B-C60551717CD5}" sibTransId="{1B094F3A-C9F9-9F46-BA8F-01D948377064}"/>
    <dgm:cxn modelId="{C72938EC-1E8F-7C4C-8721-23D79B79CA56}" type="presOf" srcId="{05ACA4B5-F2CE-0E4D-A97D-D3E3EF25D547}" destId="{5B4BE820-E4F8-2F42-9C47-E5C4F369B2DF}" srcOrd="0" destOrd="0" presId="urn:microsoft.com/office/officeart/2005/8/layout/arrow2"/>
    <dgm:cxn modelId="{26717014-037C-5749-A3AA-8D4B6063B865}" type="presParOf" srcId="{5B4BE820-E4F8-2F42-9C47-E5C4F369B2DF}" destId="{71E98DB0-5A22-AF47-B2D6-A9C5422CE93C}" srcOrd="0" destOrd="0" presId="urn:microsoft.com/office/officeart/2005/8/layout/arrow2"/>
    <dgm:cxn modelId="{C5036542-5478-5A4D-A100-67B2F95EDC73}" type="presParOf" srcId="{5B4BE820-E4F8-2F42-9C47-E5C4F369B2DF}" destId="{36C174C5-E3FC-E641-8432-698EBFF2BC91}" srcOrd="1" destOrd="0" presId="urn:microsoft.com/office/officeart/2005/8/layout/arrow2"/>
    <dgm:cxn modelId="{1F8AE54A-D2EC-9846-BCE0-65137CAED6B7}" type="presParOf" srcId="{36C174C5-E3FC-E641-8432-698EBFF2BC91}" destId="{A162AB43-FC6E-5A4D-B4A6-95F54F70E1AA}" srcOrd="0" destOrd="0" presId="urn:microsoft.com/office/officeart/2005/8/layout/arrow2"/>
    <dgm:cxn modelId="{4CF67D68-FBB6-534C-A53B-22E4400D2A71}" type="presParOf" srcId="{36C174C5-E3FC-E641-8432-698EBFF2BC91}" destId="{FE84ECA2-5070-2041-A02A-EB723B02D463}" srcOrd="1" destOrd="0" presId="urn:microsoft.com/office/officeart/2005/8/layout/arrow2"/>
    <dgm:cxn modelId="{5998AF98-6CF6-9341-88AF-5803FA00DFD5}" type="presParOf" srcId="{36C174C5-E3FC-E641-8432-698EBFF2BC91}" destId="{F324F31B-71A2-7740-93C4-ACBD4BAE4E83}" srcOrd="2" destOrd="0" presId="urn:microsoft.com/office/officeart/2005/8/layout/arrow2"/>
    <dgm:cxn modelId="{BF11EC74-4F2E-D042-80FD-130232192277}" type="presParOf" srcId="{36C174C5-E3FC-E641-8432-698EBFF2BC91}" destId="{BB2C56EB-51B6-9140-AEBA-52912B3FC5E2}" srcOrd="3" destOrd="0" presId="urn:microsoft.com/office/officeart/2005/8/layout/arrow2"/>
    <dgm:cxn modelId="{B0DE4AE4-F519-C34D-9DBE-26F090757987}" type="presParOf" srcId="{36C174C5-E3FC-E641-8432-698EBFF2BC91}" destId="{74200370-F284-D842-AC14-6407E4BFDA0E}" srcOrd="4" destOrd="0" presId="urn:microsoft.com/office/officeart/2005/8/layout/arrow2"/>
    <dgm:cxn modelId="{A23F8BBD-241F-5244-8682-374C490D7DB5}" type="presParOf" srcId="{36C174C5-E3FC-E641-8432-698EBFF2BC91}" destId="{2419DB92-FFEB-B543-8848-AAD69C481110}" srcOrd="5"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E9683-22AF-3143-931B-B434C02DF417}">
      <dsp:nvSpPr>
        <dsp:cNvPr id="0" name=""/>
        <dsp:cNvSpPr/>
      </dsp:nvSpPr>
      <dsp:spPr>
        <a:xfrm>
          <a:off x="5520"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i-FI" sz="2000" kern="1200" dirty="0"/>
            <a:t>Spesifinen </a:t>
          </a:r>
          <a:r>
            <a:rPr lang="fi-FI" sz="2000" kern="1200" dirty="0" err="1"/>
            <a:t>bicco-facialis</a:t>
          </a:r>
          <a:r>
            <a:rPr lang="fi-FI" sz="2000" kern="1200" dirty="0"/>
            <a:t> </a:t>
          </a:r>
          <a:r>
            <a:rPr lang="fi-FI" sz="2000" kern="1200" dirty="0" err="1"/>
            <a:t>hypotonia</a:t>
          </a:r>
          <a:endParaRPr lang="fr-FR" sz="2000" kern="1200" dirty="0"/>
        </a:p>
      </dsp:txBody>
      <dsp:txXfrm>
        <a:off x="340670" y="360916"/>
        <a:ext cx="1618248" cy="1618248"/>
      </dsp:txXfrm>
    </dsp:sp>
    <dsp:sp modelId="{9F352F75-64E8-1542-A0CF-87FCB458CF13}">
      <dsp:nvSpPr>
        <dsp:cNvPr id="0" name=""/>
        <dsp:cNvSpPr/>
      </dsp:nvSpPr>
      <dsp:spPr>
        <a:xfrm rot="2558555">
          <a:off x="226320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E581C-9B3D-B042-9903-655779164701}">
      <dsp:nvSpPr>
        <dsp:cNvPr id="0" name=""/>
        <dsp:cNvSpPr/>
      </dsp:nvSpPr>
      <dsp:spPr>
        <a:xfrm rot="8241445">
          <a:off x="524495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A4FCA5-F4D5-4345-B901-C1015FAD6238}">
      <dsp:nvSpPr>
        <dsp:cNvPr id="0" name=""/>
        <dsp:cNvSpPr/>
      </dsp:nvSpPr>
      <dsp:spPr>
        <a:xfrm>
          <a:off x="2911976"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C4106-E95B-484C-94A8-5C75333F0DCA}">
      <dsp:nvSpPr>
        <dsp:cNvPr id="0" name=""/>
        <dsp:cNvSpPr/>
      </dsp:nvSpPr>
      <dsp:spPr>
        <a:xfrm>
          <a:off x="3179475" y="1170041"/>
          <a:ext cx="1896812" cy="11380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fr-FR" sz="2000" kern="1200" dirty="0"/>
            <a:t>edellyttää</a:t>
          </a:r>
        </a:p>
      </dsp:txBody>
      <dsp:txXfrm>
        <a:off x="3179475" y="1170041"/>
        <a:ext cx="1896812" cy="1138087"/>
      </dsp:txXfrm>
    </dsp:sp>
    <dsp:sp modelId="{B35D2D12-0751-F043-9AD5-04001D85CC94}">
      <dsp:nvSpPr>
        <dsp:cNvPr id="0" name=""/>
        <dsp:cNvSpPr/>
      </dsp:nvSpPr>
      <dsp:spPr>
        <a:xfrm>
          <a:off x="5076288"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58EA45-4203-E446-A1AE-D71B60A5F6B1}">
      <dsp:nvSpPr>
        <dsp:cNvPr id="0" name=""/>
        <dsp:cNvSpPr/>
      </dsp:nvSpPr>
      <dsp:spPr>
        <a:xfrm>
          <a:off x="5961696"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dirty="0"/>
            <a:t>Pureskelun vaikeudet</a:t>
          </a:r>
        </a:p>
      </dsp:txBody>
      <dsp:txXfrm>
        <a:off x="6296846" y="360916"/>
        <a:ext cx="1618248" cy="1618248"/>
      </dsp:txXfrm>
    </dsp:sp>
    <dsp:sp modelId="{88A92687-F863-2B49-B26D-3F66F54F8F8A}">
      <dsp:nvSpPr>
        <dsp:cNvPr id="0" name=""/>
        <dsp:cNvSpPr/>
      </dsp:nvSpPr>
      <dsp:spPr>
        <a:xfrm>
          <a:off x="8250244"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i-FI" sz="2000" kern="1200" dirty="0"/>
            <a:t>Vaikeus sulkea huulet ruoan pitämiseksi suussa</a:t>
          </a:r>
          <a:endParaRPr lang="fr-FR" sz="2000" kern="1200" dirty="0"/>
        </a:p>
      </dsp:txBody>
      <dsp:txXfrm>
        <a:off x="8585394" y="360916"/>
        <a:ext cx="1618248" cy="1618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0E1BA-E155-BC45-8BC3-D0A1A41B9C7B}">
      <dsp:nvSpPr>
        <dsp:cNvPr id="0" name=""/>
        <dsp:cNvSpPr/>
      </dsp:nvSpPr>
      <dsp:spPr>
        <a:xfrm>
          <a:off x="0" y="393250"/>
          <a:ext cx="2998032" cy="1798819"/>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Äänen ominaisuus (esim. käheys)</a:t>
          </a:r>
        </a:p>
      </dsp:txBody>
      <dsp:txXfrm>
        <a:off x="0" y="393250"/>
        <a:ext cx="2998032" cy="1798819"/>
      </dsp:txXfrm>
    </dsp:sp>
    <dsp:sp modelId="{E01697CA-3F01-3C45-91C6-F61C07F3F8A5}">
      <dsp:nvSpPr>
        <dsp:cNvPr id="0" name=""/>
        <dsp:cNvSpPr/>
      </dsp:nvSpPr>
      <dsp:spPr>
        <a:xfrm>
          <a:off x="3297836" y="393250"/>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i-FI" sz="1800" kern="1200" dirty="0"/>
            <a:t>Anatomiset poikkeavuudet, jotka vaikuttavat resonanssionteloiden tilavuuteen, → vaikutusta ääneen, nasaalisuuteen jne.</a:t>
          </a:r>
          <a:endParaRPr lang="fr-FR" sz="1800" kern="1200" dirty="0"/>
        </a:p>
      </dsp:txBody>
      <dsp:txXfrm>
        <a:off x="3297836" y="393250"/>
        <a:ext cx="2998032" cy="1798819"/>
      </dsp:txXfrm>
    </dsp:sp>
    <dsp:sp modelId="{AC1EA78E-97C3-8B40-BB4E-807E1D9A7B55}">
      <dsp:nvSpPr>
        <dsp:cNvPr id="0" name=""/>
        <dsp:cNvSpPr/>
      </dsp:nvSpPr>
      <dsp:spPr>
        <a:xfrm>
          <a:off x="6595672" y="393250"/>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Sujuvuushäiriöt →stuterointi ja änkytys</a:t>
          </a:r>
        </a:p>
      </dsp:txBody>
      <dsp:txXfrm>
        <a:off x="6595672" y="393250"/>
        <a:ext cx="2998032" cy="1798819"/>
      </dsp:txXfrm>
    </dsp:sp>
    <dsp:sp modelId="{6F91BF1D-76A1-8F41-8AB1-A96AC29F5C25}">
      <dsp:nvSpPr>
        <dsp:cNvPr id="0" name=""/>
        <dsp:cNvSpPr/>
      </dsp:nvSpPr>
      <dsp:spPr>
        <a:xfrm>
          <a:off x="1648918" y="2491873"/>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i-FI" sz="1800" kern="1200" dirty="0"/>
            <a:t>Usein esiintyvät artikulaatiohäiriöt ja epätäydellinen äänneinventaario.</a:t>
          </a:r>
          <a:endParaRPr lang="fr-FR" sz="1800" kern="1200" dirty="0"/>
        </a:p>
      </dsp:txBody>
      <dsp:txXfrm>
        <a:off x="1648918" y="2491873"/>
        <a:ext cx="2998032" cy="1798819"/>
      </dsp:txXfrm>
    </dsp:sp>
    <dsp:sp modelId="{DD577019-5476-614A-929C-B85B3AAD2D49}">
      <dsp:nvSpPr>
        <dsp:cNvPr id="0" name=""/>
        <dsp:cNvSpPr/>
      </dsp:nvSpPr>
      <dsp:spPr>
        <a:xfrm>
          <a:off x="4946754" y="2491873"/>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Prosodiset erityispiirteet</a:t>
          </a:r>
        </a:p>
      </dsp:txBody>
      <dsp:txXfrm>
        <a:off x="4946754" y="2491873"/>
        <a:ext cx="2998032" cy="1798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E98DB0-5A22-AF47-B2D6-A9C5422CE93C}">
      <dsp:nvSpPr>
        <dsp:cNvPr id="0" name=""/>
        <dsp:cNvSpPr/>
      </dsp:nvSpPr>
      <dsp:spPr>
        <a:xfrm>
          <a:off x="1586076" y="0"/>
          <a:ext cx="8130814" cy="508175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62AB43-FC6E-5A4D-B4A6-95F54F70E1AA}">
      <dsp:nvSpPr>
        <dsp:cNvPr id="0" name=""/>
        <dsp:cNvSpPr/>
      </dsp:nvSpPr>
      <dsp:spPr>
        <a:xfrm>
          <a:off x="2618690" y="3507430"/>
          <a:ext cx="211401" cy="2114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84ECA2-5070-2041-A02A-EB723B02D463}">
      <dsp:nvSpPr>
        <dsp:cNvPr id="0" name=""/>
        <dsp:cNvSpPr/>
      </dsp:nvSpPr>
      <dsp:spPr>
        <a:xfrm>
          <a:off x="2724390" y="3613130"/>
          <a:ext cx="1894479" cy="1468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017" tIns="0" rIns="0" bIns="0" numCol="1" spcCol="1270" anchor="t" anchorCtr="0">
          <a:noAutofit/>
        </a:bodyPr>
        <a:lstStyle/>
        <a:p>
          <a:pPr marL="0" lvl="0" indent="0" algn="l" defTabSz="711200">
            <a:lnSpc>
              <a:spcPct val="90000"/>
            </a:lnSpc>
            <a:spcBef>
              <a:spcPct val="0"/>
            </a:spcBef>
            <a:spcAft>
              <a:spcPct val="35000"/>
            </a:spcAft>
            <a:buNone/>
          </a:pPr>
          <a:r>
            <a:rPr lang="fi-FI" sz="1600" kern="1200" dirty="0"/>
            <a:t>4–7-vuotiaat → vähemmän ymmärrettävät lapset, joilla on sama kronologinen ikä ja sukupuoli</a:t>
          </a:r>
          <a:endParaRPr lang="fr-FR" sz="1600" kern="1200" dirty="0"/>
        </a:p>
      </dsp:txBody>
      <dsp:txXfrm>
        <a:off x="2724390" y="3613130"/>
        <a:ext cx="1894479" cy="1468628"/>
      </dsp:txXfrm>
    </dsp:sp>
    <dsp:sp modelId="{F324F31B-71A2-7740-93C4-ACBD4BAE4E83}">
      <dsp:nvSpPr>
        <dsp:cNvPr id="0" name=""/>
        <dsp:cNvSpPr/>
      </dsp:nvSpPr>
      <dsp:spPr>
        <a:xfrm>
          <a:off x="4484712" y="2126207"/>
          <a:ext cx="382148" cy="3821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2C56EB-51B6-9140-AEBA-52912B3FC5E2}">
      <dsp:nvSpPr>
        <dsp:cNvPr id="0" name=""/>
        <dsp:cNvSpPr/>
      </dsp:nvSpPr>
      <dsp:spPr>
        <a:xfrm>
          <a:off x="4675786" y="2317282"/>
          <a:ext cx="1951395" cy="2764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92" tIns="0" rIns="0" bIns="0" numCol="1" spcCol="1270" anchor="t" anchorCtr="0">
          <a:noAutofit/>
        </a:bodyPr>
        <a:lstStyle/>
        <a:p>
          <a:pPr marL="0" lvl="0" indent="0" algn="l" defTabSz="711200">
            <a:lnSpc>
              <a:spcPct val="90000"/>
            </a:lnSpc>
            <a:spcBef>
              <a:spcPct val="0"/>
            </a:spcBef>
            <a:spcAft>
              <a:spcPct val="35000"/>
            </a:spcAft>
            <a:buNone/>
          </a:pPr>
          <a:r>
            <a:rPr lang="fi-FI" sz="1600" kern="1200" dirty="0"/>
            <a:t>14 vuoden ikäinen
100% pojat pysyvät käsittämättöminä
95% tytöistä on edelleen käsittämättömiä</a:t>
          </a:r>
          <a:endParaRPr lang="fr-FR" sz="1600" kern="1200" dirty="0"/>
        </a:p>
      </dsp:txBody>
      <dsp:txXfrm>
        <a:off x="4675786" y="2317282"/>
        <a:ext cx="1951395" cy="2764476"/>
      </dsp:txXfrm>
    </dsp:sp>
    <dsp:sp modelId="{74200370-F284-D842-AC14-6407E4BFDA0E}">
      <dsp:nvSpPr>
        <dsp:cNvPr id="0" name=""/>
        <dsp:cNvSpPr/>
      </dsp:nvSpPr>
      <dsp:spPr>
        <a:xfrm>
          <a:off x="6728816" y="1285685"/>
          <a:ext cx="528502" cy="5285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19DB92-FFEB-B543-8848-AAD69C481110}">
      <dsp:nvSpPr>
        <dsp:cNvPr id="0" name=""/>
        <dsp:cNvSpPr/>
      </dsp:nvSpPr>
      <dsp:spPr>
        <a:xfrm>
          <a:off x="6993068" y="1549936"/>
          <a:ext cx="1951395" cy="3531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043" tIns="0" rIns="0" bIns="0" numCol="1" spcCol="1270" anchor="t" anchorCtr="0">
          <a:noAutofit/>
        </a:bodyPr>
        <a:lstStyle/>
        <a:p>
          <a:pPr marL="0" lvl="0" indent="0" algn="l" defTabSz="711200">
            <a:lnSpc>
              <a:spcPct val="90000"/>
            </a:lnSpc>
            <a:spcBef>
              <a:spcPct val="0"/>
            </a:spcBef>
            <a:spcAft>
              <a:spcPct val="35000"/>
            </a:spcAft>
            <a:buNone/>
          </a:pPr>
          <a:r>
            <a:rPr lang="fi-FI" sz="1600" kern="1200" dirty="0"/>
            <a:t>&gt; 14-vuotias
74% pojista on edelleen käsittämättömiä
49% tytöistä on edelleen käsittämättömiä</a:t>
          </a:r>
          <a:endParaRPr lang="fr-FR" sz="1600" kern="1200" dirty="0"/>
        </a:p>
      </dsp:txBody>
      <dsp:txXfrm>
        <a:off x="6993068" y="1549936"/>
        <a:ext cx="1951395" cy="3531822"/>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dirty="0"/>
              <a:t>Olemme puheäänien tuottamisen ja erottelun tasolla.
Äänentuotannon laatu heikkenee usein. Äänet ovat epätarkkoja, vääristyneitä tai tiettyjen monimutkaisten äänien tapauksessa puuttuvat IDD-potilaiden foneemisesta ohjelmistosta.
Seurauksena on viivästyminen jokeltelun syntymisessä ja ensimmäiset ääniyhdistelmät tavujen muodostamiseksi.
Hyvää erottelua haittaa usein enemmän tai vähemmän merkittävä kuulonalenema.</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Puhetta ja kieltä IDD: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ssä</a:t>
            </a:r>
            <a:r>
              <a:rPr lang="fi-FI" sz="1800" dirty="0">
                <a:effectLst/>
                <a:latin typeface="Calibri" panose="020F0502020204030204" pitchFamily="34" charset="0"/>
                <a:ea typeface="Calibri" panose="020F0502020204030204" pitchFamily="34" charset="0"/>
                <a:cs typeface="Times New Roman" panose="02020603050405020304" pitchFamily="18" charset="0"/>
              </a:rPr>
              <a:t> leimaa usein ymmärrettävyyden puute, varsinkin kun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oro</a:t>
            </a:r>
            <a:r>
              <a:rPr lang="fi-FI" sz="1800" dirty="0">
                <a:effectLst/>
                <a:latin typeface="Calibri" panose="020F0502020204030204" pitchFamily="34" charset="0"/>
                <a:ea typeface="Calibri" panose="020F0502020204030204" pitchFamily="34" charset="0"/>
                <a:cs typeface="Times New Roman" panose="02020603050405020304" pitchFamily="18" charset="0"/>
              </a:rPr>
              <a:t>-kasvojen poikkeavuuksia esiintyy, kuten Downin oireyhtymässä ja monissa geneettisissä oireyhtymissä. 
Nykyinen kuva, joka on mukautettu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Faye</a:t>
            </a:r>
            <a:r>
              <a:rPr lang="fi-FI" sz="1800" dirty="0">
                <a:effectLst/>
                <a:latin typeface="Calibri" panose="020F0502020204030204" pitchFamily="34" charset="0"/>
                <a:ea typeface="Calibri" panose="020F0502020204030204" pitchFamily="34" charset="0"/>
                <a:cs typeface="Times New Roman" panose="02020603050405020304" pitchFamily="18" charset="0"/>
              </a:rPr>
              <a:t> et al., 2004), havainnollisti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bucco-facial</a:t>
            </a:r>
            <a:r>
              <a:rPr lang="fi-FI" sz="1800" dirty="0">
                <a:effectLst/>
                <a:latin typeface="Calibri" panose="020F0502020204030204" pitchFamily="34" charset="0"/>
                <a:ea typeface="Calibri" panose="020F0502020204030204" pitchFamily="34" charset="0"/>
                <a:cs typeface="Times New Roman" panose="02020603050405020304" pitchFamily="18" charset="0"/>
              </a:rPr>
              <a:t> -oireyhtymää, joka liittyy usein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syndromisiin</a:t>
            </a:r>
            <a:r>
              <a:rPr lang="fi-FI" sz="1800" dirty="0">
                <a:effectLst/>
                <a:latin typeface="Calibri" panose="020F0502020204030204" pitchFamily="34" charset="0"/>
                <a:ea typeface="Calibri" panose="020F0502020204030204" pitchFamily="34" charset="0"/>
                <a:cs typeface="Times New Roman" panose="02020603050405020304" pitchFamily="18" charset="0"/>
              </a:rPr>
              <a:t> IDD-tiloihin 
Kasvojen rakenteiden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hypotonia</a:t>
            </a:r>
            <a:r>
              <a:rPr lang="fi-FI" sz="1800" dirty="0">
                <a:effectLst/>
                <a:latin typeface="Calibri" panose="020F0502020204030204" pitchFamily="34" charset="0"/>
                <a:ea typeface="Calibri" panose="020F0502020204030204" pitchFamily="34" charset="0"/>
                <a:cs typeface="Times New Roman" panose="02020603050405020304" pitchFamily="18" charset="0"/>
              </a:rPr>
              <a:t> voi johtaa ruokintaongelmiin (esimerkiksi imeväisten imemisongelmiin) ja joskus elintarvikkeiden valikoivuuteen.
Kitalaen ja suuontelon kapeus yleensä muuttaa resonanssionteloita ja vaikuttaa siten puheäänien laatuun.
Kielen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hypotonia</a:t>
            </a:r>
            <a:r>
              <a:rPr lang="fi-FI" sz="1800" dirty="0">
                <a:effectLst/>
                <a:latin typeface="Calibri" panose="020F0502020204030204" pitchFamily="34" charset="0"/>
                <a:ea typeface="Calibri" panose="020F0502020204030204" pitchFamily="34" charset="0"/>
                <a:cs typeface="Times New Roman" panose="02020603050405020304" pitchFamily="18" charset="0"/>
              </a:rPr>
              <a:t>, joka liittyy suhteelliseen makroglossiaan ihmisillä, joilla on Downin oireyhtymä, vaikuttaa myös puheäänien laatuun ja edistää ymmärrettävyyden puutetta.</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9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Menemättä yksityiskohtiin, suun ja kasvojen oireyhtymän esiintymisellä on myös suuri vaikutus ihmisten terveyteen. 
Hampaiden poikkeavuudet, huonosta hammashygieniasta johtuvat ruokakertymät ja immunologiset ongelmat edistävät onteloiden kehittymistä.
Kasvojen rakenteiden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hypotonia</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voi johtaa ruokintaongelmiin (esimerkiksi imeväisten imemisongelmiin) ja joskus elintarvikkeiden valikoivuuteen</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Palataan puheen ymmärrettävyyteen. Vaikka kasvojen morfologiset ominaisuudet eli puhujan ominaisuudet vaikuttavat siihen suuresti, kuten olemme juuri nähneet, se riippuu myös tuotannon kontekstista (esimerkiksi stressin, jännityksen jne. tilanteessa) ja vastaanottajasta (eli näistä kuulokyvyistä).
Ei ole epätavallista, että kuulo-ongelmat lisätään jo synkkään kuvaan (esimerkiksi ihmisillä, joilla on Downin oireyhtymä, sitä esiintyy 2/3 tapauksista). Riippuen kuulonaleneman laajuudesta ja siitä, onko se yksipuolinen vai kahdenvälinen, se vaikuttaa viestintään ja kielen ymmärtämiseen. Seuraavassa taulukossa on esitetty kuulonaleneman vaikutus kielen kehitykseen ja jokapäiväiseen elämään (IBA-luokitus: International Bureau of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Audiophonology</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Kielen kehityksen haasteena on tunnistaa kuulonaleneman esiintyminen mahdollisimman varhaisessa vaiheessa ja määrittää sen laajuus. Nämä tekijät ovat välttämättömiä, jotta henkilö voi saada asianmukaista hoitoa. Valitettavasti IDD: n läsnäolo ei helpota lääketieteellistä lähestymistapaa kuulon arviointiin. Lyhyesti sanottuna, yhtä paljon kuin kuulon heikkenemisen laajuus, alkamisaika on ratkaiseva kehitysennusteen kannalta. Mitä varhaisempi kuulonalenema on, sitä suurempi vaikutus sillä on puheen ja kielen kehitykseen.</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82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dirty="0">
                <a:effectLst/>
                <a:latin typeface="Calibri" panose="020F0502020204030204" pitchFamily="34" charset="0"/>
                <a:ea typeface="Calibri" panose="020F0502020204030204" pitchFamily="34" charset="0"/>
                <a:cs typeface="Times New Roman" panose="02020603050405020304" pitchFamily="18" charset="0"/>
              </a:rPr>
              <a:t>Downin oireyhtymää sairastavilla ihmisillä ymmärrettävyyteen vaikuttavat voimakkaasti myös äänen ominaisuudet, erityisesti käheys, anatomiset poikkeavuudet, jotka vaikuttavat resonanssionteloiden tilavuuteen, sujuvuushäiriöt, usein artikulaatiohäiriöt ja prosodiset ominaisuudet (Kent &amp; </a:t>
            </a:r>
            <a:r>
              <a:rPr lang="fi-FI" sz="1800" dirty="0" err="1">
                <a:effectLst/>
                <a:latin typeface="Calibri" panose="020F0502020204030204" pitchFamily="34" charset="0"/>
                <a:ea typeface="Calibri" panose="020F0502020204030204" pitchFamily="34" charset="0"/>
                <a:cs typeface="Times New Roman" panose="02020603050405020304" pitchFamily="18" charset="0"/>
              </a:rPr>
              <a:t>Vorperian</a:t>
            </a:r>
            <a:r>
              <a:rPr lang="fi-FI" sz="1800" dirty="0">
                <a:effectLst/>
                <a:latin typeface="Calibri" panose="020F0502020204030204" pitchFamily="34" charset="0"/>
                <a:ea typeface="Calibri" panose="020F0502020204030204" pitchFamily="34" charset="0"/>
                <a:cs typeface="Times New Roman" panose="02020603050405020304" pitchFamily="18" charset="0"/>
              </a:rPr>
              <a:t>, 2013).</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733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Ymmärrettävyys lisääntyy kronologisen iän myötä; Edistyminen on selvintä 4–16-vuotiaana. Tarkemmin sanottuna 4–7-vuotiaat Downin oireyhtymää sairastavat lapset ovat yleisesti ottaen vähemmän ymmärrettäviä kuin saman kronologisen iän ja sukupuolen lapset. Näin ollen 100% pojista ja 95% tytöistä, joilla on alle 14-vuotias Downin oireyhtymä, on vaikea ymmärtää. Yli 14-vuotiaista pojista 74 prosenttia ja tytöistä vain 49 prosenttia on vaikeaselkoisempia kuin 6–7-vuotiaista lapsista.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2148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Jokeltelun eli äänteiden yhdistelmää sisältävien tavujen tuottamisen alkamisessa on noin 2 kuukauden viive (Lynch et al., 1995). 
Konsonantti-vokaalitavujen tuotanto ilmenee noin 9 kuukauden iässä vauvoilla, joilla on Downin oireyhtymä, kun taas se voidaan havaita jo noin 7 kuukauden iässä normaali-ikäisillä lapsilla. Tämä tavun väheneminen ei ole vain viivästynyt tyypilliseen lapseen verrattuna, vaan se on myös vähemmän vakaa (Lynch et ai., 1995) edellä kuvatun kasvojen pallon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hypotonian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vuoksi. 
Tämä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hypotonia</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vähentää nivelliikkeiden nopeutta ja tarkkuutta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Dodd</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&amp; Thompson, 2001;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Stoel-Gammon</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1997). Huolimatta huomattavasta yksilöiden välisestä vaihtelusta, myöhemmälle sanantuotannolle on yleensä ominaista painottamattomien tavujen poistaminen, konsonanttiklustereiden vähentäminen, foneemien korvaaminen, poisjättäminen tai lisääminen. Nämä erilaiset virheet, jotka yleensä pyrkivät yksinkertaistamaan tuotantoa, ovat edelleen läsnä aikuisuudessa (</a:t>
            </a:r>
            <a:r>
              <a:rPr lang="fi-FI" sz="1800" kern="100" dirty="0" err="1">
                <a:effectLst/>
                <a:latin typeface="Calibri" panose="020F0502020204030204" pitchFamily="34" charset="0"/>
                <a:ea typeface="Calibri" panose="020F0502020204030204" pitchFamily="34" charset="0"/>
                <a:cs typeface="Times New Roman" panose="02020603050405020304" pitchFamily="18" charset="0"/>
              </a:rPr>
              <a:t>Dodd</a:t>
            </a:r>
            <a:r>
              <a:rPr lang="fi-FI" sz="1800" kern="100" dirty="0">
                <a:effectLst/>
                <a:latin typeface="Calibri" panose="020F0502020204030204" pitchFamily="34" charset="0"/>
                <a:ea typeface="Calibri" panose="020F0502020204030204" pitchFamily="34" charset="0"/>
                <a:cs typeface="Times New Roman" panose="02020603050405020304" pitchFamily="18" charset="0"/>
              </a:rPr>
              <a:t> &amp; Thompson, 2001).</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3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licenced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4000" b="1">
                <a:solidFill>
                  <a:srgbClr val="674EA7"/>
                </a:solidFill>
                <a:latin typeface="Calibri"/>
                <a:ea typeface="Calibri"/>
                <a:cs typeface="Calibri"/>
                <a:sym typeface="Calibri"/>
              </a:rPr>
              <a:t>Moduuli 6 
Monimutkaiset viestintävälineet</a:t>
            </a:r>
            <a:endParaRPr sz="1200"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dirty="0">
                <a:solidFill>
                  <a:schemeClr val="dk1"/>
                </a:solidFill>
                <a:latin typeface="Calibri"/>
                <a:ea typeface="Calibri"/>
                <a:cs typeface="Calibri"/>
                <a:sym typeface="Calibri"/>
              </a:rPr>
              <a:t>Vammaisalan ammattilaisille tarkoitettu koulutus, jolla tuetaan 
vuorovaikutustaitoja</a:t>
            </a:r>
            <a:endParaRPr sz="1800" b="0" i="0" u="none" strike="noStrike" cap="none" dirty="0">
              <a:solidFill>
                <a:schemeClr val="dk1"/>
              </a:solidFill>
              <a:latin typeface="Arial"/>
              <a:ea typeface="Arial"/>
              <a:cs typeface="Arial"/>
              <a:sym typeface="Arial"/>
            </a:endParaRPr>
          </a:p>
        </p:txBody>
      </p:sp>
      <p:sp>
        <p:nvSpPr>
          <p:cNvPr id="2" name="Alatunnisteen paikkamerkki 1">
            <a:extLst>
              <a:ext uri="{FF2B5EF4-FFF2-40B4-BE49-F238E27FC236}">
                <a16:creationId xmlns:a16="http://schemas.microsoft.com/office/drawing/2014/main" id="{34F4B4F0-E3FB-FC2A-41AF-B8C2AAF1672F}"/>
              </a:ext>
            </a:extLst>
          </p:cNvPr>
          <p:cNvSpPr>
            <a:spLocks noGrp="1"/>
          </p:cNvSpPr>
          <p:nvPr>
            <p:ph type="ftr" idx="11"/>
          </p:nvPr>
        </p:nvSpPr>
        <p:spPr>
          <a:xfrm>
            <a:off x="6835899" y="6245352"/>
            <a:ext cx="4558866" cy="365125"/>
          </a:xfrm>
        </p:spPr>
        <p:txBody>
          <a:bodyPr/>
          <a:lstStyle/>
          <a:p>
            <a:r>
              <a:rPr lang="fi-FI" dirty="0"/>
              <a:t>COM-IN KA220-VET-9A87A6EF © is </a:t>
            </a:r>
            <a:r>
              <a:rPr lang="fi-FI" dirty="0" err="1"/>
              <a:t>licenced</a:t>
            </a:r>
            <a:r>
              <a:rPr lang="fi-FI" dirty="0"/>
              <a:t> </a:t>
            </a:r>
            <a:r>
              <a:rPr lang="fi-FI" dirty="0" err="1"/>
              <a:t>under</a:t>
            </a:r>
            <a:r>
              <a:rPr lang="fi-FI" dirty="0"/>
              <a:t> CC BY-NC-SA 4.0.</a:t>
            </a:r>
          </a:p>
        </p:txBody>
      </p:sp>
      <p:pic>
        <p:nvPicPr>
          <p:cNvPr id="3" name="Kuva 2">
            <a:extLst>
              <a:ext uri="{FF2B5EF4-FFF2-40B4-BE49-F238E27FC236}">
                <a16:creationId xmlns:a16="http://schemas.microsoft.com/office/drawing/2014/main" id="{2B598E6D-412E-A0E0-5154-DFBCD4604600}"/>
              </a:ext>
            </a:extLst>
          </p:cNvPr>
          <p:cNvPicPr>
            <a:picLocks noChangeAspect="1"/>
          </p:cNvPicPr>
          <p:nvPr/>
        </p:nvPicPr>
        <p:blipFill>
          <a:blip r:embed="rId4"/>
          <a:stretch>
            <a:fillRect/>
          </a:stretch>
        </p:blipFill>
        <p:spPr>
          <a:xfrm>
            <a:off x="723901" y="5485784"/>
            <a:ext cx="1145768" cy="117637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en-US" sz="2800" b="1">
                <a:solidFill>
                  <a:schemeClr val="accent1"/>
                </a:solidFill>
              </a:rPr>
              <a:t>6.2.2 Fonologia ja artikulaatio</a:t>
            </a:r>
            <a:endParaRPr lang="en-US" sz="2800" b="1" dirty="0">
              <a:solidFill>
                <a:schemeClr val="accent1"/>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grpSp>
        <p:nvGrpSpPr>
          <p:cNvPr id="2" name="Groupe 1">
            <a:extLst>
              <a:ext uri="{FF2B5EF4-FFF2-40B4-BE49-F238E27FC236}">
                <a16:creationId xmlns:a16="http://schemas.microsoft.com/office/drawing/2014/main" id="{57EF2A9A-2D7F-5BF5-3AEB-372D4087FEEE}"/>
              </a:ext>
            </a:extLst>
          </p:cNvPr>
          <p:cNvGrpSpPr/>
          <p:nvPr/>
        </p:nvGrpSpPr>
        <p:grpSpPr>
          <a:xfrm>
            <a:off x="629584" y="1594662"/>
            <a:ext cx="10411153" cy="4650370"/>
            <a:chOff x="629584" y="1594662"/>
            <a:chExt cx="10411153" cy="4650370"/>
          </a:xfrm>
        </p:grpSpPr>
        <p:sp>
          <p:nvSpPr>
            <p:cNvPr id="3" name="Rectangle : coins arrondis 2">
              <a:extLst>
                <a:ext uri="{FF2B5EF4-FFF2-40B4-BE49-F238E27FC236}">
                  <a16:creationId xmlns:a16="http://schemas.microsoft.com/office/drawing/2014/main" id="{2C585AF2-8775-F1EF-53AE-6320DD464FCD}"/>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Äänitaso</a:t>
              </a:r>
              <a:endParaRPr lang="fr-FR" sz="2000" dirty="0"/>
            </a:p>
          </p:txBody>
        </p:sp>
        <p:sp>
          <p:nvSpPr>
            <p:cNvPr id="5" name="Rectangle : coins arrondis 4">
              <a:extLst>
                <a:ext uri="{FF2B5EF4-FFF2-40B4-BE49-F238E27FC236}">
                  <a16:creationId xmlns:a16="http://schemas.microsoft.com/office/drawing/2014/main" id="{91EF5479-C298-E1E9-E71C-51B4BC1CC096}"/>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Merkityksen taso</a:t>
              </a:r>
              <a:endParaRPr lang="fr-FR" sz="2000" dirty="0"/>
            </a:p>
          </p:txBody>
        </p:sp>
        <p:sp>
          <p:nvSpPr>
            <p:cNvPr id="6" name="Rectangle : coins arrondis 5">
              <a:extLst>
                <a:ext uri="{FF2B5EF4-FFF2-40B4-BE49-F238E27FC236}">
                  <a16:creationId xmlns:a16="http://schemas.microsoft.com/office/drawing/2014/main" id="{1C4B4F8A-A83F-D930-E75D-1B5F1BF3E829}"/>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Kontekstin taso</a:t>
              </a:r>
              <a:endParaRPr lang="fr-FR" sz="2000" dirty="0"/>
            </a:p>
          </p:txBody>
        </p:sp>
        <p:sp>
          <p:nvSpPr>
            <p:cNvPr id="7" name="Rectangle : coins arrondis 6">
              <a:extLst>
                <a:ext uri="{FF2B5EF4-FFF2-40B4-BE49-F238E27FC236}">
                  <a16:creationId xmlns:a16="http://schemas.microsoft.com/office/drawing/2014/main" id="{38A49FEF-45EE-4AFB-00B6-11681F060A2F}"/>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85000"/>
                      <a:lumOff val="15000"/>
                    </a:schemeClr>
                  </a:solidFill>
                </a:rPr>
                <a:t>Fonetiikka</a:t>
              </a:r>
            </a:p>
          </p:txBody>
        </p:sp>
        <p:sp>
          <p:nvSpPr>
            <p:cNvPr id="8" name="Rectangle : coins arrondis 7">
              <a:extLst>
                <a:ext uri="{FF2B5EF4-FFF2-40B4-BE49-F238E27FC236}">
                  <a16:creationId xmlns:a16="http://schemas.microsoft.com/office/drawing/2014/main" id="{2821B09A-8F21-3301-033C-EEA0BAD71A83}"/>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Fonologia</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17EC7723-4BCD-285A-91B4-B7168C81E302}"/>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Sanasto</a:t>
              </a:r>
            </a:p>
          </p:txBody>
        </p:sp>
        <p:sp>
          <p:nvSpPr>
            <p:cNvPr id="10" name="Rectangle : coins arrondis 9">
              <a:extLst>
                <a:ext uri="{FF2B5EF4-FFF2-40B4-BE49-F238E27FC236}">
                  <a16:creationId xmlns:a16="http://schemas.microsoft.com/office/drawing/2014/main" id="{DA19C6A0-3CB9-A44F-4FAA-A56E976912B2}"/>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Morfologia</a:t>
              </a:r>
            </a:p>
          </p:txBody>
        </p:sp>
        <p:sp>
          <p:nvSpPr>
            <p:cNvPr id="11" name="Rectangle : coins arrondis 10">
              <a:extLst>
                <a:ext uri="{FF2B5EF4-FFF2-40B4-BE49-F238E27FC236}">
                  <a16:creationId xmlns:a16="http://schemas.microsoft.com/office/drawing/2014/main" id="{B6952429-AAC5-FBE5-18F8-8AE1C76F24AB}"/>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Syntaksi</a:t>
              </a:r>
              <a:endParaRPr lang="fr-FR" sz="2000" dirty="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71CF575C-5C6C-97FF-85F9-137A911EA590}"/>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Pragmatiikka</a:t>
              </a:r>
            </a:p>
          </p:txBody>
        </p:sp>
        <p:cxnSp>
          <p:nvCxnSpPr>
            <p:cNvPr id="13" name="Connecteur droit avec flèche 12">
              <a:extLst>
                <a:ext uri="{FF2B5EF4-FFF2-40B4-BE49-F238E27FC236}">
                  <a16:creationId xmlns:a16="http://schemas.microsoft.com/office/drawing/2014/main" id="{48962B90-99C4-707B-1B9F-BDE6380AC5C9}"/>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C7EF3681-AC9B-D1EC-7358-7DAD4DF986FF}"/>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D2F084C2-DA14-76F8-9E85-6F581909E41B}"/>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A9FA0A18-E79C-1F5C-496D-9D52DEA3347F}"/>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F094758-1D90-7C8C-5B5D-5C71788D0F18}"/>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C006E62D-CD61-8C79-80B4-B72B9BAE7952}"/>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D6D6B404-BF4A-56EB-69CC-5F2B52B52788}"/>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5E315CFA-DE55-D573-9C71-33D300A31226}"/>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7DBED1C-BDF1-C991-6922-3E2093D14364}"/>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6401B0C1-1E60-7ABE-D5CF-A9C13CFEF63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2296F7E-9504-2756-D6DF-F6F636C7E93C}"/>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B877E094-7B92-7907-4494-088F83187D7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19F4443-F19A-D1A1-A1AF-F68331236057}"/>
                </a:ext>
              </a:extLst>
            </p:cNvPr>
            <p:cNvSpPr txBox="1"/>
            <p:nvPr/>
          </p:nvSpPr>
          <p:spPr>
            <a:xfrm>
              <a:off x="6999887" y="1687055"/>
              <a:ext cx="1582484" cy="369332"/>
            </a:xfrm>
            <a:prstGeom prst="rect">
              <a:avLst/>
            </a:prstGeom>
            <a:noFill/>
          </p:spPr>
          <p:txBody>
            <a:bodyPr wrap="none" rtlCol="0">
              <a:spAutoFit/>
            </a:bodyPr>
            <a:lstStyle/>
            <a:p>
              <a:r>
                <a:rPr lang="fr-FR" sz="1800">
                  <a:solidFill>
                    <a:schemeClr val="tx1">
                      <a:lumMod val="85000"/>
                      <a:lumOff val="15000"/>
                    </a:schemeClr>
                  </a:solidFill>
                </a:rPr>
                <a:t>Tutkitut äänet</a:t>
              </a:r>
              <a:endParaRPr lang="fr-FR" sz="1800" dirty="0">
                <a:solidFill>
                  <a:schemeClr val="tx1">
                    <a:lumMod val="85000"/>
                    <a:lumOff val="15000"/>
                  </a:schemeClr>
                </a:solidFill>
              </a:endParaRPr>
            </a:p>
          </p:txBody>
        </p:sp>
        <p:sp>
          <p:nvSpPr>
            <p:cNvPr id="27" name="ZoneTexte 26">
              <a:extLst>
                <a:ext uri="{FF2B5EF4-FFF2-40B4-BE49-F238E27FC236}">
                  <a16:creationId xmlns:a16="http://schemas.microsoft.com/office/drawing/2014/main" id="{DCC778C1-5570-38ED-A55B-DE4A1965D3AF}"/>
                </a:ext>
              </a:extLst>
            </p:cNvPr>
            <p:cNvSpPr txBox="1"/>
            <p:nvPr/>
          </p:nvSpPr>
          <p:spPr>
            <a:xfrm>
              <a:off x="6999887" y="2493004"/>
              <a:ext cx="3441968" cy="369332"/>
            </a:xfrm>
            <a:prstGeom prst="rect">
              <a:avLst/>
            </a:prstGeom>
            <a:noFill/>
          </p:spPr>
          <p:txBody>
            <a:bodyPr wrap="none" rtlCol="0">
              <a:spAutoFit/>
            </a:bodyPr>
            <a:lstStyle/>
            <a:p>
              <a:r>
                <a:rPr lang="fr-FR" sz="1800">
                  <a:solidFill>
                    <a:schemeClr val="tx1">
                      <a:lumMod val="85000"/>
                      <a:lumOff val="15000"/>
                    </a:schemeClr>
                  </a:solidFill>
                </a:rPr>
                <a:t>Hyvä organisaatio ja yhdistelmä</a:t>
              </a:r>
              <a:endParaRPr lang="fr-FR" sz="1800" dirty="0">
                <a:solidFill>
                  <a:schemeClr val="tx1">
                    <a:lumMod val="85000"/>
                    <a:lumOff val="15000"/>
                  </a:schemeClr>
                </a:solidFill>
              </a:endParaRPr>
            </a:p>
          </p:txBody>
        </p:sp>
        <p:sp>
          <p:nvSpPr>
            <p:cNvPr id="28" name="ZoneTexte 27">
              <a:extLst>
                <a:ext uri="{FF2B5EF4-FFF2-40B4-BE49-F238E27FC236}">
                  <a16:creationId xmlns:a16="http://schemas.microsoft.com/office/drawing/2014/main" id="{26DDB3BA-EA2C-9EC4-20BA-9E3E0735BC96}"/>
                </a:ext>
              </a:extLst>
            </p:cNvPr>
            <p:cNvSpPr txBox="1"/>
            <p:nvPr/>
          </p:nvSpPr>
          <p:spPr>
            <a:xfrm>
              <a:off x="6953825" y="3479452"/>
              <a:ext cx="1031051" cy="369332"/>
            </a:xfrm>
            <a:prstGeom prst="rect">
              <a:avLst/>
            </a:prstGeom>
            <a:noFill/>
          </p:spPr>
          <p:txBody>
            <a:bodyPr wrap="none" rtlCol="0">
              <a:spAutoFit/>
            </a:bodyPr>
            <a:lstStyle/>
            <a:p>
              <a:r>
                <a:rPr lang="fr-FR" sz="1800">
                  <a:solidFill>
                    <a:schemeClr val="tx1">
                      <a:lumMod val="85000"/>
                      <a:lumOff val="15000"/>
                    </a:schemeClr>
                  </a:solidFill>
                </a:rPr>
                <a:t>Sanasto</a:t>
              </a:r>
              <a:endParaRPr lang="fr-FR" sz="1800" dirty="0">
                <a:solidFill>
                  <a:schemeClr val="tx1">
                    <a:lumMod val="85000"/>
                    <a:lumOff val="15000"/>
                  </a:schemeClr>
                </a:solidFill>
              </a:endParaRPr>
            </a:p>
          </p:txBody>
        </p:sp>
        <p:sp>
          <p:nvSpPr>
            <p:cNvPr id="29" name="ZoneTexte 28">
              <a:extLst>
                <a:ext uri="{FF2B5EF4-FFF2-40B4-BE49-F238E27FC236}">
                  <a16:creationId xmlns:a16="http://schemas.microsoft.com/office/drawing/2014/main" id="{B44D21ED-EFB7-9133-1654-9E687B519908}"/>
                </a:ext>
              </a:extLst>
            </p:cNvPr>
            <p:cNvSpPr txBox="1"/>
            <p:nvPr/>
          </p:nvSpPr>
          <p:spPr>
            <a:xfrm>
              <a:off x="6999887" y="4110917"/>
              <a:ext cx="2557110" cy="369332"/>
            </a:xfrm>
            <a:prstGeom prst="rect">
              <a:avLst/>
            </a:prstGeom>
            <a:noFill/>
          </p:spPr>
          <p:txBody>
            <a:bodyPr wrap="none" rtlCol="0">
              <a:spAutoFit/>
            </a:bodyPr>
            <a:lstStyle/>
            <a:p>
              <a:r>
                <a:rPr lang="fr-FR" sz="1800">
                  <a:solidFill>
                    <a:schemeClr val="tx1">
                      <a:lumMod val="85000"/>
                      <a:lumOff val="15000"/>
                    </a:schemeClr>
                  </a:solidFill>
                </a:rPr>
                <a:t>Sanat, tyypit ja muodot</a:t>
              </a:r>
              <a:endParaRPr lang="fr-FR" sz="1800" dirty="0">
                <a:solidFill>
                  <a:schemeClr val="tx1">
                    <a:lumMod val="85000"/>
                    <a:lumOff val="15000"/>
                  </a:schemeClr>
                </a:solidFill>
              </a:endParaRPr>
            </a:p>
          </p:txBody>
        </p:sp>
        <p:sp>
          <p:nvSpPr>
            <p:cNvPr id="30" name="ZoneTexte 29">
              <a:extLst>
                <a:ext uri="{FF2B5EF4-FFF2-40B4-BE49-F238E27FC236}">
                  <a16:creationId xmlns:a16="http://schemas.microsoft.com/office/drawing/2014/main" id="{824BBF24-6221-D93D-A2A8-7EAE56A0790B}"/>
                </a:ext>
              </a:extLst>
            </p:cNvPr>
            <p:cNvSpPr txBox="1"/>
            <p:nvPr/>
          </p:nvSpPr>
          <p:spPr>
            <a:xfrm>
              <a:off x="6953825" y="4707677"/>
              <a:ext cx="1646605" cy="369332"/>
            </a:xfrm>
            <a:prstGeom prst="rect">
              <a:avLst/>
            </a:prstGeom>
            <a:noFill/>
          </p:spPr>
          <p:txBody>
            <a:bodyPr wrap="none" rtlCol="0">
              <a:spAutoFit/>
            </a:bodyPr>
            <a:lstStyle/>
            <a:p>
              <a:r>
                <a:rPr lang="fr-FR" sz="1800">
                  <a:solidFill>
                    <a:schemeClr val="tx1">
                      <a:lumMod val="85000"/>
                      <a:lumOff val="15000"/>
                    </a:schemeClr>
                  </a:solidFill>
                </a:rPr>
                <a:t>Lauserakenne</a:t>
              </a:r>
              <a:endParaRPr lang="fr-FR" sz="1800" dirty="0">
                <a:solidFill>
                  <a:schemeClr val="tx1">
                    <a:lumMod val="85000"/>
                    <a:lumOff val="15000"/>
                  </a:schemeClr>
                </a:solidFill>
              </a:endParaRPr>
            </a:p>
          </p:txBody>
        </p:sp>
        <p:sp>
          <p:nvSpPr>
            <p:cNvPr id="31" name="ZoneTexte 30">
              <a:extLst>
                <a:ext uri="{FF2B5EF4-FFF2-40B4-BE49-F238E27FC236}">
                  <a16:creationId xmlns:a16="http://schemas.microsoft.com/office/drawing/2014/main" id="{9661E33F-4796-413D-44EA-F5F70BF1A7DD}"/>
                </a:ext>
              </a:extLst>
            </p:cNvPr>
            <p:cNvSpPr txBox="1"/>
            <p:nvPr/>
          </p:nvSpPr>
          <p:spPr>
            <a:xfrm>
              <a:off x="7045949" y="5789023"/>
              <a:ext cx="2377574" cy="369332"/>
            </a:xfrm>
            <a:prstGeom prst="rect">
              <a:avLst/>
            </a:prstGeom>
            <a:noFill/>
          </p:spPr>
          <p:txBody>
            <a:bodyPr wrap="none" rtlCol="0">
              <a:spAutoFit/>
            </a:bodyPr>
            <a:lstStyle/>
            <a:p>
              <a:r>
                <a:rPr lang="fr-FR" sz="1800">
                  <a:solidFill>
                    <a:schemeClr val="tx1">
                      <a:lumMod val="85000"/>
                      <a:lumOff val="15000"/>
                    </a:schemeClr>
                  </a:solidFill>
                </a:rPr>
                <a:t>Merkitys kontekstissa</a:t>
              </a:r>
              <a:endParaRPr lang="fr-FR" sz="1800" dirty="0">
                <a:solidFill>
                  <a:schemeClr val="tx1">
                    <a:lumMod val="85000"/>
                    <a:lumOff val="15000"/>
                  </a:schemeClr>
                </a:solidFill>
              </a:endParaRPr>
            </a:p>
          </p:txBody>
        </p:sp>
        <p:sp>
          <p:nvSpPr>
            <p:cNvPr id="32" name="Bulle rectangulaire à coins arrondis 31">
              <a:extLst>
                <a:ext uri="{FF2B5EF4-FFF2-40B4-BE49-F238E27FC236}">
                  <a16:creationId xmlns:a16="http://schemas.microsoft.com/office/drawing/2014/main" id="{2A0E1908-C3B4-129F-54E5-37F8E3417F5B}"/>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1FEA15D4-5F73-51D9-D9D5-8143DFD9BB62}"/>
                </a:ext>
              </a:extLst>
            </p:cNvPr>
            <p:cNvSpPr txBox="1"/>
            <p:nvPr/>
          </p:nvSpPr>
          <p:spPr>
            <a:xfrm>
              <a:off x="9984037" y="3670178"/>
              <a:ext cx="1056700" cy="369332"/>
            </a:xfrm>
            <a:prstGeom prst="rect">
              <a:avLst/>
            </a:prstGeom>
            <a:noFill/>
          </p:spPr>
          <p:txBody>
            <a:bodyPr wrap="none" rtlCol="0">
              <a:spAutoFit/>
            </a:bodyPr>
            <a:lstStyle/>
            <a:p>
              <a:r>
                <a:rPr lang="fr-FR" sz="1800">
                  <a:solidFill>
                    <a:schemeClr val="tx1">
                      <a:lumMod val="85000"/>
                      <a:lumOff val="15000"/>
                    </a:schemeClr>
                  </a:solidFill>
                </a:rPr>
                <a:t>Kielioppi</a:t>
              </a:r>
              <a:endParaRPr lang="fr-FR" sz="1800" dirty="0">
                <a:solidFill>
                  <a:schemeClr val="tx1">
                    <a:lumMod val="85000"/>
                    <a:lumOff val="15000"/>
                  </a:schemeClr>
                </a:solidFill>
              </a:endParaRPr>
            </a:p>
          </p:txBody>
        </p:sp>
      </p:grpSp>
      <p:sp>
        <p:nvSpPr>
          <p:cNvPr id="4" name="Bulle rectangulaire à coins arrondis 3">
            <a:extLst>
              <a:ext uri="{FF2B5EF4-FFF2-40B4-BE49-F238E27FC236}">
                <a16:creationId xmlns:a16="http://schemas.microsoft.com/office/drawing/2014/main" id="{452305F4-5F03-38E3-4B0F-7AAE9CC6C6F3}"/>
              </a:ext>
            </a:extLst>
          </p:cNvPr>
          <p:cNvSpPr/>
          <p:nvPr/>
        </p:nvSpPr>
        <p:spPr>
          <a:xfrm>
            <a:off x="442973" y="3296551"/>
            <a:ext cx="11119442" cy="3081071"/>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Tekstin paikkamerkki 34">
            <a:extLst>
              <a:ext uri="{FF2B5EF4-FFF2-40B4-BE49-F238E27FC236}">
                <a16:creationId xmlns:a16="http://schemas.microsoft.com/office/drawing/2014/main" id="{8BE30650-9FD5-F905-B3C8-26CCE4A7D4AE}"/>
              </a:ext>
            </a:extLst>
          </p:cNvPr>
          <p:cNvSpPr>
            <a:spLocks noGrp="1"/>
          </p:cNvSpPr>
          <p:nvPr>
            <p:ph type="body" idx="1"/>
          </p:nvPr>
        </p:nvSpPr>
        <p:spPr/>
        <p:txBody>
          <a:bodyPr/>
          <a:lstStyle/>
          <a:p>
            <a:endParaRPr lang="fi-FI"/>
          </a:p>
        </p:txBody>
      </p:sp>
      <p:pic>
        <p:nvPicPr>
          <p:cNvPr id="36" name="Kuva 35">
            <a:extLst>
              <a:ext uri="{FF2B5EF4-FFF2-40B4-BE49-F238E27FC236}">
                <a16:creationId xmlns:a16="http://schemas.microsoft.com/office/drawing/2014/main" id="{4D21012A-5CF4-8480-9D87-690F2E42E238}"/>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4" name="Image 3" descr="Une image contenant texte, diagramme, ligne, Police&#10;&#10;Description générée automatiquement">
            <a:extLst>
              <a:ext uri="{FF2B5EF4-FFF2-40B4-BE49-F238E27FC236}">
                <a16:creationId xmlns:a16="http://schemas.microsoft.com/office/drawing/2014/main" id="{550D0D9D-D343-CD1D-CB15-BD1BDBE2551A}"/>
              </a:ext>
            </a:extLst>
          </p:cNvPr>
          <p:cNvPicPr>
            <a:picLocks noChangeAspect="1"/>
          </p:cNvPicPr>
          <p:nvPr/>
        </p:nvPicPr>
        <p:blipFill>
          <a:blip r:embed="rId3">
            <a:grayscl/>
          </a:blip>
          <a:stretch>
            <a:fillRect/>
          </a:stretch>
        </p:blipFill>
        <p:spPr>
          <a:xfrm>
            <a:off x="1137549" y="1086076"/>
            <a:ext cx="10152599" cy="5374181"/>
          </a:xfrm>
          <a:prstGeom prst="rect">
            <a:avLst/>
          </a:prstGeom>
        </p:spPr>
      </p:pic>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2" name="Rectangle 1">
            <a:extLst>
              <a:ext uri="{FF2B5EF4-FFF2-40B4-BE49-F238E27FC236}">
                <a16:creationId xmlns:a16="http://schemas.microsoft.com/office/drawing/2014/main" id="{0D5BCFF6-2C24-B6C0-CC8D-DEBC76A37BB1}"/>
              </a:ext>
            </a:extLst>
          </p:cNvPr>
          <p:cNvSpPr/>
          <p:nvPr/>
        </p:nvSpPr>
        <p:spPr>
          <a:xfrm>
            <a:off x="1767351" y="415363"/>
            <a:ext cx="8259001" cy="937949"/>
          </a:xfrm>
          <a:prstGeom prst="rect">
            <a:avLst/>
          </a:prstGeom>
        </p:spPr>
        <p:txBody>
          <a:bodyPr wrap="square">
            <a:spAutoFit/>
          </a:bodyPr>
          <a:lstStyle/>
          <a:p>
            <a:pPr algn="ctr">
              <a:lnSpc>
                <a:spcPct val="120000"/>
              </a:lnSpc>
              <a:buClr>
                <a:srgbClr val="674EA7"/>
              </a:buClr>
              <a:buSzPts val="4000"/>
            </a:pPr>
            <a:r>
              <a:rPr lang="fi-FI" sz="2400" b="1" dirty="0" err="1">
                <a:solidFill>
                  <a:schemeClr val="accent1"/>
                </a:solidFill>
              </a:rPr>
              <a:t>Bucco-faciaalinen</a:t>
            </a:r>
            <a:r>
              <a:rPr lang="fi-FI" sz="2400" b="1" dirty="0">
                <a:solidFill>
                  <a:schemeClr val="accent1"/>
                </a:solidFill>
              </a:rPr>
              <a:t> oireyhtymä ja elämänlaatu : sivuvaikutus</a:t>
            </a:r>
            <a:endParaRPr lang="en-US" sz="2400" b="1" dirty="0">
              <a:solidFill>
                <a:schemeClr val="accent1"/>
              </a:solidFill>
            </a:endParaRPr>
          </a:p>
        </p:txBody>
      </p:sp>
      <p:sp>
        <p:nvSpPr>
          <p:cNvPr id="5" name="Tekstin paikkamerkki 4">
            <a:extLst>
              <a:ext uri="{FF2B5EF4-FFF2-40B4-BE49-F238E27FC236}">
                <a16:creationId xmlns:a16="http://schemas.microsoft.com/office/drawing/2014/main" id="{AD35A523-B7ED-89B7-B890-3A04EE5ECF80}"/>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27C3798D-559A-EA47-7014-D66FB0756845}"/>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39647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graphicFrame>
        <p:nvGraphicFramePr>
          <p:cNvPr id="2" name="Diagramme 1">
            <a:extLst>
              <a:ext uri="{FF2B5EF4-FFF2-40B4-BE49-F238E27FC236}">
                <a16:creationId xmlns:a16="http://schemas.microsoft.com/office/drawing/2014/main" id="{DAF269A1-8E2F-9BD0-A1DD-BE78D5CAB5BF}"/>
              </a:ext>
            </a:extLst>
          </p:cNvPr>
          <p:cNvGraphicFramePr/>
          <p:nvPr>
            <p:extLst>
              <p:ext uri="{D42A27DB-BD31-4B8C-83A1-F6EECF244321}">
                <p14:modId xmlns:p14="http://schemas.microsoft.com/office/powerpoint/2010/main" val="1857549301"/>
              </p:ext>
            </p:extLst>
          </p:nvPr>
        </p:nvGraphicFramePr>
        <p:xfrm>
          <a:off x="823843" y="1420489"/>
          <a:ext cx="10544313" cy="23400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ZoneTexte 3">
            <a:extLst>
              <a:ext uri="{FF2B5EF4-FFF2-40B4-BE49-F238E27FC236}">
                <a16:creationId xmlns:a16="http://schemas.microsoft.com/office/drawing/2014/main" id="{B7CCA52B-6140-98A4-16F8-F84D1AEEA598}"/>
              </a:ext>
            </a:extLst>
          </p:cNvPr>
          <p:cNvSpPr txBox="1"/>
          <p:nvPr/>
        </p:nvSpPr>
        <p:spPr>
          <a:xfrm>
            <a:off x="3028013" y="3087519"/>
            <a:ext cx="678391" cy="1107996"/>
          </a:xfrm>
          <a:prstGeom prst="rect">
            <a:avLst/>
          </a:prstGeom>
          <a:noFill/>
        </p:spPr>
        <p:txBody>
          <a:bodyPr wrap="none" rtlCol="0">
            <a:spAutoFit/>
          </a:bodyPr>
          <a:lstStyle/>
          <a:p>
            <a:r>
              <a:rPr lang="fr-FR" sz="6600" b="1">
                <a:solidFill>
                  <a:schemeClr val="tx2">
                    <a:lumMod val="25000"/>
                  </a:schemeClr>
                </a:solidFill>
              </a:rPr>
              <a:t>+</a:t>
            </a:r>
          </a:p>
        </p:txBody>
      </p:sp>
      <p:sp>
        <p:nvSpPr>
          <p:cNvPr id="5" name="ZoneTexte 4">
            <a:extLst>
              <a:ext uri="{FF2B5EF4-FFF2-40B4-BE49-F238E27FC236}">
                <a16:creationId xmlns:a16="http://schemas.microsoft.com/office/drawing/2014/main" id="{6F6D7C7C-8314-991D-8674-B929E886B82C}"/>
              </a:ext>
            </a:extLst>
          </p:cNvPr>
          <p:cNvSpPr txBox="1"/>
          <p:nvPr/>
        </p:nvSpPr>
        <p:spPr>
          <a:xfrm>
            <a:off x="539646" y="3975686"/>
            <a:ext cx="6173485" cy="1391407"/>
          </a:xfrm>
          <a:prstGeom prst="rect">
            <a:avLst/>
          </a:prstGeom>
          <a:noFill/>
        </p:spPr>
        <p:txBody>
          <a:bodyPr wrap="none" rtlCol="0">
            <a:spAutoFit/>
          </a:bodyPr>
          <a:lstStyle/>
          <a:p>
            <a:pPr>
              <a:lnSpc>
                <a:spcPct val="120000"/>
              </a:lnSpc>
            </a:pPr>
            <a:r>
              <a:rPr lang="fi-FI" sz="1800" dirty="0"/>
              <a:t>Suun alueen taktiilinen yliherkkyys</a:t>
            </a:r>
          </a:p>
          <a:p>
            <a:pPr>
              <a:lnSpc>
                <a:spcPct val="120000"/>
              </a:lnSpc>
            </a:pPr>
            <a:r>
              <a:rPr lang="fi-FI" sz="1800" dirty="0"/>
              <a:t>-Kosketus tiettyihin tekstuureihin koetaan sietämättömäksi.</a:t>
            </a:r>
          </a:p>
          <a:p>
            <a:pPr>
              <a:lnSpc>
                <a:spcPct val="120000"/>
              </a:lnSpc>
            </a:pPr>
            <a:r>
              <a:rPr lang="fi-FI" sz="1800" dirty="0"/>
              <a:t>-Ruoan valikoivuus</a:t>
            </a:r>
          </a:p>
          <a:p>
            <a:pPr>
              <a:lnSpc>
                <a:spcPct val="120000"/>
              </a:lnSpc>
            </a:pPr>
            <a:r>
              <a:rPr lang="fi-FI" sz="1800" dirty="0"/>
              <a:t>-Korostunut pahoinvointirefleksi</a:t>
            </a:r>
            <a:endParaRPr lang="fr-FR" sz="1800" dirty="0"/>
          </a:p>
        </p:txBody>
      </p:sp>
      <p:sp>
        <p:nvSpPr>
          <p:cNvPr id="6" name="ZoneTexte 5">
            <a:extLst>
              <a:ext uri="{FF2B5EF4-FFF2-40B4-BE49-F238E27FC236}">
                <a16:creationId xmlns:a16="http://schemas.microsoft.com/office/drawing/2014/main" id="{50AD040C-EC38-1471-1BDE-F6D9B82C9051}"/>
              </a:ext>
            </a:extLst>
          </p:cNvPr>
          <p:cNvSpPr txBox="1"/>
          <p:nvPr/>
        </p:nvSpPr>
        <p:spPr>
          <a:xfrm>
            <a:off x="3028012" y="5137036"/>
            <a:ext cx="678391" cy="1107996"/>
          </a:xfrm>
          <a:prstGeom prst="rect">
            <a:avLst/>
          </a:prstGeom>
          <a:noFill/>
        </p:spPr>
        <p:txBody>
          <a:bodyPr wrap="none" rtlCol="0">
            <a:spAutoFit/>
          </a:bodyPr>
          <a:lstStyle/>
          <a:p>
            <a:r>
              <a:rPr lang="fr-FR" sz="6600" b="1">
                <a:solidFill>
                  <a:schemeClr val="tx2">
                    <a:lumMod val="25000"/>
                  </a:schemeClr>
                </a:solidFill>
              </a:rPr>
              <a:t>+</a:t>
            </a:r>
          </a:p>
        </p:txBody>
      </p:sp>
      <p:sp>
        <p:nvSpPr>
          <p:cNvPr id="7" name="ZoneTexte 6">
            <a:extLst>
              <a:ext uri="{FF2B5EF4-FFF2-40B4-BE49-F238E27FC236}">
                <a16:creationId xmlns:a16="http://schemas.microsoft.com/office/drawing/2014/main" id="{B13F844A-B022-615E-9C9A-DECBF738AE5F}"/>
              </a:ext>
            </a:extLst>
          </p:cNvPr>
          <p:cNvSpPr txBox="1"/>
          <p:nvPr/>
        </p:nvSpPr>
        <p:spPr>
          <a:xfrm>
            <a:off x="539646" y="5971227"/>
            <a:ext cx="10982494" cy="369332"/>
          </a:xfrm>
          <a:prstGeom prst="rect">
            <a:avLst/>
          </a:prstGeom>
          <a:noFill/>
        </p:spPr>
        <p:txBody>
          <a:bodyPr wrap="none" rtlCol="0">
            <a:spAutoFit/>
          </a:bodyPr>
          <a:lstStyle/>
          <a:p>
            <a:r>
              <a:rPr lang="fi-FI" sz="1800"/>
              <a:t>Toistuvat nielemisongelmat, joille on ominaista väärät reitit sekä nesteiden että kiinteiden aineiden kanssa</a:t>
            </a:r>
            <a:endParaRPr lang="fr-FR" sz="1800" dirty="0"/>
          </a:p>
        </p:txBody>
      </p:sp>
      <p:sp>
        <p:nvSpPr>
          <p:cNvPr id="8" name="Rectangle 1">
            <a:extLst>
              <a:ext uri="{FF2B5EF4-FFF2-40B4-BE49-F238E27FC236}">
                <a16:creationId xmlns:a16="http://schemas.microsoft.com/office/drawing/2014/main" id="{67F5FFCD-313B-41E3-C0FF-8A92B7E942E4}"/>
              </a:ext>
            </a:extLst>
          </p:cNvPr>
          <p:cNvSpPr/>
          <p:nvPr/>
        </p:nvSpPr>
        <p:spPr>
          <a:xfrm>
            <a:off x="1753496" y="391692"/>
            <a:ext cx="8259001" cy="937949"/>
          </a:xfrm>
          <a:prstGeom prst="rect">
            <a:avLst/>
          </a:prstGeom>
        </p:spPr>
        <p:txBody>
          <a:bodyPr wrap="square">
            <a:spAutoFit/>
          </a:bodyPr>
          <a:lstStyle/>
          <a:p>
            <a:pPr algn="ctr">
              <a:lnSpc>
                <a:spcPct val="120000"/>
              </a:lnSpc>
              <a:buClr>
                <a:srgbClr val="674EA7"/>
              </a:buClr>
              <a:buSzPts val="4000"/>
            </a:pPr>
            <a:r>
              <a:rPr lang="fi-FI" sz="2400" b="1" dirty="0" err="1">
                <a:solidFill>
                  <a:schemeClr val="accent1"/>
                </a:solidFill>
              </a:rPr>
              <a:t>Bucco-faciaalinen</a:t>
            </a:r>
            <a:r>
              <a:rPr lang="fi-FI" sz="2400" b="1" dirty="0">
                <a:solidFill>
                  <a:schemeClr val="accent1"/>
                </a:solidFill>
              </a:rPr>
              <a:t> oireyhtymä ja elämänlaatu : sivuvaikutus</a:t>
            </a:r>
            <a:endParaRPr lang="en-US" sz="2400" b="1" dirty="0">
              <a:solidFill>
                <a:schemeClr val="accent1"/>
              </a:solidFill>
            </a:endParaRPr>
          </a:p>
        </p:txBody>
      </p:sp>
      <p:sp>
        <p:nvSpPr>
          <p:cNvPr id="9" name="Tekstin paikkamerkki 8">
            <a:extLst>
              <a:ext uri="{FF2B5EF4-FFF2-40B4-BE49-F238E27FC236}">
                <a16:creationId xmlns:a16="http://schemas.microsoft.com/office/drawing/2014/main" id="{57440971-A11C-7219-4138-42FAD4217112}"/>
              </a:ext>
            </a:extLst>
          </p:cNvPr>
          <p:cNvSpPr>
            <a:spLocks noGrp="1"/>
          </p:cNvSpPr>
          <p:nvPr>
            <p:ph type="body" idx="1"/>
          </p:nvPr>
        </p:nvSpPr>
        <p:spPr/>
        <p:txBody>
          <a:bodyPr/>
          <a:lstStyle/>
          <a:p>
            <a:endParaRPr lang="fi-FI"/>
          </a:p>
        </p:txBody>
      </p:sp>
      <p:pic>
        <p:nvPicPr>
          <p:cNvPr id="10" name="Kuva 9">
            <a:extLst>
              <a:ext uri="{FF2B5EF4-FFF2-40B4-BE49-F238E27FC236}">
                <a16:creationId xmlns:a16="http://schemas.microsoft.com/office/drawing/2014/main" id="{27FF2BF5-41BB-ACEE-2AF2-2C3D1D6B166B}"/>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pic>
        <p:nvPicPr>
          <p:cNvPr id="1026" name="Picture 2" descr="Généré à partir de l’invite">
            <a:extLst>
              <a:ext uri="{FF2B5EF4-FFF2-40B4-BE49-F238E27FC236}">
                <a16:creationId xmlns:a16="http://schemas.microsoft.com/office/drawing/2014/main" id="{D06FB434-B43A-4E7A-C2C5-F7B14BD922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350" y="2046157"/>
            <a:ext cx="3365292" cy="33652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2" name="Tableau 1">
            <a:extLst>
              <a:ext uri="{FF2B5EF4-FFF2-40B4-BE49-F238E27FC236}">
                <a16:creationId xmlns:a16="http://schemas.microsoft.com/office/drawing/2014/main" id="{67D52500-39CB-039F-BD86-28D436021D5F}"/>
              </a:ext>
            </a:extLst>
          </p:cNvPr>
          <p:cNvGraphicFramePr>
            <a:graphicFrameLocks noGrp="1"/>
          </p:cNvGraphicFramePr>
          <p:nvPr>
            <p:extLst>
              <p:ext uri="{D42A27DB-BD31-4B8C-83A1-F6EECF244321}">
                <p14:modId xmlns:p14="http://schemas.microsoft.com/office/powerpoint/2010/main" val="3951443453"/>
              </p:ext>
            </p:extLst>
          </p:nvPr>
        </p:nvGraphicFramePr>
        <p:xfrm>
          <a:off x="3957403" y="1256430"/>
          <a:ext cx="7617161" cy="4901880"/>
        </p:xfrm>
        <a:graphic>
          <a:graphicData uri="http://schemas.openxmlformats.org/drawingml/2006/table">
            <a:tbl>
              <a:tblPr firstRow="1" firstCol="1" bandRow="1">
                <a:tableStyleId>{5C22544A-7EE6-4342-B048-85BDC9FD1C3A}</a:tableStyleId>
              </a:tblPr>
              <a:tblGrid>
                <a:gridCol w="1069061">
                  <a:extLst>
                    <a:ext uri="{9D8B030D-6E8A-4147-A177-3AD203B41FA5}">
                      <a16:colId xmlns:a16="http://schemas.microsoft.com/office/drawing/2014/main" val="2618226522"/>
                    </a:ext>
                  </a:extLst>
                </a:gridCol>
                <a:gridCol w="1772254">
                  <a:extLst>
                    <a:ext uri="{9D8B030D-6E8A-4147-A177-3AD203B41FA5}">
                      <a16:colId xmlns:a16="http://schemas.microsoft.com/office/drawing/2014/main" val="4063592613"/>
                    </a:ext>
                  </a:extLst>
                </a:gridCol>
                <a:gridCol w="2871556">
                  <a:extLst>
                    <a:ext uri="{9D8B030D-6E8A-4147-A177-3AD203B41FA5}">
                      <a16:colId xmlns:a16="http://schemas.microsoft.com/office/drawing/2014/main" val="2187673573"/>
                    </a:ext>
                  </a:extLst>
                </a:gridCol>
                <a:gridCol w="1904290">
                  <a:extLst>
                    <a:ext uri="{9D8B030D-6E8A-4147-A177-3AD203B41FA5}">
                      <a16:colId xmlns:a16="http://schemas.microsoft.com/office/drawing/2014/main" val="651040547"/>
                    </a:ext>
                  </a:extLst>
                </a:gridCol>
              </a:tblGrid>
              <a:tr h="342550">
                <a:tc>
                  <a:txBody>
                    <a:bodyPr/>
                    <a:lstStyle/>
                    <a:p>
                      <a:pPr algn="ctr">
                        <a:lnSpc>
                          <a:spcPct val="120000"/>
                        </a:lnSpc>
                        <a:spcBef>
                          <a:spcPts val="600"/>
                        </a:spcBef>
                      </a:pPr>
                      <a:r>
                        <a:rPr lang="en-US" sz="1800" kern="100" dirty="0" err="1">
                          <a:effectLst/>
                        </a:rPr>
                        <a:t>Menetys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en-US" sz="1800" kern="100" dirty="0" err="1">
                          <a:effectLst/>
                        </a:rPr>
                        <a:t>Luokitus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20000"/>
                        </a:lnSpc>
                        <a:spcBef>
                          <a:spcPts val="600"/>
                        </a:spcBef>
                      </a:pPr>
                      <a:r>
                        <a:rPr lang="en-US" sz="1800" kern="100" dirty="0" err="1">
                          <a:effectLst/>
                        </a:rPr>
                        <a:t>Seuraukset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4136660284"/>
                  </a:ext>
                </a:extLst>
              </a:tr>
              <a:tr h="842611">
                <a:tc>
                  <a:txBody>
                    <a:bodyPr/>
                    <a:lstStyle/>
                    <a:p>
                      <a:pPr algn="just">
                        <a:lnSpc>
                          <a:spcPct val="120000"/>
                        </a:lnSpc>
                        <a:spcBef>
                          <a:spcPts val="600"/>
                        </a:spcBef>
                      </a:pPr>
                      <a:r>
                        <a:rPr lang="en-US" sz="1800" kern="100">
                          <a:effectLst/>
                        </a:rPr>
                        <a:t>10-40bB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err="1">
                          <a:effectLst/>
                        </a:rPr>
                        <a:t>Lievä</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fi-FI" sz="1800" kern="100" dirty="0">
                          <a:effectLst/>
                        </a:rPr>
                        <a:t>Konsonanttien virheellinen ääntäminen
Vaikeudet koulussa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20000"/>
                        </a:lnSpc>
                        <a:spcBef>
                          <a:spcPts val="600"/>
                        </a:spcBef>
                      </a:pPr>
                      <a:r>
                        <a:rPr lang="en-US" sz="1800" kern="100" dirty="0">
                          <a:effectLst/>
                        </a:rPr>
                        <a:t> </a:t>
                      </a:r>
                      <a:endParaRPr lang="fr-BE" sz="1800" kern="100" dirty="0">
                        <a:effectLst/>
                      </a:endParaRPr>
                    </a:p>
                    <a:p>
                      <a:pPr algn="just">
                        <a:lnSpc>
                          <a:spcPct val="120000"/>
                        </a:lnSpc>
                        <a:spcBef>
                          <a:spcPts val="600"/>
                        </a:spcBef>
                      </a:pPr>
                      <a:r>
                        <a:rPr lang="en-US" sz="1800" kern="100" dirty="0">
                          <a:effectLst/>
                        </a:rPr>
                        <a:t> </a:t>
                      </a:r>
                      <a:endParaRPr lang="fr-BE" sz="1800" kern="100" dirty="0">
                        <a:effectLst/>
                      </a:endParaRPr>
                    </a:p>
                    <a:p>
                      <a:pPr algn="ctr">
                        <a:lnSpc>
                          <a:spcPct val="120000"/>
                        </a:lnSpc>
                        <a:spcBef>
                          <a:spcPts val="600"/>
                        </a:spcBef>
                      </a:pPr>
                      <a:r>
                        <a:rPr lang="fi-FI" sz="1800" kern="100" dirty="0">
                          <a:effectLst/>
                        </a:rPr>
                        <a:t>Spontaanisti mutta epätäydellisesti hankittu kieli</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2829338"/>
                  </a:ext>
                </a:extLst>
              </a:tr>
              <a:tr h="842611">
                <a:tc>
                  <a:txBody>
                    <a:bodyPr/>
                    <a:lstStyle/>
                    <a:p>
                      <a:pPr algn="just">
                        <a:lnSpc>
                          <a:spcPct val="120000"/>
                        </a:lnSpc>
                        <a:spcBef>
                          <a:spcPts val="600"/>
                        </a:spcBef>
                      </a:pPr>
                      <a:r>
                        <a:rPr lang="en-US" sz="1800" kern="100">
                          <a:effectLst/>
                        </a:rPr>
                        <a:t>40-70dB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err="1">
                          <a:effectLst/>
                        </a:rPr>
                        <a:t>Kohtalainen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fi-FI" sz="1800" kern="100" dirty="0">
                          <a:effectLst/>
                        </a:rPr>
                        <a:t>Myöhäinen kielen alkaminen
Lukuisia foneemisekoituksia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2297912923"/>
                  </a:ext>
                </a:extLst>
              </a:tr>
              <a:tr h="842611">
                <a:tc>
                  <a:txBody>
                    <a:bodyPr/>
                    <a:lstStyle/>
                    <a:p>
                      <a:pPr algn="just">
                        <a:lnSpc>
                          <a:spcPct val="120000"/>
                        </a:lnSpc>
                        <a:spcBef>
                          <a:spcPts val="600"/>
                        </a:spcBef>
                      </a:pPr>
                      <a:r>
                        <a:rPr lang="en-US" sz="1800" kern="100">
                          <a:effectLst/>
                        </a:rPr>
                        <a:t>70-90db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err="1">
                          <a:effectLst/>
                        </a:rPr>
                        <a:t>Vakava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n-US" sz="1800" kern="100" dirty="0" err="1">
                          <a:effectLst/>
                        </a:rPr>
                        <a:t>Meluntunnistus</a:t>
                      </a:r>
                      <a:r>
                        <a:rPr lang="en-US" sz="1800" kern="100" dirty="0">
                          <a:effectLst/>
                        </a:rPr>
                        <a:t>
Kovan </a:t>
                      </a:r>
                      <a:r>
                        <a:rPr lang="en-US" sz="1800" kern="100" dirty="0" err="1">
                          <a:effectLst/>
                        </a:rPr>
                        <a:t>äänen</a:t>
                      </a:r>
                      <a:r>
                        <a:rPr lang="en-US" sz="1800" kern="100" dirty="0">
                          <a:effectLst/>
                        </a:rPr>
                        <a:t> </a:t>
                      </a:r>
                      <a:r>
                        <a:rPr lang="en-US" sz="1800" kern="100" dirty="0" err="1">
                          <a:effectLst/>
                        </a:rPr>
                        <a:t>havaitseminen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1999502502"/>
                  </a:ext>
                </a:extLst>
              </a:tr>
              <a:tr h="1110137">
                <a:tc>
                  <a:txBody>
                    <a:bodyPr/>
                    <a:lstStyle/>
                    <a:p>
                      <a:pPr algn="just">
                        <a:lnSpc>
                          <a:spcPct val="120000"/>
                        </a:lnSpc>
                        <a:spcBef>
                          <a:spcPts val="600"/>
                        </a:spcBef>
                      </a:pPr>
                      <a:r>
                        <a:rPr lang="en-US" sz="1800" kern="100">
                          <a:effectLst/>
                        </a:rPr>
                        <a:t>&gt;90dB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en-US" sz="1800" kern="100" dirty="0" err="1">
                          <a:effectLst/>
                        </a:rPr>
                        <a:t>Syvä</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en-US" sz="1800" kern="100" dirty="0" err="1">
                          <a:effectLst/>
                        </a:rPr>
                        <a:t>Puhetta</a:t>
                      </a:r>
                      <a:r>
                        <a:rPr lang="en-US" sz="1800" kern="100" dirty="0">
                          <a:effectLst/>
                        </a:rPr>
                        <a:t> </a:t>
                      </a:r>
                      <a:r>
                        <a:rPr lang="en-US" sz="1800" kern="100" dirty="0" err="1">
                          <a:effectLst/>
                        </a:rPr>
                        <a:t>ei</a:t>
                      </a:r>
                      <a:r>
                        <a:rPr lang="en-US" sz="1800" kern="100" dirty="0">
                          <a:effectLst/>
                        </a:rPr>
                        <a:t> </a:t>
                      </a:r>
                      <a:r>
                        <a:rPr lang="en-US" sz="1800" kern="100" dirty="0" err="1">
                          <a:effectLst/>
                        </a:rPr>
                        <a:t>havaita</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fi-FI" sz="1800" kern="100" dirty="0">
                          <a:effectLst/>
                        </a:rPr>
                        <a:t>Kieli, jota ei ole hankittu spontaanisti</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6295588"/>
                  </a:ext>
                </a:extLst>
              </a:tr>
            </a:tbl>
          </a:graphicData>
        </a:graphic>
      </p:graphicFrame>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Usein kuulonalenema</a:t>
            </a:r>
            <a:endParaRPr lang="en-US" sz="2400" b="1" dirty="0">
              <a:solidFill>
                <a:schemeClr val="accent1"/>
              </a:solidFill>
            </a:endParaRPr>
          </a:p>
        </p:txBody>
      </p:sp>
      <p:sp>
        <p:nvSpPr>
          <p:cNvPr id="5" name="Tekstin paikkamerkki 4">
            <a:extLst>
              <a:ext uri="{FF2B5EF4-FFF2-40B4-BE49-F238E27FC236}">
                <a16:creationId xmlns:a16="http://schemas.microsoft.com/office/drawing/2014/main" id="{D33415F4-FBFD-F4E9-67A2-2F3A580BA9B1}"/>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60A7F144-D713-7A88-7289-B9CC302B2025}"/>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8398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dirty="0" err="1">
                <a:solidFill>
                  <a:schemeClr val="accent1"/>
                </a:solidFill>
              </a:rPr>
              <a:t>Tuottavat</a:t>
            </a:r>
            <a:r>
              <a:rPr lang="en-US" sz="2400" b="1" dirty="0">
                <a:solidFill>
                  <a:schemeClr val="accent1"/>
                </a:solidFill>
              </a:rPr>
              <a:t> </a:t>
            </a:r>
            <a:r>
              <a:rPr lang="en-US" sz="2400" b="1" dirty="0" err="1">
                <a:solidFill>
                  <a:schemeClr val="accent1"/>
                </a:solidFill>
              </a:rPr>
              <a:t>ominaisuudet</a:t>
            </a:r>
            <a:endParaRPr lang="en-US" sz="2400" b="1" dirty="0">
              <a:solidFill>
                <a:schemeClr val="accent1"/>
              </a:solidFill>
            </a:endParaRPr>
          </a:p>
        </p:txBody>
      </p:sp>
      <p:graphicFrame>
        <p:nvGraphicFramePr>
          <p:cNvPr id="7" name="Diagramme 6">
            <a:extLst>
              <a:ext uri="{FF2B5EF4-FFF2-40B4-BE49-F238E27FC236}">
                <a16:creationId xmlns:a16="http://schemas.microsoft.com/office/drawing/2014/main" id="{7DBE2919-B7EF-F122-953A-490414BC2DF6}"/>
              </a:ext>
            </a:extLst>
          </p:cNvPr>
          <p:cNvGraphicFramePr/>
          <p:nvPr>
            <p:extLst>
              <p:ext uri="{D42A27DB-BD31-4B8C-83A1-F6EECF244321}">
                <p14:modId xmlns:p14="http://schemas.microsoft.com/office/powerpoint/2010/main" val="3003942109"/>
              </p:ext>
            </p:extLst>
          </p:nvPr>
        </p:nvGraphicFramePr>
        <p:xfrm>
          <a:off x="1543987" y="1454390"/>
          <a:ext cx="9593705" cy="468394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30480198-727A-C700-E2F7-71C996EF0176}"/>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DF99D7F7-69FB-7DC8-D749-3FBAACCE64F4}"/>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89245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937949"/>
          </a:xfrm>
          <a:prstGeom prst="rect">
            <a:avLst/>
          </a:prstGeom>
        </p:spPr>
        <p:txBody>
          <a:bodyPr wrap="square" lIns="91440" tIns="45720" rIns="91440" bIns="45720" anchor="t">
            <a:spAutoFit/>
          </a:bodyPr>
          <a:lstStyle/>
          <a:p>
            <a:pPr algn="ctr">
              <a:lnSpc>
                <a:spcPct val="120000"/>
              </a:lnSpc>
              <a:buClr>
                <a:srgbClr val="674EA7"/>
              </a:buClr>
              <a:buSzPts val="4000"/>
            </a:pPr>
            <a:r>
              <a:rPr lang="fi-FI" sz="2400" b="1" dirty="0">
                <a:solidFill>
                  <a:schemeClr val="accent1"/>
                </a:solidFill>
              </a:rPr>
              <a:t>Ymmärrettävyyden kehitys
Esimerkki Downin syndroomassa</a:t>
            </a:r>
            <a:endParaRPr lang="en-US" sz="2400" b="1" dirty="0">
              <a:solidFill>
                <a:schemeClr val="accent1"/>
              </a:solidFill>
            </a:endParaRPr>
          </a:p>
        </p:txBody>
      </p:sp>
      <p:graphicFrame>
        <p:nvGraphicFramePr>
          <p:cNvPr id="2" name="Diagramme 1">
            <a:extLst>
              <a:ext uri="{FF2B5EF4-FFF2-40B4-BE49-F238E27FC236}">
                <a16:creationId xmlns:a16="http://schemas.microsoft.com/office/drawing/2014/main" id="{C01DD383-92D5-A630-7E39-5202FBC6ECA7}"/>
              </a:ext>
            </a:extLst>
          </p:cNvPr>
          <p:cNvGraphicFramePr/>
          <p:nvPr>
            <p:extLst>
              <p:ext uri="{D42A27DB-BD31-4B8C-83A1-F6EECF244321}">
                <p14:modId xmlns:p14="http://schemas.microsoft.com/office/powerpoint/2010/main" val="1228581359"/>
              </p:ext>
            </p:extLst>
          </p:nvPr>
        </p:nvGraphicFramePr>
        <p:xfrm>
          <a:off x="404350" y="1437850"/>
          <a:ext cx="11302968" cy="508175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kstin paikkamerkki 4">
            <a:extLst>
              <a:ext uri="{FF2B5EF4-FFF2-40B4-BE49-F238E27FC236}">
                <a16:creationId xmlns:a16="http://schemas.microsoft.com/office/drawing/2014/main" id="{0E61FD13-96A9-025B-2402-D39898346165}"/>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E320F8AE-9677-6488-A1AB-624225F1497A}"/>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376089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0" name="ZoneTexte 9">
            <a:extLst>
              <a:ext uri="{FF2B5EF4-FFF2-40B4-BE49-F238E27FC236}">
                <a16:creationId xmlns:a16="http://schemas.microsoft.com/office/drawing/2014/main" id="{7B97359B-6CB2-EBF2-AFAF-257071C97C89}"/>
              </a:ext>
            </a:extLst>
          </p:cNvPr>
          <p:cNvSpPr txBox="1"/>
          <p:nvPr/>
        </p:nvSpPr>
        <p:spPr>
          <a:xfrm>
            <a:off x="3048592" y="5186055"/>
            <a:ext cx="8917826" cy="1059008"/>
          </a:xfrm>
          <a:prstGeom prst="rect">
            <a:avLst/>
          </a:prstGeom>
          <a:noFill/>
        </p:spPr>
        <p:txBody>
          <a:bodyPr wrap="none" rtlCol="0">
            <a:spAutoFit/>
          </a:bodyPr>
          <a:lstStyle/>
          <a:p>
            <a:pPr>
              <a:lnSpc>
                <a:spcPct val="120000"/>
              </a:lnSpc>
            </a:pPr>
            <a:r>
              <a:rPr lang="fi-FI" sz="1800"/>
              <a:t>Noin 2 kuukauden viive jokeltelun alkamisessa
→ viive ensimmäisten konsonantti-vokaali-äänneyhdistelmien (tavujen) tuottamisessa
Tämä on sama kaikille kielille niiden tavurakenteesta riippumatta</a:t>
            </a:r>
            <a:endParaRPr lang="fr-FR" sz="1800" dirty="0"/>
          </a:p>
        </p:txBody>
      </p:sp>
      <p:sp>
        <p:nvSpPr>
          <p:cNvPr id="26" name="Tekstiruutu 25">
            <a:extLst>
              <a:ext uri="{FF2B5EF4-FFF2-40B4-BE49-F238E27FC236}">
                <a16:creationId xmlns:a16="http://schemas.microsoft.com/office/drawing/2014/main" id="{E4710B42-4E04-5CB5-AFD1-C17DD5782BEE}"/>
              </a:ext>
            </a:extLst>
          </p:cNvPr>
          <p:cNvSpPr txBox="1"/>
          <p:nvPr/>
        </p:nvSpPr>
        <p:spPr>
          <a:xfrm>
            <a:off x="10145383" y="4190415"/>
            <a:ext cx="1877357" cy="307777"/>
          </a:xfrm>
          <a:prstGeom prst="rect">
            <a:avLst/>
          </a:prstGeom>
          <a:solidFill>
            <a:schemeClr val="bg1"/>
          </a:solidFill>
        </p:spPr>
        <p:txBody>
          <a:bodyPr wrap="square">
            <a:spAutoFit/>
          </a:bodyPr>
          <a:lstStyle/>
          <a:p>
            <a:r>
              <a:rPr lang="fi-FI" dirty="0"/>
              <a:t>Ensimmäiset sanat</a:t>
            </a:r>
          </a:p>
        </p:txBody>
      </p:sp>
      <p:grpSp>
        <p:nvGrpSpPr>
          <p:cNvPr id="40" name="Ryhmä 39">
            <a:extLst>
              <a:ext uri="{FF2B5EF4-FFF2-40B4-BE49-F238E27FC236}">
                <a16:creationId xmlns:a16="http://schemas.microsoft.com/office/drawing/2014/main" id="{CC7FB584-3C5B-7306-A16D-6AFCFF28A3DD}"/>
              </a:ext>
            </a:extLst>
          </p:cNvPr>
          <p:cNvGrpSpPr/>
          <p:nvPr/>
        </p:nvGrpSpPr>
        <p:grpSpPr>
          <a:xfrm>
            <a:off x="264513" y="470783"/>
            <a:ext cx="11662973" cy="4778640"/>
            <a:chOff x="264513" y="470783"/>
            <a:chExt cx="11662973" cy="4778640"/>
          </a:xfrm>
        </p:grpSpPr>
        <p:sp>
          <p:nvSpPr>
            <p:cNvPr id="5" name="Rectangle 4">
              <a:extLst>
                <a:ext uri="{FF2B5EF4-FFF2-40B4-BE49-F238E27FC236}">
                  <a16:creationId xmlns:a16="http://schemas.microsoft.com/office/drawing/2014/main" id="{2E653F23-592B-BC6D-A472-C6908DECF9C8}"/>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en-US" sz="2400" b="1">
                  <a:solidFill>
                    <a:schemeClr val="accent1"/>
                  </a:solidFill>
                </a:rPr>
                <a:t>Artikulaatio ja äänentuotanto</a:t>
              </a:r>
              <a:endParaRPr lang="en-US" sz="2400" b="1" dirty="0">
                <a:solidFill>
                  <a:schemeClr val="accent1"/>
                </a:solidFill>
              </a:endParaRPr>
            </a:p>
          </p:txBody>
        </p:sp>
        <p:pic>
          <p:nvPicPr>
            <p:cNvPr id="8" name="Image 7" descr="Une image contenant texte, ligne, diagramme, Police&#10;&#10;Description générée automatiquement">
              <a:extLst>
                <a:ext uri="{FF2B5EF4-FFF2-40B4-BE49-F238E27FC236}">
                  <a16:creationId xmlns:a16="http://schemas.microsoft.com/office/drawing/2014/main" id="{A5307AA4-BB04-9DB9-486E-AC1340768BF3}"/>
                </a:ext>
              </a:extLst>
            </p:cNvPr>
            <p:cNvPicPr>
              <a:picLocks noChangeAspect="1"/>
            </p:cNvPicPr>
            <p:nvPr/>
          </p:nvPicPr>
          <p:blipFill>
            <a:blip r:embed="rId4"/>
            <a:stretch>
              <a:fillRect/>
            </a:stretch>
          </p:blipFill>
          <p:spPr>
            <a:xfrm>
              <a:off x="264513" y="1454390"/>
              <a:ext cx="11662973" cy="3795033"/>
            </a:xfrm>
            <a:prstGeom prst="rect">
              <a:avLst/>
            </a:prstGeom>
          </p:spPr>
        </p:pic>
        <p:sp>
          <p:nvSpPr>
            <p:cNvPr id="9" name="Bulle rectangulaire à coins arrondis 8">
              <a:extLst>
                <a:ext uri="{FF2B5EF4-FFF2-40B4-BE49-F238E27FC236}">
                  <a16:creationId xmlns:a16="http://schemas.microsoft.com/office/drawing/2014/main" id="{BC6E32A6-DB92-7D48-966E-F5B1BEDE1182}"/>
                </a:ext>
              </a:extLst>
            </p:cNvPr>
            <p:cNvSpPr/>
            <p:nvPr/>
          </p:nvSpPr>
          <p:spPr>
            <a:xfrm>
              <a:off x="6968837" y="2807655"/>
              <a:ext cx="1773382" cy="1930600"/>
            </a:xfrm>
            <a:prstGeom prst="wedgeRoundRectCallout">
              <a:avLst>
                <a:gd name="adj1" fmla="val -3932"/>
                <a:gd name="adj2" fmla="val 71196"/>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ekstiruutu 2">
              <a:extLst>
                <a:ext uri="{FF2B5EF4-FFF2-40B4-BE49-F238E27FC236}">
                  <a16:creationId xmlns:a16="http://schemas.microsoft.com/office/drawing/2014/main" id="{9C2533C6-801A-17E5-2DD8-E6B50349B0F5}"/>
                </a:ext>
              </a:extLst>
            </p:cNvPr>
            <p:cNvSpPr txBox="1"/>
            <p:nvPr/>
          </p:nvSpPr>
          <p:spPr>
            <a:xfrm>
              <a:off x="577515" y="3351906"/>
              <a:ext cx="818148" cy="307777"/>
            </a:xfrm>
            <a:prstGeom prst="rect">
              <a:avLst/>
            </a:prstGeom>
            <a:solidFill>
              <a:srgbClr val="5AC5F6"/>
            </a:solidFill>
          </p:spPr>
          <p:txBody>
            <a:bodyPr wrap="square" rtlCol="0">
              <a:spAutoFit/>
            </a:bodyPr>
            <a:lstStyle/>
            <a:p>
              <a:r>
                <a:rPr lang="fi-FI" dirty="0"/>
                <a:t>1 kk</a:t>
              </a:r>
            </a:p>
          </p:txBody>
        </p:sp>
        <p:sp>
          <p:nvSpPr>
            <p:cNvPr id="4" name="Tekstiruutu 3">
              <a:extLst>
                <a:ext uri="{FF2B5EF4-FFF2-40B4-BE49-F238E27FC236}">
                  <a16:creationId xmlns:a16="http://schemas.microsoft.com/office/drawing/2014/main" id="{887DAF26-9C6F-D564-C85A-9B1E98F213D2}"/>
                </a:ext>
              </a:extLst>
            </p:cNvPr>
            <p:cNvSpPr txBox="1"/>
            <p:nvPr/>
          </p:nvSpPr>
          <p:spPr>
            <a:xfrm>
              <a:off x="1344422" y="3351905"/>
              <a:ext cx="818148" cy="307777"/>
            </a:xfrm>
            <a:prstGeom prst="rect">
              <a:avLst/>
            </a:prstGeom>
            <a:solidFill>
              <a:srgbClr val="5AC5F6"/>
            </a:solidFill>
          </p:spPr>
          <p:txBody>
            <a:bodyPr wrap="square" rtlCol="0">
              <a:spAutoFit/>
            </a:bodyPr>
            <a:lstStyle/>
            <a:p>
              <a:r>
                <a:rPr lang="fi-FI" dirty="0"/>
                <a:t>2 kk</a:t>
              </a:r>
            </a:p>
          </p:txBody>
        </p:sp>
        <p:sp>
          <p:nvSpPr>
            <p:cNvPr id="6" name="Tekstiruutu 5">
              <a:extLst>
                <a:ext uri="{FF2B5EF4-FFF2-40B4-BE49-F238E27FC236}">
                  <a16:creationId xmlns:a16="http://schemas.microsoft.com/office/drawing/2014/main" id="{91A401D9-D310-420D-0D3C-72841FE0A93C}"/>
                </a:ext>
              </a:extLst>
            </p:cNvPr>
            <p:cNvSpPr txBox="1"/>
            <p:nvPr/>
          </p:nvSpPr>
          <p:spPr>
            <a:xfrm>
              <a:off x="2156200" y="3354102"/>
              <a:ext cx="818148" cy="307777"/>
            </a:xfrm>
            <a:prstGeom prst="rect">
              <a:avLst/>
            </a:prstGeom>
            <a:solidFill>
              <a:srgbClr val="5AC5F6"/>
            </a:solidFill>
          </p:spPr>
          <p:txBody>
            <a:bodyPr wrap="square" rtlCol="0">
              <a:spAutoFit/>
            </a:bodyPr>
            <a:lstStyle/>
            <a:p>
              <a:r>
                <a:rPr lang="fi-FI" dirty="0"/>
                <a:t>3 kk</a:t>
              </a:r>
            </a:p>
          </p:txBody>
        </p:sp>
        <p:sp>
          <p:nvSpPr>
            <p:cNvPr id="7" name="Tekstiruutu 6">
              <a:extLst>
                <a:ext uri="{FF2B5EF4-FFF2-40B4-BE49-F238E27FC236}">
                  <a16:creationId xmlns:a16="http://schemas.microsoft.com/office/drawing/2014/main" id="{165BBD34-A50D-E65F-01E9-E9914E1FD971}"/>
                </a:ext>
              </a:extLst>
            </p:cNvPr>
            <p:cNvSpPr txBox="1"/>
            <p:nvPr/>
          </p:nvSpPr>
          <p:spPr>
            <a:xfrm>
              <a:off x="2870168" y="3351904"/>
              <a:ext cx="818148" cy="307777"/>
            </a:xfrm>
            <a:prstGeom prst="rect">
              <a:avLst/>
            </a:prstGeom>
            <a:solidFill>
              <a:srgbClr val="5AC5F6"/>
            </a:solidFill>
          </p:spPr>
          <p:txBody>
            <a:bodyPr wrap="square" rtlCol="0">
              <a:spAutoFit/>
            </a:bodyPr>
            <a:lstStyle/>
            <a:p>
              <a:r>
                <a:rPr lang="fi-FI" dirty="0"/>
                <a:t>4 kk</a:t>
              </a:r>
            </a:p>
          </p:txBody>
        </p:sp>
        <p:sp>
          <p:nvSpPr>
            <p:cNvPr id="11" name="Tekstiruutu 10">
              <a:extLst>
                <a:ext uri="{FF2B5EF4-FFF2-40B4-BE49-F238E27FC236}">
                  <a16:creationId xmlns:a16="http://schemas.microsoft.com/office/drawing/2014/main" id="{B9B6577F-8EE5-DAC2-BF42-C1DD4E7A6D8D}"/>
                </a:ext>
              </a:extLst>
            </p:cNvPr>
            <p:cNvSpPr txBox="1"/>
            <p:nvPr/>
          </p:nvSpPr>
          <p:spPr>
            <a:xfrm>
              <a:off x="3748833" y="3363725"/>
              <a:ext cx="818148" cy="307777"/>
            </a:xfrm>
            <a:prstGeom prst="rect">
              <a:avLst/>
            </a:prstGeom>
            <a:solidFill>
              <a:srgbClr val="5AC5F6"/>
            </a:solidFill>
          </p:spPr>
          <p:txBody>
            <a:bodyPr wrap="square" rtlCol="0">
              <a:spAutoFit/>
            </a:bodyPr>
            <a:lstStyle/>
            <a:p>
              <a:r>
                <a:rPr lang="fi-FI" dirty="0"/>
                <a:t>5 kk</a:t>
              </a:r>
            </a:p>
          </p:txBody>
        </p:sp>
        <p:sp>
          <p:nvSpPr>
            <p:cNvPr id="12" name="Tekstiruutu 11">
              <a:extLst>
                <a:ext uri="{FF2B5EF4-FFF2-40B4-BE49-F238E27FC236}">
                  <a16:creationId xmlns:a16="http://schemas.microsoft.com/office/drawing/2014/main" id="{C8B66783-BD06-3236-6667-39AC95636AFC}"/>
                </a:ext>
              </a:extLst>
            </p:cNvPr>
            <p:cNvSpPr txBox="1"/>
            <p:nvPr/>
          </p:nvSpPr>
          <p:spPr>
            <a:xfrm>
              <a:off x="4523318" y="3373351"/>
              <a:ext cx="818148" cy="307777"/>
            </a:xfrm>
            <a:prstGeom prst="rect">
              <a:avLst/>
            </a:prstGeom>
            <a:solidFill>
              <a:srgbClr val="5AC5F6"/>
            </a:solidFill>
          </p:spPr>
          <p:txBody>
            <a:bodyPr wrap="square" rtlCol="0">
              <a:spAutoFit/>
            </a:bodyPr>
            <a:lstStyle/>
            <a:p>
              <a:r>
                <a:rPr lang="fi-FI" dirty="0"/>
                <a:t>6 kk</a:t>
              </a:r>
            </a:p>
          </p:txBody>
        </p:sp>
        <p:sp>
          <p:nvSpPr>
            <p:cNvPr id="13" name="Tekstiruutu 12">
              <a:extLst>
                <a:ext uri="{FF2B5EF4-FFF2-40B4-BE49-F238E27FC236}">
                  <a16:creationId xmlns:a16="http://schemas.microsoft.com/office/drawing/2014/main" id="{728FB45A-D1B3-1743-7E7D-70FCF98185D1}"/>
                </a:ext>
              </a:extLst>
            </p:cNvPr>
            <p:cNvSpPr txBox="1"/>
            <p:nvPr/>
          </p:nvSpPr>
          <p:spPr>
            <a:xfrm>
              <a:off x="5277990" y="3351903"/>
              <a:ext cx="818148" cy="307777"/>
            </a:xfrm>
            <a:prstGeom prst="rect">
              <a:avLst/>
            </a:prstGeom>
            <a:solidFill>
              <a:srgbClr val="5AC5F6"/>
            </a:solidFill>
          </p:spPr>
          <p:txBody>
            <a:bodyPr wrap="square" rtlCol="0">
              <a:spAutoFit/>
            </a:bodyPr>
            <a:lstStyle/>
            <a:p>
              <a:r>
                <a:rPr lang="fi-FI" dirty="0"/>
                <a:t>7 kk</a:t>
              </a:r>
            </a:p>
          </p:txBody>
        </p:sp>
        <p:sp>
          <p:nvSpPr>
            <p:cNvPr id="14" name="Tekstiruutu 13">
              <a:extLst>
                <a:ext uri="{FF2B5EF4-FFF2-40B4-BE49-F238E27FC236}">
                  <a16:creationId xmlns:a16="http://schemas.microsoft.com/office/drawing/2014/main" id="{D246F83F-427F-741B-4343-5988C62C7A58}"/>
                </a:ext>
              </a:extLst>
            </p:cNvPr>
            <p:cNvSpPr txBox="1"/>
            <p:nvPr/>
          </p:nvSpPr>
          <p:spPr>
            <a:xfrm>
              <a:off x="6116285" y="3356295"/>
              <a:ext cx="818148" cy="307777"/>
            </a:xfrm>
            <a:prstGeom prst="rect">
              <a:avLst/>
            </a:prstGeom>
            <a:solidFill>
              <a:srgbClr val="5AC5F6"/>
            </a:solidFill>
          </p:spPr>
          <p:txBody>
            <a:bodyPr wrap="square" rtlCol="0">
              <a:spAutoFit/>
            </a:bodyPr>
            <a:lstStyle/>
            <a:p>
              <a:r>
                <a:rPr lang="fi-FI" dirty="0"/>
                <a:t>8 kk</a:t>
              </a:r>
            </a:p>
          </p:txBody>
        </p:sp>
        <p:sp>
          <p:nvSpPr>
            <p:cNvPr id="15" name="Tekstiruutu 14">
              <a:extLst>
                <a:ext uri="{FF2B5EF4-FFF2-40B4-BE49-F238E27FC236}">
                  <a16:creationId xmlns:a16="http://schemas.microsoft.com/office/drawing/2014/main" id="{29F25654-63D3-91F9-75F3-799E7F82A017}"/>
                </a:ext>
              </a:extLst>
            </p:cNvPr>
            <p:cNvSpPr txBox="1"/>
            <p:nvPr/>
          </p:nvSpPr>
          <p:spPr>
            <a:xfrm>
              <a:off x="7001240" y="3337045"/>
              <a:ext cx="818148" cy="307777"/>
            </a:xfrm>
            <a:prstGeom prst="rect">
              <a:avLst/>
            </a:prstGeom>
            <a:solidFill>
              <a:srgbClr val="5AC5F6"/>
            </a:solidFill>
          </p:spPr>
          <p:txBody>
            <a:bodyPr wrap="square" rtlCol="0">
              <a:spAutoFit/>
            </a:bodyPr>
            <a:lstStyle/>
            <a:p>
              <a:r>
                <a:rPr lang="fi-FI" dirty="0"/>
                <a:t>9 kk</a:t>
              </a:r>
            </a:p>
          </p:txBody>
        </p:sp>
        <p:sp>
          <p:nvSpPr>
            <p:cNvPr id="16" name="Tekstiruutu 15">
              <a:extLst>
                <a:ext uri="{FF2B5EF4-FFF2-40B4-BE49-F238E27FC236}">
                  <a16:creationId xmlns:a16="http://schemas.microsoft.com/office/drawing/2014/main" id="{30F476DA-61E4-A222-181D-234DC2DB9B85}"/>
                </a:ext>
              </a:extLst>
            </p:cNvPr>
            <p:cNvSpPr txBox="1"/>
            <p:nvPr/>
          </p:nvSpPr>
          <p:spPr>
            <a:xfrm>
              <a:off x="7738363" y="3341438"/>
              <a:ext cx="818148" cy="307777"/>
            </a:xfrm>
            <a:prstGeom prst="rect">
              <a:avLst/>
            </a:prstGeom>
            <a:solidFill>
              <a:srgbClr val="5AC5F6"/>
            </a:solidFill>
          </p:spPr>
          <p:txBody>
            <a:bodyPr wrap="square" rtlCol="0">
              <a:spAutoFit/>
            </a:bodyPr>
            <a:lstStyle/>
            <a:p>
              <a:r>
                <a:rPr lang="fi-FI" dirty="0"/>
                <a:t>10 kk</a:t>
              </a:r>
            </a:p>
          </p:txBody>
        </p:sp>
        <p:sp>
          <p:nvSpPr>
            <p:cNvPr id="17" name="Tekstiruutu 16">
              <a:extLst>
                <a:ext uri="{FF2B5EF4-FFF2-40B4-BE49-F238E27FC236}">
                  <a16:creationId xmlns:a16="http://schemas.microsoft.com/office/drawing/2014/main" id="{874D913E-76E3-38FC-2331-4FF7FF9D41DB}"/>
                </a:ext>
              </a:extLst>
            </p:cNvPr>
            <p:cNvSpPr txBox="1"/>
            <p:nvPr/>
          </p:nvSpPr>
          <p:spPr>
            <a:xfrm>
              <a:off x="8314097" y="3331929"/>
              <a:ext cx="418873" cy="307777"/>
            </a:xfrm>
            <a:prstGeom prst="rect">
              <a:avLst/>
            </a:prstGeom>
            <a:solidFill>
              <a:srgbClr val="5AC5F6"/>
            </a:solidFill>
          </p:spPr>
          <p:txBody>
            <a:bodyPr wrap="square" rtlCol="0">
              <a:spAutoFit/>
            </a:bodyPr>
            <a:lstStyle/>
            <a:p>
              <a:pPr algn="r"/>
              <a:r>
                <a:rPr lang="fi-FI" dirty="0"/>
                <a:t>11</a:t>
              </a:r>
            </a:p>
          </p:txBody>
        </p:sp>
        <p:sp>
          <p:nvSpPr>
            <p:cNvPr id="18" name="Tekstiruutu 17">
              <a:extLst>
                <a:ext uri="{FF2B5EF4-FFF2-40B4-BE49-F238E27FC236}">
                  <a16:creationId xmlns:a16="http://schemas.microsoft.com/office/drawing/2014/main" id="{EAE333CE-9FCC-394E-278C-742BDCC43761}"/>
                </a:ext>
              </a:extLst>
            </p:cNvPr>
            <p:cNvSpPr txBox="1"/>
            <p:nvPr/>
          </p:nvSpPr>
          <p:spPr>
            <a:xfrm>
              <a:off x="8755574" y="3331928"/>
              <a:ext cx="818148" cy="307777"/>
            </a:xfrm>
            <a:prstGeom prst="rect">
              <a:avLst/>
            </a:prstGeom>
            <a:solidFill>
              <a:srgbClr val="5AC5F6"/>
            </a:solidFill>
          </p:spPr>
          <p:txBody>
            <a:bodyPr wrap="square" rtlCol="0">
              <a:spAutoFit/>
            </a:bodyPr>
            <a:lstStyle/>
            <a:p>
              <a:r>
                <a:rPr lang="fi-FI" dirty="0"/>
                <a:t>kk</a:t>
              </a:r>
            </a:p>
          </p:txBody>
        </p:sp>
        <p:sp>
          <p:nvSpPr>
            <p:cNvPr id="19" name="Tekstiruutu 18">
              <a:extLst>
                <a:ext uri="{FF2B5EF4-FFF2-40B4-BE49-F238E27FC236}">
                  <a16:creationId xmlns:a16="http://schemas.microsoft.com/office/drawing/2014/main" id="{22ACE667-D71D-637D-7259-E0CF93E5B3F3}"/>
                </a:ext>
              </a:extLst>
            </p:cNvPr>
            <p:cNvSpPr txBox="1"/>
            <p:nvPr/>
          </p:nvSpPr>
          <p:spPr>
            <a:xfrm>
              <a:off x="9475365" y="3331927"/>
              <a:ext cx="818148" cy="307777"/>
            </a:xfrm>
            <a:prstGeom prst="rect">
              <a:avLst/>
            </a:prstGeom>
            <a:solidFill>
              <a:srgbClr val="5AC5F6"/>
            </a:solidFill>
          </p:spPr>
          <p:txBody>
            <a:bodyPr wrap="square" rtlCol="0">
              <a:spAutoFit/>
            </a:bodyPr>
            <a:lstStyle/>
            <a:p>
              <a:r>
                <a:rPr lang="fi-FI" dirty="0"/>
                <a:t>12 kk</a:t>
              </a:r>
            </a:p>
          </p:txBody>
        </p:sp>
        <p:sp>
          <p:nvSpPr>
            <p:cNvPr id="20" name="Tekstiruutu 19">
              <a:extLst>
                <a:ext uri="{FF2B5EF4-FFF2-40B4-BE49-F238E27FC236}">
                  <a16:creationId xmlns:a16="http://schemas.microsoft.com/office/drawing/2014/main" id="{4A82F5DC-C249-707B-0477-01D4C125AAEB}"/>
                </a:ext>
              </a:extLst>
            </p:cNvPr>
            <p:cNvSpPr txBox="1"/>
            <p:nvPr/>
          </p:nvSpPr>
          <p:spPr>
            <a:xfrm>
              <a:off x="10464435" y="3317922"/>
              <a:ext cx="915627" cy="307777"/>
            </a:xfrm>
            <a:prstGeom prst="rect">
              <a:avLst/>
            </a:prstGeom>
            <a:solidFill>
              <a:srgbClr val="5AC5F6"/>
            </a:solidFill>
          </p:spPr>
          <p:txBody>
            <a:bodyPr wrap="square" rtlCol="0">
              <a:spAutoFit/>
            </a:bodyPr>
            <a:lstStyle/>
            <a:p>
              <a:r>
                <a:rPr lang="fi-FI" dirty="0"/>
                <a:t>2;6 – 3 v. </a:t>
              </a:r>
            </a:p>
          </p:txBody>
        </p:sp>
        <p:sp>
          <p:nvSpPr>
            <p:cNvPr id="21" name="Tekstiruutu 20">
              <a:extLst>
                <a:ext uri="{FF2B5EF4-FFF2-40B4-BE49-F238E27FC236}">
                  <a16:creationId xmlns:a16="http://schemas.microsoft.com/office/drawing/2014/main" id="{A12BC7F5-231E-5C96-2A06-7FC1DAD51D3C}"/>
                </a:ext>
              </a:extLst>
            </p:cNvPr>
            <p:cNvSpPr txBox="1"/>
            <p:nvPr/>
          </p:nvSpPr>
          <p:spPr>
            <a:xfrm rot="9903819">
              <a:off x="11273351" y="3404143"/>
              <a:ext cx="258236" cy="147241"/>
            </a:xfrm>
            <a:prstGeom prst="rect">
              <a:avLst/>
            </a:prstGeom>
            <a:solidFill>
              <a:srgbClr val="5AC5F6"/>
            </a:solidFill>
          </p:spPr>
          <p:txBody>
            <a:bodyPr wrap="square" rtlCol="0">
              <a:spAutoFit/>
            </a:bodyPr>
            <a:lstStyle/>
            <a:p>
              <a:endParaRPr lang="fi-FI" dirty="0"/>
            </a:p>
          </p:txBody>
        </p:sp>
        <p:sp>
          <p:nvSpPr>
            <p:cNvPr id="22" name="Tekstiruutu 21">
              <a:extLst>
                <a:ext uri="{FF2B5EF4-FFF2-40B4-BE49-F238E27FC236}">
                  <a16:creationId xmlns:a16="http://schemas.microsoft.com/office/drawing/2014/main" id="{D4101CD0-A4A1-5D80-1EFB-CD3590BBFECD}"/>
                </a:ext>
              </a:extLst>
            </p:cNvPr>
            <p:cNvSpPr txBox="1"/>
            <p:nvPr/>
          </p:nvSpPr>
          <p:spPr>
            <a:xfrm>
              <a:off x="404350" y="4788062"/>
              <a:ext cx="2316273" cy="307777"/>
            </a:xfrm>
            <a:prstGeom prst="rect">
              <a:avLst/>
            </a:prstGeom>
            <a:solidFill>
              <a:schemeClr val="bg1"/>
            </a:solidFill>
          </p:spPr>
          <p:txBody>
            <a:bodyPr wrap="square" rtlCol="0">
              <a:spAutoFit/>
            </a:bodyPr>
            <a:lstStyle/>
            <a:p>
              <a:r>
                <a:rPr lang="fi-FI" b="1" dirty="0">
                  <a:solidFill>
                    <a:srgbClr val="5680F7"/>
                  </a:solidFill>
                </a:rPr>
                <a:t>Kehitysvammainen lapsi</a:t>
              </a:r>
            </a:p>
          </p:txBody>
        </p:sp>
        <p:sp>
          <p:nvSpPr>
            <p:cNvPr id="23" name="Tekstiruutu 22">
              <a:extLst>
                <a:ext uri="{FF2B5EF4-FFF2-40B4-BE49-F238E27FC236}">
                  <a16:creationId xmlns:a16="http://schemas.microsoft.com/office/drawing/2014/main" id="{87D49E5E-A9FA-D78A-A25B-541CDA254099}"/>
                </a:ext>
              </a:extLst>
            </p:cNvPr>
            <p:cNvSpPr txBox="1"/>
            <p:nvPr/>
          </p:nvSpPr>
          <p:spPr>
            <a:xfrm>
              <a:off x="522584" y="1608273"/>
              <a:ext cx="2696332" cy="307777"/>
            </a:xfrm>
            <a:prstGeom prst="rect">
              <a:avLst/>
            </a:prstGeom>
            <a:solidFill>
              <a:schemeClr val="bg1"/>
            </a:solidFill>
          </p:spPr>
          <p:txBody>
            <a:bodyPr wrap="square" rtlCol="0">
              <a:spAutoFit/>
            </a:bodyPr>
            <a:lstStyle/>
            <a:p>
              <a:r>
                <a:rPr lang="fi-FI" b="1" dirty="0">
                  <a:solidFill>
                    <a:srgbClr val="5680F7"/>
                  </a:solidFill>
                </a:rPr>
                <a:t>Neurotyypillinen lapsi</a:t>
              </a:r>
            </a:p>
          </p:txBody>
        </p:sp>
        <p:sp>
          <p:nvSpPr>
            <p:cNvPr id="25" name="Tekstiruutu 24">
              <a:extLst>
                <a:ext uri="{FF2B5EF4-FFF2-40B4-BE49-F238E27FC236}">
                  <a16:creationId xmlns:a16="http://schemas.microsoft.com/office/drawing/2014/main" id="{9BF43EC1-5150-2C61-05F6-7AE5CAD2704A}"/>
                </a:ext>
              </a:extLst>
            </p:cNvPr>
            <p:cNvSpPr txBox="1"/>
            <p:nvPr/>
          </p:nvSpPr>
          <p:spPr>
            <a:xfrm>
              <a:off x="9173925" y="2511755"/>
              <a:ext cx="1877357" cy="307777"/>
            </a:xfrm>
            <a:prstGeom prst="rect">
              <a:avLst/>
            </a:prstGeom>
            <a:solidFill>
              <a:schemeClr val="bg1"/>
            </a:solidFill>
          </p:spPr>
          <p:txBody>
            <a:bodyPr wrap="square">
              <a:spAutoFit/>
            </a:bodyPr>
            <a:lstStyle/>
            <a:p>
              <a:r>
                <a:rPr lang="fi-FI" dirty="0"/>
                <a:t>Ensimmäiset sanat</a:t>
              </a:r>
            </a:p>
          </p:txBody>
        </p:sp>
        <p:sp>
          <p:nvSpPr>
            <p:cNvPr id="28" name="Tekstiruutu 27">
              <a:extLst>
                <a:ext uri="{FF2B5EF4-FFF2-40B4-BE49-F238E27FC236}">
                  <a16:creationId xmlns:a16="http://schemas.microsoft.com/office/drawing/2014/main" id="{20ABA651-A911-43A6-AADB-D0AB5073400C}"/>
                </a:ext>
              </a:extLst>
            </p:cNvPr>
            <p:cNvSpPr txBox="1"/>
            <p:nvPr/>
          </p:nvSpPr>
          <p:spPr>
            <a:xfrm>
              <a:off x="1641108" y="2128973"/>
              <a:ext cx="2925873" cy="307777"/>
            </a:xfrm>
            <a:prstGeom prst="rect">
              <a:avLst/>
            </a:prstGeom>
            <a:solidFill>
              <a:schemeClr val="bg1"/>
            </a:solidFill>
          </p:spPr>
          <p:txBody>
            <a:bodyPr wrap="square">
              <a:spAutoFit/>
            </a:bodyPr>
            <a:lstStyle/>
            <a:p>
              <a:r>
                <a:rPr lang="fi-FI">
                  <a:solidFill>
                    <a:srgbClr val="98D999"/>
                  </a:solidFill>
                </a:rPr>
                <a:t>Katsekontaktin muodostaminen</a:t>
              </a:r>
              <a:endParaRPr lang="fi-FI" dirty="0">
                <a:solidFill>
                  <a:srgbClr val="98D999"/>
                </a:solidFill>
              </a:endParaRPr>
            </a:p>
          </p:txBody>
        </p:sp>
        <p:sp>
          <p:nvSpPr>
            <p:cNvPr id="30" name="Tekstiruutu 29">
              <a:extLst>
                <a:ext uri="{FF2B5EF4-FFF2-40B4-BE49-F238E27FC236}">
                  <a16:creationId xmlns:a16="http://schemas.microsoft.com/office/drawing/2014/main" id="{9C680D39-9D68-FA77-E292-B7941781BEC1}"/>
                </a:ext>
              </a:extLst>
            </p:cNvPr>
            <p:cNvSpPr txBox="1"/>
            <p:nvPr/>
          </p:nvSpPr>
          <p:spPr>
            <a:xfrm>
              <a:off x="1684221" y="4479725"/>
              <a:ext cx="2316273" cy="307777"/>
            </a:xfrm>
            <a:prstGeom prst="rect">
              <a:avLst/>
            </a:prstGeom>
            <a:solidFill>
              <a:schemeClr val="bg1"/>
            </a:solidFill>
          </p:spPr>
          <p:txBody>
            <a:bodyPr wrap="square">
              <a:spAutoFit/>
            </a:bodyPr>
            <a:lstStyle/>
            <a:p>
              <a:r>
                <a:rPr lang="fi-FI" dirty="0"/>
                <a:t>Katsekontaktin syntyminen</a:t>
              </a:r>
            </a:p>
          </p:txBody>
        </p:sp>
        <p:sp>
          <p:nvSpPr>
            <p:cNvPr id="32" name="Tekstiruutu 31">
              <a:extLst>
                <a:ext uri="{FF2B5EF4-FFF2-40B4-BE49-F238E27FC236}">
                  <a16:creationId xmlns:a16="http://schemas.microsoft.com/office/drawing/2014/main" id="{CE82ABBA-C805-CE68-265C-5D9BBE8ADF78}"/>
                </a:ext>
              </a:extLst>
            </p:cNvPr>
            <p:cNvSpPr txBox="1"/>
            <p:nvPr/>
          </p:nvSpPr>
          <p:spPr>
            <a:xfrm>
              <a:off x="741145" y="2595396"/>
              <a:ext cx="3259349" cy="276999"/>
            </a:xfrm>
            <a:prstGeom prst="rect">
              <a:avLst/>
            </a:prstGeom>
            <a:solidFill>
              <a:schemeClr val="bg1"/>
            </a:solidFill>
          </p:spPr>
          <p:txBody>
            <a:bodyPr wrap="square">
              <a:spAutoFit/>
            </a:bodyPr>
            <a:lstStyle/>
            <a:p>
              <a:r>
                <a:rPr lang="fi-FI" sz="1200" dirty="0">
                  <a:solidFill>
                    <a:srgbClr val="5680F7"/>
                  </a:solidFill>
                </a:rPr>
                <a:t>Pitkäkestoisen kuuntelun kehittyminen</a:t>
              </a:r>
            </a:p>
          </p:txBody>
        </p:sp>
        <p:sp>
          <p:nvSpPr>
            <p:cNvPr id="34" name="Tekstiruutu 33">
              <a:extLst>
                <a:ext uri="{FF2B5EF4-FFF2-40B4-BE49-F238E27FC236}">
                  <a16:creationId xmlns:a16="http://schemas.microsoft.com/office/drawing/2014/main" id="{CFE5FE07-30E3-2DCD-F280-A77D8BB7080C}"/>
                </a:ext>
              </a:extLst>
            </p:cNvPr>
            <p:cNvSpPr txBox="1"/>
            <p:nvPr/>
          </p:nvSpPr>
          <p:spPr>
            <a:xfrm>
              <a:off x="5072134" y="2884495"/>
              <a:ext cx="1818839" cy="261610"/>
            </a:xfrm>
            <a:prstGeom prst="rect">
              <a:avLst/>
            </a:prstGeom>
            <a:solidFill>
              <a:schemeClr val="bg1"/>
            </a:solidFill>
          </p:spPr>
          <p:txBody>
            <a:bodyPr wrap="square">
              <a:spAutoFit/>
            </a:bodyPr>
            <a:lstStyle/>
            <a:p>
              <a:r>
                <a:rPr lang="fi-FI" sz="1050" dirty="0">
                  <a:solidFill>
                    <a:srgbClr val="EB56A0"/>
                  </a:solidFill>
                </a:rPr>
                <a:t>Jokeltelun ilmaantuminen</a:t>
              </a:r>
            </a:p>
          </p:txBody>
        </p:sp>
        <p:sp>
          <p:nvSpPr>
            <p:cNvPr id="36" name="Tekstiruutu 35">
              <a:extLst>
                <a:ext uri="{FF2B5EF4-FFF2-40B4-BE49-F238E27FC236}">
                  <a16:creationId xmlns:a16="http://schemas.microsoft.com/office/drawing/2014/main" id="{9F59C284-C39F-28E1-8726-7B0BE378EEA7}"/>
                </a:ext>
              </a:extLst>
            </p:cNvPr>
            <p:cNvSpPr txBox="1"/>
            <p:nvPr/>
          </p:nvSpPr>
          <p:spPr>
            <a:xfrm>
              <a:off x="7001245" y="4036299"/>
              <a:ext cx="1731726" cy="261610"/>
            </a:xfrm>
            <a:prstGeom prst="rect">
              <a:avLst/>
            </a:prstGeom>
            <a:solidFill>
              <a:schemeClr val="bg1"/>
            </a:solidFill>
          </p:spPr>
          <p:txBody>
            <a:bodyPr wrap="square">
              <a:spAutoFit/>
            </a:bodyPr>
            <a:lstStyle/>
            <a:p>
              <a:r>
                <a:rPr lang="fi-FI" sz="1050" dirty="0">
                  <a:solidFill>
                    <a:srgbClr val="EB56A0"/>
                  </a:solidFill>
                </a:rPr>
                <a:t>Jokeltelun ilmaantuminen</a:t>
              </a:r>
            </a:p>
          </p:txBody>
        </p:sp>
        <p:sp>
          <p:nvSpPr>
            <p:cNvPr id="38" name="Tekstiruutu 37">
              <a:extLst>
                <a:ext uri="{FF2B5EF4-FFF2-40B4-BE49-F238E27FC236}">
                  <a16:creationId xmlns:a16="http://schemas.microsoft.com/office/drawing/2014/main" id="{04AC5138-5F02-7FC7-B407-DF991964CF3E}"/>
                </a:ext>
              </a:extLst>
            </p:cNvPr>
            <p:cNvSpPr txBox="1"/>
            <p:nvPr/>
          </p:nvSpPr>
          <p:spPr>
            <a:xfrm>
              <a:off x="2599575" y="2900236"/>
              <a:ext cx="2177482" cy="261610"/>
            </a:xfrm>
            <a:prstGeom prst="rect">
              <a:avLst/>
            </a:prstGeom>
            <a:solidFill>
              <a:schemeClr val="bg1"/>
            </a:solidFill>
          </p:spPr>
          <p:txBody>
            <a:bodyPr wrap="square">
              <a:spAutoFit/>
            </a:bodyPr>
            <a:lstStyle/>
            <a:p>
              <a:r>
                <a:rPr lang="fi-FI" sz="1100" dirty="0" err="1">
                  <a:solidFill>
                    <a:srgbClr val="F5B86E"/>
                  </a:solidFill>
                </a:rPr>
                <a:t>Protokonversaation</a:t>
              </a:r>
              <a:r>
                <a:rPr lang="fi-FI" sz="1100" dirty="0">
                  <a:solidFill>
                    <a:srgbClr val="F5B86E"/>
                  </a:solidFill>
                </a:rPr>
                <a:t> syntyminen</a:t>
              </a:r>
            </a:p>
          </p:txBody>
        </p:sp>
        <p:sp>
          <p:nvSpPr>
            <p:cNvPr id="39" name="Tekstiruutu 38">
              <a:extLst>
                <a:ext uri="{FF2B5EF4-FFF2-40B4-BE49-F238E27FC236}">
                  <a16:creationId xmlns:a16="http://schemas.microsoft.com/office/drawing/2014/main" id="{371D4062-A4F9-4B68-75F6-28D4ACD39864}"/>
                </a:ext>
              </a:extLst>
            </p:cNvPr>
            <p:cNvSpPr txBox="1"/>
            <p:nvPr/>
          </p:nvSpPr>
          <p:spPr>
            <a:xfrm>
              <a:off x="4774153" y="4314600"/>
              <a:ext cx="2177482" cy="261610"/>
            </a:xfrm>
            <a:prstGeom prst="rect">
              <a:avLst/>
            </a:prstGeom>
            <a:solidFill>
              <a:schemeClr val="bg1"/>
            </a:solidFill>
          </p:spPr>
          <p:txBody>
            <a:bodyPr wrap="square">
              <a:spAutoFit/>
            </a:bodyPr>
            <a:lstStyle/>
            <a:p>
              <a:r>
                <a:rPr lang="fi-FI" sz="1100" dirty="0" err="1">
                  <a:solidFill>
                    <a:srgbClr val="F5B86E"/>
                  </a:solidFill>
                </a:rPr>
                <a:t>Protokonversaation</a:t>
              </a:r>
              <a:r>
                <a:rPr lang="fi-FI" sz="1100" dirty="0">
                  <a:solidFill>
                    <a:srgbClr val="F5B86E"/>
                  </a:solidFill>
                </a:rPr>
                <a:t> syntyminen</a:t>
              </a:r>
            </a:p>
          </p:txBody>
        </p:sp>
      </p:grpSp>
      <p:sp>
        <p:nvSpPr>
          <p:cNvPr id="24" name="Tekstin paikkamerkki 23">
            <a:extLst>
              <a:ext uri="{FF2B5EF4-FFF2-40B4-BE49-F238E27FC236}">
                <a16:creationId xmlns:a16="http://schemas.microsoft.com/office/drawing/2014/main" id="{2596C86B-7EF1-01B5-6ABD-6B0DD940BD2A}"/>
              </a:ext>
            </a:extLst>
          </p:cNvPr>
          <p:cNvSpPr>
            <a:spLocks noGrp="1"/>
          </p:cNvSpPr>
          <p:nvPr>
            <p:ph type="body" idx="1"/>
          </p:nvPr>
        </p:nvSpPr>
        <p:spPr/>
        <p:txBody>
          <a:bodyPr/>
          <a:lstStyle/>
          <a:p>
            <a:endParaRPr lang="fi-FI"/>
          </a:p>
        </p:txBody>
      </p:sp>
      <p:pic>
        <p:nvPicPr>
          <p:cNvPr id="27" name="Kuva 26">
            <a:extLst>
              <a:ext uri="{FF2B5EF4-FFF2-40B4-BE49-F238E27FC236}">
                <a16:creationId xmlns:a16="http://schemas.microsoft.com/office/drawing/2014/main" id="{5077F27D-AB26-82D6-AA90-2B90FEC14BDB}"/>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068582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lIns="91440" tIns="45720" rIns="91440" bIns="45720" anchor="t">
            <a:spAutoFit/>
          </a:bodyPr>
          <a:lstStyle/>
          <a:p>
            <a:pPr algn="ctr">
              <a:lnSpc>
                <a:spcPct val="120000"/>
              </a:lnSpc>
              <a:buClr>
                <a:srgbClr val="674EA7"/>
              </a:buClr>
              <a:buSzPts val="4000"/>
            </a:pPr>
            <a:r>
              <a:rPr lang="en-US" sz="2800" b="1" dirty="0" err="1">
                <a:solidFill>
                  <a:schemeClr val="accent1"/>
                </a:solidFill>
              </a:rPr>
              <a:t>Lähteet</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927631"/>
          </a:xfrm>
          <a:prstGeom prst="rect">
            <a:avLst/>
          </a:prstGeom>
          <a:noFill/>
        </p:spPr>
        <p:txBody>
          <a:bodyPr wrap="square">
            <a:spAutoFit/>
          </a:bodyPr>
          <a:lstStyle/>
          <a:p>
            <a:pPr>
              <a:lnSpc>
                <a:spcPct val="150000"/>
              </a:lnSpc>
              <a:spcBef>
                <a:spcPts val="600"/>
              </a:spcBef>
            </a:pPr>
            <a:r>
              <a:rPr lang="en-US" sz="1800" kern="0">
                <a:effectLst/>
                <a:latin typeface="Calibri" panose="020F0502020204030204" pitchFamily="34" charset="0"/>
                <a:ea typeface="Calibri" panose="020F0502020204030204" pitchFamily="34" charset="0"/>
                <a:cs typeface="Calibri" panose="020F0502020204030204" pitchFamily="34" charset="0"/>
              </a:rPr>
              <a:t>Dodd, B., &amp; Thompson, L. (2001). Speech disorder in children with Down’s syndrome. </a:t>
            </a:r>
            <a:r>
              <a:rPr lang="en-US" sz="1800" i="1" kern="0">
                <a:effectLst/>
                <a:latin typeface="Calibri" panose="020F0502020204030204" pitchFamily="34" charset="0"/>
                <a:ea typeface="Calibri" panose="020F0502020204030204" pitchFamily="34" charset="0"/>
                <a:cs typeface="Calibri" panose="020F0502020204030204" pitchFamily="34" charset="0"/>
              </a:rPr>
              <a:t>Journal of Intellectual Disability Research</a:t>
            </a:r>
            <a:r>
              <a:rPr lang="en-US" sz="1800" kern="0">
                <a:effectLst/>
                <a:latin typeface="Calibri" panose="020F0502020204030204" pitchFamily="34" charset="0"/>
                <a:ea typeface="Calibri" panose="020F0502020204030204" pitchFamily="34" charset="0"/>
                <a:cs typeface="Calibri" panose="020F0502020204030204" pitchFamily="34" charset="0"/>
              </a:rPr>
              <a:t>, </a:t>
            </a:r>
            <a:r>
              <a:rPr lang="en-US" sz="1800" i="1" kern="0">
                <a:effectLst/>
                <a:latin typeface="Calibri" panose="020F0502020204030204" pitchFamily="34" charset="0"/>
                <a:ea typeface="Calibri" panose="020F0502020204030204" pitchFamily="34" charset="0"/>
                <a:cs typeface="Calibri" panose="020F0502020204030204" pitchFamily="34" charset="0"/>
              </a:rPr>
              <a:t>45</a:t>
            </a:r>
            <a:r>
              <a:rPr lang="en-US" sz="1800" kern="0">
                <a:effectLst/>
                <a:latin typeface="Calibri" panose="020F0502020204030204" pitchFamily="34" charset="0"/>
                <a:ea typeface="Calibri" panose="020F0502020204030204" pitchFamily="34" charset="0"/>
                <a:cs typeface="Calibri" panose="020F0502020204030204" pitchFamily="34" charset="0"/>
              </a:rPr>
              <a:t>(4), 308‑316. https://</a:t>
            </a:r>
            <a:r>
              <a:rPr lang="en-US" sz="1800" kern="0" err="1">
                <a:effectLst/>
                <a:latin typeface="Calibri" panose="020F0502020204030204" pitchFamily="34" charset="0"/>
                <a:ea typeface="Calibri" panose="020F0502020204030204" pitchFamily="34" charset="0"/>
                <a:cs typeface="Calibri" panose="020F0502020204030204" pitchFamily="34" charset="0"/>
              </a:rPr>
              <a:t>doi.org</a:t>
            </a:r>
            <a:r>
              <a:rPr lang="en-US" sz="1800" kern="0">
                <a:effectLst/>
                <a:latin typeface="Calibri" panose="020F0502020204030204" pitchFamily="34" charset="0"/>
                <a:ea typeface="Calibri" panose="020F0502020204030204" pitchFamily="34" charset="0"/>
                <a:cs typeface="Calibri" panose="020F0502020204030204" pitchFamily="34" charset="0"/>
              </a:rPr>
              <a:t>/10.1046/j.1365-2788.2001.00327.x</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US" sz="1800" kern="0">
                <a:effectLst/>
                <a:latin typeface="Calibri" panose="020F0502020204030204" pitchFamily="34" charset="0"/>
                <a:ea typeface="Calibri" panose="020F0502020204030204" pitchFamily="34" charset="0"/>
                <a:cs typeface="Calibri" panose="020F0502020204030204" pitchFamily="34" charset="0"/>
              </a:rPr>
              <a:t>Faye, M., </a:t>
            </a:r>
            <a:r>
              <a:rPr lang="en-US" sz="1800" kern="0" err="1">
                <a:effectLst/>
                <a:latin typeface="Calibri" panose="020F0502020204030204" pitchFamily="34" charset="0"/>
                <a:ea typeface="Calibri" panose="020F0502020204030204" pitchFamily="34" charset="0"/>
                <a:cs typeface="Calibri" panose="020F0502020204030204" pitchFamily="34" charset="0"/>
              </a:rPr>
              <a:t>Hennequin</a:t>
            </a:r>
            <a:r>
              <a:rPr lang="en-US" sz="1800" kern="0">
                <a:effectLst/>
                <a:latin typeface="Calibri" panose="020F0502020204030204" pitchFamily="34" charset="0"/>
                <a:ea typeface="Calibri" panose="020F0502020204030204" pitchFamily="34" charset="0"/>
                <a:cs typeface="Calibri" panose="020F0502020204030204" pitchFamily="34" charset="0"/>
              </a:rPr>
              <a:t>, M., Yam, A. A., &amp; Ba, I. (2004). </a:t>
            </a:r>
            <a:r>
              <a:rPr lang="fr-FR" sz="1800" kern="0">
                <a:effectLst/>
                <a:latin typeface="Calibri" panose="020F0502020204030204" pitchFamily="34" charset="0"/>
                <a:ea typeface="Calibri" panose="020F0502020204030204" pitchFamily="34" charset="0"/>
                <a:cs typeface="Calibri" panose="020F0502020204030204" pitchFamily="34" charset="0"/>
              </a:rPr>
              <a:t>[Evaluation of oral </a:t>
            </a:r>
            <a:r>
              <a:rPr lang="fr-FR" sz="1800" kern="0" err="1">
                <a:effectLst/>
                <a:latin typeface="Calibri" panose="020F0502020204030204" pitchFamily="34" charset="0"/>
                <a:ea typeface="Calibri" panose="020F0502020204030204" pitchFamily="34" charset="0"/>
                <a:cs typeface="Calibri" panose="020F0502020204030204" pitchFamily="34" charset="0"/>
              </a:rPr>
              <a:t>health</a:t>
            </a:r>
            <a:r>
              <a:rPr lang="fr-FR" sz="1800" kern="0">
                <a:effectLst/>
                <a:latin typeface="Calibri" panose="020F0502020204030204" pitchFamily="34" charset="0"/>
                <a:ea typeface="Calibri" panose="020F0502020204030204" pitchFamily="34" charset="0"/>
                <a:cs typeface="Calibri" panose="020F0502020204030204" pitchFamily="34" charset="0"/>
              </a:rPr>
              <a:t> and </a:t>
            </a:r>
            <a:r>
              <a:rPr lang="fr-FR" sz="1800" kern="0" err="1">
                <a:effectLst/>
                <a:latin typeface="Calibri" panose="020F0502020204030204" pitchFamily="34" charset="0"/>
                <a:ea typeface="Calibri" panose="020F0502020204030204" pitchFamily="34" charset="0"/>
                <a:cs typeface="Calibri" panose="020F0502020204030204" pitchFamily="34" charset="0"/>
              </a:rPr>
              <a:t>access</a:t>
            </a:r>
            <a:r>
              <a:rPr lang="fr-FR" sz="1800" kern="0">
                <a:effectLst/>
                <a:latin typeface="Calibri" panose="020F0502020204030204" pitchFamily="34" charset="0"/>
                <a:ea typeface="Calibri" panose="020F0502020204030204" pitchFamily="34" charset="0"/>
                <a:cs typeface="Calibri" panose="020F0502020204030204" pitchFamily="34" charset="0"/>
              </a:rPr>
              <a:t> to care in </a:t>
            </a:r>
            <a:r>
              <a:rPr lang="fr-FR" sz="1800" kern="0" err="1">
                <a:effectLst/>
                <a:latin typeface="Calibri" panose="020F0502020204030204" pitchFamily="34" charset="0"/>
                <a:ea typeface="Calibri" panose="020F0502020204030204" pitchFamily="34" charset="0"/>
                <a:cs typeface="Calibri" panose="020F0502020204030204" pitchFamily="34" charset="0"/>
              </a:rPr>
              <a:t>senegalese</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children</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with</a:t>
            </a:r>
            <a:r>
              <a:rPr lang="fr-FR" sz="1800" kern="0">
                <a:effectLst/>
                <a:latin typeface="Calibri" panose="020F0502020204030204" pitchFamily="34" charset="0"/>
                <a:ea typeface="Calibri" panose="020F0502020204030204" pitchFamily="34" charset="0"/>
                <a:cs typeface="Calibri" panose="020F0502020204030204" pitchFamily="34" charset="0"/>
              </a:rPr>
              <a:t> Down syndrome : Preliminary </a:t>
            </a:r>
            <a:r>
              <a:rPr lang="fr-FR" sz="1800" kern="0" err="1">
                <a:effectLst/>
                <a:latin typeface="Calibri" panose="020F0502020204030204" pitchFamily="34" charset="0"/>
                <a:ea typeface="Calibri" panose="020F0502020204030204" pitchFamily="34" charset="0"/>
                <a:cs typeface="Calibri" panose="020F0502020204030204" pitchFamily="34" charset="0"/>
              </a:rPr>
              <a:t>study</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Dakar </a:t>
            </a:r>
            <a:r>
              <a:rPr lang="fr-FR" sz="1800" i="1" kern="0" err="1">
                <a:effectLst/>
                <a:latin typeface="Calibri" panose="020F0502020204030204" pitchFamily="34" charset="0"/>
                <a:ea typeface="Calibri" panose="020F0502020204030204" pitchFamily="34" charset="0"/>
                <a:cs typeface="Calibri" panose="020F0502020204030204" pitchFamily="34" charset="0"/>
              </a:rPr>
              <a:t>medical</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49</a:t>
            </a:r>
            <a:r>
              <a:rPr lang="fr-FR" sz="1800" kern="0">
                <a:effectLst/>
                <a:latin typeface="Calibri" panose="020F0502020204030204" pitchFamily="34" charset="0"/>
                <a:ea typeface="Calibri" panose="020F0502020204030204" pitchFamily="34" charset="0"/>
                <a:cs typeface="Calibri" panose="020F0502020204030204" pitchFamily="34" charset="0"/>
              </a:rPr>
              <a:t>(1), 64‑69.</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a:effectLst/>
                <a:latin typeface="Calibri" panose="020F0502020204030204" pitchFamily="34" charset="0"/>
                <a:ea typeface="Calibri" panose="020F0502020204030204" pitchFamily="34" charset="0"/>
                <a:cs typeface="Calibri" panose="020F0502020204030204" pitchFamily="34" charset="0"/>
              </a:rPr>
              <a:t>Kent, R. D., &amp; </a:t>
            </a:r>
            <a:r>
              <a:rPr lang="fr-FR" sz="1800" kern="0" err="1">
                <a:effectLst/>
                <a:latin typeface="Calibri" panose="020F0502020204030204" pitchFamily="34" charset="0"/>
                <a:ea typeface="Calibri" panose="020F0502020204030204" pitchFamily="34" charset="0"/>
                <a:cs typeface="Calibri" panose="020F0502020204030204" pitchFamily="34" charset="0"/>
              </a:rPr>
              <a:t>Vorperian</a:t>
            </a:r>
            <a:r>
              <a:rPr lang="fr-FR" sz="1800" kern="0">
                <a:effectLst/>
                <a:latin typeface="Calibri" panose="020F0502020204030204" pitchFamily="34" charset="0"/>
                <a:ea typeface="Calibri" panose="020F0502020204030204" pitchFamily="34" charset="0"/>
                <a:cs typeface="Calibri" panose="020F0502020204030204" pitchFamily="34" charset="0"/>
              </a:rPr>
              <a:t>, H. K. (2013). Speech </a:t>
            </a:r>
            <a:r>
              <a:rPr lang="fr-FR" sz="1800" kern="0" err="1">
                <a:effectLst/>
                <a:latin typeface="Calibri" panose="020F0502020204030204" pitchFamily="34" charset="0"/>
                <a:ea typeface="Calibri" panose="020F0502020204030204" pitchFamily="34" charset="0"/>
                <a:cs typeface="Calibri" panose="020F0502020204030204" pitchFamily="34" charset="0"/>
              </a:rPr>
              <a:t>Impairment</a:t>
            </a:r>
            <a:r>
              <a:rPr lang="fr-FR" sz="1800" kern="0">
                <a:effectLst/>
                <a:latin typeface="Calibri" panose="020F0502020204030204" pitchFamily="34" charset="0"/>
                <a:ea typeface="Calibri" panose="020F0502020204030204" pitchFamily="34" charset="0"/>
                <a:cs typeface="Calibri" panose="020F0502020204030204" pitchFamily="34" charset="0"/>
              </a:rPr>
              <a:t> in Down Syndrome : A </a:t>
            </a:r>
            <a:r>
              <a:rPr lang="fr-FR" sz="1800" kern="0" err="1">
                <a:effectLst/>
                <a:latin typeface="Calibri" panose="020F0502020204030204" pitchFamily="34" charset="0"/>
                <a:ea typeface="Calibri" panose="020F0502020204030204" pitchFamily="34" charset="0"/>
                <a:cs typeface="Calibri" panose="020F0502020204030204" pitchFamily="34" charset="0"/>
              </a:rPr>
              <a:t>Review</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Journal of Speech </a:t>
            </a:r>
            <a:r>
              <a:rPr lang="fr-FR" sz="1800" i="1" kern="0" err="1">
                <a:effectLst/>
                <a:latin typeface="Calibri" panose="020F0502020204030204" pitchFamily="34" charset="0"/>
                <a:ea typeface="Calibri" panose="020F0502020204030204" pitchFamily="34" charset="0"/>
                <a:cs typeface="Calibri" panose="020F0502020204030204" pitchFamily="34" charset="0"/>
              </a:rPr>
              <a:t>Language</a:t>
            </a:r>
            <a:r>
              <a:rPr lang="fr-FR" sz="1800" i="1" kern="0">
                <a:effectLst/>
                <a:latin typeface="Calibri" panose="020F0502020204030204" pitchFamily="34" charset="0"/>
                <a:ea typeface="Calibri" panose="020F0502020204030204" pitchFamily="34" charset="0"/>
                <a:cs typeface="Calibri" panose="020F0502020204030204" pitchFamily="34" charset="0"/>
              </a:rPr>
              <a:t> and </a:t>
            </a:r>
            <a:r>
              <a:rPr lang="fr-FR" sz="1800" i="1" kern="0" err="1">
                <a:effectLst/>
                <a:latin typeface="Calibri" panose="020F0502020204030204" pitchFamily="34" charset="0"/>
                <a:ea typeface="Calibri" panose="020F0502020204030204" pitchFamily="34" charset="0"/>
                <a:cs typeface="Calibri" panose="020F0502020204030204" pitchFamily="34" charset="0"/>
              </a:rPr>
              <a:t>Hearing</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Research</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56</a:t>
            </a:r>
            <a:r>
              <a:rPr lang="fr-FR" sz="1800" kern="0">
                <a:effectLst/>
                <a:latin typeface="Calibri" panose="020F0502020204030204" pitchFamily="34" charset="0"/>
                <a:ea typeface="Calibri" panose="020F0502020204030204" pitchFamily="34" charset="0"/>
                <a:cs typeface="Calibri" panose="020F0502020204030204" pitchFamily="34" charset="0"/>
              </a:rPr>
              <a:t>(1), 178. https://</a:t>
            </a:r>
            <a:r>
              <a:rPr lang="fr-FR" sz="1800" kern="0" err="1">
                <a:effectLst/>
                <a:latin typeface="Calibri" panose="020F0502020204030204" pitchFamily="34" charset="0"/>
                <a:ea typeface="Calibri" panose="020F0502020204030204" pitchFamily="34" charset="0"/>
                <a:cs typeface="Calibri" panose="020F0502020204030204" pitchFamily="34" charset="0"/>
              </a:rPr>
              <a:t>doi.org</a:t>
            </a:r>
            <a:r>
              <a:rPr lang="fr-FR" sz="1800" kern="0">
                <a:effectLst/>
                <a:latin typeface="Calibri" panose="020F0502020204030204" pitchFamily="34" charset="0"/>
                <a:ea typeface="Calibri" panose="020F0502020204030204" pitchFamily="34" charset="0"/>
                <a:cs typeface="Calibri" panose="020F0502020204030204" pitchFamily="34" charset="0"/>
              </a:rPr>
              <a:t>/10.1044/1092-4388(2012/12-0148)</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a:effectLst/>
                <a:latin typeface="Calibri" panose="020F0502020204030204" pitchFamily="34" charset="0"/>
                <a:ea typeface="Calibri" panose="020F0502020204030204" pitchFamily="34" charset="0"/>
                <a:cs typeface="Calibri" panose="020F0502020204030204" pitchFamily="34" charset="0"/>
              </a:rPr>
              <a:t>Lynch, M. P., </a:t>
            </a:r>
            <a:r>
              <a:rPr lang="fr-FR" sz="1800" kern="0" err="1">
                <a:effectLst/>
                <a:latin typeface="Calibri" panose="020F0502020204030204" pitchFamily="34" charset="0"/>
                <a:ea typeface="Calibri" panose="020F0502020204030204" pitchFamily="34" charset="0"/>
                <a:cs typeface="Calibri" panose="020F0502020204030204" pitchFamily="34" charset="0"/>
              </a:rPr>
              <a:t>Oller</a:t>
            </a:r>
            <a:r>
              <a:rPr lang="fr-FR" sz="1800" kern="0">
                <a:effectLst/>
                <a:latin typeface="Calibri" panose="020F0502020204030204" pitchFamily="34" charset="0"/>
                <a:ea typeface="Calibri" panose="020F0502020204030204" pitchFamily="34" charset="0"/>
                <a:cs typeface="Calibri" panose="020F0502020204030204" pitchFamily="34" charset="0"/>
              </a:rPr>
              <a:t>, D. K., Steffens, M. L., &amp; </a:t>
            </a:r>
            <a:r>
              <a:rPr lang="fr-FR" sz="1800" kern="0" err="1">
                <a:effectLst/>
                <a:latin typeface="Calibri" panose="020F0502020204030204" pitchFamily="34" charset="0"/>
                <a:ea typeface="Calibri" panose="020F0502020204030204" pitchFamily="34" charset="0"/>
                <a:cs typeface="Calibri" panose="020F0502020204030204" pitchFamily="34" charset="0"/>
              </a:rPr>
              <a:t>Buder</a:t>
            </a:r>
            <a:r>
              <a:rPr lang="fr-FR" sz="1800" kern="0">
                <a:effectLst/>
                <a:latin typeface="Calibri" panose="020F0502020204030204" pitchFamily="34" charset="0"/>
                <a:ea typeface="Calibri" panose="020F0502020204030204" pitchFamily="34" charset="0"/>
                <a:cs typeface="Calibri" panose="020F0502020204030204" pitchFamily="34" charset="0"/>
              </a:rPr>
              <a:t>, E. H. (1995). </a:t>
            </a:r>
            <a:r>
              <a:rPr lang="fr-FR" sz="1800" kern="0" err="1">
                <a:effectLst/>
                <a:latin typeface="Calibri" panose="020F0502020204030204" pitchFamily="34" charset="0"/>
                <a:ea typeface="Calibri" panose="020F0502020204030204" pitchFamily="34" charset="0"/>
                <a:cs typeface="Calibri" panose="020F0502020204030204" pitchFamily="34" charset="0"/>
              </a:rPr>
              <a:t>Phrasing</a:t>
            </a:r>
            <a:r>
              <a:rPr lang="fr-FR" sz="1800" kern="0">
                <a:effectLst/>
                <a:latin typeface="Calibri" panose="020F0502020204030204" pitchFamily="34" charset="0"/>
                <a:ea typeface="Calibri" panose="020F0502020204030204" pitchFamily="34" charset="0"/>
                <a:cs typeface="Calibri" panose="020F0502020204030204" pitchFamily="34" charset="0"/>
              </a:rPr>
              <a:t> in </a:t>
            </a:r>
            <a:r>
              <a:rPr lang="fr-FR" sz="1800" kern="0" err="1">
                <a:effectLst/>
                <a:latin typeface="Calibri" panose="020F0502020204030204" pitchFamily="34" charset="0"/>
                <a:ea typeface="Calibri" panose="020F0502020204030204" pitchFamily="34" charset="0"/>
                <a:cs typeface="Calibri" panose="020F0502020204030204" pitchFamily="34" charset="0"/>
              </a:rPr>
              <a:t>prelinguistic</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vocalizations</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Developmental</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Psychobiology</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28</a:t>
            </a:r>
            <a:r>
              <a:rPr lang="fr-FR" sz="1800" kern="0">
                <a:effectLst/>
                <a:latin typeface="Calibri" panose="020F0502020204030204" pitchFamily="34" charset="0"/>
                <a:ea typeface="Calibri" panose="020F0502020204030204" pitchFamily="34" charset="0"/>
                <a:cs typeface="Calibri" panose="020F0502020204030204" pitchFamily="34" charset="0"/>
              </a:rPr>
              <a:t>(1), 3‑25. https://</a:t>
            </a:r>
            <a:r>
              <a:rPr lang="fr-FR" sz="1800" kern="0" err="1">
                <a:effectLst/>
                <a:latin typeface="Calibri" panose="020F0502020204030204" pitchFamily="34" charset="0"/>
                <a:ea typeface="Calibri" panose="020F0502020204030204" pitchFamily="34" charset="0"/>
                <a:cs typeface="Calibri" panose="020F0502020204030204" pitchFamily="34" charset="0"/>
              </a:rPr>
              <a:t>doi.org</a:t>
            </a:r>
            <a:r>
              <a:rPr lang="fr-FR" sz="1800" kern="0">
                <a:effectLst/>
                <a:latin typeface="Calibri" panose="020F0502020204030204" pitchFamily="34" charset="0"/>
                <a:ea typeface="Calibri" panose="020F0502020204030204" pitchFamily="34" charset="0"/>
                <a:cs typeface="Calibri" panose="020F0502020204030204" pitchFamily="34" charset="0"/>
              </a:rPr>
              <a:t>/10.1002/dev.420280103</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err="1">
                <a:effectLst/>
                <a:latin typeface="Calibri" panose="020F0502020204030204" pitchFamily="34" charset="0"/>
                <a:ea typeface="Calibri" panose="020F0502020204030204" pitchFamily="34" charset="0"/>
                <a:cs typeface="Calibri" panose="020F0502020204030204" pitchFamily="34" charset="0"/>
              </a:rPr>
              <a:t>Stoel</a:t>
            </a:r>
            <a:r>
              <a:rPr lang="fr-FR" sz="1800" kern="0">
                <a:effectLst/>
                <a:latin typeface="Calibri" panose="020F0502020204030204" pitchFamily="34" charset="0"/>
                <a:ea typeface="Calibri" panose="020F0502020204030204" pitchFamily="34" charset="0"/>
                <a:cs typeface="Calibri" panose="020F0502020204030204" pitchFamily="34" charset="0"/>
              </a:rPr>
              <a:t>-Gammon, C. (1997). </a:t>
            </a:r>
            <a:r>
              <a:rPr lang="fr-FR" sz="1800" kern="0" err="1">
                <a:effectLst/>
                <a:latin typeface="Calibri" panose="020F0502020204030204" pitchFamily="34" charset="0"/>
                <a:ea typeface="Calibri" panose="020F0502020204030204" pitchFamily="34" charset="0"/>
                <a:cs typeface="Calibri" panose="020F0502020204030204" pitchFamily="34" charset="0"/>
              </a:rPr>
              <a:t>Phonological</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kern="0" err="1">
                <a:effectLst/>
                <a:latin typeface="Calibri" panose="020F0502020204030204" pitchFamily="34" charset="0"/>
                <a:ea typeface="Calibri" panose="020F0502020204030204" pitchFamily="34" charset="0"/>
                <a:cs typeface="Calibri" panose="020F0502020204030204" pitchFamily="34" charset="0"/>
              </a:rPr>
              <a:t>development</a:t>
            </a:r>
            <a:r>
              <a:rPr lang="fr-FR" sz="1800" kern="0">
                <a:effectLst/>
                <a:latin typeface="Calibri" panose="020F0502020204030204" pitchFamily="34" charset="0"/>
                <a:ea typeface="Calibri" panose="020F0502020204030204" pitchFamily="34" charset="0"/>
                <a:cs typeface="Calibri" panose="020F0502020204030204" pitchFamily="34" charset="0"/>
              </a:rPr>
              <a:t> in Down syndrome. </a:t>
            </a:r>
            <a:r>
              <a:rPr lang="fr-FR" sz="1800" i="1" kern="0">
                <a:effectLst/>
                <a:latin typeface="Calibri" panose="020F0502020204030204" pitchFamily="34" charset="0"/>
                <a:ea typeface="Calibri" panose="020F0502020204030204" pitchFamily="34" charset="0"/>
                <a:cs typeface="Calibri" panose="020F0502020204030204" pitchFamily="34" charset="0"/>
              </a:rPr>
              <a:t>Mental Retardation and </a:t>
            </a:r>
            <a:r>
              <a:rPr lang="fr-FR" sz="1800" i="1" kern="0" err="1">
                <a:effectLst/>
                <a:latin typeface="Calibri" panose="020F0502020204030204" pitchFamily="34" charset="0"/>
                <a:ea typeface="Calibri" panose="020F0502020204030204" pitchFamily="34" charset="0"/>
                <a:cs typeface="Calibri" panose="020F0502020204030204" pitchFamily="34" charset="0"/>
              </a:rPr>
              <a:t>Developmental</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Disabilities</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Research</a:t>
            </a:r>
            <a:r>
              <a:rPr lang="fr-FR" sz="1800" i="1" kern="0">
                <a:effectLst/>
                <a:latin typeface="Calibri" panose="020F0502020204030204" pitchFamily="34" charset="0"/>
                <a:ea typeface="Calibri" panose="020F0502020204030204" pitchFamily="34" charset="0"/>
                <a:cs typeface="Calibri" panose="020F0502020204030204" pitchFamily="34" charset="0"/>
              </a:rPr>
              <a:t> </a:t>
            </a:r>
            <a:r>
              <a:rPr lang="fr-FR" sz="1800" i="1" kern="0" err="1">
                <a:effectLst/>
                <a:latin typeface="Calibri" panose="020F0502020204030204" pitchFamily="34" charset="0"/>
                <a:ea typeface="Calibri" panose="020F0502020204030204" pitchFamily="34" charset="0"/>
                <a:cs typeface="Calibri" panose="020F0502020204030204" pitchFamily="34" charset="0"/>
              </a:rPr>
              <a:t>Reviews</a:t>
            </a:r>
            <a:r>
              <a:rPr lang="fr-FR" sz="1800" kern="0">
                <a:effectLst/>
                <a:latin typeface="Calibri" panose="020F0502020204030204" pitchFamily="34" charset="0"/>
                <a:ea typeface="Calibri" panose="020F0502020204030204" pitchFamily="34" charset="0"/>
                <a:cs typeface="Calibri" panose="020F0502020204030204" pitchFamily="34" charset="0"/>
              </a:rPr>
              <a:t>, </a:t>
            </a:r>
            <a:r>
              <a:rPr lang="fr-FR" sz="1800" i="1" kern="0">
                <a:effectLst/>
                <a:latin typeface="Calibri" panose="020F0502020204030204" pitchFamily="34" charset="0"/>
                <a:ea typeface="Calibri" panose="020F0502020204030204" pitchFamily="34" charset="0"/>
                <a:cs typeface="Calibri" panose="020F0502020204030204" pitchFamily="34" charset="0"/>
              </a:rPr>
              <a:t>3</a:t>
            </a:r>
            <a:r>
              <a:rPr lang="fr-FR" sz="1800" kern="0">
                <a:effectLst/>
                <a:latin typeface="Calibri" panose="020F0502020204030204" pitchFamily="34" charset="0"/>
                <a:ea typeface="Calibri" panose="020F0502020204030204" pitchFamily="34" charset="0"/>
                <a:cs typeface="Calibri" panose="020F0502020204030204" pitchFamily="34" charset="0"/>
              </a:rPr>
              <a:t>(4), 300‑306. https://</a:t>
            </a:r>
            <a:r>
              <a:rPr lang="fr-FR" sz="1800" kern="0" err="1">
                <a:effectLst/>
                <a:latin typeface="Calibri" panose="020F0502020204030204" pitchFamily="34" charset="0"/>
                <a:ea typeface="Calibri" panose="020F0502020204030204" pitchFamily="34" charset="0"/>
                <a:cs typeface="Calibri" panose="020F0502020204030204" pitchFamily="34" charset="0"/>
              </a:rPr>
              <a:t>doi.org</a:t>
            </a:r>
            <a:r>
              <a:rPr lang="fr-FR" sz="1800" kern="0">
                <a:effectLst/>
                <a:latin typeface="Calibri" panose="020F0502020204030204" pitchFamily="34" charset="0"/>
                <a:ea typeface="Calibri" panose="020F0502020204030204" pitchFamily="34" charset="0"/>
                <a:cs typeface="Calibri" panose="020F0502020204030204" pitchFamily="34" charset="0"/>
              </a:rPr>
              <a:t>/10.1002/(SICI)1098-2779(1997)3:4&lt;300::AID-MRDD4&gt;3.0.CO;2-R</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kstin paikkamerkki 2">
            <a:extLst>
              <a:ext uri="{FF2B5EF4-FFF2-40B4-BE49-F238E27FC236}">
                <a16:creationId xmlns:a16="http://schemas.microsoft.com/office/drawing/2014/main" id="{F34C35BE-04D2-EE71-C25A-BD3BC8159AD4}"/>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86881F37-FE40-2644-99A6-FD2B6D8CFAB8}"/>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www.w3.org/XML/1998/namespace"/>
    <ds:schemaRef ds:uri="http://purl.org/dc/terms/"/>
    <ds:schemaRef ds:uri="http://purl.org/dc/elements/1.1/"/>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7a866126-7c09-4654-844e-0d48a974f41d"/>
    <ds:schemaRef ds:uri="833f7f52-ca37-4ad5-a460-7ba203df2864"/>
    <ds:schemaRef ds:uri="http://schemas.microsoft.com/office/2006/metadata/properties"/>
  </ds:schemaRefs>
</ds:datastoreItem>
</file>

<file path=customXml/itemProps3.xml><?xml version="1.0" encoding="utf-8"?>
<ds:datastoreItem xmlns:ds="http://schemas.openxmlformats.org/officeDocument/2006/customXml" ds:itemID="{FBE7B931-CD93-47D6-9CDC-BD0D16D3CD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1263</Words>
  <Application>Microsoft Office PowerPoint</Application>
  <PresentationFormat>Laajakuva</PresentationFormat>
  <Paragraphs>112</Paragraphs>
  <Slides>9</Slides>
  <Notes>9</Notes>
  <HiddenSlides>0</HiddenSlides>
  <MMClips>0</MMClips>
  <ScaleCrop>false</ScaleCrop>
  <HeadingPairs>
    <vt:vector size="6" baseType="variant">
      <vt:variant>
        <vt:lpstr>Käytetyt fontit</vt:lpstr>
      </vt:variant>
      <vt:variant>
        <vt:i4>2</vt:i4>
      </vt:variant>
      <vt:variant>
        <vt:lpstr>Teema</vt:lpstr>
      </vt:variant>
      <vt:variant>
        <vt:i4>1</vt:i4>
      </vt:variant>
      <vt:variant>
        <vt:lpstr>Dian otsikot</vt:lpstr>
      </vt:variant>
      <vt:variant>
        <vt:i4>9</vt:i4>
      </vt:variant>
    </vt:vector>
  </HeadingPairs>
  <TitlesOfParts>
    <vt:vector size="12" baseType="lpstr">
      <vt:lpstr>Arial</vt:lpstr>
      <vt:lpstr>Calibri</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6</cp:revision>
  <dcterms:created xsi:type="dcterms:W3CDTF">2023-11-23T08:37:25Z</dcterms:created>
  <dcterms:modified xsi:type="dcterms:W3CDTF">2024-12-09T14:37:05Z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