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comments/modernComment_10B_85B8DCB5.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17"/>
  </p:notesMasterIdLst>
  <p:sldIdLst>
    <p:sldId id="256" r:id="rId5"/>
    <p:sldId id="257" r:id="rId6"/>
    <p:sldId id="264" r:id="rId7"/>
    <p:sldId id="263" r:id="rId8"/>
    <p:sldId id="272" r:id="rId9"/>
    <p:sldId id="273" r:id="rId10"/>
    <p:sldId id="274" r:id="rId11"/>
    <p:sldId id="267" r:id="rId12"/>
    <p:sldId id="268" r:id="rId13"/>
    <p:sldId id="269" r:id="rId14"/>
    <p:sldId id="270" r:id="rId15"/>
    <p:sldId id="271"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8" roundtripDataSignature="AMtx7mgSpZHKFx2Csd60+kbM13+OyBKVu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D11EC43-0644-4393-9AF7-4ED9E2719E57}" name="Kalianne  Farren [EASPD]" initials="K[" userId="S::kalianne.farren_easpd.eu#ext#@univreimsfr.onmicrosoft.com::a7c07d9c-409f-41b9-8cbc-4835fed404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023F65-D024-49CF-9143-9138729E4786}" v="15" dt="2024-12-09T13:48:45.22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4" d="100"/>
          <a:sy n="154" d="100"/>
        </p:scale>
        <p:origin x="534"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customschemas.google.com/relationships/presentationmetadata" Target="metadata"/><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jala Krista" userId="S::krista.ojala_kvps.fi#ext#@univreimsfr.onmicrosoft.com::797ec746-e881-4d1e-aaac-959b83d8fa87" providerId="AD" clId="Web-{8BDE021C-B599-F5C3-B125-4170A01757EB}"/>
    <pc:docChg chg="modSld">
      <pc:chgData name="Ojala Krista" userId="S::krista.ojala_kvps.fi#ext#@univreimsfr.onmicrosoft.com::797ec746-e881-4d1e-aaac-959b83d8fa87" providerId="AD" clId="Web-{8BDE021C-B599-F5C3-B125-4170A01757EB}" dt="2024-11-01T07:58:05.338" v="27" actId="20577"/>
      <pc:docMkLst>
        <pc:docMk/>
      </pc:docMkLst>
      <pc:sldChg chg="modSp">
        <pc:chgData name="Ojala Krista" userId="S::krista.ojala_kvps.fi#ext#@univreimsfr.onmicrosoft.com::797ec746-e881-4d1e-aaac-959b83d8fa87" providerId="AD" clId="Web-{8BDE021C-B599-F5C3-B125-4170A01757EB}" dt="2024-11-01T07:57:54.772" v="21" actId="20577"/>
        <pc:sldMkLst>
          <pc:docMk/>
          <pc:sldMk cId="0" sldId="256"/>
        </pc:sldMkLst>
        <pc:spChg chg="mod">
          <ac:chgData name="Ojala Krista" userId="S::krista.ojala_kvps.fi#ext#@univreimsfr.onmicrosoft.com::797ec746-e881-4d1e-aaac-959b83d8fa87" providerId="AD" clId="Web-{8BDE021C-B599-F5C3-B125-4170A01757EB}" dt="2024-11-01T07:57:54.772" v="21" actId="20577"/>
          <ac:spMkLst>
            <pc:docMk/>
            <pc:sldMk cId="0" sldId="256"/>
            <ac:spMk id="105" creationId="{00000000-0000-0000-0000-000000000000}"/>
          </ac:spMkLst>
        </pc:spChg>
      </pc:sldChg>
      <pc:sldChg chg="modSp">
        <pc:chgData name="Ojala Krista" userId="S::krista.ojala_kvps.fi#ext#@univreimsfr.onmicrosoft.com::797ec746-e881-4d1e-aaac-959b83d8fa87" providerId="AD" clId="Web-{8BDE021C-B599-F5C3-B125-4170A01757EB}" dt="2024-11-01T07:58:05.338" v="27" actId="20577"/>
        <pc:sldMkLst>
          <pc:docMk/>
          <pc:sldMk cId="3585725805" sldId="272"/>
        </pc:sldMkLst>
        <pc:spChg chg="mod">
          <ac:chgData name="Ojala Krista" userId="S::krista.ojala_kvps.fi#ext#@univreimsfr.onmicrosoft.com::797ec746-e881-4d1e-aaac-959b83d8fa87" providerId="AD" clId="Web-{8BDE021C-B599-F5C3-B125-4170A01757EB}" dt="2024-11-01T07:58:05.338" v="27" actId="20577"/>
          <ac:spMkLst>
            <pc:docMk/>
            <pc:sldMk cId="3585725805" sldId="272"/>
            <ac:spMk id="124" creationId="{9C0E0C33-6099-B4A2-19C3-924A43A3FD22}"/>
          </ac:spMkLst>
        </pc:spChg>
      </pc:sldChg>
    </pc:docChg>
  </pc:docChgLst>
  <pc:docChgLst>
    <pc:chgData name="Comblain Annick" userId="0ff4da1e-1371-4eaf-8c34-52bef2e4889c" providerId="ADAL" clId="{109F96A6-48A8-1346-ABEF-CDFC669589DC}"/>
    <pc:docChg chg="modSld">
      <pc:chgData name="Comblain Annick" userId="0ff4da1e-1371-4eaf-8c34-52bef2e4889c" providerId="ADAL" clId="{109F96A6-48A8-1346-ABEF-CDFC669589DC}" dt="2024-03-24T13:14:38.437" v="149" actId="20577"/>
      <pc:docMkLst>
        <pc:docMk/>
      </pc:docMkLst>
      <pc:sldChg chg="modNotesTx">
        <pc:chgData name="Comblain Annick" userId="0ff4da1e-1371-4eaf-8c34-52bef2e4889c" providerId="ADAL" clId="{109F96A6-48A8-1346-ABEF-CDFC669589DC}" dt="2024-03-24T13:14:23.868" v="131" actId="20577"/>
        <pc:sldMkLst>
          <pc:docMk/>
          <pc:sldMk cId="1381999691" sldId="268"/>
        </pc:sldMkLst>
      </pc:sldChg>
      <pc:sldChg chg="modNotesTx">
        <pc:chgData name="Comblain Annick" userId="0ff4da1e-1371-4eaf-8c34-52bef2e4889c" providerId="ADAL" clId="{109F96A6-48A8-1346-ABEF-CDFC669589DC}" dt="2024-03-24T12:52:27.093" v="85"/>
        <pc:sldMkLst>
          <pc:docMk/>
          <pc:sldMk cId="2263374753" sldId="270"/>
        </pc:sldMkLst>
      </pc:sldChg>
      <pc:sldChg chg="modNotesTx">
        <pc:chgData name="Comblain Annick" userId="0ff4da1e-1371-4eaf-8c34-52bef2e4889c" providerId="ADAL" clId="{109F96A6-48A8-1346-ABEF-CDFC669589DC}" dt="2024-03-24T13:14:38.437" v="149" actId="20577"/>
        <pc:sldMkLst>
          <pc:docMk/>
          <pc:sldMk cId="2462292404" sldId="271"/>
        </pc:sldMkLst>
      </pc:sldChg>
    </pc:docChg>
  </pc:docChgLst>
  <pc:docChgLst>
    <pc:chgData name="MELANIE VY" userId="S::melanie.vy@univ-reims.fr::729e2f47-4825-4329-b1dc-c66354c49186" providerId="AD" clId="Web-{E3C5569E-C71A-15BB-49A9-2AA1B1FA02CF}"/>
    <pc:docChg chg="modSld">
      <pc:chgData name="MELANIE VY" userId="S::melanie.vy@univ-reims.fr::729e2f47-4825-4329-b1dc-c66354c49186" providerId="AD" clId="Web-{E3C5569E-C71A-15BB-49A9-2AA1B1FA02CF}" dt="2024-03-27T17:25:09.214" v="1"/>
      <pc:docMkLst>
        <pc:docMk/>
      </pc:docMkLst>
      <pc:sldChg chg="addSp delSp">
        <pc:chgData name="MELANIE VY" userId="S::melanie.vy@univ-reims.fr::729e2f47-4825-4329-b1dc-c66354c49186" providerId="AD" clId="Web-{E3C5569E-C71A-15BB-49A9-2AA1B1FA02CF}" dt="2024-03-27T17:25:09.214" v="1"/>
        <pc:sldMkLst>
          <pc:docMk/>
          <pc:sldMk cId="1058186687" sldId="269"/>
        </pc:sldMkLst>
      </pc:sldChg>
    </pc:docChg>
  </pc:docChgLst>
  <pc:docChgLst>
    <pc:chgData name="CHRISTELLE DECLERCQ" userId="S::christelle.declercq@univ-reims.fr::6105ae43-a600-46e8-812e-1762419aa502" providerId="AD" clId="Web-{FE856B53-6D71-46DF-980E-8147140EE667}"/>
    <pc:docChg chg="modSld">
      <pc:chgData name="CHRISTELLE DECLERCQ" userId="S::christelle.declercq@univ-reims.fr::6105ae43-a600-46e8-812e-1762419aa502" providerId="AD" clId="Web-{FE856B53-6D71-46DF-980E-8147140EE667}" dt="2024-02-07T17:35:49.303" v="5" actId="20577"/>
      <pc:docMkLst>
        <pc:docMk/>
      </pc:docMkLst>
      <pc:sldChg chg="modSp">
        <pc:chgData name="CHRISTELLE DECLERCQ" userId="S::christelle.declercq@univ-reims.fr::6105ae43-a600-46e8-812e-1762419aa502" providerId="AD" clId="Web-{FE856B53-6D71-46DF-980E-8147140EE667}" dt="2024-02-07T17:35:31.630" v="1" actId="20577"/>
        <pc:sldMkLst>
          <pc:docMk/>
          <pc:sldMk cId="1314171282" sldId="263"/>
        </pc:sldMkLst>
      </pc:sldChg>
      <pc:sldChg chg="modSp">
        <pc:chgData name="CHRISTELLE DECLERCQ" userId="S::christelle.declercq@univ-reims.fr::6105ae43-a600-46e8-812e-1762419aa502" providerId="AD" clId="Web-{FE856B53-6D71-46DF-980E-8147140EE667}" dt="2024-02-07T17:35:49.303" v="5" actId="20577"/>
        <pc:sldMkLst>
          <pc:docMk/>
          <pc:sldMk cId="3338224472" sldId="264"/>
        </pc:sldMkLst>
      </pc:sldChg>
    </pc:docChg>
  </pc:docChgLst>
  <pc:docChgLst>
    <pc:chgData name="Kalianne  Farren [EASPD]" userId="S::kalianne.farren_easpd.eu#ext#@univreimsfr.onmicrosoft.com::a7c07d9c-409f-41b9-8cbc-4835fed404c9" providerId="AD" clId="Web-{062E98B5-F618-FA06-271A-4884FA0A41A1}"/>
    <pc:docChg chg="modSld">
      <pc:chgData name="Kalianne  Farren [EASPD]" userId="S::kalianne.farren_easpd.eu#ext#@univreimsfr.onmicrosoft.com::a7c07d9c-409f-41b9-8cbc-4835fed404c9" providerId="AD" clId="Web-{062E98B5-F618-FA06-271A-4884FA0A41A1}" dt="2024-03-04T10:05:18.305" v="1" actId="1076"/>
      <pc:docMkLst>
        <pc:docMk/>
      </pc:docMkLst>
      <pc:sldChg chg="modSp">
        <pc:chgData name="Kalianne  Farren [EASPD]" userId="S::kalianne.farren_easpd.eu#ext#@univreimsfr.onmicrosoft.com::a7c07d9c-409f-41b9-8cbc-4835fed404c9" providerId="AD" clId="Web-{062E98B5-F618-FA06-271A-4884FA0A41A1}" dt="2024-03-04T10:05:18.305" v="1" actId="1076"/>
        <pc:sldMkLst>
          <pc:docMk/>
          <pc:sldMk cId="3338224472" sldId="264"/>
        </pc:sldMkLst>
      </pc:sldChg>
    </pc:docChg>
  </pc:docChgLst>
  <pc:docChgLst>
    <pc:chgData name="Kosola Maisa" userId="S::maisa.kosola_kvps.fi#ext#@univreimsfr.onmicrosoft.com::2c98e99d-c8f5-4cf3-9b72-cf31e513ad72" providerId="AD" clId="Web-{C0331417-1B56-42FE-9379-33F0A926060F}"/>
    <pc:docChg chg="modSld">
      <pc:chgData name="Kosola Maisa" userId="S::maisa.kosola_kvps.fi#ext#@univreimsfr.onmicrosoft.com::2c98e99d-c8f5-4cf3-9b72-cf31e513ad72" providerId="AD" clId="Web-{C0331417-1B56-42FE-9379-33F0A926060F}" dt="2024-11-28T14:34:16.742" v="5" actId="14100"/>
      <pc:docMkLst>
        <pc:docMk/>
      </pc:docMkLst>
      <pc:sldChg chg="modSp">
        <pc:chgData name="Kosola Maisa" userId="S::maisa.kosola_kvps.fi#ext#@univreimsfr.onmicrosoft.com::2c98e99d-c8f5-4cf3-9b72-cf31e513ad72" providerId="AD" clId="Web-{C0331417-1B56-42FE-9379-33F0A926060F}" dt="2024-11-28T14:33:29.397" v="0" actId="14100"/>
        <pc:sldMkLst>
          <pc:docMk/>
          <pc:sldMk cId="2243484853" sldId="267"/>
        </pc:sldMkLst>
        <pc:spChg chg="mod">
          <ac:chgData name="Kosola Maisa" userId="S::maisa.kosola_kvps.fi#ext#@univreimsfr.onmicrosoft.com::2c98e99d-c8f5-4cf3-9b72-cf31e513ad72" providerId="AD" clId="Web-{C0331417-1B56-42FE-9379-33F0A926060F}" dt="2024-11-28T14:33:29.397" v="0" actId="14100"/>
          <ac:spMkLst>
            <pc:docMk/>
            <pc:sldMk cId="2243484853" sldId="267"/>
            <ac:spMk id="122" creationId="{499ABA46-F928-DF8F-7BE3-4705BF0D750C}"/>
          </ac:spMkLst>
        </pc:spChg>
      </pc:sldChg>
      <pc:sldChg chg="modSp">
        <pc:chgData name="Kosola Maisa" userId="S::maisa.kosola_kvps.fi#ext#@univreimsfr.onmicrosoft.com::2c98e99d-c8f5-4cf3-9b72-cf31e513ad72" providerId="AD" clId="Web-{C0331417-1B56-42FE-9379-33F0A926060F}" dt="2024-11-28T14:33:50.616" v="1" actId="14100"/>
        <pc:sldMkLst>
          <pc:docMk/>
          <pc:sldMk cId="1381999691" sldId="268"/>
        </pc:sldMkLst>
        <pc:spChg chg="mod">
          <ac:chgData name="Kosola Maisa" userId="S::maisa.kosola_kvps.fi#ext#@univreimsfr.onmicrosoft.com::2c98e99d-c8f5-4cf3-9b72-cf31e513ad72" providerId="AD" clId="Web-{C0331417-1B56-42FE-9379-33F0A926060F}" dt="2024-11-28T14:33:50.616" v="1" actId="14100"/>
          <ac:spMkLst>
            <pc:docMk/>
            <pc:sldMk cId="1381999691" sldId="268"/>
            <ac:spMk id="122" creationId="{844BADE3-5C4F-EB39-1B44-C31CA6B12CF7}"/>
          </ac:spMkLst>
        </pc:spChg>
      </pc:sldChg>
      <pc:sldChg chg="modSp">
        <pc:chgData name="Kosola Maisa" userId="S::maisa.kosola_kvps.fi#ext#@univreimsfr.onmicrosoft.com::2c98e99d-c8f5-4cf3-9b72-cf31e513ad72" providerId="AD" clId="Web-{C0331417-1B56-42FE-9379-33F0A926060F}" dt="2024-11-28T14:33:58.007" v="2" actId="14100"/>
        <pc:sldMkLst>
          <pc:docMk/>
          <pc:sldMk cId="1058186687" sldId="269"/>
        </pc:sldMkLst>
        <pc:spChg chg="mod">
          <ac:chgData name="Kosola Maisa" userId="S::maisa.kosola_kvps.fi#ext#@univreimsfr.onmicrosoft.com::2c98e99d-c8f5-4cf3-9b72-cf31e513ad72" providerId="AD" clId="Web-{C0331417-1B56-42FE-9379-33F0A926060F}" dt="2024-11-28T14:33:58.007" v="2" actId="14100"/>
          <ac:spMkLst>
            <pc:docMk/>
            <pc:sldMk cId="1058186687" sldId="269"/>
            <ac:spMk id="122" creationId="{9377AE20-2CEB-5DBC-65B6-CEE861A6493F}"/>
          </ac:spMkLst>
        </pc:spChg>
      </pc:sldChg>
      <pc:sldChg chg="modSp">
        <pc:chgData name="Kosola Maisa" userId="S::maisa.kosola_kvps.fi#ext#@univreimsfr.onmicrosoft.com::2c98e99d-c8f5-4cf3-9b72-cf31e513ad72" providerId="AD" clId="Web-{C0331417-1B56-42FE-9379-33F0A926060F}" dt="2024-11-28T14:34:07.038" v="3" actId="14100"/>
        <pc:sldMkLst>
          <pc:docMk/>
          <pc:sldMk cId="2263374753" sldId="270"/>
        </pc:sldMkLst>
        <pc:spChg chg="mod">
          <ac:chgData name="Kosola Maisa" userId="S::maisa.kosola_kvps.fi#ext#@univreimsfr.onmicrosoft.com::2c98e99d-c8f5-4cf3-9b72-cf31e513ad72" providerId="AD" clId="Web-{C0331417-1B56-42FE-9379-33F0A926060F}" dt="2024-11-28T14:34:07.038" v="3" actId="14100"/>
          <ac:spMkLst>
            <pc:docMk/>
            <pc:sldMk cId="2263374753" sldId="270"/>
            <ac:spMk id="122" creationId="{F6DC02EC-B99E-6704-D08F-182A83C7293F}"/>
          </ac:spMkLst>
        </pc:spChg>
      </pc:sldChg>
      <pc:sldChg chg="modSp">
        <pc:chgData name="Kosola Maisa" userId="S::maisa.kosola_kvps.fi#ext#@univreimsfr.onmicrosoft.com::2c98e99d-c8f5-4cf3-9b72-cf31e513ad72" providerId="AD" clId="Web-{C0331417-1B56-42FE-9379-33F0A926060F}" dt="2024-11-28T14:34:16.742" v="5" actId="14100"/>
        <pc:sldMkLst>
          <pc:docMk/>
          <pc:sldMk cId="2462292404" sldId="271"/>
        </pc:sldMkLst>
        <pc:spChg chg="mod">
          <ac:chgData name="Kosola Maisa" userId="S::maisa.kosola_kvps.fi#ext#@univreimsfr.onmicrosoft.com::2c98e99d-c8f5-4cf3-9b72-cf31e513ad72" providerId="AD" clId="Web-{C0331417-1B56-42FE-9379-33F0A926060F}" dt="2024-11-28T14:34:16.742" v="5" actId="14100"/>
          <ac:spMkLst>
            <pc:docMk/>
            <pc:sldMk cId="2462292404" sldId="271"/>
            <ac:spMk id="122" creationId="{7C9CCB19-A95F-57BA-448A-C0554CE96FE7}"/>
          </ac:spMkLst>
        </pc:spChg>
      </pc:sldChg>
    </pc:docChg>
  </pc:docChgLst>
  <pc:docChgLst>
    <pc:chgData name="CHRISTELLE DECLERCQ" userId="6105ae43-a600-46e8-812e-1762419aa502" providerId="ADAL" clId="{4A082064-07A0-4575-BC79-9E83711163E7}"/>
    <pc:docChg chg="addSld modSld">
      <pc:chgData name="CHRISTELLE DECLERCQ" userId="6105ae43-a600-46e8-812e-1762419aa502" providerId="ADAL" clId="{4A082064-07A0-4575-BC79-9E83711163E7}" dt="2024-02-07T20:45:35" v="2" actId="113"/>
      <pc:docMkLst>
        <pc:docMk/>
      </pc:docMkLst>
      <pc:sldChg chg="modSp add">
        <pc:chgData name="CHRISTELLE DECLERCQ" userId="6105ae43-a600-46e8-812e-1762419aa502" providerId="ADAL" clId="{4A082064-07A0-4575-BC79-9E83711163E7}" dt="2024-02-07T20:45:35" v="2" actId="113"/>
        <pc:sldMkLst>
          <pc:docMk/>
          <pc:sldMk cId="0" sldId="257"/>
        </pc:sldMkLst>
      </pc:sldChg>
    </pc:docChg>
  </pc:docChgLst>
  <pc:docChgLst>
    <pc:chgData name="Ojala Krista" userId="f0ba6cd0-c5fd-43c9-a651-72ef6fcfc64d" providerId="ADAL" clId="{F5F71809-84B3-49D2-940C-EA651ED383C1}"/>
    <pc:docChg chg="modSld">
      <pc:chgData name="Ojala Krista" userId="f0ba6cd0-c5fd-43c9-a651-72ef6fcfc64d" providerId="ADAL" clId="{F5F71809-84B3-49D2-940C-EA651ED383C1}" dt="2024-11-01T07:59:41.510" v="32"/>
      <pc:docMkLst>
        <pc:docMk/>
      </pc:docMkLst>
      <pc:sldChg chg="modSp mod">
        <pc:chgData name="Ojala Krista" userId="f0ba6cd0-c5fd-43c9-a651-72ef6fcfc64d" providerId="ADAL" clId="{F5F71809-84B3-49D2-940C-EA651ED383C1}" dt="2024-11-01T07:58:53.684" v="19" actId="20577"/>
        <pc:sldMkLst>
          <pc:docMk/>
          <pc:sldMk cId="0" sldId="257"/>
        </pc:sldMkLst>
        <pc:spChg chg="mod">
          <ac:chgData name="Ojala Krista" userId="f0ba6cd0-c5fd-43c9-a651-72ef6fcfc64d" providerId="ADAL" clId="{F5F71809-84B3-49D2-940C-EA651ED383C1}" dt="2024-11-01T07:58:53.684" v="19" actId="20577"/>
          <ac:spMkLst>
            <pc:docMk/>
            <pc:sldMk cId="0" sldId="257"/>
            <ac:spMk id="115" creationId="{00000000-0000-0000-0000-000000000000}"/>
          </ac:spMkLst>
        </pc:spChg>
      </pc:sldChg>
      <pc:sldChg chg="modSp mod">
        <pc:chgData name="Ojala Krista" userId="f0ba6cd0-c5fd-43c9-a651-72ef6fcfc64d" providerId="ADAL" clId="{F5F71809-84B3-49D2-940C-EA651ED383C1}" dt="2024-11-01T07:59:24.388" v="31" actId="20577"/>
        <pc:sldMkLst>
          <pc:docMk/>
          <pc:sldMk cId="2243484853" sldId="267"/>
        </pc:sldMkLst>
        <pc:spChg chg="mod">
          <ac:chgData name="Ojala Krista" userId="f0ba6cd0-c5fd-43c9-a651-72ef6fcfc64d" providerId="ADAL" clId="{F5F71809-84B3-49D2-940C-EA651ED383C1}" dt="2024-11-01T07:59:18.956" v="25" actId="20577"/>
          <ac:spMkLst>
            <pc:docMk/>
            <pc:sldMk cId="2243484853" sldId="267"/>
            <ac:spMk id="8" creationId="{EAFB4243-0EFA-91A0-6EFA-CE8EFDC7C19E}"/>
          </ac:spMkLst>
        </pc:spChg>
        <pc:spChg chg="mod">
          <ac:chgData name="Ojala Krista" userId="f0ba6cd0-c5fd-43c9-a651-72ef6fcfc64d" providerId="ADAL" clId="{F5F71809-84B3-49D2-940C-EA651ED383C1}" dt="2024-11-01T07:59:24.388" v="31" actId="20577"/>
          <ac:spMkLst>
            <pc:docMk/>
            <pc:sldMk cId="2243484853" sldId="267"/>
            <ac:spMk id="9" creationId="{74BEE1D6-B949-BBD2-6162-8EA168E6A960}"/>
          </ac:spMkLst>
        </pc:spChg>
      </pc:sldChg>
      <pc:sldChg chg="modSp">
        <pc:chgData name="Ojala Krista" userId="f0ba6cd0-c5fd-43c9-a651-72ef6fcfc64d" providerId="ADAL" clId="{F5F71809-84B3-49D2-940C-EA651ED383C1}" dt="2024-11-01T07:59:41.510" v="32"/>
        <pc:sldMkLst>
          <pc:docMk/>
          <pc:sldMk cId="2263374753" sldId="270"/>
        </pc:sldMkLst>
        <pc:spChg chg="mod">
          <ac:chgData name="Ojala Krista" userId="f0ba6cd0-c5fd-43c9-a651-72ef6fcfc64d" providerId="ADAL" clId="{F5F71809-84B3-49D2-940C-EA651ED383C1}" dt="2024-11-01T07:59:41.510" v="32"/>
          <ac:spMkLst>
            <pc:docMk/>
            <pc:sldMk cId="2263374753" sldId="270"/>
            <ac:spMk id="18" creationId="{280E116B-0E95-3E9E-9398-310BCC2E8D95}"/>
          </ac:spMkLst>
        </pc:spChg>
      </pc:sldChg>
    </pc:docChg>
  </pc:docChgLst>
  <pc:docChgLst>
    <pc:chgData clId="Web-{C345B168-43A8-4170-AF4D-FF639730D6B8}"/>
    <pc:docChg chg="modSld">
      <pc:chgData name="" userId="" providerId="" clId="Web-{C345B168-43A8-4170-AF4D-FF639730D6B8}" dt="2024-02-07T20:50:13.530" v="0" actId="20577"/>
      <pc:docMkLst>
        <pc:docMk/>
      </pc:docMkLst>
      <pc:sldChg chg="modSp">
        <pc:chgData name="" userId="" providerId="" clId="Web-{C345B168-43A8-4170-AF4D-FF639730D6B8}" dt="2024-02-07T20:50:13.530" v="0" actId="20577"/>
        <pc:sldMkLst>
          <pc:docMk/>
          <pc:sldMk cId="0" sldId="257"/>
        </pc:sldMkLst>
      </pc:sldChg>
    </pc:docChg>
  </pc:docChgLst>
  <pc:docChgLst>
    <pc:chgData name="Kalianne  Farren [EASPD]" userId="S::kalianne.farren_easpd.eu#ext#@univreimsfr.onmicrosoft.com::a7c07d9c-409f-41b9-8cbc-4835fed404c9" providerId="AD" clId="Web-{ADD34538-481A-28D3-F676-277FD6CC90F2}"/>
    <pc:docChg chg="modSld">
      <pc:chgData name="Kalianne  Farren [EASPD]" userId="S::kalianne.farren_easpd.eu#ext#@univreimsfr.onmicrosoft.com::a7c07d9c-409f-41b9-8cbc-4835fed404c9" providerId="AD" clId="Web-{ADD34538-481A-28D3-F676-277FD6CC90F2}" dt="2024-04-16T08:19:26.772" v="2"/>
      <pc:docMkLst>
        <pc:docMk/>
      </pc:docMkLst>
      <pc:sldChg chg="modNotes">
        <pc:chgData name="Kalianne  Farren [EASPD]" userId="S::kalianne.farren_easpd.eu#ext#@univreimsfr.onmicrosoft.com::a7c07d9c-409f-41b9-8cbc-4835fed404c9" providerId="AD" clId="Web-{ADD34538-481A-28D3-F676-277FD6CC90F2}" dt="2024-04-16T08:19:26.772" v="2"/>
        <pc:sldMkLst>
          <pc:docMk/>
          <pc:sldMk cId="2243484853" sldId="267"/>
        </pc:sldMkLst>
      </pc:sldChg>
    </pc:docChg>
  </pc:docChgLst>
  <pc:docChgLst>
    <pc:chgData name="Kosola Maisa" userId="4b3326f0-aff6-4f7a-9d3f-bb0cbbc8dd91" providerId="ADAL" clId="{50023F65-D024-49CF-9143-9138729E4786}"/>
    <pc:docChg chg="custSel modSld">
      <pc:chgData name="Kosola Maisa" userId="4b3326f0-aff6-4f7a-9d3f-bb0cbbc8dd91" providerId="ADAL" clId="{50023F65-D024-49CF-9143-9138729E4786}" dt="2024-12-09T13:48:50.052" v="28" actId="478"/>
      <pc:docMkLst>
        <pc:docMk/>
      </pc:docMkLst>
      <pc:sldChg chg="addSp modSp">
        <pc:chgData name="Kosola Maisa" userId="4b3326f0-aff6-4f7a-9d3f-bb0cbbc8dd91" providerId="ADAL" clId="{50023F65-D024-49CF-9143-9138729E4786}" dt="2024-12-09T13:47:58.312" v="3"/>
        <pc:sldMkLst>
          <pc:docMk/>
          <pc:sldMk cId="0" sldId="256"/>
        </pc:sldMkLst>
        <pc:spChg chg="add mod">
          <ac:chgData name="Kosola Maisa" userId="4b3326f0-aff6-4f7a-9d3f-bb0cbbc8dd91" providerId="ADAL" clId="{50023F65-D024-49CF-9143-9138729E4786}" dt="2024-12-09T13:47:58.312" v="3"/>
          <ac:spMkLst>
            <pc:docMk/>
            <pc:sldMk cId="0" sldId="256"/>
            <ac:spMk id="3" creationId="{A629240F-F3DB-A06C-605D-77930F6F8786}"/>
          </ac:spMkLst>
        </pc:spChg>
        <pc:picChg chg="add mod">
          <ac:chgData name="Kosola Maisa" userId="4b3326f0-aff6-4f7a-9d3f-bb0cbbc8dd91" providerId="ADAL" clId="{50023F65-D024-49CF-9143-9138729E4786}" dt="2024-12-09T13:47:49.875" v="1" actId="1076"/>
          <ac:picMkLst>
            <pc:docMk/>
            <pc:sldMk cId="0" sldId="256"/>
            <ac:picMk id="2" creationId="{18945702-C2F6-DDDB-E694-6CFF1F023486}"/>
          </ac:picMkLst>
        </pc:picChg>
      </pc:sldChg>
      <pc:sldChg chg="addSp delSp modSp mod">
        <pc:chgData name="Kosola Maisa" userId="4b3326f0-aff6-4f7a-9d3f-bb0cbbc8dd91" providerId="ADAL" clId="{50023F65-D024-49CF-9143-9138729E4786}" dt="2024-12-09T13:48:06.895" v="6" actId="1076"/>
        <pc:sldMkLst>
          <pc:docMk/>
          <pc:sldMk cId="0" sldId="257"/>
        </pc:sldMkLst>
        <pc:spChg chg="add mod">
          <ac:chgData name="Kosola Maisa" userId="4b3326f0-aff6-4f7a-9d3f-bb0cbbc8dd91" providerId="ADAL" clId="{50023F65-D024-49CF-9143-9138729E4786}" dt="2024-12-09T13:48:03.575" v="4" actId="478"/>
          <ac:spMkLst>
            <pc:docMk/>
            <pc:sldMk cId="0" sldId="257"/>
            <ac:spMk id="3" creationId="{8341DD88-7613-5DE2-41CA-5DD13364D64F}"/>
          </ac:spMkLst>
        </pc:spChg>
        <pc:spChg chg="mod">
          <ac:chgData name="Kosola Maisa" userId="4b3326f0-aff6-4f7a-9d3f-bb0cbbc8dd91" providerId="ADAL" clId="{50023F65-D024-49CF-9143-9138729E4786}" dt="2024-12-09T13:47:54.267" v="2" actId="14100"/>
          <ac:spMkLst>
            <pc:docMk/>
            <pc:sldMk cId="0" sldId="257"/>
            <ac:spMk id="113" creationId="{00000000-0000-0000-0000-000000000000}"/>
          </ac:spMkLst>
        </pc:spChg>
        <pc:picChg chg="add mod">
          <ac:chgData name="Kosola Maisa" userId="4b3326f0-aff6-4f7a-9d3f-bb0cbbc8dd91" providerId="ADAL" clId="{50023F65-D024-49CF-9143-9138729E4786}" dt="2024-12-09T13:48:06.895" v="6" actId="1076"/>
          <ac:picMkLst>
            <pc:docMk/>
            <pc:sldMk cId="0" sldId="257"/>
            <ac:picMk id="4" creationId="{90CF2290-1C5C-725D-FCB5-FEF478AD8740}"/>
          </ac:picMkLst>
        </pc:picChg>
        <pc:picChg chg="del">
          <ac:chgData name="Kosola Maisa" userId="4b3326f0-aff6-4f7a-9d3f-bb0cbbc8dd91" providerId="ADAL" clId="{50023F65-D024-49CF-9143-9138729E4786}" dt="2024-12-09T13:48:03.575" v="4" actId="478"/>
          <ac:picMkLst>
            <pc:docMk/>
            <pc:sldMk cId="0" sldId="257"/>
            <ac:picMk id="111" creationId="{00000000-0000-0000-0000-000000000000}"/>
          </ac:picMkLst>
        </pc:picChg>
      </pc:sldChg>
      <pc:sldChg chg="addSp delSp modSp mod">
        <pc:chgData name="Kosola Maisa" userId="4b3326f0-aff6-4f7a-9d3f-bb0cbbc8dd91" providerId="ADAL" clId="{50023F65-D024-49CF-9143-9138729E4786}" dt="2024-12-09T13:48:13.216" v="10"/>
        <pc:sldMkLst>
          <pc:docMk/>
          <pc:sldMk cId="1314171282" sldId="263"/>
        </pc:sldMkLst>
        <pc:spChg chg="add mod">
          <ac:chgData name="Kosola Maisa" userId="4b3326f0-aff6-4f7a-9d3f-bb0cbbc8dd91" providerId="ADAL" clId="{50023F65-D024-49CF-9143-9138729E4786}" dt="2024-12-09T13:48:12.920" v="9" actId="478"/>
          <ac:spMkLst>
            <pc:docMk/>
            <pc:sldMk cId="1314171282" sldId="263"/>
            <ac:spMk id="5" creationId="{B6F5C0F0-0AC2-68A9-F9EB-B5805791376B}"/>
          </ac:spMkLst>
        </pc:spChg>
        <pc:picChg chg="add mod">
          <ac:chgData name="Kosola Maisa" userId="4b3326f0-aff6-4f7a-9d3f-bb0cbbc8dd91" providerId="ADAL" clId="{50023F65-D024-49CF-9143-9138729E4786}" dt="2024-12-09T13:48:13.216" v="10"/>
          <ac:picMkLst>
            <pc:docMk/>
            <pc:sldMk cId="1314171282" sldId="263"/>
            <ac:picMk id="6" creationId="{EB99363E-C19F-D79F-F164-ABC2A4FBDB40}"/>
          </ac:picMkLst>
        </pc:picChg>
        <pc:picChg chg="del">
          <ac:chgData name="Kosola Maisa" userId="4b3326f0-aff6-4f7a-9d3f-bb0cbbc8dd91" providerId="ADAL" clId="{50023F65-D024-49CF-9143-9138729E4786}" dt="2024-12-09T13:48:12.920" v="9" actId="478"/>
          <ac:picMkLst>
            <pc:docMk/>
            <pc:sldMk cId="1314171282" sldId="263"/>
            <ac:picMk id="111" creationId="{00000000-0000-0000-0000-000000000000}"/>
          </ac:picMkLst>
        </pc:picChg>
      </pc:sldChg>
      <pc:sldChg chg="addSp delSp modSp mod">
        <pc:chgData name="Kosola Maisa" userId="4b3326f0-aff6-4f7a-9d3f-bb0cbbc8dd91" providerId="ADAL" clId="{50023F65-D024-49CF-9143-9138729E4786}" dt="2024-12-09T13:48:10.368" v="8"/>
        <pc:sldMkLst>
          <pc:docMk/>
          <pc:sldMk cId="3338224472" sldId="264"/>
        </pc:sldMkLst>
        <pc:spChg chg="add mod">
          <ac:chgData name="Kosola Maisa" userId="4b3326f0-aff6-4f7a-9d3f-bb0cbbc8dd91" providerId="ADAL" clId="{50023F65-D024-49CF-9143-9138729E4786}" dt="2024-12-09T13:48:10.110" v="7" actId="478"/>
          <ac:spMkLst>
            <pc:docMk/>
            <pc:sldMk cId="3338224472" sldId="264"/>
            <ac:spMk id="3" creationId="{75A12150-C19E-7528-B094-AB6CD4E114ED}"/>
          </ac:spMkLst>
        </pc:spChg>
        <pc:picChg chg="add mod">
          <ac:chgData name="Kosola Maisa" userId="4b3326f0-aff6-4f7a-9d3f-bb0cbbc8dd91" providerId="ADAL" clId="{50023F65-D024-49CF-9143-9138729E4786}" dt="2024-12-09T13:48:10.368" v="8"/>
          <ac:picMkLst>
            <pc:docMk/>
            <pc:sldMk cId="3338224472" sldId="264"/>
            <ac:picMk id="5" creationId="{2458B291-5675-25C3-474A-0F442E33CF00}"/>
          </ac:picMkLst>
        </pc:picChg>
        <pc:picChg chg="del">
          <ac:chgData name="Kosola Maisa" userId="4b3326f0-aff6-4f7a-9d3f-bb0cbbc8dd91" providerId="ADAL" clId="{50023F65-D024-49CF-9143-9138729E4786}" dt="2024-12-09T13:48:10.110" v="7" actId="478"/>
          <ac:picMkLst>
            <pc:docMk/>
            <pc:sldMk cId="3338224472" sldId="264"/>
            <ac:picMk id="111" creationId="{B1F2A9D6-D9C8-B733-017D-5F6890AD6879}"/>
          </ac:picMkLst>
        </pc:picChg>
      </pc:sldChg>
      <pc:sldChg chg="addSp delSp modSp mod">
        <pc:chgData name="Kosola Maisa" userId="4b3326f0-aff6-4f7a-9d3f-bb0cbbc8dd91" providerId="ADAL" clId="{50023F65-D024-49CF-9143-9138729E4786}" dt="2024-12-09T13:48:29.449" v="19"/>
        <pc:sldMkLst>
          <pc:docMk/>
          <pc:sldMk cId="2243484853" sldId="267"/>
        </pc:sldMkLst>
        <pc:spChg chg="add mod">
          <ac:chgData name="Kosola Maisa" userId="4b3326f0-aff6-4f7a-9d3f-bb0cbbc8dd91" providerId="ADAL" clId="{50023F65-D024-49CF-9143-9138729E4786}" dt="2024-12-09T13:48:29.191" v="18" actId="478"/>
          <ac:spMkLst>
            <pc:docMk/>
            <pc:sldMk cId="2243484853" sldId="267"/>
            <ac:spMk id="3" creationId="{56ADA0B0-404E-05F0-98CA-B4EFEDB4DECF}"/>
          </ac:spMkLst>
        </pc:spChg>
        <pc:picChg chg="add mod">
          <ac:chgData name="Kosola Maisa" userId="4b3326f0-aff6-4f7a-9d3f-bb0cbbc8dd91" providerId="ADAL" clId="{50023F65-D024-49CF-9143-9138729E4786}" dt="2024-12-09T13:48:29.449" v="19"/>
          <ac:picMkLst>
            <pc:docMk/>
            <pc:sldMk cId="2243484853" sldId="267"/>
            <ac:picMk id="5" creationId="{0FE3498B-A3A5-8773-5EDB-55E481591C25}"/>
          </ac:picMkLst>
        </pc:picChg>
        <pc:picChg chg="del">
          <ac:chgData name="Kosola Maisa" userId="4b3326f0-aff6-4f7a-9d3f-bb0cbbc8dd91" providerId="ADAL" clId="{50023F65-D024-49CF-9143-9138729E4786}" dt="2024-12-09T13:48:29.191" v="18" actId="478"/>
          <ac:picMkLst>
            <pc:docMk/>
            <pc:sldMk cId="2243484853" sldId="267"/>
            <ac:picMk id="120" creationId="{D946DF5F-B183-7904-4330-12848DE80445}"/>
          </ac:picMkLst>
        </pc:picChg>
      </pc:sldChg>
      <pc:sldChg chg="addSp delSp modSp mod">
        <pc:chgData name="Kosola Maisa" userId="4b3326f0-aff6-4f7a-9d3f-bb0cbbc8dd91" providerId="ADAL" clId="{50023F65-D024-49CF-9143-9138729E4786}" dt="2024-12-09T13:48:34.910" v="21"/>
        <pc:sldMkLst>
          <pc:docMk/>
          <pc:sldMk cId="1381999691" sldId="268"/>
        </pc:sldMkLst>
        <pc:spChg chg="add mod">
          <ac:chgData name="Kosola Maisa" userId="4b3326f0-aff6-4f7a-9d3f-bb0cbbc8dd91" providerId="ADAL" clId="{50023F65-D024-49CF-9143-9138729E4786}" dt="2024-12-09T13:48:34.630" v="20" actId="478"/>
          <ac:spMkLst>
            <pc:docMk/>
            <pc:sldMk cId="1381999691" sldId="268"/>
            <ac:spMk id="5" creationId="{52C1B64C-E320-FC81-C108-0A93058DE560}"/>
          </ac:spMkLst>
        </pc:spChg>
        <pc:picChg chg="add mod">
          <ac:chgData name="Kosola Maisa" userId="4b3326f0-aff6-4f7a-9d3f-bb0cbbc8dd91" providerId="ADAL" clId="{50023F65-D024-49CF-9143-9138729E4786}" dt="2024-12-09T13:48:34.910" v="21"/>
          <ac:picMkLst>
            <pc:docMk/>
            <pc:sldMk cId="1381999691" sldId="268"/>
            <ac:picMk id="6" creationId="{C65182A5-086E-403E-C3B2-B27FCEB7A028}"/>
          </ac:picMkLst>
        </pc:picChg>
        <pc:picChg chg="del">
          <ac:chgData name="Kosola Maisa" userId="4b3326f0-aff6-4f7a-9d3f-bb0cbbc8dd91" providerId="ADAL" clId="{50023F65-D024-49CF-9143-9138729E4786}" dt="2024-12-09T13:48:34.630" v="20" actId="478"/>
          <ac:picMkLst>
            <pc:docMk/>
            <pc:sldMk cId="1381999691" sldId="268"/>
            <ac:picMk id="120" creationId="{8537088C-E982-C28B-81D3-FB38FCD868EB}"/>
          </ac:picMkLst>
        </pc:picChg>
      </pc:sldChg>
      <pc:sldChg chg="addSp delSp modSp mod">
        <pc:chgData name="Kosola Maisa" userId="4b3326f0-aff6-4f7a-9d3f-bb0cbbc8dd91" providerId="ADAL" clId="{50023F65-D024-49CF-9143-9138729E4786}" dt="2024-12-09T13:48:38.425" v="23"/>
        <pc:sldMkLst>
          <pc:docMk/>
          <pc:sldMk cId="1058186687" sldId="269"/>
        </pc:sldMkLst>
        <pc:spChg chg="add mod">
          <ac:chgData name="Kosola Maisa" userId="4b3326f0-aff6-4f7a-9d3f-bb0cbbc8dd91" providerId="ADAL" clId="{50023F65-D024-49CF-9143-9138729E4786}" dt="2024-12-09T13:48:38.031" v="22" actId="478"/>
          <ac:spMkLst>
            <pc:docMk/>
            <pc:sldMk cId="1058186687" sldId="269"/>
            <ac:spMk id="6" creationId="{0EDB3874-BD6B-D8AA-A645-2B2B51CEB4CA}"/>
          </ac:spMkLst>
        </pc:spChg>
        <pc:picChg chg="add mod">
          <ac:chgData name="Kosola Maisa" userId="4b3326f0-aff6-4f7a-9d3f-bb0cbbc8dd91" providerId="ADAL" clId="{50023F65-D024-49CF-9143-9138729E4786}" dt="2024-12-09T13:48:38.425" v="23"/>
          <ac:picMkLst>
            <pc:docMk/>
            <pc:sldMk cId="1058186687" sldId="269"/>
            <ac:picMk id="7" creationId="{DB6E8149-385A-499F-A9D0-556E790795F8}"/>
          </ac:picMkLst>
        </pc:picChg>
        <pc:picChg chg="del">
          <ac:chgData name="Kosola Maisa" userId="4b3326f0-aff6-4f7a-9d3f-bb0cbbc8dd91" providerId="ADAL" clId="{50023F65-D024-49CF-9143-9138729E4786}" dt="2024-12-09T13:48:38.031" v="22" actId="478"/>
          <ac:picMkLst>
            <pc:docMk/>
            <pc:sldMk cId="1058186687" sldId="269"/>
            <ac:picMk id="120" creationId="{8370A969-8A2E-2B8F-4356-8E01F985ADD3}"/>
          </ac:picMkLst>
        </pc:picChg>
      </pc:sldChg>
      <pc:sldChg chg="addSp delSp modSp mod">
        <pc:chgData name="Kosola Maisa" userId="4b3326f0-aff6-4f7a-9d3f-bb0cbbc8dd91" providerId="ADAL" clId="{50023F65-D024-49CF-9143-9138729E4786}" dt="2024-12-09T13:48:41.614" v="25"/>
        <pc:sldMkLst>
          <pc:docMk/>
          <pc:sldMk cId="2263374753" sldId="270"/>
        </pc:sldMkLst>
        <pc:spChg chg="add mod">
          <ac:chgData name="Kosola Maisa" userId="4b3326f0-aff6-4f7a-9d3f-bb0cbbc8dd91" providerId="ADAL" clId="{50023F65-D024-49CF-9143-9138729E4786}" dt="2024-12-09T13:48:41.338" v="24" actId="478"/>
          <ac:spMkLst>
            <pc:docMk/>
            <pc:sldMk cId="2263374753" sldId="270"/>
            <ac:spMk id="3" creationId="{74347B42-4059-79CF-541A-C22F8915E837}"/>
          </ac:spMkLst>
        </pc:spChg>
        <pc:picChg chg="add mod">
          <ac:chgData name="Kosola Maisa" userId="4b3326f0-aff6-4f7a-9d3f-bb0cbbc8dd91" providerId="ADAL" clId="{50023F65-D024-49CF-9143-9138729E4786}" dt="2024-12-09T13:48:41.614" v="25"/>
          <ac:picMkLst>
            <pc:docMk/>
            <pc:sldMk cId="2263374753" sldId="270"/>
            <ac:picMk id="5" creationId="{151891D4-763E-5F74-8844-1E697C8650CF}"/>
          </ac:picMkLst>
        </pc:picChg>
        <pc:picChg chg="del">
          <ac:chgData name="Kosola Maisa" userId="4b3326f0-aff6-4f7a-9d3f-bb0cbbc8dd91" providerId="ADAL" clId="{50023F65-D024-49CF-9143-9138729E4786}" dt="2024-12-09T13:48:41.338" v="24" actId="478"/>
          <ac:picMkLst>
            <pc:docMk/>
            <pc:sldMk cId="2263374753" sldId="270"/>
            <ac:picMk id="120" creationId="{04E39C5C-46FD-6151-5DFE-06BDE37C0FEE}"/>
          </ac:picMkLst>
        </pc:picChg>
      </pc:sldChg>
      <pc:sldChg chg="addSp delSp modSp mod">
        <pc:chgData name="Kosola Maisa" userId="4b3326f0-aff6-4f7a-9d3f-bb0cbbc8dd91" providerId="ADAL" clId="{50023F65-D024-49CF-9143-9138729E4786}" dt="2024-12-09T13:48:50.052" v="28" actId="478"/>
        <pc:sldMkLst>
          <pc:docMk/>
          <pc:sldMk cId="2462292404" sldId="271"/>
        </pc:sldMkLst>
        <pc:spChg chg="add del mod">
          <ac:chgData name="Kosola Maisa" userId="4b3326f0-aff6-4f7a-9d3f-bb0cbbc8dd91" providerId="ADAL" clId="{50023F65-D024-49CF-9143-9138729E4786}" dt="2024-12-09T13:48:50.052" v="28" actId="478"/>
          <ac:spMkLst>
            <pc:docMk/>
            <pc:sldMk cId="2462292404" sldId="271"/>
            <ac:spMk id="5" creationId="{71202B14-A8F6-58A1-5D9E-630AB282A3D9}"/>
          </ac:spMkLst>
        </pc:spChg>
        <pc:picChg chg="add mod">
          <ac:chgData name="Kosola Maisa" userId="4b3326f0-aff6-4f7a-9d3f-bb0cbbc8dd91" providerId="ADAL" clId="{50023F65-D024-49CF-9143-9138729E4786}" dt="2024-12-09T13:48:45.226" v="27"/>
          <ac:picMkLst>
            <pc:docMk/>
            <pc:sldMk cId="2462292404" sldId="271"/>
            <ac:picMk id="6" creationId="{F4B38BE5-4B8E-50EC-59F7-47E31DF72B7B}"/>
          </ac:picMkLst>
        </pc:picChg>
        <pc:picChg chg="del">
          <ac:chgData name="Kosola Maisa" userId="4b3326f0-aff6-4f7a-9d3f-bb0cbbc8dd91" providerId="ADAL" clId="{50023F65-D024-49CF-9143-9138729E4786}" dt="2024-12-09T13:48:44.895" v="26" actId="478"/>
          <ac:picMkLst>
            <pc:docMk/>
            <pc:sldMk cId="2462292404" sldId="271"/>
            <ac:picMk id="120" creationId="{C6BE2884-889A-AD9D-D23A-8C822D6EC7D2}"/>
          </ac:picMkLst>
        </pc:picChg>
      </pc:sldChg>
      <pc:sldChg chg="addSp delSp modSp mod">
        <pc:chgData name="Kosola Maisa" userId="4b3326f0-aff6-4f7a-9d3f-bb0cbbc8dd91" providerId="ADAL" clId="{50023F65-D024-49CF-9143-9138729E4786}" dt="2024-12-09T13:48:19.605" v="13" actId="478"/>
        <pc:sldMkLst>
          <pc:docMk/>
          <pc:sldMk cId="3585725805" sldId="272"/>
        </pc:sldMkLst>
        <pc:spChg chg="add del mod">
          <ac:chgData name="Kosola Maisa" userId="4b3326f0-aff6-4f7a-9d3f-bb0cbbc8dd91" providerId="ADAL" clId="{50023F65-D024-49CF-9143-9138729E4786}" dt="2024-12-09T13:48:19.605" v="13" actId="478"/>
          <ac:spMkLst>
            <pc:docMk/>
            <pc:sldMk cId="3585725805" sldId="272"/>
            <ac:spMk id="6" creationId="{EFC1D802-DAC6-A394-CAD9-ABC7328602D0}"/>
          </ac:spMkLst>
        </pc:spChg>
        <pc:picChg chg="add mod">
          <ac:chgData name="Kosola Maisa" userId="4b3326f0-aff6-4f7a-9d3f-bb0cbbc8dd91" providerId="ADAL" clId="{50023F65-D024-49CF-9143-9138729E4786}" dt="2024-12-09T13:48:17.200" v="12"/>
          <ac:picMkLst>
            <pc:docMk/>
            <pc:sldMk cId="3585725805" sldId="272"/>
            <ac:picMk id="7" creationId="{A994879E-8912-C3E5-4EBD-30EC46729AD3}"/>
          </ac:picMkLst>
        </pc:picChg>
        <pc:picChg chg="del">
          <ac:chgData name="Kosola Maisa" userId="4b3326f0-aff6-4f7a-9d3f-bb0cbbc8dd91" providerId="ADAL" clId="{50023F65-D024-49CF-9143-9138729E4786}" dt="2024-12-09T13:48:16.922" v="11" actId="478"/>
          <ac:picMkLst>
            <pc:docMk/>
            <pc:sldMk cId="3585725805" sldId="272"/>
            <ac:picMk id="120" creationId="{B9A8AB22-06DE-F4D6-27E7-3F40EF537287}"/>
          </ac:picMkLst>
        </pc:picChg>
      </pc:sldChg>
      <pc:sldChg chg="addSp delSp modSp mod">
        <pc:chgData name="Kosola Maisa" userId="4b3326f0-aff6-4f7a-9d3f-bb0cbbc8dd91" providerId="ADAL" clId="{50023F65-D024-49CF-9143-9138729E4786}" dt="2024-12-09T13:48:22.813" v="15"/>
        <pc:sldMkLst>
          <pc:docMk/>
          <pc:sldMk cId="1613720371" sldId="273"/>
        </pc:sldMkLst>
        <pc:spChg chg="add mod">
          <ac:chgData name="Kosola Maisa" userId="4b3326f0-aff6-4f7a-9d3f-bb0cbbc8dd91" providerId="ADAL" clId="{50023F65-D024-49CF-9143-9138729E4786}" dt="2024-12-09T13:48:22.568" v="14" actId="478"/>
          <ac:spMkLst>
            <pc:docMk/>
            <pc:sldMk cId="1613720371" sldId="273"/>
            <ac:spMk id="5" creationId="{0700DB2F-6B99-B300-AD90-149B543155B8}"/>
          </ac:spMkLst>
        </pc:spChg>
        <pc:picChg chg="add mod">
          <ac:chgData name="Kosola Maisa" userId="4b3326f0-aff6-4f7a-9d3f-bb0cbbc8dd91" providerId="ADAL" clId="{50023F65-D024-49CF-9143-9138729E4786}" dt="2024-12-09T13:48:22.813" v="15"/>
          <ac:picMkLst>
            <pc:docMk/>
            <pc:sldMk cId="1613720371" sldId="273"/>
            <ac:picMk id="6" creationId="{451FD20C-906D-B16D-649F-96ACFEAB9A5B}"/>
          </ac:picMkLst>
        </pc:picChg>
        <pc:picChg chg="del">
          <ac:chgData name="Kosola Maisa" userId="4b3326f0-aff6-4f7a-9d3f-bb0cbbc8dd91" providerId="ADAL" clId="{50023F65-D024-49CF-9143-9138729E4786}" dt="2024-12-09T13:48:22.568" v="14" actId="478"/>
          <ac:picMkLst>
            <pc:docMk/>
            <pc:sldMk cId="1613720371" sldId="273"/>
            <ac:picMk id="120" creationId="{D946DF5F-B183-7904-4330-12848DE80445}"/>
          </ac:picMkLst>
        </pc:picChg>
      </pc:sldChg>
      <pc:sldChg chg="addSp delSp modSp mod">
        <pc:chgData name="Kosola Maisa" userId="4b3326f0-aff6-4f7a-9d3f-bb0cbbc8dd91" providerId="ADAL" clId="{50023F65-D024-49CF-9143-9138729E4786}" dt="2024-12-09T13:48:26.406" v="17"/>
        <pc:sldMkLst>
          <pc:docMk/>
          <pc:sldMk cId="1331363520" sldId="274"/>
        </pc:sldMkLst>
        <pc:spChg chg="add mod">
          <ac:chgData name="Kosola Maisa" userId="4b3326f0-aff6-4f7a-9d3f-bb0cbbc8dd91" providerId="ADAL" clId="{50023F65-D024-49CF-9143-9138729E4786}" dt="2024-12-09T13:48:26.153" v="16" actId="478"/>
          <ac:spMkLst>
            <pc:docMk/>
            <pc:sldMk cId="1331363520" sldId="274"/>
            <ac:spMk id="5" creationId="{375E26B5-4E0D-542D-AB07-F90369EF6FC5}"/>
          </ac:spMkLst>
        </pc:spChg>
        <pc:picChg chg="add mod">
          <ac:chgData name="Kosola Maisa" userId="4b3326f0-aff6-4f7a-9d3f-bb0cbbc8dd91" providerId="ADAL" clId="{50023F65-D024-49CF-9143-9138729E4786}" dt="2024-12-09T13:48:26.406" v="17"/>
          <ac:picMkLst>
            <pc:docMk/>
            <pc:sldMk cId="1331363520" sldId="274"/>
            <ac:picMk id="6" creationId="{DFE4BCB8-A1AC-B6D4-BEEF-406AEBF62332}"/>
          </ac:picMkLst>
        </pc:picChg>
        <pc:picChg chg="del">
          <ac:chgData name="Kosola Maisa" userId="4b3326f0-aff6-4f7a-9d3f-bb0cbbc8dd91" providerId="ADAL" clId="{50023F65-D024-49CF-9143-9138729E4786}" dt="2024-12-09T13:48:26.153" v="16" actId="478"/>
          <ac:picMkLst>
            <pc:docMk/>
            <pc:sldMk cId="1331363520" sldId="274"/>
            <ac:picMk id="120" creationId="{84F1CEE3-208B-30A4-F90B-98FEFECD7C1D}"/>
          </ac:picMkLst>
        </pc:picChg>
      </pc:sldChg>
    </pc:docChg>
  </pc:docChgLst>
  <pc:docChgLst>
    <pc:chgData name="Kalianne  Farren [EASPD]" userId="S::kalianne.farren_easpd.eu#ext#@univreimsfr.onmicrosoft.com::a7c07d9c-409f-41b9-8cbc-4835fed404c9" providerId="AD" clId="Web-{F4D52EEB-E507-CECE-F878-772879432A91}"/>
    <pc:docChg chg="mod">
      <pc:chgData name="Kalianne  Farren [EASPD]" userId="S::kalianne.farren_easpd.eu#ext#@univreimsfr.onmicrosoft.com::a7c07d9c-409f-41b9-8cbc-4835fed404c9" providerId="AD" clId="Web-{F4D52EEB-E507-CECE-F878-772879432A91}" dt="2024-03-04T15:01:04.798" v="1"/>
      <pc:docMkLst>
        <pc:docMk/>
      </pc:docMkLst>
      <pc:sldChg chg="addCm">
        <pc:chgData name="Kalianne  Farren [EASPD]" userId="S::kalianne.farren_easpd.eu#ext#@univreimsfr.onmicrosoft.com::a7c07d9c-409f-41b9-8cbc-4835fed404c9" providerId="AD" clId="Web-{F4D52EEB-E507-CECE-F878-772879432A91}" dt="2024-03-04T15:01:04.798" v="1"/>
        <pc:sldMkLst>
          <pc:docMk/>
          <pc:sldMk cId="2243484853" sldId="267"/>
        </pc:sldMkLst>
        <pc:extLst>
          <p:ext xmlns:p="http://schemas.openxmlformats.org/presentationml/2006/main" uri="{D6D511B9-2390-475A-947B-AFAB55BFBCF1}">
            <pc226:cmChg xmlns:pc226="http://schemas.microsoft.com/office/powerpoint/2022/06/main/command" chg="add">
              <pc226:chgData name="Kalianne  Farren [EASPD]" userId="S::kalianne.farren_easpd.eu#ext#@univreimsfr.onmicrosoft.com::a7c07d9c-409f-41b9-8cbc-4835fed404c9" providerId="AD" clId="Web-{F4D52EEB-E507-CECE-F878-772879432A91}" dt="2024-03-04T15:01:04.798" v="1"/>
              <pc2:cmMkLst xmlns:pc2="http://schemas.microsoft.com/office/powerpoint/2019/9/main/command">
                <pc:docMk/>
                <pc:sldMk cId="2243484853" sldId="267"/>
                <pc2:cmMk id="{4BB0DECC-C9F8-4EA5-BDB5-6D3256B43FE9}"/>
              </pc2:cmMkLst>
            </pc226:cmChg>
          </p:ext>
        </pc:extLst>
      </pc:sldChg>
    </pc:docChg>
  </pc:docChgLst>
  <pc:docChgLst>
    <pc:chgData name="Kosola Maisa" userId="S::maisa.kosola_kvps.fi#ext#@univreimsfr.onmicrosoft.com::2c98e99d-c8f5-4cf3-9b72-cf31e513ad72" providerId="AD" clId="Web-{6E69F231-D7EB-4282-87AE-4B849DD33284}"/>
    <pc:docChg chg="modSld modMainMaster">
      <pc:chgData name="Kosola Maisa" userId="S::maisa.kosola_kvps.fi#ext#@univreimsfr.onmicrosoft.com::2c98e99d-c8f5-4cf3-9b72-cf31e513ad72" providerId="AD" clId="Web-{6E69F231-D7EB-4282-87AE-4B849DD33284}" dt="2024-11-28T14:32:55.651" v="2"/>
      <pc:docMkLst>
        <pc:docMk/>
      </pc:docMkLst>
      <pc:sldChg chg="modSp">
        <pc:chgData name="Kosola Maisa" userId="S::maisa.kosola_kvps.fi#ext#@univreimsfr.onmicrosoft.com::2c98e99d-c8f5-4cf3-9b72-cf31e513ad72" providerId="AD" clId="Web-{6E69F231-D7EB-4282-87AE-4B849DD33284}" dt="2024-11-28T14:32:54.135" v="0"/>
        <pc:sldMkLst>
          <pc:docMk/>
          <pc:sldMk cId="0" sldId="257"/>
        </pc:sldMkLst>
        <pc:spChg chg="mod">
          <ac:chgData name="Kosola Maisa" userId="S::maisa.kosola_kvps.fi#ext#@univreimsfr.onmicrosoft.com::2c98e99d-c8f5-4cf3-9b72-cf31e513ad72" providerId="AD" clId="Web-{6E69F231-D7EB-4282-87AE-4B849DD33284}" dt="2024-11-28T14:32:54.135" v="0"/>
          <ac:spMkLst>
            <pc:docMk/>
            <pc:sldMk cId="0" sldId="257"/>
            <ac:spMk id="113" creationId="{00000000-0000-0000-0000-000000000000}"/>
          </ac:spMkLst>
        </pc:spChg>
      </pc:sldChg>
      <pc:sldChg chg="modSp">
        <pc:chgData name="Kosola Maisa" userId="S::maisa.kosola_kvps.fi#ext#@univreimsfr.onmicrosoft.com::2c98e99d-c8f5-4cf3-9b72-cf31e513ad72" providerId="AD" clId="Web-{6E69F231-D7EB-4282-87AE-4B849DD33284}" dt="2024-11-28T14:32:54.135" v="0"/>
        <pc:sldMkLst>
          <pc:docMk/>
          <pc:sldMk cId="1314171282" sldId="263"/>
        </pc:sldMkLst>
        <pc:spChg chg="mod">
          <ac:chgData name="Kosola Maisa" userId="S::maisa.kosola_kvps.fi#ext#@univreimsfr.onmicrosoft.com::2c98e99d-c8f5-4cf3-9b72-cf31e513ad72" providerId="AD" clId="Web-{6E69F231-D7EB-4282-87AE-4B849DD33284}" dt="2024-11-28T14:32:54.135" v="0"/>
          <ac:spMkLst>
            <pc:docMk/>
            <pc:sldMk cId="1314171282" sldId="263"/>
            <ac:spMk id="113" creationId="{00000000-0000-0000-0000-000000000000}"/>
          </ac:spMkLst>
        </pc:spChg>
      </pc:sldChg>
      <pc:sldChg chg="modSp">
        <pc:chgData name="Kosola Maisa" userId="S::maisa.kosola_kvps.fi#ext#@univreimsfr.onmicrosoft.com::2c98e99d-c8f5-4cf3-9b72-cf31e513ad72" providerId="AD" clId="Web-{6E69F231-D7EB-4282-87AE-4B849DD33284}" dt="2024-11-28T14:32:54.135" v="0"/>
        <pc:sldMkLst>
          <pc:docMk/>
          <pc:sldMk cId="3338224472" sldId="264"/>
        </pc:sldMkLst>
        <pc:spChg chg="mod">
          <ac:chgData name="Kosola Maisa" userId="S::maisa.kosola_kvps.fi#ext#@univreimsfr.onmicrosoft.com::2c98e99d-c8f5-4cf3-9b72-cf31e513ad72" providerId="AD" clId="Web-{6E69F231-D7EB-4282-87AE-4B849DD33284}" dt="2024-11-28T14:32:54.135" v="0"/>
          <ac:spMkLst>
            <pc:docMk/>
            <pc:sldMk cId="3338224472" sldId="264"/>
            <ac:spMk id="113" creationId="{1D652E57-35B2-8EC6-3327-66A0582C29B0}"/>
          </ac:spMkLst>
        </pc:spChg>
      </pc:sldChg>
      <pc:sldChg chg="modSp">
        <pc:chgData name="Kosola Maisa" userId="S::maisa.kosola_kvps.fi#ext#@univreimsfr.onmicrosoft.com::2c98e99d-c8f5-4cf3-9b72-cf31e513ad72" providerId="AD" clId="Web-{6E69F231-D7EB-4282-87AE-4B849DD33284}" dt="2024-11-28T14:32:54.135" v="0"/>
        <pc:sldMkLst>
          <pc:docMk/>
          <pc:sldMk cId="2243484853" sldId="267"/>
        </pc:sldMkLst>
        <pc:spChg chg="mod">
          <ac:chgData name="Kosola Maisa" userId="S::maisa.kosola_kvps.fi#ext#@univreimsfr.onmicrosoft.com::2c98e99d-c8f5-4cf3-9b72-cf31e513ad72" providerId="AD" clId="Web-{6E69F231-D7EB-4282-87AE-4B849DD33284}" dt="2024-11-28T14:32:54.135" v="0"/>
          <ac:spMkLst>
            <pc:docMk/>
            <pc:sldMk cId="2243484853" sldId="267"/>
            <ac:spMk id="122" creationId="{499ABA46-F928-DF8F-7BE3-4705BF0D750C}"/>
          </ac:spMkLst>
        </pc:spChg>
      </pc:sldChg>
      <pc:sldChg chg="modSp">
        <pc:chgData name="Kosola Maisa" userId="S::maisa.kosola_kvps.fi#ext#@univreimsfr.onmicrosoft.com::2c98e99d-c8f5-4cf3-9b72-cf31e513ad72" providerId="AD" clId="Web-{6E69F231-D7EB-4282-87AE-4B849DD33284}" dt="2024-11-28T14:32:54.135" v="0"/>
        <pc:sldMkLst>
          <pc:docMk/>
          <pc:sldMk cId="1381999691" sldId="268"/>
        </pc:sldMkLst>
        <pc:spChg chg="mod">
          <ac:chgData name="Kosola Maisa" userId="S::maisa.kosola_kvps.fi#ext#@univreimsfr.onmicrosoft.com::2c98e99d-c8f5-4cf3-9b72-cf31e513ad72" providerId="AD" clId="Web-{6E69F231-D7EB-4282-87AE-4B849DD33284}" dt="2024-11-28T14:32:54.135" v="0"/>
          <ac:spMkLst>
            <pc:docMk/>
            <pc:sldMk cId="1381999691" sldId="268"/>
            <ac:spMk id="122" creationId="{844BADE3-5C4F-EB39-1B44-C31CA6B12CF7}"/>
          </ac:spMkLst>
        </pc:spChg>
      </pc:sldChg>
      <pc:sldChg chg="modSp">
        <pc:chgData name="Kosola Maisa" userId="S::maisa.kosola_kvps.fi#ext#@univreimsfr.onmicrosoft.com::2c98e99d-c8f5-4cf3-9b72-cf31e513ad72" providerId="AD" clId="Web-{6E69F231-D7EB-4282-87AE-4B849DD33284}" dt="2024-11-28T14:32:54.135" v="0"/>
        <pc:sldMkLst>
          <pc:docMk/>
          <pc:sldMk cId="1058186687" sldId="269"/>
        </pc:sldMkLst>
        <pc:spChg chg="mod">
          <ac:chgData name="Kosola Maisa" userId="S::maisa.kosola_kvps.fi#ext#@univreimsfr.onmicrosoft.com::2c98e99d-c8f5-4cf3-9b72-cf31e513ad72" providerId="AD" clId="Web-{6E69F231-D7EB-4282-87AE-4B849DD33284}" dt="2024-11-28T14:32:54.135" v="0"/>
          <ac:spMkLst>
            <pc:docMk/>
            <pc:sldMk cId="1058186687" sldId="269"/>
            <ac:spMk id="122" creationId="{9377AE20-2CEB-5DBC-65B6-CEE861A6493F}"/>
          </ac:spMkLst>
        </pc:spChg>
      </pc:sldChg>
      <pc:sldChg chg="modSp">
        <pc:chgData name="Kosola Maisa" userId="S::maisa.kosola_kvps.fi#ext#@univreimsfr.onmicrosoft.com::2c98e99d-c8f5-4cf3-9b72-cf31e513ad72" providerId="AD" clId="Web-{6E69F231-D7EB-4282-87AE-4B849DD33284}" dt="2024-11-28T14:32:54.135" v="0"/>
        <pc:sldMkLst>
          <pc:docMk/>
          <pc:sldMk cId="2263374753" sldId="270"/>
        </pc:sldMkLst>
        <pc:spChg chg="mod">
          <ac:chgData name="Kosola Maisa" userId="S::maisa.kosola_kvps.fi#ext#@univreimsfr.onmicrosoft.com::2c98e99d-c8f5-4cf3-9b72-cf31e513ad72" providerId="AD" clId="Web-{6E69F231-D7EB-4282-87AE-4B849DD33284}" dt="2024-11-28T14:32:54.135" v="0"/>
          <ac:spMkLst>
            <pc:docMk/>
            <pc:sldMk cId="2263374753" sldId="270"/>
            <ac:spMk id="122" creationId="{F6DC02EC-B99E-6704-D08F-182A83C7293F}"/>
          </ac:spMkLst>
        </pc:spChg>
      </pc:sldChg>
      <pc:sldChg chg="modSp">
        <pc:chgData name="Kosola Maisa" userId="S::maisa.kosola_kvps.fi#ext#@univreimsfr.onmicrosoft.com::2c98e99d-c8f5-4cf3-9b72-cf31e513ad72" providerId="AD" clId="Web-{6E69F231-D7EB-4282-87AE-4B849DD33284}" dt="2024-11-28T14:32:54.135" v="0"/>
        <pc:sldMkLst>
          <pc:docMk/>
          <pc:sldMk cId="2462292404" sldId="271"/>
        </pc:sldMkLst>
        <pc:spChg chg="mod">
          <ac:chgData name="Kosola Maisa" userId="S::maisa.kosola_kvps.fi#ext#@univreimsfr.onmicrosoft.com::2c98e99d-c8f5-4cf3-9b72-cf31e513ad72" providerId="AD" clId="Web-{6E69F231-D7EB-4282-87AE-4B849DD33284}" dt="2024-11-28T14:32:54.135" v="0"/>
          <ac:spMkLst>
            <pc:docMk/>
            <pc:sldMk cId="2462292404" sldId="271"/>
            <ac:spMk id="122" creationId="{7C9CCB19-A95F-57BA-448A-C0554CE96FE7}"/>
          </ac:spMkLst>
        </pc:spChg>
      </pc:sldChg>
      <pc:sldChg chg="modSp">
        <pc:chgData name="Kosola Maisa" userId="S::maisa.kosola_kvps.fi#ext#@univreimsfr.onmicrosoft.com::2c98e99d-c8f5-4cf3-9b72-cf31e513ad72" providerId="AD" clId="Web-{6E69F231-D7EB-4282-87AE-4B849DD33284}" dt="2024-11-28T14:32:54.135" v="0"/>
        <pc:sldMkLst>
          <pc:docMk/>
          <pc:sldMk cId="3585725805" sldId="272"/>
        </pc:sldMkLst>
        <pc:spChg chg="mod">
          <ac:chgData name="Kosola Maisa" userId="S::maisa.kosola_kvps.fi#ext#@univreimsfr.onmicrosoft.com::2c98e99d-c8f5-4cf3-9b72-cf31e513ad72" providerId="AD" clId="Web-{6E69F231-D7EB-4282-87AE-4B849DD33284}" dt="2024-11-28T14:32:54.135" v="0"/>
          <ac:spMkLst>
            <pc:docMk/>
            <pc:sldMk cId="3585725805" sldId="272"/>
            <ac:spMk id="122" creationId="{4657391A-29D1-181E-1DEF-05F385A9DC78}"/>
          </ac:spMkLst>
        </pc:spChg>
      </pc:sldChg>
      <pc:sldChg chg="modSp">
        <pc:chgData name="Kosola Maisa" userId="S::maisa.kosola_kvps.fi#ext#@univreimsfr.onmicrosoft.com::2c98e99d-c8f5-4cf3-9b72-cf31e513ad72" providerId="AD" clId="Web-{6E69F231-D7EB-4282-87AE-4B849DD33284}" dt="2024-11-28T14:32:54.135" v="0"/>
        <pc:sldMkLst>
          <pc:docMk/>
          <pc:sldMk cId="1613720371" sldId="273"/>
        </pc:sldMkLst>
        <pc:spChg chg="mod">
          <ac:chgData name="Kosola Maisa" userId="S::maisa.kosola_kvps.fi#ext#@univreimsfr.onmicrosoft.com::2c98e99d-c8f5-4cf3-9b72-cf31e513ad72" providerId="AD" clId="Web-{6E69F231-D7EB-4282-87AE-4B849DD33284}" dt="2024-11-28T14:32:54.135" v="0"/>
          <ac:spMkLst>
            <pc:docMk/>
            <pc:sldMk cId="1613720371" sldId="273"/>
            <ac:spMk id="122" creationId="{499ABA46-F928-DF8F-7BE3-4705BF0D750C}"/>
          </ac:spMkLst>
        </pc:spChg>
      </pc:sldChg>
      <pc:sldChg chg="modSp">
        <pc:chgData name="Kosola Maisa" userId="S::maisa.kosola_kvps.fi#ext#@univreimsfr.onmicrosoft.com::2c98e99d-c8f5-4cf3-9b72-cf31e513ad72" providerId="AD" clId="Web-{6E69F231-D7EB-4282-87AE-4B849DD33284}" dt="2024-11-28T14:32:54.135" v="0"/>
        <pc:sldMkLst>
          <pc:docMk/>
          <pc:sldMk cId="1331363520" sldId="274"/>
        </pc:sldMkLst>
        <pc:spChg chg="mod">
          <ac:chgData name="Kosola Maisa" userId="S::maisa.kosola_kvps.fi#ext#@univreimsfr.onmicrosoft.com::2c98e99d-c8f5-4cf3-9b72-cf31e513ad72" providerId="AD" clId="Web-{6E69F231-D7EB-4282-87AE-4B849DD33284}" dt="2024-11-28T14:32:54.135" v="0"/>
          <ac:spMkLst>
            <pc:docMk/>
            <pc:sldMk cId="1331363520" sldId="274"/>
            <ac:spMk id="122" creationId="{A876274B-5671-081A-EFA2-B9282552919D}"/>
          </ac:spMkLst>
        </pc:spChg>
      </pc:sldChg>
      <pc:sldMasterChg chg="modSp mod modSldLayout">
        <pc:chgData name="Kosola Maisa" userId="S::maisa.kosola_kvps.fi#ext#@univreimsfr.onmicrosoft.com::2c98e99d-c8f5-4cf3-9b72-cf31e513ad72" providerId="AD" clId="Web-{6E69F231-D7EB-4282-87AE-4B849DD33284}" dt="2024-11-28T14:32:55.651" v="2"/>
        <pc:sldMasterMkLst>
          <pc:docMk/>
          <pc:sldMasterMk cId="0" sldId="2147483648"/>
        </pc:sldMasterMkLst>
        <pc:spChg chg="mod">
          <ac:chgData name="Kosola Maisa" userId="S::maisa.kosola_kvps.fi#ext#@univreimsfr.onmicrosoft.com::2c98e99d-c8f5-4cf3-9b72-cf31e513ad72" providerId="AD" clId="Web-{6E69F231-D7EB-4282-87AE-4B849DD33284}" dt="2024-11-28T14:32:54.135" v="0"/>
          <ac:spMkLst>
            <pc:docMk/>
            <pc:sldMasterMk cId="0" sldId="2147483648"/>
            <ac:spMk id="10" creationId="{00000000-0000-0000-0000-000000000000}"/>
          </ac:spMkLst>
        </pc:spChg>
        <pc:sldLayoutChg chg="modSp mod">
          <pc:chgData name="Kosola Maisa" userId="S::maisa.kosola_kvps.fi#ext#@univreimsfr.onmicrosoft.com::2c98e99d-c8f5-4cf3-9b72-cf31e513ad72" providerId="AD" clId="Web-{6E69F231-D7EB-4282-87AE-4B849DD33284}" dt="2024-11-28T14:32:55.651" v="2"/>
          <pc:sldLayoutMkLst>
            <pc:docMk/>
            <pc:sldMasterMk cId="0" sldId="2147483648"/>
            <pc:sldLayoutMk cId="0" sldId="2147483649"/>
          </pc:sldLayoutMkLst>
          <pc:spChg chg="mod">
            <ac:chgData name="Kosola Maisa" userId="S::maisa.kosola_kvps.fi#ext#@univreimsfr.onmicrosoft.com::2c98e99d-c8f5-4cf3-9b72-cf31e513ad72" providerId="AD" clId="Web-{6E69F231-D7EB-4282-87AE-4B849DD33284}" dt="2024-11-28T14:32:54.135" v="0"/>
            <ac:spMkLst>
              <pc:docMk/>
              <pc:sldMasterMk cId="0" sldId="2147483648"/>
              <pc:sldLayoutMk cId="0" sldId="2147483649"/>
              <ac:spMk id="17" creationId="{00000000-0000-0000-0000-000000000000}"/>
            </ac:spMkLst>
          </pc:spChg>
        </pc:sldLayoutChg>
        <pc:sldLayoutChg chg="modSp mod">
          <pc:chgData name="Kosola Maisa" userId="S::maisa.kosola_kvps.fi#ext#@univreimsfr.onmicrosoft.com::2c98e99d-c8f5-4cf3-9b72-cf31e513ad72" providerId="AD" clId="Web-{6E69F231-D7EB-4282-87AE-4B849DD33284}" dt="2024-11-28T14:32:55.651" v="2"/>
          <pc:sldLayoutMkLst>
            <pc:docMk/>
            <pc:sldMasterMk cId="0" sldId="2147483648"/>
            <pc:sldLayoutMk cId="0" sldId="2147483650"/>
          </pc:sldLayoutMkLst>
          <pc:spChg chg="mod">
            <ac:chgData name="Kosola Maisa" userId="S::maisa.kosola_kvps.fi#ext#@univreimsfr.onmicrosoft.com::2c98e99d-c8f5-4cf3-9b72-cf31e513ad72" providerId="AD" clId="Web-{6E69F231-D7EB-4282-87AE-4B849DD33284}" dt="2024-11-28T14:32:54.135" v="0"/>
            <ac:spMkLst>
              <pc:docMk/>
              <pc:sldMasterMk cId="0" sldId="2147483648"/>
              <pc:sldLayoutMk cId="0" sldId="2147483650"/>
              <ac:spMk id="27" creationId="{00000000-0000-0000-0000-000000000000}"/>
            </ac:spMkLst>
          </pc:spChg>
        </pc:sldLayoutChg>
        <pc:sldLayoutChg chg="modSp mod">
          <pc:chgData name="Kosola Maisa" userId="S::maisa.kosola_kvps.fi#ext#@univreimsfr.onmicrosoft.com::2c98e99d-c8f5-4cf3-9b72-cf31e513ad72" providerId="AD" clId="Web-{6E69F231-D7EB-4282-87AE-4B849DD33284}" dt="2024-11-28T14:32:55.651" v="2"/>
          <pc:sldLayoutMkLst>
            <pc:docMk/>
            <pc:sldMasterMk cId="0" sldId="2147483648"/>
            <pc:sldLayoutMk cId="0" sldId="2147483651"/>
          </pc:sldLayoutMkLst>
          <pc:spChg chg="mod">
            <ac:chgData name="Kosola Maisa" userId="S::maisa.kosola_kvps.fi#ext#@univreimsfr.onmicrosoft.com::2c98e99d-c8f5-4cf3-9b72-cf31e513ad72" providerId="AD" clId="Web-{6E69F231-D7EB-4282-87AE-4B849DD33284}" dt="2024-11-28T14:32:54.135" v="0"/>
            <ac:spMkLst>
              <pc:docMk/>
              <pc:sldMasterMk cId="0" sldId="2147483648"/>
              <pc:sldLayoutMk cId="0" sldId="2147483651"/>
              <ac:spMk id="31" creationId="{00000000-0000-0000-0000-000000000000}"/>
            </ac:spMkLst>
          </pc:spChg>
        </pc:sldLayoutChg>
        <pc:sldLayoutChg chg="modSp mod">
          <pc:chgData name="Kosola Maisa" userId="S::maisa.kosola_kvps.fi#ext#@univreimsfr.onmicrosoft.com::2c98e99d-c8f5-4cf3-9b72-cf31e513ad72" providerId="AD" clId="Web-{6E69F231-D7EB-4282-87AE-4B849DD33284}" dt="2024-11-28T14:32:55.651" v="2"/>
          <pc:sldLayoutMkLst>
            <pc:docMk/>
            <pc:sldMasterMk cId="0" sldId="2147483648"/>
            <pc:sldLayoutMk cId="0" sldId="2147483652"/>
          </pc:sldLayoutMkLst>
          <pc:spChg chg="mod">
            <ac:chgData name="Kosola Maisa" userId="S::maisa.kosola_kvps.fi#ext#@univreimsfr.onmicrosoft.com::2c98e99d-c8f5-4cf3-9b72-cf31e513ad72" providerId="AD" clId="Web-{6E69F231-D7EB-4282-87AE-4B849DD33284}" dt="2024-11-28T14:32:54.135" v="0"/>
            <ac:spMkLst>
              <pc:docMk/>
              <pc:sldMasterMk cId="0" sldId="2147483648"/>
              <pc:sldLayoutMk cId="0" sldId="2147483652"/>
              <ac:spMk id="45" creationId="{00000000-0000-0000-0000-000000000000}"/>
            </ac:spMkLst>
          </pc:spChg>
        </pc:sldLayoutChg>
        <pc:sldLayoutChg chg="modSp mod">
          <pc:chgData name="Kosola Maisa" userId="S::maisa.kosola_kvps.fi#ext#@univreimsfr.onmicrosoft.com::2c98e99d-c8f5-4cf3-9b72-cf31e513ad72" providerId="AD" clId="Web-{6E69F231-D7EB-4282-87AE-4B849DD33284}" dt="2024-11-28T14:32:55.651" v="2"/>
          <pc:sldLayoutMkLst>
            <pc:docMk/>
            <pc:sldMasterMk cId="0" sldId="2147483648"/>
            <pc:sldLayoutMk cId="0" sldId="2147483653"/>
          </pc:sldLayoutMkLst>
          <pc:spChg chg="mod">
            <ac:chgData name="Kosola Maisa" userId="S::maisa.kosola_kvps.fi#ext#@univreimsfr.onmicrosoft.com::2c98e99d-c8f5-4cf3-9b72-cf31e513ad72" providerId="AD" clId="Web-{6E69F231-D7EB-4282-87AE-4B849DD33284}" dt="2024-11-28T14:32:54.135" v="0"/>
            <ac:spMkLst>
              <pc:docMk/>
              <pc:sldMasterMk cId="0" sldId="2147483648"/>
              <pc:sldLayoutMk cId="0" sldId="2147483653"/>
              <ac:spMk id="54" creationId="{00000000-0000-0000-0000-000000000000}"/>
            </ac:spMkLst>
          </pc:spChg>
        </pc:sldLayoutChg>
        <pc:sldLayoutChg chg="modSp mod">
          <pc:chgData name="Kosola Maisa" userId="S::maisa.kosola_kvps.fi#ext#@univreimsfr.onmicrosoft.com::2c98e99d-c8f5-4cf3-9b72-cf31e513ad72" providerId="AD" clId="Web-{6E69F231-D7EB-4282-87AE-4B849DD33284}" dt="2024-11-28T14:32:55.651" v="2"/>
          <pc:sldLayoutMkLst>
            <pc:docMk/>
            <pc:sldMasterMk cId="0" sldId="2147483648"/>
            <pc:sldLayoutMk cId="0" sldId="2147483654"/>
          </pc:sldLayoutMkLst>
          <pc:spChg chg="mod">
            <ac:chgData name="Kosola Maisa" userId="S::maisa.kosola_kvps.fi#ext#@univreimsfr.onmicrosoft.com::2c98e99d-c8f5-4cf3-9b72-cf31e513ad72" providerId="AD" clId="Web-{6E69F231-D7EB-4282-87AE-4B849DD33284}" dt="2024-11-28T14:32:54.135" v="0"/>
            <ac:spMkLst>
              <pc:docMk/>
              <pc:sldMasterMk cId="0" sldId="2147483648"/>
              <pc:sldLayoutMk cId="0" sldId="2147483654"/>
              <ac:spMk id="59" creationId="{00000000-0000-0000-0000-000000000000}"/>
            </ac:spMkLst>
          </pc:spChg>
        </pc:sldLayoutChg>
        <pc:sldLayoutChg chg="modSp mod">
          <pc:chgData name="Kosola Maisa" userId="S::maisa.kosola_kvps.fi#ext#@univreimsfr.onmicrosoft.com::2c98e99d-c8f5-4cf3-9b72-cf31e513ad72" providerId="AD" clId="Web-{6E69F231-D7EB-4282-87AE-4B849DD33284}" dt="2024-11-28T14:32:55.651" v="2"/>
          <pc:sldLayoutMkLst>
            <pc:docMk/>
            <pc:sldMasterMk cId="0" sldId="2147483648"/>
            <pc:sldLayoutMk cId="0" sldId="2147483656"/>
          </pc:sldLayoutMkLst>
          <pc:spChg chg="mod">
            <ac:chgData name="Kosola Maisa" userId="S::maisa.kosola_kvps.fi#ext#@univreimsfr.onmicrosoft.com::2c98e99d-c8f5-4cf3-9b72-cf31e513ad72" providerId="AD" clId="Web-{6E69F231-D7EB-4282-87AE-4B849DD33284}" dt="2024-11-28T14:32:54.135" v="0"/>
            <ac:spMkLst>
              <pc:docMk/>
              <pc:sldMasterMk cId="0" sldId="2147483648"/>
              <pc:sldLayoutMk cId="0" sldId="2147483656"/>
              <ac:spMk id="70" creationId="{00000000-0000-0000-0000-000000000000}"/>
            </ac:spMkLst>
          </pc:spChg>
        </pc:sldLayoutChg>
        <pc:sldLayoutChg chg="modSp mod">
          <pc:chgData name="Kosola Maisa" userId="S::maisa.kosola_kvps.fi#ext#@univreimsfr.onmicrosoft.com::2c98e99d-c8f5-4cf3-9b72-cf31e513ad72" providerId="AD" clId="Web-{6E69F231-D7EB-4282-87AE-4B849DD33284}" dt="2024-11-28T14:32:55.651" v="2"/>
          <pc:sldLayoutMkLst>
            <pc:docMk/>
            <pc:sldMasterMk cId="0" sldId="2147483648"/>
            <pc:sldLayoutMk cId="0" sldId="2147483657"/>
          </pc:sldLayoutMkLst>
          <pc:spChg chg="mod">
            <ac:chgData name="Kosola Maisa" userId="S::maisa.kosola_kvps.fi#ext#@univreimsfr.onmicrosoft.com::2c98e99d-c8f5-4cf3-9b72-cf31e513ad72" providerId="AD" clId="Web-{6E69F231-D7EB-4282-87AE-4B849DD33284}" dt="2024-11-28T14:32:54.135" v="0"/>
            <ac:spMkLst>
              <pc:docMk/>
              <pc:sldMasterMk cId="0" sldId="2147483648"/>
              <pc:sldLayoutMk cId="0" sldId="2147483657"/>
              <ac:spMk id="77" creationId="{00000000-0000-0000-0000-000000000000}"/>
            </ac:spMkLst>
          </pc:spChg>
        </pc:sldLayoutChg>
        <pc:sldLayoutChg chg="modSp mod">
          <pc:chgData name="Kosola Maisa" userId="S::maisa.kosola_kvps.fi#ext#@univreimsfr.onmicrosoft.com::2c98e99d-c8f5-4cf3-9b72-cf31e513ad72" providerId="AD" clId="Web-{6E69F231-D7EB-4282-87AE-4B849DD33284}" dt="2024-11-28T14:32:55.651" v="2"/>
          <pc:sldLayoutMkLst>
            <pc:docMk/>
            <pc:sldMasterMk cId="0" sldId="2147483648"/>
            <pc:sldLayoutMk cId="0" sldId="2147483658"/>
          </pc:sldLayoutMkLst>
          <pc:spChg chg="mod">
            <ac:chgData name="Kosola Maisa" userId="S::maisa.kosola_kvps.fi#ext#@univreimsfr.onmicrosoft.com::2c98e99d-c8f5-4cf3-9b72-cf31e513ad72" providerId="AD" clId="Web-{6E69F231-D7EB-4282-87AE-4B849DD33284}" dt="2024-11-28T14:32:54.135" v="0"/>
            <ac:spMkLst>
              <pc:docMk/>
              <pc:sldMasterMk cId="0" sldId="2147483648"/>
              <pc:sldLayoutMk cId="0" sldId="2147483658"/>
              <ac:spMk id="83" creationId="{00000000-0000-0000-0000-000000000000}"/>
            </ac:spMkLst>
          </pc:spChg>
        </pc:sldLayoutChg>
        <pc:sldLayoutChg chg="modSp mod">
          <pc:chgData name="Kosola Maisa" userId="S::maisa.kosola_kvps.fi#ext#@univreimsfr.onmicrosoft.com::2c98e99d-c8f5-4cf3-9b72-cf31e513ad72" providerId="AD" clId="Web-{6E69F231-D7EB-4282-87AE-4B849DD33284}" dt="2024-11-28T14:32:55.651" v="2"/>
          <pc:sldLayoutMkLst>
            <pc:docMk/>
            <pc:sldMasterMk cId="0" sldId="2147483648"/>
            <pc:sldLayoutMk cId="0" sldId="2147483659"/>
          </pc:sldLayoutMkLst>
          <pc:spChg chg="mod">
            <ac:chgData name="Kosola Maisa" userId="S::maisa.kosola_kvps.fi#ext#@univreimsfr.onmicrosoft.com::2c98e99d-c8f5-4cf3-9b72-cf31e513ad72" providerId="AD" clId="Web-{6E69F231-D7EB-4282-87AE-4B849DD33284}" dt="2024-11-28T14:32:54.135" v="0"/>
            <ac:spMkLst>
              <pc:docMk/>
              <pc:sldMasterMk cId="0" sldId="2147483648"/>
              <pc:sldLayoutMk cId="0" sldId="2147483659"/>
              <ac:spMk id="89" creationId="{00000000-0000-0000-0000-000000000000}"/>
            </ac:spMkLst>
          </pc:spChg>
        </pc:sldLayoutChg>
      </pc:sldMasterChg>
    </pc:docChg>
  </pc:docChgLst>
  <pc:docChgLst>
    <pc:chgData name="Ojala Krista" userId="f0ba6cd0-c5fd-43c9-a651-72ef6fcfc64d" providerId="ADAL" clId="{A1A6CD8C-142E-42C1-A610-771541E6A130}"/>
    <pc:docChg chg="custSel modSld">
      <pc:chgData name="Ojala Krista" userId="f0ba6cd0-c5fd-43c9-a651-72ef6fcfc64d" providerId="ADAL" clId="{A1A6CD8C-142E-42C1-A610-771541E6A130}" dt="2024-10-04T08:10:09.008" v="89"/>
      <pc:docMkLst>
        <pc:docMk/>
      </pc:docMkLst>
      <pc:sldChg chg="modSp mod">
        <pc:chgData name="Ojala Krista" userId="f0ba6cd0-c5fd-43c9-a651-72ef6fcfc64d" providerId="ADAL" clId="{A1A6CD8C-142E-42C1-A610-771541E6A130}" dt="2024-09-20T08:47:22.689" v="53" actId="1076"/>
        <pc:sldMkLst>
          <pc:docMk/>
          <pc:sldMk cId="0" sldId="256"/>
        </pc:sldMkLst>
        <pc:spChg chg="mod">
          <ac:chgData name="Ojala Krista" userId="f0ba6cd0-c5fd-43c9-a651-72ef6fcfc64d" providerId="ADAL" clId="{A1A6CD8C-142E-42C1-A610-771541E6A130}" dt="2024-09-20T08:47:22.689" v="53" actId="1076"/>
          <ac:spMkLst>
            <pc:docMk/>
            <pc:sldMk cId="0" sldId="256"/>
            <ac:spMk id="99" creationId="{00000000-0000-0000-0000-000000000000}"/>
          </ac:spMkLst>
        </pc:spChg>
        <pc:spChg chg="mod">
          <ac:chgData name="Ojala Krista" userId="f0ba6cd0-c5fd-43c9-a651-72ef6fcfc64d" providerId="ADAL" clId="{A1A6CD8C-142E-42C1-A610-771541E6A130}" dt="2024-09-20T08:46:44.490" v="25" actId="20577"/>
          <ac:spMkLst>
            <pc:docMk/>
            <pc:sldMk cId="0" sldId="256"/>
            <ac:spMk id="105" creationId="{00000000-0000-0000-0000-000000000000}"/>
          </ac:spMkLst>
        </pc:spChg>
      </pc:sldChg>
      <pc:sldChg chg="modSp mod">
        <pc:chgData name="Ojala Krista" userId="f0ba6cd0-c5fd-43c9-a651-72ef6fcfc64d" providerId="ADAL" clId="{A1A6CD8C-142E-42C1-A610-771541E6A130}" dt="2024-10-04T08:06:35.979" v="82" actId="1076"/>
        <pc:sldMkLst>
          <pc:docMk/>
          <pc:sldMk cId="1314171282" sldId="263"/>
        </pc:sldMkLst>
        <pc:spChg chg="mod">
          <ac:chgData name="Ojala Krista" userId="f0ba6cd0-c5fd-43c9-a651-72ef6fcfc64d" providerId="ADAL" clId="{A1A6CD8C-142E-42C1-A610-771541E6A130}" dt="2024-10-04T08:06:35.979" v="82" actId="1076"/>
          <ac:spMkLst>
            <pc:docMk/>
            <pc:sldMk cId="1314171282" sldId="263"/>
            <ac:spMk id="3" creationId="{1327AC78-4567-EDE7-CC45-E35C93DAA7BE}"/>
          </ac:spMkLst>
        </pc:spChg>
        <pc:spChg chg="mod">
          <ac:chgData name="Ojala Krista" userId="f0ba6cd0-c5fd-43c9-a651-72ef6fcfc64d" providerId="ADAL" clId="{A1A6CD8C-142E-42C1-A610-771541E6A130}" dt="2024-10-04T08:06:29.253" v="80" actId="404"/>
          <ac:spMkLst>
            <pc:docMk/>
            <pc:sldMk cId="1314171282" sldId="263"/>
            <ac:spMk id="13" creationId="{4AFB8E46-F25C-24F4-A5AE-77D5D65E24CB}"/>
          </ac:spMkLst>
        </pc:spChg>
      </pc:sldChg>
      <pc:sldChg chg="modSp mod">
        <pc:chgData name="Ojala Krista" userId="f0ba6cd0-c5fd-43c9-a651-72ef6fcfc64d" providerId="ADAL" clId="{A1A6CD8C-142E-42C1-A610-771541E6A130}" dt="2024-09-20T08:47:50.004" v="58"/>
        <pc:sldMkLst>
          <pc:docMk/>
          <pc:sldMk cId="3338224472" sldId="264"/>
        </pc:sldMkLst>
        <pc:spChg chg="mod">
          <ac:chgData name="Ojala Krista" userId="f0ba6cd0-c5fd-43c9-a651-72ef6fcfc64d" providerId="ADAL" clId="{A1A6CD8C-142E-42C1-A610-771541E6A130}" dt="2024-09-20T08:47:42.120" v="55" actId="1076"/>
          <ac:spMkLst>
            <pc:docMk/>
            <pc:sldMk cId="3338224472" sldId="264"/>
            <ac:spMk id="4" creationId="{2295E068-1D18-72E4-5D36-885B3DB21FBE}"/>
          </ac:spMkLst>
        </pc:spChg>
        <pc:spChg chg="mod">
          <ac:chgData name="Ojala Krista" userId="f0ba6cd0-c5fd-43c9-a651-72ef6fcfc64d" providerId="ADAL" clId="{A1A6CD8C-142E-42C1-A610-771541E6A130}" dt="2024-09-20T08:47:50.004" v="58"/>
          <ac:spMkLst>
            <pc:docMk/>
            <pc:sldMk cId="3338224472" sldId="264"/>
            <ac:spMk id="10" creationId="{963B4023-37B6-DE9C-0B4E-36A50CA2D9B0}"/>
          </ac:spMkLst>
        </pc:spChg>
      </pc:sldChg>
      <pc:sldChg chg="modSp">
        <pc:chgData name="Ojala Krista" userId="f0ba6cd0-c5fd-43c9-a651-72ef6fcfc64d" providerId="ADAL" clId="{A1A6CD8C-142E-42C1-A610-771541E6A130}" dt="2024-09-20T08:49:13.272" v="63"/>
        <pc:sldMkLst>
          <pc:docMk/>
          <pc:sldMk cId="2243484853" sldId="267"/>
        </pc:sldMkLst>
        <pc:spChg chg="mod">
          <ac:chgData name="Ojala Krista" userId="f0ba6cd0-c5fd-43c9-a651-72ef6fcfc64d" providerId="ADAL" clId="{A1A6CD8C-142E-42C1-A610-771541E6A130}" dt="2024-09-20T08:49:13.272" v="63"/>
          <ac:spMkLst>
            <pc:docMk/>
            <pc:sldMk cId="2243484853" sldId="267"/>
            <ac:spMk id="8" creationId="{EAFB4243-0EFA-91A0-6EFA-CE8EFDC7C19E}"/>
          </ac:spMkLst>
        </pc:spChg>
        <pc:spChg chg="mod">
          <ac:chgData name="Ojala Krista" userId="f0ba6cd0-c5fd-43c9-a651-72ef6fcfc64d" providerId="ADAL" clId="{A1A6CD8C-142E-42C1-A610-771541E6A130}" dt="2024-09-20T08:49:08.842" v="62"/>
          <ac:spMkLst>
            <pc:docMk/>
            <pc:sldMk cId="2243484853" sldId="267"/>
            <ac:spMk id="9" creationId="{74BEE1D6-B949-BBD2-6162-8EA168E6A960}"/>
          </ac:spMkLst>
        </pc:spChg>
      </pc:sldChg>
      <pc:sldChg chg="modSp mod">
        <pc:chgData name="Ojala Krista" userId="f0ba6cd0-c5fd-43c9-a651-72ef6fcfc64d" providerId="ADAL" clId="{A1A6CD8C-142E-42C1-A610-771541E6A130}" dt="2024-09-26T11:16:25.010" v="72" actId="1076"/>
        <pc:sldMkLst>
          <pc:docMk/>
          <pc:sldMk cId="1381999691" sldId="268"/>
        </pc:sldMkLst>
        <pc:picChg chg="mod">
          <ac:chgData name="Ojala Krista" userId="f0ba6cd0-c5fd-43c9-a651-72ef6fcfc64d" providerId="ADAL" clId="{A1A6CD8C-142E-42C1-A610-771541E6A130}" dt="2024-09-26T11:16:25.010" v="72" actId="1076"/>
          <ac:picMkLst>
            <pc:docMk/>
            <pc:sldMk cId="1381999691" sldId="268"/>
            <ac:picMk id="2" creationId="{A4367DA8-22B8-2A81-E77E-B7DA87D79A10}"/>
          </ac:picMkLst>
        </pc:picChg>
      </pc:sldChg>
      <pc:sldChg chg="modSp">
        <pc:chgData name="Ojala Krista" userId="f0ba6cd0-c5fd-43c9-a651-72ef6fcfc64d" providerId="ADAL" clId="{A1A6CD8C-142E-42C1-A610-771541E6A130}" dt="2024-09-26T11:16:15.420" v="71"/>
        <pc:sldMkLst>
          <pc:docMk/>
          <pc:sldMk cId="1058186687" sldId="269"/>
        </pc:sldMkLst>
        <pc:spChg chg="mod">
          <ac:chgData name="Ojala Krista" userId="f0ba6cd0-c5fd-43c9-a651-72ef6fcfc64d" providerId="ADAL" clId="{A1A6CD8C-142E-42C1-A610-771541E6A130}" dt="2024-09-26T11:16:04.889" v="69"/>
          <ac:spMkLst>
            <pc:docMk/>
            <pc:sldMk cId="1058186687" sldId="269"/>
            <ac:spMk id="5" creationId="{91A341BA-C88E-5C99-1477-B839799ECDE4}"/>
          </ac:spMkLst>
        </pc:spChg>
        <pc:spChg chg="mod">
          <ac:chgData name="Ojala Krista" userId="f0ba6cd0-c5fd-43c9-a651-72ef6fcfc64d" providerId="ADAL" clId="{A1A6CD8C-142E-42C1-A610-771541E6A130}" dt="2024-09-26T11:15:45.116" v="66"/>
          <ac:spMkLst>
            <pc:docMk/>
            <pc:sldMk cId="1058186687" sldId="269"/>
            <ac:spMk id="10" creationId="{4FAC59E2-D91B-7CE7-EE85-06338CC55F7C}"/>
          </ac:spMkLst>
        </pc:spChg>
        <pc:spChg chg="mod">
          <ac:chgData name="Ojala Krista" userId="f0ba6cd0-c5fd-43c9-a651-72ef6fcfc64d" providerId="ADAL" clId="{A1A6CD8C-142E-42C1-A610-771541E6A130}" dt="2024-09-26T11:16:15.420" v="71"/>
          <ac:spMkLst>
            <pc:docMk/>
            <pc:sldMk cId="1058186687" sldId="269"/>
            <ac:spMk id="13" creationId="{1063CEF1-A8F6-524B-1CE7-146037B26183}"/>
          </ac:spMkLst>
        </pc:spChg>
        <pc:spChg chg="mod">
          <ac:chgData name="Ojala Krista" userId="f0ba6cd0-c5fd-43c9-a651-72ef6fcfc64d" providerId="ADAL" clId="{A1A6CD8C-142E-42C1-A610-771541E6A130}" dt="2024-09-26T11:16:01.993" v="68"/>
          <ac:spMkLst>
            <pc:docMk/>
            <pc:sldMk cId="1058186687" sldId="269"/>
            <ac:spMk id="14" creationId="{0A0ED9F0-F0C5-4FB2-03D5-B24EDC3FDB02}"/>
          </ac:spMkLst>
        </pc:spChg>
        <pc:spChg chg="mod">
          <ac:chgData name="Ojala Krista" userId="f0ba6cd0-c5fd-43c9-a651-72ef6fcfc64d" providerId="ADAL" clId="{A1A6CD8C-142E-42C1-A610-771541E6A130}" dt="2024-09-26T11:16:07.704" v="70"/>
          <ac:spMkLst>
            <pc:docMk/>
            <pc:sldMk cId="1058186687" sldId="269"/>
            <ac:spMk id="16" creationId="{C6E41802-6451-AF65-65B3-817613DBA804}"/>
          </ac:spMkLst>
        </pc:spChg>
        <pc:spChg chg="mod">
          <ac:chgData name="Ojala Krista" userId="f0ba6cd0-c5fd-43c9-a651-72ef6fcfc64d" providerId="ADAL" clId="{A1A6CD8C-142E-42C1-A610-771541E6A130}" dt="2024-09-26T11:15:56.955" v="67"/>
          <ac:spMkLst>
            <pc:docMk/>
            <pc:sldMk cId="1058186687" sldId="269"/>
            <ac:spMk id="17" creationId="{6E8C4E63-3DFB-19CF-B29D-18A3E17BF99B}"/>
          </ac:spMkLst>
        </pc:spChg>
      </pc:sldChg>
      <pc:sldChg chg="modSp">
        <pc:chgData name="Ojala Krista" userId="f0ba6cd0-c5fd-43c9-a651-72ef6fcfc64d" providerId="ADAL" clId="{A1A6CD8C-142E-42C1-A610-771541E6A130}" dt="2024-09-26T11:15:38.490" v="65"/>
        <pc:sldMkLst>
          <pc:docMk/>
          <pc:sldMk cId="2263374753" sldId="270"/>
        </pc:sldMkLst>
        <pc:spChg chg="mod">
          <ac:chgData name="Ojala Krista" userId="f0ba6cd0-c5fd-43c9-a651-72ef6fcfc64d" providerId="ADAL" clId="{A1A6CD8C-142E-42C1-A610-771541E6A130}" dt="2024-09-26T11:15:19.349" v="64"/>
          <ac:spMkLst>
            <pc:docMk/>
            <pc:sldMk cId="2263374753" sldId="270"/>
            <ac:spMk id="10" creationId="{86E602E3-B7C8-F939-C86A-C12F4C9DCB5D}"/>
          </ac:spMkLst>
        </pc:spChg>
        <pc:spChg chg="mod">
          <ac:chgData name="Ojala Krista" userId="f0ba6cd0-c5fd-43c9-a651-72ef6fcfc64d" providerId="ADAL" clId="{A1A6CD8C-142E-42C1-A610-771541E6A130}" dt="2024-09-26T11:15:38.490" v="65"/>
          <ac:spMkLst>
            <pc:docMk/>
            <pc:sldMk cId="2263374753" sldId="270"/>
            <ac:spMk id="13" creationId="{77D50D44-4ADF-EE7A-C3D3-AD88AE7F3E11}"/>
          </ac:spMkLst>
        </pc:spChg>
      </pc:sldChg>
      <pc:sldChg chg="modSp">
        <pc:chgData name="Ojala Krista" userId="f0ba6cd0-c5fd-43c9-a651-72ef6fcfc64d" providerId="ADAL" clId="{A1A6CD8C-142E-42C1-A610-771541E6A130}" dt="2024-10-04T08:10:09.008" v="89"/>
        <pc:sldMkLst>
          <pc:docMk/>
          <pc:sldMk cId="2462292404" sldId="271"/>
        </pc:sldMkLst>
        <pc:spChg chg="mod">
          <ac:chgData name="Ojala Krista" userId="f0ba6cd0-c5fd-43c9-a651-72ef6fcfc64d" providerId="ADAL" clId="{A1A6CD8C-142E-42C1-A610-771541E6A130}" dt="2024-10-04T08:09:58.058" v="87"/>
          <ac:spMkLst>
            <pc:docMk/>
            <pc:sldMk cId="2462292404" sldId="271"/>
            <ac:spMk id="8" creationId="{85DC4BAB-4C57-ADD9-5F5A-B6F61FF43F55}"/>
          </ac:spMkLst>
        </pc:spChg>
        <pc:spChg chg="mod">
          <ac:chgData name="Ojala Krista" userId="f0ba6cd0-c5fd-43c9-a651-72ef6fcfc64d" providerId="ADAL" clId="{A1A6CD8C-142E-42C1-A610-771541E6A130}" dt="2024-10-04T08:10:09.008" v="89"/>
          <ac:spMkLst>
            <pc:docMk/>
            <pc:sldMk cId="2462292404" sldId="271"/>
            <ac:spMk id="10" creationId="{D6F72278-4C97-659B-FDE0-D24D719D040C}"/>
          </ac:spMkLst>
        </pc:spChg>
        <pc:spChg chg="mod">
          <ac:chgData name="Ojala Krista" userId="f0ba6cd0-c5fd-43c9-a651-72ef6fcfc64d" providerId="ADAL" clId="{A1A6CD8C-142E-42C1-A610-771541E6A130}" dt="2024-10-04T08:10:04.638" v="88"/>
          <ac:spMkLst>
            <pc:docMk/>
            <pc:sldMk cId="2462292404" sldId="271"/>
            <ac:spMk id="13" creationId="{730CC468-F4F1-8AF8-36F3-0EBF4F36C20D}"/>
          </ac:spMkLst>
        </pc:spChg>
      </pc:sldChg>
      <pc:sldChg chg="modSp">
        <pc:chgData name="Ojala Krista" userId="f0ba6cd0-c5fd-43c9-a651-72ef6fcfc64d" providerId="ADAL" clId="{A1A6CD8C-142E-42C1-A610-771541E6A130}" dt="2024-09-20T08:48:26.226" v="61"/>
        <pc:sldMkLst>
          <pc:docMk/>
          <pc:sldMk cId="3585725805" sldId="272"/>
        </pc:sldMkLst>
        <pc:spChg chg="mod">
          <ac:chgData name="Ojala Krista" userId="f0ba6cd0-c5fd-43c9-a651-72ef6fcfc64d" providerId="ADAL" clId="{A1A6CD8C-142E-42C1-A610-771541E6A130}" dt="2024-09-20T08:48:18.888" v="60"/>
          <ac:spMkLst>
            <pc:docMk/>
            <pc:sldMk cId="3585725805" sldId="272"/>
            <ac:spMk id="5" creationId="{B2CF1A19-12BE-45E6-A3A8-2A36CA442BE7}"/>
          </ac:spMkLst>
        </pc:spChg>
        <pc:spChg chg="mod">
          <ac:chgData name="Ojala Krista" userId="f0ba6cd0-c5fd-43c9-a651-72ef6fcfc64d" providerId="ADAL" clId="{A1A6CD8C-142E-42C1-A610-771541E6A130}" dt="2024-09-20T08:48:26.226" v="61"/>
          <ac:spMkLst>
            <pc:docMk/>
            <pc:sldMk cId="3585725805" sldId="272"/>
            <ac:spMk id="10" creationId="{6881002B-B097-7235-EC89-B23E9108B382}"/>
          </ac:spMkLst>
        </pc:spChg>
        <pc:spChg chg="mod">
          <ac:chgData name="Ojala Krista" userId="f0ba6cd0-c5fd-43c9-a651-72ef6fcfc64d" providerId="ADAL" clId="{A1A6CD8C-142E-42C1-A610-771541E6A130}" dt="2024-09-20T08:48:01.695" v="59"/>
          <ac:spMkLst>
            <pc:docMk/>
            <pc:sldMk cId="3585725805" sldId="272"/>
            <ac:spMk id="14" creationId="{E816BEAC-717A-8420-BC3D-D6BA7FFD32F7}"/>
          </ac:spMkLst>
        </pc:spChg>
      </pc:sldChg>
      <pc:sldChg chg="modSp mod">
        <pc:chgData name="Ojala Krista" userId="f0ba6cd0-c5fd-43c9-a651-72ef6fcfc64d" providerId="ADAL" clId="{A1A6CD8C-142E-42C1-A610-771541E6A130}" dt="2024-10-04T08:09:04.468" v="86" actId="1076"/>
        <pc:sldMkLst>
          <pc:docMk/>
          <pc:sldMk cId="1331363520" sldId="274"/>
        </pc:sldMkLst>
        <pc:spChg chg="mod">
          <ac:chgData name="Ojala Krista" userId="f0ba6cd0-c5fd-43c9-a651-72ef6fcfc64d" providerId="ADAL" clId="{A1A6CD8C-142E-42C1-A610-771541E6A130}" dt="2024-10-04T08:09:00.609" v="85"/>
          <ac:spMkLst>
            <pc:docMk/>
            <pc:sldMk cId="1331363520" sldId="274"/>
            <ac:spMk id="2" creationId="{74CEED35-D482-F91A-1D6A-BBBDC11305A4}"/>
          </ac:spMkLst>
        </pc:spChg>
        <pc:spChg chg="mod">
          <ac:chgData name="Ojala Krista" userId="f0ba6cd0-c5fd-43c9-a651-72ef6fcfc64d" providerId="ADAL" clId="{A1A6CD8C-142E-42C1-A610-771541E6A130}" dt="2024-10-04T08:08:55.159" v="83" actId="1076"/>
          <ac:spMkLst>
            <pc:docMk/>
            <pc:sldMk cId="1331363520" sldId="274"/>
            <ac:spMk id="124" creationId="{1B542241-DF41-A024-D1F1-57BF61CD8535}"/>
          </ac:spMkLst>
        </pc:spChg>
        <pc:graphicFrameChg chg="mod">
          <ac:chgData name="Ojala Krista" userId="f0ba6cd0-c5fd-43c9-a651-72ef6fcfc64d" providerId="ADAL" clId="{A1A6CD8C-142E-42C1-A610-771541E6A130}" dt="2024-10-04T08:09:04.468" v="86" actId="1076"/>
          <ac:graphicFrameMkLst>
            <pc:docMk/>
            <pc:sldMk cId="1331363520" sldId="274"/>
            <ac:graphicFrameMk id="3" creationId="{9004F129-2DF5-2BA7-7A42-9EBB9EBACDDC}"/>
          </ac:graphicFrameMkLst>
        </pc:graphicFrameChg>
      </pc:sldChg>
    </pc:docChg>
  </pc:docChgLst>
</pc:chgInfo>
</file>

<file path=ppt/comments/modernComment_10B_85B8DCB5.xml><?xml version="1.0" encoding="utf-8"?>
<p188:cmLst xmlns:a="http://schemas.openxmlformats.org/drawingml/2006/main" xmlns:r="http://schemas.openxmlformats.org/officeDocument/2006/relationships" xmlns:p188="http://schemas.microsoft.com/office/powerpoint/2018/8/main">
  <p188:cm id="{4BB0DECC-C9F8-4EA5-BDB5-6D3256B43FE9}" authorId="{8D11EC43-0644-4393-9AF7-4ED9E2719E57}" created="2024-03-04T15:01:04.798">
    <pc:sldMkLst xmlns:pc="http://schemas.microsoft.com/office/powerpoint/2013/main/command">
      <pc:docMk/>
      <pc:sldMk cId="2243484853" sldId="267"/>
    </pc:sldMkLst>
    <p188:txBody>
      <a:bodyPr/>
      <a:lstStyle/>
      <a:p>
        <a:r>
          <a:rPr lang="en-GB"/>
          <a:t>Written content needed slide 8-12 </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944917-5C06-C74A-8707-8FC5D5CB647F}" type="doc">
      <dgm:prSet loTypeId="urn:microsoft.com/office/officeart/2005/8/layout/venn1" loCatId="" qsTypeId="urn:microsoft.com/office/officeart/2005/8/quickstyle/simple1" qsCatId="simple" csTypeId="urn:microsoft.com/office/officeart/2005/8/colors/accent1_2" csCatId="accent1" phldr="1"/>
      <dgm:spPr/>
    </dgm:pt>
    <dgm:pt modelId="{DD34F958-B963-F24A-A16B-B827375D6E2F}">
      <dgm:prSet phldrT="[Texte]"/>
      <dgm:spPr/>
      <dgm:t>
        <a:bodyPr/>
        <a:lstStyle/>
        <a:p>
          <a:r>
            <a:rPr lang="fr-FR"/>
            <a:t>Kieltäytyminen</a:t>
          </a:r>
        </a:p>
      </dgm:t>
    </dgm:pt>
    <dgm:pt modelId="{E6C8C92B-47EE-E449-A62E-9D71BA155ABC}" type="parTrans" cxnId="{B338BA35-5109-2244-A032-619E2A56A0A4}">
      <dgm:prSet/>
      <dgm:spPr/>
      <dgm:t>
        <a:bodyPr/>
        <a:lstStyle/>
        <a:p>
          <a:endParaRPr lang="fr-FR"/>
        </a:p>
      </dgm:t>
    </dgm:pt>
    <dgm:pt modelId="{0DA83A51-CD90-A94A-BC69-C9F4B74F7285}" type="sibTrans" cxnId="{B338BA35-5109-2244-A032-619E2A56A0A4}">
      <dgm:prSet/>
      <dgm:spPr/>
      <dgm:t>
        <a:bodyPr/>
        <a:lstStyle/>
        <a:p>
          <a:endParaRPr lang="fr-FR"/>
        </a:p>
      </dgm:t>
    </dgm:pt>
    <dgm:pt modelId="{35FCA5E6-2052-FD45-8DD4-04771669CF9E}">
      <dgm:prSet phldrT="[Texte]"/>
      <dgm:spPr/>
      <dgm:t>
        <a:bodyPr/>
        <a:lstStyle/>
        <a:p>
          <a:r>
            <a:rPr lang="fr-FR"/>
            <a:t>Halu saada jotain</a:t>
          </a:r>
        </a:p>
      </dgm:t>
    </dgm:pt>
    <dgm:pt modelId="{2B39EE76-487A-DF4B-9C65-BDA42A03E972}" type="parTrans" cxnId="{BBBA382C-C5BE-5E4E-9511-43AEF9B0D96A}">
      <dgm:prSet/>
      <dgm:spPr/>
      <dgm:t>
        <a:bodyPr/>
        <a:lstStyle/>
        <a:p>
          <a:endParaRPr lang="fr-FR"/>
        </a:p>
      </dgm:t>
    </dgm:pt>
    <dgm:pt modelId="{92291014-B4D7-B147-A87D-54C6896144B0}" type="sibTrans" cxnId="{BBBA382C-C5BE-5E4E-9511-43AEF9B0D96A}">
      <dgm:prSet/>
      <dgm:spPr/>
      <dgm:t>
        <a:bodyPr/>
        <a:lstStyle/>
        <a:p>
          <a:endParaRPr lang="fr-FR"/>
        </a:p>
      </dgm:t>
    </dgm:pt>
    <dgm:pt modelId="{823D8B17-841E-B04B-9196-926761201A8A}">
      <dgm:prSet phldrT="[Texte]"/>
      <dgm:spPr/>
      <dgm:t>
        <a:bodyPr/>
        <a:lstStyle/>
        <a:p>
          <a:r>
            <a:rPr lang="fr-FR"/>
            <a:t>Aikomus osallistua sosiaaliseen vuorovaikutukseen</a:t>
          </a:r>
        </a:p>
      </dgm:t>
    </dgm:pt>
    <dgm:pt modelId="{1982EF31-AC9F-EB49-B93C-C7DAB5A7F8C1}" type="parTrans" cxnId="{96625D50-CA7A-1E41-8B97-A71E3805150A}">
      <dgm:prSet/>
      <dgm:spPr/>
      <dgm:t>
        <a:bodyPr/>
        <a:lstStyle/>
        <a:p>
          <a:endParaRPr lang="fr-FR"/>
        </a:p>
      </dgm:t>
    </dgm:pt>
    <dgm:pt modelId="{97952078-4A3A-074E-9581-C5C40AAF60F1}" type="sibTrans" cxnId="{96625D50-CA7A-1E41-8B97-A71E3805150A}">
      <dgm:prSet/>
      <dgm:spPr/>
      <dgm:t>
        <a:bodyPr/>
        <a:lstStyle/>
        <a:p>
          <a:endParaRPr lang="fr-FR"/>
        </a:p>
      </dgm:t>
    </dgm:pt>
    <dgm:pt modelId="{9FB7F2C8-3D76-7E44-932E-30EB718556F0}">
      <dgm:prSet/>
      <dgm:spPr/>
      <dgm:t>
        <a:bodyPr/>
        <a:lstStyle/>
        <a:p>
          <a:r>
            <a:rPr lang="fr-FR"/>
            <a:t>Tietojen vaihto</a:t>
          </a:r>
        </a:p>
      </dgm:t>
    </dgm:pt>
    <dgm:pt modelId="{C0096191-89FE-4049-8D90-5FB94244C2BD}" type="parTrans" cxnId="{04951E9F-8246-E34D-AD18-F4ABBEB3F053}">
      <dgm:prSet/>
      <dgm:spPr/>
      <dgm:t>
        <a:bodyPr/>
        <a:lstStyle/>
        <a:p>
          <a:endParaRPr lang="fr-FR"/>
        </a:p>
      </dgm:t>
    </dgm:pt>
    <dgm:pt modelId="{30B0DCAE-0079-3240-A23A-E56C89CEA895}" type="sibTrans" cxnId="{04951E9F-8246-E34D-AD18-F4ABBEB3F053}">
      <dgm:prSet/>
      <dgm:spPr/>
      <dgm:t>
        <a:bodyPr/>
        <a:lstStyle/>
        <a:p>
          <a:endParaRPr lang="fr-FR"/>
        </a:p>
      </dgm:t>
    </dgm:pt>
    <dgm:pt modelId="{5318295A-39A3-B74D-B29F-91C935EF8068}" type="pres">
      <dgm:prSet presAssocID="{90944917-5C06-C74A-8707-8FC5D5CB647F}" presName="compositeShape" presStyleCnt="0">
        <dgm:presLayoutVars>
          <dgm:chMax val="7"/>
          <dgm:dir/>
          <dgm:resizeHandles val="exact"/>
        </dgm:presLayoutVars>
      </dgm:prSet>
      <dgm:spPr/>
    </dgm:pt>
    <dgm:pt modelId="{6F19F9A5-0B48-5948-847D-527554046AAB}" type="pres">
      <dgm:prSet presAssocID="{DD34F958-B963-F24A-A16B-B827375D6E2F}" presName="circ1" presStyleLbl="vennNode1" presStyleIdx="0" presStyleCnt="4"/>
      <dgm:spPr/>
    </dgm:pt>
    <dgm:pt modelId="{C089BBFF-D245-C049-AAD8-5256E9E626E5}" type="pres">
      <dgm:prSet presAssocID="{DD34F958-B963-F24A-A16B-B827375D6E2F}" presName="circ1Tx" presStyleLbl="revTx" presStyleIdx="0" presStyleCnt="0">
        <dgm:presLayoutVars>
          <dgm:chMax val="0"/>
          <dgm:chPref val="0"/>
          <dgm:bulletEnabled val="1"/>
        </dgm:presLayoutVars>
      </dgm:prSet>
      <dgm:spPr/>
    </dgm:pt>
    <dgm:pt modelId="{ACF8D1EA-1DD9-CD42-9B4C-EED28ADE3E62}" type="pres">
      <dgm:prSet presAssocID="{35FCA5E6-2052-FD45-8DD4-04771669CF9E}" presName="circ2" presStyleLbl="vennNode1" presStyleIdx="1" presStyleCnt="4"/>
      <dgm:spPr/>
    </dgm:pt>
    <dgm:pt modelId="{BDBA6D40-53CE-374F-B01D-FB8EE51CBFA3}" type="pres">
      <dgm:prSet presAssocID="{35FCA5E6-2052-FD45-8DD4-04771669CF9E}" presName="circ2Tx" presStyleLbl="revTx" presStyleIdx="0" presStyleCnt="0">
        <dgm:presLayoutVars>
          <dgm:chMax val="0"/>
          <dgm:chPref val="0"/>
          <dgm:bulletEnabled val="1"/>
        </dgm:presLayoutVars>
      </dgm:prSet>
      <dgm:spPr/>
    </dgm:pt>
    <dgm:pt modelId="{F4A239BC-6A62-714A-8989-3C12E4AF8B98}" type="pres">
      <dgm:prSet presAssocID="{823D8B17-841E-B04B-9196-926761201A8A}" presName="circ3" presStyleLbl="vennNode1" presStyleIdx="2" presStyleCnt="4"/>
      <dgm:spPr/>
    </dgm:pt>
    <dgm:pt modelId="{CA836AD9-93DA-754C-8D21-834FD73330F6}" type="pres">
      <dgm:prSet presAssocID="{823D8B17-841E-B04B-9196-926761201A8A}" presName="circ3Tx" presStyleLbl="revTx" presStyleIdx="0" presStyleCnt="0">
        <dgm:presLayoutVars>
          <dgm:chMax val="0"/>
          <dgm:chPref val="0"/>
          <dgm:bulletEnabled val="1"/>
        </dgm:presLayoutVars>
      </dgm:prSet>
      <dgm:spPr/>
    </dgm:pt>
    <dgm:pt modelId="{6D6551A7-A606-014D-A6BC-B28EF421B8B1}" type="pres">
      <dgm:prSet presAssocID="{9FB7F2C8-3D76-7E44-932E-30EB718556F0}" presName="circ4" presStyleLbl="vennNode1" presStyleIdx="3" presStyleCnt="4"/>
      <dgm:spPr/>
    </dgm:pt>
    <dgm:pt modelId="{5D8260CE-6B77-2E4D-A290-D49855F73E91}" type="pres">
      <dgm:prSet presAssocID="{9FB7F2C8-3D76-7E44-932E-30EB718556F0}" presName="circ4Tx" presStyleLbl="revTx" presStyleIdx="0" presStyleCnt="0">
        <dgm:presLayoutVars>
          <dgm:chMax val="0"/>
          <dgm:chPref val="0"/>
          <dgm:bulletEnabled val="1"/>
        </dgm:presLayoutVars>
      </dgm:prSet>
      <dgm:spPr/>
    </dgm:pt>
  </dgm:ptLst>
  <dgm:cxnLst>
    <dgm:cxn modelId="{86873D12-AD46-344C-9BFD-B06C2CD18D66}" type="presOf" srcId="{823D8B17-841E-B04B-9196-926761201A8A}" destId="{F4A239BC-6A62-714A-8989-3C12E4AF8B98}" srcOrd="0" destOrd="0" presId="urn:microsoft.com/office/officeart/2005/8/layout/venn1"/>
    <dgm:cxn modelId="{19F62619-A64E-4943-B85F-EFF2514ECBB0}" type="presOf" srcId="{DD34F958-B963-F24A-A16B-B827375D6E2F}" destId="{C089BBFF-D245-C049-AAD8-5256E9E626E5}" srcOrd="1" destOrd="0" presId="urn:microsoft.com/office/officeart/2005/8/layout/venn1"/>
    <dgm:cxn modelId="{7E6BA329-D935-CA43-B63E-DA834F8411C4}" type="presOf" srcId="{9FB7F2C8-3D76-7E44-932E-30EB718556F0}" destId="{6D6551A7-A606-014D-A6BC-B28EF421B8B1}" srcOrd="0" destOrd="0" presId="urn:microsoft.com/office/officeart/2005/8/layout/venn1"/>
    <dgm:cxn modelId="{BBBA382C-C5BE-5E4E-9511-43AEF9B0D96A}" srcId="{90944917-5C06-C74A-8707-8FC5D5CB647F}" destId="{35FCA5E6-2052-FD45-8DD4-04771669CF9E}" srcOrd="1" destOrd="0" parTransId="{2B39EE76-487A-DF4B-9C65-BDA42A03E972}" sibTransId="{92291014-B4D7-B147-A87D-54C6896144B0}"/>
    <dgm:cxn modelId="{75E93D2E-998D-6749-8EA0-EB2ED1860F88}" type="presOf" srcId="{35FCA5E6-2052-FD45-8DD4-04771669CF9E}" destId="{ACF8D1EA-1DD9-CD42-9B4C-EED28ADE3E62}" srcOrd="0" destOrd="0" presId="urn:microsoft.com/office/officeart/2005/8/layout/venn1"/>
    <dgm:cxn modelId="{B338BA35-5109-2244-A032-619E2A56A0A4}" srcId="{90944917-5C06-C74A-8707-8FC5D5CB647F}" destId="{DD34F958-B963-F24A-A16B-B827375D6E2F}" srcOrd="0" destOrd="0" parTransId="{E6C8C92B-47EE-E449-A62E-9D71BA155ABC}" sibTransId="{0DA83A51-CD90-A94A-BC69-C9F4B74F7285}"/>
    <dgm:cxn modelId="{200B203D-88FD-8A4B-82CC-7A3B8A75B195}" type="presOf" srcId="{823D8B17-841E-B04B-9196-926761201A8A}" destId="{CA836AD9-93DA-754C-8D21-834FD73330F6}" srcOrd="1" destOrd="0" presId="urn:microsoft.com/office/officeart/2005/8/layout/venn1"/>
    <dgm:cxn modelId="{96625D50-CA7A-1E41-8B97-A71E3805150A}" srcId="{90944917-5C06-C74A-8707-8FC5D5CB647F}" destId="{823D8B17-841E-B04B-9196-926761201A8A}" srcOrd="2" destOrd="0" parTransId="{1982EF31-AC9F-EB49-B93C-C7DAB5A7F8C1}" sibTransId="{97952078-4A3A-074E-9581-C5C40AAF60F1}"/>
    <dgm:cxn modelId="{B4E99D9D-EA8A-5847-8AFD-03F2B15A8052}" type="presOf" srcId="{35FCA5E6-2052-FD45-8DD4-04771669CF9E}" destId="{BDBA6D40-53CE-374F-B01D-FB8EE51CBFA3}" srcOrd="1" destOrd="0" presId="urn:microsoft.com/office/officeart/2005/8/layout/venn1"/>
    <dgm:cxn modelId="{04951E9F-8246-E34D-AD18-F4ABBEB3F053}" srcId="{90944917-5C06-C74A-8707-8FC5D5CB647F}" destId="{9FB7F2C8-3D76-7E44-932E-30EB718556F0}" srcOrd="3" destOrd="0" parTransId="{C0096191-89FE-4049-8D90-5FB94244C2BD}" sibTransId="{30B0DCAE-0079-3240-A23A-E56C89CEA895}"/>
    <dgm:cxn modelId="{7355C6EA-9C95-DE44-A10A-492449EC9629}" type="presOf" srcId="{DD34F958-B963-F24A-A16B-B827375D6E2F}" destId="{6F19F9A5-0B48-5948-847D-527554046AAB}" srcOrd="0" destOrd="0" presId="urn:microsoft.com/office/officeart/2005/8/layout/venn1"/>
    <dgm:cxn modelId="{FF13B4F5-D93D-944B-9CDE-D7A1DB6B40CF}" type="presOf" srcId="{90944917-5C06-C74A-8707-8FC5D5CB647F}" destId="{5318295A-39A3-B74D-B29F-91C935EF8068}" srcOrd="0" destOrd="0" presId="urn:microsoft.com/office/officeart/2005/8/layout/venn1"/>
    <dgm:cxn modelId="{80D57CFF-67E0-544F-A2D0-59FF026174B9}" type="presOf" srcId="{9FB7F2C8-3D76-7E44-932E-30EB718556F0}" destId="{5D8260CE-6B77-2E4D-A290-D49855F73E91}" srcOrd="1" destOrd="0" presId="urn:microsoft.com/office/officeart/2005/8/layout/venn1"/>
    <dgm:cxn modelId="{8C3D1BD9-C902-9C40-939D-D1ECC3F5396A}" type="presParOf" srcId="{5318295A-39A3-B74D-B29F-91C935EF8068}" destId="{6F19F9A5-0B48-5948-847D-527554046AAB}" srcOrd="0" destOrd="0" presId="urn:microsoft.com/office/officeart/2005/8/layout/venn1"/>
    <dgm:cxn modelId="{9447A525-445E-DF48-B2DA-67CB4F0610D6}" type="presParOf" srcId="{5318295A-39A3-B74D-B29F-91C935EF8068}" destId="{C089BBFF-D245-C049-AAD8-5256E9E626E5}" srcOrd="1" destOrd="0" presId="urn:microsoft.com/office/officeart/2005/8/layout/venn1"/>
    <dgm:cxn modelId="{AD80CF98-6715-A84E-A14C-59B6C6CE9C1C}" type="presParOf" srcId="{5318295A-39A3-B74D-B29F-91C935EF8068}" destId="{ACF8D1EA-1DD9-CD42-9B4C-EED28ADE3E62}" srcOrd="2" destOrd="0" presId="urn:microsoft.com/office/officeart/2005/8/layout/venn1"/>
    <dgm:cxn modelId="{C5565B94-0089-2C4C-BD22-B06CA023EA03}" type="presParOf" srcId="{5318295A-39A3-B74D-B29F-91C935EF8068}" destId="{BDBA6D40-53CE-374F-B01D-FB8EE51CBFA3}" srcOrd="3" destOrd="0" presId="urn:microsoft.com/office/officeart/2005/8/layout/venn1"/>
    <dgm:cxn modelId="{EDCA4780-8FF0-0D44-9F6C-24A8AC767FAE}" type="presParOf" srcId="{5318295A-39A3-B74D-B29F-91C935EF8068}" destId="{F4A239BC-6A62-714A-8989-3C12E4AF8B98}" srcOrd="4" destOrd="0" presId="urn:microsoft.com/office/officeart/2005/8/layout/venn1"/>
    <dgm:cxn modelId="{EF6EEAEE-93E1-A043-8593-26E1038E2C73}" type="presParOf" srcId="{5318295A-39A3-B74D-B29F-91C935EF8068}" destId="{CA836AD9-93DA-754C-8D21-834FD73330F6}" srcOrd="5" destOrd="0" presId="urn:microsoft.com/office/officeart/2005/8/layout/venn1"/>
    <dgm:cxn modelId="{1039F398-A764-7C4A-82E2-9E400766B6D8}" type="presParOf" srcId="{5318295A-39A3-B74D-B29F-91C935EF8068}" destId="{6D6551A7-A606-014D-A6BC-B28EF421B8B1}" srcOrd="6" destOrd="0" presId="urn:microsoft.com/office/officeart/2005/8/layout/venn1"/>
    <dgm:cxn modelId="{D3EE25DA-51B2-DC47-A4E4-790EFD387E4E}" type="presParOf" srcId="{5318295A-39A3-B74D-B29F-91C935EF8068}" destId="{5D8260CE-6B77-2E4D-A290-D49855F73E91}" srcOrd="7"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AA2864-73F6-1249-82C9-334886C8429B}" type="doc">
      <dgm:prSet loTypeId="urn:microsoft.com/office/officeart/2005/8/layout/process5" loCatId="" qsTypeId="urn:microsoft.com/office/officeart/2005/8/quickstyle/simple1" qsCatId="simple" csTypeId="urn:microsoft.com/office/officeart/2005/8/colors/accent1_2" csCatId="accent1" phldr="1"/>
      <dgm:spPr/>
      <dgm:t>
        <a:bodyPr/>
        <a:lstStyle/>
        <a:p>
          <a:endParaRPr lang="fr-FR"/>
        </a:p>
      </dgm:t>
    </dgm:pt>
    <dgm:pt modelId="{3A28FA0E-B08A-DD48-92A1-D5E4A85310D4}">
      <dgm:prSet phldrT="[Texte]"/>
      <dgm:spPr/>
      <dgm:t>
        <a:bodyPr/>
        <a:lstStyle/>
        <a:p>
          <a:r>
            <a:rPr lang="fr-FR"/>
            <a:t>Ennalta tarkoituksellinen käyttäytyminen</a:t>
          </a:r>
        </a:p>
      </dgm:t>
    </dgm:pt>
    <dgm:pt modelId="{F86E4DC9-3A5E-4441-A0E2-BFFF44245706}" type="parTrans" cxnId="{9E539D56-BFCD-C244-880F-7A0255D5BC83}">
      <dgm:prSet/>
      <dgm:spPr/>
      <dgm:t>
        <a:bodyPr/>
        <a:lstStyle/>
        <a:p>
          <a:endParaRPr lang="fr-FR"/>
        </a:p>
      </dgm:t>
    </dgm:pt>
    <dgm:pt modelId="{5251D5C1-BD19-0947-9CD5-3D9E375B140F}" type="sibTrans" cxnId="{9E539D56-BFCD-C244-880F-7A0255D5BC83}">
      <dgm:prSet/>
      <dgm:spPr/>
      <dgm:t>
        <a:bodyPr/>
        <a:lstStyle/>
        <a:p>
          <a:endParaRPr lang="fr-FR"/>
        </a:p>
      </dgm:t>
    </dgm:pt>
    <dgm:pt modelId="{165372C9-BF0C-ED4B-A2B3-D946B32F3E15}">
      <dgm:prSet phldrT="[Texte]"/>
      <dgm:spPr/>
      <dgm:t>
        <a:bodyPr/>
        <a:lstStyle/>
        <a:p>
          <a:r>
            <a:rPr lang="fr-FR"/>
            <a:t>Tahallinen käyttäytyminen</a:t>
          </a:r>
        </a:p>
      </dgm:t>
    </dgm:pt>
    <dgm:pt modelId="{F342ED4A-4E27-8349-BD09-7771FF82CD80}" type="parTrans" cxnId="{204333F1-DBC7-334A-B69C-0100921149D4}">
      <dgm:prSet/>
      <dgm:spPr/>
      <dgm:t>
        <a:bodyPr/>
        <a:lstStyle/>
        <a:p>
          <a:endParaRPr lang="fr-FR"/>
        </a:p>
      </dgm:t>
    </dgm:pt>
    <dgm:pt modelId="{95160CF1-580B-CF43-A3D1-546751304F89}" type="sibTrans" cxnId="{204333F1-DBC7-334A-B69C-0100921149D4}">
      <dgm:prSet/>
      <dgm:spPr/>
      <dgm:t>
        <a:bodyPr/>
        <a:lstStyle/>
        <a:p>
          <a:endParaRPr lang="fr-FR"/>
        </a:p>
      </dgm:t>
    </dgm:pt>
    <dgm:pt modelId="{A4BD232A-C005-B347-9098-08E0A271A42D}">
      <dgm:prSet phldrT="[Texte]"/>
      <dgm:spPr/>
      <dgm:t>
        <a:bodyPr/>
        <a:lstStyle/>
        <a:p>
          <a:r>
            <a:rPr lang="fr-FR"/>
            <a:t>Epätavanomainen viestintä</a:t>
          </a:r>
        </a:p>
      </dgm:t>
    </dgm:pt>
    <dgm:pt modelId="{ADC8B72F-F0CE-A24B-BC07-CC455490B20D}" type="parTrans" cxnId="{AC091BC9-3AA9-7F48-A246-0151E8BA4D4D}">
      <dgm:prSet/>
      <dgm:spPr/>
      <dgm:t>
        <a:bodyPr/>
        <a:lstStyle/>
        <a:p>
          <a:endParaRPr lang="fr-FR"/>
        </a:p>
      </dgm:t>
    </dgm:pt>
    <dgm:pt modelId="{28A14305-BF8B-A94B-AAF5-404D107E9783}" type="sibTrans" cxnId="{AC091BC9-3AA9-7F48-A246-0151E8BA4D4D}">
      <dgm:prSet/>
      <dgm:spPr/>
      <dgm:t>
        <a:bodyPr/>
        <a:lstStyle/>
        <a:p>
          <a:endParaRPr lang="fr-FR"/>
        </a:p>
      </dgm:t>
    </dgm:pt>
    <dgm:pt modelId="{AA6C9F49-7188-C247-9DDB-0EB9387F7E6B}">
      <dgm:prSet phldrT="[Texte]"/>
      <dgm:spPr/>
      <dgm:t>
        <a:bodyPr/>
        <a:lstStyle/>
        <a:p>
          <a:r>
            <a:rPr lang="fr-FR"/>
            <a:t>Perinteinen viestintä</a:t>
          </a:r>
        </a:p>
      </dgm:t>
    </dgm:pt>
    <dgm:pt modelId="{F29A490C-BB9E-8D40-B52E-59AAA81BCACF}" type="parTrans" cxnId="{71A41B65-619C-F149-AF2D-B8C7A6B8CBE2}">
      <dgm:prSet/>
      <dgm:spPr/>
      <dgm:t>
        <a:bodyPr/>
        <a:lstStyle/>
        <a:p>
          <a:endParaRPr lang="fr-FR"/>
        </a:p>
      </dgm:t>
    </dgm:pt>
    <dgm:pt modelId="{9C16C074-3727-4047-AEF7-D45A1300F2B6}" type="sibTrans" cxnId="{71A41B65-619C-F149-AF2D-B8C7A6B8CBE2}">
      <dgm:prSet/>
      <dgm:spPr/>
      <dgm:t>
        <a:bodyPr/>
        <a:lstStyle/>
        <a:p>
          <a:endParaRPr lang="fr-FR"/>
        </a:p>
      </dgm:t>
    </dgm:pt>
    <dgm:pt modelId="{2C0CB28A-D00E-214E-A35B-143363BE5767}">
      <dgm:prSet phldrT="[Texte]"/>
      <dgm:spPr/>
      <dgm:t>
        <a:bodyPr/>
        <a:lstStyle/>
        <a:p>
          <a:r>
            <a:rPr lang="fr-FR"/>
            <a:t>Konkreettiset symbolit
12–24 kuukautta</a:t>
          </a:r>
        </a:p>
      </dgm:t>
    </dgm:pt>
    <dgm:pt modelId="{A97D8323-2B89-0F4C-ACE9-59A2E637F9A6}" type="parTrans" cxnId="{4D954537-339E-4C40-96ED-BE3F8949055C}">
      <dgm:prSet/>
      <dgm:spPr/>
      <dgm:t>
        <a:bodyPr/>
        <a:lstStyle/>
        <a:p>
          <a:endParaRPr lang="fr-FR"/>
        </a:p>
      </dgm:t>
    </dgm:pt>
    <dgm:pt modelId="{9DFB454E-E15B-BC40-BB6E-7587BA5B98DD}" type="sibTrans" cxnId="{4D954537-339E-4C40-96ED-BE3F8949055C}">
      <dgm:prSet/>
      <dgm:spPr/>
      <dgm:t>
        <a:bodyPr/>
        <a:lstStyle/>
        <a:p>
          <a:endParaRPr lang="fr-FR"/>
        </a:p>
      </dgm:t>
    </dgm:pt>
    <dgm:pt modelId="{AAA3F6CA-4274-274E-B84E-B6DC9839C53F}">
      <dgm:prSet phldrT="[Texte]"/>
      <dgm:spPr/>
      <dgm:t>
        <a:bodyPr/>
        <a:lstStyle/>
        <a:p>
          <a:r>
            <a:rPr lang="fr-FR"/>
            <a:t>Abstraktit symbolit</a:t>
          </a:r>
        </a:p>
      </dgm:t>
    </dgm:pt>
    <dgm:pt modelId="{48DE3877-BED7-9245-AB7D-91A22C6A9386}" type="parTrans" cxnId="{C93214DE-0D73-8C42-B003-A4D8CD1DD98B}">
      <dgm:prSet/>
      <dgm:spPr/>
      <dgm:t>
        <a:bodyPr/>
        <a:lstStyle/>
        <a:p>
          <a:endParaRPr lang="fr-FR"/>
        </a:p>
      </dgm:t>
    </dgm:pt>
    <dgm:pt modelId="{CDD5BD5A-936F-6F49-BC5C-A2CB46AEC674}" type="sibTrans" cxnId="{C93214DE-0D73-8C42-B003-A4D8CD1DD98B}">
      <dgm:prSet/>
      <dgm:spPr/>
      <dgm:t>
        <a:bodyPr/>
        <a:lstStyle/>
        <a:p>
          <a:endParaRPr lang="fr-FR"/>
        </a:p>
      </dgm:t>
    </dgm:pt>
    <dgm:pt modelId="{53DB9553-9E5D-E94F-BDDA-AC3C6CB3381D}">
      <dgm:prSet phldrT="[Texte]"/>
      <dgm:spPr/>
      <dgm:t>
        <a:bodyPr/>
        <a:lstStyle/>
        <a:p>
          <a:r>
            <a:rPr lang="fr-FR"/>
            <a:t>Kieli</a:t>
          </a:r>
        </a:p>
      </dgm:t>
    </dgm:pt>
    <dgm:pt modelId="{1A67CA51-80F0-574F-B98C-BCDCCC70C038}" type="parTrans" cxnId="{BE3B95B5-9993-9A42-95EE-EC055151FE6B}">
      <dgm:prSet/>
      <dgm:spPr/>
      <dgm:t>
        <a:bodyPr/>
        <a:lstStyle/>
        <a:p>
          <a:endParaRPr lang="fr-FR"/>
        </a:p>
      </dgm:t>
    </dgm:pt>
    <dgm:pt modelId="{CCF97C09-0397-AB44-B086-48DC5828CB55}" type="sibTrans" cxnId="{BE3B95B5-9993-9A42-95EE-EC055151FE6B}">
      <dgm:prSet/>
      <dgm:spPr/>
      <dgm:t>
        <a:bodyPr/>
        <a:lstStyle/>
        <a:p>
          <a:endParaRPr lang="fr-FR"/>
        </a:p>
      </dgm:t>
    </dgm:pt>
    <dgm:pt modelId="{F89590F3-E9B5-2D41-A5E3-B16D91C7307F}">
      <dgm:prSet/>
      <dgm:spPr/>
      <dgm:t>
        <a:bodyPr/>
        <a:lstStyle/>
        <a:p>
          <a:r>
            <a:rPr lang="fr-FR"/>
            <a:t>0-3 kuukautta</a:t>
          </a:r>
        </a:p>
      </dgm:t>
    </dgm:pt>
    <dgm:pt modelId="{9C2A8A16-80C5-9B4B-81B6-B64391E3FF87}" type="parTrans" cxnId="{3BA0CC1D-B44F-6049-99AC-1B3374D2BBF3}">
      <dgm:prSet/>
      <dgm:spPr/>
      <dgm:t>
        <a:bodyPr/>
        <a:lstStyle/>
        <a:p>
          <a:endParaRPr lang="fr-FR"/>
        </a:p>
      </dgm:t>
    </dgm:pt>
    <dgm:pt modelId="{B8C2E122-67A6-444B-80D0-FE524386170A}" type="sibTrans" cxnId="{3BA0CC1D-B44F-6049-99AC-1B3374D2BBF3}">
      <dgm:prSet/>
      <dgm:spPr/>
      <dgm:t>
        <a:bodyPr/>
        <a:lstStyle/>
        <a:p>
          <a:endParaRPr lang="fr-FR"/>
        </a:p>
      </dgm:t>
    </dgm:pt>
    <dgm:pt modelId="{EEBADC26-D8F5-4940-860F-5D5E86E77990}">
      <dgm:prSet phldrT="[Texte]"/>
      <dgm:spPr/>
      <dgm:t>
        <a:bodyPr/>
        <a:lstStyle/>
        <a:p>
          <a:r>
            <a:rPr lang="fr-FR"/>
            <a:t>3-8 kuukautta</a:t>
          </a:r>
        </a:p>
      </dgm:t>
    </dgm:pt>
    <dgm:pt modelId="{49A53F2E-ED76-814F-9E5A-E79573A1F8B2}" type="parTrans" cxnId="{C3A2D634-723D-2D49-A9E4-E0014CFA597A}">
      <dgm:prSet/>
      <dgm:spPr/>
      <dgm:t>
        <a:bodyPr/>
        <a:lstStyle/>
        <a:p>
          <a:endParaRPr lang="fr-FR"/>
        </a:p>
      </dgm:t>
    </dgm:pt>
    <dgm:pt modelId="{75BACB12-188E-3245-9F03-0E07341829F4}" type="sibTrans" cxnId="{C3A2D634-723D-2D49-A9E4-E0014CFA597A}">
      <dgm:prSet/>
      <dgm:spPr/>
      <dgm:t>
        <a:bodyPr/>
        <a:lstStyle/>
        <a:p>
          <a:endParaRPr lang="fr-FR"/>
        </a:p>
      </dgm:t>
    </dgm:pt>
    <dgm:pt modelId="{1C492E6A-CBF5-1E42-ADF0-D69680BB8FBC}">
      <dgm:prSet phldrT="[Texte]"/>
      <dgm:spPr/>
      <dgm:t>
        <a:bodyPr/>
        <a:lstStyle/>
        <a:p>
          <a:r>
            <a:rPr lang="fr-FR"/>
            <a:t>6–12 kuukautta</a:t>
          </a:r>
        </a:p>
      </dgm:t>
    </dgm:pt>
    <dgm:pt modelId="{80690F50-9843-0F40-8634-074F0A5C5AC4}" type="parTrans" cxnId="{EF0B9781-D684-8945-9495-BB441B339C60}">
      <dgm:prSet/>
      <dgm:spPr/>
      <dgm:t>
        <a:bodyPr/>
        <a:lstStyle/>
        <a:p>
          <a:endParaRPr lang="fr-FR"/>
        </a:p>
      </dgm:t>
    </dgm:pt>
    <dgm:pt modelId="{84552AE9-B171-2D4B-8990-935DE907DF1D}" type="sibTrans" cxnId="{EF0B9781-D684-8945-9495-BB441B339C60}">
      <dgm:prSet/>
      <dgm:spPr/>
      <dgm:t>
        <a:bodyPr/>
        <a:lstStyle/>
        <a:p>
          <a:endParaRPr lang="fr-FR"/>
        </a:p>
      </dgm:t>
    </dgm:pt>
    <dgm:pt modelId="{B4BC03CD-8214-0449-949C-58D065A99350}">
      <dgm:prSet phldrT="[Texte]"/>
      <dgm:spPr/>
      <dgm:t>
        <a:bodyPr/>
        <a:lstStyle/>
        <a:p>
          <a:r>
            <a:rPr lang="fr-FR"/>
            <a:t>12–18 kuukautta</a:t>
          </a:r>
        </a:p>
      </dgm:t>
    </dgm:pt>
    <dgm:pt modelId="{BF072B05-7EB9-7E4F-B754-1277430F444B}" type="parTrans" cxnId="{6E91D490-0D5C-6F4E-B24A-3BD543FD4BDC}">
      <dgm:prSet/>
      <dgm:spPr/>
      <dgm:t>
        <a:bodyPr/>
        <a:lstStyle/>
        <a:p>
          <a:endParaRPr lang="fr-FR"/>
        </a:p>
      </dgm:t>
    </dgm:pt>
    <dgm:pt modelId="{437BEF85-DA3B-684C-AFE3-9EA891C5BE24}" type="sibTrans" cxnId="{6E91D490-0D5C-6F4E-B24A-3BD543FD4BDC}">
      <dgm:prSet/>
      <dgm:spPr/>
      <dgm:t>
        <a:bodyPr/>
        <a:lstStyle/>
        <a:p>
          <a:endParaRPr lang="fr-FR"/>
        </a:p>
      </dgm:t>
    </dgm:pt>
    <dgm:pt modelId="{00715CFD-6D93-ED4E-B3C6-00F137363F03}">
      <dgm:prSet phldrT="[Texte]"/>
      <dgm:spPr/>
      <dgm:t>
        <a:bodyPr/>
        <a:lstStyle/>
        <a:p>
          <a:r>
            <a:rPr lang="fr-FR"/>
            <a:t>Konkreettiset symbolit
12–24 kuukautta</a:t>
          </a:r>
        </a:p>
      </dgm:t>
    </dgm:pt>
    <dgm:pt modelId="{4DDC6A92-8814-D149-8D68-2950B26BAAC0}" type="parTrans" cxnId="{313AF9A6-4AC2-5F41-A935-2B8679712E96}">
      <dgm:prSet/>
      <dgm:spPr/>
      <dgm:t>
        <a:bodyPr/>
        <a:lstStyle/>
        <a:p>
          <a:endParaRPr lang="fr-FR"/>
        </a:p>
      </dgm:t>
    </dgm:pt>
    <dgm:pt modelId="{6686FCD5-A1D9-084C-AB3E-2793A8C6B1E2}" type="sibTrans" cxnId="{313AF9A6-4AC2-5F41-A935-2B8679712E96}">
      <dgm:prSet/>
      <dgm:spPr/>
      <dgm:t>
        <a:bodyPr/>
        <a:lstStyle/>
        <a:p>
          <a:endParaRPr lang="fr-FR"/>
        </a:p>
      </dgm:t>
    </dgm:pt>
    <dgm:pt modelId="{4600287A-374A-3C4A-8DB8-C89353E9A6A1}">
      <dgm:prSet phldrT="[Texte]"/>
      <dgm:spPr/>
      <dgm:t>
        <a:bodyPr/>
        <a:lstStyle/>
        <a:p>
          <a:r>
            <a:rPr lang="fr-FR"/>
            <a:t>12–24 kuukautta</a:t>
          </a:r>
        </a:p>
      </dgm:t>
    </dgm:pt>
    <dgm:pt modelId="{14BD059C-6A17-EF41-9C57-50777B2602E2}" type="parTrans" cxnId="{5536FB7E-849B-404B-8E63-AD5E570F3BB3}">
      <dgm:prSet/>
      <dgm:spPr/>
      <dgm:t>
        <a:bodyPr/>
        <a:lstStyle/>
        <a:p>
          <a:endParaRPr lang="fr-FR"/>
        </a:p>
      </dgm:t>
    </dgm:pt>
    <dgm:pt modelId="{2CC4C077-88A5-F74C-99A4-20AB9FC7F459}" type="sibTrans" cxnId="{5536FB7E-849B-404B-8E63-AD5E570F3BB3}">
      <dgm:prSet/>
      <dgm:spPr/>
      <dgm:t>
        <a:bodyPr/>
        <a:lstStyle/>
        <a:p>
          <a:endParaRPr lang="fr-FR"/>
        </a:p>
      </dgm:t>
    </dgm:pt>
    <dgm:pt modelId="{47F08B0F-738D-BA47-8D90-70501F4F0CBE}">
      <dgm:prSet phldrT="[Texte]"/>
      <dgm:spPr/>
      <dgm:t>
        <a:bodyPr/>
        <a:lstStyle/>
        <a:p>
          <a:r>
            <a:rPr lang="fr-FR"/>
            <a:t>noin 24 kuukautta</a:t>
          </a:r>
        </a:p>
      </dgm:t>
    </dgm:pt>
    <dgm:pt modelId="{49DDB596-4645-0949-A6E3-463DE3517CA7}" type="parTrans" cxnId="{6705A91B-CDAE-D444-A60C-E449135B3A51}">
      <dgm:prSet/>
      <dgm:spPr/>
      <dgm:t>
        <a:bodyPr/>
        <a:lstStyle/>
        <a:p>
          <a:endParaRPr lang="fr-FR"/>
        </a:p>
      </dgm:t>
    </dgm:pt>
    <dgm:pt modelId="{B26C7865-ECDD-7B4B-ABC5-ED57BFB0483B}" type="sibTrans" cxnId="{6705A91B-CDAE-D444-A60C-E449135B3A51}">
      <dgm:prSet/>
      <dgm:spPr/>
      <dgm:t>
        <a:bodyPr/>
        <a:lstStyle/>
        <a:p>
          <a:endParaRPr lang="fr-FR"/>
        </a:p>
      </dgm:t>
    </dgm:pt>
    <dgm:pt modelId="{6ED952AD-0302-E44A-BC9D-9DB144BA4F45}">
      <dgm:prSet/>
      <dgm:spPr/>
      <dgm:t>
        <a:bodyPr/>
        <a:lstStyle/>
        <a:p>
          <a:r>
            <a:rPr lang="en-GB">
              <a:solidFill>
                <a:srgbClr val="000000"/>
              </a:solidFill>
              <a:effectLst/>
              <a:latin typeface="Calibri" panose="020F0502020204030204" pitchFamily="34" charset="0"/>
              <a:ea typeface="Calibri" panose="020F0502020204030204" pitchFamily="34" charset="0"/>
            </a:rPr>
            <a:t>body movements, facial expressions, sounds, etc</a:t>
          </a:r>
          <a:endParaRPr lang="fr-FR"/>
        </a:p>
      </dgm:t>
    </dgm:pt>
    <dgm:pt modelId="{6F713E92-6E64-4A43-B033-A6E432436953}" type="parTrans" cxnId="{784C056A-24F9-5145-B839-C97A53418674}">
      <dgm:prSet/>
      <dgm:spPr/>
      <dgm:t>
        <a:bodyPr/>
        <a:lstStyle/>
        <a:p>
          <a:endParaRPr lang="fr-FR"/>
        </a:p>
      </dgm:t>
    </dgm:pt>
    <dgm:pt modelId="{00ED9501-AAE6-9C49-9585-C12EC67D7B57}" type="sibTrans" cxnId="{784C056A-24F9-5145-B839-C97A53418674}">
      <dgm:prSet/>
      <dgm:spPr/>
      <dgm:t>
        <a:bodyPr/>
        <a:lstStyle/>
        <a:p>
          <a:endParaRPr lang="fr-FR"/>
        </a:p>
      </dgm:t>
    </dgm:pt>
    <dgm:pt modelId="{C6B65111-654B-834A-8776-3F6E060A1F26}">
      <dgm:prSet phldrT="[Texte]"/>
      <dgm:spPr/>
      <dgm:t>
        <a:bodyPr/>
        <a:lstStyle/>
        <a:p>
          <a:r>
            <a:rPr lang="fi-FI">
              <a:solidFill>
                <a:srgbClr val="000000"/>
              </a:solidFill>
              <a:effectLst/>
              <a:latin typeface="Calibri" panose="020F0502020204030204" pitchFamily="34" charset="0"/>
              <a:ea typeface="Calibri" panose="020F0502020204030204" pitchFamily="34" charset="0"/>
            </a:rPr>
            <a:t>kehon liikkeet, ilmeet, ääntelyt, katsekontakti ja katse</a:t>
          </a:r>
          <a:endParaRPr lang="fr-FR"/>
        </a:p>
      </dgm:t>
    </dgm:pt>
    <dgm:pt modelId="{CAA5CCDF-93F6-4F4E-9BE8-7C3F87B6865E}" type="parTrans" cxnId="{FE608AC0-4A0A-4B41-A92C-BEFE9E9F5EE7}">
      <dgm:prSet/>
      <dgm:spPr/>
      <dgm:t>
        <a:bodyPr/>
        <a:lstStyle/>
        <a:p>
          <a:endParaRPr lang="fr-FR"/>
        </a:p>
      </dgm:t>
    </dgm:pt>
    <dgm:pt modelId="{B62F9B38-9F05-B74D-B030-83DA5F88ED3D}" type="sibTrans" cxnId="{FE608AC0-4A0A-4B41-A92C-BEFE9E9F5EE7}">
      <dgm:prSet/>
      <dgm:spPr/>
      <dgm:t>
        <a:bodyPr/>
        <a:lstStyle/>
        <a:p>
          <a:endParaRPr lang="fr-FR"/>
        </a:p>
      </dgm:t>
    </dgm:pt>
    <dgm:pt modelId="{C2FF7C23-EDF1-EB43-ACC8-5C37B179BFA9}">
      <dgm:prSet phldrT="[Texte]"/>
      <dgm:spPr/>
      <dgm:t>
        <a:bodyPr/>
        <a:lstStyle/>
        <a:p>
          <a:r>
            <a:rPr lang="fi-FI">
              <a:solidFill>
                <a:srgbClr val="000000"/>
              </a:solidFill>
              <a:effectLst/>
              <a:latin typeface="Calibri" panose="020F0502020204030204" pitchFamily="34" charset="0"/>
              <a:ea typeface="Calibri" panose="020F0502020204030204" pitchFamily="34" charset="0"/>
            </a:rPr>
            <a:t>ääntely, ilmeet ja yksinkertaiset eleet</a:t>
          </a:r>
          <a:endParaRPr lang="fr-FR"/>
        </a:p>
      </dgm:t>
    </dgm:pt>
    <dgm:pt modelId="{0D386B66-BC51-CB4E-AB4B-DB8D1DE157E2}" type="sibTrans" cxnId="{90E10DE1-993B-6449-AC5D-DDA586AD4AF5}">
      <dgm:prSet/>
      <dgm:spPr/>
      <dgm:t>
        <a:bodyPr/>
        <a:lstStyle/>
        <a:p>
          <a:endParaRPr lang="fr-FR"/>
        </a:p>
      </dgm:t>
    </dgm:pt>
    <dgm:pt modelId="{F8451C2D-4B7A-3A4B-9BBE-1F0D2A95B309}" type="parTrans" cxnId="{90E10DE1-993B-6449-AC5D-DDA586AD4AF5}">
      <dgm:prSet/>
      <dgm:spPr/>
      <dgm:t>
        <a:bodyPr/>
        <a:lstStyle/>
        <a:p>
          <a:endParaRPr lang="fr-FR"/>
        </a:p>
      </dgm:t>
    </dgm:pt>
    <dgm:pt modelId="{2E08859F-0F64-BB49-BE71-736B96224388}">
      <dgm:prSet phldrT="[Texte]"/>
      <dgm:spPr/>
      <dgm:t>
        <a:bodyPr/>
        <a:lstStyle/>
        <a:p>
          <a:r>
            <a:rPr lang="en-GB">
              <a:solidFill>
                <a:srgbClr val="000000"/>
              </a:solidFill>
              <a:effectLst/>
              <a:latin typeface="Calibri" panose="020F0502020204030204" pitchFamily="34" charset="0"/>
              <a:ea typeface="Calibri" panose="020F0502020204030204" pitchFamily="34" charset="0"/>
            </a:rPr>
            <a:t>pointing, nodding, or shaking the head, hugging, looking at a person to obtain a desired object</a:t>
          </a:r>
          <a:endParaRPr lang="fr-FR"/>
        </a:p>
      </dgm:t>
    </dgm:pt>
    <dgm:pt modelId="{C688F156-CB90-6949-9337-BE3AE81CC7C5}" type="parTrans" cxnId="{16DB8165-6805-6D4C-9176-7C81625DA1B6}">
      <dgm:prSet/>
      <dgm:spPr/>
      <dgm:t>
        <a:bodyPr/>
        <a:lstStyle/>
        <a:p>
          <a:endParaRPr lang="fr-FR"/>
        </a:p>
      </dgm:t>
    </dgm:pt>
    <dgm:pt modelId="{13834BAD-5F23-FD4D-BCC9-45AF86D7B577}" type="sibTrans" cxnId="{16DB8165-6805-6D4C-9176-7C81625DA1B6}">
      <dgm:prSet/>
      <dgm:spPr/>
      <dgm:t>
        <a:bodyPr/>
        <a:lstStyle/>
        <a:p>
          <a:endParaRPr lang="fr-FR"/>
        </a:p>
      </dgm:t>
    </dgm:pt>
    <dgm:pt modelId="{BFA194B6-9AF4-2D45-8566-F62FD6DC2E14}">
      <dgm:prSet phldrT="[Texte]"/>
      <dgm:spPr/>
      <dgm:t>
        <a:bodyPr/>
        <a:lstStyle/>
        <a:p>
          <a:r>
            <a:rPr lang="fr-FR">
              <a:solidFill>
                <a:schemeClr val="tx1"/>
              </a:solidFill>
            </a:rPr>
            <a:t>Esineiden käyttö, ikoniset eleet</a:t>
          </a:r>
        </a:p>
      </dgm:t>
    </dgm:pt>
    <dgm:pt modelId="{B04BB756-BCCD-0A42-BEF0-752D45A2C3AB}" type="parTrans" cxnId="{05656FA3-13E8-4B42-8072-8DC055BE5F7F}">
      <dgm:prSet/>
      <dgm:spPr/>
      <dgm:t>
        <a:bodyPr/>
        <a:lstStyle/>
        <a:p>
          <a:endParaRPr lang="fr-FR"/>
        </a:p>
      </dgm:t>
    </dgm:pt>
    <dgm:pt modelId="{89531CE5-FD02-F345-8668-9271D98B5940}" type="sibTrans" cxnId="{05656FA3-13E8-4B42-8072-8DC055BE5F7F}">
      <dgm:prSet/>
      <dgm:spPr/>
      <dgm:t>
        <a:bodyPr/>
        <a:lstStyle/>
        <a:p>
          <a:endParaRPr lang="fr-FR"/>
        </a:p>
      </dgm:t>
    </dgm:pt>
    <dgm:pt modelId="{7D01E43D-2807-8843-BCE3-9DC7B1BE27AA}">
      <dgm:prSet phldrT="[Texte]"/>
      <dgm:spPr/>
      <dgm:t>
        <a:bodyPr/>
        <a:lstStyle/>
        <a:p>
          <a:r>
            <a:rPr lang="fi-FI">
              <a:solidFill>
                <a:srgbClr val="000000"/>
              </a:solidFill>
              <a:effectLst/>
              <a:latin typeface="Calibri" panose="020F0502020204030204" pitchFamily="34" charset="0"/>
              <a:ea typeface="Calibri" panose="020F0502020204030204" pitchFamily="34" charset="0"/>
            </a:rPr>
            <a:t>puhe, käsimerkit, pistekirjoitus tai painetut sanat, joita käytetään viestintään</a:t>
          </a:r>
          <a:endParaRPr lang="fr-FR"/>
        </a:p>
      </dgm:t>
    </dgm:pt>
    <dgm:pt modelId="{1BBE2A9A-93E3-DA40-98A1-9B2E64225902}" type="parTrans" cxnId="{C405B0D0-0DC2-CE42-82B0-C71992C203B5}">
      <dgm:prSet/>
      <dgm:spPr/>
      <dgm:t>
        <a:bodyPr/>
        <a:lstStyle/>
        <a:p>
          <a:endParaRPr lang="fr-FR"/>
        </a:p>
      </dgm:t>
    </dgm:pt>
    <dgm:pt modelId="{E20C5AF5-C778-7249-8BA4-73481C32FF72}" type="sibTrans" cxnId="{C405B0D0-0DC2-CE42-82B0-C71992C203B5}">
      <dgm:prSet/>
      <dgm:spPr/>
      <dgm:t>
        <a:bodyPr/>
        <a:lstStyle/>
        <a:p>
          <a:endParaRPr lang="fr-FR"/>
        </a:p>
      </dgm:t>
    </dgm:pt>
    <dgm:pt modelId="{847DC338-B470-164E-AB79-4B26DA7C1F7E}">
      <dgm:prSet phldrT="[Texte]"/>
      <dgm:spPr/>
      <dgm:t>
        <a:bodyPr/>
        <a:lstStyle/>
        <a:p>
          <a:r>
            <a:rPr lang="fi-FI">
              <a:solidFill>
                <a:srgbClr val="000000"/>
              </a:solidFill>
              <a:effectLst/>
              <a:latin typeface="Calibri" panose="020F0502020204030204" pitchFamily="34" charset="0"/>
              <a:ea typeface="Calibri" panose="020F0502020204030204" pitchFamily="34" charset="0"/>
            </a:rPr>
            <a:t>Symbolit (konkreettiset tai abstraktit) yhdistetään 2: </a:t>
          </a:r>
          <a:r>
            <a:rPr lang="fi-FI" err="1">
              <a:solidFill>
                <a:srgbClr val="000000"/>
              </a:solidFill>
              <a:effectLst/>
              <a:latin typeface="Calibri" panose="020F0502020204030204" pitchFamily="34" charset="0"/>
              <a:ea typeface="Calibri" panose="020F0502020204030204" pitchFamily="34" charset="0"/>
            </a:rPr>
            <a:t>lla</a:t>
          </a:r>
          <a:r>
            <a:rPr lang="fi-FI">
              <a:solidFill>
                <a:srgbClr val="000000"/>
              </a:solidFill>
              <a:effectLst/>
              <a:latin typeface="Calibri" panose="020F0502020204030204" pitchFamily="34" charset="0"/>
              <a:ea typeface="Calibri" panose="020F0502020204030204" pitchFamily="34" charset="0"/>
            </a:rPr>
            <a:t> tai 3: </a:t>
          </a:r>
          <a:r>
            <a:rPr lang="fi-FI" err="1">
              <a:solidFill>
                <a:srgbClr val="000000"/>
              </a:solidFill>
              <a:effectLst/>
              <a:latin typeface="Calibri" panose="020F0502020204030204" pitchFamily="34" charset="0"/>
              <a:ea typeface="Calibri" panose="020F0502020204030204" pitchFamily="34" charset="0"/>
            </a:rPr>
            <a:t>lla</a:t>
          </a:r>
          <a:endParaRPr lang="fr-FR"/>
        </a:p>
      </dgm:t>
    </dgm:pt>
    <dgm:pt modelId="{C0CFC29B-42D8-C849-8D60-36E56B17F79D}" type="parTrans" cxnId="{0123FC7F-FBE2-894C-8EC4-B2B4D75902F1}">
      <dgm:prSet/>
      <dgm:spPr/>
      <dgm:t>
        <a:bodyPr/>
        <a:lstStyle/>
        <a:p>
          <a:endParaRPr lang="fr-FR"/>
        </a:p>
      </dgm:t>
    </dgm:pt>
    <dgm:pt modelId="{8AE94723-05C7-1C49-81E0-1817D7B8A3FE}" type="sibTrans" cxnId="{0123FC7F-FBE2-894C-8EC4-B2B4D75902F1}">
      <dgm:prSet/>
      <dgm:spPr/>
      <dgm:t>
        <a:bodyPr/>
        <a:lstStyle/>
        <a:p>
          <a:endParaRPr lang="fr-FR"/>
        </a:p>
      </dgm:t>
    </dgm:pt>
    <dgm:pt modelId="{5DE25793-FB91-4E40-9DDD-2F41BE85551F}" type="pres">
      <dgm:prSet presAssocID="{FCAA2864-73F6-1249-82C9-334886C8429B}" presName="diagram" presStyleCnt="0">
        <dgm:presLayoutVars>
          <dgm:dir/>
          <dgm:resizeHandles val="exact"/>
        </dgm:presLayoutVars>
      </dgm:prSet>
      <dgm:spPr/>
    </dgm:pt>
    <dgm:pt modelId="{2A38AB32-D6FC-2647-A66B-2EEA98CD5E7C}" type="pres">
      <dgm:prSet presAssocID="{3A28FA0E-B08A-DD48-92A1-D5E4A85310D4}" presName="node" presStyleLbl="node1" presStyleIdx="0" presStyleCnt="7">
        <dgm:presLayoutVars>
          <dgm:bulletEnabled val="1"/>
        </dgm:presLayoutVars>
      </dgm:prSet>
      <dgm:spPr/>
    </dgm:pt>
    <dgm:pt modelId="{4461D9C4-723F-5746-AB88-C7C1C193783A}" type="pres">
      <dgm:prSet presAssocID="{5251D5C1-BD19-0947-9CD5-3D9E375B140F}" presName="sibTrans" presStyleLbl="sibTrans2D1" presStyleIdx="0" presStyleCnt="6"/>
      <dgm:spPr/>
    </dgm:pt>
    <dgm:pt modelId="{09DF6437-9BDA-1049-8709-28FBF2B3291D}" type="pres">
      <dgm:prSet presAssocID="{5251D5C1-BD19-0947-9CD5-3D9E375B140F}" presName="connectorText" presStyleLbl="sibTrans2D1" presStyleIdx="0" presStyleCnt="6"/>
      <dgm:spPr/>
    </dgm:pt>
    <dgm:pt modelId="{9A17AE9E-F66C-8344-8AB2-E320875930BB}" type="pres">
      <dgm:prSet presAssocID="{165372C9-BF0C-ED4B-A2B3-D946B32F3E15}" presName="node" presStyleLbl="node1" presStyleIdx="1" presStyleCnt="7">
        <dgm:presLayoutVars>
          <dgm:bulletEnabled val="1"/>
        </dgm:presLayoutVars>
      </dgm:prSet>
      <dgm:spPr/>
    </dgm:pt>
    <dgm:pt modelId="{5C9E5E5F-FE8C-DE4C-A4C8-F53063DF68D0}" type="pres">
      <dgm:prSet presAssocID="{95160CF1-580B-CF43-A3D1-546751304F89}" presName="sibTrans" presStyleLbl="sibTrans2D1" presStyleIdx="1" presStyleCnt="6"/>
      <dgm:spPr/>
    </dgm:pt>
    <dgm:pt modelId="{1BCFBBB3-6715-B94F-9E88-BFB8CF2CBDEC}" type="pres">
      <dgm:prSet presAssocID="{95160CF1-580B-CF43-A3D1-546751304F89}" presName="connectorText" presStyleLbl="sibTrans2D1" presStyleIdx="1" presStyleCnt="6"/>
      <dgm:spPr/>
    </dgm:pt>
    <dgm:pt modelId="{E19111F8-D694-D84A-8781-D183B9484B30}" type="pres">
      <dgm:prSet presAssocID="{A4BD232A-C005-B347-9098-08E0A271A42D}" presName="node" presStyleLbl="node1" presStyleIdx="2" presStyleCnt="7">
        <dgm:presLayoutVars>
          <dgm:bulletEnabled val="1"/>
        </dgm:presLayoutVars>
      </dgm:prSet>
      <dgm:spPr/>
    </dgm:pt>
    <dgm:pt modelId="{D4BE8D67-74B0-434A-8A75-D215CFCDB7B1}" type="pres">
      <dgm:prSet presAssocID="{28A14305-BF8B-A94B-AAF5-404D107E9783}" presName="sibTrans" presStyleLbl="sibTrans2D1" presStyleIdx="2" presStyleCnt="6"/>
      <dgm:spPr/>
    </dgm:pt>
    <dgm:pt modelId="{C1ADF7EE-B303-6D49-A416-85DC41841EDC}" type="pres">
      <dgm:prSet presAssocID="{28A14305-BF8B-A94B-AAF5-404D107E9783}" presName="connectorText" presStyleLbl="sibTrans2D1" presStyleIdx="2" presStyleCnt="6"/>
      <dgm:spPr/>
    </dgm:pt>
    <dgm:pt modelId="{4B255292-A44C-6F4E-8260-B04A3457AA78}" type="pres">
      <dgm:prSet presAssocID="{AA6C9F49-7188-C247-9DDB-0EB9387F7E6B}" presName="node" presStyleLbl="node1" presStyleIdx="3" presStyleCnt="7">
        <dgm:presLayoutVars>
          <dgm:bulletEnabled val="1"/>
        </dgm:presLayoutVars>
      </dgm:prSet>
      <dgm:spPr/>
    </dgm:pt>
    <dgm:pt modelId="{DFE42F39-6847-444C-9AED-B604F903756C}" type="pres">
      <dgm:prSet presAssocID="{9C16C074-3727-4047-AEF7-D45A1300F2B6}" presName="sibTrans" presStyleLbl="sibTrans2D1" presStyleIdx="3" presStyleCnt="6"/>
      <dgm:spPr/>
    </dgm:pt>
    <dgm:pt modelId="{B329FB84-D0E2-F240-976D-F7B6024C7338}" type="pres">
      <dgm:prSet presAssocID="{9C16C074-3727-4047-AEF7-D45A1300F2B6}" presName="connectorText" presStyleLbl="sibTrans2D1" presStyleIdx="3" presStyleCnt="6"/>
      <dgm:spPr/>
    </dgm:pt>
    <dgm:pt modelId="{F6BEB4CC-8852-FA4D-B880-F6A23FDBA614}" type="pres">
      <dgm:prSet presAssocID="{2C0CB28A-D00E-214E-A35B-143363BE5767}" presName="node" presStyleLbl="node1" presStyleIdx="4" presStyleCnt="7">
        <dgm:presLayoutVars>
          <dgm:bulletEnabled val="1"/>
        </dgm:presLayoutVars>
      </dgm:prSet>
      <dgm:spPr/>
    </dgm:pt>
    <dgm:pt modelId="{C6A25634-C817-344E-8B10-8DE88FB1C4F4}" type="pres">
      <dgm:prSet presAssocID="{9DFB454E-E15B-BC40-BB6E-7587BA5B98DD}" presName="sibTrans" presStyleLbl="sibTrans2D1" presStyleIdx="4" presStyleCnt="6"/>
      <dgm:spPr/>
    </dgm:pt>
    <dgm:pt modelId="{F76231DD-EF7A-5840-9C72-CC484E051CE1}" type="pres">
      <dgm:prSet presAssocID="{9DFB454E-E15B-BC40-BB6E-7587BA5B98DD}" presName="connectorText" presStyleLbl="sibTrans2D1" presStyleIdx="4" presStyleCnt="6"/>
      <dgm:spPr/>
    </dgm:pt>
    <dgm:pt modelId="{EF07F8F8-CEDE-EA44-A736-6DB3D920BC68}" type="pres">
      <dgm:prSet presAssocID="{AAA3F6CA-4274-274E-B84E-B6DC9839C53F}" presName="node" presStyleLbl="node1" presStyleIdx="5" presStyleCnt="7">
        <dgm:presLayoutVars>
          <dgm:bulletEnabled val="1"/>
        </dgm:presLayoutVars>
      </dgm:prSet>
      <dgm:spPr/>
    </dgm:pt>
    <dgm:pt modelId="{BC6C7148-931D-B044-ABA5-445BD12647D3}" type="pres">
      <dgm:prSet presAssocID="{CDD5BD5A-936F-6F49-BC5C-A2CB46AEC674}" presName="sibTrans" presStyleLbl="sibTrans2D1" presStyleIdx="5" presStyleCnt="6"/>
      <dgm:spPr/>
    </dgm:pt>
    <dgm:pt modelId="{6DA5E5D7-757E-4A4C-80FA-C1A59F21704E}" type="pres">
      <dgm:prSet presAssocID="{CDD5BD5A-936F-6F49-BC5C-A2CB46AEC674}" presName="connectorText" presStyleLbl="sibTrans2D1" presStyleIdx="5" presStyleCnt="6"/>
      <dgm:spPr/>
    </dgm:pt>
    <dgm:pt modelId="{F4581B0C-0308-3143-92F3-12221A118E68}" type="pres">
      <dgm:prSet presAssocID="{53DB9553-9E5D-E94F-BDDA-AC3C6CB3381D}" presName="node" presStyleLbl="node1" presStyleIdx="6" presStyleCnt="7">
        <dgm:presLayoutVars>
          <dgm:bulletEnabled val="1"/>
        </dgm:presLayoutVars>
      </dgm:prSet>
      <dgm:spPr/>
    </dgm:pt>
  </dgm:ptLst>
  <dgm:cxnLst>
    <dgm:cxn modelId="{08CEC104-DC8A-B643-B843-519805A4DBB4}" type="presOf" srcId="{95160CF1-580B-CF43-A3D1-546751304F89}" destId="{5C9E5E5F-FE8C-DE4C-A4C8-F53063DF68D0}" srcOrd="0" destOrd="0" presId="urn:microsoft.com/office/officeart/2005/8/layout/process5"/>
    <dgm:cxn modelId="{CDB33C0E-A807-3A47-9003-91C9E93640DD}" type="presOf" srcId="{847DC338-B470-164E-AB79-4B26DA7C1F7E}" destId="{F4581B0C-0308-3143-92F3-12221A118E68}" srcOrd="0" destOrd="2" presId="urn:microsoft.com/office/officeart/2005/8/layout/process5"/>
    <dgm:cxn modelId="{85754C14-3C51-5146-9E2F-1336E836EC41}" type="presOf" srcId="{BFA194B6-9AF4-2D45-8566-F62FD6DC2E14}" destId="{F6BEB4CC-8852-FA4D-B880-F6A23FDBA614}" srcOrd="0" destOrd="2" presId="urn:microsoft.com/office/officeart/2005/8/layout/process5"/>
    <dgm:cxn modelId="{6705A91B-CDAE-D444-A60C-E449135B3A51}" srcId="{53DB9553-9E5D-E94F-BDDA-AC3C6CB3381D}" destId="{47F08B0F-738D-BA47-8D90-70501F4F0CBE}" srcOrd="0" destOrd="0" parTransId="{49DDB596-4645-0949-A6E3-463DE3517CA7}" sibTransId="{B26C7865-ECDD-7B4B-ABC5-ED57BFB0483B}"/>
    <dgm:cxn modelId="{3BA0CC1D-B44F-6049-99AC-1B3374D2BBF3}" srcId="{3A28FA0E-B08A-DD48-92A1-D5E4A85310D4}" destId="{F89590F3-E9B5-2D41-A5E3-B16D91C7307F}" srcOrd="0" destOrd="0" parTransId="{9C2A8A16-80C5-9B4B-81B6-B64391E3FF87}" sibTransId="{B8C2E122-67A6-444B-80D0-FE524386170A}"/>
    <dgm:cxn modelId="{BE5C7B2C-1F87-3A42-9406-D301BA2A20E9}" type="presOf" srcId="{3A28FA0E-B08A-DD48-92A1-D5E4A85310D4}" destId="{2A38AB32-D6FC-2647-A66B-2EEA98CD5E7C}" srcOrd="0" destOrd="0" presId="urn:microsoft.com/office/officeart/2005/8/layout/process5"/>
    <dgm:cxn modelId="{CD0CA72E-55C2-0B4E-8CB6-80F40D627EFA}" type="presOf" srcId="{165372C9-BF0C-ED4B-A2B3-D946B32F3E15}" destId="{9A17AE9E-F66C-8344-8AB2-E320875930BB}" srcOrd="0" destOrd="0" presId="urn:microsoft.com/office/officeart/2005/8/layout/process5"/>
    <dgm:cxn modelId="{CC8A7332-AB58-7243-867A-A63DAFB5C677}" type="presOf" srcId="{7D01E43D-2807-8843-BCE3-9DC7B1BE27AA}" destId="{EF07F8F8-CEDE-EA44-A736-6DB3D920BC68}" srcOrd="0" destOrd="2" presId="urn:microsoft.com/office/officeart/2005/8/layout/process5"/>
    <dgm:cxn modelId="{C3A2D634-723D-2D49-A9E4-E0014CFA597A}" srcId="{165372C9-BF0C-ED4B-A2B3-D946B32F3E15}" destId="{EEBADC26-D8F5-4940-860F-5D5E86E77990}" srcOrd="0" destOrd="0" parTransId="{49A53F2E-ED76-814F-9E5A-E79573A1F8B2}" sibTransId="{75BACB12-188E-3245-9F03-0E07341829F4}"/>
    <dgm:cxn modelId="{4D954537-339E-4C40-96ED-BE3F8949055C}" srcId="{FCAA2864-73F6-1249-82C9-334886C8429B}" destId="{2C0CB28A-D00E-214E-A35B-143363BE5767}" srcOrd="4" destOrd="0" parTransId="{A97D8323-2B89-0F4C-ACE9-59A2E637F9A6}" sibTransId="{9DFB454E-E15B-BC40-BB6E-7587BA5B98DD}"/>
    <dgm:cxn modelId="{59C6AA38-C84C-824D-9BF4-F5AA581E3C82}" type="presOf" srcId="{CDD5BD5A-936F-6F49-BC5C-A2CB46AEC674}" destId="{BC6C7148-931D-B044-ABA5-445BD12647D3}" srcOrd="0" destOrd="0" presId="urn:microsoft.com/office/officeart/2005/8/layout/process5"/>
    <dgm:cxn modelId="{976C793A-9E45-2245-A196-D3FD5C29C7B1}" type="presOf" srcId="{2E08859F-0F64-BB49-BE71-736B96224388}" destId="{4B255292-A44C-6F4E-8260-B04A3457AA78}" srcOrd="0" destOrd="2" presId="urn:microsoft.com/office/officeart/2005/8/layout/process5"/>
    <dgm:cxn modelId="{B6B8993E-A1FC-0D40-9EEC-EE7EA98DE707}" type="presOf" srcId="{AA6C9F49-7188-C247-9DDB-0EB9387F7E6B}" destId="{4B255292-A44C-6F4E-8260-B04A3457AA78}" srcOrd="0" destOrd="0" presId="urn:microsoft.com/office/officeart/2005/8/layout/process5"/>
    <dgm:cxn modelId="{71A41B65-619C-F149-AF2D-B8C7A6B8CBE2}" srcId="{FCAA2864-73F6-1249-82C9-334886C8429B}" destId="{AA6C9F49-7188-C247-9DDB-0EB9387F7E6B}" srcOrd="3" destOrd="0" parTransId="{F29A490C-BB9E-8D40-B52E-59AAA81BCACF}" sibTransId="{9C16C074-3727-4047-AEF7-D45A1300F2B6}"/>
    <dgm:cxn modelId="{16DB8165-6805-6D4C-9176-7C81625DA1B6}" srcId="{AA6C9F49-7188-C247-9DDB-0EB9387F7E6B}" destId="{2E08859F-0F64-BB49-BE71-736B96224388}" srcOrd="1" destOrd="0" parTransId="{C688F156-CB90-6949-9337-BE3AE81CC7C5}" sibTransId="{13834BAD-5F23-FD4D-BCC9-45AF86D7B577}"/>
    <dgm:cxn modelId="{CDC4AE48-9DC8-F340-A044-B17A27EB7755}" type="presOf" srcId="{47F08B0F-738D-BA47-8D90-70501F4F0CBE}" destId="{F4581B0C-0308-3143-92F3-12221A118E68}" srcOrd="0" destOrd="1" presId="urn:microsoft.com/office/officeart/2005/8/layout/process5"/>
    <dgm:cxn modelId="{784C056A-24F9-5145-B839-C97A53418674}" srcId="{3A28FA0E-B08A-DD48-92A1-D5E4A85310D4}" destId="{6ED952AD-0302-E44A-BC9D-9DB144BA4F45}" srcOrd="1" destOrd="0" parTransId="{6F713E92-6E64-4A43-B033-A6E432436953}" sibTransId="{00ED9501-AAE6-9C49-9585-C12EC67D7B57}"/>
    <dgm:cxn modelId="{F9AEBB6E-4B46-1849-AE4B-7155DB27A690}" type="presOf" srcId="{5251D5C1-BD19-0947-9CD5-3D9E375B140F}" destId="{09DF6437-9BDA-1049-8709-28FBF2B3291D}" srcOrd="1" destOrd="0" presId="urn:microsoft.com/office/officeart/2005/8/layout/process5"/>
    <dgm:cxn modelId="{6C8D2071-62F1-FF4A-8705-D3B687137D94}" type="presOf" srcId="{FCAA2864-73F6-1249-82C9-334886C8429B}" destId="{5DE25793-FB91-4E40-9DDD-2F41BE85551F}" srcOrd="0" destOrd="0" presId="urn:microsoft.com/office/officeart/2005/8/layout/process5"/>
    <dgm:cxn modelId="{76BBB173-39FA-FD4D-A832-213E5AB742FB}" type="presOf" srcId="{A4BD232A-C005-B347-9098-08E0A271A42D}" destId="{E19111F8-D694-D84A-8781-D183B9484B30}" srcOrd="0" destOrd="0" presId="urn:microsoft.com/office/officeart/2005/8/layout/process5"/>
    <dgm:cxn modelId="{9E539D56-BFCD-C244-880F-7A0255D5BC83}" srcId="{FCAA2864-73F6-1249-82C9-334886C8429B}" destId="{3A28FA0E-B08A-DD48-92A1-D5E4A85310D4}" srcOrd="0" destOrd="0" parTransId="{F86E4DC9-3A5E-4441-A0E2-BFFF44245706}" sibTransId="{5251D5C1-BD19-0947-9CD5-3D9E375B140F}"/>
    <dgm:cxn modelId="{87E9757D-E964-4C4F-8584-E851125FF43F}" type="presOf" srcId="{2C0CB28A-D00E-214E-A35B-143363BE5767}" destId="{F6BEB4CC-8852-FA4D-B880-F6A23FDBA614}" srcOrd="0" destOrd="0" presId="urn:microsoft.com/office/officeart/2005/8/layout/process5"/>
    <dgm:cxn modelId="{115F547E-91B0-9E45-9842-E7DB17C1D75F}" type="presOf" srcId="{B4BC03CD-8214-0449-949C-58D065A99350}" destId="{4B255292-A44C-6F4E-8260-B04A3457AA78}" srcOrd="0" destOrd="1" presId="urn:microsoft.com/office/officeart/2005/8/layout/process5"/>
    <dgm:cxn modelId="{5536FB7E-849B-404B-8E63-AD5E570F3BB3}" srcId="{AAA3F6CA-4274-274E-B84E-B6DC9839C53F}" destId="{4600287A-374A-3C4A-8DB8-C89353E9A6A1}" srcOrd="0" destOrd="0" parTransId="{14BD059C-6A17-EF41-9C57-50777B2602E2}" sibTransId="{2CC4C077-88A5-F74C-99A4-20AB9FC7F459}"/>
    <dgm:cxn modelId="{0123FC7F-FBE2-894C-8EC4-B2B4D75902F1}" srcId="{53DB9553-9E5D-E94F-BDDA-AC3C6CB3381D}" destId="{847DC338-B470-164E-AB79-4B26DA7C1F7E}" srcOrd="1" destOrd="0" parTransId="{C0CFC29B-42D8-C849-8D60-36E56B17F79D}" sibTransId="{8AE94723-05C7-1C49-81E0-1817D7B8A3FE}"/>
    <dgm:cxn modelId="{EF0B9781-D684-8945-9495-BB441B339C60}" srcId="{A4BD232A-C005-B347-9098-08E0A271A42D}" destId="{1C492E6A-CBF5-1E42-ADF0-D69680BB8FBC}" srcOrd="0" destOrd="0" parTransId="{80690F50-9843-0F40-8634-074F0A5C5AC4}" sibTransId="{84552AE9-B171-2D4B-8990-935DE907DF1D}"/>
    <dgm:cxn modelId="{DD8B9286-89C0-BB47-868D-CD7234C025B3}" type="presOf" srcId="{F89590F3-E9B5-2D41-A5E3-B16D91C7307F}" destId="{2A38AB32-D6FC-2647-A66B-2EEA98CD5E7C}" srcOrd="0" destOrd="1" presId="urn:microsoft.com/office/officeart/2005/8/layout/process5"/>
    <dgm:cxn modelId="{6423BC87-1FA3-6143-8CFB-E89E85467FEE}" type="presOf" srcId="{CDD5BD5A-936F-6F49-BC5C-A2CB46AEC674}" destId="{6DA5E5D7-757E-4A4C-80FA-C1A59F21704E}" srcOrd="1" destOrd="0" presId="urn:microsoft.com/office/officeart/2005/8/layout/process5"/>
    <dgm:cxn modelId="{EA079789-A49A-8149-9921-8904E6FB5C5A}" type="presOf" srcId="{9C16C074-3727-4047-AEF7-D45A1300F2B6}" destId="{DFE42F39-6847-444C-9AED-B604F903756C}" srcOrd="0" destOrd="0" presId="urn:microsoft.com/office/officeart/2005/8/layout/process5"/>
    <dgm:cxn modelId="{C88E218B-C27D-3549-AAD7-2C279436FBE5}" type="presOf" srcId="{AAA3F6CA-4274-274E-B84E-B6DC9839C53F}" destId="{EF07F8F8-CEDE-EA44-A736-6DB3D920BC68}" srcOrd="0" destOrd="0" presId="urn:microsoft.com/office/officeart/2005/8/layout/process5"/>
    <dgm:cxn modelId="{6E91D490-0D5C-6F4E-B24A-3BD543FD4BDC}" srcId="{AA6C9F49-7188-C247-9DDB-0EB9387F7E6B}" destId="{B4BC03CD-8214-0449-949C-58D065A99350}" srcOrd="0" destOrd="0" parTransId="{BF072B05-7EB9-7E4F-B754-1277430F444B}" sibTransId="{437BEF85-DA3B-684C-AFE3-9EA891C5BE24}"/>
    <dgm:cxn modelId="{6D9A9691-C453-C94F-B000-C10C6B3356A1}" type="presOf" srcId="{1C492E6A-CBF5-1E42-ADF0-D69680BB8FBC}" destId="{E19111F8-D694-D84A-8781-D183B9484B30}" srcOrd="0" destOrd="1" presId="urn:microsoft.com/office/officeart/2005/8/layout/process5"/>
    <dgm:cxn modelId="{7F9E8B95-83CC-0C4C-B5C8-2DD3A95EF91C}" type="presOf" srcId="{9DFB454E-E15B-BC40-BB6E-7587BA5B98DD}" destId="{F76231DD-EF7A-5840-9C72-CC484E051CE1}" srcOrd="1" destOrd="0" presId="urn:microsoft.com/office/officeart/2005/8/layout/process5"/>
    <dgm:cxn modelId="{05656FA3-13E8-4B42-8072-8DC055BE5F7F}" srcId="{2C0CB28A-D00E-214E-A35B-143363BE5767}" destId="{BFA194B6-9AF4-2D45-8566-F62FD6DC2E14}" srcOrd="1" destOrd="0" parTransId="{B04BB756-BCCD-0A42-BEF0-752D45A2C3AB}" sibTransId="{89531CE5-FD02-F345-8668-9271D98B5940}"/>
    <dgm:cxn modelId="{313AF9A6-4AC2-5F41-A935-2B8679712E96}" srcId="{2C0CB28A-D00E-214E-A35B-143363BE5767}" destId="{00715CFD-6D93-ED4E-B3C6-00F137363F03}" srcOrd="0" destOrd="0" parTransId="{4DDC6A92-8814-D149-8D68-2950B26BAAC0}" sibTransId="{6686FCD5-A1D9-084C-AB3E-2793A8C6B1E2}"/>
    <dgm:cxn modelId="{673E97A9-A1D0-FD48-8A26-390D1EA3B8F5}" type="presOf" srcId="{C6B65111-654B-834A-8776-3F6E060A1F26}" destId="{9A17AE9E-F66C-8344-8AB2-E320875930BB}" srcOrd="0" destOrd="2" presId="urn:microsoft.com/office/officeart/2005/8/layout/process5"/>
    <dgm:cxn modelId="{6505CDB0-EE92-6A4A-850A-922651548C60}" type="presOf" srcId="{5251D5C1-BD19-0947-9CD5-3D9E375B140F}" destId="{4461D9C4-723F-5746-AB88-C7C1C193783A}" srcOrd="0" destOrd="0" presId="urn:microsoft.com/office/officeart/2005/8/layout/process5"/>
    <dgm:cxn modelId="{BE3B95B5-9993-9A42-95EE-EC055151FE6B}" srcId="{FCAA2864-73F6-1249-82C9-334886C8429B}" destId="{53DB9553-9E5D-E94F-BDDA-AC3C6CB3381D}" srcOrd="6" destOrd="0" parTransId="{1A67CA51-80F0-574F-B98C-BCDCCC70C038}" sibTransId="{CCF97C09-0397-AB44-B086-48DC5828CB55}"/>
    <dgm:cxn modelId="{356644BD-FC78-7742-B4AD-38067BB52024}" type="presOf" srcId="{53DB9553-9E5D-E94F-BDDA-AC3C6CB3381D}" destId="{F4581B0C-0308-3143-92F3-12221A118E68}" srcOrd="0" destOrd="0" presId="urn:microsoft.com/office/officeart/2005/8/layout/process5"/>
    <dgm:cxn modelId="{FE608AC0-4A0A-4B41-A92C-BEFE9E9F5EE7}" srcId="{165372C9-BF0C-ED4B-A2B3-D946B32F3E15}" destId="{C6B65111-654B-834A-8776-3F6E060A1F26}" srcOrd="1" destOrd="0" parTransId="{CAA5CCDF-93F6-4F4E-9BE8-7C3F87B6865E}" sibTransId="{B62F9B38-9F05-B74D-B030-83DA5F88ED3D}"/>
    <dgm:cxn modelId="{6EF23FC1-7A50-0E41-904A-29FF58542A39}" type="presOf" srcId="{C2FF7C23-EDF1-EB43-ACC8-5C37B179BFA9}" destId="{E19111F8-D694-D84A-8781-D183B9484B30}" srcOrd="0" destOrd="2" presId="urn:microsoft.com/office/officeart/2005/8/layout/process5"/>
    <dgm:cxn modelId="{EBDFEAC6-AE8F-DB4E-B4A4-FC1F57B97E5D}" type="presOf" srcId="{9C16C074-3727-4047-AEF7-D45A1300F2B6}" destId="{B329FB84-D0E2-F240-976D-F7B6024C7338}" srcOrd="1" destOrd="0" presId="urn:microsoft.com/office/officeart/2005/8/layout/process5"/>
    <dgm:cxn modelId="{AC091BC9-3AA9-7F48-A246-0151E8BA4D4D}" srcId="{FCAA2864-73F6-1249-82C9-334886C8429B}" destId="{A4BD232A-C005-B347-9098-08E0A271A42D}" srcOrd="2" destOrd="0" parTransId="{ADC8B72F-F0CE-A24B-BC07-CC455490B20D}" sibTransId="{28A14305-BF8B-A94B-AAF5-404D107E9783}"/>
    <dgm:cxn modelId="{C405B0D0-0DC2-CE42-82B0-C71992C203B5}" srcId="{AAA3F6CA-4274-274E-B84E-B6DC9839C53F}" destId="{7D01E43D-2807-8843-BCE3-9DC7B1BE27AA}" srcOrd="1" destOrd="0" parTransId="{1BBE2A9A-93E3-DA40-98A1-9B2E64225902}" sibTransId="{E20C5AF5-C778-7249-8BA4-73481C32FF72}"/>
    <dgm:cxn modelId="{B7B3B5D0-4741-604A-A401-D2CC18FC67CC}" type="presOf" srcId="{EEBADC26-D8F5-4940-860F-5D5E86E77990}" destId="{9A17AE9E-F66C-8344-8AB2-E320875930BB}" srcOrd="0" destOrd="1" presId="urn:microsoft.com/office/officeart/2005/8/layout/process5"/>
    <dgm:cxn modelId="{0CCCB3D6-3AE8-6E47-8AF9-841BBD7A1F59}" type="presOf" srcId="{6ED952AD-0302-E44A-BC9D-9DB144BA4F45}" destId="{2A38AB32-D6FC-2647-A66B-2EEA98CD5E7C}" srcOrd="0" destOrd="2" presId="urn:microsoft.com/office/officeart/2005/8/layout/process5"/>
    <dgm:cxn modelId="{7CB604DC-3DFD-9E4F-8027-2600C9D4EB8A}" type="presOf" srcId="{28A14305-BF8B-A94B-AAF5-404D107E9783}" destId="{D4BE8D67-74B0-434A-8A75-D215CFCDB7B1}" srcOrd="0" destOrd="0" presId="urn:microsoft.com/office/officeart/2005/8/layout/process5"/>
    <dgm:cxn modelId="{636FD3DC-72A0-E543-B963-69E1D88D90C7}" type="presOf" srcId="{28A14305-BF8B-A94B-AAF5-404D107E9783}" destId="{C1ADF7EE-B303-6D49-A416-85DC41841EDC}" srcOrd="1" destOrd="0" presId="urn:microsoft.com/office/officeart/2005/8/layout/process5"/>
    <dgm:cxn modelId="{C93214DE-0D73-8C42-B003-A4D8CD1DD98B}" srcId="{FCAA2864-73F6-1249-82C9-334886C8429B}" destId="{AAA3F6CA-4274-274E-B84E-B6DC9839C53F}" srcOrd="5" destOrd="0" parTransId="{48DE3877-BED7-9245-AB7D-91A22C6A9386}" sibTransId="{CDD5BD5A-936F-6F49-BC5C-A2CB46AEC674}"/>
    <dgm:cxn modelId="{2FB986E0-55CA-5E48-AB8D-2902563F1737}" type="presOf" srcId="{95160CF1-580B-CF43-A3D1-546751304F89}" destId="{1BCFBBB3-6715-B94F-9E88-BFB8CF2CBDEC}" srcOrd="1" destOrd="0" presId="urn:microsoft.com/office/officeart/2005/8/layout/process5"/>
    <dgm:cxn modelId="{90E10DE1-993B-6449-AC5D-DDA586AD4AF5}" srcId="{A4BD232A-C005-B347-9098-08E0A271A42D}" destId="{C2FF7C23-EDF1-EB43-ACC8-5C37B179BFA9}" srcOrd="1" destOrd="0" parTransId="{F8451C2D-4B7A-3A4B-9BBE-1F0D2A95B309}" sibTransId="{0D386B66-BC51-CB4E-AB4B-DB8D1DE157E2}"/>
    <dgm:cxn modelId="{E391C3F0-8259-154C-AC74-93EC4E056C47}" type="presOf" srcId="{9DFB454E-E15B-BC40-BB6E-7587BA5B98DD}" destId="{C6A25634-C817-344E-8B10-8DE88FB1C4F4}" srcOrd="0" destOrd="0" presId="urn:microsoft.com/office/officeart/2005/8/layout/process5"/>
    <dgm:cxn modelId="{204333F1-DBC7-334A-B69C-0100921149D4}" srcId="{FCAA2864-73F6-1249-82C9-334886C8429B}" destId="{165372C9-BF0C-ED4B-A2B3-D946B32F3E15}" srcOrd="1" destOrd="0" parTransId="{F342ED4A-4E27-8349-BD09-7771FF82CD80}" sibTransId="{95160CF1-580B-CF43-A3D1-546751304F89}"/>
    <dgm:cxn modelId="{4F8AE1F2-CAF9-284A-A0D2-0704A1CE6476}" type="presOf" srcId="{00715CFD-6D93-ED4E-B3C6-00F137363F03}" destId="{F6BEB4CC-8852-FA4D-B880-F6A23FDBA614}" srcOrd="0" destOrd="1" presId="urn:microsoft.com/office/officeart/2005/8/layout/process5"/>
    <dgm:cxn modelId="{A9DAC9FA-07E3-C147-8E1D-C6ECE8472F73}" type="presOf" srcId="{4600287A-374A-3C4A-8DB8-C89353E9A6A1}" destId="{EF07F8F8-CEDE-EA44-A736-6DB3D920BC68}" srcOrd="0" destOrd="1" presId="urn:microsoft.com/office/officeart/2005/8/layout/process5"/>
    <dgm:cxn modelId="{00004448-9213-A84A-A265-8F09A211E8C4}" type="presParOf" srcId="{5DE25793-FB91-4E40-9DDD-2F41BE85551F}" destId="{2A38AB32-D6FC-2647-A66B-2EEA98CD5E7C}" srcOrd="0" destOrd="0" presId="urn:microsoft.com/office/officeart/2005/8/layout/process5"/>
    <dgm:cxn modelId="{883C285D-9702-A947-9295-782753B94E00}" type="presParOf" srcId="{5DE25793-FB91-4E40-9DDD-2F41BE85551F}" destId="{4461D9C4-723F-5746-AB88-C7C1C193783A}" srcOrd="1" destOrd="0" presId="urn:microsoft.com/office/officeart/2005/8/layout/process5"/>
    <dgm:cxn modelId="{72C27A0F-0A04-CE4D-850E-39017AEF448F}" type="presParOf" srcId="{4461D9C4-723F-5746-AB88-C7C1C193783A}" destId="{09DF6437-9BDA-1049-8709-28FBF2B3291D}" srcOrd="0" destOrd="0" presId="urn:microsoft.com/office/officeart/2005/8/layout/process5"/>
    <dgm:cxn modelId="{50CC4274-435B-F84C-BF07-159A12D79042}" type="presParOf" srcId="{5DE25793-FB91-4E40-9DDD-2F41BE85551F}" destId="{9A17AE9E-F66C-8344-8AB2-E320875930BB}" srcOrd="2" destOrd="0" presId="urn:microsoft.com/office/officeart/2005/8/layout/process5"/>
    <dgm:cxn modelId="{4281540E-5BDB-9140-9E30-B529FE6206E0}" type="presParOf" srcId="{5DE25793-FB91-4E40-9DDD-2F41BE85551F}" destId="{5C9E5E5F-FE8C-DE4C-A4C8-F53063DF68D0}" srcOrd="3" destOrd="0" presId="urn:microsoft.com/office/officeart/2005/8/layout/process5"/>
    <dgm:cxn modelId="{C479D8BA-B5C6-9441-9AE2-F125CB26D7E7}" type="presParOf" srcId="{5C9E5E5F-FE8C-DE4C-A4C8-F53063DF68D0}" destId="{1BCFBBB3-6715-B94F-9E88-BFB8CF2CBDEC}" srcOrd="0" destOrd="0" presId="urn:microsoft.com/office/officeart/2005/8/layout/process5"/>
    <dgm:cxn modelId="{BBF666C6-7000-A94C-8A6A-680141C36AF8}" type="presParOf" srcId="{5DE25793-FB91-4E40-9DDD-2F41BE85551F}" destId="{E19111F8-D694-D84A-8781-D183B9484B30}" srcOrd="4" destOrd="0" presId="urn:microsoft.com/office/officeart/2005/8/layout/process5"/>
    <dgm:cxn modelId="{8B60A3FF-D629-8B4D-8DB3-6DFCFFD4A1A5}" type="presParOf" srcId="{5DE25793-FB91-4E40-9DDD-2F41BE85551F}" destId="{D4BE8D67-74B0-434A-8A75-D215CFCDB7B1}" srcOrd="5" destOrd="0" presId="urn:microsoft.com/office/officeart/2005/8/layout/process5"/>
    <dgm:cxn modelId="{9C62FD5C-6BA5-C14D-88E7-5EBB82108A4B}" type="presParOf" srcId="{D4BE8D67-74B0-434A-8A75-D215CFCDB7B1}" destId="{C1ADF7EE-B303-6D49-A416-85DC41841EDC}" srcOrd="0" destOrd="0" presId="urn:microsoft.com/office/officeart/2005/8/layout/process5"/>
    <dgm:cxn modelId="{53269CE1-BCCE-0149-92C4-90C81C2108A3}" type="presParOf" srcId="{5DE25793-FB91-4E40-9DDD-2F41BE85551F}" destId="{4B255292-A44C-6F4E-8260-B04A3457AA78}" srcOrd="6" destOrd="0" presId="urn:microsoft.com/office/officeart/2005/8/layout/process5"/>
    <dgm:cxn modelId="{495474AC-457F-7C43-88B7-8E6F4D1C5FA7}" type="presParOf" srcId="{5DE25793-FB91-4E40-9DDD-2F41BE85551F}" destId="{DFE42F39-6847-444C-9AED-B604F903756C}" srcOrd="7" destOrd="0" presId="urn:microsoft.com/office/officeart/2005/8/layout/process5"/>
    <dgm:cxn modelId="{74FA859E-25B9-0F41-B0DF-7AFAA4984F89}" type="presParOf" srcId="{DFE42F39-6847-444C-9AED-B604F903756C}" destId="{B329FB84-D0E2-F240-976D-F7B6024C7338}" srcOrd="0" destOrd="0" presId="urn:microsoft.com/office/officeart/2005/8/layout/process5"/>
    <dgm:cxn modelId="{3EE51427-077B-2840-B84C-09CE9FCCD0A0}" type="presParOf" srcId="{5DE25793-FB91-4E40-9DDD-2F41BE85551F}" destId="{F6BEB4CC-8852-FA4D-B880-F6A23FDBA614}" srcOrd="8" destOrd="0" presId="urn:microsoft.com/office/officeart/2005/8/layout/process5"/>
    <dgm:cxn modelId="{5DD6A270-EB19-8343-8BF2-106022FF6CA9}" type="presParOf" srcId="{5DE25793-FB91-4E40-9DDD-2F41BE85551F}" destId="{C6A25634-C817-344E-8B10-8DE88FB1C4F4}" srcOrd="9" destOrd="0" presId="urn:microsoft.com/office/officeart/2005/8/layout/process5"/>
    <dgm:cxn modelId="{B877A496-10F7-344E-B3D0-B6F85E56762C}" type="presParOf" srcId="{C6A25634-C817-344E-8B10-8DE88FB1C4F4}" destId="{F76231DD-EF7A-5840-9C72-CC484E051CE1}" srcOrd="0" destOrd="0" presId="urn:microsoft.com/office/officeart/2005/8/layout/process5"/>
    <dgm:cxn modelId="{CB458EE8-58B3-0846-A944-0B5C2EAA33FE}" type="presParOf" srcId="{5DE25793-FB91-4E40-9DDD-2F41BE85551F}" destId="{EF07F8F8-CEDE-EA44-A736-6DB3D920BC68}" srcOrd="10" destOrd="0" presId="urn:microsoft.com/office/officeart/2005/8/layout/process5"/>
    <dgm:cxn modelId="{41E07694-409D-EE48-A293-030880C7505E}" type="presParOf" srcId="{5DE25793-FB91-4E40-9DDD-2F41BE85551F}" destId="{BC6C7148-931D-B044-ABA5-445BD12647D3}" srcOrd="11" destOrd="0" presId="urn:microsoft.com/office/officeart/2005/8/layout/process5"/>
    <dgm:cxn modelId="{53970E89-7CA0-B243-BAD8-5555C61A7636}" type="presParOf" srcId="{BC6C7148-931D-B044-ABA5-445BD12647D3}" destId="{6DA5E5D7-757E-4A4C-80FA-C1A59F21704E}" srcOrd="0" destOrd="0" presId="urn:microsoft.com/office/officeart/2005/8/layout/process5"/>
    <dgm:cxn modelId="{4A4BBCC3-F08F-1041-8AFC-669341BD6561}" type="presParOf" srcId="{5DE25793-FB91-4E40-9DDD-2F41BE85551F}" destId="{F4581B0C-0308-3143-92F3-12221A118E68}" srcOrd="12" destOrd="0" presId="urn:microsoft.com/office/officeart/2005/8/layout/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19F9A5-0B48-5948-847D-527554046AAB}">
      <dsp:nvSpPr>
        <dsp:cNvPr id="0" name=""/>
        <dsp:cNvSpPr/>
      </dsp:nvSpPr>
      <dsp:spPr>
        <a:xfrm>
          <a:off x="2733982" y="56300"/>
          <a:ext cx="2927611" cy="292761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r>
            <a:rPr lang="fr-FR" sz="2100" kern="1200"/>
            <a:t>Kieltäytyminen</a:t>
          </a:r>
        </a:p>
      </dsp:txBody>
      <dsp:txXfrm>
        <a:off x="3071783" y="450401"/>
        <a:ext cx="2252009" cy="928953"/>
      </dsp:txXfrm>
    </dsp:sp>
    <dsp:sp modelId="{ACF8D1EA-1DD9-CD42-9B4C-EED28ADE3E62}">
      <dsp:nvSpPr>
        <dsp:cNvPr id="0" name=""/>
        <dsp:cNvSpPr/>
      </dsp:nvSpPr>
      <dsp:spPr>
        <a:xfrm>
          <a:off x="4028887" y="1351205"/>
          <a:ext cx="2927611" cy="292761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r>
            <a:rPr lang="fr-FR" sz="2100" kern="1200"/>
            <a:t>Halu saada jotain</a:t>
          </a:r>
        </a:p>
      </dsp:txBody>
      <dsp:txXfrm>
        <a:off x="5605293" y="1689006"/>
        <a:ext cx="1126004" cy="2252009"/>
      </dsp:txXfrm>
    </dsp:sp>
    <dsp:sp modelId="{F4A239BC-6A62-714A-8989-3C12E4AF8B98}">
      <dsp:nvSpPr>
        <dsp:cNvPr id="0" name=""/>
        <dsp:cNvSpPr/>
      </dsp:nvSpPr>
      <dsp:spPr>
        <a:xfrm>
          <a:off x="2733982" y="2646110"/>
          <a:ext cx="2927611" cy="292761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r>
            <a:rPr lang="fr-FR" sz="2100" kern="1200"/>
            <a:t>Aikomus osallistua sosiaaliseen vuorovaikutukseen</a:t>
          </a:r>
        </a:p>
      </dsp:txBody>
      <dsp:txXfrm>
        <a:off x="3071783" y="4250667"/>
        <a:ext cx="2252009" cy="928953"/>
      </dsp:txXfrm>
    </dsp:sp>
    <dsp:sp modelId="{6D6551A7-A606-014D-A6BC-B28EF421B8B1}">
      <dsp:nvSpPr>
        <dsp:cNvPr id="0" name=""/>
        <dsp:cNvSpPr/>
      </dsp:nvSpPr>
      <dsp:spPr>
        <a:xfrm>
          <a:off x="1439076" y="1351205"/>
          <a:ext cx="2927611" cy="292761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r>
            <a:rPr lang="fr-FR" sz="2100" kern="1200"/>
            <a:t>Tietojen vaihto</a:t>
          </a:r>
        </a:p>
      </dsp:txBody>
      <dsp:txXfrm>
        <a:off x="1664277" y="1689006"/>
        <a:ext cx="1126004" cy="22520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8AB32-D6FC-2647-A66B-2EEA98CD5E7C}">
      <dsp:nvSpPr>
        <dsp:cNvPr id="0" name=""/>
        <dsp:cNvSpPr/>
      </dsp:nvSpPr>
      <dsp:spPr>
        <a:xfrm>
          <a:off x="5163" y="1109510"/>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a:t>Ennalta tarkoituksellinen käyttäytyminen</a:t>
          </a:r>
        </a:p>
        <a:p>
          <a:pPr marL="57150" lvl="1" indent="-57150" algn="l" defTabSz="488950">
            <a:lnSpc>
              <a:spcPct val="90000"/>
            </a:lnSpc>
            <a:spcBef>
              <a:spcPct val="0"/>
            </a:spcBef>
            <a:spcAft>
              <a:spcPct val="15000"/>
            </a:spcAft>
            <a:buChar char="•"/>
          </a:pPr>
          <a:r>
            <a:rPr lang="fr-FR" sz="1100" kern="1200"/>
            <a:t>0-3 kuukautta</a:t>
          </a:r>
        </a:p>
        <a:p>
          <a:pPr marL="57150" lvl="1" indent="-57150" algn="l" defTabSz="488950">
            <a:lnSpc>
              <a:spcPct val="90000"/>
            </a:lnSpc>
            <a:spcBef>
              <a:spcPct val="0"/>
            </a:spcBef>
            <a:spcAft>
              <a:spcPct val="15000"/>
            </a:spcAft>
            <a:buChar char="•"/>
          </a:pPr>
          <a:r>
            <a:rPr lang="en-GB" sz="1100" kern="1200">
              <a:solidFill>
                <a:srgbClr val="000000"/>
              </a:solidFill>
              <a:effectLst/>
              <a:latin typeface="Calibri" panose="020F0502020204030204" pitchFamily="34" charset="0"/>
              <a:ea typeface="Calibri" panose="020F0502020204030204" pitchFamily="34" charset="0"/>
            </a:rPr>
            <a:t>body movements, facial expressions, sounds, etc</a:t>
          </a:r>
          <a:endParaRPr lang="fr-FR" sz="1100" kern="1200"/>
        </a:p>
      </dsp:txBody>
      <dsp:txXfrm>
        <a:off x="44837" y="1149184"/>
        <a:ext cx="2178277" cy="1275227"/>
      </dsp:txXfrm>
    </dsp:sp>
    <dsp:sp modelId="{4461D9C4-723F-5746-AB88-C7C1C193783A}">
      <dsp:nvSpPr>
        <dsp:cNvPr id="0" name=""/>
        <dsp:cNvSpPr/>
      </dsp:nvSpPr>
      <dsp:spPr>
        <a:xfrm>
          <a:off x="2461460" y="1506853"/>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a:off x="2461460" y="1618831"/>
        <a:ext cx="335031" cy="335935"/>
      </dsp:txXfrm>
    </dsp:sp>
    <dsp:sp modelId="{9A17AE9E-F66C-8344-8AB2-E320875930BB}">
      <dsp:nvSpPr>
        <dsp:cNvPr id="0" name=""/>
        <dsp:cNvSpPr/>
      </dsp:nvSpPr>
      <dsp:spPr>
        <a:xfrm>
          <a:off x="3165839" y="1109510"/>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a:t>Tahallinen käyttäytyminen</a:t>
          </a:r>
        </a:p>
        <a:p>
          <a:pPr marL="57150" lvl="1" indent="-57150" algn="l" defTabSz="488950">
            <a:lnSpc>
              <a:spcPct val="90000"/>
            </a:lnSpc>
            <a:spcBef>
              <a:spcPct val="0"/>
            </a:spcBef>
            <a:spcAft>
              <a:spcPct val="15000"/>
            </a:spcAft>
            <a:buChar char="•"/>
          </a:pPr>
          <a:r>
            <a:rPr lang="fr-FR" sz="1100" kern="1200"/>
            <a:t>3-8 kuukautta</a:t>
          </a:r>
        </a:p>
        <a:p>
          <a:pPr marL="57150" lvl="1" indent="-57150" algn="l" defTabSz="488950">
            <a:lnSpc>
              <a:spcPct val="90000"/>
            </a:lnSpc>
            <a:spcBef>
              <a:spcPct val="0"/>
            </a:spcBef>
            <a:spcAft>
              <a:spcPct val="15000"/>
            </a:spcAft>
            <a:buChar char="•"/>
          </a:pPr>
          <a:r>
            <a:rPr lang="fi-FI" sz="1100" kern="1200">
              <a:solidFill>
                <a:srgbClr val="000000"/>
              </a:solidFill>
              <a:effectLst/>
              <a:latin typeface="Calibri" panose="020F0502020204030204" pitchFamily="34" charset="0"/>
              <a:ea typeface="Calibri" panose="020F0502020204030204" pitchFamily="34" charset="0"/>
            </a:rPr>
            <a:t>kehon liikkeet, ilmeet, ääntelyt, katsekontakti ja katse</a:t>
          </a:r>
          <a:endParaRPr lang="fr-FR" sz="1100" kern="1200"/>
        </a:p>
      </dsp:txBody>
      <dsp:txXfrm>
        <a:off x="3205513" y="1149184"/>
        <a:ext cx="2178277" cy="1275227"/>
      </dsp:txXfrm>
    </dsp:sp>
    <dsp:sp modelId="{5C9E5E5F-FE8C-DE4C-A4C8-F53063DF68D0}">
      <dsp:nvSpPr>
        <dsp:cNvPr id="0" name=""/>
        <dsp:cNvSpPr/>
      </dsp:nvSpPr>
      <dsp:spPr>
        <a:xfrm>
          <a:off x="5622136" y="1506853"/>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a:off x="5622136" y="1618831"/>
        <a:ext cx="335031" cy="335935"/>
      </dsp:txXfrm>
    </dsp:sp>
    <dsp:sp modelId="{E19111F8-D694-D84A-8781-D183B9484B30}">
      <dsp:nvSpPr>
        <dsp:cNvPr id="0" name=""/>
        <dsp:cNvSpPr/>
      </dsp:nvSpPr>
      <dsp:spPr>
        <a:xfrm>
          <a:off x="6326515" y="1109510"/>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a:t>Epätavanomainen viestintä</a:t>
          </a:r>
        </a:p>
        <a:p>
          <a:pPr marL="57150" lvl="1" indent="-57150" algn="l" defTabSz="488950">
            <a:lnSpc>
              <a:spcPct val="90000"/>
            </a:lnSpc>
            <a:spcBef>
              <a:spcPct val="0"/>
            </a:spcBef>
            <a:spcAft>
              <a:spcPct val="15000"/>
            </a:spcAft>
            <a:buChar char="•"/>
          </a:pPr>
          <a:r>
            <a:rPr lang="fr-FR" sz="1100" kern="1200"/>
            <a:t>6–12 kuukautta</a:t>
          </a:r>
        </a:p>
        <a:p>
          <a:pPr marL="57150" lvl="1" indent="-57150" algn="l" defTabSz="488950">
            <a:lnSpc>
              <a:spcPct val="90000"/>
            </a:lnSpc>
            <a:spcBef>
              <a:spcPct val="0"/>
            </a:spcBef>
            <a:spcAft>
              <a:spcPct val="15000"/>
            </a:spcAft>
            <a:buChar char="•"/>
          </a:pPr>
          <a:r>
            <a:rPr lang="fi-FI" sz="1100" kern="1200">
              <a:solidFill>
                <a:srgbClr val="000000"/>
              </a:solidFill>
              <a:effectLst/>
              <a:latin typeface="Calibri" panose="020F0502020204030204" pitchFamily="34" charset="0"/>
              <a:ea typeface="Calibri" panose="020F0502020204030204" pitchFamily="34" charset="0"/>
            </a:rPr>
            <a:t>ääntely, ilmeet ja yksinkertaiset eleet</a:t>
          </a:r>
          <a:endParaRPr lang="fr-FR" sz="1100" kern="1200"/>
        </a:p>
      </dsp:txBody>
      <dsp:txXfrm>
        <a:off x="6366189" y="1149184"/>
        <a:ext cx="2178277" cy="1275227"/>
      </dsp:txXfrm>
    </dsp:sp>
    <dsp:sp modelId="{D4BE8D67-74B0-434A-8A75-D215CFCDB7B1}">
      <dsp:nvSpPr>
        <dsp:cNvPr id="0" name=""/>
        <dsp:cNvSpPr/>
      </dsp:nvSpPr>
      <dsp:spPr>
        <a:xfrm>
          <a:off x="8782812" y="1506853"/>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a:off x="8782812" y="1618831"/>
        <a:ext cx="335031" cy="335935"/>
      </dsp:txXfrm>
    </dsp:sp>
    <dsp:sp modelId="{4B255292-A44C-6F4E-8260-B04A3457AA78}">
      <dsp:nvSpPr>
        <dsp:cNvPr id="0" name=""/>
        <dsp:cNvSpPr/>
      </dsp:nvSpPr>
      <dsp:spPr>
        <a:xfrm>
          <a:off x="9487191" y="1109510"/>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a:t>Perinteinen viestintä</a:t>
          </a:r>
        </a:p>
        <a:p>
          <a:pPr marL="57150" lvl="1" indent="-57150" algn="l" defTabSz="488950">
            <a:lnSpc>
              <a:spcPct val="90000"/>
            </a:lnSpc>
            <a:spcBef>
              <a:spcPct val="0"/>
            </a:spcBef>
            <a:spcAft>
              <a:spcPct val="15000"/>
            </a:spcAft>
            <a:buChar char="•"/>
          </a:pPr>
          <a:r>
            <a:rPr lang="fr-FR" sz="1100" kern="1200"/>
            <a:t>12–18 kuukautta</a:t>
          </a:r>
        </a:p>
        <a:p>
          <a:pPr marL="57150" lvl="1" indent="-57150" algn="l" defTabSz="488950">
            <a:lnSpc>
              <a:spcPct val="90000"/>
            </a:lnSpc>
            <a:spcBef>
              <a:spcPct val="0"/>
            </a:spcBef>
            <a:spcAft>
              <a:spcPct val="15000"/>
            </a:spcAft>
            <a:buChar char="•"/>
          </a:pPr>
          <a:r>
            <a:rPr lang="en-GB" sz="1100" kern="1200">
              <a:solidFill>
                <a:srgbClr val="000000"/>
              </a:solidFill>
              <a:effectLst/>
              <a:latin typeface="Calibri" panose="020F0502020204030204" pitchFamily="34" charset="0"/>
              <a:ea typeface="Calibri" panose="020F0502020204030204" pitchFamily="34" charset="0"/>
            </a:rPr>
            <a:t>pointing, nodding, or shaking the head, hugging, looking at a person to obtain a desired object</a:t>
          </a:r>
          <a:endParaRPr lang="fr-FR" sz="1100" kern="1200"/>
        </a:p>
      </dsp:txBody>
      <dsp:txXfrm>
        <a:off x="9526865" y="1149184"/>
        <a:ext cx="2178277" cy="1275227"/>
      </dsp:txXfrm>
    </dsp:sp>
    <dsp:sp modelId="{DFE42F39-6847-444C-9AED-B604F903756C}">
      <dsp:nvSpPr>
        <dsp:cNvPr id="0" name=""/>
        <dsp:cNvSpPr/>
      </dsp:nvSpPr>
      <dsp:spPr>
        <a:xfrm rot="5400000">
          <a:off x="10376696" y="2622120"/>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rot="-5400000">
        <a:off x="10448037" y="2662758"/>
        <a:ext cx="335935" cy="335031"/>
      </dsp:txXfrm>
    </dsp:sp>
    <dsp:sp modelId="{F6BEB4CC-8852-FA4D-B880-F6A23FDBA614}">
      <dsp:nvSpPr>
        <dsp:cNvPr id="0" name=""/>
        <dsp:cNvSpPr/>
      </dsp:nvSpPr>
      <dsp:spPr>
        <a:xfrm>
          <a:off x="9487191" y="3367136"/>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a:t>Konkreettiset symbolit
12–24 kuukautta</a:t>
          </a:r>
        </a:p>
        <a:p>
          <a:pPr marL="57150" lvl="1" indent="-57150" algn="l" defTabSz="488950">
            <a:lnSpc>
              <a:spcPct val="90000"/>
            </a:lnSpc>
            <a:spcBef>
              <a:spcPct val="0"/>
            </a:spcBef>
            <a:spcAft>
              <a:spcPct val="15000"/>
            </a:spcAft>
            <a:buChar char="•"/>
          </a:pPr>
          <a:r>
            <a:rPr lang="fr-FR" sz="1100" kern="1200"/>
            <a:t>Konkreettiset symbolit
12–24 kuukautta</a:t>
          </a:r>
        </a:p>
        <a:p>
          <a:pPr marL="57150" lvl="1" indent="-57150" algn="l" defTabSz="488950">
            <a:lnSpc>
              <a:spcPct val="90000"/>
            </a:lnSpc>
            <a:spcBef>
              <a:spcPct val="0"/>
            </a:spcBef>
            <a:spcAft>
              <a:spcPct val="15000"/>
            </a:spcAft>
            <a:buChar char="•"/>
          </a:pPr>
          <a:r>
            <a:rPr lang="fr-FR" sz="1100" kern="1200">
              <a:solidFill>
                <a:schemeClr val="tx1"/>
              </a:solidFill>
            </a:rPr>
            <a:t>Esineiden käyttö, ikoniset eleet</a:t>
          </a:r>
        </a:p>
      </dsp:txBody>
      <dsp:txXfrm>
        <a:off x="9526865" y="3406810"/>
        <a:ext cx="2178277" cy="1275227"/>
      </dsp:txXfrm>
    </dsp:sp>
    <dsp:sp modelId="{C6A25634-C817-344E-8B10-8DE88FB1C4F4}">
      <dsp:nvSpPr>
        <dsp:cNvPr id="0" name=""/>
        <dsp:cNvSpPr/>
      </dsp:nvSpPr>
      <dsp:spPr>
        <a:xfrm rot="10800000">
          <a:off x="8809903" y="3764478"/>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rot="10800000">
        <a:off x="8953488" y="3876456"/>
        <a:ext cx="335031" cy="335935"/>
      </dsp:txXfrm>
    </dsp:sp>
    <dsp:sp modelId="{EF07F8F8-CEDE-EA44-A736-6DB3D920BC68}">
      <dsp:nvSpPr>
        <dsp:cNvPr id="0" name=""/>
        <dsp:cNvSpPr/>
      </dsp:nvSpPr>
      <dsp:spPr>
        <a:xfrm>
          <a:off x="6326515" y="3367136"/>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a:t>Abstraktit symbolit</a:t>
          </a:r>
        </a:p>
        <a:p>
          <a:pPr marL="57150" lvl="1" indent="-57150" algn="l" defTabSz="488950">
            <a:lnSpc>
              <a:spcPct val="90000"/>
            </a:lnSpc>
            <a:spcBef>
              <a:spcPct val="0"/>
            </a:spcBef>
            <a:spcAft>
              <a:spcPct val="15000"/>
            </a:spcAft>
            <a:buChar char="•"/>
          </a:pPr>
          <a:r>
            <a:rPr lang="fr-FR" sz="1100" kern="1200"/>
            <a:t>12–24 kuukautta</a:t>
          </a:r>
        </a:p>
        <a:p>
          <a:pPr marL="57150" lvl="1" indent="-57150" algn="l" defTabSz="488950">
            <a:lnSpc>
              <a:spcPct val="90000"/>
            </a:lnSpc>
            <a:spcBef>
              <a:spcPct val="0"/>
            </a:spcBef>
            <a:spcAft>
              <a:spcPct val="15000"/>
            </a:spcAft>
            <a:buChar char="•"/>
          </a:pPr>
          <a:r>
            <a:rPr lang="fi-FI" sz="1100" kern="1200">
              <a:solidFill>
                <a:srgbClr val="000000"/>
              </a:solidFill>
              <a:effectLst/>
              <a:latin typeface="Calibri" panose="020F0502020204030204" pitchFamily="34" charset="0"/>
              <a:ea typeface="Calibri" panose="020F0502020204030204" pitchFamily="34" charset="0"/>
            </a:rPr>
            <a:t>puhe, käsimerkit, pistekirjoitus tai painetut sanat, joita käytetään viestintään</a:t>
          </a:r>
          <a:endParaRPr lang="fr-FR" sz="1100" kern="1200"/>
        </a:p>
      </dsp:txBody>
      <dsp:txXfrm>
        <a:off x="6366189" y="3406810"/>
        <a:ext cx="2178277" cy="1275227"/>
      </dsp:txXfrm>
    </dsp:sp>
    <dsp:sp modelId="{BC6C7148-931D-B044-ABA5-445BD12647D3}">
      <dsp:nvSpPr>
        <dsp:cNvPr id="0" name=""/>
        <dsp:cNvSpPr/>
      </dsp:nvSpPr>
      <dsp:spPr>
        <a:xfrm rot="10800000">
          <a:off x="5649227" y="3764478"/>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rot="10800000">
        <a:off x="5792812" y="3876456"/>
        <a:ext cx="335031" cy="335935"/>
      </dsp:txXfrm>
    </dsp:sp>
    <dsp:sp modelId="{F4581B0C-0308-3143-92F3-12221A118E68}">
      <dsp:nvSpPr>
        <dsp:cNvPr id="0" name=""/>
        <dsp:cNvSpPr/>
      </dsp:nvSpPr>
      <dsp:spPr>
        <a:xfrm>
          <a:off x="3165839" y="3367136"/>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a:t>Kieli</a:t>
          </a:r>
        </a:p>
        <a:p>
          <a:pPr marL="57150" lvl="1" indent="-57150" algn="l" defTabSz="488950">
            <a:lnSpc>
              <a:spcPct val="90000"/>
            </a:lnSpc>
            <a:spcBef>
              <a:spcPct val="0"/>
            </a:spcBef>
            <a:spcAft>
              <a:spcPct val="15000"/>
            </a:spcAft>
            <a:buChar char="•"/>
          </a:pPr>
          <a:r>
            <a:rPr lang="fr-FR" sz="1100" kern="1200"/>
            <a:t>noin 24 kuukautta</a:t>
          </a:r>
        </a:p>
        <a:p>
          <a:pPr marL="57150" lvl="1" indent="-57150" algn="l" defTabSz="488950">
            <a:lnSpc>
              <a:spcPct val="90000"/>
            </a:lnSpc>
            <a:spcBef>
              <a:spcPct val="0"/>
            </a:spcBef>
            <a:spcAft>
              <a:spcPct val="15000"/>
            </a:spcAft>
            <a:buChar char="•"/>
          </a:pPr>
          <a:r>
            <a:rPr lang="fi-FI" sz="1100" kern="1200">
              <a:solidFill>
                <a:srgbClr val="000000"/>
              </a:solidFill>
              <a:effectLst/>
              <a:latin typeface="Calibri" panose="020F0502020204030204" pitchFamily="34" charset="0"/>
              <a:ea typeface="Calibri" panose="020F0502020204030204" pitchFamily="34" charset="0"/>
            </a:rPr>
            <a:t>Symbolit (konkreettiset tai abstraktit) yhdistetään 2: </a:t>
          </a:r>
          <a:r>
            <a:rPr lang="fi-FI" sz="1100" kern="1200" err="1">
              <a:solidFill>
                <a:srgbClr val="000000"/>
              </a:solidFill>
              <a:effectLst/>
              <a:latin typeface="Calibri" panose="020F0502020204030204" pitchFamily="34" charset="0"/>
              <a:ea typeface="Calibri" panose="020F0502020204030204" pitchFamily="34" charset="0"/>
            </a:rPr>
            <a:t>lla</a:t>
          </a:r>
          <a:r>
            <a:rPr lang="fi-FI" sz="1100" kern="1200">
              <a:solidFill>
                <a:srgbClr val="000000"/>
              </a:solidFill>
              <a:effectLst/>
              <a:latin typeface="Calibri" panose="020F0502020204030204" pitchFamily="34" charset="0"/>
              <a:ea typeface="Calibri" panose="020F0502020204030204" pitchFamily="34" charset="0"/>
            </a:rPr>
            <a:t> tai 3: </a:t>
          </a:r>
          <a:r>
            <a:rPr lang="fi-FI" sz="1100" kern="1200" err="1">
              <a:solidFill>
                <a:srgbClr val="000000"/>
              </a:solidFill>
              <a:effectLst/>
              <a:latin typeface="Calibri" panose="020F0502020204030204" pitchFamily="34" charset="0"/>
              <a:ea typeface="Calibri" panose="020F0502020204030204" pitchFamily="34" charset="0"/>
            </a:rPr>
            <a:t>lla</a:t>
          </a:r>
          <a:endParaRPr lang="fr-FR" sz="1100" kern="1200"/>
        </a:p>
      </dsp:txBody>
      <dsp:txXfrm>
        <a:off x="3205513" y="3406810"/>
        <a:ext cx="2178277" cy="127522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081F5EBB-F7C6-56F6-03A2-521C200C5063}"/>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620AAA43-8A3B-A90F-9C37-1A1B4E89496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fi-FI" sz="1050" b="1">
                <a:solidFill>
                  <a:schemeClr val="dk1"/>
                </a:solidFill>
                <a:latin typeface="Calibri"/>
                <a:ea typeface="Calibri"/>
                <a:cs typeface="Calibri"/>
                <a:sym typeface="Calibri"/>
              </a:rPr>
              <a:t>DIAN SISÄLTÖ
Lähetin tarvitsee: 
Rikas ja monipuolinen leksikaalinen kanta ja kyky yhdistää sanoja lauseiksi 
Vastaanotin tarvitsee: 
Aistijärjestelmien eheys: suullisen kielen kuulo, näkö piktogrammeihin perustuvien viestintäjärjestelmien käyttöön, kosketus pistekirjoituksen käyttöön.
Rikas ja monipuolinen leksikaalinen varasto
Kyky ymmärtää yksinkertaisia ja monimutkaisia lauseita
Kyky purkaa kasvojen ilme ja intonaatiot ➝ tunteiden tunnistaminen ja ymmärtäminen</a:t>
            </a:r>
            <a:endParaRPr/>
          </a:p>
        </p:txBody>
      </p:sp>
      <p:sp>
        <p:nvSpPr>
          <p:cNvPr id="118" name="Google Shape;118;p3:notes">
            <a:extLst>
              <a:ext uri="{FF2B5EF4-FFF2-40B4-BE49-F238E27FC236}">
                <a16:creationId xmlns:a16="http://schemas.microsoft.com/office/drawing/2014/main" id="{66D44E67-8FD1-8914-394C-019A67F4F0E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4008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04264237-FC85-43B3-1A4E-9AB1A9D3C856}"/>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4FB626DB-FE95-DF08-B10D-BCAC8D928A7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fi-FI" sz="1050" b="1">
                <a:solidFill>
                  <a:schemeClr val="dk1"/>
                </a:solidFill>
                <a:latin typeface="Calibri"/>
                <a:ea typeface="Calibri"/>
                <a:cs typeface="Calibri"/>
                <a:sym typeface="Calibri"/>
              </a:rPr>
              <a:t>DIAN SISÄLTÖ
Jotta voit välittää viestin oikein, sinun on kyettävä ilmaisemaan se asianmukaisesti (korostamaan sitä, lisäämään tunteita jne.) ja tarjoamaan asiaankuuluvaa sisältöä.
Tässä on kaksi toimintoa:
Poeettinen funktio = Kyky käyttää ääntä (ja kasvoja) viestin moduloimiseen, oikean taivutuksen antamiseen (esim. komennon, kysymyksen, kommentin jne. erottamiseen) ja tunteiden ilmaisemiseen. 
Se viittaa tapaan, jolla viesti sanotaan (sen muoto)
</a:t>
            </a:r>
            <a:r>
              <a:rPr lang="fi-FI" sz="1050" b="1" err="1">
                <a:solidFill>
                  <a:schemeClr val="dk1"/>
                </a:solidFill>
                <a:latin typeface="Calibri"/>
                <a:ea typeface="Calibri"/>
                <a:cs typeface="Calibri"/>
                <a:sym typeface="Calibri"/>
              </a:rPr>
              <a:t>Referentiaalinen</a:t>
            </a:r>
            <a:r>
              <a:rPr lang="fi-FI" sz="1050" b="1">
                <a:solidFill>
                  <a:schemeClr val="dk1"/>
                </a:solidFill>
                <a:latin typeface="Calibri"/>
                <a:ea typeface="Calibri"/>
                <a:cs typeface="Calibri"/>
                <a:sym typeface="Calibri"/>
              </a:rPr>
              <a:t> toiminto = Kyky määrittää hyödylliset ja olennaiset tiedot, jotka välitetään viestintäkumppaneille (mitä hän tietää / ei tiedä tilanteesta?). Se on osa viestinnän pragmatiikkaa 
Se viittaa viestin merkitykseen aiheeseen (sisältöön).
Kyky tulkita todellisuutta riittävästi ja mukauttaa tuotantosi siihen, mitä kuuntelija tietää tilanteesta, on elintärkeää, jos viestin halutaan olevan tehokas.</a:t>
            </a:r>
            <a:endParaRPr/>
          </a:p>
        </p:txBody>
      </p:sp>
      <p:sp>
        <p:nvSpPr>
          <p:cNvPr id="118" name="Google Shape;118;p3:notes">
            <a:extLst>
              <a:ext uri="{FF2B5EF4-FFF2-40B4-BE49-F238E27FC236}">
                <a16:creationId xmlns:a16="http://schemas.microsoft.com/office/drawing/2014/main" id="{0AD42B0A-699F-D7F5-3911-93603EA7272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6120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443DE1C7-5BB1-9CFB-4B91-0147F2A88EE9}"/>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CD373A6E-8ECC-1283-CF8C-ED099809B6F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fi-FI" sz="1050" b="1">
                <a:solidFill>
                  <a:schemeClr val="dk1"/>
                </a:solidFill>
                <a:latin typeface="Calibri"/>
                <a:ea typeface="Calibri"/>
                <a:cs typeface="Calibri"/>
                <a:sym typeface="Calibri"/>
              </a:rPr>
              <a:t>DIAN SISÄLTÖ
Kommunikaatiotilanteessa viesti (tuotanto) välitetään vastaanottajalle jaetussa koodissa.
Koodi (metalingvistinen toiminto) edustaa merkkijärjestelmää, joka muodostaa viestin, esimerkiksi ikoninen koodi kuvissa, kielellinen koodi jne. 
Jotta viestintä olisi tehokasta, on tärkeää, että kumppanit jakavat saman koodin. 
Itse asiassa, jos henkilö ei pysty hallitsemaan suullista koodia eri syistä, on välttämätöntä sopia toisesta viestintäkoodista kumppaneiden välillä.
Kanava (</a:t>
            </a:r>
            <a:r>
              <a:rPr lang="fi-FI" sz="1050" b="1" err="1">
                <a:solidFill>
                  <a:schemeClr val="dk1"/>
                </a:solidFill>
                <a:latin typeface="Calibri"/>
                <a:ea typeface="Calibri"/>
                <a:cs typeface="Calibri"/>
                <a:sym typeface="Calibri"/>
              </a:rPr>
              <a:t>faattinen</a:t>
            </a:r>
            <a:r>
              <a:rPr lang="fi-FI" sz="1050" b="1">
                <a:solidFill>
                  <a:schemeClr val="dk1"/>
                </a:solidFill>
                <a:latin typeface="Calibri"/>
                <a:ea typeface="Calibri"/>
                <a:cs typeface="Calibri"/>
                <a:sym typeface="Calibri"/>
              </a:rPr>
              <a:t> toiminto) edustaa fyysistä polkua, jolla viesti kulkee lähettimestä vastaanottimeen. Viestintään voidaan käyttää eri kanavia. Ne vastaavat erilaisia aistimodaliteetteja. Yksilön viidestä aistimenetelmästä (eli näkö, kuulo, kosketus, maku ja haju) näkö, kuulo ja kosketus ovat viestintään eniten liittyviä menetelmiä. Tilanteesta riippuen niitä käytetään erikseen tai yhdessä.</a:t>
            </a:r>
            <a:endParaRPr/>
          </a:p>
        </p:txBody>
      </p:sp>
      <p:sp>
        <p:nvSpPr>
          <p:cNvPr id="118" name="Google Shape;118;p3:notes">
            <a:extLst>
              <a:ext uri="{FF2B5EF4-FFF2-40B4-BE49-F238E27FC236}">
                <a16:creationId xmlns:a16="http://schemas.microsoft.com/office/drawing/2014/main" id="{E5994EF9-D0FB-D9CC-4CB9-0DE170F16D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0447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87E83B06-E17C-3A1E-84B8-3BBBB13EF953}"/>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EAC43C14-C7B9-5A15-3895-0D5F34D158B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a:extLst>
              <a:ext uri="{FF2B5EF4-FFF2-40B4-BE49-F238E27FC236}">
                <a16:creationId xmlns:a16="http://schemas.microsoft.com/office/drawing/2014/main" id="{B40A0515-59FB-DF34-31F7-21006504BBD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290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37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CB841926-8068-09B2-E423-E47974417A25}"/>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6AB1E078-E8B2-14A7-DB87-6E65A73C47C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fi-FI" sz="1050" b="1">
                <a:solidFill>
                  <a:schemeClr val="dk1"/>
                </a:solidFill>
                <a:latin typeface="Calibri"/>
                <a:ea typeface="Calibri"/>
                <a:cs typeface="Calibri"/>
                <a:sym typeface="Calibri"/>
              </a:rPr>
              <a:t>DIAN SISÄLTÖ
Lapset kommunikoivat ennen kuin osaavat puhua. 
He käyttävät monenlaisia keinoja, mukaan lukien eleitä, ilmaistakseen tarpeensa. 
Kielen kehittyminen antaa lapsille mahdollisuuden hallita tiettyjä viestintätilanteita tehokkaammin, vaikka tämä ei aiheuta suurta vallankumousta jo käytössä olevissa viestintästrategioissa. On eleitä: 
myöntyminen (esim. nyökkäily), 
kieltäytyminen (esim. käsivarsi ojennettuna kämmen eteenpäin), 
hyvästit (esim. käsi kohotettuna ja heilutellen),
pyyntö (esim. käsivarsi ojennettuna ja etusormi osoittaa eteenpäin). 
Kieli ei synny tyhjästä, vaan sitä edeltää kommunikaatiokäyttäytyminen, mukaan lukien tavanomaiset eleet aikomusten ja tarpeiden ilmaisemiseksi. Näitä eleitä käytetään edelleen aikuisilla ja lapsilla.</a:t>
            </a:r>
            <a:endParaRPr/>
          </a:p>
        </p:txBody>
      </p:sp>
      <p:sp>
        <p:nvSpPr>
          <p:cNvPr id="118" name="Google Shape;118;p3:notes">
            <a:extLst>
              <a:ext uri="{FF2B5EF4-FFF2-40B4-BE49-F238E27FC236}">
                <a16:creationId xmlns:a16="http://schemas.microsoft.com/office/drawing/2014/main" id="{D70313C5-E558-0F91-CCD4-D22028F097C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3526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AE522E3B-41D4-E2A4-81CA-33D97EB3D556}"/>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A914268B-EEFD-9DA5-C134-4BB6F7AA3FD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fi-FI" sz="1050" b="1">
                <a:solidFill>
                  <a:schemeClr val="dk1"/>
                </a:solidFill>
                <a:latin typeface="Calibri"/>
                <a:ea typeface="Calibri"/>
                <a:cs typeface="Calibri"/>
                <a:sym typeface="Calibri"/>
              </a:rPr>
              <a:t>DIAN SISÄLTÖ
Viestintä on tiedon välittämistä vastaanottajalle tai pyrkimystä saada aikaan asennemuutos tai tietty toiminta. 
1950-luvulla kielitieteilijä Roman Jakobson kehitti viestintämallin ymmärtääkseen mihin tahansa viestintätilanteeseen liittyviä tekijöitä. 
Hän tunnisti ja kuvaili 6 perustavanlaatuista viestintätoimintoa eli elementtejä, joita tarvitaan mihin tahansa lähettimen ja vastaanottimen väliseen viestintään</a:t>
            </a:r>
            <a:endParaRPr/>
          </a:p>
        </p:txBody>
      </p:sp>
      <p:sp>
        <p:nvSpPr>
          <p:cNvPr id="118" name="Google Shape;118;p3:notes">
            <a:extLst>
              <a:ext uri="{FF2B5EF4-FFF2-40B4-BE49-F238E27FC236}">
                <a16:creationId xmlns:a16="http://schemas.microsoft.com/office/drawing/2014/main" id="{9FBF4132-B7A8-94BE-DCE5-8A219DBD5B9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0163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9A9B3988-7369-CDCD-6290-B2C385D79D74}"/>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7C38BE24-D6E2-9379-5139-D9E042CB649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fi-FI" sz="1050" b="1">
                <a:solidFill>
                  <a:schemeClr val="dk1"/>
                </a:solidFill>
                <a:latin typeface="Calibri"/>
                <a:ea typeface="Calibri"/>
                <a:cs typeface="Calibri"/>
                <a:sym typeface="Calibri"/>
              </a:rPr>
              <a:t>DIAN SISÄLTÖ
0-3 kuukautta
Ennalta tarkoituksellinen käyttäytyminen
Yleistä tilaa heijastava refleksikäyttäytyminen (mukavuus, epämukavuus, nälkä, väsymys jne.)
Lapsen tilat ilmaistaan kehon liikkeillä, ilmeillä, äänillä jne.
3-8 kuukautta
Tahallinen käyttäytyminen
lapsen hallinnassa oleva käyttäytyminen, jota ei käytetä aikomusten ilmaisemiseen,
ei ymmärrä, että hän voi omalla käyttäytymisellään kontrolloida toisen henkilön käyttäytymistä,
Aikuinen tulkitsee lapsen tarpeita ja toiveita käyttäytymisen, kuten kehon liikkeiden, ilmeiden, ääntelyn, katsekontaktin ja katseen kautta.
6-12 kuukautta
Epätavanomainen viestintä
Epäsovinnainen esisymbolinen käyttäytyminen, jota käytetään tarkoituksellisesti kommunikointiin (ei sosiaalisesti hyväksyttävää vanhemmilla lapsilla)
Näitä ovat kehon liikkeet, ääntelyt, ilmeet ja yksinkertaiset eleet (esim. jonkun kädestä vetäminen huomion saamiseksi).
12-18 kuukautta
Perinteinen viestintä
Tavanomaiset esisymboliset käyttäytymiset, joita käytetään tarkoitukselliseen viestintään.
(sosiaalisesti hyväksyttävä ja voidaan silti käyttää aikuisten kielellä)
Näitä ovat pään osoittaminen, nyökkäys tai ravistaminen, halaaminen, henkilön katsominen halutun esineen saamiseksi.
Joitakin ääntelyjä voidaan käyttää
12-24 kuukautta
Konkreettiset symbolit
Konkreettiset symbolit näyttävät siltä, mitä ne edustavat ja joita käytetään kommunikoimaan.
Ne sisältävät kuvia esineistä (kengännauha, joka edustaa kenkää), ikonisia eleitä (tuolin napauttaminen = "istu") ja ääniä (surina = "mehiläinen")
Monet lapset ohittavat tämän vaiheen ja siirtyvät suoraan vaiheeseen 6.
Joillekin konkreettiset symbolit ovat ainoat symbolit, jotka ovat heille järkeviä, kun taas toiset käyttävät niitä ponnahduslautana abstraktien symbolien käyttämiseen.
Puhkeaminen 12–24 kuukautta
Abstraktit symbolit
Abstraktit symbolit, kuten puhe, käsimerkit, pistekirjoitus tai painetut sanat, joita käytetään viestintään, eivät ole fyysisesti samanlaisia kuin mitä ne edustavat.
Tässä vaiheessa lapsi käyttää vain yhtä kerrallaan
Alkaa noin 24 kuukautta
Kieli
Symbolit (konkreettiset tai abstraktit) yhdistetään 2: </a:t>
            </a:r>
            <a:r>
              <a:rPr lang="fi-FI" sz="1050" b="1" err="1">
                <a:solidFill>
                  <a:schemeClr val="dk1"/>
                </a:solidFill>
                <a:latin typeface="Calibri"/>
                <a:ea typeface="Calibri"/>
                <a:cs typeface="Calibri"/>
                <a:sym typeface="Calibri"/>
              </a:rPr>
              <a:t>lla</a:t>
            </a:r>
            <a:r>
              <a:rPr lang="fi-FI" sz="1050" b="1">
                <a:solidFill>
                  <a:schemeClr val="dk1"/>
                </a:solidFill>
                <a:latin typeface="Calibri"/>
                <a:ea typeface="Calibri"/>
                <a:cs typeface="Calibri"/>
                <a:sym typeface="Calibri"/>
              </a:rPr>
              <a:t> tai 3: </a:t>
            </a:r>
            <a:r>
              <a:rPr lang="fi-FI" sz="1050" b="1" err="1">
                <a:solidFill>
                  <a:schemeClr val="dk1"/>
                </a:solidFill>
                <a:latin typeface="Calibri"/>
                <a:ea typeface="Calibri"/>
                <a:cs typeface="Calibri"/>
                <a:sym typeface="Calibri"/>
              </a:rPr>
              <a:t>lla</a:t>
            </a:r>
            <a:r>
              <a:rPr lang="fi-FI" sz="1050" b="1">
                <a:solidFill>
                  <a:schemeClr val="dk1"/>
                </a:solidFill>
                <a:latin typeface="Calibri"/>
                <a:ea typeface="Calibri"/>
                <a:cs typeface="Calibri"/>
                <a:sym typeface="Calibri"/>
              </a:rPr>
              <a:t> ("</a:t>
            </a:r>
            <a:r>
              <a:rPr lang="fi-FI" sz="1050" b="1" err="1">
                <a:solidFill>
                  <a:schemeClr val="dk1"/>
                </a:solidFill>
                <a:latin typeface="Calibri"/>
                <a:ea typeface="Calibri"/>
                <a:cs typeface="Calibri"/>
                <a:sym typeface="Calibri"/>
              </a:rPr>
              <a:t>want</a:t>
            </a:r>
            <a:r>
              <a:rPr lang="fi-FI" sz="1050" b="1">
                <a:solidFill>
                  <a:schemeClr val="dk1"/>
                </a:solidFill>
                <a:latin typeface="Calibri"/>
                <a:ea typeface="Calibri"/>
                <a:cs typeface="Calibri"/>
                <a:sym typeface="Calibri"/>
              </a:rPr>
              <a:t> </a:t>
            </a:r>
            <a:r>
              <a:rPr lang="fi-FI" sz="1050" b="1" err="1">
                <a:solidFill>
                  <a:schemeClr val="dk1"/>
                </a:solidFill>
                <a:latin typeface="Calibri"/>
                <a:ea typeface="Calibri"/>
                <a:cs typeface="Calibri"/>
                <a:sym typeface="Calibri"/>
              </a:rPr>
              <a:t>ball</a:t>
            </a:r>
            <a:r>
              <a:rPr lang="fi-FI" sz="1050" b="1">
                <a:solidFill>
                  <a:schemeClr val="dk1"/>
                </a:solidFill>
                <a:latin typeface="Calibri"/>
                <a:ea typeface="Calibri"/>
                <a:cs typeface="Calibri"/>
                <a:sym typeface="Calibri"/>
              </a:rPr>
              <a:t>", "me go") kielen kielioppisääntöjen mukaisesti.
Lapsi ymmärtää, että symboleilla voi olla erilaisia merkityksiä riippuen siitä, miten ne on järjestetty.</a:t>
            </a:r>
            <a:endParaRPr/>
          </a:p>
        </p:txBody>
      </p:sp>
      <p:sp>
        <p:nvSpPr>
          <p:cNvPr id="118" name="Google Shape;118;p3:notes">
            <a:extLst>
              <a:ext uri="{FF2B5EF4-FFF2-40B4-BE49-F238E27FC236}">
                <a16:creationId xmlns:a16="http://schemas.microsoft.com/office/drawing/2014/main" id="{16EB938E-787F-6503-D371-79AEB1E5942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5910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AE522E3B-41D4-E2A4-81CA-33D97EB3D556}"/>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A914268B-EEFD-9DA5-C134-4BB6F7AA3FD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fi-FI" sz="1050" b="1">
                <a:solidFill>
                  <a:schemeClr val="dk1"/>
                </a:solidFill>
                <a:latin typeface="Calibri"/>
                <a:ea typeface="Calibri"/>
                <a:cs typeface="Calibri"/>
                <a:sym typeface="Calibri"/>
              </a:rPr>
              <a:t>DIAN SISÄLTÖ
Viestintä on tiedon välittämistä vastaanottajalle tai pyrkimystä saada aikaan asennemuutos tai tietty toiminta. 
1950-luvulla kielitieteilijä Roman Jakobson kehitti viestintämallin ymmärtääkseen mihin tahansa viestintätilanteeseen liittyviä tekijöitä. 
Hän tunnisti ja kuvaili 6 perustavanlaatuista viestintätoimintoa eli elementtejä, joita tarvitaan mihin tahansa lähettimen ja vastaanottimen väliseen viestintään</a:t>
            </a:r>
            <a:endParaRPr/>
          </a:p>
        </p:txBody>
      </p:sp>
      <p:sp>
        <p:nvSpPr>
          <p:cNvPr id="118" name="Google Shape;118;p3:notes">
            <a:extLst>
              <a:ext uri="{FF2B5EF4-FFF2-40B4-BE49-F238E27FC236}">
                <a16:creationId xmlns:a16="http://schemas.microsoft.com/office/drawing/2014/main" id="{9FBF4132-B7A8-94BE-DCE5-8A219DBD5B9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0163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ABE7DDE9-7FD0-3042-A086-57993A654237}"/>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E694452C-CABA-E83B-7A87-3C6CAC9951F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fi-FI" sz="1200" b="1">
                <a:solidFill>
                  <a:schemeClr val="dk1"/>
                </a:solidFill>
                <a:latin typeface="Calibri"/>
                <a:ea typeface="Calibri"/>
                <a:cs typeface="Calibri"/>
                <a:sym typeface="Calibri"/>
              </a:rPr>
              <a:t>DIAN SISÄLTÖ
Kommunikaatiotilanteessa viesti (tuotanto) välitetään vastaanottajalle jaetussa koodissa. Kanava edustaa fyysistä polkua, jota pitkin viesti kulkee lähettimestä vastaanottimeen. Viestintään voidaan käyttää eri kanavia. Ne vastaavat erilaisia aistimodaliteetteja. Tilanteesta riippuen niitä käytetään erikseen tai yhdessä. 
IDD-potilailla on suuria vaikeuksia ottaa tehokkaasti lähettimen ja vastaanottimen roolit. 
 Lisäksi viestin laatuun ja sisältöön vaikuttavat kehitysvamma yleensä ja yksilön erityispiirteet.</a:t>
            </a:r>
            <a:endParaRPr/>
          </a:p>
        </p:txBody>
      </p:sp>
      <p:sp>
        <p:nvSpPr>
          <p:cNvPr id="118" name="Google Shape;118;p3:notes">
            <a:extLst>
              <a:ext uri="{FF2B5EF4-FFF2-40B4-BE49-F238E27FC236}">
                <a16:creationId xmlns:a16="http://schemas.microsoft.com/office/drawing/2014/main" id="{9788CD47-AE70-B343-D591-A435C6425D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4888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r>
              <a:rPr lang="fi-FI"/>
              <a:t>COM-IN KA220-VET-9A87A6EF © is licensed under CC BY-NC-SA 4.0.</a:t>
            </a:r>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17/06/relationships/model3d" Target="../media/model3d1.glb"/><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17/06/relationships/model3d" Target="../media/model3d2.glb"/><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jpeg"/></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microsoft.com/office/2018/10/relationships/comments" Target="../comments/modernComment_10B_85B8DCB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5.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6541750" y="2687622"/>
            <a:ext cx="5091977" cy="3860771"/>
          </a:xfrm>
          <a:prstGeom prst="rect">
            <a:avLst/>
          </a:prstGeom>
          <a:noFill/>
          <a:ln>
            <a:noFill/>
          </a:ln>
        </p:spPr>
        <p:txBody>
          <a:bodyPr spcFirstLastPara="1" wrap="square" lIns="91425" tIns="45700" rIns="91425" bIns="45700" anchor="t" anchorCtr="0">
            <a:noAutofit/>
          </a:bodyPr>
          <a:lstStyle/>
          <a:p>
            <a:pPr marL="0" lvl="0" indent="0">
              <a:spcBef>
                <a:spcPts val="0"/>
              </a:spcBef>
              <a:buClr>
                <a:srgbClr val="674EA7"/>
              </a:buClr>
              <a:buSzPts val="6000"/>
            </a:pPr>
            <a:r>
              <a:rPr lang="fi-FI" sz="4400" b="1">
                <a:solidFill>
                  <a:srgbClr val="674EA7"/>
                </a:solidFill>
                <a:latin typeface="Calibri"/>
                <a:ea typeface="Calibri"/>
                <a:cs typeface="Calibri"/>
                <a:sym typeface="Calibri"/>
              </a:rPr>
              <a:t>Moduuli 2 
Kommunikointi - tarpeet ja merkitys</a:t>
            </a:r>
            <a:br>
              <a:rPr lang="en-US" sz="1400"/>
            </a:br>
            <a:endParaRPr sz="1400"/>
          </a:p>
          <a:p>
            <a:pPr marL="0" lvl="0" indent="0" algn="ctr" rtl="0">
              <a:lnSpc>
                <a:spcPct val="110000"/>
              </a:lnSpc>
              <a:spcBef>
                <a:spcPts val="1000"/>
              </a:spcBef>
              <a:spcAft>
                <a:spcPts val="0"/>
              </a:spcAft>
              <a:buClr>
                <a:schemeClr val="dk2"/>
              </a:buClr>
              <a:buSzPts val="2000"/>
              <a:buFont typeface="Arial"/>
              <a:buNone/>
            </a:pPr>
            <a:br>
              <a:rPr lang="en-US" sz="1400"/>
            </a:br>
            <a:endParaRPr sz="140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923330"/>
          </a:xfrm>
          <a:prstGeom prst="rect">
            <a:avLst/>
          </a:prstGeom>
          <a:noFill/>
          <a:ln>
            <a:noFill/>
          </a:ln>
        </p:spPr>
        <p:txBody>
          <a:bodyPr spcFirstLastPara="1" wrap="square" lIns="91425" tIns="45700" rIns="91425" bIns="45700" anchor="t" anchorCtr="0">
            <a:spAutoFit/>
          </a:bodyPr>
          <a:lstStyle/>
          <a:p>
            <a:pPr lvl="0" algn="ctr"/>
            <a:r>
              <a:rPr lang="fi-FI" sz="1800">
                <a:solidFill>
                  <a:schemeClr val="dk1"/>
                </a:solidFill>
                <a:latin typeface="Calibri"/>
                <a:ea typeface="Calibri"/>
                <a:cs typeface="Calibri"/>
                <a:sym typeface="Calibri"/>
              </a:rPr>
              <a:t>Vammaisalan ammattilaisille tarkoitettu koulutus, jolla tuetaan 
vuorovaikutustaitoja</a:t>
            </a:r>
            <a:endParaRPr lang="fi-FI" sz="1800" b="0" i="0" u="none" strike="noStrike" cap="none">
              <a:solidFill>
                <a:schemeClr val="dk1"/>
              </a:solidFill>
              <a:latin typeface="Calibri"/>
              <a:ea typeface="Calibri"/>
              <a:cs typeface="Calibri"/>
            </a:endParaRPr>
          </a:p>
        </p:txBody>
      </p:sp>
      <p:pic>
        <p:nvPicPr>
          <p:cNvPr id="2" name="Picture 2" descr="Une image contenant symbole, drapeau, texte, Police&#10;&#10;Description générée automatiquement">
            <a:extLst>
              <a:ext uri="{FF2B5EF4-FFF2-40B4-BE49-F238E27FC236}">
                <a16:creationId xmlns:a16="http://schemas.microsoft.com/office/drawing/2014/main" id="{18945702-C2F6-DDDB-E694-6CFF1F0234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454" y="5602953"/>
            <a:ext cx="986884" cy="1038225"/>
          </a:xfrm>
          <a:prstGeom prst="rect">
            <a:avLst/>
          </a:prstGeom>
          <a:noFill/>
          <a:extLst>
            <a:ext uri="{909E8E84-426E-40DD-AFC4-6F175D3DCCD1}">
              <a14:hiddenFill xmlns:a14="http://schemas.microsoft.com/office/drawing/2010/main">
                <a:solidFill>
                  <a:srgbClr val="FFFFFF"/>
                </a:solidFill>
              </a14:hiddenFill>
            </a:ext>
          </a:extLst>
        </p:spPr>
      </p:pic>
      <p:sp>
        <p:nvSpPr>
          <p:cNvPr id="3" name="Google Shape;113;p2">
            <a:extLst>
              <a:ext uri="{FF2B5EF4-FFF2-40B4-BE49-F238E27FC236}">
                <a16:creationId xmlns:a16="http://schemas.microsoft.com/office/drawing/2014/main" id="{A629240F-F3DB-A06C-605D-77930F6F8786}"/>
              </a:ext>
            </a:extLst>
          </p:cNvPr>
          <p:cNvSpPr txBox="1">
            <a:spLocks noGrp="1"/>
          </p:cNvSpPr>
          <p:nvPr>
            <p:ph type="ftr" idx="11"/>
          </p:nvPr>
        </p:nvSpPr>
        <p:spPr>
          <a:xfrm>
            <a:off x="6643396" y="6245033"/>
            <a:ext cx="474879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D1AEFE64-981F-9831-C993-7BE84D961ADF}"/>
            </a:ext>
          </a:extLst>
        </p:cNvPr>
        <p:cNvGrpSpPr/>
        <p:nvPr/>
      </p:nvGrpSpPr>
      <p:grpSpPr>
        <a:xfrm>
          <a:off x="0" y="0"/>
          <a:ext cx="0" cy="0"/>
          <a:chOff x="0" y="0"/>
          <a:chExt cx="0" cy="0"/>
        </a:xfrm>
      </p:grpSpPr>
      <p:pic>
        <p:nvPicPr>
          <p:cNvPr id="121" name="Google Shape;121;p3" descr="A group of people with a infinity symbol&#10;&#10;Description automatically generated">
            <a:extLst>
              <a:ext uri="{FF2B5EF4-FFF2-40B4-BE49-F238E27FC236}">
                <a16:creationId xmlns:a16="http://schemas.microsoft.com/office/drawing/2014/main" id="{6C2E03ED-B405-1BC1-5EC0-D23EC9DA5AF1}"/>
              </a:ext>
            </a:extLst>
          </p:cNvPr>
          <p:cNvPicPr preferRelativeResize="0"/>
          <p:nvPr/>
        </p:nvPicPr>
        <p:blipFill rotWithShape="1">
          <a:blip r:embed="rId3">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5E97AEE3-A1B0-E10B-04A9-623355B97D29}"/>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10</a:t>
            </a:fld>
            <a:endParaRPr lang="en-GB"/>
          </a:p>
        </p:txBody>
      </p:sp>
      <p:sp>
        <p:nvSpPr>
          <p:cNvPr id="124" name="Google Shape;124;p3">
            <a:extLst>
              <a:ext uri="{FF2B5EF4-FFF2-40B4-BE49-F238E27FC236}">
                <a16:creationId xmlns:a16="http://schemas.microsoft.com/office/drawing/2014/main" id="{9D58CFDE-4ACF-CA82-A81D-69808E51A813}"/>
              </a:ext>
            </a:extLst>
          </p:cNvPr>
          <p:cNvSpPr txBox="1"/>
          <p:nvPr/>
        </p:nvSpPr>
        <p:spPr>
          <a:xfrm>
            <a:off x="2245600" y="194927"/>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GB" sz="3200" b="1" cap="none">
                <a:solidFill>
                  <a:srgbClr val="674EA7"/>
                </a:solidFill>
                <a:latin typeface="Calibri"/>
                <a:ea typeface="Calibri"/>
                <a:cs typeface="Calibri"/>
                <a:sym typeface="Calibri"/>
              </a:rPr>
              <a:t> The roles</a:t>
            </a:r>
            <a:endParaRPr lang="en-GB"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973919B7-82E0-CB82-BD14-9EA024D7281A}"/>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9377AE20-2CEB-5DBC-65B6-CEE861A6493F}"/>
              </a:ext>
            </a:extLst>
          </p:cNvPr>
          <p:cNvSpPr txBox="1">
            <a:spLocks noGrp="1"/>
          </p:cNvSpPr>
          <p:nvPr>
            <p:ph type="ftr" idx="11"/>
          </p:nvPr>
        </p:nvSpPr>
        <p:spPr>
          <a:xfrm>
            <a:off x="6837181" y="6245033"/>
            <a:ext cx="4555005"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COM-IN KA220-VET-9A87A6EF © is licensed under CC BY-NC-SA 4.0.</a:t>
            </a:r>
          </a:p>
        </p:txBody>
      </p:sp>
      <p:pic>
        <p:nvPicPr>
          <p:cNvPr id="2" name="Image 1">
            <a:extLst>
              <a:ext uri="{FF2B5EF4-FFF2-40B4-BE49-F238E27FC236}">
                <a16:creationId xmlns:a16="http://schemas.microsoft.com/office/drawing/2014/main" id="{265097F2-CFB0-FEE9-DF30-BCCA55D627AA}"/>
              </a:ext>
            </a:extLst>
          </p:cNvPr>
          <p:cNvPicPr>
            <a:picLocks noChangeAspect="1"/>
          </p:cNvPicPr>
          <p:nvPr/>
        </p:nvPicPr>
        <p:blipFill>
          <a:blip r:embed="rId4"/>
          <a:stretch>
            <a:fillRect/>
          </a:stretch>
        </p:blipFill>
        <p:spPr>
          <a:xfrm>
            <a:off x="1019165" y="2833455"/>
            <a:ext cx="2351429" cy="1592852"/>
          </a:xfrm>
          <a:prstGeom prst="rect">
            <a:avLst/>
          </a:prstGeom>
        </p:spPr>
      </p:pic>
      <p:pic>
        <p:nvPicPr>
          <p:cNvPr id="3" name="Image 2">
            <a:extLst>
              <a:ext uri="{FF2B5EF4-FFF2-40B4-BE49-F238E27FC236}">
                <a16:creationId xmlns:a16="http://schemas.microsoft.com/office/drawing/2014/main" id="{595DCB5F-ADCB-92DD-99B6-77942756BD11}"/>
              </a:ext>
            </a:extLst>
          </p:cNvPr>
          <p:cNvPicPr>
            <a:picLocks noChangeAspect="1"/>
          </p:cNvPicPr>
          <p:nvPr/>
        </p:nvPicPr>
        <p:blipFill>
          <a:blip r:embed="rId5"/>
          <a:stretch>
            <a:fillRect/>
          </a:stretch>
        </p:blipFill>
        <p:spPr>
          <a:xfrm>
            <a:off x="9062326" y="2685890"/>
            <a:ext cx="1376530" cy="1783460"/>
          </a:xfrm>
          <a:prstGeom prst="rect">
            <a:avLst/>
          </a:prstGeom>
        </p:spPr>
      </p:pic>
      <p:sp>
        <p:nvSpPr>
          <p:cNvPr id="5" name="ZoneTexte 4">
            <a:extLst>
              <a:ext uri="{FF2B5EF4-FFF2-40B4-BE49-F238E27FC236}">
                <a16:creationId xmlns:a16="http://schemas.microsoft.com/office/drawing/2014/main" id="{91A341BA-C88E-5C99-1477-B839799ECDE4}"/>
              </a:ext>
            </a:extLst>
          </p:cNvPr>
          <p:cNvSpPr txBox="1"/>
          <p:nvPr/>
        </p:nvSpPr>
        <p:spPr>
          <a:xfrm>
            <a:off x="1355216" y="4503609"/>
            <a:ext cx="941283" cy="369332"/>
          </a:xfrm>
          <a:prstGeom prst="rect">
            <a:avLst/>
          </a:prstGeom>
          <a:noFill/>
        </p:spPr>
        <p:txBody>
          <a:bodyPr wrap="none" rtlCol="0">
            <a:spAutoFit/>
          </a:bodyPr>
          <a:lstStyle/>
          <a:p>
            <a:r>
              <a:rPr lang="en-GB" sz="1800">
                <a:solidFill>
                  <a:srgbClr val="7030A0"/>
                </a:solidFill>
              </a:rPr>
              <a:t>Lähetin</a:t>
            </a:r>
            <a:endParaRPr lang="en-GB" sz="1800" b="1">
              <a:solidFill>
                <a:srgbClr val="7030A0"/>
              </a:solidFill>
            </a:endParaRPr>
          </a:p>
        </p:txBody>
      </p:sp>
      <p:sp>
        <p:nvSpPr>
          <p:cNvPr id="10" name="ZoneTexte 9">
            <a:extLst>
              <a:ext uri="{FF2B5EF4-FFF2-40B4-BE49-F238E27FC236}">
                <a16:creationId xmlns:a16="http://schemas.microsoft.com/office/drawing/2014/main" id="{4FAC59E2-D91B-7CE7-EE85-06338CC55F7C}"/>
              </a:ext>
            </a:extLst>
          </p:cNvPr>
          <p:cNvSpPr txBox="1"/>
          <p:nvPr/>
        </p:nvSpPr>
        <p:spPr>
          <a:xfrm>
            <a:off x="1234036" y="1778073"/>
            <a:ext cx="2351926" cy="723275"/>
          </a:xfrm>
          <a:prstGeom prst="rect">
            <a:avLst/>
          </a:prstGeom>
          <a:noFill/>
        </p:spPr>
        <p:txBody>
          <a:bodyPr wrap="none" rtlCol="0">
            <a:spAutoFit/>
          </a:bodyPr>
          <a:lstStyle/>
          <a:p>
            <a:pPr algn="ctr">
              <a:spcBef>
                <a:spcPts val="600"/>
              </a:spcBef>
            </a:pPr>
            <a:r>
              <a:rPr lang="fi-FI" sz="1800">
                <a:solidFill>
                  <a:srgbClr val="7030A0"/>
                </a:solidFill>
              </a:rPr>
              <a:t>Kuka välittää viestin?
Ilmeikäs toiminto</a:t>
            </a:r>
            <a:endParaRPr lang="en-GB" sz="1800" b="1">
              <a:solidFill>
                <a:srgbClr val="7030A0"/>
              </a:solidFill>
            </a:endParaRPr>
          </a:p>
        </p:txBody>
      </p:sp>
      <p:sp>
        <p:nvSpPr>
          <p:cNvPr id="13" name="ZoneTexte 12">
            <a:extLst>
              <a:ext uri="{FF2B5EF4-FFF2-40B4-BE49-F238E27FC236}">
                <a16:creationId xmlns:a16="http://schemas.microsoft.com/office/drawing/2014/main" id="{1063CEF1-A8F6-524B-1CE7-146037B26183}"/>
              </a:ext>
            </a:extLst>
          </p:cNvPr>
          <p:cNvSpPr txBox="1"/>
          <p:nvPr/>
        </p:nvSpPr>
        <p:spPr>
          <a:xfrm>
            <a:off x="8634593" y="1716393"/>
            <a:ext cx="2185215" cy="723275"/>
          </a:xfrm>
          <a:prstGeom prst="rect">
            <a:avLst/>
          </a:prstGeom>
          <a:noFill/>
        </p:spPr>
        <p:txBody>
          <a:bodyPr wrap="none" rtlCol="0">
            <a:spAutoFit/>
          </a:bodyPr>
          <a:lstStyle/>
          <a:p>
            <a:pPr algn="ctr">
              <a:spcBef>
                <a:spcPts val="600"/>
              </a:spcBef>
            </a:pPr>
            <a:r>
              <a:rPr lang="en-GB" sz="1800">
                <a:solidFill>
                  <a:srgbClr val="7030A0"/>
                </a:solidFill>
              </a:rPr>
              <a:t>Kenelle
Konatiivinen funktio</a:t>
            </a:r>
            <a:endParaRPr lang="en-GB" sz="1800" b="1">
              <a:solidFill>
                <a:srgbClr val="7030A0"/>
              </a:solidFill>
            </a:endParaRPr>
          </a:p>
        </p:txBody>
      </p:sp>
      <p:sp>
        <p:nvSpPr>
          <p:cNvPr id="14" name="ZoneTexte 13">
            <a:extLst>
              <a:ext uri="{FF2B5EF4-FFF2-40B4-BE49-F238E27FC236}">
                <a16:creationId xmlns:a16="http://schemas.microsoft.com/office/drawing/2014/main" id="{0A0ED9F0-F0C5-4FB2-03D5-B24EDC3FDB02}"/>
              </a:ext>
            </a:extLst>
          </p:cNvPr>
          <p:cNvSpPr txBox="1"/>
          <p:nvPr/>
        </p:nvSpPr>
        <p:spPr>
          <a:xfrm>
            <a:off x="8984997" y="4577245"/>
            <a:ext cx="1402948" cy="369332"/>
          </a:xfrm>
          <a:prstGeom prst="rect">
            <a:avLst/>
          </a:prstGeom>
          <a:noFill/>
        </p:spPr>
        <p:txBody>
          <a:bodyPr wrap="none" rtlCol="0">
            <a:spAutoFit/>
          </a:bodyPr>
          <a:lstStyle/>
          <a:p>
            <a:r>
              <a:rPr lang="en-GB" sz="1800">
                <a:solidFill>
                  <a:srgbClr val="7030A0"/>
                </a:solidFill>
              </a:rPr>
              <a:t>Vastaanotin</a:t>
            </a:r>
            <a:endParaRPr lang="en-GB" sz="1800" b="1">
              <a:solidFill>
                <a:srgbClr val="7030A0"/>
              </a:solidFill>
            </a:endParaRPr>
          </a:p>
        </p:txBody>
      </p:sp>
      <mc:AlternateContent xmlns:mc="http://schemas.openxmlformats.org/markup-compatibility/2006">
        <mc:Choice xmlns:am3d="http://schemas.microsoft.com/office/drawing/2017/model3d" Requires="am3d">
          <p:graphicFrame>
            <p:nvGraphicFramePr>
              <p:cNvPr id="15" name="Modèle 3D 14" descr="Avertissement">
                <a:extLst>
                  <a:ext uri="{FF2B5EF4-FFF2-40B4-BE49-F238E27FC236}">
                    <a16:creationId xmlns:a16="http://schemas.microsoft.com/office/drawing/2014/main" id="{D9556283-2474-81BA-BD99-F1B3CC0081AC}"/>
                  </a:ext>
                </a:extLst>
              </p:cNvPr>
              <p:cNvGraphicFramePr>
                <a:graphicFrameLocks noChangeAspect="1"/>
              </p:cNvGraphicFramePr>
              <p:nvPr>
                <p:extLst>
                  <p:ext uri="{D42A27DB-BD31-4B8C-83A1-F6EECF244321}">
                    <p14:modId xmlns:p14="http://schemas.microsoft.com/office/powerpoint/2010/main" val="1473303441"/>
                  </p:ext>
                </p:extLst>
              </p:nvPr>
            </p:nvGraphicFramePr>
            <p:xfrm>
              <a:off x="5529296" y="2107428"/>
              <a:ext cx="1631725" cy="1538165"/>
            </p:xfrm>
            <a:graphic>
              <a:graphicData uri="http://schemas.microsoft.com/office/drawing/2017/model3d">
                <am3d:model3d r:embed="rId6">
                  <am3d:spPr>
                    <a:xfrm>
                      <a:off x="0" y="0"/>
                      <a:ext cx="1631725" cy="1538165"/>
                    </a:xfrm>
                    <a:prstGeom prst="rect">
                      <a:avLst/>
                    </a:prstGeom>
                  </am3d:spPr>
                  <am3d:camera>
                    <am3d:pos x="0" y="0" z="63351631"/>
                    <am3d:up dx="0" dy="36000000" dz="0"/>
                    <am3d:lookAt x="0" y="0" z="0"/>
                    <am3d:perspective fov="2700000"/>
                  </am3d:camera>
                  <am3d:trans>
                    <am3d:meterPerModelUnit n="20271560" d="1000000"/>
                    <am3d:preTrans dx="0" dy="-16278167" dz="-464067"/>
                    <am3d:scale>
                      <am3d:sx n="1000000" d="1000000"/>
                      <am3d:sy n="1000000" d="1000000"/>
                      <am3d:sz n="1000000" d="1000000"/>
                    </am3d:scale>
                    <am3d:rot ax="61763" ay="895111" az="15903"/>
                    <am3d:postTrans dx="0" dy="0" dz="0"/>
                  </am3d:trans>
                  <am3d:raster rName="Office3DRenderer" rVer="16.0.8326">
                    <am3d:blip r:embed="rId7"/>
                  </am3d:raster>
                  <am3d:objViewport viewportSz="226666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5" name="Modèle 3D 14" descr="Avertissement">
                <a:extLst>
                  <a:ext uri="{FF2B5EF4-FFF2-40B4-BE49-F238E27FC236}">
                    <a16:creationId xmlns:a16="http://schemas.microsoft.com/office/drawing/2014/main" id="{D9556283-2474-81BA-BD99-F1B3CC0081AC}"/>
                  </a:ext>
                </a:extLst>
              </p:cNvPr>
              <p:cNvPicPr>
                <a:picLocks noGrp="1" noRot="1" noChangeAspect="1" noMove="1" noResize="1" noEditPoints="1" noAdjustHandles="1" noChangeArrowheads="1" noChangeShapeType="1" noCrop="1"/>
              </p:cNvPicPr>
              <p:nvPr/>
            </p:nvPicPr>
            <p:blipFill>
              <a:blip r:embed="rId7"/>
              <a:stretch>
                <a:fillRect/>
              </a:stretch>
            </p:blipFill>
            <p:spPr>
              <a:xfrm>
                <a:off x="5529296" y="2107428"/>
                <a:ext cx="1631725" cy="1538165"/>
              </a:xfrm>
              <a:prstGeom prst="rect">
                <a:avLst/>
              </a:prstGeom>
            </p:spPr>
          </p:pic>
        </mc:Fallback>
      </mc:AlternateContent>
      <p:sp>
        <p:nvSpPr>
          <p:cNvPr id="16" name="ZoneTexte 15">
            <a:extLst>
              <a:ext uri="{FF2B5EF4-FFF2-40B4-BE49-F238E27FC236}">
                <a16:creationId xmlns:a16="http://schemas.microsoft.com/office/drawing/2014/main" id="{C6E41802-6451-AF65-65B3-817613DBA804}"/>
              </a:ext>
            </a:extLst>
          </p:cNvPr>
          <p:cNvSpPr txBox="1"/>
          <p:nvPr/>
        </p:nvSpPr>
        <p:spPr>
          <a:xfrm>
            <a:off x="5333502" y="4010638"/>
            <a:ext cx="1539204" cy="400110"/>
          </a:xfrm>
          <a:prstGeom prst="rect">
            <a:avLst/>
          </a:prstGeom>
          <a:noFill/>
        </p:spPr>
        <p:txBody>
          <a:bodyPr wrap="none" rtlCol="0">
            <a:spAutoFit/>
          </a:bodyPr>
          <a:lstStyle/>
          <a:p>
            <a:r>
              <a:rPr lang="en-GB" sz="2000">
                <a:solidFill>
                  <a:srgbClr val="C00000"/>
                </a:solidFill>
              </a:rPr>
              <a:t>Vaihdettava</a:t>
            </a:r>
            <a:endParaRPr lang="en-GB" sz="2000" b="1">
              <a:solidFill>
                <a:srgbClr val="C00000"/>
              </a:solidFill>
            </a:endParaRPr>
          </a:p>
        </p:txBody>
      </p:sp>
      <p:sp>
        <p:nvSpPr>
          <p:cNvPr id="17" name="ZoneTexte 16">
            <a:extLst>
              <a:ext uri="{FF2B5EF4-FFF2-40B4-BE49-F238E27FC236}">
                <a16:creationId xmlns:a16="http://schemas.microsoft.com/office/drawing/2014/main" id="{6E8C4E63-3DFB-19CF-B29D-18A3E17BF99B}"/>
              </a:ext>
            </a:extLst>
          </p:cNvPr>
          <p:cNvSpPr txBox="1"/>
          <p:nvPr/>
        </p:nvSpPr>
        <p:spPr>
          <a:xfrm>
            <a:off x="534990" y="4964638"/>
            <a:ext cx="4578807" cy="707245"/>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fi-FI" sz="1600"/>
              <a:t>Kerro vastaanottajalle lähettimen ajatuksista
Suora ilmaisu siitä, mistä hän puhuu</a:t>
            </a:r>
            <a:endParaRPr lang="en-GB" sz="1600"/>
          </a:p>
        </p:txBody>
      </p:sp>
      <p:sp>
        <p:nvSpPr>
          <p:cNvPr id="18" name="ZoneTexte 17">
            <a:extLst>
              <a:ext uri="{FF2B5EF4-FFF2-40B4-BE49-F238E27FC236}">
                <a16:creationId xmlns:a16="http://schemas.microsoft.com/office/drawing/2014/main" id="{0E83194D-CB5F-AB95-8582-1055A34D7379}"/>
              </a:ext>
            </a:extLst>
          </p:cNvPr>
          <p:cNvSpPr txBox="1"/>
          <p:nvPr/>
        </p:nvSpPr>
        <p:spPr>
          <a:xfrm>
            <a:off x="7165196" y="4968969"/>
            <a:ext cx="4578807" cy="911019"/>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fi-FI" sz="1600"/>
              <a:t>Ilmaisullaan lähetin saa vastaanottimen toimimaan (pyytämällä, ehdottamalla, vahvistamalla jne.)</a:t>
            </a:r>
            <a:endParaRPr lang="en-GB" sz="1600"/>
          </a:p>
        </p:txBody>
      </p:sp>
      <p:sp>
        <p:nvSpPr>
          <p:cNvPr id="6" name="Tekstin paikkamerkki 5">
            <a:extLst>
              <a:ext uri="{FF2B5EF4-FFF2-40B4-BE49-F238E27FC236}">
                <a16:creationId xmlns:a16="http://schemas.microsoft.com/office/drawing/2014/main" id="{0EDB3874-BD6B-D8AA-A645-2B2B51CEB4CA}"/>
              </a:ext>
            </a:extLst>
          </p:cNvPr>
          <p:cNvSpPr>
            <a:spLocks noGrp="1"/>
          </p:cNvSpPr>
          <p:nvPr>
            <p:ph type="body" idx="1"/>
          </p:nvPr>
        </p:nvSpPr>
        <p:spPr/>
        <p:txBody>
          <a:bodyPr/>
          <a:lstStyle/>
          <a:p>
            <a:endParaRPr lang="fi-FI"/>
          </a:p>
        </p:txBody>
      </p:sp>
      <p:pic>
        <p:nvPicPr>
          <p:cNvPr id="7" name="Picture 2" descr="Une image contenant symbole, drapeau, texte, Police&#10;&#10;Description générée automatiquement">
            <a:extLst>
              <a:ext uri="{FF2B5EF4-FFF2-40B4-BE49-F238E27FC236}">
                <a16:creationId xmlns:a16="http://schemas.microsoft.com/office/drawing/2014/main" id="{DB6E8149-385A-499F-A9D0-556E790795F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8186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1A9237FD-CA9E-559A-4E9A-85C2C65187DF}"/>
            </a:ext>
          </a:extLst>
        </p:cNvPr>
        <p:cNvGrpSpPr/>
        <p:nvPr/>
      </p:nvGrpSpPr>
      <p:grpSpPr>
        <a:xfrm>
          <a:off x="0" y="0"/>
          <a:ext cx="0" cy="0"/>
          <a:chOff x="0" y="0"/>
          <a:chExt cx="0" cy="0"/>
        </a:xfrm>
      </p:grpSpPr>
      <p:pic>
        <p:nvPicPr>
          <p:cNvPr id="121" name="Google Shape;121;p3" descr="A group of people with a infinity symbol&#10;&#10;Description automatically generated">
            <a:extLst>
              <a:ext uri="{FF2B5EF4-FFF2-40B4-BE49-F238E27FC236}">
                <a16:creationId xmlns:a16="http://schemas.microsoft.com/office/drawing/2014/main" id="{5AAD1DCE-0EDA-E80E-C05A-066DB662FAF0}"/>
              </a:ext>
            </a:extLst>
          </p:cNvPr>
          <p:cNvPicPr preferRelativeResize="0"/>
          <p:nvPr/>
        </p:nvPicPr>
        <p:blipFill rotWithShape="1">
          <a:blip r:embed="rId3">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A2248F8E-258C-5D67-066C-32B9B2A6D4A0}"/>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11</a:t>
            </a:fld>
            <a:endParaRPr lang="en-GB"/>
          </a:p>
        </p:txBody>
      </p:sp>
      <p:sp>
        <p:nvSpPr>
          <p:cNvPr id="124" name="Google Shape;124;p3">
            <a:extLst>
              <a:ext uri="{FF2B5EF4-FFF2-40B4-BE49-F238E27FC236}">
                <a16:creationId xmlns:a16="http://schemas.microsoft.com/office/drawing/2014/main" id="{F52A2335-F547-0572-A430-9F9DB8114AE1}"/>
              </a:ext>
            </a:extLst>
          </p:cNvPr>
          <p:cNvSpPr txBox="1"/>
          <p:nvPr/>
        </p:nvSpPr>
        <p:spPr>
          <a:xfrm>
            <a:off x="2245599" y="301531"/>
            <a:ext cx="7209000" cy="752400"/>
          </a:xfrm>
          <a:prstGeom prst="rect">
            <a:avLst/>
          </a:prstGeom>
          <a:noFill/>
          <a:ln>
            <a:noFill/>
          </a:ln>
        </p:spPr>
        <p:txBody>
          <a:bodyPr spcFirstLastPara="1" wrap="square" lIns="91425" tIns="45700" rIns="91425" bIns="45700" anchor="b" anchorCtr="0">
            <a:normAutofit/>
          </a:bodyPr>
          <a:lstStyle/>
          <a:p>
            <a:pPr lvl="0" algn="ctr">
              <a:lnSpc>
                <a:spcPct val="110000"/>
              </a:lnSpc>
              <a:buClr>
                <a:srgbClr val="674EA7"/>
              </a:buClr>
              <a:buSzPts val="4000"/>
            </a:pPr>
            <a:r>
              <a:rPr lang="en-GB" sz="3200" b="1">
                <a:solidFill>
                  <a:srgbClr val="674EA7"/>
                </a:solidFill>
                <a:latin typeface="Calibri"/>
                <a:ea typeface="Calibri"/>
                <a:cs typeface="Calibri"/>
                <a:sym typeface="Calibri"/>
              </a:rPr>
              <a:t>Viesti</a:t>
            </a:r>
            <a:endParaRPr lang="en-GB"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1219CC72-4915-167C-771E-38AEA8844101}"/>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F6DC02EC-B99E-6704-D08F-182A83C7293F}"/>
              </a:ext>
            </a:extLst>
          </p:cNvPr>
          <p:cNvSpPr txBox="1">
            <a:spLocks noGrp="1"/>
          </p:cNvSpPr>
          <p:nvPr>
            <p:ph type="ftr" idx="11"/>
          </p:nvPr>
        </p:nvSpPr>
        <p:spPr>
          <a:xfrm>
            <a:off x="6868073" y="6265627"/>
            <a:ext cx="4524113" cy="34453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COM-IN KA220-VET-9A87A6EF © is licensed under CC BY-NC-SA 4.0.</a:t>
            </a:r>
          </a:p>
        </p:txBody>
      </p:sp>
      <p:sp>
        <p:nvSpPr>
          <p:cNvPr id="10" name="ZoneTexte 9">
            <a:extLst>
              <a:ext uri="{FF2B5EF4-FFF2-40B4-BE49-F238E27FC236}">
                <a16:creationId xmlns:a16="http://schemas.microsoft.com/office/drawing/2014/main" id="{86E602E3-B7C8-F939-C86A-C12F4C9DCB5D}"/>
              </a:ext>
            </a:extLst>
          </p:cNvPr>
          <p:cNvSpPr txBox="1"/>
          <p:nvPr/>
        </p:nvSpPr>
        <p:spPr>
          <a:xfrm>
            <a:off x="1172228" y="1939241"/>
            <a:ext cx="2146742" cy="723275"/>
          </a:xfrm>
          <a:prstGeom prst="rect">
            <a:avLst/>
          </a:prstGeom>
          <a:noFill/>
        </p:spPr>
        <p:txBody>
          <a:bodyPr wrap="none" rtlCol="0">
            <a:spAutoFit/>
          </a:bodyPr>
          <a:lstStyle/>
          <a:p>
            <a:pPr algn="ctr">
              <a:spcBef>
                <a:spcPts val="600"/>
              </a:spcBef>
            </a:pPr>
            <a:r>
              <a:rPr lang="en-GB" sz="1800">
                <a:solidFill>
                  <a:srgbClr val="7030A0"/>
                </a:solidFill>
              </a:rPr>
              <a:t>muoto
Runollinen toiminto</a:t>
            </a:r>
            <a:endParaRPr lang="en-GB" sz="1800" b="1">
              <a:solidFill>
                <a:srgbClr val="7030A0"/>
              </a:solidFill>
            </a:endParaRPr>
          </a:p>
        </p:txBody>
      </p:sp>
      <p:sp>
        <p:nvSpPr>
          <p:cNvPr id="13" name="ZoneTexte 12">
            <a:extLst>
              <a:ext uri="{FF2B5EF4-FFF2-40B4-BE49-F238E27FC236}">
                <a16:creationId xmlns:a16="http://schemas.microsoft.com/office/drawing/2014/main" id="{77D50D44-4ADF-EE7A-C3D3-AD88AE7F3E11}"/>
              </a:ext>
            </a:extLst>
          </p:cNvPr>
          <p:cNvSpPr txBox="1"/>
          <p:nvPr/>
        </p:nvSpPr>
        <p:spPr>
          <a:xfrm>
            <a:off x="9289810" y="2045062"/>
            <a:ext cx="1313180" cy="723275"/>
          </a:xfrm>
          <a:prstGeom prst="rect">
            <a:avLst/>
          </a:prstGeom>
          <a:noFill/>
        </p:spPr>
        <p:txBody>
          <a:bodyPr wrap="none" rtlCol="0">
            <a:spAutoFit/>
          </a:bodyPr>
          <a:lstStyle/>
          <a:p>
            <a:pPr algn="ctr">
              <a:spcBef>
                <a:spcPts val="600"/>
              </a:spcBef>
            </a:pPr>
            <a:r>
              <a:rPr lang="en-GB" sz="1800">
                <a:solidFill>
                  <a:srgbClr val="7030A0"/>
                </a:solidFill>
              </a:rPr>
              <a:t>Sisältö
Viitefunktio</a:t>
            </a:r>
            <a:endParaRPr lang="en-GB" sz="1800" b="1">
              <a:solidFill>
                <a:srgbClr val="7030A0"/>
              </a:solidFill>
            </a:endParaRPr>
          </a:p>
        </p:txBody>
      </p:sp>
      <p:sp>
        <p:nvSpPr>
          <p:cNvPr id="17" name="ZoneTexte 16">
            <a:extLst>
              <a:ext uri="{FF2B5EF4-FFF2-40B4-BE49-F238E27FC236}">
                <a16:creationId xmlns:a16="http://schemas.microsoft.com/office/drawing/2014/main" id="{8EEAD711-7199-A254-6962-C26C13593403}"/>
              </a:ext>
            </a:extLst>
          </p:cNvPr>
          <p:cNvSpPr txBox="1"/>
          <p:nvPr/>
        </p:nvSpPr>
        <p:spPr>
          <a:xfrm>
            <a:off x="447997" y="4968969"/>
            <a:ext cx="4578807" cy="630301"/>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fi-FI" sz="1600"/>
              <a:t>Tapa, jolla viesti sanotaan : sävy, sointi, sävelkorkeus</a:t>
            </a:r>
            <a:endParaRPr lang="en-GB" sz="1600"/>
          </a:p>
        </p:txBody>
      </p:sp>
      <p:sp>
        <p:nvSpPr>
          <p:cNvPr id="18" name="ZoneTexte 17">
            <a:extLst>
              <a:ext uri="{FF2B5EF4-FFF2-40B4-BE49-F238E27FC236}">
                <a16:creationId xmlns:a16="http://schemas.microsoft.com/office/drawing/2014/main" id="{280E116B-0E95-3E9E-9398-310BCC2E8D95}"/>
              </a:ext>
            </a:extLst>
          </p:cNvPr>
          <p:cNvSpPr txBox="1"/>
          <p:nvPr/>
        </p:nvSpPr>
        <p:spPr>
          <a:xfrm>
            <a:off x="7279964" y="4968969"/>
            <a:ext cx="4578807" cy="630301"/>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fi-FI" sz="1600"/>
              <a:t>Kuvaile todellisuutta, tapahtumaa, esinettä </a:t>
            </a:r>
            <a:r>
              <a:rPr lang="fi-FI" sz="1600" err="1"/>
              <a:t>jne</a:t>
            </a:r>
            <a:r>
              <a:rPr lang="en-GB" sz="1600"/>
              <a:t>.</a:t>
            </a:r>
          </a:p>
        </p:txBody>
      </p:sp>
      <p:pic>
        <p:nvPicPr>
          <p:cNvPr id="4" name="Image 3">
            <a:extLst>
              <a:ext uri="{FF2B5EF4-FFF2-40B4-BE49-F238E27FC236}">
                <a16:creationId xmlns:a16="http://schemas.microsoft.com/office/drawing/2014/main" id="{42F83F3D-9F8D-6AE3-2A29-33B285DF55B3}"/>
              </a:ext>
            </a:extLst>
          </p:cNvPr>
          <p:cNvPicPr>
            <a:picLocks noChangeAspect="1"/>
          </p:cNvPicPr>
          <p:nvPr/>
        </p:nvPicPr>
        <p:blipFill>
          <a:blip r:embed="rId4"/>
          <a:stretch>
            <a:fillRect/>
          </a:stretch>
        </p:blipFill>
        <p:spPr>
          <a:xfrm rot="10800000" flipV="1">
            <a:off x="1608746" y="3110298"/>
            <a:ext cx="1220649" cy="1218150"/>
          </a:xfrm>
          <a:prstGeom prst="rect">
            <a:avLst/>
          </a:prstGeom>
        </p:spPr>
      </p:pic>
      <p:pic>
        <p:nvPicPr>
          <p:cNvPr id="6" name="Image 5">
            <a:extLst>
              <a:ext uri="{FF2B5EF4-FFF2-40B4-BE49-F238E27FC236}">
                <a16:creationId xmlns:a16="http://schemas.microsoft.com/office/drawing/2014/main" id="{01E9C10C-3759-3315-7694-C9B2150ECCAD}"/>
              </a:ext>
            </a:extLst>
          </p:cNvPr>
          <p:cNvPicPr>
            <a:picLocks noChangeAspect="1"/>
          </p:cNvPicPr>
          <p:nvPr/>
        </p:nvPicPr>
        <p:blipFill>
          <a:blip r:embed="rId5"/>
          <a:stretch>
            <a:fillRect/>
          </a:stretch>
        </p:blipFill>
        <p:spPr>
          <a:xfrm>
            <a:off x="9336075" y="3110298"/>
            <a:ext cx="1220650" cy="1218011"/>
          </a:xfrm>
          <a:prstGeom prst="rect">
            <a:avLst/>
          </a:prstGeom>
        </p:spPr>
      </p:pic>
      <p:sp>
        <p:nvSpPr>
          <p:cNvPr id="9" name="ZoneTexte 8">
            <a:extLst>
              <a:ext uri="{FF2B5EF4-FFF2-40B4-BE49-F238E27FC236}">
                <a16:creationId xmlns:a16="http://schemas.microsoft.com/office/drawing/2014/main" id="{5DB714B7-8321-1917-FEB4-C094EFFDDEFC}"/>
              </a:ext>
            </a:extLst>
          </p:cNvPr>
          <p:cNvSpPr txBox="1"/>
          <p:nvPr/>
        </p:nvSpPr>
        <p:spPr>
          <a:xfrm>
            <a:off x="4030796" y="5732044"/>
            <a:ext cx="4486904" cy="584775"/>
          </a:xfrm>
          <a:prstGeom prst="rect">
            <a:avLst/>
          </a:prstGeom>
          <a:noFill/>
        </p:spPr>
        <p:txBody>
          <a:bodyPr wrap="square" rtlCol="0">
            <a:spAutoFit/>
          </a:bodyPr>
          <a:lstStyle/>
          <a:p>
            <a:r>
              <a:rPr lang="fi-FI" sz="1600">
                <a:solidFill>
                  <a:srgbClr val="C00000"/>
                </a:solidFill>
              </a:rPr>
              <a:t>voi olla riitasointuinen, erityisesti sarkasmin, huumorin, ironian jne.</a:t>
            </a:r>
            <a:endParaRPr lang="en-GB" sz="1600" b="1">
              <a:solidFill>
                <a:srgbClr val="C00000"/>
              </a:solidFill>
            </a:endParaRPr>
          </a:p>
        </p:txBody>
      </p:sp>
      <mc:AlternateContent xmlns:mc="http://schemas.openxmlformats.org/markup-compatibility/2006">
        <mc:Choice xmlns:am3d="http://schemas.microsoft.com/office/drawing/2017/model3d" Requires="am3d">
          <p:graphicFrame>
            <p:nvGraphicFramePr>
              <p:cNvPr id="11" name="Modèle 3D 10" descr="Enveloppe">
                <a:extLst>
                  <a:ext uri="{FF2B5EF4-FFF2-40B4-BE49-F238E27FC236}">
                    <a16:creationId xmlns:a16="http://schemas.microsoft.com/office/drawing/2014/main" id="{CF566032-CDB0-BB33-6683-D6063EFC9CCE}"/>
                  </a:ext>
                </a:extLst>
              </p:cNvPr>
              <p:cNvGraphicFramePr>
                <a:graphicFrameLocks noChangeAspect="1"/>
              </p:cNvGraphicFramePr>
              <p:nvPr>
                <p:extLst>
                  <p:ext uri="{D42A27DB-BD31-4B8C-83A1-F6EECF244321}">
                    <p14:modId xmlns:p14="http://schemas.microsoft.com/office/powerpoint/2010/main" val="3930076452"/>
                  </p:ext>
                </p:extLst>
              </p:nvPr>
            </p:nvGraphicFramePr>
            <p:xfrm>
              <a:off x="4953689" y="1367520"/>
              <a:ext cx="1952737" cy="1439619"/>
            </p:xfrm>
            <a:graphic>
              <a:graphicData uri="http://schemas.microsoft.com/office/drawing/2017/model3d">
                <am3d:model3d r:embed="rId6">
                  <am3d:spPr>
                    <a:xfrm>
                      <a:off x="0" y="0"/>
                      <a:ext cx="1952737" cy="1439619"/>
                    </a:xfrm>
                    <a:prstGeom prst="rect">
                      <a:avLst/>
                    </a:prstGeom>
                  </am3d:spPr>
                  <am3d:camera>
                    <am3d:pos x="0" y="0" z="57720344"/>
                    <am3d:up dx="0" dy="36000000" dz="0"/>
                    <am3d:lookAt x="0" y="0" z="0"/>
                    <am3d:perspective fov="2700000"/>
                  </am3d:camera>
                  <am3d:trans>
                    <am3d:meterPerModelUnit n="3257329" d="1000000"/>
                    <am3d:preTrans dx="0" dy="-12687009" dz="-1482110"/>
                    <am3d:scale>
                      <am3d:sx n="1000000" d="1000000"/>
                      <am3d:sy n="1000000" d="1000000"/>
                      <am3d:sz n="1000000" d="1000000"/>
                    </am3d:scale>
                    <am3d:rot ax="-79241" ay="940712" az="-21419"/>
                    <am3d:postTrans dx="0" dy="0" dz="0"/>
                  </am3d:trans>
                  <am3d:raster rName="Office3DRenderer" rVer="16.0.8326">
                    <am3d:blip r:embed="rId7"/>
                  </am3d:raster>
                  <am3d:objViewport viewportSz="244210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Modèle 3D 10" descr="Enveloppe">
                <a:extLst>
                  <a:ext uri="{FF2B5EF4-FFF2-40B4-BE49-F238E27FC236}">
                    <a16:creationId xmlns:a16="http://schemas.microsoft.com/office/drawing/2014/main" id="{CF566032-CDB0-BB33-6683-D6063EFC9CCE}"/>
                  </a:ext>
                </a:extLst>
              </p:cNvPr>
              <p:cNvPicPr>
                <a:picLocks noGrp="1" noRot="1" noChangeAspect="1" noMove="1" noResize="1" noEditPoints="1" noAdjustHandles="1" noChangeArrowheads="1" noChangeShapeType="1" noCrop="1"/>
              </p:cNvPicPr>
              <p:nvPr/>
            </p:nvPicPr>
            <p:blipFill>
              <a:blip r:embed="rId7"/>
              <a:stretch>
                <a:fillRect/>
              </a:stretch>
            </p:blipFill>
            <p:spPr>
              <a:xfrm>
                <a:off x="4953689" y="1367520"/>
                <a:ext cx="1952737" cy="1439619"/>
              </a:xfrm>
              <a:prstGeom prst="rect">
                <a:avLst/>
              </a:prstGeom>
            </p:spPr>
          </p:pic>
        </mc:Fallback>
      </mc:AlternateContent>
      <p:sp>
        <p:nvSpPr>
          <p:cNvPr id="3" name="Tekstin paikkamerkki 2">
            <a:extLst>
              <a:ext uri="{FF2B5EF4-FFF2-40B4-BE49-F238E27FC236}">
                <a16:creationId xmlns:a16="http://schemas.microsoft.com/office/drawing/2014/main" id="{74347B42-4059-79CF-541A-C22F8915E837}"/>
              </a:ext>
            </a:extLst>
          </p:cNvPr>
          <p:cNvSpPr>
            <a:spLocks noGrp="1"/>
          </p:cNvSpPr>
          <p:nvPr>
            <p:ph type="body" idx="1"/>
          </p:nvPr>
        </p:nvSpPr>
        <p:spPr/>
        <p:txBody>
          <a:bodyPr/>
          <a:lstStyle/>
          <a:p>
            <a:endParaRPr lang="fi-FI"/>
          </a:p>
        </p:txBody>
      </p:sp>
      <p:pic>
        <p:nvPicPr>
          <p:cNvPr id="5" name="Picture 2" descr="Une image contenant symbole, drapeau, texte, Police&#10;&#10;Description générée automatiquement">
            <a:extLst>
              <a:ext uri="{FF2B5EF4-FFF2-40B4-BE49-F238E27FC236}">
                <a16:creationId xmlns:a16="http://schemas.microsoft.com/office/drawing/2014/main" id="{151891D4-763E-5F74-8844-1E697C8650C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3374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7A636955-CAAE-6ADD-71F8-F91903749345}"/>
            </a:ext>
          </a:extLst>
        </p:cNvPr>
        <p:cNvGrpSpPr/>
        <p:nvPr/>
      </p:nvGrpSpPr>
      <p:grpSpPr>
        <a:xfrm>
          <a:off x="0" y="0"/>
          <a:ext cx="0" cy="0"/>
          <a:chOff x="0" y="0"/>
          <a:chExt cx="0" cy="0"/>
        </a:xfrm>
      </p:grpSpPr>
      <p:pic>
        <p:nvPicPr>
          <p:cNvPr id="121" name="Google Shape;121;p3" descr="A group of people with a infinity symbol&#10;&#10;Description automatically generated">
            <a:extLst>
              <a:ext uri="{FF2B5EF4-FFF2-40B4-BE49-F238E27FC236}">
                <a16:creationId xmlns:a16="http://schemas.microsoft.com/office/drawing/2014/main" id="{6AB86049-4097-B912-53EC-8884E7D76B13}"/>
              </a:ext>
            </a:extLst>
          </p:cNvPr>
          <p:cNvPicPr preferRelativeResize="0"/>
          <p:nvPr/>
        </p:nvPicPr>
        <p:blipFill rotWithShape="1">
          <a:blip r:embed="rId3">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3CC58422-6807-E7F3-23BD-37632C80E8FA}"/>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12</a:t>
            </a:fld>
            <a:endParaRPr lang="en-GB"/>
          </a:p>
        </p:txBody>
      </p:sp>
      <p:sp>
        <p:nvSpPr>
          <p:cNvPr id="124" name="Google Shape;124;p3">
            <a:extLst>
              <a:ext uri="{FF2B5EF4-FFF2-40B4-BE49-F238E27FC236}">
                <a16:creationId xmlns:a16="http://schemas.microsoft.com/office/drawing/2014/main" id="{ACB872BE-BFB7-D573-74D7-C05C96FBF7EE}"/>
              </a:ext>
            </a:extLst>
          </p:cNvPr>
          <p:cNvSpPr txBox="1"/>
          <p:nvPr/>
        </p:nvSpPr>
        <p:spPr>
          <a:xfrm>
            <a:off x="2245599" y="301531"/>
            <a:ext cx="7209000" cy="752400"/>
          </a:xfrm>
          <a:prstGeom prst="rect">
            <a:avLst/>
          </a:prstGeom>
          <a:noFill/>
          <a:ln>
            <a:noFill/>
          </a:ln>
        </p:spPr>
        <p:txBody>
          <a:bodyPr spcFirstLastPara="1" wrap="square" lIns="91425" tIns="45700" rIns="91425" bIns="45700" anchor="b" anchorCtr="0">
            <a:normAutofit/>
          </a:bodyPr>
          <a:lstStyle/>
          <a:p>
            <a:pPr lvl="0" algn="ctr">
              <a:lnSpc>
                <a:spcPct val="110000"/>
              </a:lnSpc>
              <a:buClr>
                <a:srgbClr val="674EA7"/>
              </a:buClr>
              <a:buSzPts val="4000"/>
            </a:pPr>
            <a:r>
              <a:rPr lang="en-GB" sz="3200" b="1">
                <a:solidFill>
                  <a:srgbClr val="674EA7"/>
                </a:solidFill>
                <a:latin typeface="Calibri"/>
                <a:ea typeface="Calibri"/>
                <a:cs typeface="Calibri"/>
                <a:sym typeface="Calibri"/>
              </a:rPr>
              <a:t>Keskiarvo</a:t>
            </a:r>
            <a:endParaRPr lang="en-GB"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E6F0EBE7-3D0A-AAD9-AFA0-85A0745F4EB9}"/>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7C9CCB19-A95F-57BA-448A-C0554CE96FE7}"/>
              </a:ext>
            </a:extLst>
          </p:cNvPr>
          <p:cNvSpPr txBox="1">
            <a:spLocks noGrp="1"/>
          </p:cNvSpPr>
          <p:nvPr>
            <p:ph type="ftr" idx="11"/>
          </p:nvPr>
        </p:nvSpPr>
        <p:spPr>
          <a:xfrm>
            <a:off x="6756089" y="6306816"/>
            <a:ext cx="4585897" cy="303342"/>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COM-IN KA220-VET-9A87A6EF © is licensed under CC BY-NC-SA 4.0.</a:t>
            </a:r>
          </a:p>
        </p:txBody>
      </p:sp>
      <p:sp>
        <p:nvSpPr>
          <p:cNvPr id="10" name="ZoneTexte 9">
            <a:extLst>
              <a:ext uri="{FF2B5EF4-FFF2-40B4-BE49-F238E27FC236}">
                <a16:creationId xmlns:a16="http://schemas.microsoft.com/office/drawing/2014/main" id="{D6F72278-4C97-659B-FDE0-D24D719D040C}"/>
              </a:ext>
            </a:extLst>
          </p:cNvPr>
          <p:cNvSpPr txBox="1"/>
          <p:nvPr/>
        </p:nvSpPr>
        <p:spPr>
          <a:xfrm>
            <a:off x="954223" y="1939241"/>
            <a:ext cx="2582758" cy="723275"/>
          </a:xfrm>
          <a:prstGeom prst="rect">
            <a:avLst/>
          </a:prstGeom>
          <a:noFill/>
        </p:spPr>
        <p:txBody>
          <a:bodyPr wrap="none" rtlCol="0">
            <a:spAutoFit/>
          </a:bodyPr>
          <a:lstStyle/>
          <a:p>
            <a:pPr algn="ctr">
              <a:spcBef>
                <a:spcPts val="600"/>
              </a:spcBef>
            </a:pPr>
            <a:r>
              <a:rPr lang="en-GB" sz="1800">
                <a:solidFill>
                  <a:srgbClr val="7030A0"/>
                </a:solidFill>
              </a:rPr>
              <a:t>Koodi
Metalingvistinen funktio</a:t>
            </a:r>
            <a:endParaRPr lang="en-GB" sz="1800" b="1">
              <a:solidFill>
                <a:srgbClr val="7030A0"/>
              </a:solidFill>
            </a:endParaRPr>
          </a:p>
        </p:txBody>
      </p:sp>
      <p:sp>
        <p:nvSpPr>
          <p:cNvPr id="13" name="ZoneTexte 12">
            <a:extLst>
              <a:ext uri="{FF2B5EF4-FFF2-40B4-BE49-F238E27FC236}">
                <a16:creationId xmlns:a16="http://schemas.microsoft.com/office/drawing/2014/main" id="{730CC468-F4F1-8AF8-36F3-0EBF4F36C20D}"/>
              </a:ext>
            </a:extLst>
          </p:cNvPr>
          <p:cNvSpPr txBox="1"/>
          <p:nvPr/>
        </p:nvSpPr>
        <p:spPr>
          <a:xfrm>
            <a:off x="8939817" y="1975361"/>
            <a:ext cx="2018501" cy="723275"/>
          </a:xfrm>
          <a:prstGeom prst="rect">
            <a:avLst/>
          </a:prstGeom>
          <a:noFill/>
        </p:spPr>
        <p:txBody>
          <a:bodyPr wrap="none" rtlCol="0">
            <a:spAutoFit/>
          </a:bodyPr>
          <a:lstStyle/>
          <a:p>
            <a:pPr algn="ctr">
              <a:spcBef>
                <a:spcPts val="600"/>
              </a:spcBef>
            </a:pPr>
            <a:r>
              <a:rPr lang="en-GB" sz="1800">
                <a:solidFill>
                  <a:srgbClr val="7030A0"/>
                </a:solidFill>
              </a:rPr>
              <a:t>Kanaali
Faattinen toiminto</a:t>
            </a:r>
            <a:endParaRPr lang="en-GB" sz="1800" b="1">
              <a:solidFill>
                <a:srgbClr val="7030A0"/>
              </a:solidFill>
            </a:endParaRPr>
          </a:p>
        </p:txBody>
      </p:sp>
      <p:sp>
        <p:nvSpPr>
          <p:cNvPr id="17" name="ZoneTexte 16">
            <a:extLst>
              <a:ext uri="{FF2B5EF4-FFF2-40B4-BE49-F238E27FC236}">
                <a16:creationId xmlns:a16="http://schemas.microsoft.com/office/drawing/2014/main" id="{057B8894-3D5B-D76E-EE5B-8024B628D175}"/>
              </a:ext>
            </a:extLst>
          </p:cNvPr>
          <p:cNvSpPr txBox="1"/>
          <p:nvPr/>
        </p:nvSpPr>
        <p:spPr>
          <a:xfrm>
            <a:off x="7224835" y="2927945"/>
            <a:ext cx="4578807" cy="1907061"/>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fi-FI" sz="1600"/>
              <a:t>Väline, jota käytetään fyysisen ja psyykkisen kontaktin muodostamiseen, ylläpitämiseen tai keskeyttämiseen vastaanottajan kanssa
⬇︎
Tavoitteena on tehdä viestinnästä tehokasta ja vahvistaa, että tieto on vastaanotettu</a:t>
            </a:r>
            <a:endParaRPr lang="en-GB" sz="1600"/>
          </a:p>
        </p:txBody>
      </p:sp>
      <p:pic>
        <p:nvPicPr>
          <p:cNvPr id="2" name="Image 1">
            <a:extLst>
              <a:ext uri="{FF2B5EF4-FFF2-40B4-BE49-F238E27FC236}">
                <a16:creationId xmlns:a16="http://schemas.microsoft.com/office/drawing/2014/main" id="{DA037DB9-0354-729E-A92D-D483C062D09C}"/>
              </a:ext>
            </a:extLst>
          </p:cNvPr>
          <p:cNvPicPr>
            <a:picLocks noChangeAspect="1"/>
          </p:cNvPicPr>
          <p:nvPr/>
        </p:nvPicPr>
        <p:blipFill>
          <a:blip r:embed="rId4"/>
          <a:stretch>
            <a:fillRect/>
          </a:stretch>
        </p:blipFill>
        <p:spPr>
          <a:xfrm>
            <a:off x="5400566" y="1683571"/>
            <a:ext cx="1220651" cy="1220651"/>
          </a:xfrm>
          <a:prstGeom prst="rect">
            <a:avLst/>
          </a:prstGeom>
        </p:spPr>
      </p:pic>
      <p:pic>
        <p:nvPicPr>
          <p:cNvPr id="3" name="Image 2">
            <a:extLst>
              <a:ext uri="{FF2B5EF4-FFF2-40B4-BE49-F238E27FC236}">
                <a16:creationId xmlns:a16="http://schemas.microsoft.com/office/drawing/2014/main" id="{0CB1DDFC-7F9D-9814-73BF-345C60983F15}"/>
              </a:ext>
            </a:extLst>
          </p:cNvPr>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5405604" y="3271152"/>
            <a:ext cx="1220651" cy="1220651"/>
          </a:xfrm>
          <a:prstGeom prst="rect">
            <a:avLst/>
          </a:prstGeom>
        </p:spPr>
      </p:pic>
      <p:pic>
        <p:nvPicPr>
          <p:cNvPr id="7" name="Image 6">
            <a:extLst>
              <a:ext uri="{FF2B5EF4-FFF2-40B4-BE49-F238E27FC236}">
                <a16:creationId xmlns:a16="http://schemas.microsoft.com/office/drawing/2014/main" id="{9B2BEFDB-3795-961B-FBCD-78B8A93B7497}"/>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5405604" y="5102871"/>
            <a:ext cx="1220651" cy="1220651"/>
          </a:xfrm>
          <a:prstGeom prst="rect">
            <a:avLst/>
          </a:prstGeom>
        </p:spPr>
      </p:pic>
      <p:sp>
        <p:nvSpPr>
          <p:cNvPr id="8" name="ZoneTexte 7">
            <a:extLst>
              <a:ext uri="{FF2B5EF4-FFF2-40B4-BE49-F238E27FC236}">
                <a16:creationId xmlns:a16="http://schemas.microsoft.com/office/drawing/2014/main" id="{85DC4BAB-4C57-ADD9-5F5A-B6F61FF43F55}"/>
              </a:ext>
            </a:extLst>
          </p:cNvPr>
          <p:cNvSpPr txBox="1"/>
          <p:nvPr/>
        </p:nvSpPr>
        <p:spPr>
          <a:xfrm>
            <a:off x="388360" y="2927946"/>
            <a:ext cx="4578807" cy="987963"/>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fi-FI" sz="1600"/>
              <a:t>Viestinnän "käyttöohjeet"
Varmista, että koodi (esim. ranskan kieli) jaetaan vaihdon kumppaneiden kesken</a:t>
            </a:r>
            <a:endParaRPr lang="en-GB" sz="1600"/>
          </a:p>
        </p:txBody>
      </p:sp>
      <p:pic>
        <p:nvPicPr>
          <p:cNvPr id="6" name="Picture 2" descr="Une image contenant symbole, drapeau, texte, Police&#10;&#10;Description générée automatiquement">
            <a:extLst>
              <a:ext uri="{FF2B5EF4-FFF2-40B4-BE49-F238E27FC236}">
                <a16:creationId xmlns:a16="http://schemas.microsoft.com/office/drawing/2014/main" id="{F4B38BE5-4B8E-50EC-59F7-47E31DF72B7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2292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2" name="Google Shape;112;p2" descr="A group of people with a infinity symbol&#10;&#10;Description automatically generated"/>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6643396" y="6245033"/>
            <a:ext cx="474879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115" name="Google Shape;115;p2"/>
          <p:cNvSpPr/>
          <p:nvPr/>
        </p:nvSpPr>
        <p:spPr>
          <a:xfrm>
            <a:off x="442976" y="2235249"/>
            <a:ext cx="11009327" cy="2962468"/>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pPr lvl="0"/>
            <a:r>
              <a:rPr lang="fi-FI" sz="2800" b="1">
                <a:solidFill>
                  <a:schemeClr val="dk1"/>
                </a:solidFill>
                <a:latin typeface="Calibri"/>
                <a:ea typeface="Calibri"/>
                <a:cs typeface="Calibri"/>
                <a:sym typeface="Calibri"/>
              </a:rPr>
              <a:t>Luku 1: Viestintä- ja viestintätoiminnot
Luku 2: Viestintäkumppanit ja heidän roolinsa 
Luku 3: Kehitysvammaisuuden vaikutus viestintätoimintoihin - Tukitarpeet
Luku 4: Mitä on osallistava viestintä?
Luku 5: Päätöksenteon tukeminen</a:t>
            </a:r>
            <a:endParaRPr lang="en-US" sz="2800">
              <a:solidFill>
                <a:schemeClr val="dk1"/>
              </a:solidFill>
              <a:latin typeface="Calibri"/>
              <a:ea typeface="Calibri"/>
              <a:cs typeface="Calibri"/>
            </a:endParaRPr>
          </a:p>
        </p:txBody>
      </p:sp>
      <p:sp>
        <p:nvSpPr>
          <p:cNvPr id="8" name="Google Shape;131;p3">
            <a:extLst>
              <a:ext uri="{FF2B5EF4-FFF2-40B4-BE49-F238E27FC236}">
                <a16:creationId xmlns:a16="http://schemas.microsoft.com/office/drawing/2014/main" id="{C2A08571-DAD0-4340-A5D4-409AA8F96667}"/>
              </a:ext>
            </a:extLst>
          </p:cNvPr>
          <p:cNvSpPr/>
          <p:nvPr/>
        </p:nvSpPr>
        <p:spPr>
          <a:xfrm>
            <a:off x="1968575" y="460215"/>
            <a:ext cx="7660799" cy="677108"/>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lvl="0" algn="ctr">
              <a:lnSpc>
                <a:spcPct val="110000"/>
              </a:lnSpc>
              <a:buClr>
                <a:srgbClr val="674EA7"/>
              </a:buClr>
              <a:buSzPts val="4000"/>
            </a:pPr>
            <a:r>
              <a:rPr lang="fi-FI" sz="2800" b="1">
                <a:solidFill>
                  <a:srgbClr val="674EA7"/>
                </a:solidFill>
                <a:latin typeface="Calibri"/>
                <a:ea typeface="Calibri"/>
                <a:cs typeface="Calibri"/>
                <a:sym typeface="Calibri"/>
              </a:rPr>
              <a:t>Moduuli 2. Viestinnän tarpeet ja merkitys</a:t>
            </a:r>
            <a:endParaRPr sz="1600">
              <a:solidFill>
                <a:schemeClr val="dk1"/>
              </a:solidFill>
              <a:latin typeface="Arial"/>
              <a:ea typeface="Arial"/>
              <a:cs typeface="Arial"/>
              <a:sym typeface="Arial"/>
            </a:endParaRPr>
          </a:p>
        </p:txBody>
      </p:sp>
      <p:sp>
        <p:nvSpPr>
          <p:cNvPr id="3" name="Tekstin paikkamerkki 2">
            <a:extLst>
              <a:ext uri="{FF2B5EF4-FFF2-40B4-BE49-F238E27FC236}">
                <a16:creationId xmlns:a16="http://schemas.microsoft.com/office/drawing/2014/main" id="{8341DD88-7613-5DE2-41CA-5DD13364D64F}"/>
              </a:ext>
            </a:extLst>
          </p:cNvPr>
          <p:cNvSpPr>
            <a:spLocks noGrp="1"/>
          </p:cNvSpPr>
          <p:nvPr>
            <p:ph type="body" idx="1"/>
          </p:nvPr>
        </p:nvSpPr>
        <p:spPr/>
        <p:txBody>
          <a:bodyPr/>
          <a:lstStyle/>
          <a:p>
            <a:endParaRPr lang="fi-FI"/>
          </a:p>
        </p:txBody>
      </p:sp>
      <p:pic>
        <p:nvPicPr>
          <p:cNvPr id="4" name="Picture 2" descr="Une image contenant symbole, drapeau, texte, Police&#10;&#10;Description générée automatiquement">
            <a:extLst>
              <a:ext uri="{FF2B5EF4-FFF2-40B4-BE49-F238E27FC236}">
                <a16:creationId xmlns:a16="http://schemas.microsoft.com/office/drawing/2014/main" id="{90CF2290-1C5C-725D-FCB5-FEF478AD87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BDF1A10C-B56A-2109-D7AB-7387152C60B2}"/>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D9831E36-55EA-1F20-9794-7AD36F6F400A}"/>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1D652E57-35B2-8EC6-3327-66A0582C29B0}"/>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COM-IN KA220-VET-9A87A6EF © is licensed under CC BY-NC-SA 4.0.</a:t>
            </a:r>
            <a:endParaRPr/>
          </a:p>
        </p:txBody>
      </p:sp>
      <p:sp>
        <p:nvSpPr>
          <p:cNvPr id="114" name="Google Shape;114;p2">
            <a:extLst>
              <a:ext uri="{FF2B5EF4-FFF2-40B4-BE49-F238E27FC236}">
                <a16:creationId xmlns:a16="http://schemas.microsoft.com/office/drawing/2014/main" id="{727EBF62-B067-DBD8-921E-A937B9E07487}"/>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8" name="Google Shape;131;p3">
            <a:extLst>
              <a:ext uri="{FF2B5EF4-FFF2-40B4-BE49-F238E27FC236}">
                <a16:creationId xmlns:a16="http://schemas.microsoft.com/office/drawing/2014/main" id="{27B56B03-2F51-DAEF-45D9-A929277E9EED}"/>
              </a:ext>
            </a:extLst>
          </p:cNvPr>
          <p:cNvSpPr/>
          <p:nvPr/>
        </p:nvSpPr>
        <p:spPr>
          <a:xfrm>
            <a:off x="2024359" y="361514"/>
            <a:ext cx="7564186" cy="1097775"/>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lvl="0">
              <a:lnSpc>
                <a:spcPct val="110000"/>
              </a:lnSpc>
              <a:buClr>
                <a:srgbClr val="674EA7"/>
              </a:buClr>
              <a:buSzPts val="4000"/>
            </a:pPr>
            <a:r>
              <a:rPr lang="fi-FI" sz="3100" b="1">
                <a:solidFill>
                  <a:srgbClr val="674EA7"/>
                </a:solidFill>
                <a:latin typeface="Calibri"/>
                <a:ea typeface="Calibri"/>
                <a:cs typeface="Calibri"/>
                <a:sym typeface="Calibri"/>
              </a:rPr>
              <a:t>Moduuli 2. Viestintä - tarpeet ja merkitys</a:t>
            </a:r>
            <a:endParaRPr sz="1800">
              <a:solidFill>
                <a:schemeClr val="dk1"/>
              </a:solidFill>
              <a:latin typeface="Arial"/>
              <a:ea typeface="Arial"/>
              <a:cs typeface="Arial"/>
              <a:sym typeface="Arial"/>
            </a:endParaRPr>
          </a:p>
        </p:txBody>
      </p:sp>
      <p:sp>
        <p:nvSpPr>
          <p:cNvPr id="10" name="Google Shape;115;p2">
            <a:extLst>
              <a:ext uri="{FF2B5EF4-FFF2-40B4-BE49-F238E27FC236}">
                <a16:creationId xmlns:a16="http://schemas.microsoft.com/office/drawing/2014/main" id="{963B4023-37B6-DE9C-0B4E-36A50CA2D9B0}"/>
              </a:ext>
            </a:extLst>
          </p:cNvPr>
          <p:cNvSpPr/>
          <p:nvPr/>
        </p:nvSpPr>
        <p:spPr>
          <a:xfrm>
            <a:off x="2593373" y="1923942"/>
            <a:ext cx="6426157" cy="510733"/>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fi-FI" sz="2400" b="1">
                <a:solidFill>
                  <a:schemeClr val="dk1"/>
                </a:solidFill>
                <a:latin typeface="Calibri"/>
                <a:ea typeface="Calibri"/>
                <a:cs typeface="Calibri"/>
                <a:sym typeface="Calibri"/>
              </a:rPr>
              <a:t>Luku 1: Viestintä- ja viestintätoiminnot</a:t>
            </a:r>
            <a:endParaRPr lang="en-US" sz="2400">
              <a:solidFill>
                <a:schemeClr val="dk1"/>
              </a:solidFill>
              <a:latin typeface="Calibri"/>
              <a:cs typeface="Calibri"/>
            </a:endParaRPr>
          </a:p>
        </p:txBody>
      </p:sp>
      <p:sp>
        <p:nvSpPr>
          <p:cNvPr id="4" name="Google Shape;115;p2">
            <a:extLst>
              <a:ext uri="{FF2B5EF4-FFF2-40B4-BE49-F238E27FC236}">
                <a16:creationId xmlns:a16="http://schemas.microsoft.com/office/drawing/2014/main" id="{2295E068-1D18-72E4-5D36-885B3DB21FBE}"/>
              </a:ext>
            </a:extLst>
          </p:cNvPr>
          <p:cNvSpPr/>
          <p:nvPr/>
        </p:nvSpPr>
        <p:spPr>
          <a:xfrm>
            <a:off x="2741401" y="2834962"/>
            <a:ext cx="5768050" cy="347324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fi-FI" sz="3300" b="1">
                <a:solidFill>
                  <a:schemeClr val="dk1"/>
                </a:solidFill>
                <a:latin typeface="Calibri"/>
                <a:cs typeface="Calibri"/>
                <a:sym typeface="Calibri"/>
              </a:rPr>
              <a:t>Osaamistavoitteet
Ymmärrä, mikä on viestintä
Ymmärrä viestinnän eri toiminnot
Ymmärrä viestinnän tarkoitus ja sen eri osat</a:t>
            </a:r>
            <a:endParaRPr lang="en-US" sz="2000">
              <a:solidFill>
                <a:schemeClr val="dk1"/>
              </a:solidFill>
            </a:endParaRPr>
          </a:p>
        </p:txBody>
      </p:sp>
      <p:sp>
        <p:nvSpPr>
          <p:cNvPr id="3" name="Tekstin paikkamerkki 2">
            <a:extLst>
              <a:ext uri="{FF2B5EF4-FFF2-40B4-BE49-F238E27FC236}">
                <a16:creationId xmlns:a16="http://schemas.microsoft.com/office/drawing/2014/main" id="{75A12150-C19E-7528-B094-AB6CD4E114ED}"/>
              </a:ext>
            </a:extLst>
          </p:cNvPr>
          <p:cNvSpPr>
            <a:spLocks noGrp="1"/>
          </p:cNvSpPr>
          <p:nvPr>
            <p:ph type="body" idx="1"/>
          </p:nvPr>
        </p:nvSpPr>
        <p:spPr/>
        <p:txBody>
          <a:bodyPr/>
          <a:lstStyle/>
          <a:p>
            <a:endParaRPr lang="fi-FI"/>
          </a:p>
        </p:txBody>
      </p:sp>
      <p:pic>
        <p:nvPicPr>
          <p:cNvPr id="5" name="Picture 2" descr="Une image contenant symbole, drapeau, texte, Police&#10;&#10;Description générée automatiquement">
            <a:extLst>
              <a:ext uri="{FF2B5EF4-FFF2-40B4-BE49-F238E27FC236}">
                <a16:creationId xmlns:a16="http://schemas.microsoft.com/office/drawing/2014/main" id="{2458B291-5675-25C3-474A-0F442E33CF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8224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2" name="Google Shape;112;p2" descr="A group of people with a infinity symbol&#10;&#10;Description automatically generated"/>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COM-IN KA220-VET-9A87A6EF © is licensed under CC BY-NC-SA 4.0.</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dirty="0"/>
              <a:t>4</a:t>
            </a:fld>
            <a:endParaRPr/>
          </a:p>
        </p:txBody>
      </p:sp>
      <p:sp>
        <p:nvSpPr>
          <p:cNvPr id="8" name="Google Shape;131;p3">
            <a:extLst>
              <a:ext uri="{FF2B5EF4-FFF2-40B4-BE49-F238E27FC236}">
                <a16:creationId xmlns:a16="http://schemas.microsoft.com/office/drawing/2014/main" id="{33F8ADDD-6060-018C-F605-AD2446DAB488}"/>
              </a:ext>
            </a:extLst>
          </p:cNvPr>
          <p:cNvSpPr/>
          <p:nvPr/>
        </p:nvSpPr>
        <p:spPr>
          <a:xfrm>
            <a:off x="2163013" y="349012"/>
            <a:ext cx="7303715" cy="1097775"/>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lvl="0">
              <a:lnSpc>
                <a:spcPct val="110000"/>
              </a:lnSpc>
              <a:buClr>
                <a:srgbClr val="674EA7"/>
              </a:buClr>
              <a:buSzPts val="4000"/>
            </a:pPr>
            <a:r>
              <a:rPr lang="fi-FI" sz="3100" b="1">
                <a:solidFill>
                  <a:srgbClr val="674EA7"/>
                </a:solidFill>
                <a:latin typeface="Calibri"/>
                <a:ea typeface="Calibri"/>
                <a:cs typeface="Calibri"/>
                <a:sym typeface="Calibri"/>
              </a:rPr>
              <a:t>Moduuli 2. Viestintä - tarpeet ja merkitys</a:t>
            </a:r>
            <a:endParaRPr sz="1800">
              <a:solidFill>
                <a:schemeClr val="dk1"/>
              </a:solidFill>
              <a:latin typeface="Arial"/>
              <a:ea typeface="Arial"/>
              <a:cs typeface="Arial"/>
              <a:sym typeface="Arial"/>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2429537" y="3263134"/>
            <a:ext cx="6753828" cy="2485742"/>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fi-FI" sz="2000" b="1">
                <a:solidFill>
                  <a:schemeClr val="dk1"/>
                </a:solidFill>
                <a:latin typeface="Calibri"/>
                <a:cs typeface="Calibri"/>
                <a:sym typeface="Calibri"/>
              </a:rPr>
              <a:t>Kohdat
1.1 Miten kommunikoimme? 
</a:t>
            </a:r>
            <a:r>
              <a:rPr lang="fi-FI" sz="1800" b="1">
                <a:solidFill>
                  <a:schemeClr val="dk1"/>
                </a:solidFill>
                <a:latin typeface="Calibri"/>
                <a:cs typeface="Calibri"/>
                <a:sym typeface="Calibri"/>
              </a:rPr>
              <a:t>1.2</a:t>
            </a:r>
            <a:r>
              <a:rPr lang="fi-FI" sz="2000" b="1">
                <a:solidFill>
                  <a:schemeClr val="dk1"/>
                </a:solidFill>
                <a:latin typeface="Calibri"/>
                <a:cs typeface="Calibri"/>
                <a:sym typeface="Calibri"/>
              </a:rPr>
              <a:t>. Varhainen viestintä
1.3. Kommunikoi symbolien kanssa - viestintätoiminnot
</a:t>
            </a:r>
            <a:r>
              <a:rPr lang="fi-FI" sz="2000">
                <a:solidFill>
                  <a:schemeClr val="dk1"/>
                </a:solidFill>
                <a:latin typeface="Calibri"/>
                <a:cs typeface="Calibri"/>
                <a:sym typeface="Calibri"/>
              </a:rPr>
              <a:t>Roolit
Viesti
Keinot</a:t>
            </a:r>
            <a:endParaRPr lang="en-US" sz="1000">
              <a:solidFill>
                <a:schemeClr val="dk1"/>
              </a:solidFill>
            </a:endParaRPr>
          </a:p>
        </p:txBody>
      </p:sp>
      <p:sp>
        <p:nvSpPr>
          <p:cNvPr id="2" name="Google Shape;115;p2">
            <a:extLst>
              <a:ext uri="{FF2B5EF4-FFF2-40B4-BE49-F238E27FC236}">
                <a16:creationId xmlns:a16="http://schemas.microsoft.com/office/drawing/2014/main" id="{964FEA35-5DC0-9965-479B-F3A7E0C7DE78}"/>
              </a:ext>
            </a:extLst>
          </p:cNvPr>
          <p:cNvSpPr/>
          <p:nvPr/>
        </p:nvSpPr>
        <p:spPr>
          <a:xfrm>
            <a:off x="3291283" y="1774788"/>
            <a:ext cx="5030337" cy="510733"/>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400" b="1">
                <a:solidFill>
                  <a:schemeClr val="dk1"/>
                </a:solidFill>
                <a:latin typeface="Calibri"/>
                <a:ea typeface="Calibri"/>
                <a:cs typeface="Calibri"/>
                <a:sym typeface="Calibri"/>
              </a:rPr>
              <a:t>Luku 2: Viestintätoiminnot</a:t>
            </a:r>
            <a:endParaRPr lang="en-US" sz="2400">
              <a:solidFill>
                <a:schemeClr val="dk1"/>
              </a:solidFill>
              <a:latin typeface="Calibri"/>
              <a:cs typeface="Calibri"/>
            </a:endParaRPr>
          </a:p>
        </p:txBody>
      </p:sp>
      <p:sp>
        <p:nvSpPr>
          <p:cNvPr id="3" name="Google Shape;115;p2">
            <a:extLst>
              <a:ext uri="{FF2B5EF4-FFF2-40B4-BE49-F238E27FC236}">
                <a16:creationId xmlns:a16="http://schemas.microsoft.com/office/drawing/2014/main" id="{1327AC78-4567-EDE7-CC45-E35C93DAA7BE}"/>
              </a:ext>
            </a:extLst>
          </p:cNvPr>
          <p:cNvSpPr/>
          <p:nvPr/>
        </p:nvSpPr>
        <p:spPr>
          <a:xfrm>
            <a:off x="2593372" y="2424400"/>
            <a:ext cx="6426157" cy="510733"/>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fi-FI" sz="2400" b="1">
                <a:solidFill>
                  <a:schemeClr val="dk1"/>
                </a:solidFill>
                <a:latin typeface="Calibri"/>
                <a:ea typeface="Calibri"/>
                <a:cs typeface="Calibri"/>
                <a:sym typeface="Calibri"/>
              </a:rPr>
              <a:t>Luku 1: Viestintä- ja viestintätoiminnot</a:t>
            </a:r>
            <a:endParaRPr lang="en-US" sz="2400">
              <a:solidFill>
                <a:schemeClr val="dk1"/>
              </a:solidFill>
              <a:latin typeface="Calibri"/>
              <a:cs typeface="Calibri"/>
            </a:endParaRPr>
          </a:p>
        </p:txBody>
      </p:sp>
      <p:sp>
        <p:nvSpPr>
          <p:cNvPr id="5" name="Tekstin paikkamerkki 4">
            <a:extLst>
              <a:ext uri="{FF2B5EF4-FFF2-40B4-BE49-F238E27FC236}">
                <a16:creationId xmlns:a16="http://schemas.microsoft.com/office/drawing/2014/main" id="{B6F5C0F0-0AC2-68A9-F9EB-B5805791376B}"/>
              </a:ext>
            </a:extLst>
          </p:cNvPr>
          <p:cNvSpPr>
            <a:spLocks noGrp="1"/>
          </p:cNvSpPr>
          <p:nvPr>
            <p:ph type="body" idx="1"/>
          </p:nvPr>
        </p:nvSpPr>
        <p:spPr/>
        <p:txBody>
          <a:bodyPr/>
          <a:lstStyle/>
          <a:p>
            <a:endParaRPr lang="fi-FI"/>
          </a:p>
        </p:txBody>
      </p:sp>
      <p:pic>
        <p:nvPicPr>
          <p:cNvPr id="6" name="Picture 2" descr="Une image contenant symbole, drapeau, texte, Police&#10;&#10;Description générée automatiquement">
            <a:extLst>
              <a:ext uri="{FF2B5EF4-FFF2-40B4-BE49-F238E27FC236}">
                <a16:creationId xmlns:a16="http://schemas.microsoft.com/office/drawing/2014/main" id="{EB99363E-C19F-D79F-F164-ABC2A4FBDB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171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CEE6E887-47BF-D697-3CB9-D5728BD9ED3E}"/>
            </a:ext>
          </a:extLst>
        </p:cNvPr>
        <p:cNvGrpSpPr/>
        <p:nvPr/>
      </p:nvGrpSpPr>
      <p:grpSpPr>
        <a:xfrm>
          <a:off x="0" y="0"/>
          <a:ext cx="0" cy="0"/>
          <a:chOff x="0" y="0"/>
          <a:chExt cx="0" cy="0"/>
        </a:xfrm>
      </p:grpSpPr>
      <p:pic>
        <p:nvPicPr>
          <p:cNvPr id="121" name="Google Shape;121;p3" descr="A group of people with a infinity symbol&#10;&#10;Description automatically generated">
            <a:extLst>
              <a:ext uri="{FF2B5EF4-FFF2-40B4-BE49-F238E27FC236}">
                <a16:creationId xmlns:a16="http://schemas.microsoft.com/office/drawing/2014/main" id="{46C8C653-5B61-4CFB-D1E1-53B7410BA4B9}"/>
              </a:ext>
            </a:extLst>
          </p:cNvPr>
          <p:cNvPicPr preferRelativeResize="0"/>
          <p:nvPr/>
        </p:nvPicPr>
        <p:blipFill rotWithShape="1">
          <a:blip r:embed="rId3">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811A7446-CDDD-BD05-534E-C35122F5A20D}"/>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5</a:t>
            </a:fld>
            <a:endParaRPr lang="en-GB"/>
          </a:p>
        </p:txBody>
      </p:sp>
      <p:sp>
        <p:nvSpPr>
          <p:cNvPr id="124" name="Google Shape;124;p3">
            <a:extLst>
              <a:ext uri="{FF2B5EF4-FFF2-40B4-BE49-F238E27FC236}">
                <a16:creationId xmlns:a16="http://schemas.microsoft.com/office/drawing/2014/main" id="{9C0E0C33-6099-B4A2-19C3-924A43A3FD22}"/>
              </a:ext>
            </a:extLst>
          </p:cNvPr>
          <p:cNvSpPr txBox="1"/>
          <p:nvPr/>
        </p:nvSpPr>
        <p:spPr>
          <a:xfrm>
            <a:off x="2245600" y="194927"/>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GB" sz="3200" b="1" err="1">
                <a:solidFill>
                  <a:srgbClr val="674EA7"/>
                </a:solidFill>
                <a:latin typeface="Calibri"/>
                <a:ea typeface="Calibri"/>
                <a:cs typeface="Calibri"/>
                <a:sym typeface="Calibri"/>
              </a:rPr>
              <a:t>Kommunikaatio</a:t>
            </a:r>
            <a:endParaRPr lang="en-GB" sz="3200" b="1" cap="none" err="1">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B3E3E60A-BD88-9BE2-72C4-3EBF870201BF}"/>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4657391A-29D1-181E-1DEF-05F385A9DC78}"/>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COM-IN KA220-VET-9A87A6EF © is licensed under CC BY-NC-SA 4.0.</a:t>
            </a:r>
          </a:p>
        </p:txBody>
      </p:sp>
      <p:pic>
        <p:nvPicPr>
          <p:cNvPr id="2" name="Image 1">
            <a:extLst>
              <a:ext uri="{FF2B5EF4-FFF2-40B4-BE49-F238E27FC236}">
                <a16:creationId xmlns:a16="http://schemas.microsoft.com/office/drawing/2014/main" id="{C648CB3A-109C-51AF-2DAD-51967E2A10AD}"/>
              </a:ext>
            </a:extLst>
          </p:cNvPr>
          <p:cNvPicPr>
            <a:picLocks noChangeAspect="1"/>
          </p:cNvPicPr>
          <p:nvPr/>
        </p:nvPicPr>
        <p:blipFill>
          <a:blip r:embed="rId4"/>
          <a:stretch>
            <a:fillRect/>
          </a:stretch>
        </p:blipFill>
        <p:spPr>
          <a:xfrm>
            <a:off x="1984100" y="2434280"/>
            <a:ext cx="1861064" cy="1861064"/>
          </a:xfrm>
          <a:prstGeom prst="rect">
            <a:avLst/>
          </a:prstGeom>
        </p:spPr>
      </p:pic>
      <p:pic>
        <p:nvPicPr>
          <p:cNvPr id="3" name="Image 2">
            <a:extLst>
              <a:ext uri="{FF2B5EF4-FFF2-40B4-BE49-F238E27FC236}">
                <a16:creationId xmlns:a16="http://schemas.microsoft.com/office/drawing/2014/main" id="{9CB0F7EA-24A5-3236-AF5B-92BC3E6E64CC}"/>
              </a:ext>
            </a:extLst>
          </p:cNvPr>
          <p:cNvPicPr>
            <a:picLocks noChangeAspect="1"/>
          </p:cNvPicPr>
          <p:nvPr/>
        </p:nvPicPr>
        <p:blipFill>
          <a:blip r:embed="rId5"/>
          <a:stretch>
            <a:fillRect/>
          </a:stretch>
        </p:blipFill>
        <p:spPr>
          <a:xfrm>
            <a:off x="7866136" y="2434280"/>
            <a:ext cx="1861064" cy="1861064"/>
          </a:xfrm>
          <a:prstGeom prst="rect">
            <a:avLst/>
          </a:prstGeom>
        </p:spPr>
      </p:pic>
      <p:sp>
        <p:nvSpPr>
          <p:cNvPr id="5" name="ZoneTexte 4">
            <a:extLst>
              <a:ext uri="{FF2B5EF4-FFF2-40B4-BE49-F238E27FC236}">
                <a16:creationId xmlns:a16="http://schemas.microsoft.com/office/drawing/2014/main" id="{B2CF1A19-12BE-45E6-A3A8-2A36CA442BE7}"/>
              </a:ext>
            </a:extLst>
          </p:cNvPr>
          <p:cNvSpPr txBox="1"/>
          <p:nvPr/>
        </p:nvSpPr>
        <p:spPr>
          <a:xfrm>
            <a:off x="1984100" y="1783266"/>
            <a:ext cx="2172390" cy="369332"/>
          </a:xfrm>
          <a:prstGeom prst="rect">
            <a:avLst/>
          </a:prstGeom>
          <a:noFill/>
        </p:spPr>
        <p:txBody>
          <a:bodyPr wrap="none" rtlCol="0">
            <a:spAutoFit/>
          </a:bodyPr>
          <a:lstStyle/>
          <a:p>
            <a:r>
              <a:rPr lang="en-GB" sz="1800" b="1" err="1">
                <a:solidFill>
                  <a:srgbClr val="7030A0"/>
                </a:solidFill>
              </a:rPr>
              <a:t>Ennen</a:t>
            </a:r>
            <a:r>
              <a:rPr lang="en-GB" sz="1800" b="1">
                <a:solidFill>
                  <a:srgbClr val="7030A0"/>
                </a:solidFill>
              </a:rPr>
              <a:t> 1-vuotiasta</a:t>
            </a:r>
          </a:p>
        </p:txBody>
      </p:sp>
      <p:sp>
        <p:nvSpPr>
          <p:cNvPr id="10" name="ZoneTexte 9">
            <a:extLst>
              <a:ext uri="{FF2B5EF4-FFF2-40B4-BE49-F238E27FC236}">
                <a16:creationId xmlns:a16="http://schemas.microsoft.com/office/drawing/2014/main" id="{6881002B-B097-7235-EC89-B23E9108B382}"/>
              </a:ext>
            </a:extLst>
          </p:cNvPr>
          <p:cNvSpPr txBox="1"/>
          <p:nvPr/>
        </p:nvSpPr>
        <p:spPr>
          <a:xfrm>
            <a:off x="7866136" y="1788444"/>
            <a:ext cx="2890535" cy="369332"/>
          </a:xfrm>
          <a:prstGeom prst="rect">
            <a:avLst/>
          </a:prstGeom>
          <a:noFill/>
        </p:spPr>
        <p:txBody>
          <a:bodyPr wrap="none" rtlCol="0">
            <a:spAutoFit/>
          </a:bodyPr>
          <a:lstStyle/>
          <a:p>
            <a:r>
              <a:rPr lang="en-GB" sz="1800" b="1">
                <a:solidFill>
                  <a:srgbClr val="7030A0"/>
                </a:solidFill>
              </a:rPr>
              <a:t>1 </a:t>
            </a:r>
            <a:r>
              <a:rPr lang="en-GB" sz="1800" b="1" err="1">
                <a:solidFill>
                  <a:srgbClr val="7030A0"/>
                </a:solidFill>
              </a:rPr>
              <a:t>vuoden</a:t>
            </a:r>
            <a:r>
              <a:rPr lang="en-GB" sz="1800" b="1">
                <a:solidFill>
                  <a:srgbClr val="7030A0"/>
                </a:solidFill>
              </a:rPr>
              <a:t> </a:t>
            </a:r>
            <a:r>
              <a:rPr lang="en-GB" sz="1800" b="1" err="1">
                <a:solidFill>
                  <a:srgbClr val="7030A0"/>
                </a:solidFill>
              </a:rPr>
              <a:t>ikäisen</a:t>
            </a:r>
            <a:r>
              <a:rPr lang="en-GB" sz="1800" b="1">
                <a:solidFill>
                  <a:srgbClr val="7030A0"/>
                </a:solidFill>
              </a:rPr>
              <a:t> </a:t>
            </a:r>
            <a:r>
              <a:rPr lang="en-GB" sz="1800" b="1" err="1">
                <a:solidFill>
                  <a:srgbClr val="7030A0"/>
                </a:solidFill>
              </a:rPr>
              <a:t>jälkeen</a:t>
            </a:r>
            <a:endParaRPr lang="en-GB" sz="1800" b="1">
              <a:solidFill>
                <a:srgbClr val="7030A0"/>
              </a:solidFill>
            </a:endParaRPr>
          </a:p>
        </p:txBody>
      </p:sp>
      <p:sp>
        <p:nvSpPr>
          <p:cNvPr id="14" name="ZoneTexte 13">
            <a:extLst>
              <a:ext uri="{FF2B5EF4-FFF2-40B4-BE49-F238E27FC236}">
                <a16:creationId xmlns:a16="http://schemas.microsoft.com/office/drawing/2014/main" id="{E816BEAC-717A-8420-BC3D-D6BA7FFD32F7}"/>
              </a:ext>
            </a:extLst>
          </p:cNvPr>
          <p:cNvSpPr txBox="1"/>
          <p:nvPr/>
        </p:nvSpPr>
        <p:spPr>
          <a:xfrm>
            <a:off x="890233" y="4448254"/>
            <a:ext cx="4578807" cy="1167243"/>
          </a:xfrm>
          <a:prstGeom prst="rect">
            <a:avLst/>
          </a:prstGeom>
          <a:noFill/>
        </p:spPr>
        <p:txBody>
          <a:bodyPr wrap="square" rtlCol="0">
            <a:spAutoFit/>
          </a:bodyPr>
          <a:lstStyle/>
          <a:p>
            <a:pPr algn="ctr">
              <a:lnSpc>
                <a:spcPct val="114000"/>
              </a:lnSpc>
              <a:spcBef>
                <a:spcPts val="600"/>
              </a:spcBef>
            </a:pPr>
            <a:r>
              <a:rPr lang="fi-FI" sz="1800"/>
              <a:t>Äänet, kehon liikkeet, ilme, eleet
⬇︎
Ilmaise perustarpeet</a:t>
            </a:r>
            <a:endParaRPr lang="en-GB" sz="1800"/>
          </a:p>
        </p:txBody>
      </p:sp>
      <p:sp>
        <p:nvSpPr>
          <p:cNvPr id="15" name="ZoneTexte 14">
            <a:extLst>
              <a:ext uri="{FF2B5EF4-FFF2-40B4-BE49-F238E27FC236}">
                <a16:creationId xmlns:a16="http://schemas.microsoft.com/office/drawing/2014/main" id="{44941E5A-3EE3-DA09-1C29-825AA72DCC0C}"/>
              </a:ext>
            </a:extLst>
          </p:cNvPr>
          <p:cNvSpPr txBox="1"/>
          <p:nvPr/>
        </p:nvSpPr>
        <p:spPr>
          <a:xfrm>
            <a:off x="7129849" y="4448254"/>
            <a:ext cx="4053120" cy="1482970"/>
          </a:xfrm>
          <a:prstGeom prst="rect">
            <a:avLst/>
          </a:prstGeom>
          <a:noFill/>
        </p:spPr>
        <p:txBody>
          <a:bodyPr wrap="square" lIns="91440" tIns="45720" rIns="91440" bIns="45720" rtlCol="0" anchor="t">
            <a:spAutoFit/>
          </a:bodyPr>
          <a:lstStyle/>
          <a:p>
            <a:pPr algn="ctr">
              <a:lnSpc>
                <a:spcPct val="114000"/>
              </a:lnSpc>
              <a:spcBef>
                <a:spcPts val="600"/>
              </a:spcBef>
            </a:pPr>
            <a:r>
              <a:rPr lang="fi-FI" sz="1800"/>
              <a:t>Puhe ja kieli
⬇︎
Ilmaise yhä monimutkaisempia merkityksiä yhdistämällä sanoja</a:t>
            </a:r>
            <a:endParaRPr lang="en-GB" sz="1800"/>
          </a:p>
        </p:txBody>
      </p:sp>
      <p:cxnSp>
        <p:nvCxnSpPr>
          <p:cNvPr id="17" name="Connecteur droit avec flèche 16">
            <a:extLst>
              <a:ext uri="{FF2B5EF4-FFF2-40B4-BE49-F238E27FC236}">
                <a16:creationId xmlns:a16="http://schemas.microsoft.com/office/drawing/2014/main" id="{7E78351E-9F5F-6599-CE10-C4BDD2542BFC}"/>
              </a:ext>
            </a:extLst>
          </p:cNvPr>
          <p:cNvCxnSpPr/>
          <p:nvPr/>
        </p:nvCxnSpPr>
        <p:spPr>
          <a:xfrm>
            <a:off x="4312508" y="3364812"/>
            <a:ext cx="2817341" cy="0"/>
          </a:xfrm>
          <a:prstGeom prst="straightConnector1">
            <a:avLst/>
          </a:prstGeom>
          <a:ln w="762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9" name="Bulle rectangulaire à coins arrondis 18">
            <a:extLst>
              <a:ext uri="{FF2B5EF4-FFF2-40B4-BE49-F238E27FC236}">
                <a16:creationId xmlns:a16="http://schemas.microsoft.com/office/drawing/2014/main" id="{7A500C42-2FB4-BF4C-A782-614C2B36450C}"/>
              </a:ext>
            </a:extLst>
          </p:cNvPr>
          <p:cNvSpPr/>
          <p:nvPr/>
        </p:nvSpPr>
        <p:spPr>
          <a:xfrm>
            <a:off x="1248032" y="1516798"/>
            <a:ext cx="9934937" cy="4682622"/>
          </a:xfrm>
          <a:prstGeom prst="wedgeRoundRectCallout">
            <a:avLst>
              <a:gd name="adj1" fmla="val -4540"/>
              <a:gd name="adj2" fmla="val -61177"/>
              <a:gd name="adj3" fmla="val 16667"/>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Picture 2" descr="Une image contenant symbole, drapeau, texte, Police&#10;&#10;Description générée automatiquement">
            <a:extLst>
              <a:ext uri="{FF2B5EF4-FFF2-40B4-BE49-F238E27FC236}">
                <a16:creationId xmlns:a16="http://schemas.microsoft.com/office/drawing/2014/main" id="{A994879E-8912-C3E5-4EBD-30EC46729A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5725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B5DB5DC5-26FE-D686-3D9C-9521DB38E2CF}"/>
            </a:ext>
          </a:extLst>
        </p:cNvPr>
        <p:cNvGrpSpPr/>
        <p:nvPr/>
      </p:nvGrpSpPr>
      <p:grpSpPr>
        <a:xfrm>
          <a:off x="0" y="0"/>
          <a:ext cx="0" cy="0"/>
          <a:chOff x="0" y="0"/>
          <a:chExt cx="0" cy="0"/>
        </a:xfrm>
      </p:grpSpPr>
      <p:pic>
        <p:nvPicPr>
          <p:cNvPr id="121" name="Google Shape;121;p3" descr="A group of people with a infinity symbol&#10;&#10;Description automatically generated">
            <a:extLst>
              <a:ext uri="{FF2B5EF4-FFF2-40B4-BE49-F238E27FC236}">
                <a16:creationId xmlns:a16="http://schemas.microsoft.com/office/drawing/2014/main" id="{99B58985-F05B-0CF4-6676-06073FF1056C}"/>
              </a:ext>
            </a:extLst>
          </p:cNvPr>
          <p:cNvPicPr preferRelativeResize="0"/>
          <p:nvPr/>
        </p:nvPicPr>
        <p:blipFill rotWithShape="1">
          <a:blip r:embed="rId3">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D2F145B9-4BE0-E039-40E6-128901A9179B}"/>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6</a:t>
            </a:fld>
            <a:endParaRPr lang="en-GB"/>
          </a:p>
        </p:txBody>
      </p:sp>
      <p:sp>
        <p:nvSpPr>
          <p:cNvPr id="124" name="Google Shape;124;p3">
            <a:extLst>
              <a:ext uri="{FF2B5EF4-FFF2-40B4-BE49-F238E27FC236}">
                <a16:creationId xmlns:a16="http://schemas.microsoft.com/office/drawing/2014/main" id="{FE8D8D8A-AE80-B573-0000-39773CD52FD9}"/>
              </a:ext>
            </a:extLst>
          </p:cNvPr>
          <p:cNvSpPr txBox="1"/>
          <p:nvPr/>
        </p:nvSpPr>
        <p:spPr>
          <a:xfrm>
            <a:off x="2245600" y="227735"/>
            <a:ext cx="7209000" cy="752400"/>
          </a:xfrm>
          <a:prstGeom prst="rect">
            <a:avLst/>
          </a:prstGeom>
          <a:noFill/>
          <a:ln>
            <a:noFill/>
          </a:ln>
        </p:spPr>
        <p:txBody>
          <a:bodyPr spcFirstLastPara="1" wrap="square" lIns="91425" tIns="45700" rIns="91425" bIns="45700" anchor="b" anchorCtr="0">
            <a:normAutofit/>
          </a:bodyPr>
          <a:lstStyle/>
          <a:p>
            <a:pPr lvl="0" algn="ctr">
              <a:lnSpc>
                <a:spcPct val="110000"/>
              </a:lnSpc>
              <a:buClr>
                <a:srgbClr val="674EA7"/>
              </a:buClr>
              <a:buSzPts val="4000"/>
            </a:pPr>
            <a:r>
              <a:rPr lang="en-GB" sz="3200" b="1" err="1">
                <a:solidFill>
                  <a:srgbClr val="674EA7"/>
                </a:solidFill>
                <a:latin typeface="Calibri"/>
                <a:ea typeface="Calibri"/>
                <a:cs typeface="Calibri"/>
                <a:sym typeface="Calibri"/>
              </a:rPr>
              <a:t>Varhaisen</a:t>
            </a:r>
            <a:r>
              <a:rPr lang="en-GB" sz="3200" b="1">
                <a:solidFill>
                  <a:srgbClr val="674EA7"/>
                </a:solidFill>
                <a:latin typeface="Calibri"/>
                <a:ea typeface="Calibri"/>
                <a:cs typeface="Calibri"/>
                <a:sym typeface="Calibri"/>
              </a:rPr>
              <a:t> </a:t>
            </a:r>
            <a:r>
              <a:rPr lang="en-GB" sz="3200" b="1" err="1">
                <a:solidFill>
                  <a:srgbClr val="674EA7"/>
                </a:solidFill>
                <a:latin typeface="Calibri"/>
                <a:ea typeface="Calibri"/>
                <a:cs typeface="Calibri"/>
                <a:sym typeface="Calibri"/>
              </a:rPr>
              <a:t>viestinnän</a:t>
            </a:r>
            <a:r>
              <a:rPr lang="en-GB" sz="3200" b="1">
                <a:solidFill>
                  <a:srgbClr val="674EA7"/>
                </a:solidFill>
                <a:latin typeface="Calibri"/>
                <a:ea typeface="Calibri"/>
                <a:cs typeface="Calibri"/>
                <a:sym typeface="Calibri"/>
              </a:rPr>
              <a:t> </a:t>
            </a:r>
            <a:r>
              <a:rPr lang="en-GB" sz="3200" b="1" err="1">
                <a:solidFill>
                  <a:srgbClr val="674EA7"/>
                </a:solidFill>
                <a:latin typeface="Calibri"/>
                <a:ea typeface="Calibri"/>
                <a:cs typeface="Calibri"/>
                <a:sym typeface="Calibri"/>
              </a:rPr>
              <a:t>toimet</a:t>
            </a:r>
            <a:endParaRPr lang="en-GB" sz="3200" b="1" cap="none">
              <a:solidFill>
                <a:srgbClr val="674EA7"/>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AB9334D0-90C2-F6EE-6700-F4272C9F23C9}"/>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499ABA46-F928-DF8F-7BE3-4705BF0D750C}"/>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COM-IN KA220-VET-9A87A6EF © is licensed under CC BY-NC-SA 4.0.</a:t>
            </a:r>
          </a:p>
        </p:txBody>
      </p:sp>
      <p:graphicFrame>
        <p:nvGraphicFramePr>
          <p:cNvPr id="2" name="Diagramme 1">
            <a:extLst>
              <a:ext uri="{FF2B5EF4-FFF2-40B4-BE49-F238E27FC236}">
                <a16:creationId xmlns:a16="http://schemas.microsoft.com/office/drawing/2014/main" id="{869A258B-F12A-5FFB-1934-9EA68851BA9B}"/>
              </a:ext>
            </a:extLst>
          </p:cNvPr>
          <p:cNvGraphicFramePr/>
          <p:nvPr/>
        </p:nvGraphicFramePr>
        <p:xfrm>
          <a:off x="1984100" y="1008927"/>
          <a:ext cx="8395576" cy="563002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Ellipse 2">
            <a:extLst>
              <a:ext uri="{FF2B5EF4-FFF2-40B4-BE49-F238E27FC236}">
                <a16:creationId xmlns:a16="http://schemas.microsoft.com/office/drawing/2014/main" id="{234C33D1-D863-F2CA-5DB6-4DA6B3DFEDF5}"/>
              </a:ext>
            </a:extLst>
          </p:cNvPr>
          <p:cNvSpPr/>
          <p:nvPr/>
        </p:nvSpPr>
        <p:spPr>
          <a:xfrm>
            <a:off x="4878860" y="2644345"/>
            <a:ext cx="2434280" cy="228600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a:t>Olennaiset viestintätoimet</a:t>
            </a:r>
          </a:p>
        </p:txBody>
      </p:sp>
      <p:sp>
        <p:nvSpPr>
          <p:cNvPr id="5" name="Tekstin paikkamerkki 4">
            <a:extLst>
              <a:ext uri="{FF2B5EF4-FFF2-40B4-BE49-F238E27FC236}">
                <a16:creationId xmlns:a16="http://schemas.microsoft.com/office/drawing/2014/main" id="{0700DB2F-6B99-B300-AD90-149B543155B8}"/>
              </a:ext>
            </a:extLst>
          </p:cNvPr>
          <p:cNvSpPr>
            <a:spLocks noGrp="1"/>
          </p:cNvSpPr>
          <p:nvPr>
            <p:ph type="body" idx="1"/>
          </p:nvPr>
        </p:nvSpPr>
        <p:spPr/>
        <p:txBody>
          <a:bodyPr/>
          <a:lstStyle/>
          <a:p>
            <a:endParaRPr lang="fi-FI"/>
          </a:p>
        </p:txBody>
      </p:sp>
      <p:pic>
        <p:nvPicPr>
          <p:cNvPr id="6" name="Picture 2" descr="Une image contenant symbole, drapeau, texte, Police&#10;&#10;Description générée automatiquement">
            <a:extLst>
              <a:ext uri="{FF2B5EF4-FFF2-40B4-BE49-F238E27FC236}">
                <a16:creationId xmlns:a16="http://schemas.microsoft.com/office/drawing/2014/main" id="{451FD20C-906D-B16D-649F-96ACFEAB9A5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3720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10C4CDBA-4FBC-62AB-F5D9-CB752A994152}"/>
            </a:ext>
          </a:extLst>
        </p:cNvPr>
        <p:cNvGrpSpPr/>
        <p:nvPr/>
      </p:nvGrpSpPr>
      <p:grpSpPr>
        <a:xfrm>
          <a:off x="0" y="0"/>
          <a:ext cx="0" cy="0"/>
          <a:chOff x="0" y="0"/>
          <a:chExt cx="0" cy="0"/>
        </a:xfrm>
      </p:grpSpPr>
      <p:pic>
        <p:nvPicPr>
          <p:cNvPr id="121" name="Google Shape;121;p3" descr="A group of people with a infinity symbol&#10;&#10;Description automatically generated">
            <a:extLst>
              <a:ext uri="{FF2B5EF4-FFF2-40B4-BE49-F238E27FC236}">
                <a16:creationId xmlns:a16="http://schemas.microsoft.com/office/drawing/2014/main" id="{FD70BF65-EF1D-A5CF-F0AD-07A0FDEE4C14}"/>
              </a:ext>
            </a:extLst>
          </p:cNvPr>
          <p:cNvPicPr preferRelativeResize="0"/>
          <p:nvPr/>
        </p:nvPicPr>
        <p:blipFill rotWithShape="1">
          <a:blip r:embed="rId3">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DBF673BA-D616-99FA-9E5E-5905BDC441EC}"/>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7</a:t>
            </a:fld>
            <a:endParaRPr lang="en-GB"/>
          </a:p>
        </p:txBody>
      </p:sp>
      <p:sp>
        <p:nvSpPr>
          <p:cNvPr id="124" name="Google Shape;124;p3">
            <a:extLst>
              <a:ext uri="{FF2B5EF4-FFF2-40B4-BE49-F238E27FC236}">
                <a16:creationId xmlns:a16="http://schemas.microsoft.com/office/drawing/2014/main" id="{1B542241-DF41-A024-D1F1-57BF61CD8535}"/>
              </a:ext>
            </a:extLst>
          </p:cNvPr>
          <p:cNvSpPr txBox="1"/>
          <p:nvPr/>
        </p:nvSpPr>
        <p:spPr>
          <a:xfrm>
            <a:off x="2327799" y="247842"/>
            <a:ext cx="7209000" cy="752400"/>
          </a:xfrm>
          <a:prstGeom prst="rect">
            <a:avLst/>
          </a:prstGeom>
          <a:noFill/>
          <a:ln>
            <a:noFill/>
          </a:ln>
        </p:spPr>
        <p:txBody>
          <a:bodyPr spcFirstLastPara="1" wrap="square" lIns="91425" tIns="45700" rIns="91425" bIns="45700" anchor="b" anchorCtr="0">
            <a:normAutofit/>
          </a:bodyPr>
          <a:lstStyle/>
          <a:p>
            <a:pPr lvl="0" algn="ctr">
              <a:lnSpc>
                <a:spcPct val="110000"/>
              </a:lnSpc>
              <a:buClr>
                <a:srgbClr val="674EA7"/>
              </a:buClr>
              <a:buSzPts val="4000"/>
            </a:pPr>
            <a:r>
              <a:rPr lang="en-GB" sz="3200" b="1">
                <a:solidFill>
                  <a:srgbClr val="674EA7"/>
                </a:solidFill>
                <a:latin typeface="Calibri"/>
                <a:ea typeface="Calibri"/>
                <a:cs typeface="Calibri"/>
                <a:sym typeface="Calibri"/>
              </a:rPr>
              <a:t>Viestinnän tasot</a:t>
            </a:r>
            <a:endParaRPr lang="en-GB" sz="3200" b="1" cap="none">
              <a:solidFill>
                <a:srgbClr val="674EA7"/>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0F08ADC8-5213-5A0C-DBC5-704778045F25}"/>
              </a:ext>
            </a:extLst>
          </p:cNvPr>
          <p:cNvSpPr txBox="1"/>
          <p:nvPr/>
        </p:nvSpPr>
        <p:spPr>
          <a:xfrm>
            <a:off x="2410000" y="745072"/>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A876274B-5671-081A-EFA2-B9282552919D}"/>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COM-IN KA220-VET-9A87A6EF © is licensed under CC BY-NC-SA 4.0.</a:t>
            </a:r>
          </a:p>
        </p:txBody>
      </p:sp>
      <p:sp>
        <p:nvSpPr>
          <p:cNvPr id="2" name="ZoneTexte 1">
            <a:extLst>
              <a:ext uri="{FF2B5EF4-FFF2-40B4-BE49-F238E27FC236}">
                <a16:creationId xmlns:a16="http://schemas.microsoft.com/office/drawing/2014/main" id="{74CEED35-D482-F91A-1D6A-BBBDC11305A4}"/>
              </a:ext>
            </a:extLst>
          </p:cNvPr>
          <p:cNvSpPr txBox="1"/>
          <p:nvPr/>
        </p:nvSpPr>
        <p:spPr>
          <a:xfrm>
            <a:off x="2728538" y="1083450"/>
            <a:ext cx="4416594" cy="400110"/>
          </a:xfrm>
          <a:prstGeom prst="rect">
            <a:avLst/>
          </a:prstGeom>
          <a:noFill/>
        </p:spPr>
        <p:txBody>
          <a:bodyPr wrap="none" rtlCol="0">
            <a:spAutoFit/>
          </a:bodyPr>
          <a:lstStyle/>
          <a:p>
            <a:r>
              <a:rPr lang="fr-FR" sz="2000"/>
              <a:t>Yhä kehittyneemmät viestintävälineet</a:t>
            </a:r>
          </a:p>
        </p:txBody>
      </p:sp>
      <p:graphicFrame>
        <p:nvGraphicFramePr>
          <p:cNvPr id="3" name="Diagramme 2">
            <a:extLst>
              <a:ext uri="{FF2B5EF4-FFF2-40B4-BE49-F238E27FC236}">
                <a16:creationId xmlns:a16="http://schemas.microsoft.com/office/drawing/2014/main" id="{9004F129-2DF5-2BA7-7A42-9EBB9EBACDDC}"/>
              </a:ext>
            </a:extLst>
          </p:cNvPr>
          <p:cNvGraphicFramePr/>
          <p:nvPr>
            <p:extLst>
              <p:ext uri="{D42A27DB-BD31-4B8C-83A1-F6EECF244321}">
                <p14:modId xmlns:p14="http://schemas.microsoft.com/office/powerpoint/2010/main" val="4057287740"/>
              </p:ext>
            </p:extLst>
          </p:nvPr>
        </p:nvGraphicFramePr>
        <p:xfrm>
          <a:off x="272744" y="857478"/>
          <a:ext cx="11749981" cy="583122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kstin paikkamerkki 4">
            <a:extLst>
              <a:ext uri="{FF2B5EF4-FFF2-40B4-BE49-F238E27FC236}">
                <a16:creationId xmlns:a16="http://schemas.microsoft.com/office/drawing/2014/main" id="{375E26B5-4E0D-542D-AB07-F90369EF6FC5}"/>
              </a:ext>
            </a:extLst>
          </p:cNvPr>
          <p:cNvSpPr>
            <a:spLocks noGrp="1"/>
          </p:cNvSpPr>
          <p:nvPr>
            <p:ph type="body" idx="1"/>
          </p:nvPr>
        </p:nvSpPr>
        <p:spPr/>
        <p:txBody>
          <a:bodyPr/>
          <a:lstStyle/>
          <a:p>
            <a:endParaRPr lang="fi-FI"/>
          </a:p>
        </p:txBody>
      </p:sp>
      <p:pic>
        <p:nvPicPr>
          <p:cNvPr id="6" name="Picture 2" descr="Une image contenant symbole, drapeau, texte, Police&#10;&#10;Description générée automatiquement">
            <a:extLst>
              <a:ext uri="{FF2B5EF4-FFF2-40B4-BE49-F238E27FC236}">
                <a16:creationId xmlns:a16="http://schemas.microsoft.com/office/drawing/2014/main" id="{DFE4BCB8-A1AC-B6D4-BEEF-406AEBF6233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1363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B5DB5DC5-26FE-D686-3D9C-9521DB38E2CF}"/>
            </a:ext>
          </a:extLst>
        </p:cNvPr>
        <p:cNvGrpSpPr/>
        <p:nvPr/>
      </p:nvGrpSpPr>
      <p:grpSpPr>
        <a:xfrm>
          <a:off x="0" y="0"/>
          <a:ext cx="0" cy="0"/>
          <a:chOff x="0" y="0"/>
          <a:chExt cx="0" cy="0"/>
        </a:xfrm>
      </p:grpSpPr>
      <p:pic>
        <p:nvPicPr>
          <p:cNvPr id="121" name="Google Shape;121;p3" descr="A group of people with a infinity symbol&#10;&#10;Description automatically generated">
            <a:extLst>
              <a:ext uri="{FF2B5EF4-FFF2-40B4-BE49-F238E27FC236}">
                <a16:creationId xmlns:a16="http://schemas.microsoft.com/office/drawing/2014/main" id="{99B58985-F05B-0CF4-6676-06073FF1056C}"/>
              </a:ext>
            </a:extLst>
          </p:cNvPr>
          <p:cNvPicPr preferRelativeResize="0"/>
          <p:nvPr/>
        </p:nvPicPr>
        <p:blipFill rotWithShape="1">
          <a:blip r:embed="rId4">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D2F145B9-4BE0-E039-40E6-128901A9179B}"/>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8</a:t>
            </a:fld>
            <a:endParaRPr lang="en-GB"/>
          </a:p>
        </p:txBody>
      </p:sp>
      <p:sp>
        <p:nvSpPr>
          <p:cNvPr id="124" name="Google Shape;124;p3">
            <a:extLst>
              <a:ext uri="{FF2B5EF4-FFF2-40B4-BE49-F238E27FC236}">
                <a16:creationId xmlns:a16="http://schemas.microsoft.com/office/drawing/2014/main" id="{FE8D8D8A-AE80-B573-0000-39773CD52FD9}"/>
              </a:ext>
            </a:extLst>
          </p:cNvPr>
          <p:cNvSpPr txBox="1"/>
          <p:nvPr/>
        </p:nvSpPr>
        <p:spPr>
          <a:xfrm>
            <a:off x="2245600" y="194927"/>
            <a:ext cx="7209000" cy="752400"/>
          </a:xfrm>
          <a:prstGeom prst="rect">
            <a:avLst/>
          </a:prstGeom>
          <a:noFill/>
          <a:ln>
            <a:noFill/>
          </a:ln>
        </p:spPr>
        <p:txBody>
          <a:bodyPr spcFirstLastPara="1" wrap="square" lIns="91425" tIns="45700" rIns="91425" bIns="45700" anchor="b" anchorCtr="0">
            <a:normAutofit/>
          </a:bodyPr>
          <a:lstStyle/>
          <a:p>
            <a:pPr lvl="0" algn="ctr">
              <a:lnSpc>
                <a:spcPct val="110000"/>
              </a:lnSpc>
              <a:buClr>
                <a:srgbClr val="674EA7"/>
              </a:buClr>
              <a:buSzPts val="4000"/>
            </a:pPr>
            <a:r>
              <a:rPr lang="en-GB" sz="3200" b="1">
                <a:solidFill>
                  <a:srgbClr val="674EA7"/>
                </a:solidFill>
                <a:latin typeface="Calibri"/>
                <a:ea typeface="Calibri"/>
                <a:cs typeface="Calibri"/>
                <a:sym typeface="Calibri"/>
              </a:rPr>
              <a:t>Kommunikoi symbolien avulla</a:t>
            </a:r>
            <a:endParaRPr lang="en-GB"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AB9334D0-90C2-F6EE-6700-F4272C9F23C9}"/>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499ABA46-F928-DF8F-7BE3-4705BF0D750C}"/>
              </a:ext>
            </a:extLst>
          </p:cNvPr>
          <p:cNvSpPr txBox="1">
            <a:spLocks noGrp="1"/>
          </p:cNvSpPr>
          <p:nvPr>
            <p:ph type="ftr" idx="11"/>
          </p:nvPr>
        </p:nvSpPr>
        <p:spPr>
          <a:xfrm>
            <a:off x="8775209" y="5986241"/>
            <a:ext cx="2616977" cy="652671"/>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COM-IN KA220-VET-9A87A6EF © is licensed under CC BY-NC-SA 4.0.</a:t>
            </a:r>
          </a:p>
        </p:txBody>
      </p:sp>
      <p:pic>
        <p:nvPicPr>
          <p:cNvPr id="4" name="Image 3">
            <a:extLst>
              <a:ext uri="{FF2B5EF4-FFF2-40B4-BE49-F238E27FC236}">
                <a16:creationId xmlns:a16="http://schemas.microsoft.com/office/drawing/2014/main" id="{F01DED28-1E71-749F-F7B9-49D330D2D9A5}"/>
              </a:ext>
            </a:extLst>
          </p:cNvPr>
          <p:cNvPicPr>
            <a:picLocks noChangeAspect="1"/>
          </p:cNvPicPr>
          <p:nvPr/>
        </p:nvPicPr>
        <p:blipFill>
          <a:blip r:embed="rId5"/>
          <a:stretch>
            <a:fillRect/>
          </a:stretch>
        </p:blipFill>
        <p:spPr>
          <a:xfrm>
            <a:off x="3793989" y="2550851"/>
            <a:ext cx="4112222" cy="4112222"/>
          </a:xfrm>
          <a:prstGeom prst="rect">
            <a:avLst/>
          </a:prstGeom>
        </p:spPr>
      </p:pic>
      <p:sp>
        <p:nvSpPr>
          <p:cNvPr id="6" name="Arc 5">
            <a:extLst>
              <a:ext uri="{FF2B5EF4-FFF2-40B4-BE49-F238E27FC236}">
                <a16:creationId xmlns:a16="http://schemas.microsoft.com/office/drawing/2014/main" id="{93C1F038-2D7F-CC46-47EC-4691111C7D3F}"/>
              </a:ext>
            </a:extLst>
          </p:cNvPr>
          <p:cNvSpPr/>
          <p:nvPr/>
        </p:nvSpPr>
        <p:spPr>
          <a:xfrm>
            <a:off x="1743469" y="2852032"/>
            <a:ext cx="2598821" cy="654518"/>
          </a:xfrm>
          <a:prstGeom prst="arc">
            <a:avLst/>
          </a:prstGeom>
          <a:ln w="28575">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0E2DF3B1-5E77-20C7-D938-FFFDF240AD47}"/>
              </a:ext>
            </a:extLst>
          </p:cNvPr>
          <p:cNvSpPr/>
          <p:nvPr/>
        </p:nvSpPr>
        <p:spPr>
          <a:xfrm flipH="1">
            <a:off x="7274548" y="2773605"/>
            <a:ext cx="2598821" cy="654518"/>
          </a:xfrm>
          <a:prstGeom prst="arc">
            <a:avLst/>
          </a:prstGeom>
          <a:ln w="28575">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ZoneTexte 7">
            <a:extLst>
              <a:ext uri="{FF2B5EF4-FFF2-40B4-BE49-F238E27FC236}">
                <a16:creationId xmlns:a16="http://schemas.microsoft.com/office/drawing/2014/main" id="{EAFB4243-0EFA-91A0-6EFA-CE8EFDC7C19E}"/>
              </a:ext>
            </a:extLst>
          </p:cNvPr>
          <p:cNvSpPr txBox="1"/>
          <p:nvPr/>
        </p:nvSpPr>
        <p:spPr>
          <a:xfrm>
            <a:off x="1108705" y="2621432"/>
            <a:ext cx="1133644" cy="369332"/>
          </a:xfrm>
          <a:prstGeom prst="rect">
            <a:avLst/>
          </a:prstGeom>
          <a:noFill/>
        </p:spPr>
        <p:txBody>
          <a:bodyPr wrap="none" rtlCol="0">
            <a:spAutoFit/>
          </a:bodyPr>
          <a:lstStyle/>
          <a:p>
            <a:r>
              <a:rPr lang="en-GB" sz="1800" err="1">
                <a:solidFill>
                  <a:srgbClr val="7030A0"/>
                </a:solidFill>
              </a:rPr>
              <a:t>Lähettäjä</a:t>
            </a:r>
            <a:endParaRPr lang="en-GB" sz="1800" b="1">
              <a:solidFill>
                <a:srgbClr val="7030A0"/>
              </a:solidFill>
            </a:endParaRPr>
          </a:p>
        </p:txBody>
      </p:sp>
      <p:sp>
        <p:nvSpPr>
          <p:cNvPr id="9" name="ZoneTexte 8">
            <a:extLst>
              <a:ext uri="{FF2B5EF4-FFF2-40B4-BE49-F238E27FC236}">
                <a16:creationId xmlns:a16="http://schemas.microsoft.com/office/drawing/2014/main" id="{74BEE1D6-B949-BBD2-6162-8EA168E6A960}"/>
              </a:ext>
            </a:extLst>
          </p:cNvPr>
          <p:cNvSpPr txBox="1"/>
          <p:nvPr/>
        </p:nvSpPr>
        <p:spPr>
          <a:xfrm>
            <a:off x="8718873" y="2532232"/>
            <a:ext cx="1595309" cy="369332"/>
          </a:xfrm>
          <a:prstGeom prst="rect">
            <a:avLst/>
          </a:prstGeom>
          <a:noFill/>
        </p:spPr>
        <p:txBody>
          <a:bodyPr wrap="none" rtlCol="0">
            <a:spAutoFit/>
          </a:bodyPr>
          <a:lstStyle/>
          <a:p>
            <a:r>
              <a:rPr lang="en-GB" sz="1800" err="1">
                <a:solidFill>
                  <a:srgbClr val="7030A0"/>
                </a:solidFill>
              </a:rPr>
              <a:t>Vastaanottaja</a:t>
            </a:r>
            <a:endParaRPr lang="en-GB" sz="1800" b="1">
              <a:solidFill>
                <a:srgbClr val="7030A0"/>
              </a:solidFill>
            </a:endParaRPr>
          </a:p>
        </p:txBody>
      </p:sp>
      <p:cxnSp>
        <p:nvCxnSpPr>
          <p:cNvPr id="11" name="Connecteur droit avec flèche 10">
            <a:extLst>
              <a:ext uri="{FF2B5EF4-FFF2-40B4-BE49-F238E27FC236}">
                <a16:creationId xmlns:a16="http://schemas.microsoft.com/office/drawing/2014/main" id="{A623CA82-D09D-5C95-3191-EB8B89E85452}"/>
              </a:ext>
            </a:extLst>
          </p:cNvPr>
          <p:cNvCxnSpPr/>
          <p:nvPr/>
        </p:nvCxnSpPr>
        <p:spPr>
          <a:xfrm>
            <a:off x="5943433" y="2363817"/>
            <a:ext cx="0" cy="488215"/>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a16="http://schemas.microsoft.com/office/drawing/2014/main" id="{5A3608B9-DF68-EBE3-CEBA-BD501C63952E}"/>
              </a:ext>
            </a:extLst>
          </p:cNvPr>
          <p:cNvSpPr txBox="1"/>
          <p:nvPr/>
        </p:nvSpPr>
        <p:spPr>
          <a:xfrm>
            <a:off x="3749106" y="1223145"/>
            <a:ext cx="4378123" cy="1077218"/>
          </a:xfrm>
          <a:prstGeom prst="rect">
            <a:avLst/>
          </a:prstGeom>
          <a:noFill/>
        </p:spPr>
        <p:txBody>
          <a:bodyPr wrap="none" rtlCol="0">
            <a:spAutoFit/>
          </a:bodyPr>
          <a:lstStyle/>
          <a:p>
            <a:pPr algn="ctr">
              <a:spcBef>
                <a:spcPts val="600"/>
              </a:spcBef>
            </a:pPr>
            <a:r>
              <a:rPr lang="fi-FI" sz="1800">
                <a:solidFill>
                  <a:srgbClr val="00B050"/>
                </a:solidFill>
              </a:rPr>
              <a:t>Jaetun koodin viesti
Tietoja referenssistä tietyssä tilanteessa
Tietyn kanavan kautta</a:t>
            </a:r>
            <a:endParaRPr lang="en-GB" sz="1800" b="1">
              <a:solidFill>
                <a:srgbClr val="00B050"/>
              </a:solidFill>
            </a:endParaRPr>
          </a:p>
        </p:txBody>
      </p:sp>
      <p:sp>
        <p:nvSpPr>
          <p:cNvPr id="3" name="Tekstin paikkamerkki 2">
            <a:extLst>
              <a:ext uri="{FF2B5EF4-FFF2-40B4-BE49-F238E27FC236}">
                <a16:creationId xmlns:a16="http://schemas.microsoft.com/office/drawing/2014/main" id="{56ADA0B0-404E-05F0-98CA-B4EFEDB4DECF}"/>
              </a:ext>
            </a:extLst>
          </p:cNvPr>
          <p:cNvSpPr>
            <a:spLocks noGrp="1"/>
          </p:cNvSpPr>
          <p:nvPr>
            <p:ph type="body" idx="1"/>
          </p:nvPr>
        </p:nvSpPr>
        <p:spPr/>
        <p:txBody>
          <a:bodyPr/>
          <a:lstStyle/>
          <a:p>
            <a:endParaRPr lang="fi-FI"/>
          </a:p>
        </p:txBody>
      </p:sp>
      <p:pic>
        <p:nvPicPr>
          <p:cNvPr id="5" name="Picture 2" descr="Une image contenant symbole, drapeau, texte, Police&#10;&#10;Description générée automatiquement">
            <a:extLst>
              <a:ext uri="{FF2B5EF4-FFF2-40B4-BE49-F238E27FC236}">
                <a16:creationId xmlns:a16="http://schemas.microsoft.com/office/drawing/2014/main" id="{0FE3498B-A3A5-8773-5EDB-55E481591C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3484853"/>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BF31FEB7-0EA2-76E9-0A1A-64302084CB0D}"/>
            </a:ext>
          </a:extLst>
        </p:cNvPr>
        <p:cNvGrpSpPr/>
        <p:nvPr/>
      </p:nvGrpSpPr>
      <p:grpSpPr>
        <a:xfrm>
          <a:off x="0" y="0"/>
          <a:ext cx="0" cy="0"/>
          <a:chOff x="0" y="0"/>
          <a:chExt cx="0" cy="0"/>
        </a:xfrm>
      </p:grpSpPr>
      <p:pic>
        <p:nvPicPr>
          <p:cNvPr id="121" name="Google Shape;121;p3" descr="A group of people with a infinity symbol&#10;&#10;Description automatically generated">
            <a:extLst>
              <a:ext uri="{FF2B5EF4-FFF2-40B4-BE49-F238E27FC236}">
                <a16:creationId xmlns:a16="http://schemas.microsoft.com/office/drawing/2014/main" id="{D75257BB-D024-BABA-5A0C-4BFA42DA44FB}"/>
              </a:ext>
            </a:extLst>
          </p:cNvPr>
          <p:cNvPicPr preferRelativeResize="0"/>
          <p:nvPr/>
        </p:nvPicPr>
        <p:blipFill rotWithShape="1">
          <a:blip r:embed="rId3">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421319AF-E9D7-0EA0-8F8F-E3734458F419}"/>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124" name="Google Shape;124;p3">
            <a:extLst>
              <a:ext uri="{FF2B5EF4-FFF2-40B4-BE49-F238E27FC236}">
                <a16:creationId xmlns:a16="http://schemas.microsoft.com/office/drawing/2014/main" id="{009684BE-2815-4C65-B172-03375C2587FC}"/>
              </a:ext>
            </a:extLst>
          </p:cNvPr>
          <p:cNvSpPr txBox="1"/>
          <p:nvPr/>
        </p:nvSpPr>
        <p:spPr>
          <a:xfrm>
            <a:off x="2251143" y="262935"/>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US" sz="3200" b="1" cap="none">
                <a:solidFill>
                  <a:srgbClr val="674EA7"/>
                </a:solidFill>
                <a:latin typeface="Calibri"/>
                <a:ea typeface="Calibri"/>
                <a:cs typeface="Calibri"/>
                <a:sym typeface="Calibri"/>
              </a:rPr>
              <a:t> </a:t>
            </a:r>
            <a:endParaRPr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224D5CCB-AA50-DF39-69F4-3B628ECD0C91}"/>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b="1"/>
          </a:p>
        </p:txBody>
      </p:sp>
      <p:pic>
        <p:nvPicPr>
          <p:cNvPr id="2" name="Image 1" descr="Une image contenant texte, capture d’écran, conception&#10;&#10;Description générée automatiquement">
            <a:extLst>
              <a:ext uri="{FF2B5EF4-FFF2-40B4-BE49-F238E27FC236}">
                <a16:creationId xmlns:a16="http://schemas.microsoft.com/office/drawing/2014/main" id="{A4367DA8-22B8-2A81-E77E-B7DA87D79A10}"/>
              </a:ext>
            </a:extLst>
          </p:cNvPr>
          <p:cNvPicPr>
            <a:picLocks noChangeAspect="1"/>
          </p:cNvPicPr>
          <p:nvPr/>
        </p:nvPicPr>
        <p:blipFill>
          <a:blip r:embed="rId4"/>
          <a:stretch>
            <a:fillRect/>
          </a:stretch>
        </p:blipFill>
        <p:spPr>
          <a:xfrm>
            <a:off x="2404457" y="335969"/>
            <a:ext cx="6836275" cy="6224675"/>
          </a:xfrm>
          <a:prstGeom prst="rect">
            <a:avLst/>
          </a:prstGeom>
        </p:spPr>
      </p:pic>
      <p:sp>
        <p:nvSpPr>
          <p:cNvPr id="122" name="Google Shape;122;p3">
            <a:extLst>
              <a:ext uri="{FF2B5EF4-FFF2-40B4-BE49-F238E27FC236}">
                <a16:creationId xmlns:a16="http://schemas.microsoft.com/office/drawing/2014/main" id="{844BADE3-5C4F-EB39-1B44-C31CA6B12CF7}"/>
              </a:ext>
            </a:extLst>
          </p:cNvPr>
          <p:cNvSpPr txBox="1">
            <a:spLocks noGrp="1"/>
          </p:cNvSpPr>
          <p:nvPr>
            <p:ph type="ftr" idx="11"/>
          </p:nvPr>
        </p:nvSpPr>
        <p:spPr>
          <a:xfrm>
            <a:off x="9710126" y="6028790"/>
            <a:ext cx="1682060" cy="540179"/>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COM-IN KA220-VET-9A87A6EF © is licensed under CC BY-NC-SA 4.0.</a:t>
            </a:r>
            <a:endParaRPr/>
          </a:p>
        </p:txBody>
      </p:sp>
      <p:sp>
        <p:nvSpPr>
          <p:cNvPr id="3" name="ZoneTexte 2">
            <a:extLst>
              <a:ext uri="{FF2B5EF4-FFF2-40B4-BE49-F238E27FC236}">
                <a16:creationId xmlns:a16="http://schemas.microsoft.com/office/drawing/2014/main" id="{ED72B146-97A9-0C86-D0AA-D8E6CCA2E2BD}"/>
              </a:ext>
            </a:extLst>
          </p:cNvPr>
          <p:cNvSpPr txBox="1"/>
          <p:nvPr/>
        </p:nvSpPr>
        <p:spPr>
          <a:xfrm>
            <a:off x="292538" y="6245032"/>
            <a:ext cx="2316660" cy="276999"/>
          </a:xfrm>
          <a:prstGeom prst="rect">
            <a:avLst/>
          </a:prstGeom>
          <a:noFill/>
        </p:spPr>
        <p:txBody>
          <a:bodyPr wrap="none" rtlCol="0">
            <a:spAutoFit/>
          </a:bodyPr>
          <a:lstStyle/>
          <a:p>
            <a:r>
              <a:rPr lang="en-GB" sz="1200">
                <a:effectLst/>
                <a:latin typeface="+mn-lt"/>
                <a:ea typeface="Calibri" panose="020F0502020204030204" pitchFamily="34" charset="0"/>
                <a:cs typeface="Times New Roman" panose="02020603050405020304" pitchFamily="18" charset="0"/>
              </a:rPr>
              <a:t>adapted from Jakobson (1963)</a:t>
            </a:r>
            <a:r>
              <a:rPr lang="fr-BE" sz="1200">
                <a:effectLst/>
                <a:latin typeface="+mn-lt"/>
              </a:rPr>
              <a:t> </a:t>
            </a:r>
            <a:endParaRPr lang="fr-FR" sz="1200">
              <a:latin typeface="+mn-lt"/>
            </a:endParaRPr>
          </a:p>
        </p:txBody>
      </p:sp>
      <p:sp>
        <p:nvSpPr>
          <p:cNvPr id="5" name="Tekstin paikkamerkki 4">
            <a:extLst>
              <a:ext uri="{FF2B5EF4-FFF2-40B4-BE49-F238E27FC236}">
                <a16:creationId xmlns:a16="http://schemas.microsoft.com/office/drawing/2014/main" id="{52C1B64C-E320-FC81-C108-0A93058DE560}"/>
              </a:ext>
            </a:extLst>
          </p:cNvPr>
          <p:cNvSpPr>
            <a:spLocks noGrp="1"/>
          </p:cNvSpPr>
          <p:nvPr>
            <p:ph type="body" idx="1"/>
          </p:nvPr>
        </p:nvSpPr>
        <p:spPr/>
        <p:txBody>
          <a:bodyPr/>
          <a:lstStyle/>
          <a:p>
            <a:endParaRPr lang="fi-FI"/>
          </a:p>
        </p:txBody>
      </p:sp>
      <p:pic>
        <p:nvPicPr>
          <p:cNvPr id="6" name="Picture 2" descr="Une image contenant symbole, drapeau, texte, Police&#10;&#10;Description générée automatiquement">
            <a:extLst>
              <a:ext uri="{FF2B5EF4-FFF2-40B4-BE49-F238E27FC236}">
                <a16:creationId xmlns:a16="http://schemas.microsoft.com/office/drawing/2014/main" id="{C65182A5-086E-403E-C3B2-B27FCEB7A0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00766" y="267475"/>
            <a:ext cx="986884" cy="1038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999691"/>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152B3263-EF49-4234-9689-D9203774EBA0}">
  <ds:schemaRefs>
    <ds:schemaRef ds:uri="http://purl.org/dc/terms/"/>
    <ds:schemaRef ds:uri="http://www.w3.org/XML/1998/namespace"/>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purl.org/dc/dcmitype/"/>
    <ds:schemaRef ds:uri="7a866126-7c09-4654-844e-0d48a974f41d"/>
    <ds:schemaRef ds:uri="833f7f52-ca37-4ad5-a460-7ba203df2864"/>
    <ds:schemaRef ds:uri="http://schemas.microsoft.com/office/2006/metadata/properties"/>
  </ds:schemaRefs>
</ds:datastoreItem>
</file>

<file path=customXml/itemProps3.xml><?xml version="1.0" encoding="utf-8"?>
<ds:datastoreItem xmlns:ds="http://schemas.openxmlformats.org/officeDocument/2006/customXml" ds:itemID="{7E3C74B3-6EF0-4E61-B728-69D01101463B}">
  <ds:schemaRefs>
    <ds:schemaRef ds:uri="7a866126-7c09-4654-844e-0d48a974f41d"/>
    <ds:schemaRef ds:uri="833f7f52-ca37-4ad5-a460-7ba203df28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1584</Words>
  <Application>Microsoft Office PowerPoint</Application>
  <PresentationFormat>Laajakuva</PresentationFormat>
  <Paragraphs>103</Paragraphs>
  <Slides>12</Slides>
  <Notes>12</Notes>
  <HiddenSlides>0</HiddenSlides>
  <MMClips>0</MMClips>
  <ScaleCrop>false</ScaleCrop>
  <HeadingPairs>
    <vt:vector size="6" baseType="variant">
      <vt:variant>
        <vt:lpstr>Käytetyt fontit</vt:lpstr>
      </vt:variant>
      <vt:variant>
        <vt:i4>2</vt:i4>
      </vt:variant>
      <vt:variant>
        <vt:lpstr>Teema</vt:lpstr>
      </vt:variant>
      <vt:variant>
        <vt:i4>1</vt:i4>
      </vt:variant>
      <vt:variant>
        <vt:lpstr>Dian otsikot</vt:lpstr>
      </vt:variant>
      <vt:variant>
        <vt:i4>12</vt:i4>
      </vt:variant>
    </vt:vector>
  </HeadingPairs>
  <TitlesOfParts>
    <vt:vector size="15" baseType="lpstr">
      <vt:lpstr>Arial</vt:lpstr>
      <vt:lpstr>Calibri</vt:lpstr>
      <vt:lpstr>AdornVTI</vt:lpstr>
      <vt:lpstr> </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Kosola Maisa</cp:lastModifiedBy>
  <cp:revision>1</cp:revision>
  <dcterms:created xsi:type="dcterms:W3CDTF">2023-11-23T08:37:25Z</dcterms:created>
  <dcterms:modified xsi:type="dcterms:W3CDTF">2024-12-09T13:48:52Z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