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0" r:id="rId9"/>
    <p:sldId id="262" r:id="rId10"/>
    <p:sldId id="263" r:id="rId11"/>
    <p:sldId id="272" r:id="rId12"/>
    <p:sldId id="271"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3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DEF371-D932-4A53-98F0-13C2EE2104DA}" v="20" vWet="20" dt="2024-12-09T14:44:36.984"/>
    <p1510:client id="{D5B5169B-E79E-47F3-AE95-C06DC4E68496}" v="4" dt="2024-12-09T14:44:31.9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ola Maisa" userId="S::maisa.kosola_kvps.fi#ext#@univreimsfr.onmicrosoft.com::2c98e99d-c8f5-4cf3-9b72-cf31e513ad72" providerId="AD" clId="Web-{D5B5169B-E79E-47F3-AE95-C06DC4E68496}"/>
    <pc:docChg chg="modSld">
      <pc:chgData name="Kosola Maisa" userId="S::maisa.kosola_kvps.fi#ext#@univreimsfr.onmicrosoft.com::2c98e99d-c8f5-4cf3-9b72-cf31e513ad72" providerId="AD" clId="Web-{D5B5169B-E79E-47F3-AE95-C06DC4E68496}" dt="2024-12-09T14:44:31.919" v="3" actId="1076"/>
      <pc:docMkLst>
        <pc:docMk/>
      </pc:docMkLst>
      <pc:sldChg chg="addSp modSp">
        <pc:chgData name="Kosola Maisa" userId="S::maisa.kosola_kvps.fi#ext#@univreimsfr.onmicrosoft.com::2c98e99d-c8f5-4cf3-9b72-cf31e513ad72" providerId="AD" clId="Web-{D5B5169B-E79E-47F3-AE95-C06DC4E68496}" dt="2024-12-09T14:44:31.919" v="3" actId="1076"/>
        <pc:sldMkLst>
          <pc:docMk/>
          <pc:sldMk cId="0" sldId="256"/>
        </pc:sldMkLst>
        <pc:picChg chg="add mod">
          <ac:chgData name="Kosola Maisa" userId="S::maisa.kosola_kvps.fi#ext#@univreimsfr.onmicrosoft.com::2c98e99d-c8f5-4cf3-9b72-cf31e513ad72" providerId="AD" clId="Web-{D5B5169B-E79E-47F3-AE95-C06DC4E68496}" dt="2024-12-09T14:44:15.653" v="1" actId="1076"/>
          <ac:picMkLst>
            <pc:docMk/>
            <pc:sldMk cId="0" sldId="256"/>
            <ac:picMk id="4" creationId="{96C1E43B-DA96-7C1E-A9F3-BF66429879AF}"/>
          </ac:picMkLst>
        </pc:picChg>
        <pc:picChg chg="mod">
          <ac:chgData name="Kosola Maisa" userId="S::maisa.kosola_kvps.fi#ext#@univreimsfr.onmicrosoft.com::2c98e99d-c8f5-4cf3-9b72-cf31e513ad72" providerId="AD" clId="Web-{D5B5169B-E79E-47F3-AE95-C06DC4E68496}" dt="2024-12-09T14:44:31.919" v="3" actId="1076"/>
          <ac:picMkLst>
            <pc:docMk/>
            <pc:sldMk cId="0" sldId="256"/>
            <ac:picMk id="4" creationId="{B5D54A89-D062-6C9E-0D16-F529E4F33E46}"/>
          </ac:picMkLst>
        </pc:picChg>
      </pc:sldChg>
    </pc:docChg>
  </pc:docChgLst>
  <pc:docChgLst>
    <pc:chgData name="Kosola Maisa" userId="S::maisa.kosola_kvps.fi#ext#@univreimsfr.onmicrosoft.com::2c98e99d-c8f5-4cf3-9b72-cf31e513ad72" providerId="AD" clId="Web-{9F978D7B-C813-449E-95C5-4E7D58630D6C}"/>
    <pc:docChg chg="mod modSld modMainMaster">
      <pc:chgData name="Kosola Maisa" userId="S::maisa.kosola_kvps.fi#ext#@univreimsfr.onmicrosoft.com::2c98e99d-c8f5-4cf3-9b72-cf31e513ad72" providerId="AD" clId="Web-{9F978D7B-C813-449E-95C5-4E7D58630D6C}" dt="2024-11-28T15:26:38.938" v="13" actId="14100"/>
      <pc:docMkLst>
        <pc:docMk/>
      </pc:docMkLst>
      <pc:sldChg chg="addSp modSp">
        <pc:chgData name="Kosola Maisa" userId="S::maisa.kosola_kvps.fi#ext#@univreimsfr.onmicrosoft.com::2c98e99d-c8f5-4cf3-9b72-cf31e513ad72" providerId="AD" clId="Web-{9F978D7B-C813-449E-95C5-4E7D58630D6C}" dt="2024-11-28T15:25:49.656" v="5" actId="14100"/>
        <pc:sldMkLst>
          <pc:docMk/>
          <pc:sldMk cId="0" sldId="256"/>
        </pc:sldMkLst>
        <pc:spChg chg="add mod">
          <ac:chgData name="Kosola Maisa" userId="S::maisa.kosola_kvps.fi#ext#@univreimsfr.onmicrosoft.com::2c98e99d-c8f5-4cf3-9b72-cf31e513ad72" providerId="AD" clId="Web-{9F978D7B-C813-449E-95C5-4E7D58630D6C}" dt="2024-11-28T15:25:42.249" v="1"/>
          <ac:spMkLst>
            <pc:docMk/>
            <pc:sldMk cId="0" sldId="256"/>
            <ac:spMk id="2" creationId="{D0C09A4B-BC02-DCDB-5D61-CA1914B2DD5E}"/>
          </ac:spMkLst>
        </pc:spChg>
        <pc:spChg chg="add mod">
          <ac:chgData name="Kosola Maisa" userId="S::maisa.kosola_kvps.fi#ext#@univreimsfr.onmicrosoft.com::2c98e99d-c8f5-4cf3-9b72-cf31e513ad72" providerId="AD" clId="Web-{9F978D7B-C813-449E-95C5-4E7D58630D6C}" dt="2024-11-28T15:25:49.656" v="5" actId="14100"/>
          <ac:spMkLst>
            <pc:docMk/>
            <pc:sldMk cId="0" sldId="256"/>
            <ac:spMk id="3" creationId="{52F9E479-ADEB-317D-672C-EDFAFAF00CBE}"/>
          </ac:spMkLst>
        </pc:spChg>
      </pc:sldChg>
      <pc:sldChg chg="modSp">
        <pc:chgData name="Kosola Maisa" userId="S::maisa.kosola_kvps.fi#ext#@univreimsfr.onmicrosoft.com::2c98e99d-c8f5-4cf3-9b72-cf31e513ad72" providerId="AD" clId="Web-{9F978D7B-C813-449E-95C5-4E7D58630D6C}" dt="2024-11-28T15:25:55.203" v="6" actId="14100"/>
        <pc:sldMkLst>
          <pc:docMk/>
          <pc:sldMk cId="0" sldId="257"/>
        </pc:sldMkLst>
        <pc:spChg chg="mod">
          <ac:chgData name="Kosola Maisa" userId="S::maisa.kosola_kvps.fi#ext#@univreimsfr.onmicrosoft.com::2c98e99d-c8f5-4cf3-9b72-cf31e513ad72" providerId="AD" clId="Web-{9F978D7B-C813-449E-95C5-4E7D58630D6C}" dt="2024-11-28T15:25:55.203" v="6" actId="14100"/>
          <ac:spMkLst>
            <pc:docMk/>
            <pc:sldMk cId="0" sldId="257"/>
            <ac:spMk id="113" creationId="{00000000-0000-0000-0000-000000000000}"/>
          </ac:spMkLst>
        </pc:spChg>
      </pc:sldChg>
      <pc:sldChg chg="modSp">
        <pc:chgData name="Kosola Maisa" userId="S::maisa.kosola_kvps.fi#ext#@univreimsfr.onmicrosoft.com::2c98e99d-c8f5-4cf3-9b72-cf31e513ad72" providerId="AD" clId="Web-{9F978D7B-C813-449E-95C5-4E7D58630D6C}" dt="2024-11-28T15:26:04.047" v="8" actId="14100"/>
        <pc:sldMkLst>
          <pc:docMk/>
          <pc:sldMk cId="0" sldId="258"/>
        </pc:sldMkLst>
        <pc:spChg chg="mod">
          <ac:chgData name="Kosola Maisa" userId="S::maisa.kosola_kvps.fi#ext#@univreimsfr.onmicrosoft.com::2c98e99d-c8f5-4cf3-9b72-cf31e513ad72" providerId="AD" clId="Web-{9F978D7B-C813-449E-95C5-4E7D58630D6C}" dt="2024-11-28T15:26:04.047" v="8" actId="14100"/>
          <ac:spMkLst>
            <pc:docMk/>
            <pc:sldMk cId="0" sldId="258"/>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5:59.343" v="7" actId="14100"/>
        <pc:sldMkLst>
          <pc:docMk/>
          <pc:sldMk cId="1608186336" sldId="261"/>
        </pc:sldMkLst>
        <pc:spChg chg="mod">
          <ac:chgData name="Kosola Maisa" userId="S::maisa.kosola_kvps.fi#ext#@univreimsfr.onmicrosoft.com::2c98e99d-c8f5-4cf3-9b72-cf31e513ad72" providerId="AD" clId="Web-{9F978D7B-C813-449E-95C5-4E7D58630D6C}" dt="2024-11-28T15:25:59.343" v="7"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9F978D7B-C813-449E-95C5-4E7D58630D6C}" dt="2024-11-28T15:25:46.734" v="4"/>
        <pc:sldMkLst>
          <pc:docMk/>
          <pc:sldMk cId="1062621727" sldId="262"/>
        </pc:sldMkLst>
        <pc:spChg chg="mod">
          <ac:chgData name="Kosola Maisa" userId="S::maisa.kosola_kvps.fi#ext#@univreimsfr.onmicrosoft.com::2c98e99d-c8f5-4cf3-9b72-cf31e513ad72" providerId="AD" clId="Web-{9F978D7B-C813-449E-95C5-4E7D58630D6C}" dt="2024-11-28T15:25:46.734" v="4"/>
          <ac:spMkLst>
            <pc:docMk/>
            <pc:sldMk cId="1062621727" sldId="262"/>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6:23.547" v="10" actId="14100"/>
        <pc:sldMkLst>
          <pc:docMk/>
          <pc:sldMk cId="1433995988" sldId="263"/>
        </pc:sldMkLst>
        <pc:spChg chg="mod">
          <ac:chgData name="Kosola Maisa" userId="S::maisa.kosola_kvps.fi#ext#@univreimsfr.onmicrosoft.com::2c98e99d-c8f5-4cf3-9b72-cf31e513ad72" providerId="AD" clId="Web-{9F978D7B-C813-449E-95C5-4E7D58630D6C}" dt="2024-11-28T15:26:23.547" v="10" actId="14100"/>
          <ac:spMkLst>
            <pc:docMk/>
            <pc:sldMk cId="1433995988" sldId="263"/>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6:38.938" v="13" actId="14100"/>
        <pc:sldMkLst>
          <pc:docMk/>
          <pc:sldMk cId="110182478" sldId="268"/>
        </pc:sldMkLst>
        <pc:spChg chg="mod">
          <ac:chgData name="Kosola Maisa" userId="S::maisa.kosola_kvps.fi#ext#@univreimsfr.onmicrosoft.com::2c98e99d-c8f5-4cf3-9b72-cf31e513ad72" providerId="AD" clId="Web-{9F978D7B-C813-449E-95C5-4E7D58630D6C}" dt="2024-11-28T15:26:38.938" v="13" actId="14100"/>
          <ac:spMkLst>
            <pc:docMk/>
            <pc:sldMk cId="110182478" sldId="268"/>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5:46.734" v="4"/>
        <pc:sldMkLst>
          <pc:docMk/>
          <pc:sldMk cId="367640458" sldId="270"/>
        </pc:sldMkLst>
        <pc:spChg chg="mod">
          <ac:chgData name="Kosola Maisa" userId="S::maisa.kosola_kvps.fi#ext#@univreimsfr.onmicrosoft.com::2c98e99d-c8f5-4cf3-9b72-cf31e513ad72" providerId="AD" clId="Web-{9F978D7B-C813-449E-95C5-4E7D58630D6C}" dt="2024-11-28T15:25:46.734" v="4"/>
          <ac:spMkLst>
            <pc:docMk/>
            <pc:sldMk cId="367640458" sldId="270"/>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6:35.078" v="12" actId="14100"/>
        <pc:sldMkLst>
          <pc:docMk/>
          <pc:sldMk cId="1865898269" sldId="271"/>
        </pc:sldMkLst>
        <pc:spChg chg="mod">
          <ac:chgData name="Kosola Maisa" userId="S::maisa.kosola_kvps.fi#ext#@univreimsfr.onmicrosoft.com::2c98e99d-c8f5-4cf3-9b72-cf31e513ad72" providerId="AD" clId="Web-{9F978D7B-C813-449E-95C5-4E7D58630D6C}" dt="2024-11-28T15:26:35.078" v="12" actId="14100"/>
          <ac:spMkLst>
            <pc:docMk/>
            <pc:sldMk cId="1865898269" sldId="271"/>
            <ac:spMk id="122" creationId="{00000000-0000-0000-0000-000000000000}"/>
          </ac:spMkLst>
        </pc:spChg>
      </pc:sldChg>
      <pc:sldChg chg="modSp">
        <pc:chgData name="Kosola Maisa" userId="S::maisa.kosola_kvps.fi#ext#@univreimsfr.onmicrosoft.com::2c98e99d-c8f5-4cf3-9b72-cf31e513ad72" providerId="AD" clId="Web-{9F978D7B-C813-449E-95C5-4E7D58630D6C}" dt="2024-11-28T15:26:27.766" v="11" actId="14100"/>
        <pc:sldMkLst>
          <pc:docMk/>
          <pc:sldMk cId="3857465364" sldId="272"/>
        </pc:sldMkLst>
        <pc:spChg chg="mod">
          <ac:chgData name="Kosola Maisa" userId="S::maisa.kosola_kvps.fi#ext#@univreimsfr.onmicrosoft.com::2c98e99d-c8f5-4cf3-9b72-cf31e513ad72" providerId="AD" clId="Web-{9F978D7B-C813-449E-95C5-4E7D58630D6C}" dt="2024-11-28T15:26:27.766" v="11" actId="14100"/>
          <ac:spMkLst>
            <pc:docMk/>
            <pc:sldMk cId="3857465364" sldId="272"/>
            <ac:spMk id="122" creationId="{00000000-0000-0000-0000-000000000000}"/>
          </ac:spMkLst>
        </pc:spChg>
      </pc:sldChg>
      <pc:sldMasterChg chg="modSp mod modSldLayout">
        <pc:chgData name="Kosola Maisa" userId="S::maisa.kosola_kvps.fi#ext#@univreimsfr.onmicrosoft.com::2c98e99d-c8f5-4cf3-9b72-cf31e513ad72" providerId="AD" clId="Web-{9F978D7B-C813-449E-95C5-4E7D58630D6C}" dt="2024-11-28T15:25:46.734" v="4"/>
        <pc:sldMasterMkLst>
          <pc:docMk/>
          <pc:sldMasterMk cId="0" sldId="2147483648"/>
        </pc:sldMasterMkLst>
        <pc:spChg chg="mod">
          <ac:chgData name="Kosola Maisa" userId="S::maisa.kosola_kvps.fi#ext#@univreimsfr.onmicrosoft.com::2c98e99d-c8f5-4cf3-9b72-cf31e513ad72" providerId="AD" clId="Web-{9F978D7B-C813-449E-95C5-4E7D58630D6C}" dt="2024-11-28T15:25:46.734" v="4"/>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49"/>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0"/>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1"/>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2"/>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3"/>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4"/>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5"/>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6"/>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7"/>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8"/>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9F978D7B-C813-449E-95C5-4E7D58630D6C}" dt="2024-11-28T15:25:46.734" v="4"/>
          <pc:sldLayoutMkLst>
            <pc:docMk/>
            <pc:sldMasterMk cId="0" sldId="2147483648"/>
            <pc:sldLayoutMk cId="0" sldId="2147483659"/>
          </pc:sldLayoutMkLst>
          <pc:spChg chg="mod">
            <ac:chgData name="Kosola Maisa" userId="S::maisa.kosola_kvps.fi#ext#@univreimsfr.onmicrosoft.com::2c98e99d-c8f5-4cf3-9b72-cf31e513ad72" providerId="AD" clId="Web-{9F978D7B-C813-449E-95C5-4E7D58630D6C}" dt="2024-11-28T15:25:46.734" v="4"/>
            <ac:spMkLst>
              <pc:docMk/>
              <pc:sldMasterMk cId="0" sldId="2147483648"/>
              <pc:sldLayoutMk cId="0" sldId="2147483659"/>
              <ac:spMk id="89" creationId="{00000000-0000-0000-0000-000000000000}"/>
            </ac:spMkLst>
          </pc:spChg>
        </pc:sldLayoutChg>
      </pc:sldMasterChg>
    </pc:docChg>
  </pc:docChgLst>
  <pc:docChgLst>
    <pc:chgData name="Ojala Krista" userId="f0ba6cd0-c5fd-43c9-a651-72ef6fcfc64d" providerId="ADAL" clId="{C2668707-A19C-404F-BF34-466442791957}"/>
    <pc:docChg chg="undo custSel modSld">
      <pc:chgData name="Ojala Krista" userId="f0ba6cd0-c5fd-43c9-a651-72ef6fcfc64d" providerId="ADAL" clId="{C2668707-A19C-404F-BF34-466442791957}" dt="2024-10-22T07:26:17.565" v="224" actId="20577"/>
      <pc:docMkLst>
        <pc:docMk/>
      </pc:docMkLst>
      <pc:sldChg chg="modSp mod">
        <pc:chgData name="Ojala Krista" userId="f0ba6cd0-c5fd-43c9-a651-72ef6fcfc64d" providerId="ADAL" clId="{C2668707-A19C-404F-BF34-466442791957}" dt="2024-10-22T07:22:33.095" v="149" actId="20577"/>
        <pc:sldMkLst>
          <pc:docMk/>
          <pc:sldMk cId="0" sldId="256"/>
        </pc:sldMkLst>
        <pc:spChg chg="mod">
          <ac:chgData name="Ojala Krista" userId="f0ba6cd0-c5fd-43c9-a651-72ef6fcfc64d" providerId="ADAL" clId="{C2668707-A19C-404F-BF34-466442791957}" dt="2024-10-22T07:22:33.095" v="149" actId="20577"/>
          <ac:spMkLst>
            <pc:docMk/>
            <pc:sldMk cId="0" sldId="256"/>
            <ac:spMk id="99" creationId="{00000000-0000-0000-0000-000000000000}"/>
          </ac:spMkLst>
        </pc:spChg>
        <pc:spChg chg="mod">
          <ac:chgData name="Ojala Krista" userId="f0ba6cd0-c5fd-43c9-a651-72ef6fcfc64d" providerId="ADAL" clId="{C2668707-A19C-404F-BF34-466442791957}" dt="2024-10-22T07:20:16.344" v="135" actId="20577"/>
          <ac:spMkLst>
            <pc:docMk/>
            <pc:sldMk cId="0" sldId="256"/>
            <ac:spMk id="105" creationId="{00000000-0000-0000-0000-000000000000}"/>
          </ac:spMkLst>
        </pc:spChg>
      </pc:sldChg>
      <pc:sldChg chg="addSp modSp mod">
        <pc:chgData name="Ojala Krista" userId="f0ba6cd0-c5fd-43c9-a651-72ef6fcfc64d" providerId="ADAL" clId="{C2668707-A19C-404F-BF34-466442791957}" dt="2024-10-22T07:23:04.808" v="159" actId="14100"/>
        <pc:sldMkLst>
          <pc:docMk/>
          <pc:sldMk cId="0" sldId="257"/>
        </pc:sldMkLst>
        <pc:spChg chg="mod">
          <ac:chgData name="Ojala Krista" userId="f0ba6cd0-c5fd-43c9-a651-72ef6fcfc64d" providerId="ADAL" clId="{C2668707-A19C-404F-BF34-466442791957}" dt="2024-10-22T07:23:04.808" v="159" actId="14100"/>
          <ac:spMkLst>
            <pc:docMk/>
            <pc:sldMk cId="0" sldId="257"/>
            <ac:spMk id="5" creationId="{D23E3EB0-F33B-801A-F697-DD6D2A65013E}"/>
          </ac:spMkLst>
        </pc:spChg>
        <pc:spChg chg="mod">
          <ac:chgData name="Ojala Krista" userId="f0ba6cd0-c5fd-43c9-a651-72ef6fcfc64d" providerId="ADAL" clId="{C2668707-A19C-404F-BF34-466442791957}" dt="2024-10-10T05:34:34.500" v="0" actId="1076"/>
          <ac:spMkLst>
            <pc:docMk/>
            <pc:sldMk cId="0" sldId="257"/>
            <ac:spMk id="115" creationId="{00000000-0000-0000-0000-000000000000}"/>
          </ac:spMkLst>
        </pc:spChg>
      </pc:sldChg>
      <pc:sldChg chg="addSp delSp modSp mod">
        <pc:chgData name="Ojala Krista" userId="f0ba6cd0-c5fd-43c9-a651-72ef6fcfc64d" providerId="ADAL" clId="{C2668707-A19C-404F-BF34-466442791957}" dt="2024-10-22T07:24:19.075" v="176"/>
        <pc:sldMkLst>
          <pc:docMk/>
          <pc:sldMk cId="0" sldId="258"/>
        </pc:sldMkLst>
        <pc:spChg chg="add mod">
          <ac:chgData name="Ojala Krista" userId="f0ba6cd0-c5fd-43c9-a651-72ef6fcfc64d" providerId="ADAL" clId="{C2668707-A19C-404F-BF34-466442791957}" dt="2024-10-22T07:24:16.475" v="175" actId="1076"/>
          <ac:spMkLst>
            <pc:docMk/>
            <pc:sldMk cId="0" sldId="258"/>
            <ac:spMk id="2" creationId="{9F3715B1-45D5-F04F-A5E1-3391D2CB34A3}"/>
          </ac:spMkLst>
        </pc:spChg>
        <pc:grpChg chg="mod">
          <ac:chgData name="Ojala Krista" userId="f0ba6cd0-c5fd-43c9-a651-72ef6fcfc64d" providerId="ADAL" clId="{C2668707-A19C-404F-BF34-466442791957}" dt="2024-10-22T07:23:36.745" v="166" actId="1076"/>
          <ac:grpSpMkLst>
            <pc:docMk/>
            <pc:sldMk cId="0" sldId="258"/>
            <ac:grpSpMk id="22" creationId="{56EA3BB3-4184-4FC2-A7C4-9A170F5EBD79}"/>
          </ac:grpSpMkLst>
        </pc:grpChg>
        <pc:graphicFrameChg chg="mod">
          <ac:chgData name="Ojala Krista" userId="f0ba6cd0-c5fd-43c9-a651-72ef6fcfc64d" providerId="ADAL" clId="{C2668707-A19C-404F-BF34-466442791957}" dt="2024-10-22T07:24:19.075" v="176"/>
          <ac:graphicFrameMkLst>
            <pc:docMk/>
            <pc:sldMk cId="0" sldId="258"/>
            <ac:graphicFrameMk id="20" creationId="{794C9930-1474-4FFF-9683-A378168630E0}"/>
          </ac:graphicFrameMkLst>
        </pc:graphicFrameChg>
      </pc:sldChg>
      <pc:sldChg chg="addSp delSp modSp mod modNotesTx">
        <pc:chgData name="Ojala Krista" userId="f0ba6cd0-c5fd-43c9-a651-72ef6fcfc64d" providerId="ADAL" clId="{C2668707-A19C-404F-BF34-466442791957}" dt="2024-10-22T07:26:17.565" v="224" actId="20577"/>
        <pc:sldMkLst>
          <pc:docMk/>
          <pc:sldMk cId="1608186336" sldId="261"/>
        </pc:sldMkLst>
        <pc:spChg chg="add mod">
          <ac:chgData name="Ojala Krista" userId="f0ba6cd0-c5fd-43c9-a651-72ef6fcfc64d" providerId="ADAL" clId="{C2668707-A19C-404F-BF34-466442791957}" dt="2024-10-22T07:23:16.595" v="162" actId="1076"/>
          <ac:spMkLst>
            <pc:docMk/>
            <pc:sldMk cId="1608186336" sldId="261"/>
            <ac:spMk id="2" creationId="{0EFE4E0B-CC97-2ECA-528E-248AF151A773}"/>
          </ac:spMkLst>
        </pc:spChg>
        <pc:spChg chg="mod">
          <ac:chgData name="Ojala Krista" userId="f0ba6cd0-c5fd-43c9-a651-72ef6fcfc64d" providerId="ADAL" clId="{C2668707-A19C-404F-BF34-466442791957}" dt="2024-10-22T07:26:00.784" v="207" actId="14100"/>
          <ac:spMkLst>
            <pc:docMk/>
            <pc:sldMk cId="1608186336" sldId="261"/>
            <ac:spMk id="10" creationId="{80CAD999-F6EA-65F6-0817-5F188F64C5F7}"/>
          </ac:spMkLst>
        </pc:spChg>
        <pc:spChg chg="mod">
          <ac:chgData name="Ojala Krista" userId="f0ba6cd0-c5fd-43c9-a651-72ef6fcfc64d" providerId="ADAL" clId="{C2668707-A19C-404F-BF34-466442791957}" dt="2024-10-22T07:25:51.404" v="204" actId="1076"/>
          <ac:spMkLst>
            <pc:docMk/>
            <pc:sldMk cId="1608186336" sldId="261"/>
            <ac:spMk id="13" creationId="{4AFB8E46-F25C-24F4-A5AE-77D5D65E24CB}"/>
          </ac:spMkLst>
        </pc:spChg>
      </pc:sldChg>
      <pc:sldChg chg="addSp delSp modSp mod">
        <pc:chgData name="Ojala Krista" userId="f0ba6cd0-c5fd-43c9-a651-72ef6fcfc64d" providerId="ADAL" clId="{C2668707-A19C-404F-BF34-466442791957}" dt="2024-10-22T07:24:55.004" v="184"/>
        <pc:sldMkLst>
          <pc:docMk/>
          <pc:sldMk cId="1062621727" sldId="262"/>
        </pc:sldMkLst>
        <pc:spChg chg="add mod">
          <ac:chgData name="Ojala Krista" userId="f0ba6cd0-c5fd-43c9-a651-72ef6fcfc64d" providerId="ADAL" clId="{C2668707-A19C-404F-BF34-466442791957}" dt="2024-10-22T07:24:55.004" v="184"/>
          <ac:spMkLst>
            <pc:docMk/>
            <pc:sldMk cId="1062621727" sldId="262"/>
            <ac:spMk id="2" creationId="{E050791F-0F12-F124-6ECC-5ADC4F92BC68}"/>
          </ac:spMkLst>
        </pc:spChg>
        <pc:graphicFrameChg chg="mod">
          <ac:chgData name="Ojala Krista" userId="f0ba6cd0-c5fd-43c9-a651-72ef6fcfc64d" providerId="ADAL" clId="{C2668707-A19C-404F-BF34-466442791957}" dt="2024-10-10T05:41:28.738" v="75" actId="167"/>
          <ac:graphicFrameMkLst>
            <pc:docMk/>
            <pc:sldMk cId="1062621727" sldId="262"/>
            <ac:graphicFrameMk id="13" creationId="{EB2FA579-D678-4FF1-9BC0-BF4BEE67D323}"/>
          </ac:graphicFrameMkLst>
        </pc:graphicFrameChg>
      </pc:sldChg>
      <pc:sldChg chg="addSp delSp modSp mod">
        <pc:chgData name="Ojala Krista" userId="f0ba6cd0-c5fd-43c9-a651-72ef6fcfc64d" providerId="ADAL" clId="{C2668707-A19C-404F-BF34-466442791957}" dt="2024-10-22T07:25:00.652" v="186"/>
        <pc:sldMkLst>
          <pc:docMk/>
          <pc:sldMk cId="1433995988" sldId="263"/>
        </pc:sldMkLst>
        <pc:spChg chg="add mod">
          <ac:chgData name="Ojala Krista" userId="f0ba6cd0-c5fd-43c9-a651-72ef6fcfc64d" providerId="ADAL" clId="{C2668707-A19C-404F-BF34-466442791957}" dt="2024-10-22T07:25:00.652" v="186"/>
          <ac:spMkLst>
            <pc:docMk/>
            <pc:sldMk cId="1433995988" sldId="263"/>
            <ac:spMk id="2" creationId="{68C45101-C671-D1FB-2859-6C51AD9C4A98}"/>
          </ac:spMkLst>
        </pc:spChg>
        <pc:spChg chg="mod">
          <ac:chgData name="Ojala Krista" userId="f0ba6cd0-c5fd-43c9-a651-72ef6fcfc64d" providerId="ADAL" clId="{C2668707-A19C-404F-BF34-466442791957}" dt="2024-10-10T05:38:38.152" v="64" actId="20577"/>
          <ac:spMkLst>
            <pc:docMk/>
            <pc:sldMk cId="1433995988" sldId="263"/>
            <ac:spMk id="13" creationId="{55511444-231D-4E87-ADA9-342651998CA2}"/>
          </ac:spMkLst>
        </pc:spChg>
      </pc:sldChg>
      <pc:sldChg chg="addSp delSp modSp mod">
        <pc:chgData name="Ojala Krista" userId="f0ba6cd0-c5fd-43c9-a651-72ef6fcfc64d" providerId="ADAL" clId="{C2668707-A19C-404F-BF34-466442791957}" dt="2024-10-22T07:25:40.039" v="203" actId="120"/>
        <pc:sldMkLst>
          <pc:docMk/>
          <pc:sldMk cId="110182478" sldId="268"/>
        </pc:sldMkLst>
        <pc:spChg chg="add mod">
          <ac:chgData name="Ojala Krista" userId="f0ba6cd0-c5fd-43c9-a651-72ef6fcfc64d" providerId="ADAL" clId="{C2668707-A19C-404F-BF34-466442791957}" dt="2024-10-22T07:25:21.494" v="192"/>
          <ac:spMkLst>
            <pc:docMk/>
            <pc:sldMk cId="110182478" sldId="268"/>
            <ac:spMk id="2" creationId="{4F3B45FB-8281-3748-90AE-D07B4ACB9980}"/>
          </ac:spMkLst>
        </pc:spChg>
        <pc:spChg chg="mod">
          <ac:chgData name="Ojala Krista" userId="f0ba6cd0-c5fd-43c9-a651-72ef6fcfc64d" providerId="ADAL" clId="{C2668707-A19C-404F-BF34-466442791957}" dt="2024-10-22T07:25:40.039" v="203" actId="120"/>
          <ac:spMkLst>
            <pc:docMk/>
            <pc:sldMk cId="110182478" sldId="268"/>
            <ac:spMk id="11" creationId="{B70C9DAC-317B-4843-9645-F6F0DCDA0CE5}"/>
          </ac:spMkLst>
        </pc:spChg>
      </pc:sldChg>
      <pc:sldChg chg="addSp delSp modSp mod">
        <pc:chgData name="Ojala Krista" userId="f0ba6cd0-c5fd-43c9-a651-72ef6fcfc64d" providerId="ADAL" clId="{C2668707-A19C-404F-BF34-466442791957}" dt="2024-10-22T07:24:49.105" v="181" actId="1076"/>
        <pc:sldMkLst>
          <pc:docMk/>
          <pc:sldMk cId="367640458" sldId="270"/>
        </pc:sldMkLst>
        <pc:spChg chg="add mod">
          <ac:chgData name="Ojala Krista" userId="f0ba6cd0-c5fd-43c9-a651-72ef6fcfc64d" providerId="ADAL" clId="{C2668707-A19C-404F-BF34-466442791957}" dt="2024-10-22T07:24:49.105" v="181" actId="1076"/>
          <ac:spMkLst>
            <pc:docMk/>
            <pc:sldMk cId="367640458" sldId="270"/>
            <ac:spMk id="3" creationId="{689E2912-8F3F-C65E-2630-5E45CBD1C41E}"/>
          </ac:spMkLst>
        </pc:spChg>
        <pc:graphicFrameChg chg="mod">
          <ac:chgData name="Ojala Krista" userId="f0ba6cd0-c5fd-43c9-a651-72ef6fcfc64d" providerId="ADAL" clId="{C2668707-A19C-404F-BF34-466442791957}" dt="2024-10-10T05:37:50.308" v="61" actId="20577"/>
          <ac:graphicFrameMkLst>
            <pc:docMk/>
            <pc:sldMk cId="367640458" sldId="270"/>
            <ac:graphicFrameMk id="18" creationId="{1BA5C799-4DCE-4D86-8D70-8D54B793DE4E}"/>
          </ac:graphicFrameMkLst>
        </pc:graphicFrameChg>
        <pc:graphicFrameChg chg="mod">
          <ac:chgData name="Ojala Krista" userId="f0ba6cd0-c5fd-43c9-a651-72ef6fcfc64d" providerId="ADAL" clId="{C2668707-A19C-404F-BF34-466442791957}" dt="2024-10-10T05:37:03.035" v="33" actId="20577"/>
          <ac:graphicFrameMkLst>
            <pc:docMk/>
            <pc:sldMk cId="367640458" sldId="270"/>
            <ac:graphicFrameMk id="20" creationId="{794C9930-1474-4FFF-9683-A378168630E0}"/>
          </ac:graphicFrameMkLst>
        </pc:graphicFrameChg>
      </pc:sldChg>
      <pc:sldChg chg="addSp delSp modSp mod">
        <pc:chgData name="Ojala Krista" userId="f0ba6cd0-c5fd-43c9-a651-72ef6fcfc64d" providerId="ADAL" clId="{C2668707-A19C-404F-BF34-466442791957}" dt="2024-10-22T07:25:11.679" v="190"/>
        <pc:sldMkLst>
          <pc:docMk/>
          <pc:sldMk cId="1865898269" sldId="271"/>
        </pc:sldMkLst>
        <pc:spChg chg="add mod">
          <ac:chgData name="Ojala Krista" userId="f0ba6cd0-c5fd-43c9-a651-72ef6fcfc64d" providerId="ADAL" clId="{C2668707-A19C-404F-BF34-466442791957}" dt="2024-10-22T07:25:11.679" v="190"/>
          <ac:spMkLst>
            <pc:docMk/>
            <pc:sldMk cId="1865898269" sldId="271"/>
            <ac:spMk id="2" creationId="{384B5A00-5A8F-572C-2611-155788055C31}"/>
          </ac:spMkLst>
        </pc:spChg>
        <pc:spChg chg="mod">
          <ac:chgData name="Ojala Krista" userId="f0ba6cd0-c5fd-43c9-a651-72ef6fcfc64d" providerId="ADAL" clId="{C2668707-A19C-404F-BF34-466442791957}" dt="2024-10-10T05:39:40.092" v="74"/>
          <ac:spMkLst>
            <pc:docMk/>
            <pc:sldMk cId="1865898269" sldId="271"/>
            <ac:spMk id="10" creationId="{21FFB23C-E215-410F-9A1D-629A0104CC96}"/>
          </ac:spMkLst>
        </pc:spChg>
        <pc:graphicFrameChg chg="mod">
          <ac:chgData name="Ojala Krista" userId="f0ba6cd0-c5fd-43c9-a651-72ef6fcfc64d" providerId="ADAL" clId="{C2668707-A19C-404F-BF34-466442791957}" dt="2024-10-10T05:41:55.880" v="88" actId="20577"/>
          <ac:graphicFrameMkLst>
            <pc:docMk/>
            <pc:sldMk cId="1865898269" sldId="271"/>
            <ac:graphicFrameMk id="15" creationId="{724D2AAB-B3BE-40BE-8049-562957782759}"/>
          </ac:graphicFrameMkLst>
        </pc:graphicFrameChg>
      </pc:sldChg>
      <pc:sldChg chg="addSp delSp modSp mod">
        <pc:chgData name="Ojala Krista" userId="f0ba6cd0-c5fd-43c9-a651-72ef6fcfc64d" providerId="ADAL" clId="{C2668707-A19C-404F-BF34-466442791957}" dt="2024-10-22T07:25:05.458" v="188"/>
        <pc:sldMkLst>
          <pc:docMk/>
          <pc:sldMk cId="3857465364" sldId="272"/>
        </pc:sldMkLst>
        <pc:spChg chg="add mod">
          <ac:chgData name="Ojala Krista" userId="f0ba6cd0-c5fd-43c9-a651-72ef6fcfc64d" providerId="ADAL" clId="{C2668707-A19C-404F-BF34-466442791957}" dt="2024-10-22T07:25:05.458" v="188"/>
          <ac:spMkLst>
            <pc:docMk/>
            <pc:sldMk cId="3857465364" sldId="272"/>
            <ac:spMk id="4" creationId="{B5B7ECF5-BEDC-91A5-B609-026046F4D69D}"/>
          </ac:spMkLst>
        </pc:spChg>
        <pc:spChg chg="mod">
          <ac:chgData name="Ojala Krista" userId="f0ba6cd0-c5fd-43c9-a651-72ef6fcfc64d" providerId="ADAL" clId="{C2668707-A19C-404F-BF34-466442791957}" dt="2024-10-10T05:39:10.073" v="73" actId="20577"/>
          <ac:spMkLst>
            <pc:docMk/>
            <pc:sldMk cId="3857465364" sldId="272"/>
            <ac:spMk id="13" creationId="{55511444-231D-4E87-ADA9-342651998CA2}"/>
          </ac:spMkLst>
        </pc:spChg>
      </pc:sldChg>
    </pc:docChg>
  </pc:docChgLst>
  <pc:docChgLst>
    <pc:chgData name="Kosola Maisa" userId="4b3326f0-aff6-4f7a-9d3f-bb0cbbc8dd91" providerId="ADAL" clId="{79DEF371-D932-4A53-98F0-13C2EE2104DA}"/>
    <pc:docChg chg="custSel modSld">
      <pc:chgData name="Kosola Maisa" userId="4b3326f0-aff6-4f7a-9d3f-bb0cbbc8dd91" providerId="ADAL" clId="{79DEF371-D932-4A53-98F0-13C2EE2104DA}" dt="2024-12-09T14:44:36.984" v="19"/>
      <pc:docMkLst>
        <pc:docMk/>
      </pc:docMkLst>
      <pc:sldChg chg="addSp modSp mod">
        <pc:chgData name="Kosola Maisa" userId="4b3326f0-aff6-4f7a-9d3f-bb0cbbc8dd91" providerId="ADAL" clId="{79DEF371-D932-4A53-98F0-13C2EE2104DA}" dt="2024-12-09T14:44:10.192" v="1" actId="1076"/>
        <pc:sldMkLst>
          <pc:docMk/>
          <pc:sldMk cId="0" sldId="256"/>
        </pc:sldMkLst>
        <pc:picChg chg="add mod">
          <ac:chgData name="Kosola Maisa" userId="4b3326f0-aff6-4f7a-9d3f-bb0cbbc8dd91" providerId="ADAL" clId="{79DEF371-D932-4A53-98F0-13C2EE2104DA}" dt="2024-12-09T14:44:10.192" v="1" actId="1076"/>
          <ac:picMkLst>
            <pc:docMk/>
            <pc:sldMk cId="0" sldId="256"/>
            <ac:picMk id="4" creationId="{B5D54A89-D062-6C9E-0D16-F529E4F33E46}"/>
          </ac:picMkLst>
        </pc:picChg>
      </pc:sldChg>
      <pc:sldChg chg="addSp delSp modSp mod">
        <pc:chgData name="Kosola Maisa" userId="4b3326f0-aff6-4f7a-9d3f-bb0cbbc8dd91" providerId="ADAL" clId="{79DEF371-D932-4A53-98F0-13C2EE2104DA}" dt="2024-12-09T14:44:12.417" v="3"/>
        <pc:sldMkLst>
          <pc:docMk/>
          <pc:sldMk cId="0" sldId="257"/>
        </pc:sldMkLst>
        <pc:spChg chg="add mod">
          <ac:chgData name="Kosola Maisa" userId="4b3326f0-aff6-4f7a-9d3f-bb0cbbc8dd91" providerId="ADAL" clId="{79DEF371-D932-4A53-98F0-13C2EE2104DA}" dt="2024-12-09T14:44:12.188" v="2" actId="478"/>
          <ac:spMkLst>
            <pc:docMk/>
            <pc:sldMk cId="0" sldId="257"/>
            <ac:spMk id="3" creationId="{62AE3A53-20A2-04F5-8FAF-3083DF469C44}"/>
          </ac:spMkLst>
        </pc:spChg>
        <pc:picChg chg="add mod">
          <ac:chgData name="Kosola Maisa" userId="4b3326f0-aff6-4f7a-9d3f-bb0cbbc8dd91" providerId="ADAL" clId="{79DEF371-D932-4A53-98F0-13C2EE2104DA}" dt="2024-12-09T14:44:12.417" v="3"/>
          <ac:picMkLst>
            <pc:docMk/>
            <pc:sldMk cId="0" sldId="257"/>
            <ac:picMk id="4" creationId="{6E0615F0-A126-A90A-05AC-3EF1D0DEA4A4}"/>
          </ac:picMkLst>
        </pc:picChg>
        <pc:picChg chg="del">
          <ac:chgData name="Kosola Maisa" userId="4b3326f0-aff6-4f7a-9d3f-bb0cbbc8dd91" providerId="ADAL" clId="{79DEF371-D932-4A53-98F0-13C2EE2104DA}" dt="2024-12-09T14:44:12.188" v="2" actId="478"/>
          <ac:picMkLst>
            <pc:docMk/>
            <pc:sldMk cId="0" sldId="257"/>
            <ac:picMk id="111" creationId="{00000000-0000-0000-0000-000000000000}"/>
          </ac:picMkLst>
        </pc:picChg>
      </pc:sldChg>
      <pc:sldChg chg="addSp delSp modSp mod">
        <pc:chgData name="Kosola Maisa" userId="4b3326f0-aff6-4f7a-9d3f-bb0cbbc8dd91" providerId="ADAL" clId="{79DEF371-D932-4A53-98F0-13C2EE2104DA}" dt="2024-12-09T14:44:18.708" v="7"/>
        <pc:sldMkLst>
          <pc:docMk/>
          <pc:sldMk cId="0" sldId="258"/>
        </pc:sldMkLst>
        <pc:spChg chg="add mod">
          <ac:chgData name="Kosola Maisa" userId="4b3326f0-aff6-4f7a-9d3f-bb0cbbc8dd91" providerId="ADAL" clId="{79DEF371-D932-4A53-98F0-13C2EE2104DA}" dt="2024-12-09T14:44:18.420" v="6" actId="478"/>
          <ac:spMkLst>
            <pc:docMk/>
            <pc:sldMk cId="0" sldId="258"/>
            <ac:spMk id="4" creationId="{036844AE-7C8A-4598-A8F8-DDB13F22D5B1}"/>
          </ac:spMkLst>
        </pc:spChg>
        <pc:picChg chg="add mod">
          <ac:chgData name="Kosola Maisa" userId="4b3326f0-aff6-4f7a-9d3f-bb0cbbc8dd91" providerId="ADAL" clId="{79DEF371-D932-4A53-98F0-13C2EE2104DA}" dt="2024-12-09T14:44:18.708" v="7"/>
          <ac:picMkLst>
            <pc:docMk/>
            <pc:sldMk cId="0" sldId="258"/>
            <ac:picMk id="5" creationId="{550AB597-3EC4-2ABC-6203-B18E7BCD4003}"/>
          </ac:picMkLst>
        </pc:picChg>
        <pc:picChg chg="del">
          <ac:chgData name="Kosola Maisa" userId="4b3326f0-aff6-4f7a-9d3f-bb0cbbc8dd91" providerId="ADAL" clId="{79DEF371-D932-4A53-98F0-13C2EE2104DA}" dt="2024-12-09T14:44:18.420" v="6" actId="478"/>
          <ac:picMkLst>
            <pc:docMk/>
            <pc:sldMk cId="0" sldId="258"/>
            <ac:picMk id="120" creationId="{00000000-0000-0000-0000-000000000000}"/>
          </ac:picMkLst>
        </pc:picChg>
      </pc:sldChg>
      <pc:sldChg chg="addSp delSp modSp mod">
        <pc:chgData name="Kosola Maisa" userId="4b3326f0-aff6-4f7a-9d3f-bb0cbbc8dd91" providerId="ADAL" clId="{79DEF371-D932-4A53-98F0-13C2EE2104DA}" dt="2024-12-09T14:44:15.026" v="5"/>
        <pc:sldMkLst>
          <pc:docMk/>
          <pc:sldMk cId="1608186336" sldId="261"/>
        </pc:sldMkLst>
        <pc:spChg chg="add mod">
          <ac:chgData name="Kosola Maisa" userId="4b3326f0-aff6-4f7a-9d3f-bb0cbbc8dd91" providerId="ADAL" clId="{79DEF371-D932-4A53-98F0-13C2EE2104DA}" dt="2024-12-09T14:44:14.735" v="4" actId="478"/>
          <ac:spMkLst>
            <pc:docMk/>
            <pc:sldMk cId="1608186336" sldId="261"/>
            <ac:spMk id="4" creationId="{23167F9D-A073-0FE6-92CC-74CA6EE451E5}"/>
          </ac:spMkLst>
        </pc:spChg>
        <pc:picChg chg="add mod">
          <ac:chgData name="Kosola Maisa" userId="4b3326f0-aff6-4f7a-9d3f-bb0cbbc8dd91" providerId="ADAL" clId="{79DEF371-D932-4A53-98F0-13C2EE2104DA}" dt="2024-12-09T14:44:15.026" v="5"/>
          <ac:picMkLst>
            <pc:docMk/>
            <pc:sldMk cId="1608186336" sldId="261"/>
            <ac:picMk id="5" creationId="{ABDD8A81-8286-5174-C90F-84465AB7AA03}"/>
          </ac:picMkLst>
        </pc:picChg>
        <pc:picChg chg="del">
          <ac:chgData name="Kosola Maisa" userId="4b3326f0-aff6-4f7a-9d3f-bb0cbbc8dd91" providerId="ADAL" clId="{79DEF371-D932-4A53-98F0-13C2EE2104DA}" dt="2024-12-09T14:44:14.735" v="4" actId="478"/>
          <ac:picMkLst>
            <pc:docMk/>
            <pc:sldMk cId="1608186336" sldId="261"/>
            <ac:picMk id="111" creationId="{00000000-0000-0000-0000-000000000000}"/>
          </ac:picMkLst>
        </pc:picChg>
      </pc:sldChg>
      <pc:sldChg chg="addSp delSp modSp mod">
        <pc:chgData name="Kosola Maisa" userId="4b3326f0-aff6-4f7a-9d3f-bb0cbbc8dd91" providerId="ADAL" clId="{79DEF371-D932-4A53-98F0-13C2EE2104DA}" dt="2024-12-09T14:44:24.806" v="11"/>
        <pc:sldMkLst>
          <pc:docMk/>
          <pc:sldMk cId="1062621727" sldId="262"/>
        </pc:sldMkLst>
        <pc:spChg chg="add mod">
          <ac:chgData name="Kosola Maisa" userId="4b3326f0-aff6-4f7a-9d3f-bb0cbbc8dd91" providerId="ADAL" clId="{79DEF371-D932-4A53-98F0-13C2EE2104DA}" dt="2024-12-09T14:44:24.574" v="10" actId="478"/>
          <ac:spMkLst>
            <pc:docMk/>
            <pc:sldMk cId="1062621727" sldId="262"/>
            <ac:spMk id="4" creationId="{E6560816-A0C4-FB67-ED7D-97807C02EDF8}"/>
          </ac:spMkLst>
        </pc:spChg>
        <pc:picChg chg="add mod">
          <ac:chgData name="Kosola Maisa" userId="4b3326f0-aff6-4f7a-9d3f-bb0cbbc8dd91" providerId="ADAL" clId="{79DEF371-D932-4A53-98F0-13C2EE2104DA}" dt="2024-12-09T14:44:24.806" v="11"/>
          <ac:picMkLst>
            <pc:docMk/>
            <pc:sldMk cId="1062621727" sldId="262"/>
            <ac:picMk id="5" creationId="{D51EE012-6819-0E43-7BB4-4C15D9823F0D}"/>
          </ac:picMkLst>
        </pc:picChg>
        <pc:picChg chg="del">
          <ac:chgData name="Kosola Maisa" userId="4b3326f0-aff6-4f7a-9d3f-bb0cbbc8dd91" providerId="ADAL" clId="{79DEF371-D932-4A53-98F0-13C2EE2104DA}" dt="2024-12-09T14:44:24.574" v="10" actId="478"/>
          <ac:picMkLst>
            <pc:docMk/>
            <pc:sldMk cId="1062621727" sldId="262"/>
            <ac:picMk id="120" creationId="{00000000-0000-0000-0000-000000000000}"/>
          </ac:picMkLst>
        </pc:picChg>
      </pc:sldChg>
      <pc:sldChg chg="addSp delSp modSp mod">
        <pc:chgData name="Kosola Maisa" userId="4b3326f0-aff6-4f7a-9d3f-bb0cbbc8dd91" providerId="ADAL" clId="{79DEF371-D932-4A53-98F0-13C2EE2104DA}" dt="2024-12-09T14:44:27.535" v="13"/>
        <pc:sldMkLst>
          <pc:docMk/>
          <pc:sldMk cId="1433995988" sldId="263"/>
        </pc:sldMkLst>
        <pc:spChg chg="add mod">
          <ac:chgData name="Kosola Maisa" userId="4b3326f0-aff6-4f7a-9d3f-bb0cbbc8dd91" providerId="ADAL" clId="{79DEF371-D932-4A53-98F0-13C2EE2104DA}" dt="2024-12-09T14:44:27.278" v="12" actId="478"/>
          <ac:spMkLst>
            <pc:docMk/>
            <pc:sldMk cId="1433995988" sldId="263"/>
            <ac:spMk id="5" creationId="{44BC1D3D-0032-1C0E-CA12-C3DF114474A2}"/>
          </ac:spMkLst>
        </pc:spChg>
        <pc:picChg chg="add mod">
          <ac:chgData name="Kosola Maisa" userId="4b3326f0-aff6-4f7a-9d3f-bb0cbbc8dd91" providerId="ADAL" clId="{79DEF371-D932-4A53-98F0-13C2EE2104DA}" dt="2024-12-09T14:44:27.535" v="13"/>
          <ac:picMkLst>
            <pc:docMk/>
            <pc:sldMk cId="1433995988" sldId="263"/>
            <ac:picMk id="6" creationId="{3F568DFC-DD8F-DA5D-8AEA-46F7E93D5328}"/>
          </ac:picMkLst>
        </pc:picChg>
        <pc:picChg chg="del">
          <ac:chgData name="Kosola Maisa" userId="4b3326f0-aff6-4f7a-9d3f-bb0cbbc8dd91" providerId="ADAL" clId="{79DEF371-D932-4A53-98F0-13C2EE2104DA}" dt="2024-12-09T14:44:27.278" v="12" actId="478"/>
          <ac:picMkLst>
            <pc:docMk/>
            <pc:sldMk cId="1433995988" sldId="263"/>
            <ac:picMk id="120" creationId="{00000000-0000-0000-0000-000000000000}"/>
          </ac:picMkLst>
        </pc:picChg>
      </pc:sldChg>
      <pc:sldChg chg="addSp delSp modSp mod">
        <pc:chgData name="Kosola Maisa" userId="4b3326f0-aff6-4f7a-9d3f-bb0cbbc8dd91" providerId="ADAL" clId="{79DEF371-D932-4A53-98F0-13C2EE2104DA}" dt="2024-12-09T14:44:36.984" v="19"/>
        <pc:sldMkLst>
          <pc:docMk/>
          <pc:sldMk cId="110182478" sldId="268"/>
        </pc:sldMkLst>
        <pc:spChg chg="add mod">
          <ac:chgData name="Kosola Maisa" userId="4b3326f0-aff6-4f7a-9d3f-bb0cbbc8dd91" providerId="ADAL" clId="{79DEF371-D932-4A53-98F0-13C2EE2104DA}" dt="2024-12-09T14:44:36.756" v="18" actId="478"/>
          <ac:spMkLst>
            <pc:docMk/>
            <pc:sldMk cId="110182478" sldId="268"/>
            <ac:spMk id="4" creationId="{969A6D8E-4E09-F77A-5BAB-03E3D327BBD2}"/>
          </ac:spMkLst>
        </pc:spChg>
        <pc:picChg chg="add mod">
          <ac:chgData name="Kosola Maisa" userId="4b3326f0-aff6-4f7a-9d3f-bb0cbbc8dd91" providerId="ADAL" clId="{79DEF371-D932-4A53-98F0-13C2EE2104DA}" dt="2024-12-09T14:44:36.984" v="19"/>
          <ac:picMkLst>
            <pc:docMk/>
            <pc:sldMk cId="110182478" sldId="268"/>
            <ac:picMk id="5" creationId="{BC1A334D-109D-9055-01DE-5370A4F700D1}"/>
          </ac:picMkLst>
        </pc:picChg>
        <pc:picChg chg="del">
          <ac:chgData name="Kosola Maisa" userId="4b3326f0-aff6-4f7a-9d3f-bb0cbbc8dd91" providerId="ADAL" clId="{79DEF371-D932-4A53-98F0-13C2EE2104DA}" dt="2024-12-09T14:44:36.756" v="18" actId="478"/>
          <ac:picMkLst>
            <pc:docMk/>
            <pc:sldMk cId="110182478" sldId="268"/>
            <ac:picMk id="120" creationId="{00000000-0000-0000-0000-000000000000}"/>
          </ac:picMkLst>
        </pc:picChg>
      </pc:sldChg>
      <pc:sldChg chg="addSp delSp modSp mod">
        <pc:chgData name="Kosola Maisa" userId="4b3326f0-aff6-4f7a-9d3f-bb0cbbc8dd91" providerId="ADAL" clId="{79DEF371-D932-4A53-98F0-13C2EE2104DA}" dt="2024-12-09T14:44:21.456" v="9"/>
        <pc:sldMkLst>
          <pc:docMk/>
          <pc:sldMk cId="367640458" sldId="270"/>
        </pc:sldMkLst>
        <pc:spChg chg="add mod">
          <ac:chgData name="Kosola Maisa" userId="4b3326f0-aff6-4f7a-9d3f-bb0cbbc8dd91" providerId="ADAL" clId="{79DEF371-D932-4A53-98F0-13C2EE2104DA}" dt="2024-12-09T14:44:21.203" v="8" actId="478"/>
          <ac:spMkLst>
            <pc:docMk/>
            <pc:sldMk cId="367640458" sldId="270"/>
            <ac:spMk id="5" creationId="{8BEEA280-6345-4C94-94BA-296A4062BCA5}"/>
          </ac:spMkLst>
        </pc:spChg>
        <pc:picChg chg="add mod">
          <ac:chgData name="Kosola Maisa" userId="4b3326f0-aff6-4f7a-9d3f-bb0cbbc8dd91" providerId="ADAL" clId="{79DEF371-D932-4A53-98F0-13C2EE2104DA}" dt="2024-12-09T14:44:21.456" v="9"/>
          <ac:picMkLst>
            <pc:docMk/>
            <pc:sldMk cId="367640458" sldId="270"/>
            <ac:picMk id="6" creationId="{202149CB-52C8-43D3-AB8F-D96A4FC0681C}"/>
          </ac:picMkLst>
        </pc:picChg>
        <pc:picChg chg="del">
          <ac:chgData name="Kosola Maisa" userId="4b3326f0-aff6-4f7a-9d3f-bb0cbbc8dd91" providerId="ADAL" clId="{79DEF371-D932-4A53-98F0-13C2EE2104DA}" dt="2024-12-09T14:44:21.203" v="8" actId="478"/>
          <ac:picMkLst>
            <pc:docMk/>
            <pc:sldMk cId="367640458" sldId="270"/>
            <ac:picMk id="120" creationId="{00000000-0000-0000-0000-000000000000}"/>
          </ac:picMkLst>
        </pc:picChg>
      </pc:sldChg>
      <pc:sldChg chg="addSp delSp modSp mod">
        <pc:chgData name="Kosola Maisa" userId="4b3326f0-aff6-4f7a-9d3f-bb0cbbc8dd91" providerId="ADAL" clId="{79DEF371-D932-4A53-98F0-13C2EE2104DA}" dt="2024-12-09T14:44:34.160" v="17"/>
        <pc:sldMkLst>
          <pc:docMk/>
          <pc:sldMk cId="1865898269" sldId="271"/>
        </pc:sldMkLst>
        <pc:spChg chg="add mod">
          <ac:chgData name="Kosola Maisa" userId="4b3326f0-aff6-4f7a-9d3f-bb0cbbc8dd91" providerId="ADAL" clId="{79DEF371-D932-4A53-98F0-13C2EE2104DA}" dt="2024-12-09T14:44:33.940" v="16" actId="478"/>
          <ac:spMkLst>
            <pc:docMk/>
            <pc:sldMk cId="1865898269" sldId="271"/>
            <ac:spMk id="5" creationId="{E3E6459C-1298-13A1-0008-9D800F03F729}"/>
          </ac:spMkLst>
        </pc:spChg>
        <pc:picChg chg="add mod">
          <ac:chgData name="Kosola Maisa" userId="4b3326f0-aff6-4f7a-9d3f-bb0cbbc8dd91" providerId="ADAL" clId="{79DEF371-D932-4A53-98F0-13C2EE2104DA}" dt="2024-12-09T14:44:34.160" v="17"/>
          <ac:picMkLst>
            <pc:docMk/>
            <pc:sldMk cId="1865898269" sldId="271"/>
            <ac:picMk id="6" creationId="{A9E46EF9-D545-F6D4-71AA-9ED2A4228EDE}"/>
          </ac:picMkLst>
        </pc:picChg>
        <pc:picChg chg="del">
          <ac:chgData name="Kosola Maisa" userId="4b3326f0-aff6-4f7a-9d3f-bb0cbbc8dd91" providerId="ADAL" clId="{79DEF371-D932-4A53-98F0-13C2EE2104DA}" dt="2024-12-09T14:44:33.940" v="16" actId="478"/>
          <ac:picMkLst>
            <pc:docMk/>
            <pc:sldMk cId="1865898269" sldId="271"/>
            <ac:picMk id="120" creationId="{00000000-0000-0000-0000-000000000000}"/>
          </ac:picMkLst>
        </pc:picChg>
      </pc:sldChg>
      <pc:sldChg chg="addSp delSp modSp mod">
        <pc:chgData name="Kosola Maisa" userId="4b3326f0-aff6-4f7a-9d3f-bb0cbbc8dd91" providerId="ADAL" clId="{79DEF371-D932-4A53-98F0-13C2EE2104DA}" dt="2024-12-09T14:44:30.846" v="15"/>
        <pc:sldMkLst>
          <pc:docMk/>
          <pc:sldMk cId="3857465364" sldId="272"/>
        </pc:sldMkLst>
        <pc:spChg chg="add mod">
          <ac:chgData name="Kosola Maisa" userId="4b3326f0-aff6-4f7a-9d3f-bb0cbbc8dd91" providerId="ADAL" clId="{79DEF371-D932-4A53-98F0-13C2EE2104DA}" dt="2024-12-09T14:44:30.660" v="14" actId="478"/>
          <ac:spMkLst>
            <pc:docMk/>
            <pc:sldMk cId="3857465364" sldId="272"/>
            <ac:spMk id="7" creationId="{6FB676E4-57A6-65C5-5E10-9F13FF505FA2}"/>
          </ac:spMkLst>
        </pc:spChg>
        <pc:picChg chg="add mod">
          <ac:chgData name="Kosola Maisa" userId="4b3326f0-aff6-4f7a-9d3f-bb0cbbc8dd91" providerId="ADAL" clId="{79DEF371-D932-4A53-98F0-13C2EE2104DA}" dt="2024-12-09T14:44:30.846" v="15"/>
          <ac:picMkLst>
            <pc:docMk/>
            <pc:sldMk cId="3857465364" sldId="272"/>
            <ac:picMk id="8" creationId="{99D11327-5057-EA1F-291B-E42C29119C97}"/>
          </ac:picMkLst>
        </pc:picChg>
        <pc:picChg chg="del">
          <ac:chgData name="Kosola Maisa" userId="4b3326f0-aff6-4f7a-9d3f-bb0cbbc8dd91" providerId="ADAL" clId="{79DEF371-D932-4A53-98F0-13C2EE2104DA}" dt="2024-12-09T14:44:30.660" v="14" actId="478"/>
          <ac:picMkLst>
            <pc:docMk/>
            <pc:sldMk cId="3857465364" sldId="272"/>
            <ac:picMk id="120" creationId="{00000000-0000-0000-0000-000000000000}"/>
          </ac:picMkLst>
        </pc:picChg>
      </pc:sldChg>
    </pc:docChg>
  </pc:docChgLst>
  <pc:docChgLst>
    <pc:chgData name="CHRISTELLE DECLERCQ" userId="6105ae43-a600-46e8-812e-1762419aa502" providerId="ADAL" clId="{4F0EE756-832D-4D5D-9428-351C64414E66}"/>
    <pc:docChg chg="undo custSel addSld delSld modSld">
      <pc:chgData name="CHRISTELLE DECLERCQ" userId="6105ae43-a600-46e8-812e-1762419aa502" providerId="ADAL" clId="{4F0EE756-832D-4D5D-9428-351C64414E66}" dt="2024-07-24T11:36:35.036" v="4658"/>
      <pc:docMkLst>
        <pc:docMk/>
      </pc:docMkLst>
      <pc:sldChg chg="modSp mod">
        <pc:chgData name="CHRISTELLE DECLERCQ" userId="6105ae43-a600-46e8-812e-1762419aa502" providerId="ADAL" clId="{4F0EE756-832D-4D5D-9428-351C64414E66}" dt="2024-07-24T07:26:11.412" v="6" actId="20577"/>
        <pc:sldMkLst>
          <pc:docMk/>
          <pc:sldMk cId="0" sldId="256"/>
        </pc:sldMkLst>
      </pc:sldChg>
      <pc:sldChg chg="modSp mod">
        <pc:chgData name="CHRISTELLE DECLERCQ" userId="6105ae43-a600-46e8-812e-1762419aa502" providerId="ADAL" clId="{4F0EE756-832D-4D5D-9428-351C64414E66}" dt="2024-07-24T07:53:43.966" v="179" actId="5793"/>
        <pc:sldMkLst>
          <pc:docMk/>
          <pc:sldMk cId="0" sldId="257"/>
        </pc:sldMkLst>
      </pc:sldChg>
      <pc:sldChg chg="addSp delSp modSp mod modNotesTx">
        <pc:chgData name="CHRISTELLE DECLERCQ" userId="6105ae43-a600-46e8-812e-1762419aa502" providerId="ADAL" clId="{4F0EE756-832D-4D5D-9428-351C64414E66}" dt="2024-07-24T11:32:22.591" v="4655" actId="20577"/>
        <pc:sldMkLst>
          <pc:docMk/>
          <pc:sldMk cId="0" sldId="258"/>
        </pc:sldMkLst>
      </pc:sldChg>
      <pc:sldChg chg="modSp mod modNotesTx">
        <pc:chgData name="CHRISTELLE DECLERCQ" userId="6105ae43-a600-46e8-812e-1762419aa502" providerId="ADAL" clId="{4F0EE756-832D-4D5D-9428-351C64414E66}" dt="2024-07-24T07:54:55.290" v="388" actId="20577"/>
        <pc:sldMkLst>
          <pc:docMk/>
          <pc:sldMk cId="1608186336" sldId="261"/>
        </pc:sldMkLst>
      </pc:sldChg>
      <pc:sldChg chg="addSp delSp modSp mod modNotesTx">
        <pc:chgData name="CHRISTELLE DECLERCQ" userId="6105ae43-a600-46e8-812e-1762419aa502" providerId="ADAL" clId="{4F0EE756-832D-4D5D-9428-351C64414E66}" dt="2024-07-24T11:34:27.253" v="4656"/>
        <pc:sldMkLst>
          <pc:docMk/>
          <pc:sldMk cId="1062621727" sldId="262"/>
        </pc:sldMkLst>
      </pc:sldChg>
      <pc:sldChg chg="addSp delSp modSp mod modNotesTx">
        <pc:chgData name="CHRISTELLE DECLERCQ" userId="6105ae43-a600-46e8-812e-1762419aa502" providerId="ADAL" clId="{4F0EE756-832D-4D5D-9428-351C64414E66}" dt="2024-07-24T10:15:14.667" v="4205" actId="20577"/>
        <pc:sldMkLst>
          <pc:docMk/>
          <pc:sldMk cId="1433995988" sldId="263"/>
        </pc:sldMkLst>
      </pc:sldChg>
      <pc:sldChg chg="del">
        <pc:chgData name="CHRISTELLE DECLERCQ" userId="6105ae43-a600-46e8-812e-1762419aa502" providerId="ADAL" clId="{4F0EE756-832D-4D5D-9428-351C64414E66}" dt="2024-07-24T10:30:53.483" v="4642" actId="47"/>
        <pc:sldMkLst>
          <pc:docMk/>
          <pc:sldMk cId="1100313335" sldId="264"/>
        </pc:sldMkLst>
      </pc:sldChg>
      <pc:sldChg chg="del">
        <pc:chgData name="CHRISTELLE DECLERCQ" userId="6105ae43-a600-46e8-812e-1762419aa502" providerId="ADAL" clId="{4F0EE756-832D-4D5D-9428-351C64414E66}" dt="2024-07-24T10:31:04.426" v="4643" actId="47"/>
        <pc:sldMkLst>
          <pc:docMk/>
          <pc:sldMk cId="3473132355" sldId="265"/>
        </pc:sldMkLst>
      </pc:sldChg>
      <pc:sldChg chg="del">
        <pc:chgData name="CHRISTELLE DECLERCQ" userId="6105ae43-a600-46e8-812e-1762419aa502" providerId="ADAL" clId="{4F0EE756-832D-4D5D-9428-351C64414E66}" dt="2024-07-24T10:31:06.964" v="4644" actId="47"/>
        <pc:sldMkLst>
          <pc:docMk/>
          <pc:sldMk cId="2893968652" sldId="266"/>
        </pc:sldMkLst>
      </pc:sldChg>
      <pc:sldChg chg="del">
        <pc:chgData name="CHRISTELLE DECLERCQ" userId="6105ae43-a600-46e8-812e-1762419aa502" providerId="ADAL" clId="{4F0EE756-832D-4D5D-9428-351C64414E66}" dt="2024-07-24T10:31:09.454" v="4646" actId="47"/>
        <pc:sldMkLst>
          <pc:docMk/>
          <pc:sldMk cId="1113508281" sldId="267"/>
        </pc:sldMkLst>
      </pc:sldChg>
      <pc:sldChg chg="modSp mod">
        <pc:chgData name="CHRISTELLE DECLERCQ" userId="6105ae43-a600-46e8-812e-1762419aa502" providerId="ADAL" clId="{4F0EE756-832D-4D5D-9428-351C64414E66}" dt="2024-07-24T10:31:50.780" v="4653" actId="403"/>
        <pc:sldMkLst>
          <pc:docMk/>
          <pc:sldMk cId="110182478" sldId="268"/>
        </pc:sldMkLst>
      </pc:sldChg>
      <pc:sldChg chg="del">
        <pc:chgData name="CHRISTELLE DECLERCQ" userId="6105ae43-a600-46e8-812e-1762419aa502" providerId="ADAL" clId="{4F0EE756-832D-4D5D-9428-351C64414E66}" dt="2024-07-24T10:31:08.593" v="4645" actId="47"/>
        <pc:sldMkLst>
          <pc:docMk/>
          <pc:sldMk cId="195994141" sldId="269"/>
        </pc:sldMkLst>
      </pc:sldChg>
      <pc:sldChg chg="addSp modSp add modNotesTx">
        <pc:chgData name="CHRISTELLE DECLERCQ" userId="6105ae43-a600-46e8-812e-1762419aa502" providerId="ADAL" clId="{4F0EE756-832D-4D5D-9428-351C64414E66}" dt="2024-07-24T08:42:49.451" v="1884" actId="20577"/>
        <pc:sldMkLst>
          <pc:docMk/>
          <pc:sldMk cId="367640458" sldId="270"/>
        </pc:sldMkLst>
      </pc:sldChg>
      <pc:sldChg chg="addSp delSp modSp add mod modNotesTx">
        <pc:chgData name="CHRISTELLE DECLERCQ" userId="6105ae43-a600-46e8-812e-1762419aa502" providerId="ADAL" clId="{4F0EE756-832D-4D5D-9428-351C64414E66}" dt="2024-07-24T10:30:34.340" v="4641" actId="1076"/>
        <pc:sldMkLst>
          <pc:docMk/>
          <pc:sldMk cId="1865898269" sldId="271"/>
        </pc:sldMkLst>
      </pc:sldChg>
      <pc:sldChg chg="addSp modSp add mod modNotesTx">
        <pc:chgData name="CHRISTELLE DECLERCQ" userId="6105ae43-a600-46e8-812e-1762419aa502" providerId="ADAL" clId="{4F0EE756-832D-4D5D-9428-351C64414E66}" dt="2024-07-24T11:36:35.036" v="4658"/>
        <pc:sldMkLst>
          <pc:docMk/>
          <pc:sldMk cId="3857465364" sldId="27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a:latin typeface="Calibri" panose="020F0502020204030204" pitchFamily="34" charset="0"/>
              <a:cs typeface="Calibri" panose="020F0502020204030204" pitchFamily="34" charset="0"/>
            </a:rPr>
            <a:t>Ihmisten välinen vuorovaikutus</a:t>
          </a:r>
        </a:p>
        <a:p>
          <a:endParaRPr lang="fr-FR" sz="280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21060" custLinFactNeighborY="2116">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F7A6E-A911-486E-8C9F-39458F9EB06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fr-FR"/>
        </a:p>
      </dgm:t>
    </dgm:pt>
    <dgm:pt modelId="{13257462-A045-424E-9692-7219CB24A35A}">
      <dgm:prSet phldrT="[Texte]" custT="1"/>
      <dgm:spPr/>
      <dgm:t>
        <a:bodyPr/>
        <a:lstStyle/>
        <a:p>
          <a:r>
            <a:rPr lang="fr-FR" sz="2000">
              <a:latin typeface="Calibri" panose="020F0502020204030204" pitchFamily="34" charset="0"/>
              <a:cs typeface="Calibri" panose="020F0502020204030204" pitchFamily="34" charset="0"/>
            </a:rPr>
            <a:t>Kommunikointi</a:t>
          </a:r>
        </a:p>
      </dgm:t>
    </dgm:pt>
    <dgm:pt modelId="{EECC979C-DA9A-44D1-B1C5-68266DE8E94F}" type="parTrans" cxnId="{081ED740-18ED-478B-939C-82437FE57E57}">
      <dgm:prSet/>
      <dgm:spPr/>
      <dgm:t>
        <a:bodyPr/>
        <a:lstStyle/>
        <a:p>
          <a:endParaRPr lang="fr-FR"/>
        </a:p>
      </dgm:t>
    </dgm:pt>
    <dgm:pt modelId="{C5E17874-2B21-4EA2-9BAB-23604FFAD432}" type="sibTrans" cxnId="{081ED740-18ED-478B-939C-82437FE57E57}">
      <dgm:prSet/>
      <dgm:spPr/>
      <dgm:t>
        <a:bodyPr/>
        <a:lstStyle/>
        <a:p>
          <a:endParaRPr lang="fr-FR"/>
        </a:p>
      </dgm:t>
    </dgm:pt>
    <dgm:pt modelId="{748F8E9D-F649-4A20-A05E-DC31B75A6BAF}">
      <dgm:prSet phldrT="[Texte]"/>
      <dgm:spPr/>
      <dgm:t>
        <a:bodyPr/>
        <a:lstStyle/>
        <a:p>
          <a:r>
            <a:rPr lang="fr-FR"/>
            <a:t>Katse</a:t>
          </a:r>
        </a:p>
      </dgm:t>
    </dgm:pt>
    <dgm:pt modelId="{B037A7F0-FA51-4281-9F2C-B84809DCBA10}" type="parTrans" cxnId="{70237FDF-F117-4FA9-BC0E-2F3B307F4765}">
      <dgm:prSet/>
      <dgm:spPr/>
      <dgm:t>
        <a:bodyPr/>
        <a:lstStyle/>
        <a:p>
          <a:endParaRPr lang="fr-FR"/>
        </a:p>
      </dgm:t>
    </dgm:pt>
    <dgm:pt modelId="{C45C512A-8043-44AC-9046-A72B387ABE45}" type="sibTrans" cxnId="{70237FDF-F117-4FA9-BC0E-2F3B307F4765}">
      <dgm:prSet/>
      <dgm:spPr/>
      <dgm:t>
        <a:bodyPr/>
        <a:lstStyle/>
        <a:p>
          <a:endParaRPr lang="fr-FR"/>
        </a:p>
      </dgm:t>
    </dgm:pt>
    <dgm:pt modelId="{1C89EB95-E115-46A5-95E2-7B42DB843AD5}">
      <dgm:prSet phldrT="[Texte]"/>
      <dgm:spPr/>
      <dgm:t>
        <a:bodyPr/>
        <a:lstStyle/>
        <a:p>
          <a:r>
            <a:rPr lang="fr-FR"/>
            <a:t>Eleet</a:t>
          </a:r>
        </a:p>
      </dgm:t>
    </dgm:pt>
    <dgm:pt modelId="{C65876B2-9767-4F72-A424-78592A58BEBE}" type="parTrans" cxnId="{388AEA77-BBCA-49D7-A79F-0249CBB7AE68}">
      <dgm:prSet/>
      <dgm:spPr/>
      <dgm:t>
        <a:bodyPr/>
        <a:lstStyle/>
        <a:p>
          <a:endParaRPr lang="fr-FR"/>
        </a:p>
      </dgm:t>
    </dgm:pt>
    <dgm:pt modelId="{88DF6204-2BA0-4BBB-A25E-5907110F4F53}" type="sibTrans" cxnId="{388AEA77-BBCA-49D7-A79F-0249CBB7AE68}">
      <dgm:prSet/>
      <dgm:spPr/>
      <dgm:t>
        <a:bodyPr/>
        <a:lstStyle/>
        <a:p>
          <a:endParaRPr lang="fr-FR"/>
        </a:p>
      </dgm:t>
    </dgm:pt>
    <dgm:pt modelId="{2A6299A8-5BD7-4895-8B10-27C73A5E980C}">
      <dgm:prSet phldrT="[Texte]"/>
      <dgm:spPr/>
      <dgm:t>
        <a:bodyPr/>
        <a:lstStyle/>
        <a:p>
          <a:r>
            <a:rPr lang="fr-FR"/>
            <a:t>Suullinen kieli</a:t>
          </a:r>
        </a:p>
      </dgm:t>
    </dgm:pt>
    <dgm:pt modelId="{BEE28DC8-44D1-41C0-9232-1394BF1E75C9}" type="parTrans" cxnId="{391C10FD-88F0-491C-B71C-6F4D4313592E}">
      <dgm:prSet/>
      <dgm:spPr/>
      <dgm:t>
        <a:bodyPr/>
        <a:lstStyle/>
        <a:p>
          <a:endParaRPr lang="fr-FR"/>
        </a:p>
      </dgm:t>
    </dgm:pt>
    <dgm:pt modelId="{8BDBD521-B6B6-4F6C-BC79-321F91D83CE3}" type="sibTrans" cxnId="{391C10FD-88F0-491C-B71C-6F4D4313592E}">
      <dgm:prSet/>
      <dgm:spPr/>
      <dgm:t>
        <a:bodyPr/>
        <a:lstStyle/>
        <a:p>
          <a:endParaRPr lang="fr-FR"/>
        </a:p>
      </dgm:t>
    </dgm:pt>
    <dgm:pt modelId="{C24E39FC-4659-468F-8A1B-2C7397C8A068}">
      <dgm:prSet phldrT="[Texte]"/>
      <dgm:spPr/>
      <dgm:t>
        <a:bodyPr/>
        <a:lstStyle/>
        <a:p>
          <a:r>
            <a:rPr lang="fr-FR"/>
            <a:t>Symbolit</a:t>
          </a:r>
        </a:p>
      </dgm:t>
    </dgm:pt>
    <dgm:pt modelId="{23F2F448-6C6E-43B3-B830-489FE9B0A3A9}" type="parTrans" cxnId="{DCD9CB7E-ED90-42CD-9549-786173C86833}">
      <dgm:prSet/>
      <dgm:spPr/>
      <dgm:t>
        <a:bodyPr/>
        <a:lstStyle/>
        <a:p>
          <a:endParaRPr lang="fr-FR"/>
        </a:p>
      </dgm:t>
    </dgm:pt>
    <dgm:pt modelId="{C40B3DF0-CFEA-4CDB-A447-9D49F5A3EA17}" type="sibTrans" cxnId="{DCD9CB7E-ED90-42CD-9549-786173C86833}">
      <dgm:prSet/>
      <dgm:spPr/>
      <dgm:t>
        <a:bodyPr/>
        <a:lstStyle/>
        <a:p>
          <a:endParaRPr lang="fr-FR"/>
        </a:p>
      </dgm:t>
    </dgm:pt>
    <dgm:pt modelId="{DCFB135A-4E35-429B-91EC-015CA13251B9}">
      <dgm:prSet phldrT="[Texte]"/>
      <dgm:spPr/>
      <dgm:t>
        <a:bodyPr/>
        <a:lstStyle/>
        <a:p>
          <a:r>
            <a:rPr lang="fr-FR"/>
            <a:t>Symbolit</a:t>
          </a:r>
        </a:p>
      </dgm:t>
    </dgm:pt>
    <dgm:pt modelId="{D587D0B3-271B-4ECA-98DD-57E2F6E7E3FC}" type="parTrans" cxnId="{82AAB585-665D-48B3-AC26-F52560EE085C}">
      <dgm:prSet/>
      <dgm:spPr/>
      <dgm:t>
        <a:bodyPr/>
        <a:lstStyle/>
        <a:p>
          <a:endParaRPr lang="fr-FR"/>
        </a:p>
      </dgm:t>
    </dgm:pt>
    <dgm:pt modelId="{43FC4405-446E-42F0-AB27-C044672DC091}" type="sibTrans" cxnId="{82AAB585-665D-48B3-AC26-F52560EE085C}">
      <dgm:prSet/>
      <dgm:spPr/>
      <dgm:t>
        <a:bodyPr/>
        <a:lstStyle/>
        <a:p>
          <a:endParaRPr lang="fr-FR"/>
        </a:p>
      </dgm:t>
    </dgm:pt>
    <dgm:pt modelId="{1B601F93-B40D-4275-909A-63226854E67F}">
      <dgm:prSet phldrT="[Texte]"/>
      <dgm:spPr/>
      <dgm:t>
        <a:bodyPr/>
        <a:lstStyle/>
        <a:p>
          <a:r>
            <a:rPr lang="fr-FR"/>
            <a:t>Jäljittely</a:t>
          </a:r>
        </a:p>
      </dgm:t>
    </dgm:pt>
    <dgm:pt modelId="{14614FCB-923D-4708-BAC7-05C0F11C980E}" type="parTrans" cxnId="{552ED334-CA98-4D55-8950-CF7F75CDDF0C}">
      <dgm:prSet/>
      <dgm:spPr/>
      <dgm:t>
        <a:bodyPr/>
        <a:lstStyle/>
        <a:p>
          <a:endParaRPr lang="fr-FR"/>
        </a:p>
      </dgm:t>
    </dgm:pt>
    <dgm:pt modelId="{9BCBD43B-0785-4498-A69C-0A91875FD946}" type="sibTrans" cxnId="{552ED334-CA98-4D55-8950-CF7F75CDDF0C}">
      <dgm:prSet/>
      <dgm:spPr/>
      <dgm:t>
        <a:bodyPr/>
        <a:lstStyle/>
        <a:p>
          <a:endParaRPr lang="fr-FR"/>
        </a:p>
      </dgm:t>
    </dgm:pt>
    <dgm:pt modelId="{FDE2C3F3-83A9-48FD-A1C7-2D429BFF3899}">
      <dgm:prSet phldrT="[Texte]"/>
      <dgm:spPr/>
      <dgm:t>
        <a:bodyPr/>
        <a:lstStyle/>
        <a:p>
          <a:r>
            <a:rPr lang="fr-FR"/>
            <a:t>Kirjoitettu kieli</a:t>
          </a:r>
        </a:p>
      </dgm:t>
    </dgm:pt>
    <dgm:pt modelId="{18EC0136-1D2A-4AFA-A4A2-CE0C99779D5B}" type="sibTrans" cxnId="{6D65A533-B18F-4ABE-90C3-ACED9F75279D}">
      <dgm:prSet/>
      <dgm:spPr/>
      <dgm:t>
        <a:bodyPr/>
        <a:lstStyle/>
        <a:p>
          <a:endParaRPr lang="fr-FR"/>
        </a:p>
      </dgm:t>
    </dgm:pt>
    <dgm:pt modelId="{3019DD86-B699-4AEE-99F7-BA37C4A3DC5C}" type="parTrans" cxnId="{6D65A533-B18F-4ABE-90C3-ACED9F75279D}">
      <dgm:prSet/>
      <dgm:spPr/>
      <dgm:t>
        <a:bodyPr/>
        <a:lstStyle/>
        <a:p>
          <a:endParaRPr lang="fr-FR"/>
        </a:p>
      </dgm:t>
    </dgm:pt>
    <dgm:pt modelId="{1D603B21-34FD-4AAA-AC12-0F5CEE6A1E3D}" type="pres">
      <dgm:prSet presAssocID="{354F7A6E-A911-486E-8C9F-39458F9EB066}" presName="cycle" presStyleCnt="0">
        <dgm:presLayoutVars>
          <dgm:chMax val="1"/>
          <dgm:dir/>
          <dgm:animLvl val="ctr"/>
          <dgm:resizeHandles val="exact"/>
        </dgm:presLayoutVars>
      </dgm:prSet>
      <dgm:spPr/>
    </dgm:pt>
    <dgm:pt modelId="{F3624671-5083-4361-9A91-8DD9A64515A8}" type="pres">
      <dgm:prSet presAssocID="{13257462-A045-424E-9692-7219CB24A35A}" presName="centerShape" presStyleLbl="node0" presStyleIdx="0" presStyleCnt="1" custScaleX="217638" custScaleY="115706"/>
      <dgm:spPr/>
    </dgm:pt>
    <dgm:pt modelId="{5A7FE065-3FC3-41C0-825B-A2107F8E0E45}" type="pres">
      <dgm:prSet presAssocID="{B037A7F0-FA51-4281-9F2C-B84809DCBA10}" presName="Name9" presStyleLbl="parChTrans1D2" presStyleIdx="0" presStyleCnt="7"/>
      <dgm:spPr/>
    </dgm:pt>
    <dgm:pt modelId="{9CC50D39-6135-47AB-94D3-56899890BA7F}" type="pres">
      <dgm:prSet presAssocID="{B037A7F0-FA51-4281-9F2C-B84809DCBA10}" presName="connTx" presStyleLbl="parChTrans1D2" presStyleIdx="0" presStyleCnt="7"/>
      <dgm:spPr/>
    </dgm:pt>
    <dgm:pt modelId="{A617C20B-F0AB-4CAA-A22C-522B75CAF248}" type="pres">
      <dgm:prSet presAssocID="{748F8E9D-F649-4A20-A05E-DC31B75A6BAF}" presName="node" presStyleLbl="node1" presStyleIdx="0" presStyleCnt="7">
        <dgm:presLayoutVars>
          <dgm:bulletEnabled val="1"/>
        </dgm:presLayoutVars>
      </dgm:prSet>
      <dgm:spPr/>
    </dgm:pt>
    <dgm:pt modelId="{C51959C8-8C2E-48E7-AFD7-790AE8BC13CE}" type="pres">
      <dgm:prSet presAssocID="{C65876B2-9767-4F72-A424-78592A58BEBE}" presName="Name9" presStyleLbl="parChTrans1D2" presStyleIdx="1" presStyleCnt="7"/>
      <dgm:spPr/>
    </dgm:pt>
    <dgm:pt modelId="{980802F4-BC72-46EC-9059-8638BBA390E0}" type="pres">
      <dgm:prSet presAssocID="{C65876B2-9767-4F72-A424-78592A58BEBE}" presName="connTx" presStyleLbl="parChTrans1D2" presStyleIdx="1" presStyleCnt="7"/>
      <dgm:spPr/>
    </dgm:pt>
    <dgm:pt modelId="{5C6D0514-B0B3-41BA-82A6-9C50AA920E06}" type="pres">
      <dgm:prSet presAssocID="{1C89EB95-E115-46A5-95E2-7B42DB843AD5}" presName="node" presStyleLbl="node1" presStyleIdx="1" presStyleCnt="7" custRadScaleRad="129287" custRadScaleInc="19767">
        <dgm:presLayoutVars>
          <dgm:bulletEnabled val="1"/>
        </dgm:presLayoutVars>
      </dgm:prSet>
      <dgm:spPr/>
    </dgm:pt>
    <dgm:pt modelId="{C045D218-2739-4C6D-8FED-3D4971206DC2}" type="pres">
      <dgm:prSet presAssocID="{14614FCB-923D-4708-BAC7-05C0F11C980E}" presName="Name9" presStyleLbl="parChTrans1D2" presStyleIdx="2" presStyleCnt="7"/>
      <dgm:spPr/>
    </dgm:pt>
    <dgm:pt modelId="{7FE3EDF5-41DF-443D-803B-7271CB4FDDD6}" type="pres">
      <dgm:prSet presAssocID="{14614FCB-923D-4708-BAC7-05C0F11C980E}" presName="connTx" presStyleLbl="parChTrans1D2" presStyleIdx="2" presStyleCnt="7"/>
      <dgm:spPr/>
    </dgm:pt>
    <dgm:pt modelId="{8E80B0D0-384C-435E-B582-C0ECD004FF67}" type="pres">
      <dgm:prSet presAssocID="{1B601F93-B40D-4275-909A-63226854E67F}" presName="node" presStyleLbl="node1" presStyleIdx="2" presStyleCnt="7" custRadScaleRad="131799" custRadScaleInc="-18593">
        <dgm:presLayoutVars>
          <dgm:bulletEnabled val="1"/>
        </dgm:presLayoutVars>
      </dgm:prSet>
      <dgm:spPr/>
    </dgm:pt>
    <dgm:pt modelId="{FA91C988-78C8-4427-B8D1-4E53DB8BF54E}" type="pres">
      <dgm:prSet presAssocID="{BEE28DC8-44D1-41C0-9232-1394BF1E75C9}" presName="Name9" presStyleLbl="parChTrans1D2" presStyleIdx="3" presStyleCnt="7"/>
      <dgm:spPr/>
    </dgm:pt>
    <dgm:pt modelId="{04AD1597-FAA2-4D05-8FAA-B52697CF9714}" type="pres">
      <dgm:prSet presAssocID="{BEE28DC8-44D1-41C0-9232-1394BF1E75C9}" presName="connTx" presStyleLbl="parChTrans1D2" presStyleIdx="3" presStyleCnt="7"/>
      <dgm:spPr/>
    </dgm:pt>
    <dgm:pt modelId="{F38CB7B8-782F-42F2-993E-52DD24A143D0}" type="pres">
      <dgm:prSet presAssocID="{2A6299A8-5BD7-4895-8B10-27C73A5E980C}" presName="node" presStyleLbl="node1" presStyleIdx="3" presStyleCnt="7" custRadScaleRad="114164" custRadScaleInc="-53698">
        <dgm:presLayoutVars>
          <dgm:bulletEnabled val="1"/>
        </dgm:presLayoutVars>
      </dgm:prSet>
      <dgm:spPr/>
    </dgm:pt>
    <dgm:pt modelId="{AF0C300B-76F5-4316-A34A-388C3170A1B3}" type="pres">
      <dgm:prSet presAssocID="{3019DD86-B699-4AEE-99F7-BA37C4A3DC5C}" presName="Name9" presStyleLbl="parChTrans1D2" presStyleIdx="4" presStyleCnt="7"/>
      <dgm:spPr/>
    </dgm:pt>
    <dgm:pt modelId="{10D0EBA9-993A-416D-9F31-10790A38DC40}" type="pres">
      <dgm:prSet presAssocID="{3019DD86-B699-4AEE-99F7-BA37C4A3DC5C}" presName="connTx" presStyleLbl="parChTrans1D2" presStyleIdx="4" presStyleCnt="7"/>
      <dgm:spPr/>
    </dgm:pt>
    <dgm:pt modelId="{F365D638-BC38-46A1-B5E1-D00C21E8490C}" type="pres">
      <dgm:prSet presAssocID="{FDE2C3F3-83A9-48FD-A1C7-2D429BFF3899}" presName="node" presStyleLbl="node1" presStyleIdx="4" presStyleCnt="7">
        <dgm:presLayoutVars>
          <dgm:bulletEnabled val="1"/>
        </dgm:presLayoutVars>
      </dgm:prSet>
      <dgm:spPr/>
    </dgm:pt>
    <dgm:pt modelId="{1A228A64-892A-4CC4-831F-B345CCA3FBD3}" type="pres">
      <dgm:prSet presAssocID="{23F2F448-6C6E-43B3-B830-489FE9B0A3A9}" presName="Name9" presStyleLbl="parChTrans1D2" presStyleIdx="5" presStyleCnt="7"/>
      <dgm:spPr/>
    </dgm:pt>
    <dgm:pt modelId="{302111A6-0414-4EDD-8559-5F25279F78DE}" type="pres">
      <dgm:prSet presAssocID="{23F2F448-6C6E-43B3-B830-489FE9B0A3A9}" presName="connTx" presStyleLbl="parChTrans1D2" presStyleIdx="5" presStyleCnt="7"/>
      <dgm:spPr/>
    </dgm:pt>
    <dgm:pt modelId="{0D137437-998C-4014-BEAB-EB384A9BAA86}" type="pres">
      <dgm:prSet presAssocID="{C24E39FC-4659-468F-8A1B-2C7397C8A068}" presName="node" presStyleLbl="node1" presStyleIdx="5" presStyleCnt="7" custRadScaleRad="127833" custRadScaleInc="-11159">
        <dgm:presLayoutVars>
          <dgm:bulletEnabled val="1"/>
        </dgm:presLayoutVars>
      </dgm:prSet>
      <dgm:spPr/>
    </dgm:pt>
    <dgm:pt modelId="{2EB134A2-8B68-4A81-ACC1-3CE1741826F5}" type="pres">
      <dgm:prSet presAssocID="{D587D0B3-271B-4ECA-98DD-57E2F6E7E3FC}" presName="Name9" presStyleLbl="parChTrans1D2" presStyleIdx="6" presStyleCnt="7"/>
      <dgm:spPr/>
    </dgm:pt>
    <dgm:pt modelId="{CB8CAEBE-C904-4F79-A87A-25DB186651BA}" type="pres">
      <dgm:prSet presAssocID="{D587D0B3-271B-4ECA-98DD-57E2F6E7E3FC}" presName="connTx" presStyleLbl="parChTrans1D2" presStyleIdx="6" presStyleCnt="7"/>
      <dgm:spPr/>
    </dgm:pt>
    <dgm:pt modelId="{3B4F3974-D038-4BEC-BD4F-73C75E3F07D8}" type="pres">
      <dgm:prSet presAssocID="{DCFB135A-4E35-429B-91EC-015CA13251B9}" presName="node" presStyleLbl="node1" presStyleIdx="6" presStyleCnt="7" custRadScaleRad="124056" custRadScaleInc="-3246">
        <dgm:presLayoutVars>
          <dgm:bulletEnabled val="1"/>
        </dgm:presLayoutVars>
      </dgm:prSet>
      <dgm:spPr/>
    </dgm:pt>
  </dgm:ptLst>
  <dgm:cxnLst>
    <dgm:cxn modelId="{6CDDED09-CA2A-4408-AE6C-9E9FEB3B267D}" type="presOf" srcId="{B037A7F0-FA51-4281-9F2C-B84809DCBA10}" destId="{5A7FE065-3FC3-41C0-825B-A2107F8E0E45}" srcOrd="0" destOrd="0" presId="urn:microsoft.com/office/officeart/2005/8/layout/radial1"/>
    <dgm:cxn modelId="{B0A6FA19-682D-4F5C-BE51-3A51AD608C5B}" type="presOf" srcId="{C65876B2-9767-4F72-A424-78592A58BEBE}" destId="{980802F4-BC72-46EC-9059-8638BBA390E0}" srcOrd="1" destOrd="0" presId="urn:microsoft.com/office/officeart/2005/8/layout/radial1"/>
    <dgm:cxn modelId="{AAEAEC1F-460A-4447-B3A3-B260E60B0027}" type="presOf" srcId="{C24E39FC-4659-468F-8A1B-2C7397C8A068}" destId="{0D137437-998C-4014-BEAB-EB384A9BAA86}" srcOrd="0" destOrd="0" presId="urn:microsoft.com/office/officeart/2005/8/layout/radial1"/>
    <dgm:cxn modelId="{B91DED20-26B6-4AFD-A0E1-AA4FCC189905}" type="presOf" srcId="{23F2F448-6C6E-43B3-B830-489FE9B0A3A9}" destId="{1A228A64-892A-4CC4-831F-B345CCA3FBD3}" srcOrd="0" destOrd="0" presId="urn:microsoft.com/office/officeart/2005/8/layout/radial1"/>
    <dgm:cxn modelId="{6D65A533-B18F-4ABE-90C3-ACED9F75279D}" srcId="{13257462-A045-424E-9692-7219CB24A35A}" destId="{FDE2C3F3-83A9-48FD-A1C7-2D429BFF3899}" srcOrd="4" destOrd="0" parTransId="{3019DD86-B699-4AEE-99F7-BA37C4A3DC5C}" sibTransId="{18EC0136-1D2A-4AFA-A4A2-CE0C99779D5B}"/>
    <dgm:cxn modelId="{552ED334-CA98-4D55-8950-CF7F75CDDF0C}" srcId="{13257462-A045-424E-9692-7219CB24A35A}" destId="{1B601F93-B40D-4275-909A-63226854E67F}" srcOrd="2" destOrd="0" parTransId="{14614FCB-923D-4708-BAC7-05C0F11C980E}" sibTransId="{9BCBD43B-0785-4498-A69C-0A91875FD946}"/>
    <dgm:cxn modelId="{F448C635-8E34-4D9F-83AF-069AD023EB87}" type="presOf" srcId="{D587D0B3-271B-4ECA-98DD-57E2F6E7E3FC}" destId="{CB8CAEBE-C904-4F79-A87A-25DB186651BA}" srcOrd="1" destOrd="0" presId="urn:microsoft.com/office/officeart/2005/8/layout/radial1"/>
    <dgm:cxn modelId="{081ED740-18ED-478B-939C-82437FE57E57}" srcId="{354F7A6E-A911-486E-8C9F-39458F9EB066}" destId="{13257462-A045-424E-9692-7219CB24A35A}" srcOrd="0" destOrd="0" parTransId="{EECC979C-DA9A-44D1-B1C5-68266DE8E94F}" sibTransId="{C5E17874-2B21-4EA2-9BAB-23604FFAD432}"/>
    <dgm:cxn modelId="{22322645-2588-47D1-B1CA-261002E80DC2}" type="presOf" srcId="{B037A7F0-FA51-4281-9F2C-B84809DCBA10}" destId="{9CC50D39-6135-47AB-94D3-56899890BA7F}" srcOrd="1" destOrd="0" presId="urn:microsoft.com/office/officeart/2005/8/layout/radial1"/>
    <dgm:cxn modelId="{BA373B4B-8228-4F04-867E-6A2E4425DB33}" type="presOf" srcId="{3019DD86-B699-4AEE-99F7-BA37C4A3DC5C}" destId="{10D0EBA9-993A-416D-9F31-10790A38DC40}" srcOrd="1" destOrd="0" presId="urn:microsoft.com/office/officeart/2005/8/layout/radial1"/>
    <dgm:cxn modelId="{E42F114D-515C-42D2-808D-AB2700322521}" type="presOf" srcId="{14614FCB-923D-4708-BAC7-05C0F11C980E}" destId="{C045D218-2739-4C6D-8FED-3D4971206DC2}" srcOrd="0" destOrd="0" presId="urn:microsoft.com/office/officeart/2005/8/layout/radial1"/>
    <dgm:cxn modelId="{445C3C70-4EE0-4E2F-A842-2DA07E5D5931}" type="presOf" srcId="{BEE28DC8-44D1-41C0-9232-1394BF1E75C9}" destId="{FA91C988-78C8-4427-B8D1-4E53DB8BF54E}" srcOrd="0" destOrd="0" presId="urn:microsoft.com/office/officeart/2005/8/layout/radial1"/>
    <dgm:cxn modelId="{024F5576-5B0F-4123-A8E1-3D9E1704EC0A}" type="presOf" srcId="{1B601F93-B40D-4275-909A-63226854E67F}" destId="{8E80B0D0-384C-435E-B582-C0ECD004FF67}" srcOrd="0" destOrd="0" presId="urn:microsoft.com/office/officeart/2005/8/layout/radial1"/>
    <dgm:cxn modelId="{040C9576-9C96-46C7-9562-F572A0C17235}" type="presOf" srcId="{FDE2C3F3-83A9-48FD-A1C7-2D429BFF3899}" destId="{F365D638-BC38-46A1-B5E1-D00C21E8490C}" srcOrd="0" destOrd="0" presId="urn:microsoft.com/office/officeart/2005/8/layout/radial1"/>
    <dgm:cxn modelId="{388AEA77-BBCA-49D7-A79F-0249CBB7AE68}" srcId="{13257462-A045-424E-9692-7219CB24A35A}" destId="{1C89EB95-E115-46A5-95E2-7B42DB843AD5}" srcOrd="1" destOrd="0" parTransId="{C65876B2-9767-4F72-A424-78592A58BEBE}" sibTransId="{88DF6204-2BA0-4BBB-A25E-5907110F4F53}"/>
    <dgm:cxn modelId="{3C7FE07C-F0CB-45C2-A12B-23A190D14507}" type="presOf" srcId="{1C89EB95-E115-46A5-95E2-7B42DB843AD5}" destId="{5C6D0514-B0B3-41BA-82A6-9C50AA920E06}" srcOrd="0" destOrd="0" presId="urn:microsoft.com/office/officeart/2005/8/layout/radial1"/>
    <dgm:cxn modelId="{DCD9CB7E-ED90-42CD-9549-786173C86833}" srcId="{13257462-A045-424E-9692-7219CB24A35A}" destId="{C24E39FC-4659-468F-8A1B-2C7397C8A068}" srcOrd="5" destOrd="0" parTransId="{23F2F448-6C6E-43B3-B830-489FE9B0A3A9}" sibTransId="{C40B3DF0-CFEA-4CDB-A447-9D49F5A3EA17}"/>
    <dgm:cxn modelId="{82AAB585-665D-48B3-AC26-F52560EE085C}" srcId="{13257462-A045-424E-9692-7219CB24A35A}" destId="{DCFB135A-4E35-429B-91EC-015CA13251B9}" srcOrd="6" destOrd="0" parTransId="{D587D0B3-271B-4ECA-98DD-57E2F6E7E3FC}" sibTransId="{43FC4405-446E-42F0-AB27-C044672DC091}"/>
    <dgm:cxn modelId="{5D83B893-4D56-4ADB-811E-46D8572E1183}" type="presOf" srcId="{14614FCB-923D-4708-BAC7-05C0F11C980E}" destId="{7FE3EDF5-41DF-443D-803B-7271CB4FDDD6}" srcOrd="1" destOrd="0" presId="urn:microsoft.com/office/officeart/2005/8/layout/radial1"/>
    <dgm:cxn modelId="{4C77A296-5608-43F3-9BB5-0EC40D7ABE70}" type="presOf" srcId="{D587D0B3-271B-4ECA-98DD-57E2F6E7E3FC}" destId="{2EB134A2-8B68-4A81-ACC1-3CE1741826F5}" srcOrd="0" destOrd="0" presId="urn:microsoft.com/office/officeart/2005/8/layout/radial1"/>
    <dgm:cxn modelId="{E2FF1C9A-F650-4D1D-A1F2-A0EAF9FBF558}" type="presOf" srcId="{2A6299A8-5BD7-4895-8B10-27C73A5E980C}" destId="{F38CB7B8-782F-42F2-993E-52DD24A143D0}" srcOrd="0" destOrd="0" presId="urn:microsoft.com/office/officeart/2005/8/layout/radial1"/>
    <dgm:cxn modelId="{0E6B669A-D6F8-4D5E-A1E7-3D2EDA0ED5E1}" type="presOf" srcId="{13257462-A045-424E-9692-7219CB24A35A}" destId="{F3624671-5083-4361-9A91-8DD9A64515A8}" srcOrd="0" destOrd="0" presId="urn:microsoft.com/office/officeart/2005/8/layout/radial1"/>
    <dgm:cxn modelId="{C7C392A2-1F18-4E2A-AC7B-B6F93F93EDA3}" type="presOf" srcId="{748F8E9D-F649-4A20-A05E-DC31B75A6BAF}" destId="{A617C20B-F0AB-4CAA-A22C-522B75CAF248}" srcOrd="0" destOrd="0" presId="urn:microsoft.com/office/officeart/2005/8/layout/radial1"/>
    <dgm:cxn modelId="{CA2D87AF-005D-4B03-80B5-31509949024C}" type="presOf" srcId="{C65876B2-9767-4F72-A424-78592A58BEBE}" destId="{C51959C8-8C2E-48E7-AFD7-790AE8BC13CE}" srcOrd="0" destOrd="0" presId="urn:microsoft.com/office/officeart/2005/8/layout/radial1"/>
    <dgm:cxn modelId="{386C05CE-26FA-4BB9-98A2-5615869F5457}" type="presOf" srcId="{3019DD86-B699-4AEE-99F7-BA37C4A3DC5C}" destId="{AF0C300B-76F5-4316-A34A-388C3170A1B3}" srcOrd="0" destOrd="0" presId="urn:microsoft.com/office/officeart/2005/8/layout/radial1"/>
    <dgm:cxn modelId="{0D3AA9D3-1F73-49B6-8170-B785B857948D}" type="presOf" srcId="{23F2F448-6C6E-43B3-B830-489FE9B0A3A9}" destId="{302111A6-0414-4EDD-8559-5F25279F78DE}" srcOrd="1" destOrd="0" presId="urn:microsoft.com/office/officeart/2005/8/layout/radial1"/>
    <dgm:cxn modelId="{70237FDF-F117-4FA9-BC0E-2F3B307F4765}" srcId="{13257462-A045-424E-9692-7219CB24A35A}" destId="{748F8E9D-F649-4A20-A05E-DC31B75A6BAF}" srcOrd="0" destOrd="0" parTransId="{B037A7F0-FA51-4281-9F2C-B84809DCBA10}" sibTransId="{C45C512A-8043-44AC-9046-A72B387ABE45}"/>
    <dgm:cxn modelId="{4F7D2CF6-CBA7-4423-8B7D-7363CA8B6624}" type="presOf" srcId="{354F7A6E-A911-486E-8C9F-39458F9EB066}" destId="{1D603B21-34FD-4AAA-AC12-0F5CEE6A1E3D}" srcOrd="0" destOrd="0" presId="urn:microsoft.com/office/officeart/2005/8/layout/radial1"/>
    <dgm:cxn modelId="{B10034FA-5F25-412D-8A33-1CD3AB1E6577}" type="presOf" srcId="{DCFB135A-4E35-429B-91EC-015CA13251B9}" destId="{3B4F3974-D038-4BEC-BD4F-73C75E3F07D8}" srcOrd="0" destOrd="0" presId="urn:microsoft.com/office/officeart/2005/8/layout/radial1"/>
    <dgm:cxn modelId="{5FB14FFB-269F-41E8-BE48-C88059081492}" type="presOf" srcId="{BEE28DC8-44D1-41C0-9232-1394BF1E75C9}" destId="{04AD1597-FAA2-4D05-8FAA-B52697CF9714}" srcOrd="1" destOrd="0" presId="urn:microsoft.com/office/officeart/2005/8/layout/radial1"/>
    <dgm:cxn modelId="{391C10FD-88F0-491C-B71C-6F4D4313592E}" srcId="{13257462-A045-424E-9692-7219CB24A35A}" destId="{2A6299A8-5BD7-4895-8B10-27C73A5E980C}" srcOrd="3" destOrd="0" parTransId="{BEE28DC8-44D1-41C0-9232-1394BF1E75C9}" sibTransId="{8BDBD521-B6B6-4F6C-BC79-321F91D83CE3}"/>
    <dgm:cxn modelId="{4A6E1209-4DA4-49F8-8E01-8AD89016AE0C}" type="presParOf" srcId="{1D603B21-34FD-4AAA-AC12-0F5CEE6A1E3D}" destId="{F3624671-5083-4361-9A91-8DD9A64515A8}" srcOrd="0" destOrd="0" presId="urn:microsoft.com/office/officeart/2005/8/layout/radial1"/>
    <dgm:cxn modelId="{26D56D23-707E-4C36-AC0D-3C481E439518}" type="presParOf" srcId="{1D603B21-34FD-4AAA-AC12-0F5CEE6A1E3D}" destId="{5A7FE065-3FC3-41C0-825B-A2107F8E0E45}" srcOrd="1" destOrd="0" presId="urn:microsoft.com/office/officeart/2005/8/layout/radial1"/>
    <dgm:cxn modelId="{7BE66EFE-F08B-4213-AEEB-AA0D1565E574}" type="presParOf" srcId="{5A7FE065-3FC3-41C0-825B-A2107F8E0E45}" destId="{9CC50D39-6135-47AB-94D3-56899890BA7F}" srcOrd="0" destOrd="0" presId="urn:microsoft.com/office/officeart/2005/8/layout/radial1"/>
    <dgm:cxn modelId="{E7AD8913-751D-4608-9147-0E35E2BE3A1F}" type="presParOf" srcId="{1D603B21-34FD-4AAA-AC12-0F5CEE6A1E3D}" destId="{A617C20B-F0AB-4CAA-A22C-522B75CAF248}" srcOrd="2" destOrd="0" presId="urn:microsoft.com/office/officeart/2005/8/layout/radial1"/>
    <dgm:cxn modelId="{CCA35FC7-5659-4075-ACA3-D0D05124CDB4}" type="presParOf" srcId="{1D603B21-34FD-4AAA-AC12-0F5CEE6A1E3D}" destId="{C51959C8-8C2E-48E7-AFD7-790AE8BC13CE}" srcOrd="3" destOrd="0" presId="urn:microsoft.com/office/officeart/2005/8/layout/radial1"/>
    <dgm:cxn modelId="{D6E4BF78-EE4E-41BB-A786-14F25493F3D4}" type="presParOf" srcId="{C51959C8-8C2E-48E7-AFD7-790AE8BC13CE}" destId="{980802F4-BC72-46EC-9059-8638BBA390E0}" srcOrd="0" destOrd="0" presId="urn:microsoft.com/office/officeart/2005/8/layout/radial1"/>
    <dgm:cxn modelId="{DD0EFC69-1008-4C95-9A38-AB092FFEC5BA}" type="presParOf" srcId="{1D603B21-34FD-4AAA-AC12-0F5CEE6A1E3D}" destId="{5C6D0514-B0B3-41BA-82A6-9C50AA920E06}" srcOrd="4" destOrd="0" presId="urn:microsoft.com/office/officeart/2005/8/layout/radial1"/>
    <dgm:cxn modelId="{429205A3-6469-4FA6-9A2E-11A94DC47D77}" type="presParOf" srcId="{1D603B21-34FD-4AAA-AC12-0F5CEE6A1E3D}" destId="{C045D218-2739-4C6D-8FED-3D4971206DC2}" srcOrd="5" destOrd="0" presId="urn:microsoft.com/office/officeart/2005/8/layout/radial1"/>
    <dgm:cxn modelId="{2E1B4491-D614-4862-B481-78BD49D6D057}" type="presParOf" srcId="{C045D218-2739-4C6D-8FED-3D4971206DC2}" destId="{7FE3EDF5-41DF-443D-803B-7271CB4FDDD6}" srcOrd="0" destOrd="0" presId="urn:microsoft.com/office/officeart/2005/8/layout/radial1"/>
    <dgm:cxn modelId="{22997FA4-CA13-4B62-B9C1-01562B950AF1}" type="presParOf" srcId="{1D603B21-34FD-4AAA-AC12-0F5CEE6A1E3D}" destId="{8E80B0D0-384C-435E-B582-C0ECD004FF67}" srcOrd="6" destOrd="0" presId="urn:microsoft.com/office/officeart/2005/8/layout/radial1"/>
    <dgm:cxn modelId="{0F2407EA-F788-420A-A833-86E7E99D1325}" type="presParOf" srcId="{1D603B21-34FD-4AAA-AC12-0F5CEE6A1E3D}" destId="{FA91C988-78C8-4427-B8D1-4E53DB8BF54E}" srcOrd="7" destOrd="0" presId="urn:microsoft.com/office/officeart/2005/8/layout/radial1"/>
    <dgm:cxn modelId="{0FD1C1D4-FF24-4BD0-B23D-9FBE55EBF3CD}" type="presParOf" srcId="{FA91C988-78C8-4427-B8D1-4E53DB8BF54E}" destId="{04AD1597-FAA2-4D05-8FAA-B52697CF9714}" srcOrd="0" destOrd="0" presId="urn:microsoft.com/office/officeart/2005/8/layout/radial1"/>
    <dgm:cxn modelId="{0054F82B-2ADD-4C1E-9AF6-203A079790AF}" type="presParOf" srcId="{1D603B21-34FD-4AAA-AC12-0F5CEE6A1E3D}" destId="{F38CB7B8-782F-42F2-993E-52DD24A143D0}" srcOrd="8" destOrd="0" presId="urn:microsoft.com/office/officeart/2005/8/layout/radial1"/>
    <dgm:cxn modelId="{76A9FA21-3CDC-4A17-8FDF-4E2862C0BA58}" type="presParOf" srcId="{1D603B21-34FD-4AAA-AC12-0F5CEE6A1E3D}" destId="{AF0C300B-76F5-4316-A34A-388C3170A1B3}" srcOrd="9" destOrd="0" presId="urn:microsoft.com/office/officeart/2005/8/layout/radial1"/>
    <dgm:cxn modelId="{EF322CFE-814C-4002-B34F-C2C7493E3C6E}" type="presParOf" srcId="{AF0C300B-76F5-4316-A34A-388C3170A1B3}" destId="{10D0EBA9-993A-416D-9F31-10790A38DC40}" srcOrd="0" destOrd="0" presId="urn:microsoft.com/office/officeart/2005/8/layout/radial1"/>
    <dgm:cxn modelId="{0BD48AB5-4527-433E-85E1-687F68E1F5E8}" type="presParOf" srcId="{1D603B21-34FD-4AAA-AC12-0F5CEE6A1E3D}" destId="{F365D638-BC38-46A1-B5E1-D00C21E8490C}" srcOrd="10" destOrd="0" presId="urn:microsoft.com/office/officeart/2005/8/layout/radial1"/>
    <dgm:cxn modelId="{A4BE4844-F1C6-468C-9D0E-B586ADD36ACD}" type="presParOf" srcId="{1D603B21-34FD-4AAA-AC12-0F5CEE6A1E3D}" destId="{1A228A64-892A-4CC4-831F-B345CCA3FBD3}" srcOrd="11" destOrd="0" presId="urn:microsoft.com/office/officeart/2005/8/layout/radial1"/>
    <dgm:cxn modelId="{3EF79FC3-ED28-4F14-AB0D-959E540B943B}" type="presParOf" srcId="{1A228A64-892A-4CC4-831F-B345CCA3FBD3}" destId="{302111A6-0414-4EDD-8559-5F25279F78DE}" srcOrd="0" destOrd="0" presId="urn:microsoft.com/office/officeart/2005/8/layout/radial1"/>
    <dgm:cxn modelId="{C053DE40-FF94-4E46-A214-AEAF588C9791}" type="presParOf" srcId="{1D603B21-34FD-4AAA-AC12-0F5CEE6A1E3D}" destId="{0D137437-998C-4014-BEAB-EB384A9BAA86}" srcOrd="12" destOrd="0" presId="urn:microsoft.com/office/officeart/2005/8/layout/radial1"/>
    <dgm:cxn modelId="{A5B86023-3286-4FDF-A71F-501D945D4244}" type="presParOf" srcId="{1D603B21-34FD-4AAA-AC12-0F5CEE6A1E3D}" destId="{2EB134A2-8B68-4A81-ACC1-3CE1741826F5}" srcOrd="13" destOrd="0" presId="urn:microsoft.com/office/officeart/2005/8/layout/radial1"/>
    <dgm:cxn modelId="{57E548AF-F830-408F-A293-31BB5CAFF992}" type="presParOf" srcId="{2EB134A2-8B68-4A81-ACC1-3CE1741826F5}" destId="{CB8CAEBE-C904-4F79-A87A-25DB186651BA}" srcOrd="0" destOrd="0" presId="urn:microsoft.com/office/officeart/2005/8/layout/radial1"/>
    <dgm:cxn modelId="{0F13417C-85B6-4B88-8826-90483F910467}" type="presParOf" srcId="{1D603B21-34FD-4AAA-AC12-0F5CEE6A1E3D}" destId="{3B4F3974-D038-4BEC-BD4F-73C75E3F07D8}" srcOrd="1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a:latin typeface="Calibri" panose="020F0502020204030204" pitchFamily="34" charset="0"/>
              <a:cs typeface="Calibri" panose="020F0502020204030204" pitchFamily="34" charset="0"/>
            </a:rPr>
            <a:t>Ihmisten välinen vuorovaikutus</a:t>
          </a:r>
        </a:p>
        <a:p>
          <a:endParaRPr lang="fr-FR" sz="280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74ADC9-3C31-4BAF-A5AA-66E6C6DA67FB}"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46776515-0F7F-441B-B24E-636376C03602}">
      <dgm:prSet phldrT="[Texte]" custT="1"/>
      <dgm:spPr/>
      <dgm:t>
        <a:bodyPr/>
        <a:lstStyle/>
        <a:p>
          <a:r>
            <a:rPr lang="fr-FR" sz="1400">
              <a:latin typeface="Calibri" panose="020F0502020204030204" pitchFamily="34" charset="0"/>
              <a:cs typeface="Calibri" panose="020F0502020204030204" pitchFamily="34" charset="0"/>
            </a:rPr>
            <a:t>Vertaisarviointi ja reagointi</a:t>
          </a:r>
        </a:p>
      </dgm:t>
    </dgm:pt>
    <dgm:pt modelId="{E95D0892-9D4A-414A-9863-87B26DE339CC}" type="parTrans" cxnId="{F5057EA3-EB89-452E-B502-4DB0887B735D}">
      <dgm:prSet/>
      <dgm:spPr/>
      <dgm:t>
        <a:bodyPr/>
        <a:lstStyle/>
        <a:p>
          <a:endParaRPr lang="fr-FR"/>
        </a:p>
      </dgm:t>
    </dgm:pt>
    <dgm:pt modelId="{D5820CA9-C8CB-4B8A-A7BE-040898E9AE06}" type="sibTrans" cxnId="{F5057EA3-EB89-452E-B502-4DB0887B735D}">
      <dgm:prSet/>
      <dgm:spPr/>
      <dgm:t>
        <a:bodyPr/>
        <a:lstStyle/>
        <a:p>
          <a:endParaRPr lang="fr-FR"/>
        </a:p>
      </dgm:t>
    </dgm:pt>
    <dgm:pt modelId="{E5F909B7-F707-4844-B059-B6294E04FD3A}" type="pres">
      <dgm:prSet presAssocID="{A074ADC9-3C31-4BAF-A5AA-66E6C6DA67FB}" presName="diagram" presStyleCnt="0">
        <dgm:presLayoutVars>
          <dgm:dir/>
          <dgm:resizeHandles val="exact"/>
        </dgm:presLayoutVars>
      </dgm:prSet>
      <dgm:spPr/>
    </dgm:pt>
    <dgm:pt modelId="{D07C3CEE-BF2C-444F-A3E6-D152C1FD20D8}" type="pres">
      <dgm:prSet presAssocID="{46776515-0F7F-441B-B24E-636376C03602}" presName="node" presStyleLbl="node1" presStyleIdx="0" presStyleCnt="1" custScaleX="17338" custScaleY="11503" custLinFactNeighborX="-23003" custLinFactNeighborY="-30474">
        <dgm:presLayoutVars>
          <dgm:bulletEnabled val="1"/>
        </dgm:presLayoutVars>
      </dgm:prSet>
      <dgm:spPr/>
    </dgm:pt>
  </dgm:ptLst>
  <dgm:cxnLst>
    <dgm:cxn modelId="{56350893-EB1C-4883-9839-C60EFF1FD665}" type="presOf" srcId="{46776515-0F7F-441B-B24E-636376C03602}" destId="{D07C3CEE-BF2C-444F-A3E6-D152C1FD20D8}" srcOrd="0" destOrd="0" presId="urn:microsoft.com/office/officeart/2005/8/layout/default"/>
    <dgm:cxn modelId="{F5057EA3-EB89-452E-B502-4DB0887B735D}" srcId="{A074ADC9-3C31-4BAF-A5AA-66E6C6DA67FB}" destId="{46776515-0F7F-441B-B24E-636376C03602}" srcOrd="0" destOrd="0" parTransId="{E95D0892-9D4A-414A-9863-87B26DE339CC}" sibTransId="{D5820CA9-C8CB-4B8A-A7BE-040898E9AE06}"/>
    <dgm:cxn modelId="{9B2D21F4-9EA2-41BD-88C7-75A73F90E3A1}" type="presOf" srcId="{A074ADC9-3C31-4BAF-A5AA-66E6C6DA67FB}" destId="{E5F909B7-F707-4844-B059-B6294E04FD3A}" srcOrd="0" destOrd="0" presId="urn:microsoft.com/office/officeart/2005/8/layout/default"/>
    <dgm:cxn modelId="{247F502F-B413-4B2C-ADF4-C92DDBE4BDDB}" type="presParOf" srcId="{E5F909B7-F707-4844-B059-B6294E04FD3A}" destId="{D07C3CEE-BF2C-444F-A3E6-D152C1FD20D8}"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C247A8-522B-45D7-969D-DA3BA29B6E07}"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fr-FR"/>
        </a:p>
      </dgm:t>
    </dgm:pt>
    <dgm:pt modelId="{50CB0C77-CAD0-4258-A04B-B087C9A0A129}">
      <dgm:prSet phldrT="[Texte]"/>
      <dgm:spPr/>
      <dgm:t>
        <a:bodyPr/>
        <a:lstStyle/>
        <a:p>
          <a:r>
            <a:rPr lang="fr-FR" b="1"/>
            <a:t>3. Tavoitteiden selventäminen</a:t>
          </a:r>
        </a:p>
      </dgm:t>
    </dgm:pt>
    <dgm:pt modelId="{0A3A214F-8BB7-4B48-9AEB-C156E57DA293}" type="parTrans" cxnId="{349A027D-8405-41E0-83D3-DADD581189C6}">
      <dgm:prSet/>
      <dgm:spPr/>
      <dgm:t>
        <a:bodyPr/>
        <a:lstStyle/>
        <a:p>
          <a:endParaRPr lang="fr-FR" b="1"/>
        </a:p>
      </dgm:t>
    </dgm:pt>
    <dgm:pt modelId="{973E6234-A891-4A55-8FF1-B6EFEC24C967}" type="sibTrans" cxnId="{349A027D-8405-41E0-83D3-DADD581189C6}">
      <dgm:prSet/>
      <dgm:spPr/>
      <dgm:t>
        <a:bodyPr/>
        <a:lstStyle/>
        <a:p>
          <a:endParaRPr lang="fr-FR" b="1"/>
        </a:p>
      </dgm:t>
    </dgm:pt>
    <dgm:pt modelId="{D28FFB03-1809-4DE7-AABD-3FF2E0F01560}">
      <dgm:prSet phldrT="[Texte]"/>
      <dgm:spPr/>
      <dgm:t>
        <a:bodyPr/>
        <a:lstStyle/>
        <a:p>
          <a:r>
            <a:rPr lang="fi-FI" b="1"/>
            <a:t>4. Vastauksen saavuttaminen tai rakentaminen</a:t>
          </a:r>
          <a:endParaRPr lang="fr-FR" b="1"/>
        </a:p>
      </dgm:t>
    </dgm:pt>
    <dgm:pt modelId="{A693712E-4940-41C8-A7DA-C696C648A98F}" type="parTrans" cxnId="{0536520A-9D1F-41D3-A938-879F3121C541}">
      <dgm:prSet/>
      <dgm:spPr/>
      <dgm:t>
        <a:bodyPr/>
        <a:lstStyle/>
        <a:p>
          <a:endParaRPr lang="fr-FR" b="1"/>
        </a:p>
      </dgm:t>
    </dgm:pt>
    <dgm:pt modelId="{F8238478-BFE6-4599-9C64-BB362B49E4CE}" type="sibTrans" cxnId="{0536520A-9D1F-41D3-A938-879F3121C541}">
      <dgm:prSet/>
      <dgm:spPr/>
      <dgm:t>
        <a:bodyPr/>
        <a:lstStyle/>
        <a:p>
          <a:endParaRPr lang="fr-FR" b="1"/>
        </a:p>
      </dgm:t>
    </dgm:pt>
    <dgm:pt modelId="{E30FDF9B-29B1-44EF-9397-545352D81ED7}">
      <dgm:prSet phldrT="[Texte]"/>
      <dgm:spPr/>
      <dgm:t>
        <a:bodyPr/>
        <a:lstStyle/>
        <a:p>
          <a:r>
            <a:rPr lang="fr-FR" b="1"/>
            <a:t>2. Vihjeiden tulkinta</a:t>
          </a:r>
        </a:p>
      </dgm:t>
    </dgm:pt>
    <dgm:pt modelId="{3D2ABF7F-A768-405C-B89A-DB346201B51A}" type="parTrans" cxnId="{05D8FA34-CA53-477B-8185-7B950B3DAE22}">
      <dgm:prSet/>
      <dgm:spPr/>
      <dgm:t>
        <a:bodyPr/>
        <a:lstStyle/>
        <a:p>
          <a:endParaRPr lang="fr-FR" b="1"/>
        </a:p>
      </dgm:t>
    </dgm:pt>
    <dgm:pt modelId="{A8D9B893-AE96-4DE0-A161-FAE5DBDF780B}" type="sibTrans" cxnId="{05D8FA34-CA53-477B-8185-7B950B3DAE22}">
      <dgm:prSet/>
      <dgm:spPr/>
      <dgm:t>
        <a:bodyPr/>
        <a:lstStyle/>
        <a:p>
          <a:endParaRPr lang="fr-FR" b="1"/>
        </a:p>
      </dgm:t>
    </dgm:pt>
    <dgm:pt modelId="{4C006962-6BA8-43E4-81FB-CB34313D0A1C}">
      <dgm:prSet phldrT="[Texte]"/>
      <dgm:spPr/>
      <dgm:t>
        <a:bodyPr/>
        <a:lstStyle/>
        <a:p>
          <a:r>
            <a:rPr lang="fr-FR" b="1"/>
            <a:t>1. Vihjeiden koodaus</a:t>
          </a:r>
        </a:p>
      </dgm:t>
    </dgm:pt>
    <dgm:pt modelId="{978FB69C-DAC7-427F-8BCC-0E0687F44CDB}" type="parTrans" cxnId="{97338551-6EEF-4AE0-9DA1-EFA49A83ADB4}">
      <dgm:prSet/>
      <dgm:spPr/>
      <dgm:t>
        <a:bodyPr/>
        <a:lstStyle/>
        <a:p>
          <a:endParaRPr lang="fr-FR" b="1"/>
        </a:p>
      </dgm:t>
    </dgm:pt>
    <dgm:pt modelId="{4F5F36B8-23D9-4330-A888-66DD859248DD}" type="sibTrans" cxnId="{97338551-6EEF-4AE0-9DA1-EFA49A83ADB4}">
      <dgm:prSet/>
      <dgm:spPr/>
      <dgm:t>
        <a:bodyPr/>
        <a:lstStyle/>
        <a:p>
          <a:endParaRPr lang="fr-FR" b="1"/>
        </a:p>
      </dgm:t>
    </dgm:pt>
    <dgm:pt modelId="{BEDBD675-7438-4B88-A837-DAB18C689ED7}">
      <dgm:prSet phldrT="[Texte]"/>
      <dgm:spPr/>
      <dgm:t>
        <a:bodyPr/>
        <a:lstStyle/>
        <a:p>
          <a:r>
            <a:rPr lang="fr-FR" b="1"/>
            <a:t>5. Vastaamista koskeva päätös</a:t>
          </a:r>
        </a:p>
      </dgm:t>
    </dgm:pt>
    <dgm:pt modelId="{66899A1A-6C96-4AEA-96AF-14A97B719CE7}" type="parTrans" cxnId="{41F72216-CCA9-4F3B-9DFA-D0D76F37FE4C}">
      <dgm:prSet/>
      <dgm:spPr/>
      <dgm:t>
        <a:bodyPr/>
        <a:lstStyle/>
        <a:p>
          <a:endParaRPr lang="fr-FR" b="1"/>
        </a:p>
      </dgm:t>
    </dgm:pt>
    <dgm:pt modelId="{0C93DAB8-A668-4225-8205-7DB3B251143F}" type="sibTrans" cxnId="{41F72216-CCA9-4F3B-9DFA-D0D76F37FE4C}">
      <dgm:prSet/>
      <dgm:spPr/>
      <dgm:t>
        <a:bodyPr/>
        <a:lstStyle/>
        <a:p>
          <a:endParaRPr lang="fr-FR" b="1"/>
        </a:p>
      </dgm:t>
    </dgm:pt>
    <dgm:pt modelId="{59BAD292-6FB4-4A85-B373-22A61C38750D}">
      <dgm:prSet phldrT="[Texte]"/>
      <dgm:spPr/>
      <dgm:t>
        <a:bodyPr/>
        <a:lstStyle/>
        <a:p>
          <a:r>
            <a:rPr lang="fr-FR" b="1"/>
            <a:t>6. Käyttäytymisen toteuttaminen</a:t>
          </a:r>
        </a:p>
      </dgm:t>
    </dgm:pt>
    <dgm:pt modelId="{4D9849E8-2580-4CB0-B614-33E32E6AFB90}" type="parTrans" cxnId="{125BC8C9-F31F-42BA-8B5B-2A9AD0997E2F}">
      <dgm:prSet/>
      <dgm:spPr/>
      <dgm:t>
        <a:bodyPr/>
        <a:lstStyle/>
        <a:p>
          <a:endParaRPr lang="fr-FR" b="1"/>
        </a:p>
      </dgm:t>
    </dgm:pt>
    <dgm:pt modelId="{366D8C07-BF66-439E-AC9B-5F632B80DC41}" type="sibTrans" cxnId="{125BC8C9-F31F-42BA-8B5B-2A9AD0997E2F}">
      <dgm:prSet/>
      <dgm:spPr/>
      <dgm:t>
        <a:bodyPr/>
        <a:lstStyle/>
        <a:p>
          <a:endParaRPr lang="fr-FR" b="1"/>
        </a:p>
      </dgm:t>
    </dgm:pt>
    <dgm:pt modelId="{FC98DF9D-2E7A-4DE1-8514-A14B7886172B}" type="pres">
      <dgm:prSet presAssocID="{0BC247A8-522B-45D7-969D-DA3BA29B6E07}" presName="cycle" presStyleCnt="0">
        <dgm:presLayoutVars>
          <dgm:dir/>
          <dgm:resizeHandles val="exact"/>
        </dgm:presLayoutVars>
      </dgm:prSet>
      <dgm:spPr/>
    </dgm:pt>
    <dgm:pt modelId="{70ACCFFC-6008-4274-A15D-8FB035CF4C65}" type="pres">
      <dgm:prSet presAssocID="{4C006962-6BA8-43E4-81FB-CB34313D0A1C}" presName="node" presStyleLbl="node1" presStyleIdx="0" presStyleCnt="6">
        <dgm:presLayoutVars>
          <dgm:bulletEnabled val="1"/>
        </dgm:presLayoutVars>
      </dgm:prSet>
      <dgm:spPr/>
    </dgm:pt>
    <dgm:pt modelId="{A4A9F47B-C6D3-4639-922F-DB88D4F5A925}" type="pres">
      <dgm:prSet presAssocID="{4F5F36B8-23D9-4330-A888-66DD859248DD}" presName="sibTrans" presStyleLbl="sibTrans2D1" presStyleIdx="0" presStyleCnt="6"/>
      <dgm:spPr/>
    </dgm:pt>
    <dgm:pt modelId="{CA461068-696D-4403-AF5B-9E5EADA73375}" type="pres">
      <dgm:prSet presAssocID="{4F5F36B8-23D9-4330-A888-66DD859248DD}" presName="connectorText" presStyleLbl="sibTrans2D1" presStyleIdx="0" presStyleCnt="6"/>
      <dgm:spPr/>
    </dgm:pt>
    <dgm:pt modelId="{817D753A-59A2-49A9-B8E1-906A650C8858}" type="pres">
      <dgm:prSet presAssocID="{E30FDF9B-29B1-44EF-9397-545352D81ED7}" presName="node" presStyleLbl="node1" presStyleIdx="1" presStyleCnt="6">
        <dgm:presLayoutVars>
          <dgm:bulletEnabled val="1"/>
        </dgm:presLayoutVars>
      </dgm:prSet>
      <dgm:spPr/>
    </dgm:pt>
    <dgm:pt modelId="{700A8F2B-E14E-429C-87AE-77D26ACA7FA0}" type="pres">
      <dgm:prSet presAssocID="{A8D9B893-AE96-4DE0-A161-FAE5DBDF780B}" presName="sibTrans" presStyleLbl="sibTrans2D1" presStyleIdx="1" presStyleCnt="6"/>
      <dgm:spPr/>
    </dgm:pt>
    <dgm:pt modelId="{DB2E1DAA-9992-458D-89F0-5E1442312B4E}" type="pres">
      <dgm:prSet presAssocID="{A8D9B893-AE96-4DE0-A161-FAE5DBDF780B}" presName="connectorText" presStyleLbl="sibTrans2D1" presStyleIdx="1" presStyleCnt="6"/>
      <dgm:spPr/>
    </dgm:pt>
    <dgm:pt modelId="{0E320916-B6D2-4E0A-B88B-CE65092ABABA}" type="pres">
      <dgm:prSet presAssocID="{50CB0C77-CAD0-4258-A04B-B087C9A0A129}" presName="node" presStyleLbl="node1" presStyleIdx="2" presStyleCnt="6">
        <dgm:presLayoutVars>
          <dgm:bulletEnabled val="1"/>
        </dgm:presLayoutVars>
      </dgm:prSet>
      <dgm:spPr/>
    </dgm:pt>
    <dgm:pt modelId="{A62B4CF9-362E-473A-A126-1233A7E84AC2}" type="pres">
      <dgm:prSet presAssocID="{973E6234-A891-4A55-8FF1-B6EFEC24C967}" presName="sibTrans" presStyleLbl="sibTrans2D1" presStyleIdx="2" presStyleCnt="6"/>
      <dgm:spPr/>
    </dgm:pt>
    <dgm:pt modelId="{7F4C372A-7509-45E0-81F0-F164045EFD70}" type="pres">
      <dgm:prSet presAssocID="{973E6234-A891-4A55-8FF1-B6EFEC24C967}" presName="connectorText" presStyleLbl="sibTrans2D1" presStyleIdx="2" presStyleCnt="6"/>
      <dgm:spPr/>
    </dgm:pt>
    <dgm:pt modelId="{738391A1-500A-4A47-BDB4-3928D58D5631}" type="pres">
      <dgm:prSet presAssocID="{D28FFB03-1809-4DE7-AABD-3FF2E0F01560}" presName="node" presStyleLbl="node1" presStyleIdx="3" presStyleCnt="6">
        <dgm:presLayoutVars>
          <dgm:bulletEnabled val="1"/>
        </dgm:presLayoutVars>
      </dgm:prSet>
      <dgm:spPr/>
    </dgm:pt>
    <dgm:pt modelId="{0E79B55B-D0C3-47FF-AB49-799648A6AF43}" type="pres">
      <dgm:prSet presAssocID="{F8238478-BFE6-4599-9C64-BB362B49E4CE}" presName="sibTrans" presStyleLbl="sibTrans2D1" presStyleIdx="3" presStyleCnt="6"/>
      <dgm:spPr/>
    </dgm:pt>
    <dgm:pt modelId="{707C8189-D959-4367-9837-ECDCB3CDD574}" type="pres">
      <dgm:prSet presAssocID="{F8238478-BFE6-4599-9C64-BB362B49E4CE}" presName="connectorText" presStyleLbl="sibTrans2D1" presStyleIdx="3" presStyleCnt="6"/>
      <dgm:spPr/>
    </dgm:pt>
    <dgm:pt modelId="{CA7FBC7A-19E2-4C11-AE7B-28780EF11DAF}" type="pres">
      <dgm:prSet presAssocID="{BEDBD675-7438-4B88-A837-DAB18C689ED7}" presName="node" presStyleLbl="node1" presStyleIdx="4" presStyleCnt="6">
        <dgm:presLayoutVars>
          <dgm:bulletEnabled val="1"/>
        </dgm:presLayoutVars>
      </dgm:prSet>
      <dgm:spPr/>
    </dgm:pt>
    <dgm:pt modelId="{52307B47-9E15-4279-9546-F4A5004C8A5F}" type="pres">
      <dgm:prSet presAssocID="{0C93DAB8-A668-4225-8205-7DB3B251143F}" presName="sibTrans" presStyleLbl="sibTrans2D1" presStyleIdx="4" presStyleCnt="6"/>
      <dgm:spPr/>
    </dgm:pt>
    <dgm:pt modelId="{96DE0AA0-3B8A-4CAD-9B49-097324DDD190}" type="pres">
      <dgm:prSet presAssocID="{0C93DAB8-A668-4225-8205-7DB3B251143F}" presName="connectorText" presStyleLbl="sibTrans2D1" presStyleIdx="4" presStyleCnt="6"/>
      <dgm:spPr/>
    </dgm:pt>
    <dgm:pt modelId="{7EFD3247-8BE7-4BFC-8C2A-BF08E904463A}" type="pres">
      <dgm:prSet presAssocID="{59BAD292-6FB4-4A85-B373-22A61C38750D}" presName="node" presStyleLbl="node1" presStyleIdx="5" presStyleCnt="6">
        <dgm:presLayoutVars>
          <dgm:bulletEnabled val="1"/>
        </dgm:presLayoutVars>
      </dgm:prSet>
      <dgm:spPr/>
    </dgm:pt>
    <dgm:pt modelId="{0B7D4806-BDFC-4391-B474-CCF49495A332}" type="pres">
      <dgm:prSet presAssocID="{366D8C07-BF66-439E-AC9B-5F632B80DC41}" presName="sibTrans" presStyleLbl="sibTrans2D1" presStyleIdx="5" presStyleCnt="6"/>
      <dgm:spPr/>
    </dgm:pt>
    <dgm:pt modelId="{549AF0F7-CB10-436D-885E-8FF28A843CB7}" type="pres">
      <dgm:prSet presAssocID="{366D8C07-BF66-439E-AC9B-5F632B80DC41}" presName="connectorText" presStyleLbl="sibTrans2D1" presStyleIdx="5" presStyleCnt="6"/>
      <dgm:spPr/>
    </dgm:pt>
  </dgm:ptLst>
  <dgm:cxnLst>
    <dgm:cxn modelId="{449B3501-5D9C-44D1-8E63-B576515B87D9}" type="presOf" srcId="{0C93DAB8-A668-4225-8205-7DB3B251143F}" destId="{96DE0AA0-3B8A-4CAD-9B49-097324DDD190}" srcOrd="1" destOrd="0" presId="urn:microsoft.com/office/officeart/2005/8/layout/cycle2"/>
    <dgm:cxn modelId="{0536520A-9D1F-41D3-A938-879F3121C541}" srcId="{0BC247A8-522B-45D7-969D-DA3BA29B6E07}" destId="{D28FFB03-1809-4DE7-AABD-3FF2E0F01560}" srcOrd="3" destOrd="0" parTransId="{A693712E-4940-41C8-A7DA-C696C648A98F}" sibTransId="{F8238478-BFE6-4599-9C64-BB362B49E4CE}"/>
    <dgm:cxn modelId="{CD86F50A-B43F-46BD-AB7E-206F528BBA56}" type="presOf" srcId="{E30FDF9B-29B1-44EF-9397-545352D81ED7}" destId="{817D753A-59A2-49A9-B8E1-906A650C8858}" srcOrd="0" destOrd="0" presId="urn:microsoft.com/office/officeart/2005/8/layout/cycle2"/>
    <dgm:cxn modelId="{FD288A12-54CD-4A5A-BD9E-A45FC2180C77}" type="presOf" srcId="{4F5F36B8-23D9-4330-A888-66DD859248DD}" destId="{A4A9F47B-C6D3-4639-922F-DB88D4F5A925}" srcOrd="0" destOrd="0" presId="urn:microsoft.com/office/officeart/2005/8/layout/cycle2"/>
    <dgm:cxn modelId="{41F72216-CCA9-4F3B-9DFA-D0D76F37FE4C}" srcId="{0BC247A8-522B-45D7-969D-DA3BA29B6E07}" destId="{BEDBD675-7438-4B88-A837-DAB18C689ED7}" srcOrd="4" destOrd="0" parTransId="{66899A1A-6C96-4AEA-96AF-14A97B719CE7}" sibTransId="{0C93DAB8-A668-4225-8205-7DB3B251143F}"/>
    <dgm:cxn modelId="{531D5816-2641-4525-88B0-D48DCB06B463}" type="presOf" srcId="{0BC247A8-522B-45D7-969D-DA3BA29B6E07}" destId="{FC98DF9D-2E7A-4DE1-8514-A14B7886172B}" srcOrd="0" destOrd="0" presId="urn:microsoft.com/office/officeart/2005/8/layout/cycle2"/>
    <dgm:cxn modelId="{94E86017-302B-47D8-8F10-0A00DC56F463}" type="presOf" srcId="{F8238478-BFE6-4599-9C64-BB362B49E4CE}" destId="{707C8189-D959-4367-9837-ECDCB3CDD574}" srcOrd="1" destOrd="0" presId="urn:microsoft.com/office/officeart/2005/8/layout/cycle2"/>
    <dgm:cxn modelId="{EE795833-0C01-4A3C-8CE7-F476E63E3E82}" type="presOf" srcId="{BEDBD675-7438-4B88-A837-DAB18C689ED7}" destId="{CA7FBC7A-19E2-4C11-AE7B-28780EF11DAF}" srcOrd="0" destOrd="0" presId="urn:microsoft.com/office/officeart/2005/8/layout/cycle2"/>
    <dgm:cxn modelId="{05D8FA34-CA53-477B-8185-7B950B3DAE22}" srcId="{0BC247A8-522B-45D7-969D-DA3BA29B6E07}" destId="{E30FDF9B-29B1-44EF-9397-545352D81ED7}" srcOrd="1" destOrd="0" parTransId="{3D2ABF7F-A768-405C-B89A-DB346201B51A}" sibTransId="{A8D9B893-AE96-4DE0-A161-FAE5DBDF780B}"/>
    <dgm:cxn modelId="{CCC5CB5E-36A5-409F-92B4-0FD4C549A57B}" type="presOf" srcId="{4C006962-6BA8-43E4-81FB-CB34313D0A1C}" destId="{70ACCFFC-6008-4274-A15D-8FB035CF4C65}" srcOrd="0" destOrd="0" presId="urn:microsoft.com/office/officeart/2005/8/layout/cycle2"/>
    <dgm:cxn modelId="{A40A6962-DD3D-42DF-9B5E-1BB315F68228}" type="presOf" srcId="{0C93DAB8-A668-4225-8205-7DB3B251143F}" destId="{52307B47-9E15-4279-9546-F4A5004C8A5F}" srcOrd="0" destOrd="0" presId="urn:microsoft.com/office/officeart/2005/8/layout/cycle2"/>
    <dgm:cxn modelId="{97FA6D65-23CA-44A5-B333-7336D30AFE90}" type="presOf" srcId="{A8D9B893-AE96-4DE0-A161-FAE5DBDF780B}" destId="{DB2E1DAA-9992-458D-89F0-5E1442312B4E}" srcOrd="1" destOrd="0" presId="urn:microsoft.com/office/officeart/2005/8/layout/cycle2"/>
    <dgm:cxn modelId="{B5F30D68-89CF-42F8-8544-EF1316CEA1F9}" type="presOf" srcId="{366D8C07-BF66-439E-AC9B-5F632B80DC41}" destId="{549AF0F7-CB10-436D-885E-8FF28A843CB7}" srcOrd="1" destOrd="0" presId="urn:microsoft.com/office/officeart/2005/8/layout/cycle2"/>
    <dgm:cxn modelId="{97338551-6EEF-4AE0-9DA1-EFA49A83ADB4}" srcId="{0BC247A8-522B-45D7-969D-DA3BA29B6E07}" destId="{4C006962-6BA8-43E4-81FB-CB34313D0A1C}" srcOrd="0" destOrd="0" parTransId="{978FB69C-DAC7-427F-8BCC-0E0687F44CDB}" sibTransId="{4F5F36B8-23D9-4330-A888-66DD859248DD}"/>
    <dgm:cxn modelId="{B0879A52-84D3-4C16-8AEF-B9F26F5BA584}" type="presOf" srcId="{50CB0C77-CAD0-4258-A04B-B087C9A0A129}" destId="{0E320916-B6D2-4E0A-B88B-CE65092ABABA}" srcOrd="0" destOrd="0" presId="urn:microsoft.com/office/officeart/2005/8/layout/cycle2"/>
    <dgm:cxn modelId="{5539185A-F496-40CB-A6D3-19E3AA6E8F4D}" type="presOf" srcId="{A8D9B893-AE96-4DE0-A161-FAE5DBDF780B}" destId="{700A8F2B-E14E-429C-87AE-77D26ACA7FA0}" srcOrd="0" destOrd="0" presId="urn:microsoft.com/office/officeart/2005/8/layout/cycle2"/>
    <dgm:cxn modelId="{349A027D-8405-41E0-83D3-DADD581189C6}" srcId="{0BC247A8-522B-45D7-969D-DA3BA29B6E07}" destId="{50CB0C77-CAD0-4258-A04B-B087C9A0A129}" srcOrd="2" destOrd="0" parTransId="{0A3A214F-8BB7-4B48-9AEB-C156E57DA293}" sibTransId="{973E6234-A891-4A55-8FF1-B6EFEC24C967}"/>
    <dgm:cxn modelId="{380A3D8C-21F3-4167-8DBE-9C3121FD7580}" type="presOf" srcId="{366D8C07-BF66-439E-AC9B-5F632B80DC41}" destId="{0B7D4806-BDFC-4391-B474-CCF49495A332}" srcOrd="0" destOrd="0" presId="urn:microsoft.com/office/officeart/2005/8/layout/cycle2"/>
    <dgm:cxn modelId="{889DC3C3-ED5D-42B9-985E-8F901F28B58F}" type="presOf" srcId="{4F5F36B8-23D9-4330-A888-66DD859248DD}" destId="{CA461068-696D-4403-AF5B-9E5EADA73375}" srcOrd="1" destOrd="0" presId="urn:microsoft.com/office/officeart/2005/8/layout/cycle2"/>
    <dgm:cxn modelId="{125BC8C9-F31F-42BA-8B5B-2A9AD0997E2F}" srcId="{0BC247A8-522B-45D7-969D-DA3BA29B6E07}" destId="{59BAD292-6FB4-4A85-B373-22A61C38750D}" srcOrd="5" destOrd="0" parTransId="{4D9849E8-2580-4CB0-B614-33E32E6AFB90}" sibTransId="{366D8C07-BF66-439E-AC9B-5F632B80DC41}"/>
    <dgm:cxn modelId="{9D7B5ED4-3F0A-45F3-9C6E-206687472EE6}" type="presOf" srcId="{973E6234-A891-4A55-8FF1-B6EFEC24C967}" destId="{A62B4CF9-362E-473A-A126-1233A7E84AC2}" srcOrd="0" destOrd="0" presId="urn:microsoft.com/office/officeart/2005/8/layout/cycle2"/>
    <dgm:cxn modelId="{369F81D6-4D13-450A-8CAB-8A10D1F948BD}" type="presOf" srcId="{59BAD292-6FB4-4A85-B373-22A61C38750D}" destId="{7EFD3247-8BE7-4BFC-8C2A-BF08E904463A}" srcOrd="0" destOrd="0" presId="urn:microsoft.com/office/officeart/2005/8/layout/cycle2"/>
    <dgm:cxn modelId="{2B1F09E1-0C74-489D-A86D-EEC2D4D97386}" type="presOf" srcId="{973E6234-A891-4A55-8FF1-B6EFEC24C967}" destId="{7F4C372A-7509-45E0-81F0-F164045EFD70}" srcOrd="1" destOrd="0" presId="urn:microsoft.com/office/officeart/2005/8/layout/cycle2"/>
    <dgm:cxn modelId="{A02F58E2-BA91-4803-92C4-22E317FC915F}" type="presOf" srcId="{F8238478-BFE6-4599-9C64-BB362B49E4CE}" destId="{0E79B55B-D0C3-47FF-AB49-799648A6AF43}" srcOrd="0" destOrd="0" presId="urn:microsoft.com/office/officeart/2005/8/layout/cycle2"/>
    <dgm:cxn modelId="{E88505F5-48D8-4238-BB5D-4799442AF8B8}" type="presOf" srcId="{D28FFB03-1809-4DE7-AABD-3FF2E0F01560}" destId="{738391A1-500A-4A47-BDB4-3928D58D5631}" srcOrd="0" destOrd="0" presId="urn:microsoft.com/office/officeart/2005/8/layout/cycle2"/>
    <dgm:cxn modelId="{EF85C789-8DF5-4C4B-8B8C-D1719E3B8E31}" type="presParOf" srcId="{FC98DF9D-2E7A-4DE1-8514-A14B7886172B}" destId="{70ACCFFC-6008-4274-A15D-8FB035CF4C65}" srcOrd="0" destOrd="0" presId="urn:microsoft.com/office/officeart/2005/8/layout/cycle2"/>
    <dgm:cxn modelId="{63A36E4A-A761-44AE-AE69-9014A3CF225C}" type="presParOf" srcId="{FC98DF9D-2E7A-4DE1-8514-A14B7886172B}" destId="{A4A9F47B-C6D3-4639-922F-DB88D4F5A925}" srcOrd="1" destOrd="0" presId="urn:microsoft.com/office/officeart/2005/8/layout/cycle2"/>
    <dgm:cxn modelId="{17FC85CF-2E14-4EB7-8F5E-7F7B33C00056}" type="presParOf" srcId="{A4A9F47B-C6D3-4639-922F-DB88D4F5A925}" destId="{CA461068-696D-4403-AF5B-9E5EADA73375}" srcOrd="0" destOrd="0" presId="urn:microsoft.com/office/officeart/2005/8/layout/cycle2"/>
    <dgm:cxn modelId="{80725153-4A7D-45C1-8331-153E3C50A713}" type="presParOf" srcId="{FC98DF9D-2E7A-4DE1-8514-A14B7886172B}" destId="{817D753A-59A2-49A9-B8E1-906A650C8858}" srcOrd="2" destOrd="0" presId="urn:microsoft.com/office/officeart/2005/8/layout/cycle2"/>
    <dgm:cxn modelId="{065E386F-EEF6-4775-8844-13844210AC19}" type="presParOf" srcId="{FC98DF9D-2E7A-4DE1-8514-A14B7886172B}" destId="{700A8F2B-E14E-429C-87AE-77D26ACA7FA0}" srcOrd="3" destOrd="0" presId="urn:microsoft.com/office/officeart/2005/8/layout/cycle2"/>
    <dgm:cxn modelId="{7CE6E381-CA58-43C6-BCD9-793EE306AE18}" type="presParOf" srcId="{700A8F2B-E14E-429C-87AE-77D26ACA7FA0}" destId="{DB2E1DAA-9992-458D-89F0-5E1442312B4E}" srcOrd="0" destOrd="0" presId="urn:microsoft.com/office/officeart/2005/8/layout/cycle2"/>
    <dgm:cxn modelId="{D94A63E4-A143-48C7-A69C-3E122AABA905}" type="presParOf" srcId="{FC98DF9D-2E7A-4DE1-8514-A14B7886172B}" destId="{0E320916-B6D2-4E0A-B88B-CE65092ABABA}" srcOrd="4" destOrd="0" presId="urn:microsoft.com/office/officeart/2005/8/layout/cycle2"/>
    <dgm:cxn modelId="{B6C0D1E4-6668-4DF1-B3FD-655449BBBE4A}" type="presParOf" srcId="{FC98DF9D-2E7A-4DE1-8514-A14B7886172B}" destId="{A62B4CF9-362E-473A-A126-1233A7E84AC2}" srcOrd="5" destOrd="0" presId="urn:microsoft.com/office/officeart/2005/8/layout/cycle2"/>
    <dgm:cxn modelId="{3166FB1A-5BC1-4FA6-B640-DA67A91D56A4}" type="presParOf" srcId="{A62B4CF9-362E-473A-A126-1233A7E84AC2}" destId="{7F4C372A-7509-45E0-81F0-F164045EFD70}" srcOrd="0" destOrd="0" presId="urn:microsoft.com/office/officeart/2005/8/layout/cycle2"/>
    <dgm:cxn modelId="{C003F8F3-47E9-4C27-9AB2-1045B39C6464}" type="presParOf" srcId="{FC98DF9D-2E7A-4DE1-8514-A14B7886172B}" destId="{738391A1-500A-4A47-BDB4-3928D58D5631}" srcOrd="6" destOrd="0" presId="urn:microsoft.com/office/officeart/2005/8/layout/cycle2"/>
    <dgm:cxn modelId="{CBA750DF-940E-4A98-9697-A77FCB6D20C7}" type="presParOf" srcId="{FC98DF9D-2E7A-4DE1-8514-A14B7886172B}" destId="{0E79B55B-D0C3-47FF-AB49-799648A6AF43}" srcOrd="7" destOrd="0" presId="urn:microsoft.com/office/officeart/2005/8/layout/cycle2"/>
    <dgm:cxn modelId="{6E27426E-F1D9-4B80-8148-E3E1B0398536}" type="presParOf" srcId="{0E79B55B-D0C3-47FF-AB49-799648A6AF43}" destId="{707C8189-D959-4367-9837-ECDCB3CDD574}" srcOrd="0" destOrd="0" presId="urn:microsoft.com/office/officeart/2005/8/layout/cycle2"/>
    <dgm:cxn modelId="{AAF45617-BEB4-43DE-A4B8-594B33C4CBD8}" type="presParOf" srcId="{FC98DF9D-2E7A-4DE1-8514-A14B7886172B}" destId="{CA7FBC7A-19E2-4C11-AE7B-28780EF11DAF}" srcOrd="8" destOrd="0" presId="urn:microsoft.com/office/officeart/2005/8/layout/cycle2"/>
    <dgm:cxn modelId="{5B4B8D9B-952C-496A-A560-1781D8AC3E45}" type="presParOf" srcId="{FC98DF9D-2E7A-4DE1-8514-A14B7886172B}" destId="{52307B47-9E15-4279-9546-F4A5004C8A5F}" srcOrd="9" destOrd="0" presId="urn:microsoft.com/office/officeart/2005/8/layout/cycle2"/>
    <dgm:cxn modelId="{41411846-72D9-43CF-8403-E9F2C3DB4E5F}" type="presParOf" srcId="{52307B47-9E15-4279-9546-F4A5004C8A5F}" destId="{96DE0AA0-3B8A-4CAD-9B49-097324DDD190}" srcOrd="0" destOrd="0" presId="urn:microsoft.com/office/officeart/2005/8/layout/cycle2"/>
    <dgm:cxn modelId="{BD6B4C2C-7CF4-43E4-A055-6347A8276A3D}" type="presParOf" srcId="{FC98DF9D-2E7A-4DE1-8514-A14B7886172B}" destId="{7EFD3247-8BE7-4BFC-8C2A-BF08E904463A}" srcOrd="10" destOrd="0" presId="urn:microsoft.com/office/officeart/2005/8/layout/cycle2"/>
    <dgm:cxn modelId="{732C3B07-2BEC-4AC3-BA25-E2B9FE9999EE}" type="presParOf" srcId="{FC98DF9D-2E7A-4DE1-8514-A14B7886172B}" destId="{0B7D4806-BDFC-4391-B474-CCF49495A332}" srcOrd="11" destOrd="0" presId="urn:microsoft.com/office/officeart/2005/8/layout/cycle2"/>
    <dgm:cxn modelId="{37F5EF09-7CFC-4781-9065-32799BFF14FE}" type="presParOf" srcId="{0B7D4806-BDFC-4391-B474-CCF49495A332}" destId="{549AF0F7-CB10-436D-885E-8FF28A843CB7}" srcOrd="0" destOrd="0" presId="urn:microsoft.com/office/officeart/2005/8/layout/cycle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4BB4005-86C6-43E5-BBF5-EAF5E67692B3}" type="doc">
      <dgm:prSet loTypeId="urn:microsoft.com/office/officeart/2005/8/layout/equation2" loCatId="process" qsTypeId="urn:microsoft.com/office/officeart/2005/8/quickstyle/simple1" qsCatId="simple" csTypeId="urn:microsoft.com/office/officeart/2005/8/colors/accent6_2" csCatId="accent6" phldr="1"/>
      <dgm:spPr/>
    </dgm:pt>
    <dgm:pt modelId="{2BDA395B-BFFC-4FBA-AC50-A02DDFA3EAC6}">
      <dgm:prSet phldrT="[Texte]"/>
      <dgm:spPr/>
      <dgm:t>
        <a:bodyPr/>
        <a:lstStyle/>
        <a:p>
          <a:r>
            <a:rPr lang="fr-FR"/>
            <a:t>Tieto</a:t>
          </a:r>
        </a:p>
      </dgm:t>
    </dgm:pt>
    <dgm:pt modelId="{AABE1D3F-87C6-48DB-8694-61D51F1DEE06}" type="parTrans" cxnId="{902C8912-CE26-4809-84E0-2B613991021D}">
      <dgm:prSet/>
      <dgm:spPr/>
      <dgm:t>
        <a:bodyPr/>
        <a:lstStyle/>
        <a:p>
          <a:endParaRPr lang="fr-FR"/>
        </a:p>
      </dgm:t>
    </dgm:pt>
    <dgm:pt modelId="{94081046-7FFF-43EA-BB58-6E0DB34813AF}" type="sibTrans" cxnId="{902C8912-CE26-4809-84E0-2B613991021D}">
      <dgm:prSet/>
      <dgm:spPr/>
      <dgm:t>
        <a:bodyPr/>
        <a:lstStyle/>
        <a:p>
          <a:endParaRPr lang="fr-FR"/>
        </a:p>
      </dgm:t>
    </dgm:pt>
    <dgm:pt modelId="{7261AD37-003C-47A2-B2A8-FB566BEB97EF}" type="pres">
      <dgm:prSet presAssocID="{14BB4005-86C6-43E5-BBF5-EAF5E67692B3}" presName="Name0" presStyleCnt="0">
        <dgm:presLayoutVars>
          <dgm:dir/>
          <dgm:resizeHandles val="exact"/>
        </dgm:presLayoutVars>
      </dgm:prSet>
      <dgm:spPr/>
    </dgm:pt>
    <dgm:pt modelId="{785AADA4-1B81-4FC5-B17E-1CCB99409BB0}" type="pres">
      <dgm:prSet presAssocID="{14BB4005-86C6-43E5-BBF5-EAF5E67692B3}" presName="vNodes" presStyleCnt="0"/>
      <dgm:spPr/>
    </dgm:pt>
    <dgm:pt modelId="{128222AF-BA97-4D39-B006-459C0415235C}" type="pres">
      <dgm:prSet presAssocID="{14BB4005-86C6-43E5-BBF5-EAF5E67692B3}" presName="lastNode" presStyleLbl="node1" presStyleIdx="0" presStyleCnt="1" custLinFactNeighborX="-754" custLinFactNeighborY="-29444">
        <dgm:presLayoutVars>
          <dgm:bulletEnabled val="1"/>
        </dgm:presLayoutVars>
      </dgm:prSet>
      <dgm:spPr/>
    </dgm:pt>
  </dgm:ptLst>
  <dgm:cxnLst>
    <dgm:cxn modelId="{902C8912-CE26-4809-84E0-2B613991021D}" srcId="{14BB4005-86C6-43E5-BBF5-EAF5E67692B3}" destId="{2BDA395B-BFFC-4FBA-AC50-A02DDFA3EAC6}" srcOrd="0" destOrd="0" parTransId="{AABE1D3F-87C6-48DB-8694-61D51F1DEE06}" sibTransId="{94081046-7FFF-43EA-BB58-6E0DB34813AF}"/>
    <dgm:cxn modelId="{DC7E8E54-71CA-4C3A-8CE8-4844EC189880}" type="presOf" srcId="{2BDA395B-BFFC-4FBA-AC50-A02DDFA3EAC6}" destId="{128222AF-BA97-4D39-B006-459C0415235C}" srcOrd="0" destOrd="0" presId="urn:microsoft.com/office/officeart/2005/8/layout/equation2"/>
    <dgm:cxn modelId="{CEF0E49A-C802-4F82-8EB9-5D95FDDBE438}" type="presOf" srcId="{14BB4005-86C6-43E5-BBF5-EAF5E67692B3}" destId="{7261AD37-003C-47A2-B2A8-FB566BEB97EF}" srcOrd="0" destOrd="0" presId="urn:microsoft.com/office/officeart/2005/8/layout/equation2"/>
    <dgm:cxn modelId="{67CCAB7A-705A-42F6-ABB7-2E13D9A26663}" type="presParOf" srcId="{7261AD37-003C-47A2-B2A8-FB566BEB97EF}" destId="{785AADA4-1B81-4FC5-B17E-1CCB99409BB0}" srcOrd="0" destOrd="0" presId="urn:microsoft.com/office/officeart/2005/8/layout/equation2"/>
    <dgm:cxn modelId="{E382137E-4919-4CA4-B13F-9056787ECC44}" type="presParOf" srcId="{7261AD37-003C-47A2-B2A8-FB566BEB97EF}" destId="{128222AF-BA97-4D39-B006-459C0415235C}" srcOrd="1" destOrd="0" presId="urn:microsoft.com/office/officeart/2005/8/layout/equation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FR" sz="2800">
              <a:latin typeface="Calibri" panose="020F0502020204030204" pitchFamily="34" charset="0"/>
              <a:cs typeface="Calibri" panose="020F0502020204030204" pitchFamily="34" charset="0"/>
            </a:rPr>
            <a:t>Ihmisten välinen vuorovaikutus</a:t>
          </a:r>
        </a:p>
        <a:p>
          <a:endParaRPr lang="fr-FR" sz="280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1BD0EA-A950-488C-BD7A-EAB4C5457039}" type="doc">
      <dgm:prSet loTypeId="urn:microsoft.com/office/officeart/2005/8/layout/venn1" loCatId="relationship" qsTypeId="urn:microsoft.com/office/officeart/2005/8/quickstyle/simple1" qsCatId="simple" csTypeId="urn:microsoft.com/office/officeart/2005/8/colors/accent6_5" csCatId="accent6" phldr="1"/>
      <dgm:spPr/>
    </dgm:pt>
    <dgm:pt modelId="{F98652EF-AE91-4F9B-A8F7-7ADE32FEA88C}">
      <dgm:prSet/>
      <dgm:spPr>
        <a:solidFill>
          <a:schemeClr val="accent4">
            <a:lumMod val="75000"/>
          </a:schemeClr>
        </a:solidFill>
      </dgm:spPr>
      <dgm:t>
        <a:bodyPr/>
        <a:lstStyle/>
        <a:p>
          <a:r>
            <a:rPr lang="fr-FR">
              <a:solidFill>
                <a:schemeClr val="bg1"/>
              </a:solidFill>
            </a:rPr>
            <a:t>ystävät</a:t>
          </a:r>
        </a:p>
      </dgm:t>
    </dgm:pt>
    <dgm:pt modelId="{5FA6B897-A866-4E4E-93F2-D3BC232A8961}" type="parTrans" cxnId="{39568661-D37B-4707-988E-D23AB3BC9480}">
      <dgm:prSet/>
      <dgm:spPr/>
      <dgm:t>
        <a:bodyPr/>
        <a:lstStyle/>
        <a:p>
          <a:endParaRPr lang="fr-FR"/>
        </a:p>
      </dgm:t>
    </dgm:pt>
    <dgm:pt modelId="{0B7CF859-2D7F-4976-9FA4-FBA8F6F51A45}" type="sibTrans" cxnId="{39568661-D37B-4707-988E-D23AB3BC9480}">
      <dgm:prSet/>
      <dgm:spPr/>
      <dgm:t>
        <a:bodyPr/>
        <a:lstStyle/>
        <a:p>
          <a:endParaRPr lang="fr-FR"/>
        </a:p>
      </dgm:t>
    </dgm:pt>
    <dgm:pt modelId="{032007FE-C11F-4F33-9779-52256D756118}">
      <dgm:prSet/>
      <dgm:spPr>
        <a:solidFill>
          <a:schemeClr val="accent4">
            <a:lumMod val="75000"/>
          </a:schemeClr>
        </a:solidFill>
      </dgm:spPr>
      <dgm:t>
        <a:bodyPr/>
        <a:lstStyle/>
        <a:p>
          <a:r>
            <a:rPr lang="fr-FR">
              <a:solidFill>
                <a:schemeClr val="bg1"/>
              </a:solidFill>
            </a:rPr>
            <a:t>vanhemmat</a:t>
          </a:r>
        </a:p>
      </dgm:t>
    </dgm:pt>
    <dgm:pt modelId="{D6222716-2096-49C9-9EB0-D7DF185D5525}" type="parTrans" cxnId="{D696C449-AA60-43F7-8334-9BB0DE3A069B}">
      <dgm:prSet/>
      <dgm:spPr/>
      <dgm:t>
        <a:bodyPr/>
        <a:lstStyle/>
        <a:p>
          <a:endParaRPr lang="fr-FR"/>
        </a:p>
      </dgm:t>
    </dgm:pt>
    <dgm:pt modelId="{A1F215B7-0748-4398-BCB5-8194AF8FF88A}" type="sibTrans" cxnId="{D696C449-AA60-43F7-8334-9BB0DE3A069B}">
      <dgm:prSet/>
      <dgm:spPr/>
      <dgm:t>
        <a:bodyPr/>
        <a:lstStyle/>
        <a:p>
          <a:endParaRPr lang="fr-FR"/>
        </a:p>
      </dgm:t>
    </dgm:pt>
    <dgm:pt modelId="{F0792AE0-D0A5-4890-944B-7F5111689A1A}">
      <dgm:prSet/>
      <dgm:spPr>
        <a:solidFill>
          <a:schemeClr val="accent4">
            <a:lumMod val="75000"/>
          </a:schemeClr>
        </a:solidFill>
      </dgm:spPr>
      <dgm:t>
        <a:bodyPr/>
        <a:lstStyle/>
        <a:p>
          <a:r>
            <a:rPr lang="fr-FR">
              <a:solidFill>
                <a:schemeClr val="bg1"/>
              </a:solidFill>
            </a:rPr>
            <a:t>Ammattilaiset</a:t>
          </a:r>
        </a:p>
      </dgm:t>
    </dgm:pt>
    <dgm:pt modelId="{929FC01F-9E06-445B-B299-144F294EB766}" type="parTrans" cxnId="{B2487F0A-B3F2-42A3-81F8-60D01E9C07C4}">
      <dgm:prSet/>
      <dgm:spPr/>
      <dgm:t>
        <a:bodyPr/>
        <a:lstStyle/>
        <a:p>
          <a:endParaRPr lang="fr-FR"/>
        </a:p>
      </dgm:t>
    </dgm:pt>
    <dgm:pt modelId="{EA3C8C2D-77CE-4409-861B-3212509019C5}" type="sibTrans" cxnId="{B2487F0A-B3F2-42A3-81F8-60D01E9C07C4}">
      <dgm:prSet/>
      <dgm:spPr/>
      <dgm:t>
        <a:bodyPr/>
        <a:lstStyle/>
        <a:p>
          <a:endParaRPr lang="fr-FR"/>
        </a:p>
      </dgm:t>
    </dgm:pt>
    <dgm:pt modelId="{5AA8C566-1347-45EA-BEE3-4BF9470CF714}">
      <dgm:prSet/>
      <dgm:spPr>
        <a:solidFill>
          <a:schemeClr val="accent4">
            <a:lumMod val="75000"/>
          </a:schemeClr>
        </a:solidFill>
      </dgm:spPr>
      <dgm:t>
        <a:bodyPr/>
        <a:lstStyle/>
        <a:p>
          <a:r>
            <a:rPr lang="fr-FR">
              <a:solidFill>
                <a:schemeClr val="bg1"/>
              </a:solidFill>
            </a:rPr>
            <a:t>Opettajat...</a:t>
          </a:r>
        </a:p>
      </dgm:t>
    </dgm:pt>
    <dgm:pt modelId="{29C60748-B0EB-4929-98C3-ACBDABC6FB89}" type="parTrans" cxnId="{58AE339A-EB01-4301-B619-B58F3C343D4E}">
      <dgm:prSet/>
      <dgm:spPr/>
      <dgm:t>
        <a:bodyPr/>
        <a:lstStyle/>
        <a:p>
          <a:endParaRPr lang="fr-FR"/>
        </a:p>
      </dgm:t>
    </dgm:pt>
    <dgm:pt modelId="{8093A52A-A6BE-48A9-8E66-93A5F76356DC}" type="sibTrans" cxnId="{58AE339A-EB01-4301-B619-B58F3C343D4E}">
      <dgm:prSet/>
      <dgm:spPr/>
      <dgm:t>
        <a:bodyPr/>
        <a:lstStyle/>
        <a:p>
          <a:endParaRPr lang="fr-FR"/>
        </a:p>
      </dgm:t>
    </dgm:pt>
    <dgm:pt modelId="{1729EE32-BFEE-4011-B09F-83CEB5D3E879}">
      <dgm:prSet/>
      <dgm:spPr>
        <a:solidFill>
          <a:schemeClr val="accent4">
            <a:lumMod val="75000"/>
          </a:schemeClr>
        </a:solidFill>
      </dgm:spPr>
      <dgm:t>
        <a:bodyPr/>
        <a:lstStyle/>
        <a:p>
          <a:r>
            <a:rPr lang="fr-FR">
              <a:solidFill>
                <a:schemeClr val="bg1"/>
              </a:solidFill>
            </a:rPr>
            <a:t>Sijaitsee kontekstissa</a:t>
          </a:r>
        </a:p>
      </dgm:t>
    </dgm:pt>
    <dgm:pt modelId="{4E1841CC-A1AE-4037-BBCF-9602FD99980C}" type="parTrans" cxnId="{9795EBCA-1490-4B1B-AD29-9B8437D838EE}">
      <dgm:prSet/>
      <dgm:spPr/>
      <dgm:t>
        <a:bodyPr/>
        <a:lstStyle/>
        <a:p>
          <a:endParaRPr lang="fr-FR"/>
        </a:p>
      </dgm:t>
    </dgm:pt>
    <dgm:pt modelId="{0BC8CB21-57B5-4218-84E6-249AB22D4D06}" type="sibTrans" cxnId="{9795EBCA-1490-4B1B-AD29-9B8437D838EE}">
      <dgm:prSet/>
      <dgm:spPr/>
      <dgm:t>
        <a:bodyPr/>
        <a:lstStyle/>
        <a:p>
          <a:endParaRPr lang="fr-FR"/>
        </a:p>
      </dgm:t>
    </dgm:pt>
    <dgm:pt modelId="{BF6EABB2-2393-4380-9E2B-9BDFE6F1FCD4}" type="pres">
      <dgm:prSet presAssocID="{8B1BD0EA-A950-488C-BD7A-EAB4C5457039}" presName="compositeShape" presStyleCnt="0">
        <dgm:presLayoutVars>
          <dgm:chMax val="7"/>
          <dgm:dir/>
          <dgm:resizeHandles val="exact"/>
        </dgm:presLayoutVars>
      </dgm:prSet>
      <dgm:spPr/>
    </dgm:pt>
    <dgm:pt modelId="{2B6D1FED-9EDF-40E7-9E5D-DED7BA7CB0CF}" type="pres">
      <dgm:prSet presAssocID="{1729EE32-BFEE-4011-B09F-83CEB5D3E879}" presName="circ1TxSh" presStyleLbl="vennNode1" presStyleIdx="0" presStyleCnt="1"/>
      <dgm:spPr/>
    </dgm:pt>
  </dgm:ptLst>
  <dgm:cxnLst>
    <dgm:cxn modelId="{B2487F0A-B3F2-42A3-81F8-60D01E9C07C4}" srcId="{1729EE32-BFEE-4011-B09F-83CEB5D3E879}" destId="{F0792AE0-D0A5-4890-944B-7F5111689A1A}" srcOrd="2" destOrd="0" parTransId="{929FC01F-9E06-445B-B299-144F294EB766}" sibTransId="{EA3C8C2D-77CE-4409-861B-3212509019C5}"/>
    <dgm:cxn modelId="{68D1981A-AC99-4649-AFF1-884EF106C3A3}" type="presOf" srcId="{8B1BD0EA-A950-488C-BD7A-EAB4C5457039}" destId="{BF6EABB2-2393-4380-9E2B-9BDFE6F1FCD4}" srcOrd="0" destOrd="0" presId="urn:microsoft.com/office/officeart/2005/8/layout/venn1"/>
    <dgm:cxn modelId="{39568661-D37B-4707-988E-D23AB3BC9480}" srcId="{1729EE32-BFEE-4011-B09F-83CEB5D3E879}" destId="{F98652EF-AE91-4F9B-A8F7-7ADE32FEA88C}" srcOrd="0" destOrd="0" parTransId="{5FA6B897-A866-4E4E-93F2-D3BC232A8961}" sibTransId="{0B7CF859-2D7F-4976-9FA4-FBA8F6F51A45}"/>
    <dgm:cxn modelId="{CC355844-93E9-495E-83BE-3C48005EDB1F}" type="presOf" srcId="{1729EE32-BFEE-4011-B09F-83CEB5D3E879}" destId="{2B6D1FED-9EDF-40E7-9E5D-DED7BA7CB0CF}" srcOrd="0" destOrd="0" presId="urn:microsoft.com/office/officeart/2005/8/layout/venn1"/>
    <dgm:cxn modelId="{D696C449-AA60-43F7-8334-9BB0DE3A069B}" srcId="{1729EE32-BFEE-4011-B09F-83CEB5D3E879}" destId="{032007FE-C11F-4F33-9779-52256D756118}" srcOrd="1" destOrd="0" parTransId="{D6222716-2096-49C9-9EB0-D7DF185D5525}" sibTransId="{A1F215B7-0748-4398-BCB5-8194AF8FF88A}"/>
    <dgm:cxn modelId="{74454584-E525-4123-9498-0CAB373C4897}" type="presOf" srcId="{F98652EF-AE91-4F9B-A8F7-7ADE32FEA88C}" destId="{2B6D1FED-9EDF-40E7-9E5D-DED7BA7CB0CF}" srcOrd="0" destOrd="1" presId="urn:microsoft.com/office/officeart/2005/8/layout/venn1"/>
    <dgm:cxn modelId="{9975258A-AF8C-4B5C-AFD8-F3E11B1B39F9}" type="presOf" srcId="{F0792AE0-D0A5-4890-944B-7F5111689A1A}" destId="{2B6D1FED-9EDF-40E7-9E5D-DED7BA7CB0CF}" srcOrd="0" destOrd="3" presId="urn:microsoft.com/office/officeart/2005/8/layout/venn1"/>
    <dgm:cxn modelId="{58AE339A-EB01-4301-B619-B58F3C343D4E}" srcId="{1729EE32-BFEE-4011-B09F-83CEB5D3E879}" destId="{5AA8C566-1347-45EA-BEE3-4BF9470CF714}" srcOrd="3" destOrd="0" parTransId="{29C60748-B0EB-4929-98C3-ACBDABC6FB89}" sibTransId="{8093A52A-A6BE-48A9-8E66-93A5F76356DC}"/>
    <dgm:cxn modelId="{FFDA9E9F-7F6A-4941-A885-51619ABCEA1B}" type="presOf" srcId="{5AA8C566-1347-45EA-BEE3-4BF9470CF714}" destId="{2B6D1FED-9EDF-40E7-9E5D-DED7BA7CB0CF}" srcOrd="0" destOrd="4" presId="urn:microsoft.com/office/officeart/2005/8/layout/venn1"/>
    <dgm:cxn modelId="{9795EBCA-1490-4B1B-AD29-9B8437D838EE}" srcId="{8B1BD0EA-A950-488C-BD7A-EAB4C5457039}" destId="{1729EE32-BFEE-4011-B09F-83CEB5D3E879}" srcOrd="0" destOrd="0" parTransId="{4E1841CC-A1AE-4037-BBCF-9602FD99980C}" sibTransId="{0BC8CB21-57B5-4218-84E6-249AB22D4D06}"/>
    <dgm:cxn modelId="{48109BE5-3FBC-4605-820D-92C0D30BC3C3}" type="presOf" srcId="{032007FE-C11F-4F33-9779-52256D756118}" destId="{2B6D1FED-9EDF-40E7-9E5D-DED7BA7CB0CF}" srcOrd="0" destOrd="2" presId="urn:microsoft.com/office/officeart/2005/8/layout/venn1"/>
    <dgm:cxn modelId="{B19726AD-0184-4DB8-9BD5-F384C7E676DE}" type="presParOf" srcId="{BF6EABB2-2393-4380-9E2B-9BDFE6F1FCD4}" destId="{2B6D1FED-9EDF-40E7-9E5D-DED7BA7CB0CF}" srcOrd="0" destOrd="0" presId="urn:microsoft.com/office/officeart/2005/8/layout/venn1"/>
  </dgm:cxnLst>
  <dgm:bg>
    <a:noFill/>
  </dgm:bg>
  <dgm:whole/>
  <dgm:extLst>
    <a:ext uri="http://schemas.microsoft.com/office/drawing/2008/diagram">
      <dsp:dataModelExt xmlns:dsp="http://schemas.microsoft.com/office/drawing/2008/diagram" relId="rId14"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730707" y="893018"/>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a:latin typeface="Calibri" panose="020F0502020204030204" pitchFamily="34" charset="0"/>
              <a:cs typeface="Calibri" panose="020F0502020204030204" pitchFamily="34" charset="0"/>
            </a:rPr>
            <a:t>Ihmisten välinen vuorovaikutus</a:t>
          </a:r>
        </a:p>
        <a:p>
          <a:pPr marL="0" lvl="0" indent="0" algn="ctr" defTabSz="1244600">
            <a:lnSpc>
              <a:spcPct val="90000"/>
            </a:lnSpc>
            <a:spcBef>
              <a:spcPct val="0"/>
            </a:spcBef>
            <a:spcAft>
              <a:spcPct val="35000"/>
            </a:spcAft>
            <a:buNone/>
          </a:pPr>
          <a:endParaRPr lang="fr-FR" sz="2800" kern="1200">
            <a:latin typeface="Calibri" panose="020F0502020204030204" pitchFamily="34" charset="0"/>
            <a:cs typeface="Calibri" panose="020F0502020204030204" pitchFamily="34" charset="0"/>
          </a:endParaRPr>
        </a:p>
      </dsp:txBody>
      <dsp:txXfrm>
        <a:off x="730707" y="893018"/>
        <a:ext cx="3243071" cy="3839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24671-5083-4361-9A91-8DD9A64515A8}">
      <dsp:nvSpPr>
        <dsp:cNvPr id="0" name=""/>
        <dsp:cNvSpPr/>
      </dsp:nvSpPr>
      <dsp:spPr>
        <a:xfrm>
          <a:off x="2298611" y="1814091"/>
          <a:ext cx="2772372" cy="14739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FR" sz="2000" kern="1200">
              <a:latin typeface="Calibri" panose="020F0502020204030204" pitchFamily="34" charset="0"/>
              <a:cs typeface="Calibri" panose="020F0502020204030204" pitchFamily="34" charset="0"/>
            </a:rPr>
            <a:t>Kommunikointi</a:t>
          </a:r>
        </a:p>
      </dsp:txBody>
      <dsp:txXfrm>
        <a:off x="2704615" y="2029941"/>
        <a:ext cx="1960364" cy="1042216"/>
      </dsp:txXfrm>
    </dsp:sp>
    <dsp:sp modelId="{5A7FE065-3FC3-41C0-825B-A2107F8E0E45}">
      <dsp:nvSpPr>
        <dsp:cNvPr id="0" name=""/>
        <dsp:cNvSpPr/>
      </dsp:nvSpPr>
      <dsp:spPr>
        <a:xfrm rot="16200000">
          <a:off x="3417313" y="1531050"/>
          <a:ext cx="534968" cy="31113"/>
        </a:xfrm>
        <a:custGeom>
          <a:avLst/>
          <a:gdLst/>
          <a:ahLst/>
          <a:cxnLst/>
          <a:rect l="0" t="0" r="0" b="0"/>
          <a:pathLst>
            <a:path>
              <a:moveTo>
                <a:pt x="0" y="15556"/>
              </a:moveTo>
              <a:lnTo>
                <a:pt x="534968"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3671423" y="1533232"/>
        <a:ext cx="26748" cy="26748"/>
      </dsp:txXfrm>
    </dsp:sp>
    <dsp:sp modelId="{A617C20B-F0AB-4CAA-A22C-522B75CAF248}">
      <dsp:nvSpPr>
        <dsp:cNvPr id="0" name=""/>
        <dsp:cNvSpPr/>
      </dsp:nvSpPr>
      <dsp:spPr>
        <a:xfrm>
          <a:off x="3047874" y="5276"/>
          <a:ext cx="1273846" cy="12738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Katse</a:t>
          </a:r>
        </a:p>
      </dsp:txBody>
      <dsp:txXfrm>
        <a:off x="3234424" y="191826"/>
        <a:ext cx="900746" cy="900746"/>
      </dsp:txXfrm>
    </dsp:sp>
    <dsp:sp modelId="{C51959C8-8C2E-48E7-AFD7-790AE8BC13CE}">
      <dsp:nvSpPr>
        <dsp:cNvPr id="0" name=""/>
        <dsp:cNvSpPr/>
      </dsp:nvSpPr>
      <dsp:spPr>
        <a:xfrm rot="19590691">
          <a:off x="4487538" y="1743123"/>
          <a:ext cx="789841" cy="31113"/>
        </a:xfrm>
        <a:custGeom>
          <a:avLst/>
          <a:gdLst/>
          <a:ahLst/>
          <a:cxnLst/>
          <a:rect l="0" t="0" r="0" b="0"/>
          <a:pathLst>
            <a:path>
              <a:moveTo>
                <a:pt x="0" y="15556"/>
              </a:moveTo>
              <a:lnTo>
                <a:pt x="78984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862713" y="1738934"/>
        <a:ext cx="39492" cy="39492"/>
      </dsp:txXfrm>
    </dsp:sp>
    <dsp:sp modelId="{5C6D0514-B0B3-41BA-82A6-9C50AA920E06}">
      <dsp:nvSpPr>
        <dsp:cNvPr id="0" name=""/>
        <dsp:cNvSpPr/>
      </dsp:nvSpPr>
      <dsp:spPr>
        <a:xfrm>
          <a:off x="5106090" y="552417"/>
          <a:ext cx="1273846" cy="1273846"/>
        </a:xfrm>
        <a:prstGeom prst="ellipse">
          <a:avLst/>
        </a:prstGeom>
        <a:solidFill>
          <a:schemeClr val="accent5">
            <a:hueOff val="-143169"/>
            <a:satOff val="-620"/>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Eleet</a:t>
          </a:r>
        </a:p>
      </dsp:txBody>
      <dsp:txXfrm>
        <a:off x="5292640" y="738967"/>
        <a:ext cx="900746" cy="900746"/>
      </dsp:txXfrm>
    </dsp:sp>
    <dsp:sp modelId="{C045D218-2739-4C6D-8FED-3D4971206DC2}">
      <dsp:nvSpPr>
        <dsp:cNvPr id="0" name=""/>
        <dsp:cNvSpPr/>
      </dsp:nvSpPr>
      <dsp:spPr>
        <a:xfrm rot="484565">
          <a:off x="5021492" y="2762496"/>
          <a:ext cx="526202" cy="31113"/>
        </a:xfrm>
        <a:custGeom>
          <a:avLst/>
          <a:gdLst/>
          <a:ahLst/>
          <a:cxnLst/>
          <a:rect l="0" t="0" r="0" b="0"/>
          <a:pathLst>
            <a:path>
              <a:moveTo>
                <a:pt x="0" y="15556"/>
              </a:moveTo>
              <a:lnTo>
                <a:pt x="526202"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5271438" y="2764897"/>
        <a:ext cx="26310" cy="26310"/>
      </dsp:txXfrm>
    </dsp:sp>
    <dsp:sp modelId="{8E80B0D0-384C-435E-B582-C0ECD004FF67}">
      <dsp:nvSpPr>
        <dsp:cNvPr id="0" name=""/>
        <dsp:cNvSpPr/>
      </dsp:nvSpPr>
      <dsp:spPr>
        <a:xfrm>
          <a:off x="5538768" y="2267572"/>
          <a:ext cx="1273846" cy="1273846"/>
        </a:xfrm>
        <a:prstGeom prst="ellipse">
          <a:avLst/>
        </a:prstGeom>
        <a:solidFill>
          <a:schemeClr val="accent5">
            <a:hueOff val="-286338"/>
            <a:satOff val="-1241"/>
            <a:lumOff val="-3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Jäljittely</a:t>
          </a:r>
        </a:p>
      </dsp:txBody>
      <dsp:txXfrm>
        <a:off x="5725318" y="2454122"/>
        <a:ext cx="900746" cy="900746"/>
      </dsp:txXfrm>
    </dsp:sp>
    <dsp:sp modelId="{FA91C988-78C8-4427-B8D1-4E53DB8BF54E}">
      <dsp:nvSpPr>
        <dsp:cNvPr id="0" name=""/>
        <dsp:cNvSpPr/>
      </dsp:nvSpPr>
      <dsp:spPr>
        <a:xfrm rot="3028659">
          <a:off x="4120245" y="3467786"/>
          <a:ext cx="667371" cy="31113"/>
        </a:xfrm>
        <a:custGeom>
          <a:avLst/>
          <a:gdLst/>
          <a:ahLst/>
          <a:cxnLst/>
          <a:rect l="0" t="0" r="0" b="0"/>
          <a:pathLst>
            <a:path>
              <a:moveTo>
                <a:pt x="0" y="15556"/>
              </a:moveTo>
              <a:lnTo>
                <a:pt x="66737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437247" y="3466658"/>
        <a:ext cx="33368" cy="33368"/>
      </dsp:txXfrm>
    </dsp:sp>
    <dsp:sp modelId="{F38CB7B8-782F-42F2-993E-52DD24A143D0}">
      <dsp:nvSpPr>
        <dsp:cNvPr id="0" name=""/>
        <dsp:cNvSpPr/>
      </dsp:nvSpPr>
      <dsp:spPr>
        <a:xfrm>
          <a:off x="4434684" y="3595124"/>
          <a:ext cx="1273846" cy="1273846"/>
        </a:xfrm>
        <a:prstGeom prst="ellipse">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Suullinen kieli</a:t>
          </a:r>
        </a:p>
      </dsp:txBody>
      <dsp:txXfrm>
        <a:off x="4621234" y="3781674"/>
        <a:ext cx="900746" cy="900746"/>
      </dsp:txXfrm>
    </dsp:sp>
    <dsp:sp modelId="{AF0C300B-76F5-4316-A34A-388C3170A1B3}">
      <dsp:nvSpPr>
        <dsp:cNvPr id="0" name=""/>
        <dsp:cNvSpPr/>
      </dsp:nvSpPr>
      <dsp:spPr>
        <a:xfrm rot="6942857">
          <a:off x="2997195" y="3465441"/>
          <a:ext cx="479523" cy="31113"/>
        </a:xfrm>
        <a:custGeom>
          <a:avLst/>
          <a:gdLst/>
          <a:ahLst/>
          <a:cxnLst/>
          <a:rect l="0" t="0" r="0" b="0"/>
          <a:pathLst>
            <a:path>
              <a:moveTo>
                <a:pt x="0" y="15556"/>
              </a:moveTo>
              <a:lnTo>
                <a:pt x="479523"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3224969" y="3469009"/>
        <a:ext cx="23976" cy="23976"/>
      </dsp:txXfrm>
    </dsp:sp>
    <dsp:sp modelId="{F365D638-BC38-46A1-B5E1-D00C21E8490C}">
      <dsp:nvSpPr>
        <dsp:cNvPr id="0" name=""/>
        <dsp:cNvSpPr/>
      </dsp:nvSpPr>
      <dsp:spPr>
        <a:xfrm>
          <a:off x="2219655" y="3633940"/>
          <a:ext cx="1273846" cy="1273846"/>
        </a:xfrm>
        <a:prstGeom prst="ellipse">
          <a:avLst/>
        </a:prstGeom>
        <a:solidFill>
          <a:schemeClr val="accent5">
            <a:hueOff val="-572677"/>
            <a:satOff val="-2481"/>
            <a:lumOff val="-6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Kirjoitettu kieli</a:t>
          </a:r>
        </a:p>
      </dsp:txBody>
      <dsp:txXfrm>
        <a:off x="2406205" y="3820490"/>
        <a:ext cx="900746" cy="900746"/>
      </dsp:txXfrm>
    </dsp:sp>
    <dsp:sp modelId="{1A228A64-892A-4CC4-831F-B345CCA3FBD3}">
      <dsp:nvSpPr>
        <dsp:cNvPr id="0" name=""/>
        <dsp:cNvSpPr/>
      </dsp:nvSpPr>
      <dsp:spPr>
        <a:xfrm rot="9856404">
          <a:off x="1939150" y="2952340"/>
          <a:ext cx="530606" cy="31113"/>
        </a:xfrm>
        <a:custGeom>
          <a:avLst/>
          <a:gdLst/>
          <a:ahLst/>
          <a:cxnLst/>
          <a:rect l="0" t="0" r="0" b="0"/>
          <a:pathLst>
            <a:path>
              <a:moveTo>
                <a:pt x="0" y="15556"/>
              </a:moveTo>
              <a:lnTo>
                <a:pt x="530606"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191188" y="2954631"/>
        <a:ext cx="26530" cy="26530"/>
      </dsp:txXfrm>
    </dsp:sp>
    <dsp:sp modelId="{0D137437-998C-4014-BEAB-EB384A9BAA86}">
      <dsp:nvSpPr>
        <dsp:cNvPr id="0" name=""/>
        <dsp:cNvSpPr/>
      </dsp:nvSpPr>
      <dsp:spPr>
        <a:xfrm>
          <a:off x="699078" y="2575519"/>
          <a:ext cx="1273846" cy="1273846"/>
        </a:xfrm>
        <a:prstGeom prst="ellipse">
          <a:avLst/>
        </a:prstGeom>
        <a:solidFill>
          <a:schemeClr val="accent5">
            <a:hueOff val="-715846"/>
            <a:satOff val="-3102"/>
            <a:lumOff val="-8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Symbolit</a:t>
          </a:r>
        </a:p>
      </dsp:txBody>
      <dsp:txXfrm>
        <a:off x="885628" y="2762069"/>
        <a:ext cx="900746" cy="900746"/>
      </dsp:txXfrm>
    </dsp:sp>
    <dsp:sp modelId="{2EB134A2-8B68-4A81-ACC1-3CE1741826F5}">
      <dsp:nvSpPr>
        <dsp:cNvPr id="0" name=""/>
        <dsp:cNvSpPr/>
      </dsp:nvSpPr>
      <dsp:spPr>
        <a:xfrm rot="13064205">
          <a:off x="2238524" y="1702020"/>
          <a:ext cx="738629" cy="31113"/>
        </a:xfrm>
        <a:custGeom>
          <a:avLst/>
          <a:gdLst/>
          <a:ahLst/>
          <a:cxnLst/>
          <a:rect l="0" t="0" r="0" b="0"/>
          <a:pathLst>
            <a:path>
              <a:moveTo>
                <a:pt x="0" y="15556"/>
              </a:moveTo>
              <a:lnTo>
                <a:pt x="738629"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589373" y="1699111"/>
        <a:ext cx="36931" cy="36931"/>
      </dsp:txXfrm>
    </dsp:sp>
    <dsp:sp modelId="{3B4F3974-D038-4BEC-BD4F-73C75E3F07D8}">
      <dsp:nvSpPr>
        <dsp:cNvPr id="0" name=""/>
        <dsp:cNvSpPr/>
      </dsp:nvSpPr>
      <dsp:spPr>
        <a:xfrm>
          <a:off x="1175152" y="464802"/>
          <a:ext cx="1273846" cy="1273846"/>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a:t>Symbolit</a:t>
          </a:r>
        </a:p>
      </dsp:txBody>
      <dsp:txXfrm>
        <a:off x="1361702" y="651352"/>
        <a:ext cx="900746" cy="900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a:latin typeface="Calibri" panose="020F0502020204030204" pitchFamily="34" charset="0"/>
              <a:cs typeface="Calibri" panose="020F0502020204030204" pitchFamily="34" charset="0"/>
            </a:rPr>
            <a:t>Ihmisten välinen vuorovaikutus</a:t>
          </a:r>
        </a:p>
        <a:p>
          <a:pPr marL="0" lvl="0" indent="0" algn="ctr" defTabSz="1244600">
            <a:lnSpc>
              <a:spcPct val="90000"/>
            </a:lnSpc>
            <a:spcBef>
              <a:spcPct val="0"/>
            </a:spcBef>
            <a:spcAft>
              <a:spcPct val="35000"/>
            </a:spcAft>
            <a:buNone/>
          </a:pPr>
          <a:endParaRPr lang="fr-FR" sz="2800" kern="120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C3CEE-BF2C-444F-A3E6-D152C1FD20D8}">
      <dsp:nvSpPr>
        <dsp:cNvPr id="0" name=""/>
        <dsp:cNvSpPr/>
      </dsp:nvSpPr>
      <dsp:spPr>
        <a:xfrm>
          <a:off x="1489699" y="942688"/>
          <a:ext cx="1409232" cy="56097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FR" sz="1400" kern="1200">
              <a:latin typeface="Calibri" panose="020F0502020204030204" pitchFamily="34" charset="0"/>
              <a:cs typeface="Calibri" panose="020F0502020204030204" pitchFamily="34" charset="0"/>
            </a:rPr>
            <a:t>Vertaisarviointi ja reagointi</a:t>
          </a:r>
        </a:p>
      </dsp:txBody>
      <dsp:txXfrm>
        <a:off x="1489699" y="942688"/>
        <a:ext cx="1409232" cy="5609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CCFFC-6008-4274-A15D-8FB035CF4C65}">
      <dsp:nvSpPr>
        <dsp:cNvPr id="0" name=""/>
        <dsp:cNvSpPr/>
      </dsp:nvSpPr>
      <dsp:spPr>
        <a:xfrm>
          <a:off x="4351734" y="706"/>
          <a:ext cx="1282359" cy="128235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b="1" kern="1200"/>
            <a:t>1. Vihjeiden koodaus</a:t>
          </a:r>
        </a:p>
      </dsp:txBody>
      <dsp:txXfrm>
        <a:off x="4539531" y="188503"/>
        <a:ext cx="906765" cy="906765"/>
      </dsp:txXfrm>
    </dsp:sp>
    <dsp:sp modelId="{A4A9F47B-C6D3-4639-922F-DB88D4F5A925}">
      <dsp:nvSpPr>
        <dsp:cNvPr id="0" name=""/>
        <dsp:cNvSpPr/>
      </dsp:nvSpPr>
      <dsp:spPr>
        <a:xfrm rot="1800000">
          <a:off x="5648237" y="902579"/>
          <a:ext cx="342042" cy="4327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5655111" y="963485"/>
        <a:ext cx="239429" cy="259678"/>
      </dsp:txXfrm>
    </dsp:sp>
    <dsp:sp modelId="{817D753A-59A2-49A9-B8E1-906A650C8858}">
      <dsp:nvSpPr>
        <dsp:cNvPr id="0" name=""/>
        <dsp:cNvSpPr/>
      </dsp:nvSpPr>
      <dsp:spPr>
        <a:xfrm>
          <a:off x="6021190" y="964568"/>
          <a:ext cx="1282359" cy="1282359"/>
        </a:xfrm>
        <a:prstGeom prst="ellipse">
          <a:avLst/>
        </a:prstGeom>
        <a:solidFill>
          <a:schemeClr val="accent5">
            <a:hueOff val="-171803"/>
            <a:satOff val="-744"/>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b="1" kern="1200"/>
            <a:t>2. Vihjeiden tulkinta</a:t>
          </a:r>
        </a:p>
      </dsp:txBody>
      <dsp:txXfrm>
        <a:off x="6208987" y="1152365"/>
        <a:ext cx="906765" cy="906765"/>
      </dsp:txXfrm>
    </dsp:sp>
    <dsp:sp modelId="{700A8F2B-E14E-429C-87AE-77D26ACA7FA0}">
      <dsp:nvSpPr>
        <dsp:cNvPr id="0" name=""/>
        <dsp:cNvSpPr/>
      </dsp:nvSpPr>
      <dsp:spPr>
        <a:xfrm rot="5400000">
          <a:off x="6491349" y="2343530"/>
          <a:ext cx="342042" cy="432796"/>
        </a:xfrm>
        <a:prstGeom prst="rightArrow">
          <a:avLst>
            <a:gd name="adj1" fmla="val 60000"/>
            <a:gd name="adj2" fmla="val 50000"/>
          </a:avLst>
        </a:prstGeom>
        <a:solidFill>
          <a:schemeClr val="accent5">
            <a:hueOff val="-171803"/>
            <a:satOff val="-744"/>
            <a:lumOff val="-2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6542656" y="2378783"/>
        <a:ext cx="239429" cy="259678"/>
      </dsp:txXfrm>
    </dsp:sp>
    <dsp:sp modelId="{0E320916-B6D2-4E0A-B88B-CE65092ABABA}">
      <dsp:nvSpPr>
        <dsp:cNvPr id="0" name=""/>
        <dsp:cNvSpPr/>
      </dsp:nvSpPr>
      <dsp:spPr>
        <a:xfrm>
          <a:off x="6021190" y="2892290"/>
          <a:ext cx="1282359" cy="1282359"/>
        </a:xfrm>
        <a:prstGeom prst="ellipse">
          <a:avLst/>
        </a:prstGeom>
        <a:solidFill>
          <a:schemeClr val="accent5">
            <a:hueOff val="-343606"/>
            <a:satOff val="-1489"/>
            <a:lumOff val="-4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b="1" kern="1200"/>
            <a:t>3. Tavoitteiden selventäminen</a:t>
          </a:r>
        </a:p>
      </dsp:txBody>
      <dsp:txXfrm>
        <a:off x="6208987" y="3080087"/>
        <a:ext cx="906765" cy="906765"/>
      </dsp:txXfrm>
    </dsp:sp>
    <dsp:sp modelId="{A62B4CF9-362E-473A-A126-1233A7E84AC2}">
      <dsp:nvSpPr>
        <dsp:cNvPr id="0" name=""/>
        <dsp:cNvSpPr/>
      </dsp:nvSpPr>
      <dsp:spPr>
        <a:xfrm rot="9000000">
          <a:off x="5665004" y="3794163"/>
          <a:ext cx="342042" cy="432796"/>
        </a:xfrm>
        <a:prstGeom prst="rightArrow">
          <a:avLst>
            <a:gd name="adj1" fmla="val 60000"/>
            <a:gd name="adj2" fmla="val 50000"/>
          </a:avLst>
        </a:prstGeom>
        <a:solidFill>
          <a:schemeClr val="accent5">
            <a:hueOff val="-343606"/>
            <a:satOff val="-1489"/>
            <a:lumOff val="-4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5760743" y="3855069"/>
        <a:ext cx="239429" cy="259678"/>
      </dsp:txXfrm>
    </dsp:sp>
    <dsp:sp modelId="{738391A1-500A-4A47-BDB4-3928D58D5631}">
      <dsp:nvSpPr>
        <dsp:cNvPr id="0" name=""/>
        <dsp:cNvSpPr/>
      </dsp:nvSpPr>
      <dsp:spPr>
        <a:xfrm>
          <a:off x="4351734" y="3856152"/>
          <a:ext cx="1282359" cy="1282359"/>
        </a:xfrm>
        <a:prstGeom prst="ellipse">
          <a:avLst/>
        </a:prstGeom>
        <a:solidFill>
          <a:schemeClr val="accent5">
            <a:hueOff val="-515409"/>
            <a:satOff val="-2233"/>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i-FI" sz="900" b="1" kern="1200"/>
            <a:t>4. Vastauksen saavuttaminen tai rakentaminen</a:t>
          </a:r>
          <a:endParaRPr lang="fr-FR" sz="900" b="1" kern="1200"/>
        </a:p>
      </dsp:txBody>
      <dsp:txXfrm>
        <a:off x="4539531" y="4043949"/>
        <a:ext cx="906765" cy="906765"/>
      </dsp:txXfrm>
    </dsp:sp>
    <dsp:sp modelId="{0E79B55B-D0C3-47FF-AB49-799648A6AF43}">
      <dsp:nvSpPr>
        <dsp:cNvPr id="0" name=""/>
        <dsp:cNvSpPr/>
      </dsp:nvSpPr>
      <dsp:spPr>
        <a:xfrm rot="12600000">
          <a:off x="3995547" y="3803843"/>
          <a:ext cx="342042" cy="432796"/>
        </a:xfrm>
        <a:prstGeom prst="rightArrow">
          <a:avLst>
            <a:gd name="adj1" fmla="val 60000"/>
            <a:gd name="adj2" fmla="val 50000"/>
          </a:avLst>
        </a:prstGeom>
        <a:solidFill>
          <a:schemeClr val="accent5">
            <a:hueOff val="-515409"/>
            <a:satOff val="-2233"/>
            <a:lumOff val="-61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4091286" y="3916055"/>
        <a:ext cx="239429" cy="259678"/>
      </dsp:txXfrm>
    </dsp:sp>
    <dsp:sp modelId="{CA7FBC7A-19E2-4C11-AE7B-28780EF11DAF}">
      <dsp:nvSpPr>
        <dsp:cNvPr id="0" name=""/>
        <dsp:cNvSpPr/>
      </dsp:nvSpPr>
      <dsp:spPr>
        <a:xfrm>
          <a:off x="2682277" y="2892290"/>
          <a:ext cx="1282359" cy="1282359"/>
        </a:xfrm>
        <a:prstGeom prst="ellipse">
          <a:avLst/>
        </a:prstGeom>
        <a:solidFill>
          <a:schemeClr val="accent5">
            <a:hueOff val="-687212"/>
            <a:satOff val="-2978"/>
            <a:lumOff val="-8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b="1" kern="1200"/>
            <a:t>5. Vastaamista koskeva päätös</a:t>
          </a:r>
        </a:p>
      </dsp:txBody>
      <dsp:txXfrm>
        <a:off x="2870074" y="3080087"/>
        <a:ext cx="906765" cy="906765"/>
      </dsp:txXfrm>
    </dsp:sp>
    <dsp:sp modelId="{52307B47-9E15-4279-9546-F4A5004C8A5F}">
      <dsp:nvSpPr>
        <dsp:cNvPr id="0" name=""/>
        <dsp:cNvSpPr/>
      </dsp:nvSpPr>
      <dsp:spPr>
        <a:xfrm rot="16200000">
          <a:off x="3152435" y="2362891"/>
          <a:ext cx="342042" cy="432796"/>
        </a:xfrm>
        <a:prstGeom prst="rightArrow">
          <a:avLst>
            <a:gd name="adj1" fmla="val 60000"/>
            <a:gd name="adj2" fmla="val 50000"/>
          </a:avLst>
        </a:prstGeom>
        <a:solidFill>
          <a:schemeClr val="accent5">
            <a:hueOff val="-687212"/>
            <a:satOff val="-2978"/>
            <a:lumOff val="-8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203742" y="2500757"/>
        <a:ext cx="239429" cy="259678"/>
      </dsp:txXfrm>
    </dsp:sp>
    <dsp:sp modelId="{7EFD3247-8BE7-4BFC-8C2A-BF08E904463A}">
      <dsp:nvSpPr>
        <dsp:cNvPr id="0" name=""/>
        <dsp:cNvSpPr/>
      </dsp:nvSpPr>
      <dsp:spPr>
        <a:xfrm>
          <a:off x="2682277" y="964568"/>
          <a:ext cx="1282359" cy="1282359"/>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b="1" kern="1200"/>
            <a:t>6. Käyttäytymisen toteuttaminen</a:t>
          </a:r>
        </a:p>
      </dsp:txBody>
      <dsp:txXfrm>
        <a:off x="2870074" y="1152365"/>
        <a:ext cx="906765" cy="906765"/>
      </dsp:txXfrm>
    </dsp:sp>
    <dsp:sp modelId="{0B7D4806-BDFC-4391-B474-CCF49495A332}">
      <dsp:nvSpPr>
        <dsp:cNvPr id="0" name=""/>
        <dsp:cNvSpPr/>
      </dsp:nvSpPr>
      <dsp:spPr>
        <a:xfrm rot="19800000">
          <a:off x="3978780" y="912259"/>
          <a:ext cx="342042" cy="432796"/>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985654" y="1024471"/>
        <a:ext cx="239429" cy="2596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222AF-BA97-4D39-B006-459C0415235C}">
      <dsp:nvSpPr>
        <dsp:cNvPr id="0" name=""/>
        <dsp:cNvSpPr/>
      </dsp:nvSpPr>
      <dsp:spPr>
        <a:xfrm>
          <a:off x="0" y="1844"/>
          <a:ext cx="1345230" cy="134523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fr-FR" sz="3100" kern="1200"/>
            <a:t>Tieto</a:t>
          </a:r>
        </a:p>
      </dsp:txBody>
      <dsp:txXfrm>
        <a:off x="197004" y="198848"/>
        <a:ext cx="951222" cy="9512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kern="1200">
              <a:latin typeface="Calibri" panose="020F0502020204030204" pitchFamily="34" charset="0"/>
              <a:cs typeface="Calibri" panose="020F0502020204030204" pitchFamily="34" charset="0"/>
            </a:rPr>
            <a:t>Ihmisten välinen vuorovaikutus</a:t>
          </a:r>
        </a:p>
        <a:p>
          <a:pPr marL="0" lvl="0" indent="0" algn="ctr" defTabSz="1244600">
            <a:lnSpc>
              <a:spcPct val="90000"/>
            </a:lnSpc>
            <a:spcBef>
              <a:spcPct val="0"/>
            </a:spcBef>
            <a:spcAft>
              <a:spcPct val="35000"/>
            </a:spcAft>
            <a:buNone/>
          </a:pPr>
          <a:endParaRPr lang="fr-FR" sz="2800" kern="120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FED-9EDF-40E7-9E5D-DED7BA7CB0CF}">
      <dsp:nvSpPr>
        <dsp:cNvPr id="0" name=""/>
        <dsp:cNvSpPr/>
      </dsp:nvSpPr>
      <dsp:spPr>
        <a:xfrm>
          <a:off x="0" y="37255"/>
          <a:ext cx="2509327" cy="2509327"/>
        </a:xfrm>
        <a:prstGeom prst="ellipse">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977900">
            <a:lnSpc>
              <a:spcPct val="90000"/>
            </a:lnSpc>
            <a:spcBef>
              <a:spcPct val="0"/>
            </a:spcBef>
            <a:spcAft>
              <a:spcPct val="35000"/>
            </a:spcAft>
            <a:buNone/>
          </a:pPr>
          <a:r>
            <a:rPr lang="fr-FR" sz="2200" kern="1200">
              <a:solidFill>
                <a:schemeClr val="bg1"/>
              </a:solidFill>
            </a:rPr>
            <a:t>Sijaitsee kontekstissa</a:t>
          </a:r>
        </a:p>
        <a:p>
          <a:pPr marL="171450" lvl="1" indent="-171450" algn="l" defTabSz="755650">
            <a:lnSpc>
              <a:spcPct val="90000"/>
            </a:lnSpc>
            <a:spcBef>
              <a:spcPct val="0"/>
            </a:spcBef>
            <a:spcAft>
              <a:spcPct val="15000"/>
            </a:spcAft>
            <a:buChar char="•"/>
          </a:pPr>
          <a:r>
            <a:rPr lang="fr-FR" sz="1700" kern="1200">
              <a:solidFill>
                <a:schemeClr val="bg1"/>
              </a:solidFill>
            </a:rPr>
            <a:t>ystävät</a:t>
          </a:r>
        </a:p>
        <a:p>
          <a:pPr marL="171450" lvl="1" indent="-171450" algn="l" defTabSz="755650">
            <a:lnSpc>
              <a:spcPct val="90000"/>
            </a:lnSpc>
            <a:spcBef>
              <a:spcPct val="0"/>
            </a:spcBef>
            <a:spcAft>
              <a:spcPct val="15000"/>
            </a:spcAft>
            <a:buChar char="•"/>
          </a:pPr>
          <a:r>
            <a:rPr lang="fr-FR" sz="1700" kern="1200">
              <a:solidFill>
                <a:schemeClr val="bg1"/>
              </a:solidFill>
            </a:rPr>
            <a:t>vanhemmat</a:t>
          </a:r>
        </a:p>
        <a:p>
          <a:pPr marL="171450" lvl="1" indent="-171450" algn="l" defTabSz="755650">
            <a:lnSpc>
              <a:spcPct val="90000"/>
            </a:lnSpc>
            <a:spcBef>
              <a:spcPct val="0"/>
            </a:spcBef>
            <a:spcAft>
              <a:spcPct val="15000"/>
            </a:spcAft>
            <a:buChar char="•"/>
          </a:pPr>
          <a:r>
            <a:rPr lang="fr-FR" sz="1700" kern="1200">
              <a:solidFill>
                <a:schemeClr val="bg1"/>
              </a:solidFill>
            </a:rPr>
            <a:t>Ammattilaiset</a:t>
          </a:r>
        </a:p>
        <a:p>
          <a:pPr marL="171450" lvl="1" indent="-171450" algn="l" defTabSz="755650">
            <a:lnSpc>
              <a:spcPct val="90000"/>
            </a:lnSpc>
            <a:spcBef>
              <a:spcPct val="0"/>
            </a:spcBef>
            <a:spcAft>
              <a:spcPct val="15000"/>
            </a:spcAft>
            <a:buChar char="•"/>
          </a:pPr>
          <a:r>
            <a:rPr lang="fr-FR" sz="1700" kern="1200">
              <a:solidFill>
                <a:schemeClr val="bg1"/>
              </a:solidFill>
            </a:rPr>
            <a:t>Opettajat...</a:t>
          </a:r>
        </a:p>
      </dsp:txBody>
      <dsp:txXfrm>
        <a:off x="367482" y="404737"/>
        <a:ext cx="1774363" cy="17743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fi-FI" sz="1800">
                <a:effectLst/>
                <a:latin typeface="Times New Roman" panose="02020603050405020304" pitchFamily="18" charset="0"/>
                <a:ea typeface="Aptos"/>
                <a:cs typeface="Times New Roman" panose="02020603050405020304" pitchFamily="18" charset="0"/>
              </a:rPr>
              <a:t>Osion loppuun mennessä ymmärrät :
Miten viestintä liittyy sosiaaliseen vuorovaikutukseen, 
Kuinka viestinnän esteet muodostavat haasteen kehitysvammaisten sosiaalisessa vuorovaikutuksessa</a:t>
            </a: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a:effectLst/>
                <a:latin typeface="Times New Roman" panose="02020603050405020304" pitchFamily="18" charset="0"/>
                <a:ea typeface="Aptos"/>
              </a:rPr>
              <a:t>Sosiaaliseen vuorovaikutukseen liittyy ihmisten välistä vaihtoa, mikä tarkoittaa, että sosiaaliseen vuorovaikutukseen liittyy aina eräänlainen viestintä (</a:t>
            </a:r>
            <a:r>
              <a:rPr lang="fi-FI" sz="1800" err="1">
                <a:effectLst/>
                <a:latin typeface="Times New Roman" panose="02020603050405020304" pitchFamily="18" charset="0"/>
                <a:ea typeface="Aptos"/>
              </a:rPr>
              <a:t>Channell</a:t>
            </a:r>
            <a:r>
              <a:rPr lang="fi-FI" sz="1800">
                <a:effectLst/>
                <a:latin typeface="Times New Roman" panose="02020603050405020304" pitchFamily="18" charset="0"/>
                <a:ea typeface="Aptos"/>
              </a:rPr>
              <a:t> &amp; </a:t>
            </a:r>
            <a:r>
              <a:rPr lang="fi-FI" sz="1800" err="1">
                <a:effectLst/>
                <a:latin typeface="Times New Roman" panose="02020603050405020304" pitchFamily="18" charset="0"/>
                <a:ea typeface="Aptos"/>
              </a:rPr>
              <a:t>Mattie</a:t>
            </a:r>
            <a:r>
              <a:rPr lang="fi-FI" sz="1800">
                <a:effectLst/>
                <a:latin typeface="Times New Roman" panose="02020603050405020304" pitchFamily="18" charset="0"/>
                <a:ea typeface="Aptos"/>
              </a:rPr>
              <a:t>, 2023).</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i-FI" sz="1800">
                <a:effectLst/>
                <a:latin typeface="Times New Roman" panose="02020603050405020304" pitchFamily="18" charset="0"/>
                <a:ea typeface="Aptos"/>
              </a:rPr>
              <a:t>Itse asiassa kaikki aiemmin mainitut viestintävälineet, olivatpa ne perustavanlaatuisia tai monimutkaisia, ovat monimutkaisia sosiaalisen vuorovaikutuksen aikana.</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723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i-FI" sz="1100">
                <a:effectLst/>
                <a:latin typeface="Times New Roman" panose="02020603050405020304" pitchFamily="18" charset="0"/>
                <a:ea typeface="Aptos"/>
              </a:rPr>
              <a:t>Kuten Crick ja Dodge (1994) totesivat, sosiaalinen vuorovaikutus sisältää useita vaiheita, jotka liittyvät sosiaaliseen tietojenkäsittelyyn. 
Sosiaaliset vihjeet koodataan ensin, vihjeet voivat olla henkilön sisäisiä tai sisäisiä. Tämä tarkoittaa sitä, että vuorovaikutukseen osallistuva henkilö koodaa sekä kumppaninsa että itsensä antamat sanalliset ja sanattomat vihjeet
Sitten ne tulkitaan, henkilö esimerkiksi määrittelee aikomukset kommunikaatiokumppaneilleen (hän tarkoittaa...), henkilö arvioi myös kumppaninsa tavoitteen, jos aiemmat vuorovaikutteiset käyttäytymiset onnistuivat.... 
Tämän jälkeen kumppani yrittää tunnistaa kumppaninsa vuorovaikutteiset tavoitteet 
ja rakentaa vastauksen, jonka mahdollinen tulos arvioidaan 
päättää vastata 
Ja lopuksi vastaukset (eli käyttäytymisen toteuttaminen) 
Tämä prosessi etenee syklisesti ja toistuu vuorovaikutuksen edetessä. Tämä prosessi liittyy myös erilaisiin taitoihin ja tietoihin. Niiden joukossa ovat perustavanlaatuiset ja monimutkaiset viestintävälineet (katse, eleet, suullinen tai kirjallinen kieli...), mutta myös muut taidot, kuten muisti, sosiaaliset tai emotionaaliset tiedot ja taidot.</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i-FI" sz="1800" err="1">
                <a:effectLst/>
                <a:latin typeface="Times New Roman" panose="02020603050405020304" pitchFamily="18" charset="0"/>
                <a:ea typeface="Times New Roman" panose="02020603050405020304" pitchFamily="18" charset="0"/>
              </a:rPr>
              <a:t>Channellin</a:t>
            </a:r>
            <a:r>
              <a:rPr lang="fi-FI" sz="1800">
                <a:effectLst/>
                <a:latin typeface="Times New Roman" panose="02020603050405020304" pitchFamily="18" charset="0"/>
                <a:ea typeface="Times New Roman" panose="02020603050405020304" pitchFamily="18" charset="0"/>
              </a:rPr>
              <a:t> ja Mattien (2023) antama esimerkki:
« Kuvittele, että olet kävelyllä ystävän kanssa, kun huomaat peuran. Osoitat ja sanot: "Voi katso, peura!" Ystäväsi kääntyy ja katsoo peuraa kanssasi. Jaat huomiosi ystäväsi kanssa tämän sosiaalisen vuorovaikutuksen aikana. 
Huomion jakamista sosiaalisen kumppanin kanssa pidetään sosiaalisena taitona.</a:t>
            </a:r>
            <a:endParaRPr lang="fr-FR" sz="1800">
              <a:effectLst/>
              <a:latin typeface="Times New Roman" panose="02020603050405020304" pitchFamily="18" charset="0"/>
              <a:ea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i-FI" sz="1800">
                <a:effectLst/>
                <a:latin typeface="Times New Roman" panose="02020603050405020304" pitchFamily="18" charset="0"/>
                <a:ea typeface="Times New Roman" panose="02020603050405020304" pitchFamily="18" charset="0"/>
              </a:rPr>
              <a:t>Huomion jakamista sosiaalisen kumppanin kanssa pidetään sosiaalisena taitona.
Tähän liittyy myös muita taitoja, kuten puhuttu kieli (ilmaisu sinussa, havainto kumppanissasi)
ja huomion jakaminen ja siirtäminen (esim. peuran ja ystäväsi välillä)
Huomion siirtämistä pidetään toimeenpanotoiminnan avaintaitona (ts. korkeamman tason kognitiiviset ja itsesäätelyprosessit, jotka ovat tärkeitä tavoitteelliselle käyttäytymiselle ja päivittäiselle toiminnalle; (…). Tässä esimerkissä, jos ystävälläsi on vaikeuksia toiminnanohjauksen näkökohdissa, kuten huomion siirtämisessä, häneltä saattaa jäädä huomaamatta, mihin viittasit (eli peura), mikä vaikuttaa siihen, miten hän jakaa kiinnostuksen kohteensa työmarkkinaosapuolten kanssa. 
Vaihtoehtoisesti, jos sinulla on vaikeuksia käyttää puhuttua kieltä kommunikointiin, tämä voi vaikuttaa siihen, miten ohjaat ystäväsi kiinnostuksen kohteeseesi (eli jakamaan huomiota sosiaalisen kumppanin kanssa). 
Molemmissa tapauksissa sosiaalinen vaihto muuttuu, vaikkakin eri syistä. Viime kädessä tällaiset häiriöt voivat vaikuttaa kielteisesti sosiaalisen vuorovaikutuksen laatuun.
Tämä esimerkki osoittaa, kuinka perustavanlaatuiset ja monimutkaiset viestintävälineet ovat monimutkaisia sosiaalisen vuorovaikutuksen aikana</a:t>
            </a:r>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52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0" algn="just">
              <a:lnSpc>
                <a:spcPct val="150000"/>
              </a:lnSpc>
              <a:spcBef>
                <a:spcPts val="600"/>
              </a:spcBef>
              <a:spcAft>
                <a:spcPts val="800"/>
              </a:spcAft>
              <a:buNone/>
            </a:pPr>
            <a:r>
              <a:rPr lang="fi-FI" sz="1800">
                <a:effectLst/>
                <a:latin typeface="Times New Roman" panose="02020603050405020304" pitchFamily="18" charset="0"/>
                <a:ea typeface="Aptos"/>
                <a:cs typeface="Times New Roman" panose="02020603050405020304" pitchFamily="18" charset="0"/>
              </a:rPr>
              <a:t>Sosiaalinen vuorovaikutus riippuu myös kontekstista, jossa henkilö kehittyy. 
Esimerkiksi nuorella ei olisi samanlaista vuorovaikutusta ystävänsä, vanhempiensa tai opettajiensa kanssa. Kaikki vuorovaikutus tapahtuu kontekstissa, jota määrittävät kulttuuriset ja sosiaaliset olosuhteet. 
Tämä tarkoittaa, että mitään kommunikaatiotilannetta ei vähennetä vain fyysiseen sivustoon. Päinvastoin, konteksti on jotain, jonka ihmiset rakentavat ajan myötä luomalla rutiineja ja tapoja yhteisön jäsenten yhteisten arvojen ja uskomusten mukaisesti. 
Siksi kaikki sosiaaliset kontekstit määritellään joillakin rutiineilla, joita kansalaisten on kunnioitettava, sisäistettävä ja toteutettava ympäristöongelmien ehkäisemiseksi ja siten sosiaalisten tavoitteidensa saavuttamiseksi. Ihmiset oppivat yleensä, miten heidän pitäisi käyttäytyä vuorovaikutuksen aikana, koska he kokevat vuorovaikutusta. Lisäksi sosiaalinen vuorovaikutus merkitsee päätelmien tekemistä toisen henkisestä tilasta ja siten heidän uskomustensa, huoliensa tai tunteidensa tunnistamista, jotka viittaavat mielen teoriaan. Näiden kykyjen avulla voidaan tulkita oikein ihmisten reaktioita, joita ihmiset tarvitsevat, ja tämä on ratkaisevan tärkeää sosiaalisissa suhteissa.</a:t>
            </a:r>
            <a:endParaRPr lang="fr-FR" sz="1800">
              <a:effectLst/>
              <a:latin typeface="Aptos"/>
              <a:ea typeface="Aptos"/>
              <a:cs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43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2.png"/><Relationship Id="rId4" Type="http://schemas.openxmlformats.org/officeDocument/2006/relationships/diagramData" Target="../diagrams/data1.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5" Type="http://schemas.openxmlformats.org/officeDocument/2006/relationships/image" Target="../media/image2.png"/><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13" Type="http://schemas.microsoft.com/office/2007/relationships/diagramDrawing" Target="../diagrams/drawing5.xml"/><Relationship Id="rId18" Type="http://schemas.microsoft.com/office/2007/relationships/diagramDrawing" Target="../diagrams/drawing6.xml"/><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diagramColors" Target="../diagrams/colors5.xml"/><Relationship Id="rId17" Type="http://schemas.openxmlformats.org/officeDocument/2006/relationships/diagramColors" Target="../diagrams/colors6.xml"/><Relationship Id="rId2" Type="http://schemas.openxmlformats.org/officeDocument/2006/relationships/notesSlide" Target="../notesSlides/notesSlide6.xml"/><Relationship Id="rId16" Type="http://schemas.openxmlformats.org/officeDocument/2006/relationships/diagramQuickStyle" Target="../diagrams/quickStyle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QuickStyle" Target="../diagrams/quickStyle5.xml"/><Relationship Id="rId5" Type="http://schemas.openxmlformats.org/officeDocument/2006/relationships/diagramQuickStyle" Target="../diagrams/quickStyle4.xml"/><Relationship Id="rId15" Type="http://schemas.openxmlformats.org/officeDocument/2006/relationships/diagramLayout" Target="../diagrams/layout6.xml"/><Relationship Id="rId10" Type="http://schemas.openxmlformats.org/officeDocument/2006/relationships/diagramLayout" Target="../diagrams/layout5.xml"/><Relationship Id="rId19" Type="http://schemas.openxmlformats.org/officeDocument/2006/relationships/image" Target="../media/image2.png"/><Relationship Id="rId4" Type="http://schemas.openxmlformats.org/officeDocument/2006/relationships/diagramLayout" Target="../diagrams/layout4.xml"/><Relationship Id="rId9" Type="http://schemas.openxmlformats.org/officeDocument/2006/relationships/diagramData" Target="../diagrams/data5.xml"/><Relationship Id="rId14" Type="http://schemas.openxmlformats.org/officeDocument/2006/relationships/diagramData" Target="../diagrams/data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8" Type="http://schemas.microsoft.com/office/2007/relationships/diagramDrawing" Target="../diagrams/drawing7.xml"/><Relationship Id="rId13" Type="http://schemas.openxmlformats.org/officeDocument/2006/relationships/diagramColors" Target="../diagrams/colors8.xml"/><Relationship Id="rId3" Type="http://schemas.openxmlformats.org/officeDocument/2006/relationships/image" Target="../media/image1.png"/><Relationship Id="rId7" Type="http://schemas.openxmlformats.org/officeDocument/2006/relationships/diagramColors" Target="../diagrams/colors7.xml"/><Relationship Id="rId12" Type="http://schemas.openxmlformats.org/officeDocument/2006/relationships/diagramQuickStyle" Target="../diagrams/quickStyle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7.xml"/><Relationship Id="rId11" Type="http://schemas.openxmlformats.org/officeDocument/2006/relationships/diagramLayout" Target="../diagrams/layout8.xml"/><Relationship Id="rId5" Type="http://schemas.openxmlformats.org/officeDocument/2006/relationships/diagramLayout" Target="../diagrams/layout7.xml"/><Relationship Id="rId15" Type="http://schemas.openxmlformats.org/officeDocument/2006/relationships/image" Target="../media/image2.png"/><Relationship Id="rId10" Type="http://schemas.openxmlformats.org/officeDocument/2006/relationships/diagramData" Target="../diagrams/data8.xml"/><Relationship Id="rId4" Type="http://schemas.openxmlformats.org/officeDocument/2006/relationships/diagramData" Target="../diagrams/data7.xml"/><Relationship Id="rId9" Type="http://schemas.openxmlformats.org/officeDocument/2006/relationships/image" Target="../media/image4.png"/><Relationship Id="rId14" Type="http://schemas.microsoft.com/office/2007/relationships/diagramDrawing" Target="../diagrams/drawing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6736944" y="2963893"/>
            <a:ext cx="4861143" cy="2087157"/>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6000" b="1" err="1">
                <a:solidFill>
                  <a:srgbClr val="674EA7"/>
                </a:solidFill>
                <a:latin typeface="Calibri"/>
                <a:ea typeface="Calibri"/>
                <a:cs typeface="Calibri"/>
                <a:sym typeface="Calibri"/>
              </a:rPr>
              <a:t>Moduuli</a:t>
            </a:r>
            <a:r>
              <a:rPr lang="en-US" sz="6000" b="1">
                <a:solidFill>
                  <a:srgbClr val="674EA7"/>
                </a:solidFill>
                <a:latin typeface="Calibri"/>
                <a:ea typeface="Calibri"/>
                <a:cs typeface="Calibri"/>
                <a:sym typeface="Calibri"/>
              </a:rPr>
              <a:t> 6</a:t>
            </a:r>
          </a:p>
          <a:p>
            <a:pPr marL="0" lvl="0" indent="0">
              <a:spcBef>
                <a:spcPts val="0"/>
              </a:spcBef>
              <a:buClr>
                <a:srgbClr val="674EA7"/>
              </a:buClr>
              <a:buSzPts val="6000"/>
            </a:pPr>
            <a:r>
              <a:rPr lang="es-ES" sz="3200" b="1">
                <a:solidFill>
                  <a:srgbClr val="674EA7"/>
                </a:solidFill>
                <a:latin typeface="Calibri"/>
                <a:cs typeface="Calibri"/>
              </a:rPr>
              <a:t>Monimuotoiset viestinnälliset keinot</a:t>
            </a: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a:solidFill>
                  <a:schemeClr val="dk1"/>
                </a:solidFill>
                <a:latin typeface="Calibri"/>
                <a:ea typeface="Calibri"/>
                <a:cs typeface="Calibri"/>
                <a:sym typeface="Calibri"/>
              </a:rPr>
              <a:t>Vammaisalan ammattilaisille tarkoitettu koulutus, jolla tuetaan 
Sosiaalisia vuorovaikutustaitoja</a:t>
            </a:r>
            <a:endParaRPr sz="1800" b="0" i="0" u="none" strike="noStrike" cap="none">
              <a:solidFill>
                <a:schemeClr val="dk1"/>
              </a:solidFill>
              <a:latin typeface="Arial"/>
              <a:ea typeface="Arial"/>
              <a:cs typeface="Arial"/>
              <a:sym typeface="Arial"/>
            </a:endParaRPr>
          </a:p>
        </p:txBody>
      </p:sp>
      <p:sp>
        <p:nvSpPr>
          <p:cNvPr id="2" name="Dian numeron paikkamerkki 1">
            <a:extLst>
              <a:ext uri="{FF2B5EF4-FFF2-40B4-BE49-F238E27FC236}">
                <a16:creationId xmlns:a16="http://schemas.microsoft.com/office/drawing/2014/main" id="{D0C09A4B-BC02-DCDB-5D61-CA1914B2DD5E}"/>
              </a:ext>
            </a:extLst>
          </p:cNvPr>
          <p:cNvSpPr>
            <a:spLocks noGrp="1"/>
          </p:cNvSpPr>
          <p:nvPr>
            <p:ph type="sldNum" idx="12"/>
          </p:nvPr>
        </p:nvSpPr>
        <p:spPr/>
        <p:txBody>
          <a:bodyPr/>
          <a:lstStyle/>
          <a:p>
            <a:fld id="{00000000-1234-1234-1234-123412341234}" type="slidenum">
              <a:rPr lang="en-US"/>
              <a:t>1</a:t>
            </a:fld>
            <a:endParaRPr lang="fi-FI"/>
          </a:p>
        </p:txBody>
      </p:sp>
      <p:sp>
        <p:nvSpPr>
          <p:cNvPr id="3" name="Alatunnisteen paikkamerkki 2">
            <a:extLst>
              <a:ext uri="{FF2B5EF4-FFF2-40B4-BE49-F238E27FC236}">
                <a16:creationId xmlns:a16="http://schemas.microsoft.com/office/drawing/2014/main" id="{52F9E479-ADEB-317D-672C-EDFAFAF00CBE}"/>
              </a:ext>
            </a:extLst>
          </p:cNvPr>
          <p:cNvSpPr>
            <a:spLocks noGrp="1"/>
          </p:cNvSpPr>
          <p:nvPr>
            <p:ph type="ftr" idx="11"/>
          </p:nvPr>
        </p:nvSpPr>
        <p:spPr>
          <a:xfrm>
            <a:off x="6532343" y="6230975"/>
            <a:ext cx="4848045" cy="379502"/>
          </a:xfrm>
        </p:spPr>
        <p:txBody>
          <a:bodyPr/>
          <a:lstStyle/>
          <a:p>
            <a:r>
              <a:rPr lang="fi-FI"/>
              <a:t>COM-IN KA220-VET-9A87A6EF © is licensed under CC BY-NC-SA 4.0.</a:t>
            </a:r>
          </a:p>
        </p:txBody>
      </p:sp>
      <p:pic>
        <p:nvPicPr>
          <p:cNvPr id="4" name="Kuva 3">
            <a:extLst>
              <a:ext uri="{FF2B5EF4-FFF2-40B4-BE49-F238E27FC236}">
                <a16:creationId xmlns:a16="http://schemas.microsoft.com/office/drawing/2014/main" id="{B5D54A89-D062-6C9E-0D16-F529E4F33E46}"/>
              </a:ext>
            </a:extLst>
          </p:cNvPr>
          <p:cNvPicPr>
            <a:picLocks noChangeAspect="1"/>
          </p:cNvPicPr>
          <p:nvPr/>
        </p:nvPicPr>
        <p:blipFill>
          <a:blip r:embed="rId4"/>
          <a:stretch>
            <a:fillRect/>
          </a:stretch>
        </p:blipFill>
        <p:spPr>
          <a:xfrm>
            <a:off x="354597" y="5323890"/>
            <a:ext cx="530821" cy="541379"/>
          </a:xfrm>
          <a:prstGeom prst="rect">
            <a:avLst/>
          </a:prstGeom>
        </p:spPr>
      </p:pic>
      <p:pic>
        <p:nvPicPr>
          <p:cNvPr id="5" name="Kuva 4">
            <a:extLst>
              <a:ext uri="{FF2B5EF4-FFF2-40B4-BE49-F238E27FC236}">
                <a16:creationId xmlns:a16="http://schemas.microsoft.com/office/drawing/2014/main" id="{96C1E43B-DA96-7C1E-A9F3-BF66429879AF}"/>
              </a:ext>
            </a:extLst>
          </p:cNvPr>
          <p:cNvPicPr>
            <a:picLocks noChangeAspect="1"/>
          </p:cNvPicPr>
          <p:nvPr/>
        </p:nvPicPr>
        <p:blipFill>
          <a:blip r:embed="rId5"/>
          <a:stretch>
            <a:fillRect/>
          </a:stretch>
        </p:blipFill>
        <p:spPr>
          <a:xfrm>
            <a:off x="254334" y="4769101"/>
            <a:ext cx="1790700" cy="18383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316681" y="6216279"/>
            <a:ext cx="5075505" cy="39387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1987823"/>
            <a:ext cx="11628472" cy="1903085"/>
          </a:xfrm>
          <a:prstGeom prst="rect">
            <a:avLst/>
          </a:prstGeom>
          <a:noFill/>
        </p:spPr>
        <p:txBody>
          <a:bodyPr wrap="square">
            <a:spAutoFit/>
          </a:bodyPr>
          <a:lstStyle/>
          <a:p>
            <a:pPr>
              <a:spcAft>
                <a:spcPts val="800"/>
              </a:spcAft>
            </a:pPr>
            <a:r>
              <a:rPr lang="fi-FI" b="1"/>
              <a:t>LÄHTEET</a:t>
            </a:r>
            <a:endParaRPr lang="fr-FR" b="1"/>
          </a:p>
          <a:p>
            <a:pPr algn="just">
              <a:spcAft>
                <a:spcPts val="600"/>
              </a:spcAft>
            </a:pPr>
            <a:r>
              <a:rPr lang="fr-FR" sz="1800">
                <a:effectLst/>
                <a:latin typeface="Calibri" panose="020F0502020204030204" pitchFamily="34" charset="0"/>
                <a:ea typeface="Aptos"/>
                <a:cs typeface="Calibri" panose="020F0502020204030204" pitchFamily="34" charset="0"/>
              </a:rPr>
              <a:t>Channell, M.M., &amp; Mattie, L.J. (2023). The interaction </a:t>
            </a:r>
            <a:r>
              <a:rPr lang="fr-FR" sz="1800" err="1">
                <a:effectLst/>
                <a:latin typeface="Calibri" panose="020F0502020204030204" pitchFamily="34" charset="0"/>
                <a:ea typeface="Aptos"/>
                <a:cs typeface="Calibri" panose="020F0502020204030204" pitchFamily="34" charset="0"/>
              </a:rPr>
              <a:t>between</a:t>
            </a:r>
            <a:r>
              <a:rPr lang="fr-FR" sz="1800">
                <a:effectLst/>
                <a:latin typeface="Calibri" panose="020F0502020204030204" pitchFamily="34" charset="0"/>
                <a:ea typeface="Aptos"/>
                <a:cs typeface="Calibri" panose="020F0502020204030204" pitchFamily="34" charset="0"/>
              </a:rPr>
              <a:t> social and communication </a:t>
            </a:r>
            <a:r>
              <a:rPr lang="fr-FR" sz="1800" err="1">
                <a:effectLst/>
                <a:latin typeface="Calibri" panose="020F0502020204030204" pitchFamily="34" charset="0"/>
                <a:ea typeface="Aptos"/>
                <a:cs typeface="Calibri" panose="020F0502020204030204" pitchFamily="34" charset="0"/>
              </a:rPr>
              <a:t>skills</a:t>
            </a:r>
            <a:r>
              <a:rPr lang="fr-FR" sz="1800">
                <a:effectLst/>
                <a:latin typeface="Calibri" panose="020F0502020204030204" pitchFamily="34" charset="0"/>
                <a:ea typeface="Aptos"/>
                <a:cs typeface="Calibri" panose="020F0502020204030204" pitchFamily="34" charset="0"/>
              </a:rPr>
              <a:t> in </a:t>
            </a:r>
            <a:r>
              <a:rPr lang="fr-FR" sz="1800" err="1">
                <a:effectLst/>
                <a:latin typeface="Calibri" panose="020F0502020204030204" pitchFamily="34" charset="0"/>
                <a:ea typeface="Aptos"/>
                <a:cs typeface="Calibri" panose="020F0502020204030204" pitchFamily="34" charset="0"/>
              </a:rPr>
              <a:t>individuals</a:t>
            </a:r>
            <a:r>
              <a:rPr lang="fr-FR" sz="1800">
                <a:effectLst/>
                <a:latin typeface="Calibri" panose="020F0502020204030204" pitchFamily="34" charset="0"/>
                <a:ea typeface="Aptos"/>
                <a:cs typeface="Calibri" panose="020F0502020204030204" pitchFamily="34" charset="0"/>
              </a:rPr>
              <a:t> </a:t>
            </a:r>
            <a:r>
              <a:rPr lang="fr-FR" sz="1800" err="1">
                <a:effectLst/>
                <a:latin typeface="Calibri" panose="020F0502020204030204" pitchFamily="34" charset="0"/>
                <a:ea typeface="Aptos"/>
                <a:cs typeface="Calibri" panose="020F0502020204030204" pitchFamily="34" charset="0"/>
              </a:rPr>
              <a:t>with</a:t>
            </a:r>
            <a:r>
              <a:rPr lang="fr-FR" sz="1800">
                <a:effectLst/>
                <a:latin typeface="Calibri" panose="020F0502020204030204" pitchFamily="34" charset="0"/>
                <a:ea typeface="Aptos"/>
                <a:cs typeface="Calibri" panose="020F0502020204030204" pitchFamily="34" charset="0"/>
              </a:rPr>
              <a:t> </a:t>
            </a:r>
            <a:r>
              <a:rPr lang="fr-FR" sz="1800" err="1">
                <a:effectLst/>
                <a:latin typeface="Calibri" panose="020F0502020204030204" pitchFamily="34" charset="0"/>
                <a:ea typeface="Aptos"/>
                <a:cs typeface="Calibri" panose="020F0502020204030204" pitchFamily="34" charset="0"/>
              </a:rPr>
              <a:t>intellectual</a:t>
            </a:r>
            <a:r>
              <a:rPr lang="fr-FR" sz="1800">
                <a:effectLst/>
                <a:latin typeface="Calibri" panose="020F0502020204030204" pitchFamily="34" charset="0"/>
                <a:ea typeface="Aptos"/>
                <a:cs typeface="Calibri" panose="020F0502020204030204" pitchFamily="34" charset="0"/>
              </a:rPr>
              <a:t> </a:t>
            </a:r>
            <a:r>
              <a:rPr lang="fr-FR" sz="1800" err="1">
                <a:effectLst/>
                <a:latin typeface="Calibri" panose="020F0502020204030204" pitchFamily="34" charset="0"/>
                <a:ea typeface="Aptos"/>
                <a:cs typeface="Calibri" panose="020F0502020204030204" pitchFamily="34" charset="0"/>
              </a:rPr>
              <a:t>disability</a:t>
            </a:r>
            <a:r>
              <a:rPr lang="fr-FR" sz="1800">
                <a:effectLst/>
                <a:latin typeface="Calibri" panose="020F0502020204030204" pitchFamily="34" charset="0"/>
                <a:ea typeface="Aptos"/>
                <a:cs typeface="Calibri" panose="020F0502020204030204" pitchFamily="34" charset="0"/>
              </a:rPr>
              <a:t>. </a:t>
            </a:r>
            <a:r>
              <a:rPr lang="fr-FR" sz="1800" i="1">
                <a:effectLst/>
                <a:latin typeface="Calibri" panose="020F0502020204030204" pitchFamily="34" charset="0"/>
                <a:ea typeface="Aptos"/>
                <a:cs typeface="Calibri" panose="020F0502020204030204" pitchFamily="34" charset="0"/>
              </a:rPr>
              <a:t>International </a:t>
            </a:r>
            <a:r>
              <a:rPr lang="fr-FR" sz="1800" i="1" err="1">
                <a:effectLst/>
                <a:latin typeface="Calibri" panose="020F0502020204030204" pitchFamily="34" charset="0"/>
                <a:ea typeface="Aptos"/>
                <a:cs typeface="Calibri" panose="020F0502020204030204" pitchFamily="34" charset="0"/>
              </a:rPr>
              <a:t>Review</a:t>
            </a:r>
            <a:r>
              <a:rPr lang="fr-FR" sz="1800" i="1">
                <a:effectLst/>
                <a:latin typeface="Calibri" panose="020F0502020204030204" pitchFamily="34" charset="0"/>
                <a:ea typeface="Aptos"/>
                <a:cs typeface="Calibri" panose="020F0502020204030204" pitchFamily="34" charset="0"/>
              </a:rPr>
              <a:t> of </a:t>
            </a:r>
            <a:r>
              <a:rPr lang="fr-FR" sz="1800" i="1" err="1">
                <a:effectLst/>
                <a:latin typeface="Calibri" panose="020F0502020204030204" pitchFamily="34" charset="0"/>
                <a:ea typeface="Aptos"/>
                <a:cs typeface="Calibri" panose="020F0502020204030204" pitchFamily="34" charset="0"/>
              </a:rPr>
              <a:t>Research</a:t>
            </a:r>
            <a:r>
              <a:rPr lang="fr-FR" sz="1800" i="1">
                <a:effectLst/>
                <a:latin typeface="Calibri" panose="020F0502020204030204" pitchFamily="34" charset="0"/>
                <a:ea typeface="Aptos"/>
                <a:cs typeface="Calibri" panose="020F0502020204030204" pitchFamily="34" charset="0"/>
              </a:rPr>
              <a:t> in </a:t>
            </a:r>
            <a:r>
              <a:rPr lang="fr-FR" sz="1800" i="1" err="1">
                <a:effectLst/>
                <a:latin typeface="Calibri" panose="020F0502020204030204" pitchFamily="34" charset="0"/>
                <a:ea typeface="Aptos"/>
                <a:cs typeface="Calibri" panose="020F0502020204030204" pitchFamily="34" charset="0"/>
              </a:rPr>
              <a:t>Developmental</a:t>
            </a:r>
            <a:r>
              <a:rPr lang="fr-FR" sz="1800" i="1">
                <a:effectLst/>
                <a:latin typeface="Calibri" panose="020F0502020204030204" pitchFamily="34" charset="0"/>
                <a:ea typeface="Aptos"/>
                <a:cs typeface="Calibri" panose="020F0502020204030204" pitchFamily="34" charset="0"/>
              </a:rPr>
              <a:t> </a:t>
            </a:r>
            <a:r>
              <a:rPr lang="fr-FR" sz="1800" i="1" err="1">
                <a:effectLst/>
                <a:latin typeface="Calibri" panose="020F0502020204030204" pitchFamily="34" charset="0"/>
                <a:ea typeface="Aptos"/>
                <a:cs typeface="Calibri" panose="020F0502020204030204" pitchFamily="34" charset="0"/>
              </a:rPr>
              <a:t>Disabilities</a:t>
            </a:r>
            <a:r>
              <a:rPr lang="fr-FR" sz="1800" i="1">
                <a:effectLst/>
                <a:latin typeface="Calibri" panose="020F0502020204030204" pitchFamily="34" charset="0"/>
                <a:ea typeface="Aptos"/>
                <a:cs typeface="Calibri" panose="020F0502020204030204" pitchFamily="34" charset="0"/>
              </a:rPr>
              <a:t>, 64,</a:t>
            </a:r>
            <a:r>
              <a:rPr lang="fr-FR" sz="1800">
                <a:effectLst/>
                <a:latin typeface="Calibri" panose="020F0502020204030204" pitchFamily="34" charset="0"/>
                <a:ea typeface="Aptos"/>
                <a:cs typeface="Calibri" panose="020F0502020204030204" pitchFamily="34" charset="0"/>
              </a:rPr>
              <a:t> 1-49. https://doi.org/10.1016/bs.irrdd.2023.08.001.</a:t>
            </a:r>
          </a:p>
          <a:p>
            <a:pPr algn="just">
              <a:spcAft>
                <a:spcPts val="600"/>
              </a:spcAft>
            </a:pPr>
            <a:r>
              <a:rPr lang="fr-FR" sz="1800">
                <a:effectLst/>
                <a:latin typeface="Calibri" panose="020F0502020204030204" pitchFamily="34" charset="0"/>
                <a:ea typeface="Aptos"/>
                <a:cs typeface="Calibri" panose="020F0502020204030204" pitchFamily="34" charset="0"/>
              </a:rPr>
              <a:t>Crick, N. R., &amp; Dodge, K. A. (1994). A </a:t>
            </a:r>
            <a:r>
              <a:rPr lang="fr-FR" sz="1800" err="1">
                <a:effectLst/>
                <a:latin typeface="Calibri" panose="020F0502020204030204" pitchFamily="34" charset="0"/>
                <a:ea typeface="Aptos"/>
                <a:cs typeface="Calibri" panose="020F0502020204030204" pitchFamily="34" charset="0"/>
              </a:rPr>
              <a:t>review</a:t>
            </a:r>
            <a:r>
              <a:rPr lang="fr-FR" sz="1800">
                <a:effectLst/>
                <a:latin typeface="Calibri" panose="020F0502020204030204" pitchFamily="34" charset="0"/>
                <a:ea typeface="Aptos"/>
                <a:cs typeface="Calibri" panose="020F0502020204030204" pitchFamily="34" charset="0"/>
              </a:rPr>
              <a:t> and reformulation of social information </a:t>
            </a:r>
            <a:r>
              <a:rPr lang="fr-FR" sz="1800" err="1">
                <a:effectLst/>
                <a:latin typeface="Calibri" panose="020F0502020204030204" pitchFamily="34" charset="0"/>
                <a:ea typeface="Aptos"/>
                <a:cs typeface="Calibri" panose="020F0502020204030204" pitchFamily="34" charset="0"/>
              </a:rPr>
              <a:t>processing</a:t>
            </a:r>
            <a:r>
              <a:rPr lang="fr-FR" sz="1800">
                <a:effectLst/>
                <a:latin typeface="Calibri" panose="020F0502020204030204" pitchFamily="34" charset="0"/>
                <a:ea typeface="Aptos"/>
                <a:cs typeface="Calibri" panose="020F0502020204030204" pitchFamily="34" charset="0"/>
              </a:rPr>
              <a:t> </a:t>
            </a:r>
            <a:r>
              <a:rPr lang="fr-FR" sz="1800" err="1">
                <a:effectLst/>
                <a:latin typeface="Calibri" panose="020F0502020204030204" pitchFamily="34" charset="0"/>
                <a:ea typeface="Aptos"/>
                <a:cs typeface="Calibri" panose="020F0502020204030204" pitchFamily="34" charset="0"/>
              </a:rPr>
              <a:t>mechanisms</a:t>
            </a:r>
            <a:r>
              <a:rPr lang="fr-FR" sz="1800">
                <a:effectLst/>
                <a:latin typeface="Calibri" panose="020F0502020204030204" pitchFamily="34" charset="0"/>
                <a:ea typeface="Aptos"/>
                <a:cs typeface="Calibri" panose="020F0502020204030204" pitchFamily="34" charset="0"/>
              </a:rPr>
              <a:t> in </a:t>
            </a:r>
            <a:r>
              <a:rPr lang="fr-FR" sz="1800" err="1">
                <a:effectLst/>
                <a:latin typeface="Calibri" panose="020F0502020204030204" pitchFamily="34" charset="0"/>
                <a:ea typeface="Aptos"/>
                <a:cs typeface="Calibri" panose="020F0502020204030204" pitchFamily="34" charset="0"/>
              </a:rPr>
              <a:t>children’s</a:t>
            </a:r>
            <a:r>
              <a:rPr lang="fr-FR" sz="1800">
                <a:effectLst/>
                <a:latin typeface="Calibri" panose="020F0502020204030204" pitchFamily="34" charset="0"/>
                <a:ea typeface="Aptos"/>
                <a:cs typeface="Calibri" panose="020F0502020204030204" pitchFamily="34" charset="0"/>
              </a:rPr>
              <a:t> social </a:t>
            </a:r>
            <a:r>
              <a:rPr lang="fr-FR" sz="1800" err="1">
                <a:effectLst/>
                <a:latin typeface="Calibri" panose="020F0502020204030204" pitchFamily="34" charset="0"/>
                <a:ea typeface="Aptos"/>
                <a:cs typeface="Calibri" panose="020F0502020204030204" pitchFamily="34" charset="0"/>
              </a:rPr>
              <a:t>adjustment</a:t>
            </a:r>
            <a:r>
              <a:rPr lang="fr-FR" sz="1800">
                <a:effectLst/>
                <a:latin typeface="Calibri" panose="020F0502020204030204" pitchFamily="34" charset="0"/>
                <a:ea typeface="Aptos"/>
                <a:cs typeface="Calibri" panose="020F0502020204030204" pitchFamily="34" charset="0"/>
              </a:rPr>
              <a:t>. </a:t>
            </a:r>
            <a:r>
              <a:rPr lang="fr-FR" sz="1800" i="1" err="1">
                <a:effectLst/>
                <a:latin typeface="Calibri" panose="020F0502020204030204" pitchFamily="34" charset="0"/>
                <a:ea typeface="Aptos"/>
                <a:cs typeface="Calibri" panose="020F0502020204030204" pitchFamily="34" charset="0"/>
              </a:rPr>
              <a:t>Psychological</a:t>
            </a:r>
            <a:r>
              <a:rPr lang="fr-FR" sz="1800" i="1">
                <a:effectLst/>
                <a:latin typeface="Calibri" panose="020F0502020204030204" pitchFamily="34" charset="0"/>
                <a:ea typeface="Aptos"/>
                <a:cs typeface="Calibri" panose="020F0502020204030204" pitchFamily="34" charset="0"/>
              </a:rPr>
              <a:t> Bulletin, 115</a:t>
            </a:r>
            <a:r>
              <a:rPr lang="fr-FR" sz="1800">
                <a:effectLst/>
                <a:latin typeface="Calibri" panose="020F0502020204030204" pitchFamily="34" charset="0"/>
                <a:ea typeface="Aptos"/>
                <a:cs typeface="Calibri" panose="020F0502020204030204" pitchFamily="34" charset="0"/>
              </a:rPr>
              <a:t>(1), 74.</a:t>
            </a:r>
          </a:p>
        </p:txBody>
      </p:sp>
      <p:sp>
        <p:nvSpPr>
          <p:cNvPr id="2" name="Google Shape;131;p3">
            <a:extLst>
              <a:ext uri="{FF2B5EF4-FFF2-40B4-BE49-F238E27FC236}">
                <a16:creationId xmlns:a16="http://schemas.microsoft.com/office/drawing/2014/main" id="{4F3B45FB-8281-3748-90AE-D07B4ACB9980}"/>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969A6D8E-4E09-F77A-5BAB-03E3D327BBD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BC1A334D-109D-9055-01DE-5370A4F700D1}"/>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546719" y="6230656"/>
            <a:ext cx="4845467" cy="37950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1920332" y="2160242"/>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a:solidFill>
                  <a:schemeClr val="dk1"/>
                </a:solidFill>
                <a:latin typeface="Calibri"/>
                <a:ea typeface="Calibri"/>
                <a:cs typeface="Calibri"/>
                <a:sym typeface="Calibri"/>
              </a:rPr>
              <a:t>Luku 1: AAC - Kuvien ja symbolien käyttö
Luku 2: Suullinen kieli
Luku 3: Kirjoitettu kieli
Luku 4: Digitaaliset työkalut ja alustat
Luku 5: Sosiaalinen vuorovaikutus</a:t>
            </a:r>
            <a:endParaRPr sz="1800" b="1">
              <a:solidFill>
                <a:schemeClr val="dk1"/>
              </a:solidFill>
              <a:latin typeface="Arial"/>
              <a:ea typeface="Arial"/>
              <a:cs typeface="Arial"/>
              <a:sym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1920332" y="497436"/>
            <a:ext cx="7566568"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endParaRPr sz="160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62AE3A53-20A2-04F5-8FAF-3083DF469C44}"/>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6E0615F0-A126-A90A-05AC-3EF1D0DEA4A4}"/>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561097" y="6245033"/>
            <a:ext cx="483108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24914" y="1610568"/>
            <a:ext cx="6549186"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err="1">
                <a:solidFill>
                  <a:schemeClr val="dk1"/>
                </a:solidFill>
                <a:latin typeface="Calibri"/>
                <a:ea typeface="Calibri"/>
                <a:cs typeface="Calibri"/>
                <a:sym typeface="Calibri"/>
              </a:rPr>
              <a:t>Luku</a:t>
            </a:r>
            <a:r>
              <a:rPr lang="en-US" sz="3300" b="1">
                <a:solidFill>
                  <a:schemeClr val="dk1"/>
                </a:solidFill>
                <a:latin typeface="Calibri"/>
                <a:ea typeface="Calibri"/>
                <a:cs typeface="Calibri"/>
                <a:sym typeface="Calibri"/>
              </a:rPr>
              <a:t> 5: </a:t>
            </a:r>
            <a:r>
              <a:rPr lang="en-US" sz="3300" b="1" err="1">
                <a:solidFill>
                  <a:schemeClr val="dk1"/>
                </a:solidFill>
                <a:latin typeface="Calibri"/>
                <a:ea typeface="Calibri"/>
                <a:cs typeface="Calibri"/>
                <a:sym typeface="Calibri"/>
              </a:rPr>
              <a:t>Sosiaalinen</a:t>
            </a:r>
            <a:r>
              <a:rPr lang="en-US" sz="3300" b="1">
                <a:solidFill>
                  <a:schemeClr val="dk1"/>
                </a:solidFill>
                <a:latin typeface="Calibri"/>
                <a:ea typeface="Calibri"/>
                <a:cs typeface="Calibri"/>
                <a:sym typeface="Calibri"/>
              </a:rPr>
              <a:t> </a:t>
            </a:r>
            <a:r>
              <a:rPr lang="en-US" sz="3300" b="1" err="1">
                <a:solidFill>
                  <a:schemeClr val="dk1"/>
                </a:solidFill>
                <a:latin typeface="Calibri"/>
                <a:ea typeface="Calibri"/>
                <a:cs typeface="Calibri"/>
                <a:sym typeface="Calibri"/>
              </a:rPr>
              <a:t>vuorovaikutus</a:t>
            </a:r>
            <a:endParaRPr lang="en-US" sz="330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015691" y="2694044"/>
            <a:ext cx="9073737"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a:solidFill>
                  <a:schemeClr val="dk1"/>
                </a:solidFill>
                <a:latin typeface="Calibri"/>
                <a:cs typeface="Calibri"/>
                <a:sym typeface="Calibri"/>
              </a:rPr>
              <a:t>Osaamistavoitteet
Miten viestintä liittyy sosiaaliseen vuorovaikutukseen
Kuinka viestinnän esteet muodostavat haasteen IDD-potilaiden sosiaalisessa vuorovaikutuksessa</a:t>
            </a:r>
            <a:endParaRPr lang="en-US" sz="2800">
              <a:solidFill>
                <a:schemeClr val="dk1"/>
              </a:solidFill>
              <a:latin typeface="Calibri"/>
              <a:cs typeface="Calibri"/>
            </a:endParaRPr>
          </a:p>
        </p:txBody>
      </p:sp>
      <p:sp>
        <p:nvSpPr>
          <p:cNvPr id="2" name="Google Shape;131;p3">
            <a:extLst>
              <a:ext uri="{FF2B5EF4-FFF2-40B4-BE49-F238E27FC236}">
                <a16:creationId xmlns:a16="http://schemas.microsoft.com/office/drawing/2014/main" id="{0EFE4E0B-CC97-2ECA-528E-248AF151A773}"/>
              </a:ext>
            </a:extLst>
          </p:cNvPr>
          <p:cNvSpPr/>
          <p:nvPr/>
        </p:nvSpPr>
        <p:spPr>
          <a:xfrm>
            <a:off x="2015691" y="401950"/>
            <a:ext cx="7566568"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endParaRPr sz="160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23167F9D-A073-0FE6-92CC-74CA6EE451E5}"/>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ABDD8A81-8286-5174-C90F-84465AB7AA03}"/>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34266" y="6259410"/>
            <a:ext cx="4557920" cy="37950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pSp>
        <p:nvGrpSpPr>
          <p:cNvPr id="22" name="Groupe 21">
            <a:extLst>
              <a:ext uri="{FF2B5EF4-FFF2-40B4-BE49-F238E27FC236}">
                <a16:creationId xmlns:a16="http://schemas.microsoft.com/office/drawing/2014/main" id="{56EA3BB3-4184-4FC2-A7C4-9A170F5EBD79}"/>
              </a:ext>
            </a:extLst>
          </p:cNvPr>
          <p:cNvGrpSpPr/>
          <p:nvPr/>
        </p:nvGrpSpPr>
        <p:grpSpPr>
          <a:xfrm>
            <a:off x="0" y="904151"/>
            <a:ext cx="8128000" cy="5750174"/>
            <a:chOff x="780916" y="758813"/>
            <a:chExt cx="8128000" cy="5750174"/>
          </a:xfrm>
        </p:grpSpPr>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311116554"/>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9"/>
            <a:stretch>
              <a:fillRect/>
            </a:stretch>
          </p:blipFill>
          <p:spPr>
            <a:xfrm>
              <a:off x="1015542" y="3664987"/>
              <a:ext cx="3740697" cy="2844000"/>
            </a:xfrm>
            <a:prstGeom prst="rect">
              <a:avLst/>
            </a:prstGeom>
          </p:spPr>
        </p:pic>
      </p:grpSp>
      <p:sp>
        <p:nvSpPr>
          <p:cNvPr id="2" name="Google Shape;131;p3">
            <a:extLst>
              <a:ext uri="{FF2B5EF4-FFF2-40B4-BE49-F238E27FC236}">
                <a16:creationId xmlns:a16="http://schemas.microsoft.com/office/drawing/2014/main" id="{9F3715B1-45D5-F04F-A5E1-3391D2CB34A3}"/>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036844AE-7C8A-4598-A8F8-DDB13F22D5B1}"/>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550AB597-3EC4-2ABC-6203-B18E7BCD4003}"/>
              </a:ext>
            </a:extLst>
          </p:cNvPr>
          <p:cNvPicPr>
            <a:picLocks noChangeAspect="1"/>
          </p:cNvPicPr>
          <p:nvPr/>
        </p:nvPicPr>
        <p:blipFill>
          <a:blip r:embed="rId10"/>
          <a:stretch>
            <a:fillRect/>
          </a:stretch>
        </p:blipFill>
        <p:spPr>
          <a:xfrm>
            <a:off x="10645449" y="190093"/>
            <a:ext cx="1145768" cy="11763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pSp>
        <p:nvGrpSpPr>
          <p:cNvPr id="2" name="Groupe 1">
            <a:extLst>
              <a:ext uri="{FF2B5EF4-FFF2-40B4-BE49-F238E27FC236}">
                <a16:creationId xmlns:a16="http://schemas.microsoft.com/office/drawing/2014/main" id="{C8D7C89B-0CD3-4489-B373-DFDB75ECB5B5}"/>
              </a:ext>
            </a:extLst>
          </p:cNvPr>
          <p:cNvGrpSpPr/>
          <p:nvPr/>
        </p:nvGrpSpPr>
        <p:grpSpPr>
          <a:xfrm>
            <a:off x="780916" y="758813"/>
            <a:ext cx="11171310" cy="5750174"/>
            <a:chOff x="780916" y="758813"/>
            <a:chExt cx="11171310" cy="5750174"/>
          </a:xfrm>
        </p:grpSpPr>
        <p:graphicFrame>
          <p:nvGraphicFramePr>
            <p:cNvPr id="18" name="Diagramme 17">
              <a:extLst>
                <a:ext uri="{FF2B5EF4-FFF2-40B4-BE49-F238E27FC236}">
                  <a16:creationId xmlns:a16="http://schemas.microsoft.com/office/drawing/2014/main" id="{1BA5C799-4DCE-4D86-8D70-8D54B793DE4E}"/>
                </a:ext>
              </a:extLst>
            </p:cNvPr>
            <p:cNvGraphicFramePr>
              <a:graphicFrameLocks noChangeAspect="1"/>
            </p:cNvGraphicFramePr>
            <p:nvPr>
              <p:extLst>
                <p:ext uri="{D42A27DB-BD31-4B8C-83A1-F6EECF244321}">
                  <p14:modId xmlns:p14="http://schemas.microsoft.com/office/powerpoint/2010/main" val="503663623"/>
                </p:ext>
              </p:extLst>
            </p:nvPr>
          </p:nvGraphicFramePr>
          <p:xfrm>
            <a:off x="4582631" y="1555098"/>
            <a:ext cx="7369595" cy="49130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433439266"/>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4"/>
            <a:stretch>
              <a:fillRect/>
            </a:stretch>
          </p:blipFill>
          <p:spPr>
            <a:xfrm>
              <a:off x="1015542" y="3664987"/>
              <a:ext cx="3740697" cy="2844000"/>
            </a:xfrm>
            <a:prstGeom prst="rect">
              <a:avLst/>
            </a:prstGeom>
          </p:spPr>
        </p:pic>
        <p:sp>
          <p:nvSpPr>
            <p:cNvPr id="21" name="Flèche : double flèche horizontale 20">
              <a:extLst>
                <a:ext uri="{FF2B5EF4-FFF2-40B4-BE49-F238E27FC236}">
                  <a16:creationId xmlns:a16="http://schemas.microsoft.com/office/drawing/2014/main" id="{0E9B4FE8-39C6-4101-9FBD-BF18473DE43E}"/>
                </a:ext>
              </a:extLst>
            </p:cNvPr>
            <p:cNvSpPr/>
            <p:nvPr/>
          </p:nvSpPr>
          <p:spPr>
            <a:xfrm rot="839449">
              <a:off x="4037094" y="3267640"/>
              <a:ext cx="2891817" cy="540125"/>
            </a:xfrm>
            <a:prstGeom prst="leftRightArrow">
              <a:avLst>
                <a:gd name="adj1" fmla="val 28261"/>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Google Shape;131;p3">
            <a:extLst>
              <a:ext uri="{FF2B5EF4-FFF2-40B4-BE49-F238E27FC236}">
                <a16:creationId xmlns:a16="http://schemas.microsoft.com/office/drawing/2014/main" id="{689E2912-8F3F-C65E-2630-5E45CBD1C41E}"/>
              </a:ext>
            </a:extLst>
          </p:cNvPr>
          <p:cNvSpPr/>
          <p:nvPr/>
        </p:nvSpPr>
        <p:spPr>
          <a:xfrm>
            <a:off x="2024332" y="329174"/>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5" name="Tekstin paikkamerkki 4">
            <a:extLst>
              <a:ext uri="{FF2B5EF4-FFF2-40B4-BE49-F238E27FC236}">
                <a16:creationId xmlns:a16="http://schemas.microsoft.com/office/drawing/2014/main" id="{8BEEA280-6345-4C94-94BA-296A4062BCA5}"/>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202149CB-52C8-43D3-AB8F-D96A4FC0681C}"/>
              </a:ext>
            </a:extLst>
          </p:cNvPr>
          <p:cNvPicPr>
            <a:picLocks noChangeAspect="1"/>
          </p:cNvPicPr>
          <p:nvPr/>
        </p:nvPicPr>
        <p:blipFill>
          <a:blip r:embed="rId1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6764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graphicFrame>
        <p:nvGraphicFramePr>
          <p:cNvPr id="13" name="Diagramme 12">
            <a:extLst>
              <a:ext uri="{FF2B5EF4-FFF2-40B4-BE49-F238E27FC236}">
                <a16:creationId xmlns:a16="http://schemas.microsoft.com/office/drawing/2014/main" id="{EB2FA579-D678-4FF1-9BC0-BF4BEE67D323}"/>
              </a:ext>
            </a:extLst>
          </p:cNvPr>
          <p:cNvGraphicFramePr/>
          <p:nvPr>
            <p:extLst>
              <p:ext uri="{D42A27DB-BD31-4B8C-83A1-F6EECF244321}">
                <p14:modId xmlns:p14="http://schemas.microsoft.com/office/powerpoint/2010/main" val="382571772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1" name="Google Shape;121;p3" descr="A group of people with a infinity symbol&#10;&#10;Description automatically generated"/>
          <p:cNvPicPr preferRelativeResize="0"/>
          <p:nvPr/>
        </p:nvPicPr>
        <p:blipFill rotWithShape="1">
          <a:blip r:embed="rId8">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6" name="Diagramme 5">
            <a:extLst>
              <a:ext uri="{FF2B5EF4-FFF2-40B4-BE49-F238E27FC236}">
                <a16:creationId xmlns:a16="http://schemas.microsoft.com/office/drawing/2014/main" id="{BB2578EC-A1CA-4D6C-AA73-871DF1693018}"/>
              </a:ext>
            </a:extLst>
          </p:cNvPr>
          <p:cNvGraphicFramePr/>
          <p:nvPr>
            <p:extLst>
              <p:ext uri="{D42A27DB-BD31-4B8C-83A1-F6EECF244321}">
                <p14:modId xmlns:p14="http://schemas.microsoft.com/office/powerpoint/2010/main" val="1123710854"/>
              </p:ext>
            </p:extLst>
          </p:nvPr>
        </p:nvGraphicFramePr>
        <p:xfrm>
          <a:off x="1248229" y="1545367"/>
          <a:ext cx="9985828" cy="513921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7" name="Diagramme 6">
            <a:extLst>
              <a:ext uri="{FF2B5EF4-FFF2-40B4-BE49-F238E27FC236}">
                <a16:creationId xmlns:a16="http://schemas.microsoft.com/office/drawing/2014/main" id="{E3D058D8-55D3-44D4-9613-5E94478B26A3}"/>
              </a:ext>
            </a:extLst>
          </p:cNvPr>
          <p:cNvGraphicFramePr/>
          <p:nvPr>
            <p:extLst>
              <p:ext uri="{D42A27DB-BD31-4B8C-83A1-F6EECF244321}">
                <p14:modId xmlns:p14="http://schemas.microsoft.com/office/powerpoint/2010/main" val="3166063419"/>
              </p:ext>
            </p:extLst>
          </p:nvPr>
        </p:nvGraphicFramePr>
        <p:xfrm>
          <a:off x="5568528" y="3429000"/>
          <a:ext cx="1345230" cy="2141099"/>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8" name="ZoneTexte 7">
            <a:extLst>
              <a:ext uri="{FF2B5EF4-FFF2-40B4-BE49-F238E27FC236}">
                <a16:creationId xmlns:a16="http://schemas.microsoft.com/office/drawing/2014/main" id="{CD533BA1-2C6C-45FA-841B-33D0F94E59E9}"/>
              </a:ext>
            </a:extLst>
          </p:cNvPr>
          <p:cNvSpPr txBox="1"/>
          <p:nvPr/>
        </p:nvSpPr>
        <p:spPr>
          <a:xfrm>
            <a:off x="136069" y="5976700"/>
            <a:ext cx="4997634" cy="707886"/>
          </a:xfrm>
          <a:prstGeom prst="rect">
            <a:avLst/>
          </a:prstGeom>
          <a:noFill/>
        </p:spPr>
        <p:txBody>
          <a:bodyPr wrap="square" rtlCol="0">
            <a:spAutoFit/>
          </a:bodyPr>
          <a:lstStyle/>
          <a:p>
            <a:r>
              <a:rPr lang="fi-FI" sz="2000" b="1"/>
              <a:t>Sosiaalisten tietojen käsittely 
(Crick &amp; Dodge, 1994)</a:t>
            </a:r>
            <a:endParaRPr lang="fr-FR" sz="2000" b="1"/>
          </a:p>
        </p:txBody>
      </p:sp>
      <p:sp>
        <p:nvSpPr>
          <p:cNvPr id="9" name="Flèche : bas 8">
            <a:extLst>
              <a:ext uri="{FF2B5EF4-FFF2-40B4-BE49-F238E27FC236}">
                <a16:creationId xmlns:a16="http://schemas.microsoft.com/office/drawing/2014/main" id="{38D83373-9EEC-42DE-89AB-F330B815C856}"/>
              </a:ext>
            </a:extLst>
          </p:cNvPr>
          <p:cNvSpPr/>
          <p:nvPr/>
        </p:nvSpPr>
        <p:spPr>
          <a:xfrm>
            <a:off x="6162765" y="289896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85485041-2D8D-4983-B9D5-DDBEF188E09B}"/>
              </a:ext>
            </a:extLst>
          </p:cNvPr>
          <p:cNvSpPr/>
          <p:nvPr/>
        </p:nvSpPr>
        <p:spPr>
          <a:xfrm rot="18485965">
            <a:off x="5343112" y="340772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12122D12-D8F4-4A30-893E-A1A41662ACF8}"/>
              </a:ext>
            </a:extLst>
          </p:cNvPr>
          <p:cNvSpPr/>
          <p:nvPr/>
        </p:nvSpPr>
        <p:spPr>
          <a:xfrm rot="14257143">
            <a:off x="5343111" y="432630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D7D44F3B-DA14-4E66-8104-4A758F73BB10}"/>
              </a:ext>
            </a:extLst>
          </p:cNvPr>
          <p:cNvSpPr/>
          <p:nvPr/>
        </p:nvSpPr>
        <p:spPr>
          <a:xfrm rot="3237832">
            <a:off x="7104200" y="3460275"/>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58986FF6-3181-4B13-B717-86AA0AA1779B}"/>
              </a:ext>
            </a:extLst>
          </p:cNvPr>
          <p:cNvSpPr/>
          <p:nvPr/>
        </p:nvSpPr>
        <p:spPr>
          <a:xfrm rot="7495761">
            <a:off x="7024792" y="441980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9F0EE930-1D06-4CD0-9399-3B4C4BBE2D5E}"/>
              </a:ext>
            </a:extLst>
          </p:cNvPr>
          <p:cNvSpPr/>
          <p:nvPr/>
        </p:nvSpPr>
        <p:spPr>
          <a:xfrm>
            <a:off x="609600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078EA230-5145-4116-B09B-A6CF7F3A7012}"/>
              </a:ext>
            </a:extLst>
          </p:cNvPr>
          <p:cNvSpPr/>
          <p:nvPr/>
        </p:nvSpPr>
        <p:spPr>
          <a:xfrm rot="10800000">
            <a:off x="630936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bas 22">
            <a:extLst>
              <a:ext uri="{FF2B5EF4-FFF2-40B4-BE49-F238E27FC236}">
                <a16:creationId xmlns:a16="http://schemas.microsoft.com/office/drawing/2014/main" id="{ED7AB717-FAE2-4D75-939E-CD365E3E98A0}"/>
              </a:ext>
            </a:extLst>
          </p:cNvPr>
          <p:cNvSpPr/>
          <p:nvPr/>
        </p:nvSpPr>
        <p:spPr>
          <a:xfrm rot="18255745">
            <a:off x="7108705" y="426502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 bas 23">
            <a:extLst>
              <a:ext uri="{FF2B5EF4-FFF2-40B4-BE49-F238E27FC236}">
                <a16:creationId xmlns:a16="http://schemas.microsoft.com/office/drawing/2014/main" id="{D2FC8197-BFC1-41BE-8830-B0EAC7794A68}"/>
              </a:ext>
            </a:extLst>
          </p:cNvPr>
          <p:cNvSpPr/>
          <p:nvPr/>
        </p:nvSpPr>
        <p:spPr>
          <a:xfrm rot="7799112">
            <a:off x="5439631" y="3235381"/>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bas 24">
            <a:extLst>
              <a:ext uri="{FF2B5EF4-FFF2-40B4-BE49-F238E27FC236}">
                <a16:creationId xmlns:a16="http://schemas.microsoft.com/office/drawing/2014/main" id="{D989EC56-D1E6-493E-9E78-C5530840E06E}"/>
              </a:ext>
            </a:extLst>
          </p:cNvPr>
          <p:cNvSpPr/>
          <p:nvPr/>
        </p:nvSpPr>
        <p:spPr>
          <a:xfrm rot="3465576">
            <a:off x="5417133" y="443951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 bas 25">
            <a:extLst>
              <a:ext uri="{FF2B5EF4-FFF2-40B4-BE49-F238E27FC236}">
                <a16:creationId xmlns:a16="http://schemas.microsoft.com/office/drawing/2014/main" id="{1F706238-AC12-4CA0-B330-6DA729470F3A}"/>
              </a:ext>
            </a:extLst>
          </p:cNvPr>
          <p:cNvSpPr/>
          <p:nvPr/>
        </p:nvSpPr>
        <p:spPr>
          <a:xfrm rot="14024689">
            <a:off x="7021467" y="332529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 bas 26">
            <a:extLst>
              <a:ext uri="{FF2B5EF4-FFF2-40B4-BE49-F238E27FC236}">
                <a16:creationId xmlns:a16="http://schemas.microsoft.com/office/drawing/2014/main" id="{301B45E2-CBB0-4D62-8AC8-9D1C103C718E}"/>
              </a:ext>
            </a:extLst>
          </p:cNvPr>
          <p:cNvSpPr/>
          <p:nvPr/>
        </p:nvSpPr>
        <p:spPr>
          <a:xfrm rot="10800000">
            <a:off x="6341291" y="2907674"/>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courbe vers le haut 10">
            <a:extLst>
              <a:ext uri="{FF2B5EF4-FFF2-40B4-BE49-F238E27FC236}">
                <a16:creationId xmlns:a16="http://schemas.microsoft.com/office/drawing/2014/main" id="{6169A3E0-74B7-43ED-9CCD-6429033840B9}"/>
              </a:ext>
            </a:extLst>
          </p:cNvPr>
          <p:cNvSpPr/>
          <p:nvPr/>
        </p:nvSpPr>
        <p:spPr>
          <a:xfrm rot="1461623">
            <a:off x="4249611" y="608981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 name="Flèche : courbe vers le haut 29">
            <a:extLst>
              <a:ext uri="{FF2B5EF4-FFF2-40B4-BE49-F238E27FC236}">
                <a16:creationId xmlns:a16="http://schemas.microsoft.com/office/drawing/2014/main" id="{425EBF3D-CE15-4D86-979A-44DDF501715B}"/>
              </a:ext>
            </a:extLst>
          </p:cNvPr>
          <p:cNvSpPr/>
          <p:nvPr/>
        </p:nvSpPr>
        <p:spPr>
          <a:xfrm rot="12515705">
            <a:off x="6819913" y="170733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Flèche : virage 13">
            <a:extLst>
              <a:ext uri="{FF2B5EF4-FFF2-40B4-BE49-F238E27FC236}">
                <a16:creationId xmlns:a16="http://schemas.microsoft.com/office/drawing/2014/main" id="{3276F7B4-2886-4DDB-A8AD-606714F7B570}"/>
              </a:ext>
            </a:extLst>
          </p:cNvPr>
          <p:cNvSpPr/>
          <p:nvPr/>
        </p:nvSpPr>
        <p:spPr>
          <a:xfrm rot="17729294">
            <a:off x="3694674" y="2267747"/>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 name="Flèche : virage 33">
            <a:extLst>
              <a:ext uri="{FF2B5EF4-FFF2-40B4-BE49-F238E27FC236}">
                <a16:creationId xmlns:a16="http://schemas.microsoft.com/office/drawing/2014/main" id="{C3C759D2-1E43-48B4-98B4-E30994971E8E}"/>
              </a:ext>
            </a:extLst>
          </p:cNvPr>
          <p:cNvSpPr/>
          <p:nvPr/>
        </p:nvSpPr>
        <p:spPr>
          <a:xfrm rot="3856011">
            <a:off x="5193963" y="1542813"/>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 name="Google Shape;131;p3">
            <a:extLst>
              <a:ext uri="{FF2B5EF4-FFF2-40B4-BE49-F238E27FC236}">
                <a16:creationId xmlns:a16="http://schemas.microsoft.com/office/drawing/2014/main" id="{E050791F-0F12-F124-6ECC-5ADC4F92BC68}"/>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E6560816-A0C4-FB67-ED7D-97807C02EDF8}"/>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D51EE012-6819-0E43-7BB4-4C15D9823F0D}"/>
              </a:ext>
            </a:extLst>
          </p:cNvPr>
          <p:cNvPicPr>
            <a:picLocks noChangeAspect="1"/>
          </p:cNvPicPr>
          <p:nvPr/>
        </p:nvPicPr>
        <p:blipFill>
          <a:blip r:embed="rId1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06262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75475" y="6245033"/>
            <a:ext cx="481671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4"/>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5"/>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a:latin typeface="Calibri" panose="020F0502020204030204" pitchFamily="34" charset="0"/>
                <a:cs typeface="Calibri" panose="020F0502020204030204" pitchFamily="34" charset="0"/>
              </a:rPr>
              <a:t>Oho, katso! Peura!</a:t>
            </a:r>
          </a:p>
        </p:txBody>
      </p:sp>
      <p:sp>
        <p:nvSpPr>
          <p:cNvPr id="2" name="Google Shape;131;p3">
            <a:extLst>
              <a:ext uri="{FF2B5EF4-FFF2-40B4-BE49-F238E27FC236}">
                <a16:creationId xmlns:a16="http://schemas.microsoft.com/office/drawing/2014/main" id="{68C45101-C671-D1FB-2859-6C51AD9C4A98}"/>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5" name="Tekstin paikkamerkki 4">
            <a:extLst>
              <a:ext uri="{FF2B5EF4-FFF2-40B4-BE49-F238E27FC236}">
                <a16:creationId xmlns:a16="http://schemas.microsoft.com/office/drawing/2014/main" id="{44BC1D3D-0032-1C0E-CA12-C3DF114474A2}"/>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3F568DFC-DD8F-DA5D-8AEA-46F7E93D5328}"/>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90493" y="6245033"/>
            <a:ext cx="470169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4"/>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5"/>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400">
                <a:latin typeface="Calibri" panose="020F0502020204030204" pitchFamily="34" charset="0"/>
                <a:cs typeface="Calibri" panose="020F0502020204030204" pitchFamily="34" charset="0"/>
              </a:rPr>
              <a:t>Oho, katso! Peura!</a:t>
            </a:r>
          </a:p>
        </p:txBody>
      </p:sp>
      <p:sp>
        <p:nvSpPr>
          <p:cNvPr id="2" name="ZoneTexte 1">
            <a:extLst>
              <a:ext uri="{FF2B5EF4-FFF2-40B4-BE49-F238E27FC236}">
                <a16:creationId xmlns:a16="http://schemas.microsoft.com/office/drawing/2014/main" id="{FF576054-96EC-4010-9C76-5BF649933E8D}"/>
              </a:ext>
            </a:extLst>
          </p:cNvPr>
          <p:cNvSpPr txBox="1"/>
          <p:nvPr/>
        </p:nvSpPr>
        <p:spPr>
          <a:xfrm>
            <a:off x="4359798" y="1804990"/>
            <a:ext cx="2353518" cy="400110"/>
          </a:xfrm>
          <a:prstGeom prst="rect">
            <a:avLst/>
          </a:prstGeom>
          <a:noFill/>
        </p:spPr>
        <p:txBody>
          <a:bodyPr wrap="square" rtlCol="0">
            <a:spAutoFit/>
          </a:bodyPr>
          <a:lstStyle/>
          <a:p>
            <a:pPr algn="ctr"/>
            <a:r>
              <a:rPr lang="fr-FR" sz="2000">
                <a:latin typeface="Calibri" panose="020F0502020204030204" pitchFamily="34" charset="0"/>
                <a:cs typeface="Calibri" panose="020F0502020204030204" pitchFamily="34" charset="0"/>
              </a:rPr>
              <a:t>Huomion jakaminen</a:t>
            </a:r>
          </a:p>
        </p:txBody>
      </p:sp>
      <p:sp>
        <p:nvSpPr>
          <p:cNvPr id="14" name="ZoneTexte 13">
            <a:extLst>
              <a:ext uri="{FF2B5EF4-FFF2-40B4-BE49-F238E27FC236}">
                <a16:creationId xmlns:a16="http://schemas.microsoft.com/office/drawing/2014/main" id="{B06F34A3-F265-4978-987E-4F0F3DA48A6D}"/>
              </a:ext>
            </a:extLst>
          </p:cNvPr>
          <p:cNvSpPr txBox="1"/>
          <p:nvPr/>
        </p:nvSpPr>
        <p:spPr>
          <a:xfrm>
            <a:off x="8712356" y="1703711"/>
            <a:ext cx="2353518" cy="400110"/>
          </a:xfrm>
          <a:prstGeom prst="rect">
            <a:avLst/>
          </a:prstGeom>
          <a:noFill/>
        </p:spPr>
        <p:txBody>
          <a:bodyPr wrap="square" rtlCol="0">
            <a:spAutoFit/>
          </a:bodyPr>
          <a:lstStyle/>
          <a:p>
            <a:pPr algn="ctr"/>
            <a:r>
              <a:rPr lang="fr-FR" sz="2000">
                <a:latin typeface="Calibri" panose="020F0502020204030204" pitchFamily="34" charset="0"/>
                <a:cs typeface="Calibri" panose="020F0502020204030204" pitchFamily="34" charset="0"/>
              </a:rPr>
              <a:t>Puhuttu kieli</a:t>
            </a:r>
          </a:p>
        </p:txBody>
      </p:sp>
      <p:sp>
        <p:nvSpPr>
          <p:cNvPr id="15" name="ZoneTexte 14">
            <a:extLst>
              <a:ext uri="{FF2B5EF4-FFF2-40B4-BE49-F238E27FC236}">
                <a16:creationId xmlns:a16="http://schemas.microsoft.com/office/drawing/2014/main" id="{51EB14D6-9F62-4630-96FC-733326BA4F01}"/>
              </a:ext>
            </a:extLst>
          </p:cNvPr>
          <p:cNvSpPr txBox="1"/>
          <p:nvPr/>
        </p:nvSpPr>
        <p:spPr>
          <a:xfrm>
            <a:off x="3773348" y="3567896"/>
            <a:ext cx="2353518" cy="707886"/>
          </a:xfrm>
          <a:prstGeom prst="rect">
            <a:avLst/>
          </a:prstGeom>
          <a:noFill/>
        </p:spPr>
        <p:txBody>
          <a:bodyPr wrap="square" rtlCol="0">
            <a:spAutoFit/>
          </a:bodyPr>
          <a:lstStyle/>
          <a:p>
            <a:pPr algn="ctr"/>
            <a:r>
              <a:rPr lang="fr-FR" sz="2000">
                <a:latin typeface="Calibri" panose="020F0502020204030204" pitchFamily="34" charset="0"/>
                <a:cs typeface="Calibri" panose="020F0502020204030204" pitchFamily="34" charset="0"/>
              </a:rPr>
              <a:t>Toimeenpaneva toiminta</a:t>
            </a:r>
          </a:p>
        </p:txBody>
      </p:sp>
      <p:cxnSp>
        <p:nvCxnSpPr>
          <p:cNvPr id="5" name="Connecteur droit avec flèche 4">
            <a:extLst>
              <a:ext uri="{FF2B5EF4-FFF2-40B4-BE49-F238E27FC236}">
                <a16:creationId xmlns:a16="http://schemas.microsoft.com/office/drawing/2014/main" id="{6E968659-1E50-4398-AC34-EFB58BC4753A}"/>
              </a:ext>
            </a:extLst>
          </p:cNvPr>
          <p:cNvCxnSpPr/>
          <p:nvPr/>
        </p:nvCxnSpPr>
        <p:spPr>
          <a:xfrm flipH="1">
            <a:off x="5183206" y="2349661"/>
            <a:ext cx="363045" cy="1079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Google Shape;131;p3">
            <a:extLst>
              <a:ext uri="{FF2B5EF4-FFF2-40B4-BE49-F238E27FC236}">
                <a16:creationId xmlns:a16="http://schemas.microsoft.com/office/drawing/2014/main" id="{B5B7ECF5-BEDC-91A5-B609-026046F4D69D}"/>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7" name="Tekstin paikkamerkki 6">
            <a:extLst>
              <a:ext uri="{FF2B5EF4-FFF2-40B4-BE49-F238E27FC236}">
                <a16:creationId xmlns:a16="http://schemas.microsoft.com/office/drawing/2014/main" id="{6FB676E4-57A6-65C5-5E10-9F13FF505FA2}"/>
              </a:ext>
            </a:extLst>
          </p:cNvPr>
          <p:cNvSpPr>
            <a:spLocks noGrp="1"/>
          </p:cNvSpPr>
          <p:nvPr>
            <p:ph type="body" idx="1"/>
          </p:nvPr>
        </p:nvSpPr>
        <p:spPr/>
        <p:txBody>
          <a:bodyPr/>
          <a:lstStyle/>
          <a:p>
            <a:endParaRPr lang="fi-FI"/>
          </a:p>
        </p:txBody>
      </p:sp>
      <p:pic>
        <p:nvPicPr>
          <p:cNvPr id="8" name="Kuva 7">
            <a:extLst>
              <a:ext uri="{FF2B5EF4-FFF2-40B4-BE49-F238E27FC236}">
                <a16:creationId xmlns:a16="http://schemas.microsoft.com/office/drawing/2014/main" id="{99D11327-5057-EA1F-291B-E42C29119C97}"/>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85746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03587" y="6158769"/>
            <a:ext cx="4888599" cy="379503"/>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pSp>
        <p:nvGrpSpPr>
          <p:cNvPr id="14" name="Groupe 13">
            <a:extLst>
              <a:ext uri="{FF2B5EF4-FFF2-40B4-BE49-F238E27FC236}">
                <a16:creationId xmlns:a16="http://schemas.microsoft.com/office/drawing/2014/main" id="{26666354-B002-4BDC-978E-4FCFD4B5CCDF}"/>
              </a:ext>
            </a:extLst>
          </p:cNvPr>
          <p:cNvGrpSpPr/>
          <p:nvPr/>
        </p:nvGrpSpPr>
        <p:grpSpPr>
          <a:xfrm>
            <a:off x="780916" y="758813"/>
            <a:ext cx="8128000" cy="5750174"/>
            <a:chOff x="780916" y="758813"/>
            <a:chExt cx="8128000" cy="5750174"/>
          </a:xfrm>
        </p:grpSpPr>
        <p:graphicFrame>
          <p:nvGraphicFramePr>
            <p:cNvPr id="15" name="Diagramme 14">
              <a:extLst>
                <a:ext uri="{FF2B5EF4-FFF2-40B4-BE49-F238E27FC236}">
                  <a16:creationId xmlns:a16="http://schemas.microsoft.com/office/drawing/2014/main" id="{724D2AAB-B3BE-40BE-8049-562957782759}"/>
                </a:ext>
              </a:extLst>
            </p:cNvPr>
            <p:cNvGraphicFramePr/>
            <p:nvPr>
              <p:extLst>
                <p:ext uri="{D42A27DB-BD31-4B8C-83A1-F6EECF244321}">
                  <p14:modId xmlns:p14="http://schemas.microsoft.com/office/powerpoint/2010/main" val="1478127927"/>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6" name="Image 15" descr="Une image contenant jouet, dessin humoristique, Animation, figurine&#10;&#10;Description générée automatiquement">
              <a:extLst>
                <a:ext uri="{FF2B5EF4-FFF2-40B4-BE49-F238E27FC236}">
                  <a16:creationId xmlns:a16="http://schemas.microsoft.com/office/drawing/2014/main" id="{9FCB5178-C021-429D-B192-4CA55276622F}"/>
                </a:ext>
              </a:extLst>
            </p:cNvPr>
            <p:cNvPicPr>
              <a:picLocks noChangeAspect="1"/>
            </p:cNvPicPr>
            <p:nvPr/>
          </p:nvPicPr>
          <p:blipFill>
            <a:blip r:embed="rId9"/>
            <a:stretch>
              <a:fillRect/>
            </a:stretch>
          </p:blipFill>
          <p:spPr>
            <a:xfrm>
              <a:off x="1015542" y="3664987"/>
              <a:ext cx="3740697" cy="2844000"/>
            </a:xfrm>
            <a:prstGeom prst="rect">
              <a:avLst/>
            </a:prstGeom>
          </p:spPr>
        </p:pic>
      </p:grpSp>
      <p:graphicFrame>
        <p:nvGraphicFramePr>
          <p:cNvPr id="4" name="Diagramme 3">
            <a:extLst>
              <a:ext uri="{FF2B5EF4-FFF2-40B4-BE49-F238E27FC236}">
                <a16:creationId xmlns:a16="http://schemas.microsoft.com/office/drawing/2014/main" id="{57E2A834-C9C8-4FD1-8BBB-DE2FB1A0B73D}"/>
              </a:ext>
            </a:extLst>
          </p:cNvPr>
          <p:cNvGraphicFramePr/>
          <p:nvPr>
            <p:extLst>
              <p:ext uri="{D42A27DB-BD31-4B8C-83A1-F6EECF244321}">
                <p14:modId xmlns:p14="http://schemas.microsoft.com/office/powerpoint/2010/main" val="3671753521"/>
              </p:ext>
            </p:extLst>
          </p:nvPr>
        </p:nvGraphicFramePr>
        <p:xfrm>
          <a:off x="6792145" y="2104044"/>
          <a:ext cx="2509327" cy="258383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Flèche : droite 6">
            <a:extLst>
              <a:ext uri="{FF2B5EF4-FFF2-40B4-BE49-F238E27FC236}">
                <a16:creationId xmlns:a16="http://schemas.microsoft.com/office/drawing/2014/main" id="{77DF1B27-138F-44D5-8634-76C6E39B4009}"/>
              </a:ext>
            </a:extLst>
          </p:cNvPr>
          <p:cNvSpPr/>
          <p:nvPr/>
        </p:nvSpPr>
        <p:spPr>
          <a:xfrm>
            <a:off x="4308211" y="2847371"/>
            <a:ext cx="2183290" cy="34564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égende : double flèche courbée 8">
            <a:extLst>
              <a:ext uri="{FF2B5EF4-FFF2-40B4-BE49-F238E27FC236}">
                <a16:creationId xmlns:a16="http://schemas.microsoft.com/office/drawing/2014/main" id="{84B6DEF5-7D82-4380-82E5-D1AE4DB71F74}"/>
              </a:ext>
            </a:extLst>
          </p:cNvPr>
          <p:cNvSpPr/>
          <p:nvPr/>
        </p:nvSpPr>
        <p:spPr>
          <a:xfrm rot="16200000">
            <a:off x="6270783" y="1585997"/>
            <a:ext cx="3077438" cy="3427004"/>
          </a:xfrm>
          <a:prstGeom prst="borderCallout3">
            <a:avLst>
              <a:gd name="adj1" fmla="val 18750"/>
              <a:gd name="adj2" fmla="val -8333"/>
              <a:gd name="adj3" fmla="val 18750"/>
              <a:gd name="adj4" fmla="val -16667"/>
              <a:gd name="adj5" fmla="val 26449"/>
              <a:gd name="adj6" fmla="val -16667"/>
              <a:gd name="adj7" fmla="val 62238"/>
              <a:gd name="adj8" fmla="val -12270"/>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1FFB23C-E215-410F-9A1D-629A0104CC96}"/>
              </a:ext>
            </a:extLst>
          </p:cNvPr>
          <p:cNvSpPr txBox="1"/>
          <p:nvPr/>
        </p:nvSpPr>
        <p:spPr>
          <a:xfrm>
            <a:off x="8354251" y="5195669"/>
            <a:ext cx="2745897" cy="923330"/>
          </a:xfrm>
          <a:prstGeom prst="rect">
            <a:avLst/>
          </a:prstGeom>
          <a:noFill/>
        </p:spPr>
        <p:txBody>
          <a:bodyPr wrap="square" rtlCol="0">
            <a:spAutoFit/>
          </a:bodyPr>
          <a:lstStyle/>
          <a:p>
            <a:pPr algn="ctr"/>
            <a:r>
              <a:rPr lang="fi-FI" sz="1800">
                <a:latin typeface="Calibri" panose="020F0502020204030204" pitchFamily="34" charset="0"/>
                <a:cs typeface="Calibri" panose="020F0502020204030204" pitchFamily="34" charset="0"/>
              </a:rPr>
              <a:t>Määritellään kulttuuristen ja sosiaalisten olosuhteiden perusteella</a:t>
            </a:r>
            <a:endParaRPr lang="fr-FR" sz="1800">
              <a:latin typeface="Calibri" panose="020F0502020204030204" pitchFamily="34" charset="0"/>
              <a:cs typeface="Calibri" panose="020F0502020204030204" pitchFamily="34" charset="0"/>
            </a:endParaRPr>
          </a:p>
        </p:txBody>
      </p:sp>
      <p:sp>
        <p:nvSpPr>
          <p:cNvPr id="2" name="Google Shape;131;p3">
            <a:extLst>
              <a:ext uri="{FF2B5EF4-FFF2-40B4-BE49-F238E27FC236}">
                <a16:creationId xmlns:a16="http://schemas.microsoft.com/office/drawing/2014/main" id="{384B5A00-5A8F-572C-2611-155788055C31}"/>
              </a:ext>
            </a:extLst>
          </p:cNvPr>
          <p:cNvSpPr/>
          <p:nvPr/>
        </p:nvSpPr>
        <p:spPr>
          <a:xfrm>
            <a:off x="2050775" y="307178"/>
            <a:ext cx="7566568" cy="111027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800" b="1">
                <a:solidFill>
                  <a:srgbClr val="674EA7"/>
                </a:solidFill>
                <a:latin typeface="Calibri"/>
                <a:ea typeface="Calibri"/>
                <a:cs typeface="Calibri"/>
                <a:sym typeface="Calibri"/>
              </a:rPr>
              <a:t>Moduuli 6 Monimuotoiset viestinnälliset keinot</a:t>
            </a:r>
          </a:p>
          <a:p>
            <a:r>
              <a:rPr lang="fi-FI" sz="2800" b="1">
                <a:effectLst/>
                <a:latin typeface="Calibri" panose="020F0502020204030204" pitchFamily="34" charset="0"/>
                <a:ea typeface="Calibri" panose="020F0502020204030204" pitchFamily="34" charset="0"/>
                <a:cs typeface="Calibri" panose="020F0502020204030204" pitchFamily="34" charset="0"/>
              </a:rPr>
              <a:t>Luku 5. Sosiaalinen vuorovaikutus</a:t>
            </a:r>
          </a:p>
          <a:p>
            <a:pPr marL="0" lvl="0" indent="0" algn="l" rtl="0">
              <a:lnSpc>
                <a:spcPct val="110000"/>
              </a:lnSpc>
              <a:spcBef>
                <a:spcPts val="0"/>
              </a:spcBef>
              <a:spcAft>
                <a:spcPts val="0"/>
              </a:spcAft>
              <a:buClr>
                <a:srgbClr val="674EA7"/>
              </a:buClr>
              <a:buSzPts val="4000"/>
              <a:buFont typeface="Calibri"/>
              <a:buNone/>
            </a:pPr>
            <a:endParaRPr lang="fi-FI" sz="2800" b="1">
              <a:solidFill>
                <a:srgbClr val="674EA7"/>
              </a:solidFill>
              <a:latin typeface="Calibri"/>
              <a:ea typeface="Calibri"/>
              <a:cs typeface="Calibri"/>
              <a:sym typeface="Calibri"/>
            </a:endParaRPr>
          </a:p>
          <a:p>
            <a:pPr marL="0" lvl="0" indent="0" algn="l" rtl="0">
              <a:lnSpc>
                <a:spcPct val="110000"/>
              </a:lnSpc>
              <a:spcBef>
                <a:spcPts val="0"/>
              </a:spcBef>
              <a:spcAft>
                <a:spcPts val="0"/>
              </a:spcAft>
              <a:buClr>
                <a:srgbClr val="674EA7"/>
              </a:buClr>
              <a:buSzPts val="4000"/>
              <a:buFont typeface="Calibri"/>
              <a:buNone/>
            </a:pPr>
            <a:endParaRPr sz="1600">
              <a:solidFill>
                <a:schemeClr val="dk1"/>
              </a:solidFill>
              <a:latin typeface="Arial"/>
              <a:ea typeface="Arial"/>
              <a:cs typeface="Arial"/>
              <a:sym typeface="Arial"/>
            </a:endParaRPr>
          </a:p>
        </p:txBody>
      </p:sp>
      <p:sp>
        <p:nvSpPr>
          <p:cNvPr id="5" name="Tekstin paikkamerkki 4">
            <a:extLst>
              <a:ext uri="{FF2B5EF4-FFF2-40B4-BE49-F238E27FC236}">
                <a16:creationId xmlns:a16="http://schemas.microsoft.com/office/drawing/2014/main" id="{E3E6459C-1298-13A1-0008-9D800F03F729}"/>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A9E46EF9-D545-F6D4-71AA-9ED2A4228EDE}"/>
              </a:ext>
            </a:extLst>
          </p:cNvPr>
          <p:cNvPicPr>
            <a:picLocks noChangeAspect="1"/>
          </p:cNvPicPr>
          <p:nvPr/>
        </p:nvPicPr>
        <p:blipFill>
          <a:blip r:embed="rId1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865898269"/>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660A03AD-7ED5-4AA9-B5D1-31009588917D}">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10</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AdornVTI</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revision>1</cp:revision>
  <dcterms:created xsi:type="dcterms:W3CDTF">2023-11-23T08:37:25Z</dcterms:created>
  <dcterms:modified xsi:type="dcterms:W3CDTF">2024-12-09T14:45:28Z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