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7"/>
  </p:notesMasterIdLst>
  <p:sldIdLst>
    <p:sldId id="256" r:id="rId5"/>
    <p:sldId id="305" r:id="rId6"/>
    <p:sldId id="261" r:id="rId7"/>
    <p:sldId id="263" r:id="rId8"/>
    <p:sldId id="295" r:id="rId9"/>
    <p:sldId id="287" r:id="rId10"/>
    <p:sldId id="288" r:id="rId11"/>
    <p:sldId id="289" r:id="rId12"/>
    <p:sldId id="290" r:id="rId13"/>
    <p:sldId id="291" r:id="rId14"/>
    <p:sldId id="292" r:id="rId15"/>
    <p:sldId id="293" r:id="rId16"/>
    <p:sldId id="294" r:id="rId17"/>
    <p:sldId id="286" r:id="rId18"/>
    <p:sldId id="296" r:id="rId19"/>
    <p:sldId id="297" r:id="rId20"/>
    <p:sldId id="298" r:id="rId21"/>
    <p:sldId id="299" r:id="rId22"/>
    <p:sldId id="300" r:id="rId23"/>
    <p:sldId id="301" r:id="rId24"/>
    <p:sldId id="302" r:id="rId25"/>
    <p:sldId id="304"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305"/>
            <p14:sldId id="261"/>
            <p14:sldId id="263"/>
          </p14:sldIdLst>
        </p14:section>
        <p14:section name="Section sans titre" id="{3BF96D62-0261-4BD7-9F14-3FBCCEE910C5}">
          <p14:sldIdLst>
            <p14:sldId id="295"/>
            <p14:sldId id="287"/>
            <p14:sldId id="288"/>
            <p14:sldId id="289"/>
            <p14:sldId id="290"/>
            <p14:sldId id="291"/>
            <p14:sldId id="292"/>
            <p14:sldId id="293"/>
            <p14:sldId id="294"/>
            <p14:sldId id="286"/>
            <p14:sldId id="296"/>
            <p14:sldId id="297"/>
            <p14:sldId id="298"/>
            <p14:sldId id="299"/>
            <p14:sldId id="300"/>
            <p14:sldId id="301"/>
            <p14:sldId id="302"/>
            <p14:sldId id="304"/>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391A32-4DEF-4942-B652-3AF5CC87ADA2}" v="7" dt="2024-12-09T14:30:16.91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2"/>
    <p:restoredTop sz="80979"/>
  </p:normalViewPr>
  <p:slideViewPr>
    <p:cSldViewPr snapToGrid="0">
      <p:cViewPr varScale="1">
        <p:scale>
          <a:sx n="131" d="100"/>
          <a:sy n="131" d="100"/>
        </p:scale>
        <p:origin x="1638"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jala Krista" userId="S::krista.ojala_kvps.fi#ext#@univreimsfr.onmicrosoft.com::797ec746-e881-4d1e-aaac-959b83d8fa87" providerId="AD" clId="Web-{DA32EDAE-B142-797B-716C-6373A64D3BE6}"/>
    <pc:docChg chg="mod modSld modMainMaster">
      <pc:chgData name="Ojala Krista" userId="S::krista.ojala_kvps.fi#ext#@univreimsfr.onmicrosoft.com::797ec746-e881-4d1e-aaac-959b83d8fa87" providerId="AD" clId="Web-{DA32EDAE-B142-797B-716C-6373A64D3BE6}" dt="2024-11-28T14:36:35.150" v="2"/>
      <pc:docMkLst>
        <pc:docMk/>
      </pc:docMkLst>
      <pc:sldChg chg="addSp modSp">
        <pc:chgData name="Ojala Krista" userId="S::krista.ojala_kvps.fi#ext#@univreimsfr.onmicrosoft.com::797ec746-e881-4d1e-aaac-959b83d8fa87" providerId="AD" clId="Web-{DA32EDAE-B142-797B-716C-6373A64D3BE6}" dt="2024-11-28T14:36:22.791" v="0"/>
        <pc:sldMkLst>
          <pc:docMk/>
          <pc:sldMk cId="0" sldId="256"/>
        </pc:sldMkLst>
        <pc:spChg chg="add mod">
          <ac:chgData name="Ojala Krista" userId="S::krista.ojala_kvps.fi#ext#@univreimsfr.onmicrosoft.com::797ec746-e881-4d1e-aaac-959b83d8fa87" providerId="AD" clId="Web-{DA32EDAE-B142-797B-716C-6373A64D3BE6}" dt="2024-11-28T14:36:22.791" v="0"/>
          <ac:spMkLst>
            <pc:docMk/>
            <pc:sldMk cId="0" sldId="256"/>
            <ac:spMk id="2" creationId="{B2CB71FF-989D-31AD-5307-B6F08AA4FAF8}"/>
          </ac:spMkLst>
        </pc:spChg>
      </pc:sldChg>
      <pc:sldChg chg="delSp modSp">
        <pc:chgData name="Ojala Krista" userId="S::krista.ojala_kvps.fi#ext#@univreimsfr.onmicrosoft.com::797ec746-e881-4d1e-aaac-959b83d8fa87" providerId="AD" clId="Web-{DA32EDAE-B142-797B-716C-6373A64D3BE6}" dt="2024-11-28T14:36:29.197" v="1"/>
        <pc:sldMkLst>
          <pc:docMk/>
          <pc:sldMk cId="1608186336" sldId="261"/>
        </pc:sldMkLst>
        <pc:spChg chg="mod">
          <ac:chgData name="Ojala Krista" userId="S::krista.ojala_kvps.fi#ext#@univreimsfr.onmicrosoft.com::797ec746-e881-4d1e-aaac-959b83d8fa87" providerId="AD" clId="Web-{DA32EDAE-B142-797B-716C-6373A64D3BE6}" dt="2024-11-28T14:36:29.197" v="1"/>
          <ac:spMkLst>
            <pc:docMk/>
            <pc:sldMk cId="1608186336" sldId="261"/>
            <ac:spMk id="113" creationId="{00000000-0000-0000-0000-000000000000}"/>
          </ac:spMkLst>
        </pc:spChg>
        <pc:spChg chg="del">
          <ac:chgData name="Ojala Krista" userId="S::krista.ojala_kvps.fi#ext#@univreimsfr.onmicrosoft.com::797ec746-e881-4d1e-aaac-959b83d8fa87" providerId="AD" clId="Web-{DA32EDAE-B142-797B-716C-6373A64D3BE6}" dt="2024-11-28T14:36:29.197" v="1"/>
          <ac:spMkLst>
            <pc:docMk/>
            <pc:sldMk cId="1608186336" sldId="261"/>
            <ac:spMk id="114" creationId="{00000000-0000-0000-0000-000000000000}"/>
          </ac:spMkLst>
        </pc:spChg>
      </pc:sldChg>
      <pc:sldChg chg="delSp modSp">
        <pc:chgData name="Ojala Krista" userId="S::krista.ojala_kvps.fi#ext#@univreimsfr.onmicrosoft.com::797ec746-e881-4d1e-aaac-959b83d8fa87" providerId="AD" clId="Web-{DA32EDAE-B142-797B-716C-6373A64D3BE6}" dt="2024-11-28T14:36:29.197" v="1"/>
        <pc:sldMkLst>
          <pc:docMk/>
          <pc:sldMk cId="1314171282" sldId="263"/>
        </pc:sldMkLst>
        <pc:spChg chg="mod">
          <ac:chgData name="Ojala Krista" userId="S::krista.ojala_kvps.fi#ext#@univreimsfr.onmicrosoft.com::797ec746-e881-4d1e-aaac-959b83d8fa87" providerId="AD" clId="Web-{DA32EDAE-B142-797B-716C-6373A64D3BE6}" dt="2024-11-28T14:36:29.197" v="1"/>
          <ac:spMkLst>
            <pc:docMk/>
            <pc:sldMk cId="1314171282" sldId="263"/>
            <ac:spMk id="113" creationId="{00000000-0000-0000-0000-000000000000}"/>
          </ac:spMkLst>
        </pc:spChg>
        <pc:spChg chg="del">
          <ac:chgData name="Ojala Krista" userId="S::krista.ojala_kvps.fi#ext#@univreimsfr.onmicrosoft.com::797ec746-e881-4d1e-aaac-959b83d8fa87" providerId="AD" clId="Web-{DA32EDAE-B142-797B-716C-6373A64D3BE6}" dt="2024-11-28T14:36:29.197" v="1"/>
          <ac:spMkLst>
            <pc:docMk/>
            <pc:sldMk cId="1314171282" sldId="263"/>
            <ac:spMk id="114" creationId="{00000000-0000-0000-0000-000000000000}"/>
          </ac:spMkLst>
        </pc:spChg>
      </pc:sldChg>
      <pc:sldChg chg="delSp modSp">
        <pc:chgData name="Ojala Krista" userId="S::krista.ojala_kvps.fi#ext#@univreimsfr.onmicrosoft.com::797ec746-e881-4d1e-aaac-959b83d8fa87" providerId="AD" clId="Web-{DA32EDAE-B142-797B-716C-6373A64D3BE6}" dt="2024-11-28T14:36:29.197" v="1"/>
        <pc:sldMkLst>
          <pc:docMk/>
          <pc:sldMk cId="71950078" sldId="286"/>
        </pc:sldMkLst>
        <pc:spChg chg="mod">
          <ac:chgData name="Ojala Krista" userId="S::krista.ojala_kvps.fi#ext#@univreimsfr.onmicrosoft.com::797ec746-e881-4d1e-aaac-959b83d8fa87" providerId="AD" clId="Web-{DA32EDAE-B142-797B-716C-6373A64D3BE6}" dt="2024-11-28T14:36:29.197" v="1"/>
          <ac:spMkLst>
            <pc:docMk/>
            <pc:sldMk cId="71950078" sldId="286"/>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71950078" sldId="286"/>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2660627334" sldId="287"/>
        </pc:sldMkLst>
        <pc:spChg chg="mod">
          <ac:chgData name="Ojala Krista" userId="S::krista.ojala_kvps.fi#ext#@univreimsfr.onmicrosoft.com::797ec746-e881-4d1e-aaac-959b83d8fa87" providerId="AD" clId="Web-{DA32EDAE-B142-797B-716C-6373A64D3BE6}" dt="2024-11-28T14:36:29.197" v="1"/>
          <ac:spMkLst>
            <pc:docMk/>
            <pc:sldMk cId="2660627334" sldId="287"/>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2660627334" sldId="287"/>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3185774598" sldId="288"/>
        </pc:sldMkLst>
        <pc:spChg chg="mod">
          <ac:chgData name="Ojala Krista" userId="S::krista.ojala_kvps.fi#ext#@univreimsfr.onmicrosoft.com::797ec746-e881-4d1e-aaac-959b83d8fa87" providerId="AD" clId="Web-{DA32EDAE-B142-797B-716C-6373A64D3BE6}" dt="2024-11-28T14:36:29.197" v="1"/>
          <ac:spMkLst>
            <pc:docMk/>
            <pc:sldMk cId="3185774598" sldId="288"/>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3185774598" sldId="288"/>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4213748615" sldId="289"/>
        </pc:sldMkLst>
        <pc:spChg chg="mod">
          <ac:chgData name="Ojala Krista" userId="S::krista.ojala_kvps.fi#ext#@univreimsfr.onmicrosoft.com::797ec746-e881-4d1e-aaac-959b83d8fa87" providerId="AD" clId="Web-{DA32EDAE-B142-797B-716C-6373A64D3BE6}" dt="2024-11-28T14:36:29.197" v="1"/>
          <ac:spMkLst>
            <pc:docMk/>
            <pc:sldMk cId="4213748615" sldId="289"/>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4213748615" sldId="289"/>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2149428547" sldId="290"/>
        </pc:sldMkLst>
        <pc:spChg chg="mod">
          <ac:chgData name="Ojala Krista" userId="S::krista.ojala_kvps.fi#ext#@univreimsfr.onmicrosoft.com::797ec746-e881-4d1e-aaac-959b83d8fa87" providerId="AD" clId="Web-{DA32EDAE-B142-797B-716C-6373A64D3BE6}" dt="2024-11-28T14:36:29.197" v="1"/>
          <ac:spMkLst>
            <pc:docMk/>
            <pc:sldMk cId="2149428547" sldId="290"/>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2149428547" sldId="290"/>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253695700" sldId="291"/>
        </pc:sldMkLst>
        <pc:spChg chg="mod">
          <ac:chgData name="Ojala Krista" userId="S::krista.ojala_kvps.fi#ext#@univreimsfr.onmicrosoft.com::797ec746-e881-4d1e-aaac-959b83d8fa87" providerId="AD" clId="Web-{DA32EDAE-B142-797B-716C-6373A64D3BE6}" dt="2024-11-28T14:36:29.197" v="1"/>
          <ac:spMkLst>
            <pc:docMk/>
            <pc:sldMk cId="1253695700" sldId="291"/>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253695700" sldId="291"/>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211492391" sldId="292"/>
        </pc:sldMkLst>
        <pc:spChg chg="mod">
          <ac:chgData name="Ojala Krista" userId="S::krista.ojala_kvps.fi#ext#@univreimsfr.onmicrosoft.com::797ec746-e881-4d1e-aaac-959b83d8fa87" providerId="AD" clId="Web-{DA32EDAE-B142-797B-716C-6373A64D3BE6}" dt="2024-11-28T14:36:29.197" v="1"/>
          <ac:spMkLst>
            <pc:docMk/>
            <pc:sldMk cId="211492391" sldId="292"/>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211492391" sldId="292"/>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908976466" sldId="293"/>
        </pc:sldMkLst>
        <pc:spChg chg="mod">
          <ac:chgData name="Ojala Krista" userId="S::krista.ojala_kvps.fi#ext#@univreimsfr.onmicrosoft.com::797ec746-e881-4d1e-aaac-959b83d8fa87" providerId="AD" clId="Web-{DA32EDAE-B142-797B-716C-6373A64D3BE6}" dt="2024-11-28T14:36:29.197" v="1"/>
          <ac:spMkLst>
            <pc:docMk/>
            <pc:sldMk cId="1908976466" sldId="293"/>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908976466" sldId="293"/>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677173550" sldId="294"/>
        </pc:sldMkLst>
        <pc:spChg chg="mod">
          <ac:chgData name="Ojala Krista" userId="S::krista.ojala_kvps.fi#ext#@univreimsfr.onmicrosoft.com::797ec746-e881-4d1e-aaac-959b83d8fa87" providerId="AD" clId="Web-{DA32EDAE-B142-797B-716C-6373A64D3BE6}" dt="2024-11-28T14:36:29.197" v="1"/>
          <ac:spMkLst>
            <pc:docMk/>
            <pc:sldMk cId="1677173550" sldId="294"/>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677173550" sldId="294"/>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4137831345" sldId="295"/>
        </pc:sldMkLst>
        <pc:spChg chg="mod">
          <ac:chgData name="Ojala Krista" userId="S::krista.ojala_kvps.fi#ext#@univreimsfr.onmicrosoft.com::797ec746-e881-4d1e-aaac-959b83d8fa87" providerId="AD" clId="Web-{DA32EDAE-B142-797B-716C-6373A64D3BE6}" dt="2024-11-28T14:36:29.197" v="1"/>
          <ac:spMkLst>
            <pc:docMk/>
            <pc:sldMk cId="4137831345" sldId="295"/>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4137831345" sldId="295"/>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792636544" sldId="296"/>
        </pc:sldMkLst>
        <pc:spChg chg="mod">
          <ac:chgData name="Ojala Krista" userId="S::krista.ojala_kvps.fi#ext#@univreimsfr.onmicrosoft.com::797ec746-e881-4d1e-aaac-959b83d8fa87" providerId="AD" clId="Web-{DA32EDAE-B142-797B-716C-6373A64D3BE6}" dt="2024-11-28T14:36:29.197" v="1"/>
          <ac:spMkLst>
            <pc:docMk/>
            <pc:sldMk cId="1792636544" sldId="296"/>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792636544" sldId="296"/>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767532069" sldId="297"/>
        </pc:sldMkLst>
        <pc:spChg chg="mod">
          <ac:chgData name="Ojala Krista" userId="S::krista.ojala_kvps.fi#ext#@univreimsfr.onmicrosoft.com::797ec746-e881-4d1e-aaac-959b83d8fa87" providerId="AD" clId="Web-{DA32EDAE-B142-797B-716C-6373A64D3BE6}" dt="2024-11-28T14:36:29.197" v="1"/>
          <ac:spMkLst>
            <pc:docMk/>
            <pc:sldMk cId="767532069" sldId="297"/>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767532069" sldId="297"/>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681834151" sldId="298"/>
        </pc:sldMkLst>
        <pc:spChg chg="mod">
          <ac:chgData name="Ojala Krista" userId="S::krista.ojala_kvps.fi#ext#@univreimsfr.onmicrosoft.com::797ec746-e881-4d1e-aaac-959b83d8fa87" providerId="AD" clId="Web-{DA32EDAE-B142-797B-716C-6373A64D3BE6}" dt="2024-11-28T14:36:29.197" v="1"/>
          <ac:spMkLst>
            <pc:docMk/>
            <pc:sldMk cId="681834151" sldId="298"/>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681834151" sldId="298"/>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649232435" sldId="299"/>
        </pc:sldMkLst>
        <pc:spChg chg="mod">
          <ac:chgData name="Ojala Krista" userId="S::krista.ojala_kvps.fi#ext#@univreimsfr.onmicrosoft.com::797ec746-e881-4d1e-aaac-959b83d8fa87" providerId="AD" clId="Web-{DA32EDAE-B142-797B-716C-6373A64D3BE6}" dt="2024-11-28T14:36:29.197" v="1"/>
          <ac:spMkLst>
            <pc:docMk/>
            <pc:sldMk cId="1649232435" sldId="299"/>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649232435" sldId="299"/>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3881805125" sldId="300"/>
        </pc:sldMkLst>
        <pc:spChg chg="mod">
          <ac:chgData name="Ojala Krista" userId="S::krista.ojala_kvps.fi#ext#@univreimsfr.onmicrosoft.com::797ec746-e881-4d1e-aaac-959b83d8fa87" providerId="AD" clId="Web-{DA32EDAE-B142-797B-716C-6373A64D3BE6}" dt="2024-11-28T14:36:29.197" v="1"/>
          <ac:spMkLst>
            <pc:docMk/>
            <pc:sldMk cId="3881805125" sldId="300"/>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3881805125" sldId="300"/>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1029577974" sldId="301"/>
        </pc:sldMkLst>
        <pc:spChg chg="mod">
          <ac:chgData name="Ojala Krista" userId="S::krista.ojala_kvps.fi#ext#@univreimsfr.onmicrosoft.com::797ec746-e881-4d1e-aaac-959b83d8fa87" providerId="AD" clId="Web-{DA32EDAE-B142-797B-716C-6373A64D3BE6}" dt="2024-11-28T14:36:29.197" v="1"/>
          <ac:spMkLst>
            <pc:docMk/>
            <pc:sldMk cId="1029577974" sldId="301"/>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1029577974" sldId="301"/>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2259332294" sldId="302"/>
        </pc:sldMkLst>
        <pc:spChg chg="mod">
          <ac:chgData name="Ojala Krista" userId="S::krista.ojala_kvps.fi#ext#@univreimsfr.onmicrosoft.com::797ec746-e881-4d1e-aaac-959b83d8fa87" providerId="AD" clId="Web-{DA32EDAE-B142-797B-716C-6373A64D3BE6}" dt="2024-11-28T14:36:29.197" v="1"/>
          <ac:spMkLst>
            <pc:docMk/>
            <pc:sldMk cId="2259332294" sldId="302"/>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2259332294" sldId="302"/>
            <ac:spMk id="114" creationId="{EA60F509-A27E-0690-6B47-EBD53584EF4B}"/>
          </ac:spMkLst>
        </pc:spChg>
      </pc:sldChg>
      <pc:sldChg chg="delSp modSp">
        <pc:chgData name="Ojala Krista" userId="S::krista.ojala_kvps.fi#ext#@univreimsfr.onmicrosoft.com::797ec746-e881-4d1e-aaac-959b83d8fa87" providerId="AD" clId="Web-{DA32EDAE-B142-797B-716C-6373A64D3BE6}" dt="2024-11-28T14:36:29.197" v="1"/>
        <pc:sldMkLst>
          <pc:docMk/>
          <pc:sldMk cId="3268034983" sldId="304"/>
        </pc:sldMkLst>
        <pc:spChg chg="mod">
          <ac:chgData name="Ojala Krista" userId="S::krista.ojala_kvps.fi#ext#@univreimsfr.onmicrosoft.com::797ec746-e881-4d1e-aaac-959b83d8fa87" providerId="AD" clId="Web-{DA32EDAE-B142-797B-716C-6373A64D3BE6}" dt="2024-11-28T14:36:29.197" v="1"/>
          <ac:spMkLst>
            <pc:docMk/>
            <pc:sldMk cId="3268034983" sldId="304"/>
            <ac:spMk id="113" creationId="{73D8EE94-5D86-8EB1-3E40-D0E560173120}"/>
          </ac:spMkLst>
        </pc:spChg>
        <pc:spChg chg="del">
          <ac:chgData name="Ojala Krista" userId="S::krista.ojala_kvps.fi#ext#@univreimsfr.onmicrosoft.com::797ec746-e881-4d1e-aaac-959b83d8fa87" providerId="AD" clId="Web-{DA32EDAE-B142-797B-716C-6373A64D3BE6}" dt="2024-11-28T14:36:29.197" v="1"/>
          <ac:spMkLst>
            <pc:docMk/>
            <pc:sldMk cId="3268034983" sldId="304"/>
            <ac:spMk id="114" creationId="{EA60F509-A27E-0690-6B47-EBD53584EF4B}"/>
          </ac:spMkLst>
        </pc:spChg>
      </pc:sldChg>
      <pc:sldChg chg="modSp">
        <pc:chgData name="Ojala Krista" userId="S::krista.ojala_kvps.fi#ext#@univreimsfr.onmicrosoft.com::797ec746-e881-4d1e-aaac-959b83d8fa87" providerId="AD" clId="Web-{DA32EDAE-B142-797B-716C-6373A64D3BE6}" dt="2024-11-28T14:36:29.197" v="1"/>
        <pc:sldMkLst>
          <pc:docMk/>
          <pc:sldMk cId="1019172370" sldId="305"/>
        </pc:sldMkLst>
        <pc:spChg chg="mod">
          <ac:chgData name="Ojala Krista" userId="S::krista.ojala_kvps.fi#ext#@univreimsfr.onmicrosoft.com::797ec746-e881-4d1e-aaac-959b83d8fa87" providerId="AD" clId="Web-{DA32EDAE-B142-797B-716C-6373A64D3BE6}" dt="2024-11-28T14:36:29.197" v="1"/>
          <ac:spMkLst>
            <pc:docMk/>
            <pc:sldMk cId="1019172370" sldId="305"/>
            <ac:spMk id="4" creationId="{8DB96B63-C3BD-40B0-930B-E348A3C32651}"/>
          </ac:spMkLst>
        </pc:spChg>
      </pc:sldChg>
      <pc:sldMasterChg chg="modSp mod modSldLayout">
        <pc:chgData name="Ojala Krista" userId="S::krista.ojala_kvps.fi#ext#@univreimsfr.onmicrosoft.com::797ec746-e881-4d1e-aaac-959b83d8fa87" providerId="AD" clId="Web-{DA32EDAE-B142-797B-716C-6373A64D3BE6}" dt="2024-11-28T14:36:35.150" v="2"/>
        <pc:sldMasterMkLst>
          <pc:docMk/>
          <pc:sldMasterMk cId="0" sldId="2147483648"/>
        </pc:sldMasterMkLst>
        <pc:spChg chg="mod">
          <ac:chgData name="Ojala Krista" userId="S::krista.ojala_kvps.fi#ext#@univreimsfr.onmicrosoft.com::797ec746-e881-4d1e-aaac-959b83d8fa87" providerId="AD" clId="Web-{DA32EDAE-B142-797B-716C-6373A64D3BE6}" dt="2024-11-28T14:36:29.197" v="1"/>
          <ac:spMkLst>
            <pc:docMk/>
            <pc:sldMasterMk cId="0" sldId="2147483648"/>
            <ac:spMk id="10" creationId="{00000000-0000-0000-0000-000000000000}"/>
          </ac:spMkLst>
        </pc:sp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49"/>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49"/>
              <ac:spMk id="17"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0"/>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0"/>
              <ac:spMk id="27"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1"/>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1"/>
              <ac:spMk id="31"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2"/>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2"/>
              <ac:spMk id="45"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3"/>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3"/>
              <ac:spMk id="54"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4"/>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4"/>
              <ac:spMk id="59"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6"/>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6"/>
              <ac:spMk id="70"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7"/>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7"/>
              <ac:spMk id="77"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8"/>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8"/>
              <ac:spMk id="83" creationId="{00000000-0000-0000-0000-000000000000}"/>
            </ac:spMkLst>
          </pc:spChg>
        </pc:sldLayoutChg>
        <pc:sldLayoutChg chg="modSp mod">
          <pc:chgData name="Ojala Krista" userId="S::krista.ojala_kvps.fi#ext#@univreimsfr.onmicrosoft.com::797ec746-e881-4d1e-aaac-959b83d8fa87" providerId="AD" clId="Web-{DA32EDAE-B142-797B-716C-6373A64D3BE6}" dt="2024-11-28T14:36:35.150" v="2"/>
          <pc:sldLayoutMkLst>
            <pc:docMk/>
            <pc:sldMasterMk cId="0" sldId="2147483648"/>
            <pc:sldLayoutMk cId="0" sldId="2147483659"/>
          </pc:sldLayoutMkLst>
          <pc:spChg chg="mod">
            <ac:chgData name="Ojala Krista" userId="S::krista.ojala_kvps.fi#ext#@univreimsfr.onmicrosoft.com::797ec746-e881-4d1e-aaac-959b83d8fa87" providerId="AD" clId="Web-{DA32EDAE-B142-797B-716C-6373A64D3BE6}" dt="2024-11-28T14:36:29.197" v="1"/>
            <ac:spMkLst>
              <pc:docMk/>
              <pc:sldMasterMk cId="0" sldId="2147483648"/>
              <pc:sldLayoutMk cId="0" sldId="2147483659"/>
              <ac:spMk id="89" creationId="{00000000-0000-0000-0000-000000000000}"/>
            </ac:spMkLst>
          </pc:spChg>
        </pc:sldLayoutChg>
      </pc:sldMasterChg>
    </pc:docChg>
  </pc:docChgLst>
  <pc:docChgLst>
    <pc:chgData name="CHRISTELLE DECLERCQ" userId="6105ae43-a600-46e8-812e-1762419aa502" providerId="ADAL" clId="{2D635A21-EBF4-4D06-AB86-AE6563FDED5F}"/>
    <pc:docChg chg="modSld">
      <pc:chgData name="CHRISTELLE DECLERCQ" userId="6105ae43-a600-46e8-812e-1762419aa502" providerId="ADAL" clId="{2D635A21-EBF4-4D06-AB86-AE6563FDED5F}" dt="2024-07-24T11:20:07.089" v="3" actId="113"/>
      <pc:docMkLst>
        <pc:docMk/>
      </pc:docMkLst>
      <pc:sldChg chg="addSp modSp mod">
        <pc:chgData name="CHRISTELLE DECLERCQ" userId="6105ae43-a600-46e8-812e-1762419aa502" providerId="ADAL" clId="{2D635A21-EBF4-4D06-AB86-AE6563FDED5F}" dt="2024-07-24T11:20:07.089" v="3" actId="113"/>
        <pc:sldMkLst>
          <pc:docMk/>
          <pc:sldMk cId="1019172370" sldId="305"/>
        </pc:sldMkLst>
      </pc:sldChg>
    </pc:docChg>
  </pc:docChgLst>
  <pc:docChgLst>
    <pc:chgData name="Ojala Krista" userId="f0ba6cd0-c5fd-43c9-a651-72ef6fcfc64d" providerId="ADAL" clId="{2FA34AD1-8C99-4759-A206-86C47ADFF8A3}"/>
    <pc:docChg chg="custSel modSld">
      <pc:chgData name="Ojala Krista" userId="f0ba6cd0-c5fd-43c9-a651-72ef6fcfc64d" providerId="ADAL" clId="{2FA34AD1-8C99-4759-A206-86C47ADFF8A3}" dt="2024-10-22T10:58:26.042" v="113" actId="1076"/>
      <pc:docMkLst>
        <pc:docMk/>
      </pc:docMkLst>
      <pc:sldChg chg="modSp mod">
        <pc:chgData name="Ojala Krista" userId="f0ba6cd0-c5fd-43c9-a651-72ef6fcfc64d" providerId="ADAL" clId="{2FA34AD1-8C99-4759-A206-86C47ADFF8A3}" dt="2024-10-22T10:53:31.405" v="63" actId="404"/>
        <pc:sldMkLst>
          <pc:docMk/>
          <pc:sldMk cId="0" sldId="256"/>
        </pc:sldMkLst>
        <pc:spChg chg="mod">
          <ac:chgData name="Ojala Krista" userId="f0ba6cd0-c5fd-43c9-a651-72ef6fcfc64d" providerId="ADAL" clId="{2FA34AD1-8C99-4759-A206-86C47ADFF8A3}" dt="2024-10-22T10:53:31.405" v="63" actId="404"/>
          <ac:spMkLst>
            <pc:docMk/>
            <pc:sldMk cId="0" sldId="256"/>
            <ac:spMk id="99" creationId="{00000000-0000-0000-0000-000000000000}"/>
          </ac:spMkLst>
        </pc:spChg>
        <pc:spChg chg="mod">
          <ac:chgData name="Ojala Krista" userId="f0ba6cd0-c5fd-43c9-a651-72ef6fcfc64d" providerId="ADAL" clId="{2FA34AD1-8C99-4759-A206-86C47ADFF8A3}" dt="2024-10-22T10:53:26.216" v="58" actId="20577"/>
          <ac:spMkLst>
            <pc:docMk/>
            <pc:sldMk cId="0" sldId="256"/>
            <ac:spMk id="105" creationId="{00000000-0000-0000-0000-000000000000}"/>
          </ac:spMkLst>
        </pc:spChg>
      </pc:sldChg>
      <pc:sldChg chg="modSp mod">
        <pc:chgData name="Ojala Krista" userId="f0ba6cd0-c5fd-43c9-a651-72ef6fcfc64d" providerId="ADAL" clId="{2FA34AD1-8C99-4759-A206-86C47ADFF8A3}" dt="2024-10-04T08:29:36.872" v="2" actId="113"/>
        <pc:sldMkLst>
          <pc:docMk/>
          <pc:sldMk cId="1608186336" sldId="261"/>
        </pc:sldMkLst>
        <pc:spChg chg="mod">
          <ac:chgData name="Ojala Krista" userId="f0ba6cd0-c5fd-43c9-a651-72ef6fcfc64d" providerId="ADAL" clId="{2FA34AD1-8C99-4759-A206-86C47ADFF8A3}" dt="2024-10-04T08:29:36.872" v="2" actId="113"/>
          <ac:spMkLst>
            <pc:docMk/>
            <pc:sldMk cId="1608186336" sldId="261"/>
            <ac:spMk id="13" creationId="{4AFB8E46-F25C-24F4-A5AE-77D5D65E24CB}"/>
          </ac:spMkLst>
        </pc:spChg>
      </pc:sldChg>
      <pc:sldChg chg="modSp mod">
        <pc:chgData name="Ojala Krista" userId="f0ba6cd0-c5fd-43c9-a651-72ef6fcfc64d" providerId="ADAL" clId="{2FA34AD1-8C99-4759-A206-86C47ADFF8A3}" dt="2024-10-04T08:29:45.732" v="8" actId="404"/>
        <pc:sldMkLst>
          <pc:docMk/>
          <pc:sldMk cId="1314171282" sldId="263"/>
        </pc:sldMkLst>
        <pc:spChg chg="mod">
          <ac:chgData name="Ojala Krista" userId="f0ba6cd0-c5fd-43c9-a651-72ef6fcfc64d" providerId="ADAL" clId="{2FA34AD1-8C99-4759-A206-86C47ADFF8A3}" dt="2024-10-04T08:29:45.732" v="8" actId="404"/>
          <ac:spMkLst>
            <pc:docMk/>
            <pc:sldMk cId="1314171282" sldId="263"/>
            <ac:spMk id="13" creationId="{4AFB8E46-F25C-24F4-A5AE-77D5D65E24CB}"/>
          </ac:spMkLst>
        </pc:spChg>
      </pc:sldChg>
      <pc:sldChg chg="modSp mod">
        <pc:chgData name="Ojala Krista" userId="f0ba6cd0-c5fd-43c9-a651-72ef6fcfc64d" providerId="ADAL" clId="{2FA34AD1-8C99-4759-A206-86C47ADFF8A3}" dt="2024-10-04T08:32:05.131" v="12"/>
        <pc:sldMkLst>
          <pc:docMk/>
          <pc:sldMk cId="71950078" sldId="286"/>
        </pc:sldMkLst>
        <pc:spChg chg="mod">
          <ac:chgData name="Ojala Krista" userId="f0ba6cd0-c5fd-43c9-a651-72ef6fcfc64d" providerId="ADAL" clId="{2FA34AD1-8C99-4759-A206-86C47ADFF8A3}" dt="2024-10-04T08:32:05.131" v="12"/>
          <ac:spMkLst>
            <pc:docMk/>
            <pc:sldMk cId="71950078" sldId="286"/>
            <ac:spMk id="7" creationId="{93F507A5-36E6-A9B2-BC5B-12C2F8C5E6D2}"/>
          </ac:spMkLst>
        </pc:spChg>
      </pc:sldChg>
      <pc:sldChg chg="addSp delSp modSp mod">
        <pc:chgData name="Ojala Krista" userId="f0ba6cd0-c5fd-43c9-a651-72ef6fcfc64d" providerId="ADAL" clId="{2FA34AD1-8C99-4759-A206-86C47ADFF8A3}" dt="2024-10-22T10:52:53.126" v="23" actId="1076"/>
        <pc:sldMkLst>
          <pc:docMk/>
          <pc:sldMk cId="2660627334" sldId="287"/>
        </pc:sldMkLst>
        <pc:spChg chg="mod">
          <ac:chgData name="Ojala Krista" userId="f0ba6cd0-c5fd-43c9-a651-72ef6fcfc64d" providerId="ADAL" clId="{2FA34AD1-8C99-4759-A206-86C47ADFF8A3}" dt="2024-10-04T08:30:00.783" v="10"/>
          <ac:spMkLst>
            <pc:docMk/>
            <pc:sldMk cId="2660627334" sldId="287"/>
            <ac:spMk id="3" creationId="{D431853A-8BD1-EB0E-D7CE-A4A85FE16F42}"/>
          </ac:spMkLst>
        </pc:spChg>
        <pc:picChg chg="add mod ord">
          <ac:chgData name="Ojala Krista" userId="f0ba6cd0-c5fd-43c9-a651-72ef6fcfc64d" providerId="ADAL" clId="{2FA34AD1-8C99-4759-A206-86C47ADFF8A3}" dt="2024-10-22T10:52:53.126" v="23" actId="1076"/>
          <ac:picMkLst>
            <pc:docMk/>
            <pc:sldMk cId="2660627334" sldId="287"/>
            <ac:picMk id="5" creationId="{FBE0CBE5-8BE7-A0A4-38B5-174AA9CC2839}"/>
          </ac:picMkLst>
        </pc:picChg>
      </pc:sldChg>
      <pc:sldChg chg="modSp">
        <pc:chgData name="Ojala Krista" userId="f0ba6cd0-c5fd-43c9-a651-72ef6fcfc64d" providerId="ADAL" clId="{2FA34AD1-8C99-4759-A206-86C47ADFF8A3}" dt="2024-10-04T08:29:50.622" v="9"/>
        <pc:sldMkLst>
          <pc:docMk/>
          <pc:sldMk cId="4137831345" sldId="295"/>
        </pc:sldMkLst>
        <pc:spChg chg="mod">
          <ac:chgData name="Ojala Krista" userId="f0ba6cd0-c5fd-43c9-a651-72ef6fcfc64d" providerId="ADAL" clId="{2FA34AD1-8C99-4759-A206-86C47ADFF8A3}" dt="2024-10-04T08:29:50.622" v="9"/>
          <ac:spMkLst>
            <pc:docMk/>
            <pc:sldMk cId="4137831345" sldId="295"/>
            <ac:spMk id="4" creationId="{54B552F5-BBEF-65B5-202B-732350DC0B75}"/>
          </ac:spMkLst>
        </pc:spChg>
      </pc:sldChg>
      <pc:sldChg chg="modSp mod modNotesTx">
        <pc:chgData name="Ojala Krista" userId="f0ba6cd0-c5fd-43c9-a651-72ef6fcfc64d" providerId="ADAL" clId="{2FA34AD1-8C99-4759-A206-86C47ADFF8A3}" dt="2024-10-22T10:54:42.908" v="78" actId="113"/>
        <pc:sldMkLst>
          <pc:docMk/>
          <pc:sldMk cId="1792636544" sldId="296"/>
        </pc:sldMkLst>
        <pc:spChg chg="mod">
          <ac:chgData name="Ojala Krista" userId="f0ba6cd0-c5fd-43c9-a651-72ef6fcfc64d" providerId="ADAL" clId="{2FA34AD1-8C99-4759-A206-86C47ADFF8A3}" dt="2024-10-22T10:54:20.405" v="64"/>
          <ac:spMkLst>
            <pc:docMk/>
            <pc:sldMk cId="1792636544" sldId="296"/>
            <ac:spMk id="3" creationId="{5D332959-900D-751E-BC9C-EE24F0B3F8D0}"/>
          </ac:spMkLst>
        </pc:spChg>
        <pc:spChg chg="mod">
          <ac:chgData name="Ojala Krista" userId="f0ba6cd0-c5fd-43c9-a651-72ef6fcfc64d" providerId="ADAL" clId="{2FA34AD1-8C99-4759-A206-86C47ADFF8A3}" dt="2024-10-22T10:54:25.269" v="66" actId="14100"/>
          <ac:spMkLst>
            <pc:docMk/>
            <pc:sldMk cId="1792636544" sldId="296"/>
            <ac:spMk id="4" creationId="{F8DFC777-0BF7-CDC6-EF38-9003A2B77FFB}"/>
          </ac:spMkLst>
        </pc:spChg>
        <pc:graphicFrameChg chg="mod">
          <ac:chgData name="Ojala Krista" userId="f0ba6cd0-c5fd-43c9-a651-72ef6fcfc64d" providerId="ADAL" clId="{2FA34AD1-8C99-4759-A206-86C47ADFF8A3}" dt="2024-10-22T10:54:32.444" v="77" actId="20577"/>
          <ac:graphicFrameMkLst>
            <pc:docMk/>
            <pc:sldMk cId="1792636544" sldId="296"/>
            <ac:graphicFrameMk id="2" creationId="{F8107918-DB74-DA8E-FA0C-5111BBC82C51}"/>
          </ac:graphicFrameMkLst>
        </pc:graphicFrameChg>
      </pc:sldChg>
      <pc:sldChg chg="modSp">
        <pc:chgData name="Ojala Krista" userId="f0ba6cd0-c5fd-43c9-a651-72ef6fcfc64d" providerId="ADAL" clId="{2FA34AD1-8C99-4759-A206-86C47ADFF8A3}" dt="2024-10-04T11:03:20.996" v="13"/>
        <pc:sldMkLst>
          <pc:docMk/>
          <pc:sldMk cId="767532069" sldId="297"/>
        </pc:sldMkLst>
        <pc:spChg chg="mod">
          <ac:chgData name="Ojala Krista" userId="f0ba6cd0-c5fd-43c9-a651-72ef6fcfc64d" providerId="ADAL" clId="{2FA34AD1-8C99-4759-A206-86C47ADFF8A3}" dt="2024-10-04T11:03:20.996" v="13"/>
          <ac:spMkLst>
            <pc:docMk/>
            <pc:sldMk cId="767532069" sldId="297"/>
            <ac:spMk id="21" creationId="{CC016589-D512-F601-E002-10808484ED95}"/>
          </ac:spMkLst>
        </pc:spChg>
      </pc:sldChg>
      <pc:sldChg chg="modSp">
        <pc:chgData name="Ojala Krista" userId="f0ba6cd0-c5fd-43c9-a651-72ef6fcfc64d" providerId="ADAL" clId="{2FA34AD1-8C99-4759-A206-86C47ADFF8A3}" dt="2024-10-04T11:04:19.596" v="14"/>
        <pc:sldMkLst>
          <pc:docMk/>
          <pc:sldMk cId="681834151" sldId="298"/>
        </pc:sldMkLst>
        <pc:spChg chg="mod">
          <ac:chgData name="Ojala Krista" userId="f0ba6cd0-c5fd-43c9-a651-72ef6fcfc64d" providerId="ADAL" clId="{2FA34AD1-8C99-4759-A206-86C47ADFF8A3}" dt="2024-10-04T11:04:19.596" v="14"/>
          <ac:spMkLst>
            <pc:docMk/>
            <pc:sldMk cId="681834151" sldId="298"/>
            <ac:spMk id="8" creationId="{67112B6B-D2AF-86BD-E86D-0FD2EC9900A9}"/>
          </ac:spMkLst>
        </pc:spChg>
      </pc:sldChg>
      <pc:sldChg chg="modSp mod">
        <pc:chgData name="Ojala Krista" userId="f0ba6cd0-c5fd-43c9-a651-72ef6fcfc64d" providerId="ADAL" clId="{2FA34AD1-8C99-4759-A206-86C47ADFF8A3}" dt="2024-10-22T10:55:36.056" v="92" actId="20577"/>
        <pc:sldMkLst>
          <pc:docMk/>
          <pc:sldMk cId="1649232435" sldId="299"/>
        </pc:sldMkLst>
        <pc:spChg chg="mod">
          <ac:chgData name="Ojala Krista" userId="f0ba6cd0-c5fd-43c9-a651-72ef6fcfc64d" providerId="ADAL" clId="{2FA34AD1-8C99-4759-A206-86C47ADFF8A3}" dt="2024-10-22T10:55:13.946" v="79"/>
          <ac:spMkLst>
            <pc:docMk/>
            <pc:sldMk cId="1649232435" sldId="299"/>
            <ac:spMk id="19" creationId="{D9D37FB3-B064-4C44-4C3A-D05C218B39A5}"/>
          </ac:spMkLst>
        </pc:spChg>
        <pc:spChg chg="mod">
          <ac:chgData name="Ojala Krista" userId="f0ba6cd0-c5fd-43c9-a651-72ef6fcfc64d" providerId="ADAL" clId="{2FA34AD1-8C99-4759-A206-86C47ADFF8A3}" dt="2024-10-22T10:55:29.486" v="87" actId="20577"/>
          <ac:spMkLst>
            <pc:docMk/>
            <pc:sldMk cId="1649232435" sldId="299"/>
            <ac:spMk id="20" creationId="{3743CE0C-5FC1-00F5-8A6D-BBA23A99AC0F}"/>
          </ac:spMkLst>
        </pc:spChg>
        <pc:spChg chg="mod">
          <ac:chgData name="Ojala Krista" userId="f0ba6cd0-c5fd-43c9-a651-72ef6fcfc64d" providerId="ADAL" clId="{2FA34AD1-8C99-4759-A206-86C47ADFF8A3}" dt="2024-10-22T10:55:36.056" v="92" actId="20577"/>
          <ac:spMkLst>
            <pc:docMk/>
            <pc:sldMk cId="1649232435" sldId="299"/>
            <ac:spMk id="21" creationId="{F43BC203-321B-CD26-0BED-F22C85B4F63A}"/>
          </ac:spMkLst>
        </pc:spChg>
      </pc:sldChg>
      <pc:sldChg chg="modSp">
        <pc:chgData name="Ojala Krista" userId="f0ba6cd0-c5fd-43c9-a651-72ef6fcfc64d" providerId="ADAL" clId="{2FA34AD1-8C99-4759-A206-86C47ADFF8A3}" dt="2024-10-22T10:56:08.817" v="96"/>
        <pc:sldMkLst>
          <pc:docMk/>
          <pc:sldMk cId="3881805125" sldId="300"/>
        </pc:sldMkLst>
        <pc:spChg chg="mod">
          <ac:chgData name="Ojala Krista" userId="f0ba6cd0-c5fd-43c9-a651-72ef6fcfc64d" providerId="ADAL" clId="{2FA34AD1-8C99-4759-A206-86C47ADFF8A3}" dt="2024-10-22T10:56:00.834" v="94"/>
          <ac:spMkLst>
            <pc:docMk/>
            <pc:sldMk cId="3881805125" sldId="300"/>
            <ac:spMk id="10" creationId="{242F68C6-7481-5E20-A54B-9FBB62BDD10A}"/>
          </ac:spMkLst>
        </pc:spChg>
        <pc:spChg chg="mod">
          <ac:chgData name="Ojala Krista" userId="f0ba6cd0-c5fd-43c9-a651-72ef6fcfc64d" providerId="ADAL" clId="{2FA34AD1-8C99-4759-A206-86C47ADFF8A3}" dt="2024-10-22T10:55:54.172" v="93"/>
          <ac:spMkLst>
            <pc:docMk/>
            <pc:sldMk cId="3881805125" sldId="300"/>
            <ac:spMk id="25" creationId="{4DAAB314-D6FC-4634-B843-D62A42D0263C}"/>
          </ac:spMkLst>
        </pc:spChg>
        <pc:spChg chg="mod">
          <ac:chgData name="Ojala Krista" userId="f0ba6cd0-c5fd-43c9-a651-72ef6fcfc64d" providerId="ADAL" clId="{2FA34AD1-8C99-4759-A206-86C47ADFF8A3}" dt="2024-10-22T10:56:03.721" v="95"/>
          <ac:spMkLst>
            <pc:docMk/>
            <pc:sldMk cId="3881805125" sldId="300"/>
            <ac:spMk id="27" creationId="{8010EBB5-62D8-CDB2-6FCA-9F8AA2EDB599}"/>
          </ac:spMkLst>
        </pc:spChg>
        <pc:spChg chg="mod">
          <ac:chgData name="Ojala Krista" userId="f0ba6cd0-c5fd-43c9-a651-72ef6fcfc64d" providerId="ADAL" clId="{2FA34AD1-8C99-4759-A206-86C47ADFF8A3}" dt="2024-10-22T10:56:08.817" v="96"/>
          <ac:spMkLst>
            <pc:docMk/>
            <pc:sldMk cId="3881805125" sldId="300"/>
            <ac:spMk id="31" creationId="{925C1F33-16FA-CDFA-AFEC-D9B27744B360}"/>
          </ac:spMkLst>
        </pc:spChg>
      </pc:sldChg>
      <pc:sldChg chg="modSp mod">
        <pc:chgData name="Ojala Krista" userId="f0ba6cd0-c5fd-43c9-a651-72ef6fcfc64d" providerId="ADAL" clId="{2FA34AD1-8C99-4759-A206-86C47ADFF8A3}" dt="2024-10-22T10:58:26.042" v="113" actId="1076"/>
        <pc:sldMkLst>
          <pc:docMk/>
          <pc:sldMk cId="1029577974" sldId="301"/>
        </pc:sldMkLst>
        <pc:spChg chg="mod">
          <ac:chgData name="Ojala Krista" userId="f0ba6cd0-c5fd-43c9-a651-72ef6fcfc64d" providerId="ADAL" clId="{2FA34AD1-8C99-4759-A206-86C47ADFF8A3}" dt="2024-10-22T10:56:33.065" v="99" actId="1076"/>
          <ac:spMkLst>
            <pc:docMk/>
            <pc:sldMk cId="1029577974" sldId="301"/>
            <ac:spMk id="10" creationId="{242F68C6-7481-5E20-A54B-9FBB62BDD10A}"/>
          </ac:spMkLst>
        </pc:spChg>
        <pc:spChg chg="mod">
          <ac:chgData name="Ojala Krista" userId="f0ba6cd0-c5fd-43c9-a651-72ef6fcfc64d" providerId="ADAL" clId="{2FA34AD1-8C99-4759-A206-86C47ADFF8A3}" dt="2024-10-22T10:58:17.202" v="111"/>
          <ac:spMkLst>
            <pc:docMk/>
            <pc:sldMk cId="1029577974" sldId="301"/>
            <ac:spMk id="13" creationId="{ACE8D7B1-6403-3D82-CE01-D5BD02B72A8D}"/>
          </ac:spMkLst>
        </pc:spChg>
        <pc:spChg chg="mod">
          <ac:chgData name="Ojala Krista" userId="f0ba6cd0-c5fd-43c9-a651-72ef6fcfc64d" providerId="ADAL" clId="{2FA34AD1-8C99-4759-A206-86C47ADFF8A3}" dt="2024-10-22T10:56:27.983" v="97"/>
          <ac:spMkLst>
            <pc:docMk/>
            <pc:sldMk cId="1029577974" sldId="301"/>
            <ac:spMk id="15" creationId="{16715C52-7366-841B-2CEA-30E04F6E7072}"/>
          </ac:spMkLst>
        </pc:spChg>
        <pc:spChg chg="mod">
          <ac:chgData name="Ojala Krista" userId="f0ba6cd0-c5fd-43c9-a651-72ef6fcfc64d" providerId="ADAL" clId="{2FA34AD1-8C99-4759-A206-86C47ADFF8A3}" dt="2024-10-22T10:58:26.042" v="113" actId="1076"/>
          <ac:spMkLst>
            <pc:docMk/>
            <pc:sldMk cId="1029577974" sldId="301"/>
            <ac:spMk id="20" creationId="{06FE16B6-3054-35ED-4713-E6FAEFCB987B}"/>
          </ac:spMkLst>
        </pc:spChg>
        <pc:spChg chg="mod">
          <ac:chgData name="Ojala Krista" userId="f0ba6cd0-c5fd-43c9-a651-72ef6fcfc64d" providerId="ADAL" clId="{2FA34AD1-8C99-4759-A206-86C47ADFF8A3}" dt="2024-10-22T10:56:44.624" v="101"/>
          <ac:spMkLst>
            <pc:docMk/>
            <pc:sldMk cId="1029577974" sldId="301"/>
            <ac:spMk id="22" creationId="{8A4EA082-BC22-56D2-A7BF-710E69FC9534}"/>
          </ac:spMkLst>
        </pc:spChg>
        <pc:spChg chg="mod">
          <ac:chgData name="Ojala Krista" userId="f0ba6cd0-c5fd-43c9-a651-72ef6fcfc64d" providerId="ADAL" clId="{2FA34AD1-8C99-4759-A206-86C47ADFF8A3}" dt="2024-10-22T10:56:41.911" v="100"/>
          <ac:spMkLst>
            <pc:docMk/>
            <pc:sldMk cId="1029577974" sldId="301"/>
            <ac:spMk id="27" creationId="{8010EBB5-62D8-CDB2-6FCA-9F8AA2EDB599}"/>
          </ac:spMkLst>
        </pc:spChg>
        <pc:picChg chg="mod">
          <ac:chgData name="Ojala Krista" userId="f0ba6cd0-c5fd-43c9-a651-72ef6fcfc64d" providerId="ADAL" clId="{2FA34AD1-8C99-4759-A206-86C47ADFF8A3}" dt="2024-10-22T10:58:22.833" v="112" actId="1076"/>
          <ac:picMkLst>
            <pc:docMk/>
            <pc:sldMk cId="1029577974" sldId="301"/>
            <ac:picMk id="16" creationId="{D49EC4DA-FC85-D080-EF78-DDBA75470E6A}"/>
          </ac:picMkLst>
        </pc:picChg>
      </pc:sldChg>
      <pc:sldChg chg="modSp mod">
        <pc:chgData name="Ojala Krista" userId="f0ba6cd0-c5fd-43c9-a651-72ef6fcfc64d" providerId="ADAL" clId="{2FA34AD1-8C99-4759-A206-86C47ADFF8A3}" dt="2024-10-22T10:57:08.478" v="110" actId="1076"/>
        <pc:sldMkLst>
          <pc:docMk/>
          <pc:sldMk cId="2259332294" sldId="302"/>
        </pc:sldMkLst>
        <pc:graphicFrameChg chg="mod modGraphic">
          <ac:chgData name="Ojala Krista" userId="f0ba6cd0-c5fd-43c9-a651-72ef6fcfc64d" providerId="ADAL" clId="{2FA34AD1-8C99-4759-A206-86C47ADFF8A3}" dt="2024-10-22T10:57:08.478" v="110" actId="1076"/>
          <ac:graphicFrameMkLst>
            <pc:docMk/>
            <pc:sldMk cId="2259332294" sldId="302"/>
            <ac:graphicFrameMk id="2" creationId="{61E2ECC1-7769-9303-8244-918A738F7BC7}"/>
          </ac:graphicFrameMkLst>
        </pc:graphicFrameChg>
      </pc:sldChg>
      <pc:sldChg chg="modSp mod">
        <pc:chgData name="Ojala Krista" userId="f0ba6cd0-c5fd-43c9-a651-72ef6fcfc64d" providerId="ADAL" clId="{2FA34AD1-8C99-4759-A206-86C47ADFF8A3}" dt="2024-10-04T08:29:31.182" v="0" actId="113"/>
        <pc:sldMkLst>
          <pc:docMk/>
          <pc:sldMk cId="1019172370" sldId="305"/>
        </pc:sldMkLst>
        <pc:spChg chg="mod">
          <ac:chgData name="Ojala Krista" userId="f0ba6cd0-c5fd-43c9-a651-72ef6fcfc64d" providerId="ADAL" clId="{2FA34AD1-8C99-4759-A206-86C47ADFF8A3}" dt="2024-10-04T08:29:31.182" v="0" actId="113"/>
          <ac:spMkLst>
            <pc:docMk/>
            <pc:sldMk cId="1019172370" sldId="305"/>
            <ac:spMk id="6" creationId="{262F2783-7208-4B19-B382-0869F3EE8ECC}"/>
          </ac:spMkLst>
        </pc:spChg>
      </pc:sldChg>
    </pc:docChg>
  </pc:docChgLst>
  <pc:docChgLst>
    <pc:chgData name="Kosola Maisa" userId="4b3326f0-aff6-4f7a-9d3f-bb0cbbc8dd91" providerId="ADAL" clId="{70391A32-4DEF-4942-B652-3AF5CC87ADA2}"/>
    <pc:docChg chg="custSel modSld">
      <pc:chgData name="Kosola Maisa" userId="4b3326f0-aff6-4f7a-9d3f-bb0cbbc8dd91" providerId="ADAL" clId="{70391A32-4DEF-4942-B652-3AF5CC87ADA2}" dt="2024-12-09T14:30:29.728" v="19" actId="478"/>
      <pc:docMkLst>
        <pc:docMk/>
      </pc:docMkLst>
      <pc:sldChg chg="addSp modSp mod">
        <pc:chgData name="Kosola Maisa" userId="4b3326f0-aff6-4f7a-9d3f-bb0cbbc8dd91" providerId="ADAL" clId="{70391A32-4DEF-4942-B652-3AF5CC87ADA2}" dt="2024-12-09T14:29:46.879" v="2" actId="1076"/>
        <pc:sldMkLst>
          <pc:docMk/>
          <pc:sldMk cId="0" sldId="256"/>
        </pc:sldMkLst>
        <pc:spChg chg="mod">
          <ac:chgData name="Kosola Maisa" userId="4b3326f0-aff6-4f7a-9d3f-bb0cbbc8dd91" providerId="ADAL" clId="{70391A32-4DEF-4942-B652-3AF5CC87ADA2}" dt="2024-12-09T14:29:42.846" v="0" actId="14100"/>
          <ac:spMkLst>
            <pc:docMk/>
            <pc:sldMk cId="0" sldId="256"/>
            <ac:spMk id="2" creationId="{B2CB71FF-989D-31AD-5307-B6F08AA4FAF8}"/>
          </ac:spMkLst>
        </pc:spChg>
        <pc:picChg chg="add mod">
          <ac:chgData name="Kosola Maisa" userId="4b3326f0-aff6-4f7a-9d3f-bb0cbbc8dd91" providerId="ADAL" clId="{70391A32-4DEF-4942-B652-3AF5CC87ADA2}" dt="2024-12-09T14:29:46.879" v="2" actId="1076"/>
          <ac:picMkLst>
            <pc:docMk/>
            <pc:sldMk cId="0" sldId="256"/>
            <ac:picMk id="3" creationId="{5A94B76B-8D68-FF22-AB53-96B1B64E9636}"/>
          </ac:picMkLst>
        </pc:picChg>
      </pc:sldChg>
      <pc:sldChg chg="addSp delSp modSp mod">
        <pc:chgData name="Kosola Maisa" userId="4b3326f0-aff6-4f7a-9d3f-bb0cbbc8dd91" providerId="ADAL" clId="{70391A32-4DEF-4942-B652-3AF5CC87ADA2}" dt="2024-12-09T14:30:29.728" v="19" actId="478"/>
        <pc:sldMkLst>
          <pc:docMk/>
          <pc:sldMk cId="1608186336" sldId="261"/>
        </pc:sldMkLst>
        <pc:spChg chg="add del mod">
          <ac:chgData name="Kosola Maisa" userId="4b3326f0-aff6-4f7a-9d3f-bb0cbbc8dd91" providerId="ADAL" clId="{70391A32-4DEF-4942-B652-3AF5CC87ADA2}" dt="2024-12-09T14:30:29.728" v="19" actId="478"/>
          <ac:spMkLst>
            <pc:docMk/>
            <pc:sldMk cId="1608186336" sldId="261"/>
            <ac:spMk id="3" creationId="{440AFD91-1E90-DA05-79FD-D512546CC707}"/>
          </ac:spMkLst>
        </pc:spChg>
        <pc:picChg chg="add mod">
          <ac:chgData name="Kosola Maisa" userId="4b3326f0-aff6-4f7a-9d3f-bb0cbbc8dd91" providerId="ADAL" clId="{70391A32-4DEF-4942-B652-3AF5CC87ADA2}" dt="2024-12-09T14:29:51.833" v="7"/>
          <ac:picMkLst>
            <pc:docMk/>
            <pc:sldMk cId="1608186336" sldId="261"/>
            <ac:picMk id="4" creationId="{D4F4E0C5-D9F5-09B4-6AFC-5200BAA62D9A}"/>
          </ac:picMkLst>
        </pc:picChg>
        <pc:picChg chg="del mod">
          <ac:chgData name="Kosola Maisa" userId="4b3326f0-aff6-4f7a-9d3f-bb0cbbc8dd91" providerId="ADAL" clId="{70391A32-4DEF-4942-B652-3AF5CC87ADA2}" dt="2024-12-09T14:29:51.598" v="6" actId="478"/>
          <ac:picMkLst>
            <pc:docMk/>
            <pc:sldMk cId="1608186336" sldId="261"/>
            <ac:picMk id="111" creationId="{00000000-0000-0000-0000-000000000000}"/>
          </ac:picMkLst>
        </pc:picChg>
      </pc:sldChg>
      <pc:sldChg chg="addSp delSp modSp mod">
        <pc:chgData name="Kosola Maisa" userId="4b3326f0-aff6-4f7a-9d3f-bb0cbbc8dd91" providerId="ADAL" clId="{70391A32-4DEF-4942-B652-3AF5CC87ADA2}" dt="2024-12-09T14:29:54.598" v="9"/>
        <pc:sldMkLst>
          <pc:docMk/>
          <pc:sldMk cId="1314171282" sldId="263"/>
        </pc:sldMkLst>
        <pc:spChg chg="add mod">
          <ac:chgData name="Kosola Maisa" userId="4b3326f0-aff6-4f7a-9d3f-bb0cbbc8dd91" providerId="ADAL" clId="{70391A32-4DEF-4942-B652-3AF5CC87ADA2}" dt="2024-12-09T14:29:54.374" v="8" actId="478"/>
          <ac:spMkLst>
            <pc:docMk/>
            <pc:sldMk cId="1314171282" sldId="263"/>
            <ac:spMk id="4" creationId="{01F13941-4B1C-BFFC-90B5-A49AA3E7015E}"/>
          </ac:spMkLst>
        </pc:spChg>
        <pc:picChg chg="add mod">
          <ac:chgData name="Kosola Maisa" userId="4b3326f0-aff6-4f7a-9d3f-bb0cbbc8dd91" providerId="ADAL" clId="{70391A32-4DEF-4942-B652-3AF5CC87ADA2}" dt="2024-12-09T14:29:54.598" v="9"/>
          <ac:picMkLst>
            <pc:docMk/>
            <pc:sldMk cId="1314171282" sldId="263"/>
            <ac:picMk id="5" creationId="{FE5DBD01-DE70-DE60-1CA7-C2EB1040BAD1}"/>
          </ac:picMkLst>
        </pc:picChg>
        <pc:picChg chg="del">
          <ac:chgData name="Kosola Maisa" userId="4b3326f0-aff6-4f7a-9d3f-bb0cbbc8dd91" providerId="ADAL" clId="{70391A32-4DEF-4942-B652-3AF5CC87ADA2}" dt="2024-12-09T14:29:54.374" v="8" actId="478"/>
          <ac:picMkLst>
            <pc:docMk/>
            <pc:sldMk cId="1314171282" sldId="263"/>
            <ac:picMk id="111" creationId="{00000000-0000-0000-0000-000000000000}"/>
          </ac:picMkLst>
        </pc:picChg>
      </pc:sldChg>
      <pc:sldChg chg="addSp delSp modSp mod">
        <pc:chgData name="Kosola Maisa" userId="4b3326f0-aff6-4f7a-9d3f-bb0cbbc8dd91" providerId="ADAL" clId="{70391A32-4DEF-4942-B652-3AF5CC87ADA2}" dt="2024-12-09T14:30:11.140" v="15"/>
        <pc:sldMkLst>
          <pc:docMk/>
          <pc:sldMk cId="2660627334" sldId="287"/>
        </pc:sldMkLst>
        <pc:spChg chg="add mod">
          <ac:chgData name="Kosola Maisa" userId="4b3326f0-aff6-4f7a-9d3f-bb0cbbc8dd91" providerId="ADAL" clId="{70391A32-4DEF-4942-B652-3AF5CC87ADA2}" dt="2024-12-09T14:30:10.843" v="14" actId="478"/>
          <ac:spMkLst>
            <pc:docMk/>
            <pc:sldMk cId="2660627334" sldId="287"/>
            <ac:spMk id="4" creationId="{C24BF763-81CF-7431-44D4-062393D54D03}"/>
          </ac:spMkLst>
        </pc:spChg>
        <pc:picChg chg="add mod">
          <ac:chgData name="Kosola Maisa" userId="4b3326f0-aff6-4f7a-9d3f-bb0cbbc8dd91" providerId="ADAL" clId="{70391A32-4DEF-4942-B652-3AF5CC87ADA2}" dt="2024-12-09T14:30:11.140" v="15"/>
          <ac:picMkLst>
            <pc:docMk/>
            <pc:sldMk cId="2660627334" sldId="287"/>
            <ac:picMk id="6" creationId="{1BEF6282-64C5-B623-C023-26460D9CA5EB}"/>
          </ac:picMkLst>
        </pc:picChg>
        <pc:picChg chg="del">
          <ac:chgData name="Kosola Maisa" userId="4b3326f0-aff6-4f7a-9d3f-bb0cbbc8dd91" providerId="ADAL" clId="{70391A32-4DEF-4942-B652-3AF5CC87ADA2}" dt="2024-12-09T14:30:10.843" v="14" actId="478"/>
          <ac:picMkLst>
            <pc:docMk/>
            <pc:sldMk cId="2660627334" sldId="287"/>
            <ac:picMk id="111" creationId="{06334853-0B1D-071F-D6BC-0D9C10FB9FE1}"/>
          </ac:picMkLst>
        </pc:picChg>
      </pc:sldChg>
      <pc:sldChg chg="addSp delSp modSp mod">
        <pc:chgData name="Kosola Maisa" userId="4b3326f0-aff6-4f7a-9d3f-bb0cbbc8dd91" providerId="ADAL" clId="{70391A32-4DEF-4942-B652-3AF5CC87ADA2}" dt="2024-12-09T14:30:18.947" v="18" actId="478"/>
        <pc:sldMkLst>
          <pc:docMk/>
          <pc:sldMk cId="3185774598" sldId="288"/>
        </pc:sldMkLst>
        <pc:spChg chg="add del mod">
          <ac:chgData name="Kosola Maisa" userId="4b3326f0-aff6-4f7a-9d3f-bb0cbbc8dd91" providerId="ADAL" clId="{70391A32-4DEF-4942-B652-3AF5CC87ADA2}" dt="2024-12-09T14:30:18.947" v="18" actId="478"/>
          <ac:spMkLst>
            <pc:docMk/>
            <pc:sldMk cId="3185774598" sldId="288"/>
            <ac:spMk id="3" creationId="{C587920F-1DAB-5950-BCE3-86E35BC95A22}"/>
          </ac:spMkLst>
        </pc:spChg>
        <pc:picChg chg="add mod">
          <ac:chgData name="Kosola Maisa" userId="4b3326f0-aff6-4f7a-9d3f-bb0cbbc8dd91" providerId="ADAL" clId="{70391A32-4DEF-4942-B652-3AF5CC87ADA2}" dt="2024-12-09T14:30:16.915" v="17"/>
          <ac:picMkLst>
            <pc:docMk/>
            <pc:sldMk cId="3185774598" sldId="288"/>
            <ac:picMk id="4" creationId="{80E69BEF-CDFC-EB77-1084-FD80EDE84BCE}"/>
          </ac:picMkLst>
        </pc:picChg>
        <pc:picChg chg="del">
          <ac:chgData name="Kosola Maisa" userId="4b3326f0-aff6-4f7a-9d3f-bb0cbbc8dd91" providerId="ADAL" clId="{70391A32-4DEF-4942-B652-3AF5CC87ADA2}" dt="2024-12-09T14:30:16.443" v="16" actId="478"/>
          <ac:picMkLst>
            <pc:docMk/>
            <pc:sldMk cId="3185774598" sldId="288"/>
            <ac:picMk id="111" creationId="{06334853-0B1D-071F-D6BC-0D9C10FB9FE1}"/>
          </ac:picMkLst>
        </pc:picChg>
      </pc:sldChg>
      <pc:sldChg chg="addSp delSp modSp mod">
        <pc:chgData name="Kosola Maisa" userId="4b3326f0-aff6-4f7a-9d3f-bb0cbbc8dd91" providerId="ADAL" clId="{70391A32-4DEF-4942-B652-3AF5CC87ADA2}" dt="2024-12-09T14:30:01.986" v="13" actId="478"/>
        <pc:sldMkLst>
          <pc:docMk/>
          <pc:sldMk cId="4137831345" sldId="295"/>
        </pc:sldMkLst>
        <pc:spChg chg="add del mod">
          <ac:chgData name="Kosola Maisa" userId="4b3326f0-aff6-4f7a-9d3f-bb0cbbc8dd91" providerId="ADAL" clId="{70391A32-4DEF-4942-B652-3AF5CC87ADA2}" dt="2024-12-09T14:30:01.986" v="13" actId="478"/>
          <ac:spMkLst>
            <pc:docMk/>
            <pc:sldMk cId="4137831345" sldId="295"/>
            <ac:spMk id="3" creationId="{8EB46026-04FA-F8F9-9100-FC022D59A7BC}"/>
          </ac:spMkLst>
        </pc:spChg>
        <pc:picChg chg="add mod">
          <ac:chgData name="Kosola Maisa" userId="4b3326f0-aff6-4f7a-9d3f-bb0cbbc8dd91" providerId="ADAL" clId="{70391A32-4DEF-4942-B652-3AF5CC87ADA2}" dt="2024-12-09T14:29:57.214" v="11"/>
          <ac:picMkLst>
            <pc:docMk/>
            <pc:sldMk cId="4137831345" sldId="295"/>
            <ac:picMk id="5" creationId="{D0186DCA-419C-41AE-61EC-4243FF8F5E58}"/>
          </ac:picMkLst>
        </pc:picChg>
        <pc:picChg chg="del">
          <ac:chgData name="Kosola Maisa" userId="4b3326f0-aff6-4f7a-9d3f-bb0cbbc8dd91" providerId="ADAL" clId="{70391A32-4DEF-4942-B652-3AF5CC87ADA2}" dt="2024-12-09T14:29:57.046" v="10" actId="478"/>
          <ac:picMkLst>
            <pc:docMk/>
            <pc:sldMk cId="4137831345" sldId="295"/>
            <ac:picMk id="111" creationId="{06334853-0B1D-071F-D6BC-0D9C10FB9FE1}"/>
          </ac:picMkLst>
        </pc:picChg>
      </pc:sldChg>
      <pc:sldChg chg="addSp delSp modSp mod">
        <pc:chgData name="Kosola Maisa" userId="4b3326f0-aff6-4f7a-9d3f-bb0cbbc8dd91" providerId="ADAL" clId="{70391A32-4DEF-4942-B652-3AF5CC87ADA2}" dt="2024-12-09T14:29:48.884" v="4"/>
        <pc:sldMkLst>
          <pc:docMk/>
          <pc:sldMk cId="1019172370" sldId="305"/>
        </pc:sldMkLst>
        <pc:spChg chg="add mod">
          <ac:chgData name="Kosola Maisa" userId="4b3326f0-aff6-4f7a-9d3f-bb0cbbc8dd91" providerId="ADAL" clId="{70391A32-4DEF-4942-B652-3AF5CC87ADA2}" dt="2024-12-09T14:29:48.653" v="3" actId="478"/>
          <ac:spMkLst>
            <pc:docMk/>
            <pc:sldMk cId="1019172370" sldId="305"/>
            <ac:spMk id="8" creationId="{33B03743-3A92-4814-435E-171B90DE2AE7}"/>
          </ac:spMkLst>
        </pc:spChg>
        <pc:picChg chg="del">
          <ac:chgData name="Kosola Maisa" userId="4b3326f0-aff6-4f7a-9d3f-bb0cbbc8dd91" providerId="ADAL" clId="{70391A32-4DEF-4942-B652-3AF5CC87ADA2}" dt="2024-12-09T14:29:48.653" v="3" actId="478"/>
          <ac:picMkLst>
            <pc:docMk/>
            <pc:sldMk cId="1019172370" sldId="305"/>
            <ac:picMk id="2" creationId="{2E472259-99E0-4611-B564-F0B44D8EF2D9}"/>
          </ac:picMkLst>
        </pc:picChg>
        <pc:picChg chg="add mod">
          <ac:chgData name="Kosola Maisa" userId="4b3326f0-aff6-4f7a-9d3f-bb0cbbc8dd91" providerId="ADAL" clId="{70391A32-4DEF-4942-B652-3AF5CC87ADA2}" dt="2024-12-09T14:29:48.884" v="4"/>
          <ac:picMkLst>
            <pc:docMk/>
            <pc:sldMk cId="1019172370" sldId="305"/>
            <ac:picMk id="9" creationId="{843DC2E9-0262-71BC-59C8-441792A3C545}"/>
          </ac:picMkLst>
        </pc:picChg>
      </pc:sldChg>
    </pc:docChg>
  </pc:docChgLst>
  <pc:docChgLst>
    <pc:chgData name="CHRISTELLE DECLERCQ" userId="S::christelle.declercq@univ-reims.fr::6105ae43-a600-46e8-812e-1762419aa502" providerId="AD" clId="Web-{8936C9F4-AA63-4214-9CF2-B79ABD247F60}"/>
    <pc:docChg chg="addSld modSld modSection">
      <pc:chgData name="CHRISTELLE DECLERCQ" userId="S::christelle.declercq@univ-reims.fr::6105ae43-a600-46e8-812e-1762419aa502" providerId="AD" clId="Web-{8936C9F4-AA63-4214-9CF2-B79ABD247F60}" dt="2024-07-24T10:34:35.390" v="12"/>
      <pc:docMkLst>
        <pc:docMk/>
      </pc:docMkLst>
      <pc:sldChg chg="addSp delSp modSp">
        <pc:chgData name="CHRISTELLE DECLERCQ" userId="S::christelle.declercq@univ-reims.fr::6105ae43-a600-46e8-812e-1762419aa502" providerId="AD" clId="Web-{8936C9F4-AA63-4214-9CF2-B79ABD247F60}" dt="2024-07-24T10:33:27.481" v="1"/>
        <pc:sldMkLst>
          <pc:docMk/>
          <pc:sldMk cId="0" sldId="256"/>
        </pc:sldMkLst>
      </pc:sldChg>
      <pc:sldChg chg="addSp delSp modSp new">
        <pc:chgData name="CHRISTELLE DECLERCQ" userId="S::christelle.declercq@univ-reims.fr::6105ae43-a600-46e8-812e-1762419aa502" providerId="AD" clId="Web-{8936C9F4-AA63-4214-9CF2-B79ABD247F60}" dt="2024-07-24T10:34:35.390" v="12"/>
        <pc:sldMkLst>
          <pc:docMk/>
          <pc:sldMk cId="1019172370" sldId="305"/>
        </pc:sldMkLst>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4.jpeg"/></Relationships>
</file>

<file path=ppt/diagrams/_rels/data2.xml.rels><?xml version="1.0" encoding="UTF-8" standalone="yes"?>
<Relationships xmlns="http://schemas.openxmlformats.org/package/2006/relationships"><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ata4.xml.rels><?xml version="1.0" encoding="UTF-8" standalone="yes"?>
<Relationships xmlns="http://schemas.openxmlformats.org/package/2006/relationships"><Relationship Id="rId1" Type="http://schemas.openxmlformats.org/officeDocument/2006/relationships/image" Target="../media/image8.jpeg"/></Relationships>
</file>

<file path=ppt/diagrams/_rels/data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ata6.xml.rels><?xml version="1.0" encoding="UTF-8" standalone="yes"?>
<Relationships xmlns="http://schemas.openxmlformats.org/package/2006/relationships"><Relationship Id="rId1" Type="http://schemas.openxmlformats.org/officeDocument/2006/relationships/image" Target="../media/image11.png"/></Relationships>
</file>

<file path=ppt/diagrams/_rels/data7.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SESAME-menetelmä</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i-FI" dirty="0"/>
            <a:t>Perustuu kuurojen viittomakieleen, joka on mukautettu IDD: </a:t>
          </a:r>
          <a:r>
            <a:rPr lang="fi-FI" dirty="0" err="1"/>
            <a:t>hen</a:t>
          </a:r>
          <a:r>
            <a:rPr lang="fi-FI" dirty="0"/>
            <a:t>
Käyttää puhutun kielen syntaksia
Eleet ovat visuaalisia apuvälineitä, jotka tukevat sanallista tuottamista
Voidaan käyttää sekä vastaanottavassa että ilmeikkäässä viestinnässä
Eleet ja suullinen kieli täydentävät toisiaan ja helpottavat viestintää</a:t>
          </a:r>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grayscl/>
          </a:blip>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52F622-0DF5-4D46-B65F-A5E37BC4DFB4}" type="doc">
      <dgm:prSet loTypeId="urn:microsoft.com/office/officeart/2005/8/layout/hierarchy6" loCatId="" qsTypeId="urn:microsoft.com/office/officeart/2005/8/quickstyle/simple1" qsCatId="simple" csTypeId="urn:microsoft.com/office/officeart/2005/8/colors/accent1_2" csCatId="accent1" phldr="1"/>
      <dgm:spPr/>
      <dgm:t>
        <a:bodyPr/>
        <a:lstStyle/>
        <a:p>
          <a:endParaRPr lang="fr-FR"/>
        </a:p>
      </dgm:t>
    </dgm:pt>
    <dgm:pt modelId="{1BF14195-3D99-AC40-AAE7-337795D8745D}">
      <dgm:prSet phldrT="[Texte]"/>
      <dgm:spPr/>
      <dgm:t>
        <a:bodyPr/>
        <a:lstStyle/>
        <a:p>
          <a:r>
            <a:rPr lang="fr-FR"/>
            <a:t>2 puolta</a:t>
          </a:r>
          <a:endParaRPr lang="fr-FR" dirty="0"/>
        </a:p>
      </dgm:t>
    </dgm:pt>
    <dgm:pt modelId="{DA6EAB1E-2E6C-A649-A19E-65038EB382A8}" type="parTrans" cxnId="{755DF270-86DC-F444-95BF-C33FBE0722DE}">
      <dgm:prSet/>
      <dgm:spPr/>
      <dgm:t>
        <a:bodyPr/>
        <a:lstStyle/>
        <a:p>
          <a:endParaRPr lang="fr-FR"/>
        </a:p>
      </dgm:t>
    </dgm:pt>
    <dgm:pt modelId="{D9AB38F2-10C0-7842-A25B-264D220D5C4B}" type="sibTrans" cxnId="{755DF270-86DC-F444-95BF-C33FBE0722DE}">
      <dgm:prSet/>
      <dgm:spPr/>
      <dgm:t>
        <a:bodyPr/>
        <a:lstStyle/>
        <a:p>
          <a:endParaRPr lang="fr-FR"/>
        </a:p>
      </dgm:t>
    </dgm:pt>
    <dgm:pt modelId="{1EC6A27A-6D11-E440-97AE-EC08958A0A3F}">
      <dgm:prSet phldrT="[Texte]"/>
      <dgm:spPr/>
      <dgm:t>
        <a:bodyPr/>
        <a:lstStyle/>
        <a:p>
          <a:r>
            <a:rPr lang="fr-FR"/>
            <a:t>Vastaanottavainen
 → antaa tietoja</a:t>
          </a:r>
          <a:endParaRPr lang="fr-FR" dirty="0"/>
        </a:p>
      </dgm:t>
    </dgm:pt>
    <dgm:pt modelId="{5203E557-B25D-9D4C-8993-42E21CA73A19}" type="parTrans" cxnId="{2DF5EE21-5894-3746-8F70-BC21B632F75A}">
      <dgm:prSet/>
      <dgm:spPr/>
      <dgm:t>
        <a:bodyPr/>
        <a:lstStyle/>
        <a:p>
          <a:endParaRPr lang="fr-FR"/>
        </a:p>
      </dgm:t>
    </dgm:pt>
    <dgm:pt modelId="{1E73B52B-C8F3-854F-92D3-2EEA87247012}" type="sibTrans" cxnId="{2DF5EE21-5894-3746-8F70-BC21B632F75A}">
      <dgm:prSet/>
      <dgm:spPr/>
      <dgm:t>
        <a:bodyPr/>
        <a:lstStyle/>
        <a:p>
          <a:endParaRPr lang="fr-FR"/>
        </a:p>
      </dgm:t>
    </dgm:pt>
    <dgm:pt modelId="{7AAE7213-B1A5-114E-BD91-970784BD58C4}">
      <dgm:prSet phldrT="[Texte]"/>
      <dgm:spPr/>
      <dgm:t>
        <a:bodyPr/>
        <a:lstStyle/>
        <a:p>
          <a:r>
            <a:rPr lang="fr-FR" dirty="0"/>
            <a:t>Ympäristön fyysinen jäsentäminen</a:t>
          </a:r>
        </a:p>
      </dgm:t>
    </dgm:pt>
    <dgm:pt modelId="{1FF99626-FB06-CC42-A610-D13F99651F3E}" type="parTrans" cxnId="{81192D41-D8FB-A84D-9C91-AE423EDE659D}">
      <dgm:prSet/>
      <dgm:spPr/>
      <dgm:t>
        <a:bodyPr/>
        <a:lstStyle/>
        <a:p>
          <a:endParaRPr lang="fr-FR"/>
        </a:p>
      </dgm:t>
    </dgm:pt>
    <dgm:pt modelId="{D08D11E8-205F-6D47-AF52-674F119719EB}" type="sibTrans" cxnId="{81192D41-D8FB-A84D-9C91-AE423EDE659D}">
      <dgm:prSet/>
      <dgm:spPr/>
      <dgm:t>
        <a:bodyPr/>
        <a:lstStyle/>
        <a:p>
          <a:endParaRPr lang="fr-FR"/>
        </a:p>
      </dgm:t>
    </dgm:pt>
    <dgm:pt modelId="{8BEA74B8-8980-3D42-A8AF-B729C84569A6}">
      <dgm:prSet phldrT="[Texte]"/>
      <dgm:spPr/>
      <dgm:t>
        <a:bodyPr/>
        <a:lstStyle/>
        <a:p>
          <a:r>
            <a:rPr lang="fi-FI" dirty="0"/>
            <a:t>Ilmeikäs
→ avulla voit ilmaista itseäsi</a:t>
          </a:r>
          <a:endParaRPr lang="fr-FR" dirty="0"/>
        </a:p>
      </dgm:t>
    </dgm:pt>
    <dgm:pt modelId="{AD2985C2-3007-204B-BF9D-7B26C75EF310}" type="parTrans" cxnId="{9DA7059A-398C-FB44-A54E-681C4CDBF7E8}">
      <dgm:prSet/>
      <dgm:spPr/>
      <dgm:t>
        <a:bodyPr/>
        <a:lstStyle/>
        <a:p>
          <a:endParaRPr lang="fr-FR"/>
        </a:p>
      </dgm:t>
    </dgm:pt>
    <dgm:pt modelId="{037C8A5B-C111-A44C-8CD3-317B57B3F95A}" type="sibTrans" cxnId="{9DA7059A-398C-FB44-A54E-681C4CDBF7E8}">
      <dgm:prSet/>
      <dgm:spPr/>
      <dgm:t>
        <a:bodyPr/>
        <a:lstStyle/>
        <a:p>
          <a:endParaRPr lang="fr-FR"/>
        </a:p>
      </dgm:t>
    </dgm:pt>
    <dgm:pt modelId="{4F14D967-5811-5E4C-BC60-7B2BBEB11442}">
      <dgm:prSet phldrT="[Texte]"/>
      <dgm:spPr/>
      <dgm:t>
        <a:bodyPr/>
        <a:lstStyle/>
        <a:p>
          <a:r>
            <a:rPr lang="fr-FR" dirty="0"/>
            <a:t>AAC-laitteet</a:t>
          </a:r>
        </a:p>
      </dgm:t>
    </dgm:pt>
    <dgm:pt modelId="{685E1316-7C2F-4647-B4BC-76475034183C}" type="parTrans" cxnId="{FB14B7CF-623A-E04C-A06E-65007CC6F88F}">
      <dgm:prSet/>
      <dgm:spPr/>
      <dgm:t>
        <a:bodyPr/>
        <a:lstStyle/>
        <a:p>
          <a:endParaRPr lang="fr-FR"/>
        </a:p>
      </dgm:t>
    </dgm:pt>
    <dgm:pt modelId="{46ABF3DE-F15F-2548-8489-FB86416579A1}" type="sibTrans" cxnId="{FB14B7CF-623A-E04C-A06E-65007CC6F88F}">
      <dgm:prSet/>
      <dgm:spPr/>
      <dgm:t>
        <a:bodyPr/>
        <a:lstStyle/>
        <a:p>
          <a:endParaRPr lang="fr-FR"/>
        </a:p>
      </dgm:t>
    </dgm:pt>
    <dgm:pt modelId="{D8388598-DE66-F64A-AB3E-2AC243DE87C2}">
      <dgm:prSet phldrT="[Texte]"/>
      <dgm:spPr/>
      <dgm:t>
        <a:bodyPr/>
        <a:lstStyle/>
        <a:p>
          <a:r>
            <a:rPr lang="fr-FR" dirty="0"/>
            <a:t>Kaikki viestintä, myös visuaaliset</a:t>
          </a:r>
        </a:p>
      </dgm:t>
    </dgm:pt>
    <dgm:pt modelId="{348FA139-664F-8F47-A8DA-12A02DFCD8D1}" type="parTrans" cxnId="{68D9CAF7-A667-444A-8E3C-AC505AF09D79}">
      <dgm:prSet/>
      <dgm:spPr/>
      <dgm:t>
        <a:bodyPr/>
        <a:lstStyle/>
        <a:p>
          <a:endParaRPr lang="fr-FR"/>
        </a:p>
      </dgm:t>
    </dgm:pt>
    <dgm:pt modelId="{DD422036-65A0-6049-9767-E0ADB8C9F6EE}" type="sibTrans" cxnId="{68D9CAF7-A667-444A-8E3C-AC505AF09D79}">
      <dgm:prSet/>
      <dgm:spPr/>
      <dgm:t>
        <a:bodyPr/>
        <a:lstStyle/>
        <a:p>
          <a:endParaRPr lang="fr-FR"/>
        </a:p>
      </dgm:t>
    </dgm:pt>
    <dgm:pt modelId="{0CC81CFA-D5E2-3A4B-98D8-55B8A9B0C4A6}">
      <dgm:prSet phldrT="[Texte]"/>
      <dgm:spPr/>
      <dgm:t>
        <a:bodyPr/>
        <a:lstStyle/>
        <a:p>
          <a:r>
            <a:rPr lang="fr-FR" dirty="0"/>
            <a:t>Mitkä ovat</a:t>
          </a:r>
        </a:p>
      </dgm:t>
    </dgm:pt>
    <dgm:pt modelId="{00F2122C-7856-D040-A76E-293238095F01}" type="parTrans" cxnId="{EB90E229-4EEE-7E4C-A537-39B22CEF612A}">
      <dgm:prSet/>
      <dgm:spPr/>
      <dgm:t>
        <a:bodyPr/>
        <a:lstStyle/>
        <a:p>
          <a:endParaRPr lang="fr-FR"/>
        </a:p>
      </dgm:t>
    </dgm:pt>
    <dgm:pt modelId="{4F700888-97F4-374B-A651-D35E6EB84679}" type="sibTrans" cxnId="{EB90E229-4EEE-7E4C-A537-39B22CEF612A}">
      <dgm:prSet/>
      <dgm:spPr/>
      <dgm:t>
        <a:bodyPr/>
        <a:lstStyle/>
        <a:p>
          <a:endParaRPr lang="fr-FR"/>
        </a:p>
      </dgm:t>
    </dgm:pt>
    <dgm:pt modelId="{DD447D90-2BD9-A847-A88A-9C7DE135019F}">
      <dgm:prSet phldrT="[Texte]"/>
      <dgm:spPr/>
      <dgm:t>
        <a:bodyPr/>
        <a:lstStyle/>
        <a:p>
          <a:r>
            <a:rPr lang="fr-FR" dirty="0"/>
            <a:t>Konkreettisesti</a:t>
          </a:r>
        </a:p>
      </dgm:t>
    </dgm:pt>
    <dgm:pt modelId="{C2030877-6138-7D48-925C-35A7C563DFBC}" type="parTrans" cxnId="{9A7277E5-7A92-1F4D-B66E-741770B76E95}">
      <dgm:prSet/>
      <dgm:spPr/>
      <dgm:t>
        <a:bodyPr/>
        <a:lstStyle/>
        <a:p>
          <a:endParaRPr lang="fr-FR"/>
        </a:p>
      </dgm:t>
    </dgm:pt>
    <dgm:pt modelId="{01094738-4A3C-3644-8C27-4B0390BD34DC}" type="sibTrans" cxnId="{9A7277E5-7A92-1F4D-B66E-741770B76E95}">
      <dgm:prSet/>
      <dgm:spPr/>
      <dgm:t>
        <a:bodyPr/>
        <a:lstStyle/>
        <a:p>
          <a:endParaRPr lang="fr-FR"/>
        </a:p>
      </dgm:t>
    </dgm:pt>
    <dgm:pt modelId="{010232AF-4980-8C4B-A624-E3714B00CAD4}">
      <dgm:prSet phldrT="[Texte]"/>
      <dgm:spPr/>
      <dgm:t>
        <a:bodyPr/>
        <a:lstStyle/>
        <a:p>
          <a:r>
            <a:rPr lang="fr-FR" dirty="0"/>
            <a:t>AAC-laitteet</a:t>
          </a:r>
        </a:p>
      </dgm:t>
    </dgm:pt>
    <dgm:pt modelId="{A7518327-1B57-F740-890A-FD645E7F3D0C}" type="parTrans" cxnId="{34F4521E-7E2A-244D-B727-3BC7A5DE6A05}">
      <dgm:prSet/>
      <dgm:spPr/>
    </dgm:pt>
    <dgm:pt modelId="{AEAB3201-B22E-F54E-9AD6-5DCA97AA3CA1}" type="sibTrans" cxnId="{34F4521E-7E2A-244D-B727-3BC7A5DE6A05}">
      <dgm:prSet/>
      <dgm:spPr/>
    </dgm:pt>
    <dgm:pt modelId="{36716DD8-09E2-FE40-BC4F-7764767AD219}" type="pres">
      <dgm:prSet presAssocID="{B152F622-0DF5-4D46-B65F-A5E37BC4DFB4}" presName="mainComposite" presStyleCnt="0">
        <dgm:presLayoutVars>
          <dgm:chPref val="1"/>
          <dgm:dir/>
          <dgm:animOne val="branch"/>
          <dgm:animLvl val="lvl"/>
          <dgm:resizeHandles val="exact"/>
        </dgm:presLayoutVars>
      </dgm:prSet>
      <dgm:spPr/>
    </dgm:pt>
    <dgm:pt modelId="{6C66758F-3658-314E-B3CD-9B438EA2D7DA}" type="pres">
      <dgm:prSet presAssocID="{B152F622-0DF5-4D46-B65F-A5E37BC4DFB4}" presName="hierFlow" presStyleCnt="0"/>
      <dgm:spPr/>
    </dgm:pt>
    <dgm:pt modelId="{A6E5339F-44C9-B045-B906-A53DAF694A50}" type="pres">
      <dgm:prSet presAssocID="{B152F622-0DF5-4D46-B65F-A5E37BC4DFB4}" presName="firstBuf" presStyleCnt="0"/>
      <dgm:spPr/>
    </dgm:pt>
    <dgm:pt modelId="{9F799D7F-9B5D-2B4C-9564-B4048BE5E0DE}" type="pres">
      <dgm:prSet presAssocID="{B152F622-0DF5-4D46-B65F-A5E37BC4DFB4}" presName="hierChild1" presStyleCnt="0">
        <dgm:presLayoutVars>
          <dgm:chPref val="1"/>
          <dgm:animOne val="branch"/>
          <dgm:animLvl val="lvl"/>
        </dgm:presLayoutVars>
      </dgm:prSet>
      <dgm:spPr/>
    </dgm:pt>
    <dgm:pt modelId="{1EE9E55F-C043-9749-AACB-166071492823}" type="pres">
      <dgm:prSet presAssocID="{1BF14195-3D99-AC40-AAE7-337795D8745D}" presName="Name14" presStyleCnt="0"/>
      <dgm:spPr/>
    </dgm:pt>
    <dgm:pt modelId="{C5C6D221-B622-F743-9CA7-B04E70815296}" type="pres">
      <dgm:prSet presAssocID="{1BF14195-3D99-AC40-AAE7-337795D8745D}" presName="level1Shape" presStyleLbl="node0" presStyleIdx="0" presStyleCnt="1">
        <dgm:presLayoutVars>
          <dgm:chPref val="3"/>
        </dgm:presLayoutVars>
      </dgm:prSet>
      <dgm:spPr/>
    </dgm:pt>
    <dgm:pt modelId="{CCAC6497-1BD4-4245-8CF5-2A7B23CDFCB5}" type="pres">
      <dgm:prSet presAssocID="{1BF14195-3D99-AC40-AAE7-337795D8745D}" presName="hierChild2" presStyleCnt="0"/>
      <dgm:spPr/>
    </dgm:pt>
    <dgm:pt modelId="{978496D2-AA3D-BD4F-9DCC-6D5279407313}" type="pres">
      <dgm:prSet presAssocID="{5203E557-B25D-9D4C-8993-42E21CA73A19}" presName="Name19" presStyleLbl="parChTrans1D2" presStyleIdx="0" presStyleCnt="2"/>
      <dgm:spPr/>
    </dgm:pt>
    <dgm:pt modelId="{2C1D911D-8EA9-684F-90CE-2E78E48E8018}" type="pres">
      <dgm:prSet presAssocID="{1EC6A27A-6D11-E440-97AE-EC08958A0A3F}" presName="Name21" presStyleCnt="0"/>
      <dgm:spPr/>
    </dgm:pt>
    <dgm:pt modelId="{9CE0ACF0-3990-D648-ADD7-0FED1C8DD18F}" type="pres">
      <dgm:prSet presAssocID="{1EC6A27A-6D11-E440-97AE-EC08958A0A3F}" presName="level2Shape" presStyleLbl="node2" presStyleIdx="0" presStyleCnt="2"/>
      <dgm:spPr/>
    </dgm:pt>
    <dgm:pt modelId="{24B017B7-3EF8-3340-ABF6-745C5D804673}" type="pres">
      <dgm:prSet presAssocID="{1EC6A27A-6D11-E440-97AE-EC08958A0A3F}" presName="hierChild3" presStyleCnt="0"/>
      <dgm:spPr/>
    </dgm:pt>
    <dgm:pt modelId="{1CAFC520-54B3-7F49-A274-BA1451226082}" type="pres">
      <dgm:prSet presAssocID="{1FF99626-FB06-CC42-A610-D13F99651F3E}" presName="Name19" presStyleLbl="parChTrans1D3" presStyleIdx="0" presStyleCnt="3"/>
      <dgm:spPr/>
    </dgm:pt>
    <dgm:pt modelId="{BE5AB345-77CA-764A-B0C7-BB245E8170EA}" type="pres">
      <dgm:prSet presAssocID="{7AAE7213-B1A5-114E-BD91-970784BD58C4}" presName="Name21" presStyleCnt="0"/>
      <dgm:spPr/>
    </dgm:pt>
    <dgm:pt modelId="{7F9A71E0-5438-704A-B65F-CBCC4656DD31}" type="pres">
      <dgm:prSet presAssocID="{7AAE7213-B1A5-114E-BD91-970784BD58C4}" presName="level2Shape" presStyleLbl="node3" presStyleIdx="0" presStyleCnt="3"/>
      <dgm:spPr/>
    </dgm:pt>
    <dgm:pt modelId="{3D4BD70F-D13C-054F-99DD-BDAF92F32D81}" type="pres">
      <dgm:prSet presAssocID="{7AAE7213-B1A5-114E-BD91-970784BD58C4}" presName="hierChild3" presStyleCnt="0"/>
      <dgm:spPr/>
    </dgm:pt>
    <dgm:pt modelId="{678ACA63-B08C-2D4C-BF2E-5DA9181E110B}" type="pres">
      <dgm:prSet presAssocID="{A7518327-1B57-F740-890A-FD645E7F3D0C}" presName="Name19" presStyleLbl="parChTrans1D3" presStyleIdx="1" presStyleCnt="3"/>
      <dgm:spPr/>
    </dgm:pt>
    <dgm:pt modelId="{DD6367FD-4C35-494F-B988-FD5154E337C4}" type="pres">
      <dgm:prSet presAssocID="{010232AF-4980-8C4B-A624-E3714B00CAD4}" presName="Name21" presStyleCnt="0"/>
      <dgm:spPr/>
    </dgm:pt>
    <dgm:pt modelId="{19C6C4C9-3711-E44D-BD25-6C4D420F53CD}" type="pres">
      <dgm:prSet presAssocID="{010232AF-4980-8C4B-A624-E3714B00CAD4}" presName="level2Shape" presStyleLbl="node3" presStyleIdx="1" presStyleCnt="3"/>
      <dgm:spPr/>
    </dgm:pt>
    <dgm:pt modelId="{F89ACAFA-435C-6743-A2AF-2F2D0EF38FCB}" type="pres">
      <dgm:prSet presAssocID="{010232AF-4980-8C4B-A624-E3714B00CAD4}" presName="hierChild3" presStyleCnt="0"/>
      <dgm:spPr/>
    </dgm:pt>
    <dgm:pt modelId="{3A0129B8-6FCC-104C-8A72-E871841DD97D}" type="pres">
      <dgm:prSet presAssocID="{AD2985C2-3007-204B-BF9D-7B26C75EF310}" presName="Name19" presStyleLbl="parChTrans1D2" presStyleIdx="1" presStyleCnt="2"/>
      <dgm:spPr/>
    </dgm:pt>
    <dgm:pt modelId="{3746D18B-B963-F047-B2D6-BBA4B1CF232E}" type="pres">
      <dgm:prSet presAssocID="{8BEA74B8-8980-3D42-A8AF-B729C84569A6}" presName="Name21" presStyleCnt="0"/>
      <dgm:spPr/>
    </dgm:pt>
    <dgm:pt modelId="{81C703F7-3572-2440-8524-0C4108CF0D79}" type="pres">
      <dgm:prSet presAssocID="{8BEA74B8-8980-3D42-A8AF-B729C84569A6}" presName="level2Shape" presStyleLbl="node2" presStyleIdx="1" presStyleCnt="2"/>
      <dgm:spPr/>
    </dgm:pt>
    <dgm:pt modelId="{69345B28-B11F-FC49-8498-2CCC3C4F0955}" type="pres">
      <dgm:prSet presAssocID="{8BEA74B8-8980-3D42-A8AF-B729C84569A6}" presName="hierChild3" presStyleCnt="0"/>
      <dgm:spPr/>
    </dgm:pt>
    <dgm:pt modelId="{C4639177-F551-9B4B-86AF-0CE97A4100D8}" type="pres">
      <dgm:prSet presAssocID="{685E1316-7C2F-4647-B4BC-76475034183C}" presName="Name19" presStyleLbl="parChTrans1D3" presStyleIdx="2" presStyleCnt="3"/>
      <dgm:spPr/>
    </dgm:pt>
    <dgm:pt modelId="{51C3A104-9FAC-6047-B2C5-DAE0E4939BFA}" type="pres">
      <dgm:prSet presAssocID="{4F14D967-5811-5E4C-BC60-7B2BBEB11442}" presName="Name21" presStyleCnt="0"/>
      <dgm:spPr/>
    </dgm:pt>
    <dgm:pt modelId="{764C7023-E26A-8346-933F-C044A1F2EE6F}" type="pres">
      <dgm:prSet presAssocID="{4F14D967-5811-5E4C-BC60-7B2BBEB11442}" presName="level2Shape" presStyleLbl="node3" presStyleIdx="2" presStyleCnt="3"/>
      <dgm:spPr/>
    </dgm:pt>
    <dgm:pt modelId="{4585FA68-EF4D-E648-AA6A-0480EB8923B0}" type="pres">
      <dgm:prSet presAssocID="{4F14D967-5811-5E4C-BC60-7B2BBEB11442}" presName="hierChild3" presStyleCnt="0"/>
      <dgm:spPr/>
    </dgm:pt>
    <dgm:pt modelId="{0DD8C9E3-0C19-7B42-B2C7-76B2943460D2}" type="pres">
      <dgm:prSet presAssocID="{B152F622-0DF5-4D46-B65F-A5E37BC4DFB4}" presName="bgShapesFlow" presStyleCnt="0"/>
      <dgm:spPr/>
    </dgm:pt>
    <dgm:pt modelId="{DD8161A0-E95E-6F47-B6E0-5324C2C724D4}" type="pres">
      <dgm:prSet presAssocID="{D8388598-DE66-F64A-AB3E-2AC243DE87C2}" presName="rectComp" presStyleCnt="0"/>
      <dgm:spPr/>
    </dgm:pt>
    <dgm:pt modelId="{A49E20CC-13D1-D443-BD8F-B670D98DE4A4}" type="pres">
      <dgm:prSet presAssocID="{D8388598-DE66-F64A-AB3E-2AC243DE87C2}" presName="bgRect" presStyleLbl="bgShp" presStyleIdx="0" presStyleCnt="3"/>
      <dgm:spPr/>
    </dgm:pt>
    <dgm:pt modelId="{ADB49D5C-CB99-9E48-880A-C7842A69B9F1}" type="pres">
      <dgm:prSet presAssocID="{D8388598-DE66-F64A-AB3E-2AC243DE87C2}" presName="bgRectTx" presStyleLbl="bgShp" presStyleIdx="0" presStyleCnt="3">
        <dgm:presLayoutVars>
          <dgm:bulletEnabled val="1"/>
        </dgm:presLayoutVars>
      </dgm:prSet>
      <dgm:spPr/>
    </dgm:pt>
    <dgm:pt modelId="{F30108B7-5F70-E742-A2DA-8FC3793CDC0F}" type="pres">
      <dgm:prSet presAssocID="{D8388598-DE66-F64A-AB3E-2AC243DE87C2}" presName="spComp" presStyleCnt="0"/>
      <dgm:spPr/>
    </dgm:pt>
    <dgm:pt modelId="{5C8FA382-3EC4-124C-9C9E-6194FCC969DF}" type="pres">
      <dgm:prSet presAssocID="{D8388598-DE66-F64A-AB3E-2AC243DE87C2}" presName="vSp" presStyleCnt="0"/>
      <dgm:spPr/>
    </dgm:pt>
    <dgm:pt modelId="{3FF67B24-5AAF-0642-B2D2-A612BB9E2B40}" type="pres">
      <dgm:prSet presAssocID="{0CC81CFA-D5E2-3A4B-98D8-55B8A9B0C4A6}" presName="rectComp" presStyleCnt="0"/>
      <dgm:spPr/>
    </dgm:pt>
    <dgm:pt modelId="{70FF0D34-DE94-3D48-BA3A-EE6283451CB0}" type="pres">
      <dgm:prSet presAssocID="{0CC81CFA-D5E2-3A4B-98D8-55B8A9B0C4A6}" presName="bgRect" presStyleLbl="bgShp" presStyleIdx="1" presStyleCnt="3"/>
      <dgm:spPr/>
    </dgm:pt>
    <dgm:pt modelId="{241CF9BB-CF30-E845-90AD-AD6C89E077CB}" type="pres">
      <dgm:prSet presAssocID="{0CC81CFA-D5E2-3A4B-98D8-55B8A9B0C4A6}" presName="bgRectTx" presStyleLbl="bgShp" presStyleIdx="1" presStyleCnt="3">
        <dgm:presLayoutVars>
          <dgm:bulletEnabled val="1"/>
        </dgm:presLayoutVars>
      </dgm:prSet>
      <dgm:spPr/>
    </dgm:pt>
    <dgm:pt modelId="{3B89BB88-DB4A-C24A-9C10-F42E7AEF6076}" type="pres">
      <dgm:prSet presAssocID="{0CC81CFA-D5E2-3A4B-98D8-55B8A9B0C4A6}" presName="spComp" presStyleCnt="0"/>
      <dgm:spPr/>
    </dgm:pt>
    <dgm:pt modelId="{7D6DA150-6745-6E4A-96C8-725980C0A5EA}" type="pres">
      <dgm:prSet presAssocID="{0CC81CFA-D5E2-3A4B-98D8-55B8A9B0C4A6}" presName="vSp" presStyleCnt="0"/>
      <dgm:spPr/>
    </dgm:pt>
    <dgm:pt modelId="{4D057D2E-D90F-C541-ABBB-BA934B7D3EA0}" type="pres">
      <dgm:prSet presAssocID="{DD447D90-2BD9-A847-A88A-9C7DE135019F}" presName="rectComp" presStyleCnt="0"/>
      <dgm:spPr/>
    </dgm:pt>
    <dgm:pt modelId="{89953542-372B-214D-891E-3D63EFB29B41}" type="pres">
      <dgm:prSet presAssocID="{DD447D90-2BD9-A847-A88A-9C7DE135019F}" presName="bgRect" presStyleLbl="bgShp" presStyleIdx="2" presStyleCnt="3"/>
      <dgm:spPr/>
    </dgm:pt>
    <dgm:pt modelId="{EAED8FBB-F522-7249-9E87-015B81FA6AE9}" type="pres">
      <dgm:prSet presAssocID="{DD447D90-2BD9-A847-A88A-9C7DE135019F}" presName="bgRectTx" presStyleLbl="bgShp" presStyleIdx="2" presStyleCnt="3">
        <dgm:presLayoutVars>
          <dgm:bulletEnabled val="1"/>
        </dgm:presLayoutVars>
      </dgm:prSet>
      <dgm:spPr/>
    </dgm:pt>
  </dgm:ptLst>
  <dgm:cxnLst>
    <dgm:cxn modelId="{57C47108-694D-E44C-9CBC-ACD459B4C105}" type="presOf" srcId="{1FF99626-FB06-CC42-A610-D13F99651F3E}" destId="{1CAFC520-54B3-7F49-A274-BA1451226082}" srcOrd="0" destOrd="0" presId="urn:microsoft.com/office/officeart/2005/8/layout/hierarchy6"/>
    <dgm:cxn modelId="{49F1C612-F350-E143-AB27-556D543E25A3}" type="presOf" srcId="{0CC81CFA-D5E2-3A4B-98D8-55B8A9B0C4A6}" destId="{70FF0D34-DE94-3D48-BA3A-EE6283451CB0}" srcOrd="0" destOrd="0" presId="urn:microsoft.com/office/officeart/2005/8/layout/hierarchy6"/>
    <dgm:cxn modelId="{34F4521E-7E2A-244D-B727-3BC7A5DE6A05}" srcId="{1EC6A27A-6D11-E440-97AE-EC08958A0A3F}" destId="{010232AF-4980-8C4B-A624-E3714B00CAD4}" srcOrd="1" destOrd="0" parTransId="{A7518327-1B57-F740-890A-FD645E7F3D0C}" sibTransId="{AEAB3201-B22E-F54E-9AD6-5DCA97AA3CA1}"/>
    <dgm:cxn modelId="{2DF5EE21-5894-3746-8F70-BC21B632F75A}" srcId="{1BF14195-3D99-AC40-AAE7-337795D8745D}" destId="{1EC6A27A-6D11-E440-97AE-EC08958A0A3F}" srcOrd="0" destOrd="0" parTransId="{5203E557-B25D-9D4C-8993-42E21CA73A19}" sibTransId="{1E73B52B-C8F3-854F-92D3-2EEA87247012}"/>
    <dgm:cxn modelId="{EB90E229-4EEE-7E4C-A537-39B22CEF612A}" srcId="{B152F622-0DF5-4D46-B65F-A5E37BC4DFB4}" destId="{0CC81CFA-D5E2-3A4B-98D8-55B8A9B0C4A6}" srcOrd="2" destOrd="0" parTransId="{00F2122C-7856-D040-A76E-293238095F01}" sibTransId="{4F700888-97F4-374B-A651-D35E6EB84679}"/>
    <dgm:cxn modelId="{FD983C3F-A4F6-8745-A366-6496DAA3A510}" type="presOf" srcId="{7AAE7213-B1A5-114E-BD91-970784BD58C4}" destId="{7F9A71E0-5438-704A-B65F-CBCC4656DD31}" srcOrd="0" destOrd="0" presId="urn:microsoft.com/office/officeart/2005/8/layout/hierarchy6"/>
    <dgm:cxn modelId="{AFE6215D-4425-614C-8214-F97FBDA077EA}" type="presOf" srcId="{685E1316-7C2F-4647-B4BC-76475034183C}" destId="{C4639177-F551-9B4B-86AF-0CE97A4100D8}" srcOrd="0" destOrd="0" presId="urn:microsoft.com/office/officeart/2005/8/layout/hierarchy6"/>
    <dgm:cxn modelId="{81D58D5D-D5C9-3A4D-A2AE-FD6535876B89}" type="presOf" srcId="{1EC6A27A-6D11-E440-97AE-EC08958A0A3F}" destId="{9CE0ACF0-3990-D648-ADD7-0FED1C8DD18F}" srcOrd="0" destOrd="0" presId="urn:microsoft.com/office/officeart/2005/8/layout/hierarchy6"/>
    <dgm:cxn modelId="{81192D41-D8FB-A84D-9C91-AE423EDE659D}" srcId="{1EC6A27A-6D11-E440-97AE-EC08958A0A3F}" destId="{7AAE7213-B1A5-114E-BD91-970784BD58C4}" srcOrd="0" destOrd="0" parTransId="{1FF99626-FB06-CC42-A610-D13F99651F3E}" sibTransId="{D08D11E8-205F-6D47-AF52-674F119719EB}"/>
    <dgm:cxn modelId="{E8553B6B-BDA1-D44F-AC47-3B108D31E6EC}" type="presOf" srcId="{AD2985C2-3007-204B-BF9D-7B26C75EF310}" destId="{3A0129B8-6FCC-104C-8A72-E871841DD97D}" srcOrd="0" destOrd="0" presId="urn:microsoft.com/office/officeart/2005/8/layout/hierarchy6"/>
    <dgm:cxn modelId="{F94F4F6C-F384-5646-B950-3E8E73309C12}" type="presOf" srcId="{0CC81CFA-D5E2-3A4B-98D8-55B8A9B0C4A6}" destId="{241CF9BB-CF30-E845-90AD-AD6C89E077CB}" srcOrd="1" destOrd="0" presId="urn:microsoft.com/office/officeart/2005/8/layout/hierarchy6"/>
    <dgm:cxn modelId="{F9391B4E-9B34-634F-BF25-86A841E4180A}" type="presOf" srcId="{DD447D90-2BD9-A847-A88A-9C7DE135019F}" destId="{89953542-372B-214D-891E-3D63EFB29B41}" srcOrd="0" destOrd="0" presId="urn:microsoft.com/office/officeart/2005/8/layout/hierarchy6"/>
    <dgm:cxn modelId="{755DF270-86DC-F444-95BF-C33FBE0722DE}" srcId="{B152F622-0DF5-4D46-B65F-A5E37BC4DFB4}" destId="{1BF14195-3D99-AC40-AAE7-337795D8745D}" srcOrd="0" destOrd="0" parTransId="{DA6EAB1E-2E6C-A649-A19E-65038EB382A8}" sibTransId="{D9AB38F2-10C0-7842-A25B-264D220D5C4B}"/>
    <dgm:cxn modelId="{CBBEB775-2DA7-3B47-BFDA-F62EF1C0B815}" type="presOf" srcId="{1BF14195-3D99-AC40-AAE7-337795D8745D}" destId="{C5C6D221-B622-F743-9CA7-B04E70815296}" srcOrd="0" destOrd="0" presId="urn:microsoft.com/office/officeart/2005/8/layout/hierarchy6"/>
    <dgm:cxn modelId="{7008FF75-7CB3-1345-8D3D-532FC448735C}" type="presOf" srcId="{A7518327-1B57-F740-890A-FD645E7F3D0C}" destId="{678ACA63-B08C-2D4C-BF2E-5DA9181E110B}" srcOrd="0" destOrd="0" presId="urn:microsoft.com/office/officeart/2005/8/layout/hierarchy6"/>
    <dgm:cxn modelId="{9C28DA57-6241-0443-8C9B-CEF360F4896C}" type="presOf" srcId="{B152F622-0DF5-4D46-B65F-A5E37BC4DFB4}" destId="{36716DD8-09E2-FE40-BC4F-7764767AD219}" srcOrd="0" destOrd="0" presId="urn:microsoft.com/office/officeart/2005/8/layout/hierarchy6"/>
    <dgm:cxn modelId="{36DC238C-E404-C04B-AD9B-EAC2AF02BF3F}" type="presOf" srcId="{010232AF-4980-8C4B-A624-E3714B00CAD4}" destId="{19C6C4C9-3711-E44D-BD25-6C4D420F53CD}" srcOrd="0" destOrd="0" presId="urn:microsoft.com/office/officeart/2005/8/layout/hierarchy6"/>
    <dgm:cxn modelId="{4A2BEA94-542F-B046-B8F6-767078BBFD6D}" type="presOf" srcId="{DD447D90-2BD9-A847-A88A-9C7DE135019F}" destId="{EAED8FBB-F522-7249-9E87-015B81FA6AE9}" srcOrd="1" destOrd="0" presId="urn:microsoft.com/office/officeart/2005/8/layout/hierarchy6"/>
    <dgm:cxn modelId="{6B6E0B95-4FAF-9649-86F2-3CAE983A74EA}" type="presOf" srcId="{D8388598-DE66-F64A-AB3E-2AC243DE87C2}" destId="{ADB49D5C-CB99-9E48-880A-C7842A69B9F1}" srcOrd="1" destOrd="0" presId="urn:microsoft.com/office/officeart/2005/8/layout/hierarchy6"/>
    <dgm:cxn modelId="{9DA7059A-398C-FB44-A54E-681C4CDBF7E8}" srcId="{1BF14195-3D99-AC40-AAE7-337795D8745D}" destId="{8BEA74B8-8980-3D42-A8AF-B729C84569A6}" srcOrd="1" destOrd="0" parTransId="{AD2985C2-3007-204B-BF9D-7B26C75EF310}" sibTransId="{037C8A5B-C111-A44C-8CD3-317B57B3F95A}"/>
    <dgm:cxn modelId="{93D440B4-D358-9E46-8899-5452E7EE9987}" type="presOf" srcId="{8BEA74B8-8980-3D42-A8AF-B729C84569A6}" destId="{81C703F7-3572-2440-8524-0C4108CF0D79}" srcOrd="0" destOrd="0" presId="urn:microsoft.com/office/officeart/2005/8/layout/hierarchy6"/>
    <dgm:cxn modelId="{1826D1BF-4BB2-C947-8B64-84636FE28330}" type="presOf" srcId="{5203E557-B25D-9D4C-8993-42E21CA73A19}" destId="{978496D2-AA3D-BD4F-9DCC-6D5279407313}" srcOrd="0" destOrd="0" presId="urn:microsoft.com/office/officeart/2005/8/layout/hierarchy6"/>
    <dgm:cxn modelId="{FB14B7CF-623A-E04C-A06E-65007CC6F88F}" srcId="{8BEA74B8-8980-3D42-A8AF-B729C84569A6}" destId="{4F14D967-5811-5E4C-BC60-7B2BBEB11442}" srcOrd="0" destOrd="0" parTransId="{685E1316-7C2F-4647-B4BC-76475034183C}" sibTransId="{46ABF3DE-F15F-2548-8489-FB86416579A1}"/>
    <dgm:cxn modelId="{9A7277E5-7A92-1F4D-B66E-741770B76E95}" srcId="{B152F622-0DF5-4D46-B65F-A5E37BC4DFB4}" destId="{DD447D90-2BD9-A847-A88A-9C7DE135019F}" srcOrd="3" destOrd="0" parTransId="{C2030877-6138-7D48-925C-35A7C563DFBC}" sibTransId="{01094738-4A3C-3644-8C27-4B0390BD34DC}"/>
    <dgm:cxn modelId="{CF24EDE8-BB22-454A-97C7-F0D15CF879B7}" type="presOf" srcId="{4F14D967-5811-5E4C-BC60-7B2BBEB11442}" destId="{764C7023-E26A-8346-933F-C044A1F2EE6F}" srcOrd="0" destOrd="0" presId="urn:microsoft.com/office/officeart/2005/8/layout/hierarchy6"/>
    <dgm:cxn modelId="{1AF8E3EB-D9A6-9649-BF3A-B2CC39235237}" type="presOf" srcId="{D8388598-DE66-F64A-AB3E-2AC243DE87C2}" destId="{A49E20CC-13D1-D443-BD8F-B670D98DE4A4}" srcOrd="0" destOrd="0" presId="urn:microsoft.com/office/officeart/2005/8/layout/hierarchy6"/>
    <dgm:cxn modelId="{68D9CAF7-A667-444A-8E3C-AC505AF09D79}" srcId="{B152F622-0DF5-4D46-B65F-A5E37BC4DFB4}" destId="{D8388598-DE66-F64A-AB3E-2AC243DE87C2}" srcOrd="1" destOrd="0" parTransId="{348FA139-664F-8F47-A8DA-12A02DFCD8D1}" sibTransId="{DD422036-65A0-6049-9767-E0ADB8C9F6EE}"/>
    <dgm:cxn modelId="{39A55353-A013-0A47-9337-C19F5F294A5D}" type="presParOf" srcId="{36716DD8-09E2-FE40-BC4F-7764767AD219}" destId="{6C66758F-3658-314E-B3CD-9B438EA2D7DA}" srcOrd="0" destOrd="0" presId="urn:microsoft.com/office/officeart/2005/8/layout/hierarchy6"/>
    <dgm:cxn modelId="{4A3FCECC-A96A-394C-BD44-B74E1EFC9960}" type="presParOf" srcId="{6C66758F-3658-314E-B3CD-9B438EA2D7DA}" destId="{A6E5339F-44C9-B045-B906-A53DAF694A50}" srcOrd="0" destOrd="0" presId="urn:microsoft.com/office/officeart/2005/8/layout/hierarchy6"/>
    <dgm:cxn modelId="{94BF04F3-1E94-2143-B6F5-A73B18748E5D}" type="presParOf" srcId="{6C66758F-3658-314E-B3CD-9B438EA2D7DA}" destId="{9F799D7F-9B5D-2B4C-9564-B4048BE5E0DE}" srcOrd="1" destOrd="0" presId="urn:microsoft.com/office/officeart/2005/8/layout/hierarchy6"/>
    <dgm:cxn modelId="{F2ADBB10-8074-684A-87F8-98DB43149B74}" type="presParOf" srcId="{9F799D7F-9B5D-2B4C-9564-B4048BE5E0DE}" destId="{1EE9E55F-C043-9749-AACB-166071492823}" srcOrd="0" destOrd="0" presId="urn:microsoft.com/office/officeart/2005/8/layout/hierarchy6"/>
    <dgm:cxn modelId="{D5D9D429-AD1F-FF47-97C5-BA51317CD744}" type="presParOf" srcId="{1EE9E55F-C043-9749-AACB-166071492823}" destId="{C5C6D221-B622-F743-9CA7-B04E70815296}" srcOrd="0" destOrd="0" presId="urn:microsoft.com/office/officeart/2005/8/layout/hierarchy6"/>
    <dgm:cxn modelId="{8F0E05FC-AC17-B549-A35E-29FE01A34772}" type="presParOf" srcId="{1EE9E55F-C043-9749-AACB-166071492823}" destId="{CCAC6497-1BD4-4245-8CF5-2A7B23CDFCB5}" srcOrd="1" destOrd="0" presId="urn:microsoft.com/office/officeart/2005/8/layout/hierarchy6"/>
    <dgm:cxn modelId="{B1EA2023-8E1B-9E44-BC53-43A3B9CF2180}" type="presParOf" srcId="{CCAC6497-1BD4-4245-8CF5-2A7B23CDFCB5}" destId="{978496D2-AA3D-BD4F-9DCC-6D5279407313}" srcOrd="0" destOrd="0" presId="urn:microsoft.com/office/officeart/2005/8/layout/hierarchy6"/>
    <dgm:cxn modelId="{B77797E9-0739-D042-A92D-A918641F9304}" type="presParOf" srcId="{CCAC6497-1BD4-4245-8CF5-2A7B23CDFCB5}" destId="{2C1D911D-8EA9-684F-90CE-2E78E48E8018}" srcOrd="1" destOrd="0" presId="urn:microsoft.com/office/officeart/2005/8/layout/hierarchy6"/>
    <dgm:cxn modelId="{F2282F39-C0C7-3749-8473-C106F97A51E8}" type="presParOf" srcId="{2C1D911D-8EA9-684F-90CE-2E78E48E8018}" destId="{9CE0ACF0-3990-D648-ADD7-0FED1C8DD18F}" srcOrd="0" destOrd="0" presId="urn:microsoft.com/office/officeart/2005/8/layout/hierarchy6"/>
    <dgm:cxn modelId="{F4A16D8E-E814-CE45-B017-8034CC5A85CB}" type="presParOf" srcId="{2C1D911D-8EA9-684F-90CE-2E78E48E8018}" destId="{24B017B7-3EF8-3340-ABF6-745C5D804673}" srcOrd="1" destOrd="0" presId="urn:microsoft.com/office/officeart/2005/8/layout/hierarchy6"/>
    <dgm:cxn modelId="{F8A4D476-C0F9-5344-88CA-BC487E668DD5}" type="presParOf" srcId="{24B017B7-3EF8-3340-ABF6-745C5D804673}" destId="{1CAFC520-54B3-7F49-A274-BA1451226082}" srcOrd="0" destOrd="0" presId="urn:microsoft.com/office/officeart/2005/8/layout/hierarchy6"/>
    <dgm:cxn modelId="{C448C00D-D780-A34F-9108-51DE460E2053}" type="presParOf" srcId="{24B017B7-3EF8-3340-ABF6-745C5D804673}" destId="{BE5AB345-77CA-764A-B0C7-BB245E8170EA}" srcOrd="1" destOrd="0" presId="urn:microsoft.com/office/officeart/2005/8/layout/hierarchy6"/>
    <dgm:cxn modelId="{5E3DE8BA-7CC3-224C-B0C2-F991659D5DA4}" type="presParOf" srcId="{BE5AB345-77CA-764A-B0C7-BB245E8170EA}" destId="{7F9A71E0-5438-704A-B65F-CBCC4656DD31}" srcOrd="0" destOrd="0" presId="urn:microsoft.com/office/officeart/2005/8/layout/hierarchy6"/>
    <dgm:cxn modelId="{0A3202A3-B72A-FD4B-99A5-404E07FEDACB}" type="presParOf" srcId="{BE5AB345-77CA-764A-B0C7-BB245E8170EA}" destId="{3D4BD70F-D13C-054F-99DD-BDAF92F32D81}" srcOrd="1" destOrd="0" presId="urn:microsoft.com/office/officeart/2005/8/layout/hierarchy6"/>
    <dgm:cxn modelId="{1543FF4C-F151-C546-85A7-CD69E9A8C005}" type="presParOf" srcId="{24B017B7-3EF8-3340-ABF6-745C5D804673}" destId="{678ACA63-B08C-2D4C-BF2E-5DA9181E110B}" srcOrd="2" destOrd="0" presId="urn:microsoft.com/office/officeart/2005/8/layout/hierarchy6"/>
    <dgm:cxn modelId="{4642AB0F-A287-8C45-92CB-C0EA809B1B68}" type="presParOf" srcId="{24B017B7-3EF8-3340-ABF6-745C5D804673}" destId="{DD6367FD-4C35-494F-B988-FD5154E337C4}" srcOrd="3" destOrd="0" presId="urn:microsoft.com/office/officeart/2005/8/layout/hierarchy6"/>
    <dgm:cxn modelId="{B11AF44D-7EB3-1342-9A6F-E94AC5588E2D}" type="presParOf" srcId="{DD6367FD-4C35-494F-B988-FD5154E337C4}" destId="{19C6C4C9-3711-E44D-BD25-6C4D420F53CD}" srcOrd="0" destOrd="0" presId="urn:microsoft.com/office/officeart/2005/8/layout/hierarchy6"/>
    <dgm:cxn modelId="{AB95B11A-FBA3-9443-AD7D-E1291729ACD7}" type="presParOf" srcId="{DD6367FD-4C35-494F-B988-FD5154E337C4}" destId="{F89ACAFA-435C-6743-A2AF-2F2D0EF38FCB}" srcOrd="1" destOrd="0" presId="urn:microsoft.com/office/officeart/2005/8/layout/hierarchy6"/>
    <dgm:cxn modelId="{51110BCC-2097-D54B-8261-4335A94C75C0}" type="presParOf" srcId="{CCAC6497-1BD4-4245-8CF5-2A7B23CDFCB5}" destId="{3A0129B8-6FCC-104C-8A72-E871841DD97D}" srcOrd="2" destOrd="0" presId="urn:microsoft.com/office/officeart/2005/8/layout/hierarchy6"/>
    <dgm:cxn modelId="{E287BB8E-AFAD-2F4E-B318-73204B4427BD}" type="presParOf" srcId="{CCAC6497-1BD4-4245-8CF5-2A7B23CDFCB5}" destId="{3746D18B-B963-F047-B2D6-BBA4B1CF232E}" srcOrd="3" destOrd="0" presId="urn:microsoft.com/office/officeart/2005/8/layout/hierarchy6"/>
    <dgm:cxn modelId="{4B32E5CE-C0F6-EE4B-89A3-30D44D644D2A}" type="presParOf" srcId="{3746D18B-B963-F047-B2D6-BBA4B1CF232E}" destId="{81C703F7-3572-2440-8524-0C4108CF0D79}" srcOrd="0" destOrd="0" presId="urn:microsoft.com/office/officeart/2005/8/layout/hierarchy6"/>
    <dgm:cxn modelId="{B79CAE8E-E7B5-C348-BAE7-3FFAF4F7A463}" type="presParOf" srcId="{3746D18B-B963-F047-B2D6-BBA4B1CF232E}" destId="{69345B28-B11F-FC49-8498-2CCC3C4F0955}" srcOrd="1" destOrd="0" presId="urn:microsoft.com/office/officeart/2005/8/layout/hierarchy6"/>
    <dgm:cxn modelId="{691C7F5E-0E61-5440-9B95-EECF1400D618}" type="presParOf" srcId="{69345B28-B11F-FC49-8498-2CCC3C4F0955}" destId="{C4639177-F551-9B4B-86AF-0CE97A4100D8}" srcOrd="0" destOrd="0" presId="urn:microsoft.com/office/officeart/2005/8/layout/hierarchy6"/>
    <dgm:cxn modelId="{3541E442-9F84-4248-9E34-C46CA3AFD26A}" type="presParOf" srcId="{69345B28-B11F-FC49-8498-2CCC3C4F0955}" destId="{51C3A104-9FAC-6047-B2C5-DAE0E4939BFA}" srcOrd="1" destOrd="0" presId="urn:microsoft.com/office/officeart/2005/8/layout/hierarchy6"/>
    <dgm:cxn modelId="{90134ADE-C075-1A48-B484-6B0FDA6E000C}" type="presParOf" srcId="{51C3A104-9FAC-6047-B2C5-DAE0E4939BFA}" destId="{764C7023-E26A-8346-933F-C044A1F2EE6F}" srcOrd="0" destOrd="0" presId="urn:microsoft.com/office/officeart/2005/8/layout/hierarchy6"/>
    <dgm:cxn modelId="{719F2AED-B156-E54B-A89C-58F4039090A5}" type="presParOf" srcId="{51C3A104-9FAC-6047-B2C5-DAE0E4939BFA}" destId="{4585FA68-EF4D-E648-AA6A-0480EB8923B0}" srcOrd="1" destOrd="0" presId="urn:microsoft.com/office/officeart/2005/8/layout/hierarchy6"/>
    <dgm:cxn modelId="{FC6A7B28-962A-6E43-B017-51D0C3387B75}" type="presParOf" srcId="{36716DD8-09E2-FE40-BC4F-7764767AD219}" destId="{0DD8C9E3-0C19-7B42-B2C7-76B2943460D2}" srcOrd="1" destOrd="0" presId="urn:microsoft.com/office/officeart/2005/8/layout/hierarchy6"/>
    <dgm:cxn modelId="{3B707696-F856-0E44-AE3F-20BE4713AA1D}" type="presParOf" srcId="{0DD8C9E3-0C19-7B42-B2C7-76B2943460D2}" destId="{DD8161A0-E95E-6F47-B6E0-5324C2C724D4}" srcOrd="0" destOrd="0" presId="urn:microsoft.com/office/officeart/2005/8/layout/hierarchy6"/>
    <dgm:cxn modelId="{782A8A78-124B-3C4A-870E-529B4E2DC065}" type="presParOf" srcId="{DD8161A0-E95E-6F47-B6E0-5324C2C724D4}" destId="{A49E20CC-13D1-D443-BD8F-B670D98DE4A4}" srcOrd="0" destOrd="0" presId="urn:microsoft.com/office/officeart/2005/8/layout/hierarchy6"/>
    <dgm:cxn modelId="{AFCF9C8F-737B-4547-A9AF-75E3E532E669}" type="presParOf" srcId="{DD8161A0-E95E-6F47-B6E0-5324C2C724D4}" destId="{ADB49D5C-CB99-9E48-880A-C7842A69B9F1}" srcOrd="1" destOrd="0" presId="urn:microsoft.com/office/officeart/2005/8/layout/hierarchy6"/>
    <dgm:cxn modelId="{A633FE3E-ED9A-2F4F-9415-D531D723F53B}" type="presParOf" srcId="{0DD8C9E3-0C19-7B42-B2C7-76B2943460D2}" destId="{F30108B7-5F70-E742-A2DA-8FC3793CDC0F}" srcOrd="1" destOrd="0" presId="urn:microsoft.com/office/officeart/2005/8/layout/hierarchy6"/>
    <dgm:cxn modelId="{51CECB57-4E67-C840-9733-77510F5C6881}" type="presParOf" srcId="{F30108B7-5F70-E742-A2DA-8FC3793CDC0F}" destId="{5C8FA382-3EC4-124C-9C9E-6194FCC969DF}" srcOrd="0" destOrd="0" presId="urn:microsoft.com/office/officeart/2005/8/layout/hierarchy6"/>
    <dgm:cxn modelId="{3014FAF7-3A2D-2540-ACCA-C0D8D5F4E1EF}" type="presParOf" srcId="{0DD8C9E3-0C19-7B42-B2C7-76B2943460D2}" destId="{3FF67B24-5AAF-0642-B2D2-A612BB9E2B40}" srcOrd="2" destOrd="0" presId="urn:microsoft.com/office/officeart/2005/8/layout/hierarchy6"/>
    <dgm:cxn modelId="{CA6410A3-7F00-3842-9631-7313181E883E}" type="presParOf" srcId="{3FF67B24-5AAF-0642-B2D2-A612BB9E2B40}" destId="{70FF0D34-DE94-3D48-BA3A-EE6283451CB0}" srcOrd="0" destOrd="0" presId="urn:microsoft.com/office/officeart/2005/8/layout/hierarchy6"/>
    <dgm:cxn modelId="{5B6C1132-5C6F-3F4A-803D-77E86881A3FE}" type="presParOf" srcId="{3FF67B24-5AAF-0642-B2D2-A612BB9E2B40}" destId="{241CF9BB-CF30-E845-90AD-AD6C89E077CB}" srcOrd="1" destOrd="0" presId="urn:microsoft.com/office/officeart/2005/8/layout/hierarchy6"/>
    <dgm:cxn modelId="{0020C452-03B8-8742-902A-64F0EB6E2F54}" type="presParOf" srcId="{0DD8C9E3-0C19-7B42-B2C7-76B2943460D2}" destId="{3B89BB88-DB4A-C24A-9C10-F42E7AEF6076}" srcOrd="3" destOrd="0" presId="urn:microsoft.com/office/officeart/2005/8/layout/hierarchy6"/>
    <dgm:cxn modelId="{2EF4AC09-6821-5D45-A14B-B1F33C762E89}" type="presParOf" srcId="{3B89BB88-DB4A-C24A-9C10-F42E7AEF6076}" destId="{7D6DA150-6745-6E4A-96C8-725980C0A5EA}" srcOrd="0" destOrd="0" presId="urn:microsoft.com/office/officeart/2005/8/layout/hierarchy6"/>
    <dgm:cxn modelId="{BFE8060F-799B-C34D-87CE-1697F1DEFEA2}" type="presParOf" srcId="{0DD8C9E3-0C19-7B42-B2C7-76B2943460D2}" destId="{4D057D2E-D90F-C541-ABBB-BA934B7D3EA0}" srcOrd="4" destOrd="0" presId="urn:microsoft.com/office/officeart/2005/8/layout/hierarchy6"/>
    <dgm:cxn modelId="{C6EEE4A4-EEEA-134F-AD78-28FD2EF67B3B}" type="presParOf" srcId="{4D057D2E-D90F-C541-ABBB-BA934B7D3EA0}" destId="{89953542-372B-214D-891E-3D63EFB29B41}" srcOrd="0" destOrd="0" presId="urn:microsoft.com/office/officeart/2005/8/layout/hierarchy6"/>
    <dgm:cxn modelId="{2606FE0B-7EE0-4A43-BEA3-8E9FFFDA3521}" type="presParOf" srcId="{4D057D2E-D90F-C541-ABBB-BA934B7D3EA0}" destId="{EAED8FBB-F522-7249-9E87-015B81FA6AE9}" srcOrd="1" destOrd="0" presId="urn:microsoft.com/office/officeart/2005/8/layout/hierarchy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1B0556-8E9E-304D-B78D-A75BBBBE7FEB}"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fr-FR"/>
        </a:p>
      </dgm:t>
    </dgm:pt>
    <dgm:pt modelId="{37D27194-784D-EE4E-862A-278242FA2615}">
      <dgm:prSet phldrT="[Texte]"/>
      <dgm:spPr/>
      <dgm:t>
        <a:bodyPr/>
        <a:lstStyle/>
        <a:p>
          <a:r>
            <a:rPr lang="fr-FR" dirty="0"/>
            <a:t>?</a:t>
          </a:r>
        </a:p>
      </dgm:t>
    </dgm:pt>
    <dgm:pt modelId="{6C7CAE7D-43A6-1749-B017-3B67A0257171}" type="parTrans" cxnId="{8B3B8036-495B-604F-8BD3-92F13B5E1259}">
      <dgm:prSet/>
      <dgm:spPr/>
      <dgm:t>
        <a:bodyPr/>
        <a:lstStyle/>
        <a:p>
          <a:endParaRPr lang="fr-FR"/>
        </a:p>
      </dgm:t>
    </dgm:pt>
    <dgm:pt modelId="{EC5A059B-7672-4D43-9405-BF50B2BEA786}" type="sibTrans" cxnId="{8B3B8036-495B-604F-8BD3-92F13B5E1259}">
      <dgm:prSet/>
      <dgm:spPr/>
      <dgm:t>
        <a:bodyPr/>
        <a:lstStyle/>
        <a:p>
          <a:endParaRPr lang="fr-FR"/>
        </a:p>
      </dgm:t>
    </dgm:pt>
    <dgm:pt modelId="{C74A8C54-C71C-FE41-99E2-D75CBBFE03AE}">
      <dgm:prSet phldrT="[Texte]"/>
      <dgm:spPr/>
      <dgm:t>
        <a:bodyPr/>
        <a:lstStyle/>
        <a:p>
          <a:r>
            <a:rPr lang="fr-FR" dirty="0"/>
            <a:t>Piktogrammit</a:t>
          </a:r>
        </a:p>
      </dgm:t>
    </dgm:pt>
    <dgm:pt modelId="{95564723-B960-C946-91F1-7896AA8C4D6C}" type="parTrans" cxnId="{4ACB1DA8-C8D4-F542-86A9-FF9FE17A663D}">
      <dgm:prSet/>
      <dgm:spPr/>
      <dgm:t>
        <a:bodyPr/>
        <a:lstStyle/>
        <a:p>
          <a:endParaRPr lang="fr-FR"/>
        </a:p>
      </dgm:t>
    </dgm:pt>
    <dgm:pt modelId="{B59700ED-19E7-B94F-A111-1542050C44D5}" type="sibTrans" cxnId="{4ACB1DA8-C8D4-F542-86A9-FF9FE17A663D}">
      <dgm:prSet/>
      <dgm:spPr/>
      <dgm:t>
        <a:bodyPr/>
        <a:lstStyle/>
        <a:p>
          <a:endParaRPr lang="fr-FR"/>
        </a:p>
      </dgm:t>
    </dgm:pt>
    <dgm:pt modelId="{B9E5A2E9-71F5-E84C-8D91-066969D874AB}">
      <dgm:prSet phldrT="[Texte]"/>
      <dgm:spPr/>
      <dgm:t>
        <a:bodyPr/>
        <a:lstStyle/>
        <a:p>
          <a:r>
            <a:rPr lang="fr-FR" dirty="0"/>
            <a:t>Todelliset esineet</a:t>
          </a:r>
        </a:p>
      </dgm:t>
    </dgm:pt>
    <dgm:pt modelId="{20B2BA0C-8BC7-5E48-8D93-AA6F31B8BD8B}" type="parTrans" cxnId="{B9952D34-CCED-4A43-977A-D518603349D8}">
      <dgm:prSet/>
      <dgm:spPr/>
      <dgm:t>
        <a:bodyPr/>
        <a:lstStyle/>
        <a:p>
          <a:endParaRPr lang="fr-FR"/>
        </a:p>
      </dgm:t>
    </dgm:pt>
    <dgm:pt modelId="{4D36A1D3-C3C9-8D44-B84D-74D600B0A287}" type="sibTrans" cxnId="{B9952D34-CCED-4A43-977A-D518603349D8}">
      <dgm:prSet/>
      <dgm:spPr/>
      <dgm:t>
        <a:bodyPr/>
        <a:lstStyle/>
        <a:p>
          <a:endParaRPr lang="fr-FR"/>
        </a:p>
      </dgm:t>
    </dgm:pt>
    <dgm:pt modelId="{D849C80B-D370-0447-887C-A63D98E73408}">
      <dgm:prSet phldrT="[Texte]"/>
      <dgm:spPr/>
      <dgm:t>
        <a:bodyPr/>
        <a:lstStyle/>
        <a:p>
          <a:r>
            <a:rPr lang="fr-FR" dirty="0"/>
            <a:t>Valokuvat</a:t>
          </a:r>
        </a:p>
      </dgm:t>
    </dgm:pt>
    <dgm:pt modelId="{1CA3583D-A712-474A-94F3-AFA358A6457C}" type="parTrans" cxnId="{46E261ED-F3F2-7E45-B737-80A18C5DF3B0}">
      <dgm:prSet/>
      <dgm:spPr/>
      <dgm:t>
        <a:bodyPr/>
        <a:lstStyle/>
        <a:p>
          <a:endParaRPr lang="fr-FR"/>
        </a:p>
      </dgm:t>
    </dgm:pt>
    <dgm:pt modelId="{E5B69B6A-96C3-3742-8397-CC1A58E55CD3}" type="sibTrans" cxnId="{46E261ED-F3F2-7E45-B737-80A18C5DF3B0}">
      <dgm:prSet/>
      <dgm:spPr/>
      <dgm:t>
        <a:bodyPr/>
        <a:lstStyle/>
        <a:p>
          <a:endParaRPr lang="fr-FR"/>
        </a:p>
      </dgm:t>
    </dgm:pt>
    <dgm:pt modelId="{F3EA4B48-926A-344E-8085-EE0FC87CBAC9}" type="pres">
      <dgm:prSet presAssocID="{941B0556-8E9E-304D-B78D-A75BBBBE7FEB}" presName="Name0" presStyleCnt="0">
        <dgm:presLayoutVars>
          <dgm:chMax val="1"/>
          <dgm:dir/>
          <dgm:animLvl val="ctr"/>
          <dgm:resizeHandles val="exact"/>
        </dgm:presLayoutVars>
      </dgm:prSet>
      <dgm:spPr/>
    </dgm:pt>
    <dgm:pt modelId="{03A91048-B201-0C43-AAF4-03803F6C6AD7}" type="pres">
      <dgm:prSet presAssocID="{37D27194-784D-EE4E-862A-278242FA2615}" presName="centerShape" presStyleLbl="node0" presStyleIdx="0" presStyleCnt="1"/>
      <dgm:spPr/>
    </dgm:pt>
    <dgm:pt modelId="{BD8ABBE4-2842-2041-8467-2B7AAB4DB2D8}" type="pres">
      <dgm:prSet presAssocID="{95564723-B960-C946-91F1-7896AA8C4D6C}" presName="parTrans" presStyleLbl="sibTrans2D1" presStyleIdx="0" presStyleCnt="3"/>
      <dgm:spPr/>
    </dgm:pt>
    <dgm:pt modelId="{04614BA5-9B93-1A41-B450-19E8079D0A85}" type="pres">
      <dgm:prSet presAssocID="{95564723-B960-C946-91F1-7896AA8C4D6C}" presName="connectorText" presStyleLbl="sibTrans2D1" presStyleIdx="0" presStyleCnt="3"/>
      <dgm:spPr/>
    </dgm:pt>
    <dgm:pt modelId="{727153FA-1BAA-A845-BAE7-87B11D91F245}" type="pres">
      <dgm:prSet presAssocID="{C74A8C54-C71C-FE41-99E2-D75CBBFE03AE}" presName="node" presStyleLbl="node1" presStyleIdx="0" presStyleCnt="3">
        <dgm:presLayoutVars>
          <dgm:bulletEnabled val="1"/>
        </dgm:presLayoutVars>
      </dgm:prSet>
      <dgm:spPr/>
    </dgm:pt>
    <dgm:pt modelId="{B73FE433-D52C-A346-91D2-78E517198F47}" type="pres">
      <dgm:prSet presAssocID="{20B2BA0C-8BC7-5E48-8D93-AA6F31B8BD8B}" presName="parTrans" presStyleLbl="sibTrans2D1" presStyleIdx="1" presStyleCnt="3"/>
      <dgm:spPr/>
    </dgm:pt>
    <dgm:pt modelId="{FE3E884F-6588-5E4C-B3B7-5A18D83009E9}" type="pres">
      <dgm:prSet presAssocID="{20B2BA0C-8BC7-5E48-8D93-AA6F31B8BD8B}" presName="connectorText" presStyleLbl="sibTrans2D1" presStyleIdx="1" presStyleCnt="3"/>
      <dgm:spPr/>
    </dgm:pt>
    <dgm:pt modelId="{0C54DBD2-33EF-6444-B28C-524A274AB837}" type="pres">
      <dgm:prSet presAssocID="{B9E5A2E9-71F5-E84C-8D91-066969D874AB}" presName="node" presStyleLbl="node1" presStyleIdx="1" presStyleCnt="3">
        <dgm:presLayoutVars>
          <dgm:bulletEnabled val="1"/>
        </dgm:presLayoutVars>
      </dgm:prSet>
      <dgm:spPr/>
    </dgm:pt>
    <dgm:pt modelId="{5724B1BB-B7DC-4044-BBBB-EC41AA21506C}" type="pres">
      <dgm:prSet presAssocID="{1CA3583D-A712-474A-94F3-AFA358A6457C}" presName="parTrans" presStyleLbl="sibTrans2D1" presStyleIdx="2" presStyleCnt="3"/>
      <dgm:spPr/>
    </dgm:pt>
    <dgm:pt modelId="{77A57645-02FE-B145-9EFF-40496FC3C07C}" type="pres">
      <dgm:prSet presAssocID="{1CA3583D-A712-474A-94F3-AFA358A6457C}" presName="connectorText" presStyleLbl="sibTrans2D1" presStyleIdx="2" presStyleCnt="3"/>
      <dgm:spPr/>
    </dgm:pt>
    <dgm:pt modelId="{F46D5969-755A-0E45-836C-687CD1A8597A}" type="pres">
      <dgm:prSet presAssocID="{D849C80B-D370-0447-887C-A63D98E73408}" presName="node" presStyleLbl="node1" presStyleIdx="2" presStyleCnt="3">
        <dgm:presLayoutVars>
          <dgm:bulletEnabled val="1"/>
        </dgm:presLayoutVars>
      </dgm:prSet>
      <dgm:spPr/>
    </dgm:pt>
  </dgm:ptLst>
  <dgm:cxnLst>
    <dgm:cxn modelId="{6AEA510A-5640-0644-AECA-9EF0C00E910D}" type="presOf" srcId="{C74A8C54-C71C-FE41-99E2-D75CBBFE03AE}" destId="{727153FA-1BAA-A845-BAE7-87B11D91F245}" srcOrd="0" destOrd="0" presId="urn:microsoft.com/office/officeart/2005/8/layout/radial5"/>
    <dgm:cxn modelId="{E7863729-262A-BC41-BD21-3B23F1C8CC92}" type="presOf" srcId="{20B2BA0C-8BC7-5E48-8D93-AA6F31B8BD8B}" destId="{FE3E884F-6588-5E4C-B3B7-5A18D83009E9}" srcOrd="1" destOrd="0" presId="urn:microsoft.com/office/officeart/2005/8/layout/radial5"/>
    <dgm:cxn modelId="{B9952D34-CCED-4A43-977A-D518603349D8}" srcId="{37D27194-784D-EE4E-862A-278242FA2615}" destId="{B9E5A2E9-71F5-E84C-8D91-066969D874AB}" srcOrd="1" destOrd="0" parTransId="{20B2BA0C-8BC7-5E48-8D93-AA6F31B8BD8B}" sibTransId="{4D36A1D3-C3C9-8D44-B84D-74D600B0A287}"/>
    <dgm:cxn modelId="{E3334635-0ACF-D74F-96B2-B1253B247270}" type="presOf" srcId="{37D27194-784D-EE4E-862A-278242FA2615}" destId="{03A91048-B201-0C43-AAF4-03803F6C6AD7}" srcOrd="0" destOrd="0" presId="urn:microsoft.com/office/officeart/2005/8/layout/radial5"/>
    <dgm:cxn modelId="{8B3B8036-495B-604F-8BD3-92F13B5E1259}" srcId="{941B0556-8E9E-304D-B78D-A75BBBBE7FEB}" destId="{37D27194-784D-EE4E-862A-278242FA2615}" srcOrd="0" destOrd="0" parTransId="{6C7CAE7D-43A6-1749-B017-3B67A0257171}" sibTransId="{EC5A059B-7672-4D43-9405-BF50B2BEA786}"/>
    <dgm:cxn modelId="{9BF13C67-E5BE-C14B-91F0-33B1EDAD71DA}" type="presOf" srcId="{1CA3583D-A712-474A-94F3-AFA358A6457C}" destId="{77A57645-02FE-B145-9EFF-40496FC3C07C}" srcOrd="1" destOrd="0" presId="urn:microsoft.com/office/officeart/2005/8/layout/radial5"/>
    <dgm:cxn modelId="{A3E6B574-EA20-CE44-8BFC-C6951A7F9D30}" type="presOf" srcId="{95564723-B960-C946-91F1-7896AA8C4D6C}" destId="{BD8ABBE4-2842-2041-8467-2B7AAB4DB2D8}" srcOrd="0" destOrd="0" presId="urn:microsoft.com/office/officeart/2005/8/layout/radial5"/>
    <dgm:cxn modelId="{25DF637C-DB29-FB4A-B957-C8B6F2A79BB3}" type="presOf" srcId="{941B0556-8E9E-304D-B78D-A75BBBBE7FEB}" destId="{F3EA4B48-926A-344E-8085-EE0FC87CBAC9}" srcOrd="0" destOrd="0" presId="urn:microsoft.com/office/officeart/2005/8/layout/radial5"/>
    <dgm:cxn modelId="{5F983E86-6DCB-1F45-B168-0D14188F32F3}" type="presOf" srcId="{D849C80B-D370-0447-887C-A63D98E73408}" destId="{F46D5969-755A-0E45-836C-687CD1A8597A}" srcOrd="0" destOrd="0" presId="urn:microsoft.com/office/officeart/2005/8/layout/radial5"/>
    <dgm:cxn modelId="{4ACB1DA8-C8D4-F542-86A9-FF9FE17A663D}" srcId="{37D27194-784D-EE4E-862A-278242FA2615}" destId="{C74A8C54-C71C-FE41-99E2-D75CBBFE03AE}" srcOrd="0" destOrd="0" parTransId="{95564723-B960-C946-91F1-7896AA8C4D6C}" sibTransId="{B59700ED-19E7-B94F-A111-1542050C44D5}"/>
    <dgm:cxn modelId="{CAE233A9-E1DE-374A-BDCF-3604B5E19738}" type="presOf" srcId="{20B2BA0C-8BC7-5E48-8D93-AA6F31B8BD8B}" destId="{B73FE433-D52C-A346-91D2-78E517198F47}" srcOrd="0" destOrd="0" presId="urn:microsoft.com/office/officeart/2005/8/layout/radial5"/>
    <dgm:cxn modelId="{D11939AE-9D2C-D749-8FF2-9C9D3F03CBA7}" type="presOf" srcId="{1CA3583D-A712-474A-94F3-AFA358A6457C}" destId="{5724B1BB-B7DC-4044-BBBB-EC41AA21506C}" srcOrd="0" destOrd="0" presId="urn:microsoft.com/office/officeart/2005/8/layout/radial5"/>
    <dgm:cxn modelId="{164921B3-AB55-E94F-B9BA-CEC81894E57D}" type="presOf" srcId="{B9E5A2E9-71F5-E84C-8D91-066969D874AB}" destId="{0C54DBD2-33EF-6444-B28C-524A274AB837}" srcOrd="0" destOrd="0" presId="urn:microsoft.com/office/officeart/2005/8/layout/radial5"/>
    <dgm:cxn modelId="{46E261ED-F3F2-7E45-B737-80A18C5DF3B0}" srcId="{37D27194-784D-EE4E-862A-278242FA2615}" destId="{D849C80B-D370-0447-887C-A63D98E73408}" srcOrd="2" destOrd="0" parTransId="{1CA3583D-A712-474A-94F3-AFA358A6457C}" sibTransId="{E5B69B6A-96C3-3742-8397-CC1A58E55CD3}"/>
    <dgm:cxn modelId="{D19C03EF-DBAC-FC43-A7FC-8628F7B7AD9D}" type="presOf" srcId="{95564723-B960-C946-91F1-7896AA8C4D6C}" destId="{04614BA5-9B93-1A41-B450-19E8079D0A85}" srcOrd="1" destOrd="0" presId="urn:microsoft.com/office/officeart/2005/8/layout/radial5"/>
    <dgm:cxn modelId="{30857941-D2B6-9E49-8F59-4E466A2A042D}" type="presParOf" srcId="{F3EA4B48-926A-344E-8085-EE0FC87CBAC9}" destId="{03A91048-B201-0C43-AAF4-03803F6C6AD7}" srcOrd="0" destOrd="0" presId="urn:microsoft.com/office/officeart/2005/8/layout/radial5"/>
    <dgm:cxn modelId="{C4FA2636-65A9-3D49-90AD-A98C5601EB7C}" type="presParOf" srcId="{F3EA4B48-926A-344E-8085-EE0FC87CBAC9}" destId="{BD8ABBE4-2842-2041-8467-2B7AAB4DB2D8}" srcOrd="1" destOrd="0" presId="urn:microsoft.com/office/officeart/2005/8/layout/radial5"/>
    <dgm:cxn modelId="{15C7ECD9-A6D9-AF44-AEB3-249F05277374}" type="presParOf" srcId="{BD8ABBE4-2842-2041-8467-2B7AAB4DB2D8}" destId="{04614BA5-9B93-1A41-B450-19E8079D0A85}" srcOrd="0" destOrd="0" presId="urn:microsoft.com/office/officeart/2005/8/layout/radial5"/>
    <dgm:cxn modelId="{4EAC8FEB-6D55-1D45-A3FC-F2E29222E87A}" type="presParOf" srcId="{F3EA4B48-926A-344E-8085-EE0FC87CBAC9}" destId="{727153FA-1BAA-A845-BAE7-87B11D91F245}" srcOrd="2" destOrd="0" presId="urn:microsoft.com/office/officeart/2005/8/layout/radial5"/>
    <dgm:cxn modelId="{566B5A44-077D-1B4D-8581-8030A1ABEDE3}" type="presParOf" srcId="{F3EA4B48-926A-344E-8085-EE0FC87CBAC9}" destId="{B73FE433-D52C-A346-91D2-78E517198F47}" srcOrd="3" destOrd="0" presId="urn:microsoft.com/office/officeart/2005/8/layout/radial5"/>
    <dgm:cxn modelId="{774EDE73-8AE2-2C45-B450-0DFE8E6BBD95}" type="presParOf" srcId="{B73FE433-D52C-A346-91D2-78E517198F47}" destId="{FE3E884F-6588-5E4C-B3B7-5A18D83009E9}" srcOrd="0" destOrd="0" presId="urn:microsoft.com/office/officeart/2005/8/layout/radial5"/>
    <dgm:cxn modelId="{DC974B1A-CF18-BE4D-B168-F028452BF287}" type="presParOf" srcId="{F3EA4B48-926A-344E-8085-EE0FC87CBAC9}" destId="{0C54DBD2-33EF-6444-B28C-524A274AB837}" srcOrd="4" destOrd="0" presId="urn:microsoft.com/office/officeart/2005/8/layout/radial5"/>
    <dgm:cxn modelId="{885942B4-495A-BC4B-8000-78A6B5403AC5}" type="presParOf" srcId="{F3EA4B48-926A-344E-8085-EE0FC87CBAC9}" destId="{5724B1BB-B7DC-4044-BBBB-EC41AA21506C}" srcOrd="5" destOrd="0" presId="urn:microsoft.com/office/officeart/2005/8/layout/radial5"/>
    <dgm:cxn modelId="{25982F03-3320-6744-B57F-52ED286B7682}" type="presParOf" srcId="{5724B1BB-B7DC-4044-BBBB-EC41AA21506C}" destId="{77A57645-02FE-B145-9EFF-40496FC3C07C}" srcOrd="0" destOrd="0" presId="urn:microsoft.com/office/officeart/2005/8/layout/radial5"/>
    <dgm:cxn modelId="{C14A0855-88EF-C64F-BA64-2CCB9B5C5C47}" type="presParOf" srcId="{F3EA4B48-926A-344E-8085-EE0FC87CBAC9}" destId="{F46D5969-755A-0E45-836C-687CD1A8597A}" srcOrd="6"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394EE1B-AF5C-E247-9F17-F01C1F6FAB18}" type="doc">
      <dgm:prSet loTypeId="urn:microsoft.com/office/officeart/2005/8/layout/process1" loCatId="" qsTypeId="urn:microsoft.com/office/officeart/2005/8/quickstyle/simple2" qsCatId="simple" csTypeId="urn:microsoft.com/office/officeart/2005/8/colors/accent1_1" csCatId="accent1" phldr="1"/>
      <dgm:spPr/>
    </dgm:pt>
    <dgm:pt modelId="{7F514328-95E2-B84F-B615-B2280AD8F96B}">
      <dgm:prSet phldrT="[Texte]"/>
      <dgm:spPr/>
      <dgm:t>
        <a:bodyPr/>
        <a:lstStyle/>
        <a:p>
          <a:r>
            <a:rPr lang="en-GB" noProof="0" dirty="0" err="1"/>
            <a:t>Aistinvarainen</a:t>
          </a:r>
          <a:endParaRPr lang="en-GB" noProof="0" dirty="0"/>
        </a:p>
      </dgm:t>
    </dgm:pt>
    <dgm:pt modelId="{9355F855-FB9A-8740-99A3-EC8FA907C503}" type="parTrans" cxnId="{5FBF30C7-D83B-8B4E-AC8A-A86B8CB01834}">
      <dgm:prSet/>
      <dgm:spPr/>
      <dgm:t>
        <a:bodyPr/>
        <a:lstStyle/>
        <a:p>
          <a:endParaRPr lang="en-GB" noProof="0" dirty="0"/>
        </a:p>
      </dgm:t>
    </dgm:pt>
    <dgm:pt modelId="{D51F8852-C736-BF49-A534-84C7A78C1696}" type="sibTrans" cxnId="{5FBF30C7-D83B-8B4E-AC8A-A86B8CB01834}">
      <dgm:prSet/>
      <dgm:spPr/>
      <dgm:t>
        <a:bodyPr/>
        <a:lstStyle/>
        <a:p>
          <a:endParaRPr lang="en-GB" noProof="0" dirty="0"/>
        </a:p>
      </dgm:t>
    </dgm:pt>
    <dgm:pt modelId="{BACE873C-F06E-F844-83DB-B7AFAA67B4ED}">
      <dgm:prSet phldrT="[Texte]"/>
      <dgm:spPr/>
      <dgm:t>
        <a:bodyPr/>
        <a:lstStyle/>
        <a:p>
          <a:r>
            <a:rPr lang="en-GB" noProof="0" dirty="0" err="1"/>
            <a:t>Esittelevä</a:t>
          </a:r>
          <a:endParaRPr lang="en-GB" noProof="0" dirty="0"/>
        </a:p>
      </dgm:t>
    </dgm:pt>
    <dgm:pt modelId="{3B996D2B-434B-794A-BD49-18A7908F9D60}" type="parTrans" cxnId="{D41A2818-BB72-3E4E-B458-B354E627FFFD}">
      <dgm:prSet/>
      <dgm:spPr/>
      <dgm:t>
        <a:bodyPr/>
        <a:lstStyle/>
        <a:p>
          <a:endParaRPr lang="en-GB" noProof="0" dirty="0"/>
        </a:p>
      </dgm:t>
    </dgm:pt>
    <dgm:pt modelId="{EDB54909-1C1A-2E40-8D12-AF2F27ACCFD7}" type="sibTrans" cxnId="{D41A2818-BB72-3E4E-B458-B354E627FFFD}">
      <dgm:prSet/>
      <dgm:spPr/>
      <dgm:t>
        <a:bodyPr/>
        <a:lstStyle/>
        <a:p>
          <a:endParaRPr lang="en-GB" noProof="0" dirty="0"/>
        </a:p>
      </dgm:t>
    </dgm:pt>
    <dgm:pt modelId="{D530A6C2-C4F9-1A45-9C1E-705FA979A85D}">
      <dgm:prSet phldrT="[Texte]"/>
      <dgm:spPr/>
      <dgm:t>
        <a:bodyPr/>
        <a:lstStyle/>
        <a:p>
          <a:r>
            <a:rPr lang="en-GB" noProof="0" dirty="0" err="1"/>
            <a:t>Edustaja</a:t>
          </a:r>
          <a:endParaRPr lang="en-GB" noProof="0" dirty="0"/>
        </a:p>
      </dgm:t>
    </dgm:pt>
    <dgm:pt modelId="{B8710FFD-421E-334F-B8FB-35F7B461BAB4}" type="parTrans" cxnId="{11DEE326-34F4-CA4A-B156-BA5222ED6A3F}">
      <dgm:prSet/>
      <dgm:spPr/>
      <dgm:t>
        <a:bodyPr/>
        <a:lstStyle/>
        <a:p>
          <a:endParaRPr lang="en-GB" noProof="0" dirty="0"/>
        </a:p>
      </dgm:t>
    </dgm:pt>
    <dgm:pt modelId="{28E235B3-2063-E447-9EBC-A62E8C858832}" type="sibTrans" cxnId="{11DEE326-34F4-CA4A-B156-BA5222ED6A3F}">
      <dgm:prSet/>
      <dgm:spPr/>
      <dgm:t>
        <a:bodyPr/>
        <a:lstStyle/>
        <a:p>
          <a:endParaRPr lang="en-GB" noProof="0" dirty="0"/>
        </a:p>
      </dgm:t>
    </dgm:pt>
    <dgm:pt modelId="{BD41A929-FEAB-8145-A3D9-33412A13249F}">
      <dgm:prSet/>
      <dgm:spPr/>
      <dgm:t>
        <a:bodyPr/>
        <a:lstStyle/>
        <a:p>
          <a:r>
            <a:rPr lang="en-GB" noProof="0" dirty="0"/>
            <a:t>Meta
</a:t>
          </a:r>
          <a:r>
            <a:rPr lang="en-GB" noProof="0" dirty="0" err="1"/>
            <a:t>edustaja</a:t>
          </a:r>
          <a:endParaRPr lang="en-GB" noProof="0" dirty="0"/>
        </a:p>
      </dgm:t>
    </dgm:pt>
    <dgm:pt modelId="{CF12A7C6-5306-9940-9D1E-172CB87A6696}" type="parTrans" cxnId="{D55ECFBC-DAAB-C349-9095-5E191008F03F}">
      <dgm:prSet/>
      <dgm:spPr/>
      <dgm:t>
        <a:bodyPr/>
        <a:lstStyle/>
        <a:p>
          <a:endParaRPr lang="en-GB" noProof="0" dirty="0"/>
        </a:p>
      </dgm:t>
    </dgm:pt>
    <dgm:pt modelId="{92A2845A-2F89-E245-AAE7-A7B77EB09F37}" type="sibTrans" cxnId="{D55ECFBC-DAAB-C349-9095-5E191008F03F}">
      <dgm:prSet/>
      <dgm:spPr/>
      <dgm:t>
        <a:bodyPr/>
        <a:lstStyle/>
        <a:p>
          <a:endParaRPr lang="en-GB" noProof="0" dirty="0"/>
        </a:p>
      </dgm:t>
    </dgm:pt>
    <dgm:pt modelId="{B02B9DC2-2297-6A47-99A8-3C86E2D61140}" type="pres">
      <dgm:prSet presAssocID="{2394EE1B-AF5C-E247-9F17-F01C1F6FAB18}" presName="Name0" presStyleCnt="0">
        <dgm:presLayoutVars>
          <dgm:dir/>
          <dgm:resizeHandles val="exact"/>
        </dgm:presLayoutVars>
      </dgm:prSet>
      <dgm:spPr/>
    </dgm:pt>
    <dgm:pt modelId="{0BF8F7A8-28D2-3D4C-A874-43999B032C4D}" type="pres">
      <dgm:prSet presAssocID="{7F514328-95E2-B84F-B615-B2280AD8F96B}" presName="node" presStyleLbl="node1" presStyleIdx="0" presStyleCnt="4">
        <dgm:presLayoutVars>
          <dgm:bulletEnabled val="1"/>
        </dgm:presLayoutVars>
      </dgm:prSet>
      <dgm:spPr/>
    </dgm:pt>
    <dgm:pt modelId="{3D3A4CF5-C3B3-3B4B-BC48-9F017DFE5702}" type="pres">
      <dgm:prSet presAssocID="{D51F8852-C736-BF49-A534-84C7A78C1696}" presName="sibTrans" presStyleLbl="sibTrans2D1" presStyleIdx="0" presStyleCnt="3"/>
      <dgm:spPr/>
    </dgm:pt>
    <dgm:pt modelId="{871A4C23-2A86-FC45-A824-02455798F63C}" type="pres">
      <dgm:prSet presAssocID="{D51F8852-C736-BF49-A534-84C7A78C1696}" presName="connectorText" presStyleLbl="sibTrans2D1" presStyleIdx="0" presStyleCnt="3"/>
      <dgm:spPr/>
    </dgm:pt>
    <dgm:pt modelId="{A6CA787F-B66D-E640-974E-C21C3CB47704}" type="pres">
      <dgm:prSet presAssocID="{BACE873C-F06E-F844-83DB-B7AFAA67B4ED}" presName="node" presStyleLbl="node1" presStyleIdx="1" presStyleCnt="4">
        <dgm:presLayoutVars>
          <dgm:bulletEnabled val="1"/>
        </dgm:presLayoutVars>
      </dgm:prSet>
      <dgm:spPr/>
    </dgm:pt>
    <dgm:pt modelId="{0CBAC9DA-CDE4-B746-ABE6-D611B54D9532}" type="pres">
      <dgm:prSet presAssocID="{EDB54909-1C1A-2E40-8D12-AF2F27ACCFD7}" presName="sibTrans" presStyleLbl="sibTrans2D1" presStyleIdx="1" presStyleCnt="3"/>
      <dgm:spPr/>
    </dgm:pt>
    <dgm:pt modelId="{3DC5840D-B0AB-464F-9FCE-BFE44622BD5D}" type="pres">
      <dgm:prSet presAssocID="{EDB54909-1C1A-2E40-8D12-AF2F27ACCFD7}" presName="connectorText" presStyleLbl="sibTrans2D1" presStyleIdx="1" presStyleCnt="3"/>
      <dgm:spPr/>
    </dgm:pt>
    <dgm:pt modelId="{0FA0391C-9EF5-BB4A-8850-FBA48A044F83}" type="pres">
      <dgm:prSet presAssocID="{D530A6C2-C4F9-1A45-9C1E-705FA979A85D}" presName="node" presStyleLbl="node1" presStyleIdx="2" presStyleCnt="4">
        <dgm:presLayoutVars>
          <dgm:bulletEnabled val="1"/>
        </dgm:presLayoutVars>
      </dgm:prSet>
      <dgm:spPr/>
    </dgm:pt>
    <dgm:pt modelId="{33071E10-5BDD-CE43-A495-E7DE40460704}" type="pres">
      <dgm:prSet presAssocID="{28E235B3-2063-E447-9EBC-A62E8C858832}" presName="sibTrans" presStyleLbl="sibTrans2D1" presStyleIdx="2" presStyleCnt="3"/>
      <dgm:spPr/>
    </dgm:pt>
    <dgm:pt modelId="{00ADB1FF-2C57-3F45-BD73-FF4257548097}" type="pres">
      <dgm:prSet presAssocID="{28E235B3-2063-E447-9EBC-A62E8C858832}" presName="connectorText" presStyleLbl="sibTrans2D1" presStyleIdx="2" presStyleCnt="3"/>
      <dgm:spPr/>
    </dgm:pt>
    <dgm:pt modelId="{CE638BF0-ADDF-F444-977B-BB7B94D6ADE2}" type="pres">
      <dgm:prSet presAssocID="{BD41A929-FEAB-8145-A3D9-33412A13249F}" presName="node" presStyleLbl="node1" presStyleIdx="3" presStyleCnt="4">
        <dgm:presLayoutVars>
          <dgm:bulletEnabled val="1"/>
        </dgm:presLayoutVars>
      </dgm:prSet>
      <dgm:spPr/>
    </dgm:pt>
  </dgm:ptLst>
  <dgm:cxnLst>
    <dgm:cxn modelId="{5DB2240B-061A-6542-A067-8EC894B38953}" type="presOf" srcId="{EDB54909-1C1A-2E40-8D12-AF2F27ACCFD7}" destId="{0CBAC9DA-CDE4-B746-ABE6-D611B54D9532}" srcOrd="0" destOrd="0" presId="urn:microsoft.com/office/officeart/2005/8/layout/process1"/>
    <dgm:cxn modelId="{A28F850C-3D26-4046-BC2D-AC380B7375A9}" type="presOf" srcId="{D51F8852-C736-BF49-A534-84C7A78C1696}" destId="{3D3A4CF5-C3B3-3B4B-BC48-9F017DFE5702}" srcOrd="0" destOrd="0" presId="urn:microsoft.com/office/officeart/2005/8/layout/process1"/>
    <dgm:cxn modelId="{D41A2818-BB72-3E4E-B458-B354E627FFFD}" srcId="{2394EE1B-AF5C-E247-9F17-F01C1F6FAB18}" destId="{BACE873C-F06E-F844-83DB-B7AFAA67B4ED}" srcOrd="1" destOrd="0" parTransId="{3B996D2B-434B-794A-BD49-18A7908F9D60}" sibTransId="{EDB54909-1C1A-2E40-8D12-AF2F27ACCFD7}"/>
    <dgm:cxn modelId="{11DEE326-34F4-CA4A-B156-BA5222ED6A3F}" srcId="{2394EE1B-AF5C-E247-9F17-F01C1F6FAB18}" destId="{D530A6C2-C4F9-1A45-9C1E-705FA979A85D}" srcOrd="2" destOrd="0" parTransId="{B8710FFD-421E-334F-B8FB-35F7B461BAB4}" sibTransId="{28E235B3-2063-E447-9EBC-A62E8C858832}"/>
    <dgm:cxn modelId="{0D80CD2C-FE74-A54D-8534-F8AB6CA7C26F}" type="presOf" srcId="{D51F8852-C736-BF49-A534-84C7A78C1696}" destId="{871A4C23-2A86-FC45-A824-02455798F63C}" srcOrd="1" destOrd="0" presId="urn:microsoft.com/office/officeart/2005/8/layout/process1"/>
    <dgm:cxn modelId="{81F9444B-234C-6F43-828A-49186BBC7FE2}" type="presOf" srcId="{7F514328-95E2-B84F-B615-B2280AD8F96B}" destId="{0BF8F7A8-28D2-3D4C-A874-43999B032C4D}" srcOrd="0" destOrd="0" presId="urn:microsoft.com/office/officeart/2005/8/layout/process1"/>
    <dgm:cxn modelId="{27C77673-1231-224E-A2CE-C74A0949B2E5}" type="presOf" srcId="{28E235B3-2063-E447-9EBC-A62E8C858832}" destId="{00ADB1FF-2C57-3F45-BD73-FF4257548097}" srcOrd="1" destOrd="0" presId="urn:microsoft.com/office/officeart/2005/8/layout/process1"/>
    <dgm:cxn modelId="{22046879-797C-2A45-A844-DEF2CC232538}" type="presOf" srcId="{28E235B3-2063-E447-9EBC-A62E8C858832}" destId="{33071E10-5BDD-CE43-A495-E7DE40460704}" srcOrd="0" destOrd="0" presId="urn:microsoft.com/office/officeart/2005/8/layout/process1"/>
    <dgm:cxn modelId="{D133F87D-1C0A-0749-987A-A809B839274E}" type="presOf" srcId="{EDB54909-1C1A-2E40-8D12-AF2F27ACCFD7}" destId="{3DC5840D-B0AB-464F-9FCE-BFE44622BD5D}" srcOrd="1" destOrd="0" presId="urn:microsoft.com/office/officeart/2005/8/layout/process1"/>
    <dgm:cxn modelId="{F4B7F98E-9986-A646-87E3-800C9950DA80}" type="presOf" srcId="{2394EE1B-AF5C-E247-9F17-F01C1F6FAB18}" destId="{B02B9DC2-2297-6A47-99A8-3C86E2D61140}" srcOrd="0" destOrd="0" presId="urn:microsoft.com/office/officeart/2005/8/layout/process1"/>
    <dgm:cxn modelId="{932E1A98-A0B8-5445-9699-C71FC9D004E1}" type="presOf" srcId="{BACE873C-F06E-F844-83DB-B7AFAA67B4ED}" destId="{A6CA787F-B66D-E640-974E-C21C3CB47704}" srcOrd="0" destOrd="0" presId="urn:microsoft.com/office/officeart/2005/8/layout/process1"/>
    <dgm:cxn modelId="{D55ECFBC-DAAB-C349-9095-5E191008F03F}" srcId="{2394EE1B-AF5C-E247-9F17-F01C1F6FAB18}" destId="{BD41A929-FEAB-8145-A3D9-33412A13249F}" srcOrd="3" destOrd="0" parTransId="{CF12A7C6-5306-9940-9D1E-172CB87A6696}" sibTransId="{92A2845A-2F89-E245-AAE7-A7B77EB09F37}"/>
    <dgm:cxn modelId="{BB5904C2-E0C1-8C4D-B044-695137C6FB66}" type="presOf" srcId="{BD41A929-FEAB-8145-A3D9-33412A13249F}" destId="{CE638BF0-ADDF-F444-977B-BB7B94D6ADE2}" srcOrd="0" destOrd="0" presId="urn:microsoft.com/office/officeart/2005/8/layout/process1"/>
    <dgm:cxn modelId="{5FBF30C7-D83B-8B4E-AC8A-A86B8CB01834}" srcId="{2394EE1B-AF5C-E247-9F17-F01C1F6FAB18}" destId="{7F514328-95E2-B84F-B615-B2280AD8F96B}" srcOrd="0" destOrd="0" parTransId="{9355F855-FB9A-8740-99A3-EC8FA907C503}" sibTransId="{D51F8852-C736-BF49-A534-84C7A78C1696}"/>
    <dgm:cxn modelId="{26A8C0EC-45CF-9F4D-B935-EC2922F48C3A}" type="presOf" srcId="{D530A6C2-C4F9-1A45-9C1E-705FA979A85D}" destId="{0FA0391C-9EF5-BB4A-8850-FBA48A044F83}" srcOrd="0" destOrd="0" presId="urn:microsoft.com/office/officeart/2005/8/layout/process1"/>
    <dgm:cxn modelId="{5E74661B-016E-074C-896D-B18F9B2C0769}" type="presParOf" srcId="{B02B9DC2-2297-6A47-99A8-3C86E2D61140}" destId="{0BF8F7A8-28D2-3D4C-A874-43999B032C4D}" srcOrd="0" destOrd="0" presId="urn:microsoft.com/office/officeart/2005/8/layout/process1"/>
    <dgm:cxn modelId="{2FBE5B1A-6BDF-6B44-B946-4A6003328492}" type="presParOf" srcId="{B02B9DC2-2297-6A47-99A8-3C86E2D61140}" destId="{3D3A4CF5-C3B3-3B4B-BC48-9F017DFE5702}" srcOrd="1" destOrd="0" presId="urn:microsoft.com/office/officeart/2005/8/layout/process1"/>
    <dgm:cxn modelId="{23E42E31-5DB9-0446-B229-2BF79BD60135}" type="presParOf" srcId="{3D3A4CF5-C3B3-3B4B-BC48-9F017DFE5702}" destId="{871A4C23-2A86-FC45-A824-02455798F63C}" srcOrd="0" destOrd="0" presId="urn:microsoft.com/office/officeart/2005/8/layout/process1"/>
    <dgm:cxn modelId="{6C7A6D79-7C88-444C-AF16-AD2F562CF15D}" type="presParOf" srcId="{B02B9DC2-2297-6A47-99A8-3C86E2D61140}" destId="{A6CA787F-B66D-E640-974E-C21C3CB47704}" srcOrd="2" destOrd="0" presId="urn:microsoft.com/office/officeart/2005/8/layout/process1"/>
    <dgm:cxn modelId="{8D1AEF49-690D-924E-92F5-5E9028459309}" type="presParOf" srcId="{B02B9DC2-2297-6A47-99A8-3C86E2D61140}" destId="{0CBAC9DA-CDE4-B746-ABE6-D611B54D9532}" srcOrd="3" destOrd="0" presId="urn:microsoft.com/office/officeart/2005/8/layout/process1"/>
    <dgm:cxn modelId="{2B46BE0E-0C15-6047-A418-19FCEDF2E861}" type="presParOf" srcId="{0CBAC9DA-CDE4-B746-ABE6-D611B54D9532}" destId="{3DC5840D-B0AB-464F-9FCE-BFE44622BD5D}" srcOrd="0" destOrd="0" presId="urn:microsoft.com/office/officeart/2005/8/layout/process1"/>
    <dgm:cxn modelId="{42E0FD82-EE1C-4D45-ABED-8EBDF4F42A50}" type="presParOf" srcId="{B02B9DC2-2297-6A47-99A8-3C86E2D61140}" destId="{0FA0391C-9EF5-BB4A-8850-FBA48A044F83}" srcOrd="4" destOrd="0" presId="urn:microsoft.com/office/officeart/2005/8/layout/process1"/>
    <dgm:cxn modelId="{CE42A75E-CEBA-1143-9A60-C74EF9B9CEF9}" type="presParOf" srcId="{B02B9DC2-2297-6A47-99A8-3C86E2D61140}" destId="{33071E10-5BDD-CE43-A495-E7DE40460704}" srcOrd="5" destOrd="0" presId="urn:microsoft.com/office/officeart/2005/8/layout/process1"/>
    <dgm:cxn modelId="{C32BC26A-5105-0348-9F2C-22B84EA90074}" type="presParOf" srcId="{33071E10-5BDD-CE43-A495-E7DE40460704}" destId="{00ADB1FF-2C57-3F45-BD73-FF4257548097}" srcOrd="0" destOrd="0" presId="urn:microsoft.com/office/officeart/2005/8/layout/process1"/>
    <dgm:cxn modelId="{BB44D8C6-6153-EB46-BC27-45CC50A562E8}" type="presParOf" srcId="{B02B9DC2-2297-6A47-99A8-3C86E2D61140}" destId="{CE638BF0-ADDF-F444-977B-BB7B94D6ADE2}"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err="1">
              <a:solidFill>
                <a:schemeClr val="tx2">
                  <a:lumMod val="50000"/>
                </a:schemeClr>
              </a:solidFill>
            </a:rPr>
            <a:t>Coghamo</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i-FI" sz="1800" dirty="0"/>
            <a:t>Viittomakieli, joka perustuu ranskaan ja jokapäiväisiin eleisiin (yksinkertaistettu verrattuna alkuperäisiin).
Järjestelmä on alun perin suunniteltu liikuntavammaisille.
440 perussanaa, jotka on suunniteltu vastaamaan motorisista rajoituksista kärsivien ihmisten olennaisia tarpeita
Jokaista elettä edustaa piirros tai video</a:t>
          </a:r>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Makaton</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i-FI" sz="1800" dirty="0"/>
            <a:t>Viestinnän ja kielen tuki toiminnallisen sanaston (puheen) + viittomamerkkien ja/tai piktogrammien avulla
8 progressiivista tasoa, joita voidaan rikastuttaa henkilön edetessä
Käytetään yleensä ihmisillä, joiden artikulaatio-ongelmat vaikeuttavat heidän olemattomuuttaan, tai ei-sanallisilla autistisilla ihmisillä</a:t>
          </a:r>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dirty="0">
              <a:solidFill>
                <a:schemeClr val="tx2">
                  <a:lumMod val="50000"/>
                </a:schemeClr>
              </a:solidFill>
            </a:rPr>
            <a:t>Kuvavaihdon viestintäjärjestelmä (PECS)</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i-FI" dirty="0"/>
            <a:t>Alun perin luotu stimuloimaan viestintää lapsilla, joilla on autismispektrin häiriöitä
Tarkoitus : kannustaa lasta kommunikoimaan
6-vaiheinen menettely: kuvan antamisesta objektin hankkimiseen itsenäiseen viestintään</a:t>
          </a:r>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err="1">
              <a:solidFill>
                <a:schemeClr val="tx2">
                  <a:lumMod val="50000"/>
                </a:schemeClr>
              </a:solidFill>
            </a:rPr>
            <a:t>Pragmatic</a:t>
          </a:r>
          <a:r>
            <a:rPr lang="fr-FR" b="1" i="1" dirty="0">
              <a:solidFill>
                <a:schemeClr val="tx2">
                  <a:lumMod val="50000"/>
                </a:schemeClr>
              </a:solidFill>
            </a:rPr>
            <a:t> </a:t>
          </a:r>
          <a:r>
            <a:rPr lang="fr-FR" b="1" i="1" dirty="0" err="1">
              <a:solidFill>
                <a:schemeClr val="tx2">
                  <a:lumMod val="50000"/>
                </a:schemeClr>
              </a:solidFill>
            </a:rPr>
            <a:t>Organization</a:t>
          </a:r>
          <a:r>
            <a:rPr lang="fr-FR" b="1" i="1" dirty="0">
              <a:solidFill>
                <a:schemeClr val="tx2">
                  <a:lumMod val="50000"/>
                </a:schemeClr>
              </a:solidFill>
            </a:rPr>
            <a:t> Dynamic </a:t>
          </a:r>
          <a:r>
            <a:rPr lang="fr-FR" b="1" i="1" dirty="0" err="1">
              <a:solidFill>
                <a:schemeClr val="tx2">
                  <a:lumMod val="50000"/>
                </a:schemeClr>
              </a:solidFill>
            </a:rPr>
            <a:t>Dysplay</a:t>
          </a:r>
          <a:r>
            <a:rPr lang="fr-FR" b="1" i="1" dirty="0">
              <a:solidFill>
                <a:schemeClr val="tx2">
                  <a:lumMod val="50000"/>
                </a:schemeClr>
              </a:solidFill>
            </a:rPr>
            <a:t> : Communication book (PODD)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i-FI" sz="1800" dirty="0"/>
            <a:t>AAC-järjestelmä, joka käyttää piktogrammeja ja viestintäkansioita
Anna ihmisille mahdollisuus kehittää itsenäistä viestintää
Sanasto järjestetty pragmaattisesti henkilön tarpeiden mukaan
Nopea pääsy piktogrammeihin
Voidaan käyttää myös elektronisessa laitteessa korkean teknologian apujärjestelmänä</a:t>
          </a:r>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dirty="0">
              <a:solidFill>
                <a:schemeClr val="tx2">
                  <a:lumMod val="50000"/>
                </a:schemeClr>
              </a:solidFill>
            </a:rPr>
            <a:t>TIWOUH</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i-FI" dirty="0" err="1"/>
            <a:t>Onitiaalisesti</a:t>
          </a:r>
          <a:r>
            <a:rPr lang="fi-FI" dirty="0"/>
            <a:t> luotu stimuloimaan viestintää lapsilla, joilla on autismispektrin häiriöitä
Tarkoitus : kannustaa lasta kommunikoimaan
6-vaiheinen menettely: kuvan antamisesta objektin hankkimiseen itsenäiseen viestintään</a:t>
          </a:r>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Go Talk </a:t>
          </a:r>
          <a:r>
            <a:rPr lang="fr-FR" b="1" i="1" dirty="0" err="1">
              <a:solidFill>
                <a:schemeClr val="tx2">
                  <a:lumMod val="50000"/>
                </a:schemeClr>
              </a:solidFill>
            </a:rPr>
            <a:t>Now</a:t>
          </a:r>
          <a:endParaRPr lang="fr-FR" b="1" i="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i-FI" sz="1800" dirty="0"/>
            <a:t>AAC-sovellus, jonka avulla tietokone voi puhua käyttäjän puolesta
Ohjelmisto käyttää piktogrammeja, jotka on järjestetty teeman mukaan</a:t>
          </a:r>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1000" b="-1000"/>
          </a:stretch>
        </a:blipFill>
      </dgm:spPr>
      <dgm:extLst>
        <a:ext uri="{E40237B7-FDA0-4F09-8148-C483321AD2D9}">
          <dgm14:cNvPr xmlns:dgm14="http://schemas.microsoft.com/office/drawing/2010/diagram" id="0" name="" descr="Mégaphone bleu avec rubans d’ondes sonores"/>
        </a:ext>
      </dgm:extLst>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09D6E6-F877-434F-BEF1-BAAACD6BCAAA}"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fr-FR"/>
        </a:p>
      </dgm:t>
    </dgm:pt>
    <dgm:pt modelId="{21BA94B6-D77B-6540-9423-A2185C766093}">
      <dgm:prSet phldrT="[Texte]"/>
      <dgm:spPr/>
      <dgm:t>
        <a:bodyPr/>
        <a:lstStyle/>
        <a:p>
          <a:r>
            <a:rPr lang="fr-FR" dirty="0"/>
            <a:t>Sanasto</a:t>
          </a:r>
        </a:p>
      </dgm:t>
    </dgm:pt>
    <dgm:pt modelId="{1C9EF104-3F1C-E74B-AED8-2ED7487A086C}" type="parTrans" cxnId="{7E3C8E50-32FD-A643-88C9-34C72F09376C}">
      <dgm:prSet/>
      <dgm:spPr/>
      <dgm:t>
        <a:bodyPr/>
        <a:lstStyle/>
        <a:p>
          <a:endParaRPr lang="fr-FR"/>
        </a:p>
      </dgm:t>
    </dgm:pt>
    <dgm:pt modelId="{B74A52ED-FD33-5242-BCEF-D83981379482}" type="sibTrans" cxnId="{7E3C8E50-32FD-A643-88C9-34C72F09376C}">
      <dgm:prSet/>
      <dgm:spPr/>
      <dgm:t>
        <a:bodyPr/>
        <a:lstStyle/>
        <a:p>
          <a:endParaRPr lang="fr-FR"/>
        </a:p>
      </dgm:t>
    </dgm:pt>
    <dgm:pt modelId="{9CD4AAB1-6E24-B043-AD30-E22FE2AA38C5}">
      <dgm:prSet phldrT="[Texte]"/>
      <dgm:spPr/>
      <dgm:t>
        <a:bodyPr/>
        <a:lstStyle/>
        <a:p>
          <a:r>
            <a:rPr lang="fr-FR" dirty="0"/>
            <a:t>Keskeinen sanasto</a:t>
          </a:r>
        </a:p>
      </dgm:t>
    </dgm:pt>
    <dgm:pt modelId="{48550641-D334-454A-8293-D9E694B6672E}" type="parTrans" cxnId="{C36321FC-23C9-B141-BDCD-B08BB8BF4468}">
      <dgm:prSet/>
      <dgm:spPr/>
      <dgm:t>
        <a:bodyPr/>
        <a:lstStyle/>
        <a:p>
          <a:endParaRPr lang="fr-FR"/>
        </a:p>
      </dgm:t>
    </dgm:pt>
    <dgm:pt modelId="{7C932FFE-8DA9-E043-8C5E-C5206FBCCEE6}" type="sibTrans" cxnId="{C36321FC-23C9-B141-BDCD-B08BB8BF4468}">
      <dgm:prSet/>
      <dgm:spPr/>
      <dgm:t>
        <a:bodyPr/>
        <a:lstStyle/>
        <a:p>
          <a:endParaRPr lang="fr-FR"/>
        </a:p>
      </dgm:t>
    </dgm:pt>
    <dgm:pt modelId="{4B1E0D8E-A5A3-CC42-A0FD-674A12EFDE26}">
      <dgm:prSet phldrT="[Texte]"/>
      <dgm:spPr/>
      <dgm:t>
        <a:bodyPr/>
        <a:lstStyle/>
        <a:p>
          <a:r>
            <a:rPr lang="fr-FR" dirty="0"/>
            <a:t>Kommunikoida</a:t>
          </a:r>
        </a:p>
      </dgm:t>
    </dgm:pt>
    <dgm:pt modelId="{56710A79-44AA-904B-988B-5BF6163229BD}" type="parTrans" cxnId="{1B221F8F-3703-DC41-AA34-B34C199B8DF8}">
      <dgm:prSet/>
      <dgm:spPr/>
      <dgm:t>
        <a:bodyPr/>
        <a:lstStyle/>
        <a:p>
          <a:endParaRPr lang="fr-FR"/>
        </a:p>
      </dgm:t>
    </dgm:pt>
    <dgm:pt modelId="{353D4E84-2C7C-E54F-87BB-A79C90A741B6}" type="sibTrans" cxnId="{1B221F8F-3703-DC41-AA34-B34C199B8DF8}">
      <dgm:prSet/>
      <dgm:spPr/>
      <dgm:t>
        <a:bodyPr/>
        <a:lstStyle/>
        <a:p>
          <a:endParaRPr lang="fr-FR"/>
        </a:p>
      </dgm:t>
    </dgm:pt>
    <dgm:pt modelId="{97849880-CEBE-3541-8C78-A64A4120DEBC}">
      <dgm:prSet phldrT="[Texte]"/>
      <dgm:spPr/>
      <dgm:t>
        <a:bodyPr/>
        <a:lstStyle/>
        <a:p>
          <a:r>
            <a:rPr lang="fr-FR" dirty="0"/>
            <a:t>Fringe-sanasto</a:t>
          </a:r>
        </a:p>
      </dgm:t>
    </dgm:pt>
    <dgm:pt modelId="{DCC5B613-0021-354F-B3E3-2C22CE294615}" type="parTrans" cxnId="{DB2E7BF0-0B45-1840-8B30-E42AFE7ACFF9}">
      <dgm:prSet/>
      <dgm:spPr/>
      <dgm:t>
        <a:bodyPr/>
        <a:lstStyle/>
        <a:p>
          <a:endParaRPr lang="fr-FR"/>
        </a:p>
      </dgm:t>
    </dgm:pt>
    <dgm:pt modelId="{7485C9EE-EBA7-0647-9338-C88FFFE20B4F}" type="sibTrans" cxnId="{DB2E7BF0-0B45-1840-8B30-E42AFE7ACFF9}">
      <dgm:prSet/>
      <dgm:spPr/>
      <dgm:t>
        <a:bodyPr/>
        <a:lstStyle/>
        <a:p>
          <a:endParaRPr lang="fr-FR"/>
        </a:p>
      </dgm:t>
    </dgm:pt>
    <dgm:pt modelId="{64E6356B-992A-F248-AF55-A1C7042B8BB6}">
      <dgm:prSet phldrT="[Texte]"/>
      <dgm:spPr/>
      <dgm:t>
        <a:bodyPr/>
        <a:lstStyle/>
        <a:p>
          <a:r>
            <a:rPr lang="fr-FR" dirty="0"/>
            <a:t>Kehittää kielitaitoa</a:t>
          </a:r>
        </a:p>
      </dgm:t>
    </dgm:pt>
    <dgm:pt modelId="{6EEC2509-7AB2-C74D-84D0-377442FCDBB0}" type="parTrans" cxnId="{458F3156-B4DB-7F4D-BE99-B5DC2C22D6C0}">
      <dgm:prSet/>
      <dgm:spPr/>
      <dgm:t>
        <a:bodyPr/>
        <a:lstStyle/>
        <a:p>
          <a:endParaRPr lang="fr-FR"/>
        </a:p>
      </dgm:t>
    </dgm:pt>
    <dgm:pt modelId="{4815A042-EA64-FF47-BF45-44481F41C882}" type="sibTrans" cxnId="{458F3156-B4DB-7F4D-BE99-B5DC2C22D6C0}">
      <dgm:prSet/>
      <dgm:spPr/>
      <dgm:t>
        <a:bodyPr/>
        <a:lstStyle/>
        <a:p>
          <a:endParaRPr lang="fr-FR"/>
        </a:p>
      </dgm:t>
    </dgm:pt>
    <dgm:pt modelId="{FD610E47-B60B-CB4A-AC15-1A5E0288F482}" type="pres">
      <dgm:prSet presAssocID="{5009D6E6-F877-434F-BEF1-BAAACD6BCAAA}" presName="hierChild1" presStyleCnt="0">
        <dgm:presLayoutVars>
          <dgm:chPref val="1"/>
          <dgm:dir/>
          <dgm:animOne val="branch"/>
          <dgm:animLvl val="lvl"/>
          <dgm:resizeHandles/>
        </dgm:presLayoutVars>
      </dgm:prSet>
      <dgm:spPr/>
    </dgm:pt>
    <dgm:pt modelId="{60230DC5-491A-FB40-927D-EC64DE663F0B}" type="pres">
      <dgm:prSet presAssocID="{21BA94B6-D77B-6540-9423-A2185C766093}" presName="hierRoot1" presStyleCnt="0"/>
      <dgm:spPr/>
    </dgm:pt>
    <dgm:pt modelId="{69701901-6E5B-F049-B7F7-C565719D7F97}" type="pres">
      <dgm:prSet presAssocID="{21BA94B6-D77B-6540-9423-A2185C766093}" presName="composite" presStyleCnt="0"/>
      <dgm:spPr/>
    </dgm:pt>
    <dgm:pt modelId="{F0105278-A77A-AA42-9BF5-3DCA1030504D}" type="pres">
      <dgm:prSet presAssocID="{21BA94B6-D77B-6540-9423-A2185C766093}" presName="background" presStyleLbl="node0" presStyleIdx="0" presStyleCnt="1"/>
      <dgm:spPr/>
    </dgm:pt>
    <dgm:pt modelId="{5102639F-8B90-734F-80DA-5951B8EB8598}" type="pres">
      <dgm:prSet presAssocID="{21BA94B6-D77B-6540-9423-A2185C766093}" presName="text" presStyleLbl="fgAcc0" presStyleIdx="0" presStyleCnt="1">
        <dgm:presLayoutVars>
          <dgm:chPref val="3"/>
        </dgm:presLayoutVars>
      </dgm:prSet>
      <dgm:spPr/>
    </dgm:pt>
    <dgm:pt modelId="{87CB4035-79B7-654C-A0B7-84C68E8B5750}" type="pres">
      <dgm:prSet presAssocID="{21BA94B6-D77B-6540-9423-A2185C766093}" presName="hierChild2" presStyleCnt="0"/>
      <dgm:spPr/>
    </dgm:pt>
    <dgm:pt modelId="{E176DEF8-337C-D94D-8B2F-EF95E7261703}" type="pres">
      <dgm:prSet presAssocID="{48550641-D334-454A-8293-D9E694B6672E}" presName="Name10" presStyleLbl="parChTrans1D2" presStyleIdx="0" presStyleCnt="2"/>
      <dgm:spPr/>
    </dgm:pt>
    <dgm:pt modelId="{6EE3EE97-03CA-BD4E-9873-306B39667FA2}" type="pres">
      <dgm:prSet presAssocID="{9CD4AAB1-6E24-B043-AD30-E22FE2AA38C5}" presName="hierRoot2" presStyleCnt="0"/>
      <dgm:spPr/>
    </dgm:pt>
    <dgm:pt modelId="{4F7BA120-BB9D-3D42-BB59-AF3AC879E4F3}" type="pres">
      <dgm:prSet presAssocID="{9CD4AAB1-6E24-B043-AD30-E22FE2AA38C5}" presName="composite2" presStyleCnt="0"/>
      <dgm:spPr/>
    </dgm:pt>
    <dgm:pt modelId="{1EE13764-02DA-EF4F-AB1E-E852F37AB539}" type="pres">
      <dgm:prSet presAssocID="{9CD4AAB1-6E24-B043-AD30-E22FE2AA38C5}" presName="background2" presStyleLbl="node2" presStyleIdx="0" presStyleCnt="2"/>
      <dgm:spPr/>
    </dgm:pt>
    <dgm:pt modelId="{F58EB743-D64D-6C4F-BFCA-5DE052C13DDA}" type="pres">
      <dgm:prSet presAssocID="{9CD4AAB1-6E24-B043-AD30-E22FE2AA38C5}" presName="text2" presStyleLbl="fgAcc2" presStyleIdx="0" presStyleCnt="2">
        <dgm:presLayoutVars>
          <dgm:chPref val="3"/>
        </dgm:presLayoutVars>
      </dgm:prSet>
      <dgm:spPr/>
    </dgm:pt>
    <dgm:pt modelId="{F88AED84-A037-5849-A34C-9C1A66A1763F}" type="pres">
      <dgm:prSet presAssocID="{9CD4AAB1-6E24-B043-AD30-E22FE2AA38C5}" presName="hierChild3" presStyleCnt="0"/>
      <dgm:spPr/>
    </dgm:pt>
    <dgm:pt modelId="{6D4277BC-104B-1F43-9A74-E41A90AF9883}" type="pres">
      <dgm:prSet presAssocID="{56710A79-44AA-904B-988B-5BF6163229BD}" presName="Name17" presStyleLbl="parChTrans1D3" presStyleIdx="0" presStyleCnt="2"/>
      <dgm:spPr/>
    </dgm:pt>
    <dgm:pt modelId="{76F76BF9-F5DE-F449-8A00-F79F3BA67514}" type="pres">
      <dgm:prSet presAssocID="{4B1E0D8E-A5A3-CC42-A0FD-674A12EFDE26}" presName="hierRoot3" presStyleCnt="0"/>
      <dgm:spPr/>
    </dgm:pt>
    <dgm:pt modelId="{ED12A0A3-74CC-3444-AED8-C70F6DF7139D}" type="pres">
      <dgm:prSet presAssocID="{4B1E0D8E-A5A3-CC42-A0FD-674A12EFDE26}" presName="composite3" presStyleCnt="0"/>
      <dgm:spPr/>
    </dgm:pt>
    <dgm:pt modelId="{E092EF2E-5E16-E643-9F5D-3F6F3D6E87EE}" type="pres">
      <dgm:prSet presAssocID="{4B1E0D8E-A5A3-CC42-A0FD-674A12EFDE26}" presName="background3" presStyleLbl="node3" presStyleIdx="0" presStyleCnt="2"/>
      <dgm:spPr/>
    </dgm:pt>
    <dgm:pt modelId="{2A84A6A6-3B0E-6A4C-99FE-591760CE459D}" type="pres">
      <dgm:prSet presAssocID="{4B1E0D8E-A5A3-CC42-A0FD-674A12EFDE26}" presName="text3" presStyleLbl="fgAcc3" presStyleIdx="0" presStyleCnt="2">
        <dgm:presLayoutVars>
          <dgm:chPref val="3"/>
        </dgm:presLayoutVars>
      </dgm:prSet>
      <dgm:spPr/>
    </dgm:pt>
    <dgm:pt modelId="{FEB39E61-58A6-F94E-A312-B0D3C4314827}" type="pres">
      <dgm:prSet presAssocID="{4B1E0D8E-A5A3-CC42-A0FD-674A12EFDE26}" presName="hierChild4" presStyleCnt="0"/>
      <dgm:spPr/>
    </dgm:pt>
    <dgm:pt modelId="{E5189342-FCAA-2A47-9EDA-C1B015145A66}" type="pres">
      <dgm:prSet presAssocID="{DCC5B613-0021-354F-B3E3-2C22CE294615}" presName="Name10" presStyleLbl="parChTrans1D2" presStyleIdx="1" presStyleCnt="2"/>
      <dgm:spPr/>
    </dgm:pt>
    <dgm:pt modelId="{FD2BFABE-6C05-F640-A86D-04B1C8100701}" type="pres">
      <dgm:prSet presAssocID="{97849880-CEBE-3541-8C78-A64A4120DEBC}" presName="hierRoot2" presStyleCnt="0"/>
      <dgm:spPr/>
    </dgm:pt>
    <dgm:pt modelId="{354B6830-9926-8849-A44A-4C8F87D2D838}" type="pres">
      <dgm:prSet presAssocID="{97849880-CEBE-3541-8C78-A64A4120DEBC}" presName="composite2" presStyleCnt="0"/>
      <dgm:spPr/>
    </dgm:pt>
    <dgm:pt modelId="{20210079-4D7F-F746-891B-44C6193E1276}" type="pres">
      <dgm:prSet presAssocID="{97849880-CEBE-3541-8C78-A64A4120DEBC}" presName="background2" presStyleLbl="node2" presStyleIdx="1" presStyleCnt="2"/>
      <dgm:spPr/>
    </dgm:pt>
    <dgm:pt modelId="{E5B925EA-CC43-474A-90BB-A3585D003778}" type="pres">
      <dgm:prSet presAssocID="{97849880-CEBE-3541-8C78-A64A4120DEBC}" presName="text2" presStyleLbl="fgAcc2" presStyleIdx="1" presStyleCnt="2">
        <dgm:presLayoutVars>
          <dgm:chPref val="3"/>
        </dgm:presLayoutVars>
      </dgm:prSet>
      <dgm:spPr/>
    </dgm:pt>
    <dgm:pt modelId="{0D417573-66AF-0949-95C7-FA915E221D53}" type="pres">
      <dgm:prSet presAssocID="{97849880-CEBE-3541-8C78-A64A4120DEBC}" presName="hierChild3" presStyleCnt="0"/>
      <dgm:spPr/>
    </dgm:pt>
    <dgm:pt modelId="{7AC5869E-B8B2-8244-8B0A-C826B8740695}" type="pres">
      <dgm:prSet presAssocID="{6EEC2509-7AB2-C74D-84D0-377442FCDBB0}" presName="Name17" presStyleLbl="parChTrans1D3" presStyleIdx="1" presStyleCnt="2"/>
      <dgm:spPr/>
    </dgm:pt>
    <dgm:pt modelId="{F6B44F3D-6497-E643-BE5D-1C52A75E07CF}" type="pres">
      <dgm:prSet presAssocID="{64E6356B-992A-F248-AF55-A1C7042B8BB6}" presName="hierRoot3" presStyleCnt="0"/>
      <dgm:spPr/>
    </dgm:pt>
    <dgm:pt modelId="{3BB0962E-23F7-1D45-AD85-8B2E6DF2BC0C}" type="pres">
      <dgm:prSet presAssocID="{64E6356B-992A-F248-AF55-A1C7042B8BB6}" presName="composite3" presStyleCnt="0"/>
      <dgm:spPr/>
    </dgm:pt>
    <dgm:pt modelId="{219F7B3F-0ED2-284C-BC50-21C679839150}" type="pres">
      <dgm:prSet presAssocID="{64E6356B-992A-F248-AF55-A1C7042B8BB6}" presName="background3" presStyleLbl="node3" presStyleIdx="1" presStyleCnt="2"/>
      <dgm:spPr/>
    </dgm:pt>
    <dgm:pt modelId="{151CB934-8EC0-3E45-985D-4BAAE576D19A}" type="pres">
      <dgm:prSet presAssocID="{64E6356B-992A-F248-AF55-A1C7042B8BB6}" presName="text3" presStyleLbl="fgAcc3" presStyleIdx="1" presStyleCnt="2">
        <dgm:presLayoutVars>
          <dgm:chPref val="3"/>
        </dgm:presLayoutVars>
      </dgm:prSet>
      <dgm:spPr/>
    </dgm:pt>
    <dgm:pt modelId="{0406A6EE-8AA7-DD46-BDDE-544DC08132D4}" type="pres">
      <dgm:prSet presAssocID="{64E6356B-992A-F248-AF55-A1C7042B8BB6}" presName="hierChild4" presStyleCnt="0"/>
      <dgm:spPr/>
    </dgm:pt>
  </dgm:ptLst>
  <dgm:cxnLst>
    <dgm:cxn modelId="{C79BE403-2629-F64B-B8E4-23BCCD746D80}" type="presOf" srcId="{DCC5B613-0021-354F-B3E3-2C22CE294615}" destId="{E5189342-FCAA-2A47-9EDA-C1B015145A66}" srcOrd="0" destOrd="0" presId="urn:microsoft.com/office/officeart/2005/8/layout/hierarchy1"/>
    <dgm:cxn modelId="{993C6209-3270-2247-B3E1-3889499315F6}" type="presOf" srcId="{6EEC2509-7AB2-C74D-84D0-377442FCDBB0}" destId="{7AC5869E-B8B2-8244-8B0A-C826B8740695}" srcOrd="0" destOrd="0" presId="urn:microsoft.com/office/officeart/2005/8/layout/hierarchy1"/>
    <dgm:cxn modelId="{B5CF031C-8B1D-164A-AAB6-D62B469ECD2A}" type="presOf" srcId="{5009D6E6-F877-434F-BEF1-BAAACD6BCAAA}" destId="{FD610E47-B60B-CB4A-AC15-1A5E0288F482}" srcOrd="0" destOrd="0" presId="urn:microsoft.com/office/officeart/2005/8/layout/hierarchy1"/>
    <dgm:cxn modelId="{A9BE7E3A-1C66-B94A-B642-01D8C251FBB3}" type="presOf" srcId="{56710A79-44AA-904B-988B-5BF6163229BD}" destId="{6D4277BC-104B-1F43-9A74-E41A90AF9883}" srcOrd="0" destOrd="0" presId="urn:microsoft.com/office/officeart/2005/8/layout/hierarchy1"/>
    <dgm:cxn modelId="{81FCE95E-694B-694B-9264-05C0C2EC6DBD}" type="presOf" srcId="{21BA94B6-D77B-6540-9423-A2185C766093}" destId="{5102639F-8B90-734F-80DA-5951B8EB8598}" srcOrd="0" destOrd="0" presId="urn:microsoft.com/office/officeart/2005/8/layout/hierarchy1"/>
    <dgm:cxn modelId="{7E3C8E50-32FD-A643-88C9-34C72F09376C}" srcId="{5009D6E6-F877-434F-BEF1-BAAACD6BCAAA}" destId="{21BA94B6-D77B-6540-9423-A2185C766093}" srcOrd="0" destOrd="0" parTransId="{1C9EF104-3F1C-E74B-AED8-2ED7487A086C}" sibTransId="{B74A52ED-FD33-5242-BCEF-D83981379482}"/>
    <dgm:cxn modelId="{458F3156-B4DB-7F4D-BE99-B5DC2C22D6C0}" srcId="{97849880-CEBE-3541-8C78-A64A4120DEBC}" destId="{64E6356B-992A-F248-AF55-A1C7042B8BB6}" srcOrd="0" destOrd="0" parTransId="{6EEC2509-7AB2-C74D-84D0-377442FCDBB0}" sibTransId="{4815A042-EA64-FF47-BF45-44481F41C882}"/>
    <dgm:cxn modelId="{2522C87A-06CB-CA40-971F-82E86D7BCA5C}" type="presOf" srcId="{97849880-CEBE-3541-8C78-A64A4120DEBC}" destId="{E5B925EA-CC43-474A-90BB-A3585D003778}" srcOrd="0" destOrd="0" presId="urn:microsoft.com/office/officeart/2005/8/layout/hierarchy1"/>
    <dgm:cxn modelId="{1B221F8F-3703-DC41-AA34-B34C199B8DF8}" srcId="{9CD4AAB1-6E24-B043-AD30-E22FE2AA38C5}" destId="{4B1E0D8E-A5A3-CC42-A0FD-674A12EFDE26}" srcOrd="0" destOrd="0" parTransId="{56710A79-44AA-904B-988B-5BF6163229BD}" sibTransId="{353D4E84-2C7C-E54F-87BB-A79C90A741B6}"/>
    <dgm:cxn modelId="{FAF46A96-DBBD-4642-948B-47D2BEB761D9}" type="presOf" srcId="{4B1E0D8E-A5A3-CC42-A0FD-674A12EFDE26}" destId="{2A84A6A6-3B0E-6A4C-99FE-591760CE459D}" srcOrd="0" destOrd="0" presId="urn:microsoft.com/office/officeart/2005/8/layout/hierarchy1"/>
    <dgm:cxn modelId="{95590EB7-1389-3E4D-BFF8-941CFB418A83}" type="presOf" srcId="{64E6356B-992A-F248-AF55-A1C7042B8BB6}" destId="{151CB934-8EC0-3E45-985D-4BAAE576D19A}" srcOrd="0" destOrd="0" presId="urn:microsoft.com/office/officeart/2005/8/layout/hierarchy1"/>
    <dgm:cxn modelId="{C0021ABB-59CB-4D43-8666-116946F9E5A5}" type="presOf" srcId="{48550641-D334-454A-8293-D9E694B6672E}" destId="{E176DEF8-337C-D94D-8B2F-EF95E7261703}" srcOrd="0" destOrd="0" presId="urn:microsoft.com/office/officeart/2005/8/layout/hierarchy1"/>
    <dgm:cxn modelId="{26CB39CE-D314-D342-AB16-F41CF56E180A}" type="presOf" srcId="{9CD4AAB1-6E24-B043-AD30-E22FE2AA38C5}" destId="{F58EB743-D64D-6C4F-BFCA-5DE052C13DDA}" srcOrd="0" destOrd="0" presId="urn:microsoft.com/office/officeart/2005/8/layout/hierarchy1"/>
    <dgm:cxn modelId="{DB2E7BF0-0B45-1840-8B30-E42AFE7ACFF9}" srcId="{21BA94B6-D77B-6540-9423-A2185C766093}" destId="{97849880-CEBE-3541-8C78-A64A4120DEBC}" srcOrd="1" destOrd="0" parTransId="{DCC5B613-0021-354F-B3E3-2C22CE294615}" sibTransId="{7485C9EE-EBA7-0647-9338-C88FFFE20B4F}"/>
    <dgm:cxn modelId="{C36321FC-23C9-B141-BDCD-B08BB8BF4468}" srcId="{21BA94B6-D77B-6540-9423-A2185C766093}" destId="{9CD4AAB1-6E24-B043-AD30-E22FE2AA38C5}" srcOrd="0" destOrd="0" parTransId="{48550641-D334-454A-8293-D9E694B6672E}" sibTransId="{7C932FFE-8DA9-E043-8C5E-C5206FBCCEE6}"/>
    <dgm:cxn modelId="{A972C385-FD0A-9745-8A36-239CCBC69673}" type="presParOf" srcId="{FD610E47-B60B-CB4A-AC15-1A5E0288F482}" destId="{60230DC5-491A-FB40-927D-EC64DE663F0B}" srcOrd="0" destOrd="0" presId="urn:microsoft.com/office/officeart/2005/8/layout/hierarchy1"/>
    <dgm:cxn modelId="{F03A409A-FC79-7D4A-97AF-29B811E3F50F}" type="presParOf" srcId="{60230DC5-491A-FB40-927D-EC64DE663F0B}" destId="{69701901-6E5B-F049-B7F7-C565719D7F97}" srcOrd="0" destOrd="0" presId="urn:microsoft.com/office/officeart/2005/8/layout/hierarchy1"/>
    <dgm:cxn modelId="{8C4CF427-5953-AF4B-BCCF-A81C2615A5D3}" type="presParOf" srcId="{69701901-6E5B-F049-B7F7-C565719D7F97}" destId="{F0105278-A77A-AA42-9BF5-3DCA1030504D}" srcOrd="0" destOrd="0" presId="urn:microsoft.com/office/officeart/2005/8/layout/hierarchy1"/>
    <dgm:cxn modelId="{0DF16F58-5D95-7846-A263-F993BC841171}" type="presParOf" srcId="{69701901-6E5B-F049-B7F7-C565719D7F97}" destId="{5102639F-8B90-734F-80DA-5951B8EB8598}" srcOrd="1" destOrd="0" presId="urn:microsoft.com/office/officeart/2005/8/layout/hierarchy1"/>
    <dgm:cxn modelId="{37AFA406-4E2C-BC4C-8119-CB900EEE4A02}" type="presParOf" srcId="{60230DC5-491A-FB40-927D-EC64DE663F0B}" destId="{87CB4035-79B7-654C-A0B7-84C68E8B5750}" srcOrd="1" destOrd="0" presId="urn:microsoft.com/office/officeart/2005/8/layout/hierarchy1"/>
    <dgm:cxn modelId="{0B201222-6E9C-4344-84A7-0F14E80AA060}" type="presParOf" srcId="{87CB4035-79B7-654C-A0B7-84C68E8B5750}" destId="{E176DEF8-337C-D94D-8B2F-EF95E7261703}" srcOrd="0" destOrd="0" presId="urn:microsoft.com/office/officeart/2005/8/layout/hierarchy1"/>
    <dgm:cxn modelId="{95E6AFE9-B7CD-9242-8618-4715997FE8BE}" type="presParOf" srcId="{87CB4035-79B7-654C-A0B7-84C68E8B5750}" destId="{6EE3EE97-03CA-BD4E-9873-306B39667FA2}" srcOrd="1" destOrd="0" presId="urn:microsoft.com/office/officeart/2005/8/layout/hierarchy1"/>
    <dgm:cxn modelId="{8A2E18F3-1136-9B49-9DAC-65DB59FD5E7E}" type="presParOf" srcId="{6EE3EE97-03CA-BD4E-9873-306B39667FA2}" destId="{4F7BA120-BB9D-3D42-BB59-AF3AC879E4F3}" srcOrd="0" destOrd="0" presId="urn:microsoft.com/office/officeart/2005/8/layout/hierarchy1"/>
    <dgm:cxn modelId="{10E06214-F8F8-424F-9600-181E98A756C2}" type="presParOf" srcId="{4F7BA120-BB9D-3D42-BB59-AF3AC879E4F3}" destId="{1EE13764-02DA-EF4F-AB1E-E852F37AB539}" srcOrd="0" destOrd="0" presId="urn:microsoft.com/office/officeart/2005/8/layout/hierarchy1"/>
    <dgm:cxn modelId="{4B65821E-C382-CA47-B5FA-F5165EBD16F7}" type="presParOf" srcId="{4F7BA120-BB9D-3D42-BB59-AF3AC879E4F3}" destId="{F58EB743-D64D-6C4F-BFCA-5DE052C13DDA}" srcOrd="1" destOrd="0" presId="urn:microsoft.com/office/officeart/2005/8/layout/hierarchy1"/>
    <dgm:cxn modelId="{62B68541-2027-0044-AEB1-0980EC906B8D}" type="presParOf" srcId="{6EE3EE97-03CA-BD4E-9873-306B39667FA2}" destId="{F88AED84-A037-5849-A34C-9C1A66A1763F}" srcOrd="1" destOrd="0" presId="urn:microsoft.com/office/officeart/2005/8/layout/hierarchy1"/>
    <dgm:cxn modelId="{CA1BE626-3F23-8549-A29E-AA0EFFA803AA}" type="presParOf" srcId="{F88AED84-A037-5849-A34C-9C1A66A1763F}" destId="{6D4277BC-104B-1F43-9A74-E41A90AF9883}" srcOrd="0" destOrd="0" presId="urn:microsoft.com/office/officeart/2005/8/layout/hierarchy1"/>
    <dgm:cxn modelId="{B057FD4D-A456-7F49-BC28-CCE8844C1E72}" type="presParOf" srcId="{F88AED84-A037-5849-A34C-9C1A66A1763F}" destId="{76F76BF9-F5DE-F449-8A00-F79F3BA67514}" srcOrd="1" destOrd="0" presId="urn:microsoft.com/office/officeart/2005/8/layout/hierarchy1"/>
    <dgm:cxn modelId="{92854DE7-BCE9-1E48-897A-FD1069C394E9}" type="presParOf" srcId="{76F76BF9-F5DE-F449-8A00-F79F3BA67514}" destId="{ED12A0A3-74CC-3444-AED8-C70F6DF7139D}" srcOrd="0" destOrd="0" presId="urn:microsoft.com/office/officeart/2005/8/layout/hierarchy1"/>
    <dgm:cxn modelId="{0C783A8D-9275-0F4F-9AEF-6C402638D026}" type="presParOf" srcId="{ED12A0A3-74CC-3444-AED8-C70F6DF7139D}" destId="{E092EF2E-5E16-E643-9F5D-3F6F3D6E87EE}" srcOrd="0" destOrd="0" presId="urn:microsoft.com/office/officeart/2005/8/layout/hierarchy1"/>
    <dgm:cxn modelId="{18EB4F77-C56E-9048-B19D-CC1502918E9F}" type="presParOf" srcId="{ED12A0A3-74CC-3444-AED8-C70F6DF7139D}" destId="{2A84A6A6-3B0E-6A4C-99FE-591760CE459D}" srcOrd="1" destOrd="0" presId="urn:microsoft.com/office/officeart/2005/8/layout/hierarchy1"/>
    <dgm:cxn modelId="{8297DDB0-FD4A-F842-934C-3BCEC79A14F3}" type="presParOf" srcId="{76F76BF9-F5DE-F449-8A00-F79F3BA67514}" destId="{FEB39E61-58A6-F94E-A312-B0D3C4314827}" srcOrd="1" destOrd="0" presId="urn:microsoft.com/office/officeart/2005/8/layout/hierarchy1"/>
    <dgm:cxn modelId="{2AA7E151-C9F3-D349-958E-0A8E937FA288}" type="presParOf" srcId="{87CB4035-79B7-654C-A0B7-84C68E8B5750}" destId="{E5189342-FCAA-2A47-9EDA-C1B015145A66}" srcOrd="2" destOrd="0" presId="urn:microsoft.com/office/officeart/2005/8/layout/hierarchy1"/>
    <dgm:cxn modelId="{C8052CAC-8666-A148-A4D0-FF3DD5069F67}" type="presParOf" srcId="{87CB4035-79B7-654C-A0B7-84C68E8B5750}" destId="{FD2BFABE-6C05-F640-A86D-04B1C8100701}" srcOrd="3" destOrd="0" presId="urn:microsoft.com/office/officeart/2005/8/layout/hierarchy1"/>
    <dgm:cxn modelId="{97ABCEE3-866E-DB45-8FBC-C91B55E4A16D}" type="presParOf" srcId="{FD2BFABE-6C05-F640-A86D-04B1C8100701}" destId="{354B6830-9926-8849-A44A-4C8F87D2D838}" srcOrd="0" destOrd="0" presId="urn:microsoft.com/office/officeart/2005/8/layout/hierarchy1"/>
    <dgm:cxn modelId="{A41E3140-CBE9-1846-9C53-C92483AF1FAA}" type="presParOf" srcId="{354B6830-9926-8849-A44A-4C8F87D2D838}" destId="{20210079-4D7F-F746-891B-44C6193E1276}" srcOrd="0" destOrd="0" presId="urn:microsoft.com/office/officeart/2005/8/layout/hierarchy1"/>
    <dgm:cxn modelId="{03664875-8E0C-174B-B78F-FCD4345C668A}" type="presParOf" srcId="{354B6830-9926-8849-A44A-4C8F87D2D838}" destId="{E5B925EA-CC43-474A-90BB-A3585D003778}" srcOrd="1" destOrd="0" presId="urn:microsoft.com/office/officeart/2005/8/layout/hierarchy1"/>
    <dgm:cxn modelId="{4AED0F5A-1971-2944-84A3-3BACADE4E584}" type="presParOf" srcId="{FD2BFABE-6C05-F640-A86D-04B1C8100701}" destId="{0D417573-66AF-0949-95C7-FA915E221D53}" srcOrd="1" destOrd="0" presId="urn:microsoft.com/office/officeart/2005/8/layout/hierarchy1"/>
    <dgm:cxn modelId="{A14ED288-7795-5341-8BAF-48BA8689F7F3}" type="presParOf" srcId="{0D417573-66AF-0949-95C7-FA915E221D53}" destId="{7AC5869E-B8B2-8244-8B0A-C826B8740695}" srcOrd="0" destOrd="0" presId="urn:microsoft.com/office/officeart/2005/8/layout/hierarchy1"/>
    <dgm:cxn modelId="{6A3D42E0-0E54-0C4D-9B79-BD7029EB6028}" type="presParOf" srcId="{0D417573-66AF-0949-95C7-FA915E221D53}" destId="{F6B44F3D-6497-E643-BE5D-1C52A75E07CF}" srcOrd="1" destOrd="0" presId="urn:microsoft.com/office/officeart/2005/8/layout/hierarchy1"/>
    <dgm:cxn modelId="{11CFE6A4-7CCF-6A49-944D-CB748A211937}" type="presParOf" srcId="{F6B44F3D-6497-E643-BE5D-1C52A75E07CF}" destId="{3BB0962E-23F7-1D45-AD85-8B2E6DF2BC0C}" srcOrd="0" destOrd="0" presId="urn:microsoft.com/office/officeart/2005/8/layout/hierarchy1"/>
    <dgm:cxn modelId="{2FA777F1-76FE-6547-AD0E-E7DDBD65333F}" type="presParOf" srcId="{3BB0962E-23F7-1D45-AD85-8B2E6DF2BC0C}" destId="{219F7B3F-0ED2-284C-BC50-21C679839150}" srcOrd="0" destOrd="0" presId="urn:microsoft.com/office/officeart/2005/8/layout/hierarchy1"/>
    <dgm:cxn modelId="{FAC2370C-4E23-304B-B678-1E72A51025D9}" type="presParOf" srcId="{3BB0962E-23F7-1D45-AD85-8B2E6DF2BC0C}" destId="{151CB934-8EC0-3E45-985D-4BAAE576D19A}" srcOrd="1" destOrd="0" presId="urn:microsoft.com/office/officeart/2005/8/layout/hierarchy1"/>
    <dgm:cxn modelId="{BBF50441-B420-304A-A4B3-8C2C850E7ADE}" type="presParOf" srcId="{F6B44F3D-6497-E643-BE5D-1C52A75E07CF}" destId="{0406A6EE-8AA7-DD46-BDDE-544DC08132D4}"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508377-6909-4844-AF35-1B0A542684B2}"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fr-FR"/>
        </a:p>
      </dgm:t>
    </dgm:pt>
    <dgm:pt modelId="{B1DEE5AA-49C8-154C-A1C1-6B9501E411C9}">
      <dgm:prSet phldrT="[Texte]" custT="1"/>
      <dgm:spPr/>
      <dgm:t>
        <a:bodyPr/>
        <a:lstStyle/>
        <a:p>
          <a:r>
            <a:rPr lang="fr-FR" sz="2400" b="1" dirty="0">
              <a:solidFill>
                <a:schemeClr val="tx2">
                  <a:lumMod val="50000"/>
                </a:schemeClr>
              </a:solidFill>
            </a:rPr>
            <a:t>Keskeinen sanasto</a:t>
          </a:r>
        </a:p>
      </dgm:t>
    </dgm:pt>
    <dgm:pt modelId="{F1A7A309-D8B2-3D4D-AA90-0EEEC4281D9E}" type="parTrans" cxnId="{B203BF81-49A6-C746-BC57-E20A9F72A4EB}">
      <dgm:prSet/>
      <dgm:spPr/>
      <dgm:t>
        <a:bodyPr/>
        <a:lstStyle/>
        <a:p>
          <a:endParaRPr lang="fr-FR"/>
        </a:p>
      </dgm:t>
    </dgm:pt>
    <dgm:pt modelId="{D0FEA09B-E9F2-6A45-9550-89FC0347378E}" type="sibTrans" cxnId="{B203BF81-49A6-C746-BC57-E20A9F72A4EB}">
      <dgm:prSet/>
      <dgm:spPr/>
      <dgm:t>
        <a:bodyPr/>
        <a:lstStyle/>
        <a:p>
          <a:endParaRPr lang="fr-FR"/>
        </a:p>
      </dgm:t>
    </dgm:pt>
    <dgm:pt modelId="{B99937BE-E47D-B849-BC0D-B85E60656802}">
      <dgm:prSet phldrT="[Texte]"/>
      <dgm:spPr/>
      <dgm:t>
        <a:bodyPr/>
        <a:lstStyle/>
        <a:p>
          <a:r>
            <a:rPr lang="fr-FR" dirty="0"/>
            <a:t>Pronominit</a:t>
          </a:r>
        </a:p>
      </dgm:t>
    </dgm:pt>
    <dgm:pt modelId="{7B40B622-7A5A-1D49-96B8-B2A5E1C84A7F}" type="parTrans" cxnId="{E46FE953-15ED-AE4B-BF42-63D937C6B810}">
      <dgm:prSet/>
      <dgm:spPr/>
      <dgm:t>
        <a:bodyPr/>
        <a:lstStyle/>
        <a:p>
          <a:endParaRPr lang="fr-FR"/>
        </a:p>
      </dgm:t>
    </dgm:pt>
    <dgm:pt modelId="{CE07B69B-9611-E443-830C-B48FB6D968E8}" type="sibTrans" cxnId="{E46FE953-15ED-AE4B-BF42-63D937C6B810}">
      <dgm:prSet/>
      <dgm:spPr/>
      <dgm:t>
        <a:bodyPr/>
        <a:lstStyle/>
        <a:p>
          <a:endParaRPr lang="fr-FR"/>
        </a:p>
      </dgm:t>
    </dgm:pt>
    <dgm:pt modelId="{A7EC0D37-1A70-E54D-8F2F-C7887E5BBE7D}">
      <dgm:prSet phldrT="[Texte]"/>
      <dgm:spPr/>
      <dgm:t>
        <a:bodyPr/>
        <a:lstStyle/>
        <a:p>
          <a:r>
            <a:rPr lang="fr-FR" dirty="0"/>
            <a:t>Verbit</a:t>
          </a:r>
        </a:p>
      </dgm:t>
    </dgm:pt>
    <dgm:pt modelId="{D6623810-BE1E-3542-9496-E8BFFA5375E5}" type="parTrans" cxnId="{1C11B37E-0810-6B4A-A30B-3A3EDD246CB1}">
      <dgm:prSet/>
      <dgm:spPr/>
      <dgm:t>
        <a:bodyPr/>
        <a:lstStyle/>
        <a:p>
          <a:endParaRPr lang="fr-FR"/>
        </a:p>
      </dgm:t>
    </dgm:pt>
    <dgm:pt modelId="{4A0774E7-F23C-FE4F-93B0-CEE56A4A402B}" type="sibTrans" cxnId="{1C11B37E-0810-6B4A-A30B-3A3EDD246CB1}">
      <dgm:prSet/>
      <dgm:spPr/>
      <dgm:t>
        <a:bodyPr/>
        <a:lstStyle/>
        <a:p>
          <a:endParaRPr lang="fr-FR"/>
        </a:p>
      </dgm:t>
    </dgm:pt>
    <dgm:pt modelId="{4F57E7AD-8047-5642-A2B4-859161A9BAE6}">
      <dgm:prSet phldrT="[Texte]" custT="1"/>
      <dgm:spPr/>
      <dgm:t>
        <a:bodyPr/>
        <a:lstStyle/>
        <a:p>
          <a:r>
            <a:rPr lang="fr-FR" sz="2400" b="1" dirty="0">
              <a:solidFill>
                <a:schemeClr val="tx2">
                  <a:lumMod val="50000"/>
                </a:schemeClr>
              </a:solidFill>
            </a:rPr>
            <a:t>Täydentävä sanasto</a:t>
          </a:r>
        </a:p>
      </dgm:t>
    </dgm:pt>
    <dgm:pt modelId="{CCF93F8A-7FA3-0B41-9AC5-362C200EEB98}" type="parTrans" cxnId="{05533B2C-FAC5-A649-A00E-5D1E069C356E}">
      <dgm:prSet/>
      <dgm:spPr/>
      <dgm:t>
        <a:bodyPr/>
        <a:lstStyle/>
        <a:p>
          <a:endParaRPr lang="fr-FR"/>
        </a:p>
      </dgm:t>
    </dgm:pt>
    <dgm:pt modelId="{974AC803-D05B-9F4A-B197-3B5738FA9996}" type="sibTrans" cxnId="{05533B2C-FAC5-A649-A00E-5D1E069C356E}">
      <dgm:prSet/>
      <dgm:spPr/>
      <dgm:t>
        <a:bodyPr/>
        <a:lstStyle/>
        <a:p>
          <a:endParaRPr lang="fr-FR"/>
        </a:p>
      </dgm:t>
    </dgm:pt>
    <dgm:pt modelId="{DF94955E-2F4C-8E49-9ABB-E80E79B8E7F8}">
      <dgm:prSet phldrT="[Texte]"/>
      <dgm:spPr/>
      <dgm:t>
        <a:bodyPr/>
        <a:lstStyle/>
        <a:p>
          <a:r>
            <a:rPr lang="fr-FR" dirty="0"/>
            <a:t>Substantiivit ja erisnimet</a:t>
          </a:r>
        </a:p>
      </dgm:t>
    </dgm:pt>
    <dgm:pt modelId="{35770D18-0453-6E4A-BBE0-94C924502C8A}" type="parTrans" cxnId="{692B9913-F686-1549-A5BF-DC4FC9E90E41}">
      <dgm:prSet/>
      <dgm:spPr/>
      <dgm:t>
        <a:bodyPr/>
        <a:lstStyle/>
        <a:p>
          <a:endParaRPr lang="fr-FR"/>
        </a:p>
      </dgm:t>
    </dgm:pt>
    <dgm:pt modelId="{80E48EA0-DAF3-AA4B-A261-57131DD306F7}" type="sibTrans" cxnId="{692B9913-F686-1549-A5BF-DC4FC9E90E41}">
      <dgm:prSet/>
      <dgm:spPr/>
      <dgm:t>
        <a:bodyPr/>
        <a:lstStyle/>
        <a:p>
          <a:endParaRPr lang="fr-FR"/>
        </a:p>
      </dgm:t>
    </dgm:pt>
    <dgm:pt modelId="{659C1977-FBA3-AC4B-9D4A-7874EC0DE006}">
      <dgm:prSet phldrT="[Texte]"/>
      <dgm:spPr/>
      <dgm:t>
        <a:bodyPr/>
        <a:lstStyle/>
        <a:p>
          <a:r>
            <a:rPr lang="fr-FR" dirty="0"/>
            <a:t>Yleiset verbit</a:t>
          </a:r>
        </a:p>
      </dgm:t>
    </dgm:pt>
    <dgm:pt modelId="{7DE21796-CF36-F543-8500-67E8DC37DD22}" type="parTrans" cxnId="{93D1F4AF-6017-DF4C-A91A-BBB13C65040B}">
      <dgm:prSet/>
      <dgm:spPr/>
      <dgm:t>
        <a:bodyPr/>
        <a:lstStyle/>
        <a:p>
          <a:endParaRPr lang="fr-FR"/>
        </a:p>
      </dgm:t>
    </dgm:pt>
    <dgm:pt modelId="{56E74ECD-5086-A645-8396-3543B38FD634}" type="sibTrans" cxnId="{93D1F4AF-6017-DF4C-A91A-BBB13C65040B}">
      <dgm:prSet/>
      <dgm:spPr/>
      <dgm:t>
        <a:bodyPr/>
        <a:lstStyle/>
        <a:p>
          <a:endParaRPr lang="fr-FR"/>
        </a:p>
      </dgm:t>
    </dgm:pt>
    <dgm:pt modelId="{1460C1EC-6A4E-6148-B893-6FDBB2E703A2}">
      <dgm:prSet/>
      <dgm:spPr/>
      <dgm:t>
        <a:bodyPr/>
        <a:lstStyle/>
        <a:p>
          <a:r>
            <a:rPr lang="fr-FR" dirty="0"/>
            <a:t>Kuvaukset</a:t>
          </a:r>
        </a:p>
      </dgm:t>
    </dgm:pt>
    <dgm:pt modelId="{52E644EB-D26A-264D-8C4B-E5144956D09C}" type="parTrans" cxnId="{64B014A1-BBE2-2940-98B7-44B965880F9A}">
      <dgm:prSet/>
      <dgm:spPr/>
      <dgm:t>
        <a:bodyPr/>
        <a:lstStyle/>
        <a:p>
          <a:endParaRPr lang="fr-FR"/>
        </a:p>
      </dgm:t>
    </dgm:pt>
    <dgm:pt modelId="{AF7B6025-126F-1545-9AF0-59EF1B16E582}" type="sibTrans" cxnId="{64B014A1-BBE2-2940-98B7-44B965880F9A}">
      <dgm:prSet/>
      <dgm:spPr/>
      <dgm:t>
        <a:bodyPr/>
        <a:lstStyle/>
        <a:p>
          <a:endParaRPr lang="fr-FR"/>
        </a:p>
      </dgm:t>
    </dgm:pt>
    <dgm:pt modelId="{A0AFD6E1-E822-DA46-BC72-8914DA2FE710}">
      <dgm:prSet/>
      <dgm:spPr/>
      <dgm:t>
        <a:bodyPr/>
        <a:lstStyle/>
        <a:p>
          <a:r>
            <a:rPr lang="fr-FR" dirty="0"/>
            <a:t>Prepositiot</a:t>
          </a:r>
        </a:p>
      </dgm:t>
    </dgm:pt>
    <dgm:pt modelId="{9EE35562-AC3D-7747-8CA5-D044AAA93093}" type="parTrans" cxnId="{DE4138E9-9F06-9C42-A82C-7ADD7E0D66BC}">
      <dgm:prSet/>
      <dgm:spPr/>
      <dgm:t>
        <a:bodyPr/>
        <a:lstStyle/>
        <a:p>
          <a:endParaRPr lang="fr-FR"/>
        </a:p>
      </dgm:t>
    </dgm:pt>
    <dgm:pt modelId="{2986A9D2-681E-C642-9567-EDF7CAA4A4C3}" type="sibTrans" cxnId="{DE4138E9-9F06-9C42-A82C-7ADD7E0D66BC}">
      <dgm:prSet/>
      <dgm:spPr/>
      <dgm:t>
        <a:bodyPr/>
        <a:lstStyle/>
        <a:p>
          <a:endParaRPr lang="fr-FR"/>
        </a:p>
      </dgm:t>
    </dgm:pt>
    <dgm:pt modelId="{EC5F1751-580E-6942-B20D-9CE7980A287E}">
      <dgm:prSet phldrT="[Texte]"/>
      <dgm:spPr/>
      <dgm:t>
        <a:bodyPr/>
        <a:lstStyle/>
        <a:p>
          <a:r>
            <a:rPr lang="fr-FR" dirty="0"/>
            <a:t>Komparatiivi</a:t>
          </a:r>
        </a:p>
      </dgm:t>
    </dgm:pt>
    <dgm:pt modelId="{2CF67634-27DE-F647-9D20-9BC92B976AA0}" type="parTrans" cxnId="{32EE5906-A76D-E145-9FFE-94FAAC037EDB}">
      <dgm:prSet/>
      <dgm:spPr/>
      <dgm:t>
        <a:bodyPr/>
        <a:lstStyle/>
        <a:p>
          <a:endParaRPr lang="fr-FR"/>
        </a:p>
      </dgm:t>
    </dgm:pt>
    <dgm:pt modelId="{870DBE36-8D28-4F49-A001-3CE42A9D48EE}" type="sibTrans" cxnId="{32EE5906-A76D-E145-9FFE-94FAAC037EDB}">
      <dgm:prSet/>
      <dgm:spPr/>
      <dgm:t>
        <a:bodyPr/>
        <a:lstStyle/>
        <a:p>
          <a:endParaRPr lang="fr-FR"/>
        </a:p>
      </dgm:t>
    </dgm:pt>
    <dgm:pt modelId="{1DEE203A-CD24-084F-8B8E-DC17929C44F8}">
      <dgm:prSet phldrT="[Texte]"/>
      <dgm:spPr/>
      <dgm:t>
        <a:bodyPr/>
        <a:lstStyle/>
        <a:p>
          <a:r>
            <a:rPr lang="fr-FR" dirty="0"/>
            <a:t>Erityiset verbit</a:t>
          </a:r>
        </a:p>
      </dgm:t>
    </dgm:pt>
    <dgm:pt modelId="{7F2ED086-CC13-BE4B-B17A-A4D62FCCAFF7}" type="parTrans" cxnId="{A5CCA571-E854-ED40-8EC8-D623426EEB69}">
      <dgm:prSet/>
      <dgm:spPr/>
      <dgm:t>
        <a:bodyPr/>
        <a:lstStyle/>
        <a:p>
          <a:endParaRPr lang="fr-FR"/>
        </a:p>
      </dgm:t>
    </dgm:pt>
    <dgm:pt modelId="{8DFF9C1C-C296-7F4E-8067-8521C4F2039D}" type="sibTrans" cxnId="{A5CCA571-E854-ED40-8EC8-D623426EEB69}">
      <dgm:prSet/>
      <dgm:spPr/>
      <dgm:t>
        <a:bodyPr/>
        <a:lstStyle/>
        <a:p>
          <a:endParaRPr lang="fr-FR"/>
        </a:p>
      </dgm:t>
    </dgm:pt>
    <dgm:pt modelId="{A7C401DB-D9A1-174F-A73E-32859E90209F}">
      <dgm:prSet phldrT="[Texte]"/>
      <dgm:spPr/>
      <dgm:t>
        <a:bodyPr/>
        <a:lstStyle/>
        <a:p>
          <a:r>
            <a:rPr lang="fr-FR" dirty="0"/>
            <a:t>Emotionaaliset sanat</a:t>
          </a:r>
        </a:p>
      </dgm:t>
    </dgm:pt>
    <dgm:pt modelId="{B34F9A5E-DBC2-974D-8D95-19EC826B00A1}" type="parTrans" cxnId="{68524193-08F8-834F-9C3B-73EAA69EF698}">
      <dgm:prSet/>
      <dgm:spPr/>
      <dgm:t>
        <a:bodyPr/>
        <a:lstStyle/>
        <a:p>
          <a:endParaRPr lang="fr-FR"/>
        </a:p>
      </dgm:t>
    </dgm:pt>
    <dgm:pt modelId="{64061A6D-7A6E-DD4C-A5E5-63C640FAD34A}" type="sibTrans" cxnId="{68524193-08F8-834F-9C3B-73EAA69EF698}">
      <dgm:prSet/>
      <dgm:spPr/>
      <dgm:t>
        <a:bodyPr/>
        <a:lstStyle/>
        <a:p>
          <a:endParaRPr lang="fr-FR"/>
        </a:p>
      </dgm:t>
    </dgm:pt>
    <dgm:pt modelId="{9193BEA1-B5BD-DA44-AC06-14C8F755B80D}">
      <dgm:prSet phldrT="[Texte]"/>
      <dgm:spPr/>
      <dgm:t>
        <a:bodyPr/>
        <a:lstStyle/>
        <a:p>
          <a:r>
            <a:rPr lang="fr-FR" dirty="0"/>
            <a:t>Vahvistus- ja kieltosanat</a:t>
          </a:r>
        </a:p>
      </dgm:t>
    </dgm:pt>
    <dgm:pt modelId="{7E0E53E5-771D-B844-B687-3B390A3B16F9}" type="parTrans" cxnId="{0A3E37D4-D0AF-A548-BB32-F34BB368F704}">
      <dgm:prSet/>
      <dgm:spPr/>
      <dgm:t>
        <a:bodyPr/>
        <a:lstStyle/>
        <a:p>
          <a:endParaRPr lang="fr-FR"/>
        </a:p>
      </dgm:t>
    </dgm:pt>
    <dgm:pt modelId="{C9B88731-8688-1F46-A7A2-6520CF794DA6}" type="sibTrans" cxnId="{0A3E37D4-D0AF-A548-BB32-F34BB368F704}">
      <dgm:prSet/>
      <dgm:spPr/>
      <dgm:t>
        <a:bodyPr/>
        <a:lstStyle/>
        <a:p>
          <a:endParaRPr lang="fr-FR"/>
        </a:p>
      </dgm:t>
    </dgm:pt>
    <dgm:pt modelId="{698BB484-B49B-C74D-B83A-975E13CB59C9}">
      <dgm:prSet phldrT="[Texte]"/>
      <dgm:spPr/>
      <dgm:t>
        <a:bodyPr/>
        <a:lstStyle/>
        <a:p>
          <a:r>
            <a:rPr lang="fr-FR" dirty="0"/>
            <a:t>Toistumis- ja lopettamissanat</a:t>
          </a:r>
        </a:p>
      </dgm:t>
    </dgm:pt>
    <dgm:pt modelId="{C62170E2-32BB-7149-8DAC-55A899633F00}" type="parTrans" cxnId="{2D590BAA-16A3-F444-8544-37BDE8483A94}">
      <dgm:prSet/>
      <dgm:spPr/>
      <dgm:t>
        <a:bodyPr/>
        <a:lstStyle/>
        <a:p>
          <a:endParaRPr lang="fr-FR"/>
        </a:p>
      </dgm:t>
    </dgm:pt>
    <dgm:pt modelId="{CEBC85D6-43DB-D04F-962D-D5CB9124F624}" type="sibTrans" cxnId="{2D590BAA-16A3-F444-8544-37BDE8483A94}">
      <dgm:prSet/>
      <dgm:spPr/>
      <dgm:t>
        <a:bodyPr/>
        <a:lstStyle/>
        <a:p>
          <a:endParaRPr lang="fr-FR"/>
        </a:p>
      </dgm:t>
    </dgm:pt>
    <dgm:pt modelId="{F44C5BE0-00A7-E34E-8491-9A848975F1E0}">
      <dgm:prSet phldrT="[Texte]"/>
      <dgm:spPr/>
      <dgm:t>
        <a:bodyPr/>
        <a:lstStyle/>
        <a:p>
          <a:r>
            <a:rPr lang="fr-FR" dirty="0"/>
            <a:t>Adjektiivit</a:t>
          </a:r>
        </a:p>
      </dgm:t>
    </dgm:pt>
    <dgm:pt modelId="{7AD43D68-46E2-9548-923A-4B73D4A49F0D}" type="parTrans" cxnId="{4D9D2880-83B9-8849-AD7D-E6CDFA963AAA}">
      <dgm:prSet/>
      <dgm:spPr/>
      <dgm:t>
        <a:bodyPr/>
        <a:lstStyle/>
        <a:p>
          <a:endParaRPr lang="fr-FR"/>
        </a:p>
      </dgm:t>
    </dgm:pt>
    <dgm:pt modelId="{8099B7AE-0AE0-3A4C-8A5E-9F04BA691F1F}" type="sibTrans" cxnId="{4D9D2880-83B9-8849-AD7D-E6CDFA963AAA}">
      <dgm:prSet/>
      <dgm:spPr/>
      <dgm:t>
        <a:bodyPr/>
        <a:lstStyle/>
        <a:p>
          <a:endParaRPr lang="fr-FR"/>
        </a:p>
      </dgm:t>
    </dgm:pt>
    <dgm:pt modelId="{95AA8EAD-3616-0E4E-9648-AD0E5163B6B1}" type="pres">
      <dgm:prSet presAssocID="{01508377-6909-4844-AF35-1B0A542684B2}" presName="theList" presStyleCnt="0">
        <dgm:presLayoutVars>
          <dgm:dir/>
          <dgm:animLvl val="lvl"/>
          <dgm:resizeHandles val="exact"/>
        </dgm:presLayoutVars>
      </dgm:prSet>
      <dgm:spPr/>
    </dgm:pt>
    <dgm:pt modelId="{6F1093ED-EE59-A549-8788-0F82FF8FEEC5}" type="pres">
      <dgm:prSet presAssocID="{B1DEE5AA-49C8-154C-A1C1-6B9501E411C9}" presName="compNode" presStyleCnt="0"/>
      <dgm:spPr/>
    </dgm:pt>
    <dgm:pt modelId="{F21EDD36-3811-424A-A4A4-2860761EC0F8}" type="pres">
      <dgm:prSet presAssocID="{B1DEE5AA-49C8-154C-A1C1-6B9501E411C9}" presName="aNode" presStyleLbl="bgShp" presStyleIdx="0" presStyleCnt="2"/>
      <dgm:spPr/>
    </dgm:pt>
    <dgm:pt modelId="{7BCB89FB-8834-0446-A4CF-759DB2DBBCF3}" type="pres">
      <dgm:prSet presAssocID="{B1DEE5AA-49C8-154C-A1C1-6B9501E411C9}" presName="textNode" presStyleLbl="bgShp" presStyleIdx="0" presStyleCnt="2"/>
      <dgm:spPr/>
    </dgm:pt>
    <dgm:pt modelId="{8DB7ECF4-3386-0E4B-9045-5788D3B416B9}" type="pres">
      <dgm:prSet presAssocID="{B1DEE5AA-49C8-154C-A1C1-6B9501E411C9}" presName="compChildNode" presStyleCnt="0"/>
      <dgm:spPr/>
    </dgm:pt>
    <dgm:pt modelId="{528FF921-28DD-424B-B8BF-7F4D0DB9034D}" type="pres">
      <dgm:prSet presAssocID="{B1DEE5AA-49C8-154C-A1C1-6B9501E411C9}" presName="theInnerList" presStyleCnt="0"/>
      <dgm:spPr/>
    </dgm:pt>
    <dgm:pt modelId="{51EC0E35-0F00-2347-8F60-AE19F9CC3000}" type="pres">
      <dgm:prSet presAssocID="{B99937BE-E47D-B849-BC0D-B85E60656802}" presName="childNode" presStyleLbl="node1" presStyleIdx="0" presStyleCnt="12">
        <dgm:presLayoutVars>
          <dgm:bulletEnabled val="1"/>
        </dgm:presLayoutVars>
      </dgm:prSet>
      <dgm:spPr/>
    </dgm:pt>
    <dgm:pt modelId="{A2F75528-48B4-1042-B567-D9B6B6C21E05}" type="pres">
      <dgm:prSet presAssocID="{B99937BE-E47D-B849-BC0D-B85E60656802}" presName="aSpace2" presStyleCnt="0"/>
      <dgm:spPr/>
    </dgm:pt>
    <dgm:pt modelId="{161A7C83-18A8-7442-9CA5-EE883208E6CB}" type="pres">
      <dgm:prSet presAssocID="{A7EC0D37-1A70-E54D-8F2F-C7887E5BBE7D}" presName="childNode" presStyleLbl="node1" presStyleIdx="1" presStyleCnt="12">
        <dgm:presLayoutVars>
          <dgm:bulletEnabled val="1"/>
        </dgm:presLayoutVars>
      </dgm:prSet>
      <dgm:spPr/>
    </dgm:pt>
    <dgm:pt modelId="{801794F3-5567-884A-A8AB-134084EFF675}" type="pres">
      <dgm:prSet presAssocID="{A7EC0D37-1A70-E54D-8F2F-C7887E5BBE7D}" presName="aSpace2" presStyleCnt="0"/>
      <dgm:spPr/>
    </dgm:pt>
    <dgm:pt modelId="{34123D26-97E6-C546-9538-DB8BB824526E}" type="pres">
      <dgm:prSet presAssocID="{1460C1EC-6A4E-6148-B893-6FDBB2E703A2}" presName="childNode" presStyleLbl="node1" presStyleIdx="2" presStyleCnt="12">
        <dgm:presLayoutVars>
          <dgm:bulletEnabled val="1"/>
        </dgm:presLayoutVars>
      </dgm:prSet>
      <dgm:spPr/>
    </dgm:pt>
    <dgm:pt modelId="{0E722711-2EE6-E14D-850B-BA726BE7A299}" type="pres">
      <dgm:prSet presAssocID="{1460C1EC-6A4E-6148-B893-6FDBB2E703A2}" presName="aSpace2" presStyleCnt="0"/>
      <dgm:spPr/>
    </dgm:pt>
    <dgm:pt modelId="{456EE7E2-5D1C-654F-B724-5BC22939617E}" type="pres">
      <dgm:prSet presAssocID="{A0AFD6E1-E822-DA46-BC72-8914DA2FE710}" presName="childNode" presStyleLbl="node1" presStyleIdx="3" presStyleCnt="12">
        <dgm:presLayoutVars>
          <dgm:bulletEnabled val="1"/>
        </dgm:presLayoutVars>
      </dgm:prSet>
      <dgm:spPr/>
    </dgm:pt>
    <dgm:pt modelId="{E1557CD3-BB58-2845-8D3F-FEB36E8AC577}" type="pres">
      <dgm:prSet presAssocID="{B1DEE5AA-49C8-154C-A1C1-6B9501E411C9}" presName="aSpace" presStyleCnt="0"/>
      <dgm:spPr/>
    </dgm:pt>
    <dgm:pt modelId="{742C65D7-D934-804A-8823-A3C6AF10EF91}" type="pres">
      <dgm:prSet presAssocID="{4F57E7AD-8047-5642-A2B4-859161A9BAE6}" presName="compNode" presStyleCnt="0"/>
      <dgm:spPr/>
    </dgm:pt>
    <dgm:pt modelId="{D2F131DA-8EC6-8541-A9A0-D08F94CED607}" type="pres">
      <dgm:prSet presAssocID="{4F57E7AD-8047-5642-A2B4-859161A9BAE6}" presName="aNode" presStyleLbl="bgShp" presStyleIdx="1" presStyleCnt="2"/>
      <dgm:spPr/>
    </dgm:pt>
    <dgm:pt modelId="{216D167D-18B4-DA48-BF70-CF8AB08D4297}" type="pres">
      <dgm:prSet presAssocID="{4F57E7AD-8047-5642-A2B4-859161A9BAE6}" presName="textNode" presStyleLbl="bgShp" presStyleIdx="1" presStyleCnt="2"/>
      <dgm:spPr/>
    </dgm:pt>
    <dgm:pt modelId="{755F10C1-3238-3D4F-98F9-9B586C69B7F1}" type="pres">
      <dgm:prSet presAssocID="{4F57E7AD-8047-5642-A2B4-859161A9BAE6}" presName="compChildNode" presStyleCnt="0"/>
      <dgm:spPr/>
    </dgm:pt>
    <dgm:pt modelId="{90554A1F-3505-8E4A-B0E6-B3E7B6780685}" type="pres">
      <dgm:prSet presAssocID="{4F57E7AD-8047-5642-A2B4-859161A9BAE6}" presName="theInnerList" presStyleCnt="0"/>
      <dgm:spPr/>
    </dgm:pt>
    <dgm:pt modelId="{EC056DF8-5EA3-4944-984B-D7EB7A1C97B6}" type="pres">
      <dgm:prSet presAssocID="{DF94955E-2F4C-8E49-9ABB-E80E79B8E7F8}" presName="childNode" presStyleLbl="node1" presStyleIdx="4" presStyleCnt="12">
        <dgm:presLayoutVars>
          <dgm:bulletEnabled val="1"/>
        </dgm:presLayoutVars>
      </dgm:prSet>
      <dgm:spPr/>
    </dgm:pt>
    <dgm:pt modelId="{C7F6D857-3029-8D45-AD0A-55B6CBF821F2}" type="pres">
      <dgm:prSet presAssocID="{DF94955E-2F4C-8E49-9ABB-E80E79B8E7F8}" presName="aSpace2" presStyleCnt="0"/>
      <dgm:spPr/>
    </dgm:pt>
    <dgm:pt modelId="{1C727115-1567-7E42-BA0E-7974A552A0A6}" type="pres">
      <dgm:prSet presAssocID="{EC5F1751-580E-6942-B20D-9CE7980A287E}" presName="childNode" presStyleLbl="node1" presStyleIdx="5" presStyleCnt="12">
        <dgm:presLayoutVars>
          <dgm:bulletEnabled val="1"/>
        </dgm:presLayoutVars>
      </dgm:prSet>
      <dgm:spPr/>
    </dgm:pt>
    <dgm:pt modelId="{960675EF-C50B-034E-81B6-12CC9A8D34C8}" type="pres">
      <dgm:prSet presAssocID="{EC5F1751-580E-6942-B20D-9CE7980A287E}" presName="aSpace2" presStyleCnt="0"/>
      <dgm:spPr/>
    </dgm:pt>
    <dgm:pt modelId="{71D3047A-2463-E04E-95F7-F05FCBF8E88F}" type="pres">
      <dgm:prSet presAssocID="{659C1977-FBA3-AC4B-9D4A-7874EC0DE006}" presName="childNode" presStyleLbl="node1" presStyleIdx="6" presStyleCnt="12">
        <dgm:presLayoutVars>
          <dgm:bulletEnabled val="1"/>
        </dgm:presLayoutVars>
      </dgm:prSet>
      <dgm:spPr/>
    </dgm:pt>
    <dgm:pt modelId="{4753199F-8949-1743-847F-875B8D9D7FB4}" type="pres">
      <dgm:prSet presAssocID="{659C1977-FBA3-AC4B-9D4A-7874EC0DE006}" presName="aSpace2" presStyleCnt="0"/>
      <dgm:spPr/>
    </dgm:pt>
    <dgm:pt modelId="{90868166-B8B4-7044-8039-C0B6842D6C1D}" type="pres">
      <dgm:prSet presAssocID="{1DEE203A-CD24-084F-8B8E-DC17929C44F8}" presName="childNode" presStyleLbl="node1" presStyleIdx="7" presStyleCnt="12">
        <dgm:presLayoutVars>
          <dgm:bulletEnabled val="1"/>
        </dgm:presLayoutVars>
      </dgm:prSet>
      <dgm:spPr/>
    </dgm:pt>
    <dgm:pt modelId="{E00649CF-1E42-9141-8261-DC7E86E84867}" type="pres">
      <dgm:prSet presAssocID="{1DEE203A-CD24-084F-8B8E-DC17929C44F8}" presName="aSpace2" presStyleCnt="0"/>
      <dgm:spPr/>
    </dgm:pt>
    <dgm:pt modelId="{97F383BE-48E4-9F4B-B0D5-26B38EA11DB8}" type="pres">
      <dgm:prSet presAssocID="{A7C401DB-D9A1-174F-A73E-32859E90209F}" presName="childNode" presStyleLbl="node1" presStyleIdx="8" presStyleCnt="12">
        <dgm:presLayoutVars>
          <dgm:bulletEnabled val="1"/>
        </dgm:presLayoutVars>
      </dgm:prSet>
      <dgm:spPr/>
    </dgm:pt>
    <dgm:pt modelId="{6DDABBEA-4FD9-DF43-893C-4AD3760DAB96}" type="pres">
      <dgm:prSet presAssocID="{A7C401DB-D9A1-174F-A73E-32859E90209F}" presName="aSpace2" presStyleCnt="0"/>
      <dgm:spPr/>
    </dgm:pt>
    <dgm:pt modelId="{FEF06C68-81AB-9644-B76D-ACB17CE88F74}" type="pres">
      <dgm:prSet presAssocID="{9193BEA1-B5BD-DA44-AC06-14C8F755B80D}" presName="childNode" presStyleLbl="node1" presStyleIdx="9" presStyleCnt="12">
        <dgm:presLayoutVars>
          <dgm:bulletEnabled val="1"/>
        </dgm:presLayoutVars>
      </dgm:prSet>
      <dgm:spPr/>
    </dgm:pt>
    <dgm:pt modelId="{77B629EB-81A0-1143-807D-8266F9AAF328}" type="pres">
      <dgm:prSet presAssocID="{9193BEA1-B5BD-DA44-AC06-14C8F755B80D}" presName="aSpace2" presStyleCnt="0"/>
      <dgm:spPr/>
    </dgm:pt>
    <dgm:pt modelId="{575CA6C4-55E1-A94C-BB57-B7F11F67D030}" type="pres">
      <dgm:prSet presAssocID="{698BB484-B49B-C74D-B83A-975E13CB59C9}" presName="childNode" presStyleLbl="node1" presStyleIdx="10" presStyleCnt="12">
        <dgm:presLayoutVars>
          <dgm:bulletEnabled val="1"/>
        </dgm:presLayoutVars>
      </dgm:prSet>
      <dgm:spPr/>
    </dgm:pt>
    <dgm:pt modelId="{868A3950-86AC-F04F-AA25-6CA9E21AF672}" type="pres">
      <dgm:prSet presAssocID="{698BB484-B49B-C74D-B83A-975E13CB59C9}" presName="aSpace2" presStyleCnt="0"/>
      <dgm:spPr/>
    </dgm:pt>
    <dgm:pt modelId="{4A5D8010-D32C-104E-8DAF-76F3331A8AC5}" type="pres">
      <dgm:prSet presAssocID="{F44C5BE0-00A7-E34E-8491-9A848975F1E0}" presName="childNode" presStyleLbl="node1" presStyleIdx="11" presStyleCnt="12">
        <dgm:presLayoutVars>
          <dgm:bulletEnabled val="1"/>
        </dgm:presLayoutVars>
      </dgm:prSet>
      <dgm:spPr/>
    </dgm:pt>
  </dgm:ptLst>
  <dgm:cxnLst>
    <dgm:cxn modelId="{32EE5906-A76D-E145-9FFE-94FAAC037EDB}" srcId="{4F57E7AD-8047-5642-A2B4-859161A9BAE6}" destId="{EC5F1751-580E-6942-B20D-9CE7980A287E}" srcOrd="1" destOrd="0" parTransId="{2CF67634-27DE-F647-9D20-9BC92B976AA0}" sibTransId="{870DBE36-8D28-4F49-A001-3CE42A9D48EE}"/>
    <dgm:cxn modelId="{E7BD8111-27E5-8F41-AFB4-B61090615C52}" type="presOf" srcId="{A7EC0D37-1A70-E54D-8F2F-C7887E5BBE7D}" destId="{161A7C83-18A8-7442-9CA5-EE883208E6CB}" srcOrd="0" destOrd="0" presId="urn:microsoft.com/office/officeart/2005/8/layout/lProcess2"/>
    <dgm:cxn modelId="{692B9913-F686-1549-A5BF-DC4FC9E90E41}" srcId="{4F57E7AD-8047-5642-A2B4-859161A9BAE6}" destId="{DF94955E-2F4C-8E49-9ABB-E80E79B8E7F8}" srcOrd="0" destOrd="0" parTransId="{35770D18-0453-6E4A-BBE0-94C924502C8A}" sibTransId="{80E48EA0-DAF3-AA4B-A261-57131DD306F7}"/>
    <dgm:cxn modelId="{B6BDD21E-A032-F34B-8EF2-7A62B7699B4A}" type="presOf" srcId="{A0AFD6E1-E822-DA46-BC72-8914DA2FE710}" destId="{456EE7E2-5D1C-654F-B724-5BC22939617E}" srcOrd="0" destOrd="0" presId="urn:microsoft.com/office/officeart/2005/8/layout/lProcess2"/>
    <dgm:cxn modelId="{05533B2C-FAC5-A649-A00E-5D1E069C356E}" srcId="{01508377-6909-4844-AF35-1B0A542684B2}" destId="{4F57E7AD-8047-5642-A2B4-859161A9BAE6}" srcOrd="1" destOrd="0" parTransId="{CCF93F8A-7FA3-0B41-9AC5-362C200EEB98}" sibTransId="{974AC803-D05B-9F4A-B197-3B5738FA9996}"/>
    <dgm:cxn modelId="{AB07D832-9121-064F-AB4D-BBC4E9DD47AE}" type="presOf" srcId="{698BB484-B49B-C74D-B83A-975E13CB59C9}" destId="{575CA6C4-55E1-A94C-BB57-B7F11F67D030}" srcOrd="0" destOrd="0" presId="urn:microsoft.com/office/officeart/2005/8/layout/lProcess2"/>
    <dgm:cxn modelId="{08C04369-0A68-B449-B78A-BF365FB4E5E8}" type="presOf" srcId="{F44C5BE0-00A7-E34E-8491-9A848975F1E0}" destId="{4A5D8010-D32C-104E-8DAF-76F3331A8AC5}" srcOrd="0" destOrd="0" presId="urn:microsoft.com/office/officeart/2005/8/layout/lProcess2"/>
    <dgm:cxn modelId="{B336C84C-1CCF-824D-9BBE-9D6C032E016F}" type="presOf" srcId="{659C1977-FBA3-AC4B-9D4A-7874EC0DE006}" destId="{71D3047A-2463-E04E-95F7-F05FCBF8E88F}" srcOrd="0" destOrd="0" presId="urn:microsoft.com/office/officeart/2005/8/layout/lProcess2"/>
    <dgm:cxn modelId="{A5CCA571-E854-ED40-8EC8-D623426EEB69}" srcId="{4F57E7AD-8047-5642-A2B4-859161A9BAE6}" destId="{1DEE203A-CD24-084F-8B8E-DC17929C44F8}" srcOrd="3" destOrd="0" parTransId="{7F2ED086-CC13-BE4B-B17A-A4D62FCCAFF7}" sibTransId="{8DFF9C1C-C296-7F4E-8067-8521C4F2039D}"/>
    <dgm:cxn modelId="{E46FE953-15ED-AE4B-BF42-63D937C6B810}" srcId="{B1DEE5AA-49C8-154C-A1C1-6B9501E411C9}" destId="{B99937BE-E47D-B849-BC0D-B85E60656802}" srcOrd="0" destOrd="0" parTransId="{7B40B622-7A5A-1D49-96B8-B2A5E1C84A7F}" sibTransId="{CE07B69B-9611-E443-830C-B48FB6D968E8}"/>
    <dgm:cxn modelId="{58A2E455-DD42-2B45-A7AF-B9DB496F3D74}" type="presOf" srcId="{4F57E7AD-8047-5642-A2B4-859161A9BAE6}" destId="{216D167D-18B4-DA48-BF70-CF8AB08D4297}" srcOrd="1" destOrd="0" presId="urn:microsoft.com/office/officeart/2005/8/layout/lProcess2"/>
    <dgm:cxn modelId="{09821179-BD58-9B47-BEA6-CA6753F16FB1}" type="presOf" srcId="{DF94955E-2F4C-8E49-9ABB-E80E79B8E7F8}" destId="{EC056DF8-5EA3-4944-984B-D7EB7A1C97B6}" srcOrd="0" destOrd="0" presId="urn:microsoft.com/office/officeart/2005/8/layout/lProcess2"/>
    <dgm:cxn modelId="{689A077B-E2CE-D64B-87A7-76AB05C33BD1}" type="presOf" srcId="{A7C401DB-D9A1-174F-A73E-32859E90209F}" destId="{97F383BE-48E4-9F4B-B0D5-26B38EA11DB8}" srcOrd="0" destOrd="0" presId="urn:microsoft.com/office/officeart/2005/8/layout/lProcess2"/>
    <dgm:cxn modelId="{3DFC477C-DF25-C243-90DA-8114CD936E36}" type="presOf" srcId="{1DEE203A-CD24-084F-8B8E-DC17929C44F8}" destId="{90868166-B8B4-7044-8039-C0B6842D6C1D}" srcOrd="0" destOrd="0" presId="urn:microsoft.com/office/officeart/2005/8/layout/lProcess2"/>
    <dgm:cxn modelId="{1C11B37E-0810-6B4A-A30B-3A3EDD246CB1}" srcId="{B1DEE5AA-49C8-154C-A1C1-6B9501E411C9}" destId="{A7EC0D37-1A70-E54D-8F2F-C7887E5BBE7D}" srcOrd="1" destOrd="0" parTransId="{D6623810-BE1E-3542-9496-E8BFFA5375E5}" sibTransId="{4A0774E7-F23C-FE4F-93B0-CEE56A4A402B}"/>
    <dgm:cxn modelId="{4D9D2880-83B9-8849-AD7D-E6CDFA963AAA}" srcId="{4F57E7AD-8047-5642-A2B4-859161A9BAE6}" destId="{F44C5BE0-00A7-E34E-8491-9A848975F1E0}" srcOrd="7" destOrd="0" parTransId="{7AD43D68-46E2-9548-923A-4B73D4A49F0D}" sibTransId="{8099B7AE-0AE0-3A4C-8A5E-9F04BA691F1F}"/>
    <dgm:cxn modelId="{B203BF81-49A6-C746-BC57-E20A9F72A4EB}" srcId="{01508377-6909-4844-AF35-1B0A542684B2}" destId="{B1DEE5AA-49C8-154C-A1C1-6B9501E411C9}" srcOrd="0" destOrd="0" parTransId="{F1A7A309-D8B2-3D4D-AA90-0EEEC4281D9E}" sibTransId="{D0FEA09B-E9F2-6A45-9550-89FC0347378E}"/>
    <dgm:cxn modelId="{68524193-08F8-834F-9C3B-73EAA69EF698}" srcId="{4F57E7AD-8047-5642-A2B4-859161A9BAE6}" destId="{A7C401DB-D9A1-174F-A73E-32859E90209F}" srcOrd="4" destOrd="0" parTransId="{B34F9A5E-DBC2-974D-8D95-19EC826B00A1}" sibTransId="{64061A6D-7A6E-DD4C-A5E5-63C640FAD34A}"/>
    <dgm:cxn modelId="{64B014A1-BBE2-2940-98B7-44B965880F9A}" srcId="{B1DEE5AA-49C8-154C-A1C1-6B9501E411C9}" destId="{1460C1EC-6A4E-6148-B893-6FDBB2E703A2}" srcOrd="2" destOrd="0" parTransId="{52E644EB-D26A-264D-8C4B-E5144956D09C}" sibTransId="{AF7B6025-126F-1545-9AF0-59EF1B16E582}"/>
    <dgm:cxn modelId="{E5453EA8-43B4-0E41-8C62-9C929BFD34AA}" type="presOf" srcId="{9193BEA1-B5BD-DA44-AC06-14C8F755B80D}" destId="{FEF06C68-81AB-9644-B76D-ACB17CE88F74}" srcOrd="0" destOrd="0" presId="urn:microsoft.com/office/officeart/2005/8/layout/lProcess2"/>
    <dgm:cxn modelId="{2D590BAA-16A3-F444-8544-37BDE8483A94}" srcId="{4F57E7AD-8047-5642-A2B4-859161A9BAE6}" destId="{698BB484-B49B-C74D-B83A-975E13CB59C9}" srcOrd="6" destOrd="0" parTransId="{C62170E2-32BB-7149-8DAC-55A899633F00}" sibTransId="{CEBC85D6-43DB-D04F-962D-D5CB9124F624}"/>
    <dgm:cxn modelId="{3DB790AC-A337-2444-BD91-F3C46AAD6E14}" type="presOf" srcId="{B99937BE-E47D-B849-BC0D-B85E60656802}" destId="{51EC0E35-0F00-2347-8F60-AE19F9CC3000}" srcOrd="0" destOrd="0" presId="urn:microsoft.com/office/officeart/2005/8/layout/lProcess2"/>
    <dgm:cxn modelId="{93D1F4AF-6017-DF4C-A91A-BBB13C65040B}" srcId="{4F57E7AD-8047-5642-A2B4-859161A9BAE6}" destId="{659C1977-FBA3-AC4B-9D4A-7874EC0DE006}" srcOrd="2" destOrd="0" parTransId="{7DE21796-CF36-F543-8500-67E8DC37DD22}" sibTransId="{56E74ECD-5086-A645-8396-3543B38FD634}"/>
    <dgm:cxn modelId="{BD3416BB-A642-8C47-B2DB-8F954AE1D327}" type="presOf" srcId="{4F57E7AD-8047-5642-A2B4-859161A9BAE6}" destId="{D2F131DA-8EC6-8541-A9A0-D08F94CED607}" srcOrd="0" destOrd="0" presId="urn:microsoft.com/office/officeart/2005/8/layout/lProcess2"/>
    <dgm:cxn modelId="{0A3E37D4-D0AF-A548-BB32-F34BB368F704}" srcId="{4F57E7AD-8047-5642-A2B4-859161A9BAE6}" destId="{9193BEA1-B5BD-DA44-AC06-14C8F755B80D}" srcOrd="5" destOrd="0" parTransId="{7E0E53E5-771D-B844-B687-3B390A3B16F9}" sibTransId="{C9B88731-8688-1F46-A7A2-6520CF794DA6}"/>
    <dgm:cxn modelId="{761E87D5-DBA0-FF44-B582-E6ABE298BCE1}" type="presOf" srcId="{B1DEE5AA-49C8-154C-A1C1-6B9501E411C9}" destId="{7BCB89FB-8834-0446-A4CF-759DB2DBBCF3}" srcOrd="1" destOrd="0" presId="urn:microsoft.com/office/officeart/2005/8/layout/lProcess2"/>
    <dgm:cxn modelId="{DE4138E9-9F06-9C42-A82C-7ADD7E0D66BC}" srcId="{B1DEE5AA-49C8-154C-A1C1-6B9501E411C9}" destId="{A0AFD6E1-E822-DA46-BC72-8914DA2FE710}" srcOrd="3" destOrd="0" parTransId="{9EE35562-AC3D-7747-8CA5-D044AAA93093}" sibTransId="{2986A9D2-681E-C642-9567-EDF7CAA4A4C3}"/>
    <dgm:cxn modelId="{081D74EB-427E-8E43-9628-F6ECBD79BD27}" type="presOf" srcId="{B1DEE5AA-49C8-154C-A1C1-6B9501E411C9}" destId="{F21EDD36-3811-424A-A4A4-2860761EC0F8}" srcOrd="0" destOrd="0" presId="urn:microsoft.com/office/officeart/2005/8/layout/lProcess2"/>
    <dgm:cxn modelId="{BCAB5CEE-DED3-084F-875C-8F063C62EEA4}" type="presOf" srcId="{1460C1EC-6A4E-6148-B893-6FDBB2E703A2}" destId="{34123D26-97E6-C546-9538-DB8BB824526E}" srcOrd="0" destOrd="0" presId="urn:microsoft.com/office/officeart/2005/8/layout/lProcess2"/>
    <dgm:cxn modelId="{EB6B08F9-4EFD-5143-9735-AD3B508BD038}" type="presOf" srcId="{EC5F1751-580E-6942-B20D-9CE7980A287E}" destId="{1C727115-1567-7E42-BA0E-7974A552A0A6}" srcOrd="0" destOrd="0" presId="urn:microsoft.com/office/officeart/2005/8/layout/lProcess2"/>
    <dgm:cxn modelId="{CDE77FFA-BC44-FC47-9549-0E73D7D70A7E}" type="presOf" srcId="{01508377-6909-4844-AF35-1B0A542684B2}" destId="{95AA8EAD-3616-0E4E-9648-AD0E5163B6B1}" srcOrd="0" destOrd="0" presId="urn:microsoft.com/office/officeart/2005/8/layout/lProcess2"/>
    <dgm:cxn modelId="{E8A0BFCF-802B-AE4C-8597-F608A496B848}" type="presParOf" srcId="{95AA8EAD-3616-0E4E-9648-AD0E5163B6B1}" destId="{6F1093ED-EE59-A549-8788-0F82FF8FEEC5}" srcOrd="0" destOrd="0" presId="urn:microsoft.com/office/officeart/2005/8/layout/lProcess2"/>
    <dgm:cxn modelId="{4AC074B9-12B1-8B4B-B048-A12791D6C003}" type="presParOf" srcId="{6F1093ED-EE59-A549-8788-0F82FF8FEEC5}" destId="{F21EDD36-3811-424A-A4A4-2860761EC0F8}" srcOrd="0" destOrd="0" presId="urn:microsoft.com/office/officeart/2005/8/layout/lProcess2"/>
    <dgm:cxn modelId="{05B5E8C9-9999-E045-A188-66023D519B0E}" type="presParOf" srcId="{6F1093ED-EE59-A549-8788-0F82FF8FEEC5}" destId="{7BCB89FB-8834-0446-A4CF-759DB2DBBCF3}" srcOrd="1" destOrd="0" presId="urn:microsoft.com/office/officeart/2005/8/layout/lProcess2"/>
    <dgm:cxn modelId="{508F79AF-BBAE-0849-8F79-7AE7E0F9164F}" type="presParOf" srcId="{6F1093ED-EE59-A549-8788-0F82FF8FEEC5}" destId="{8DB7ECF4-3386-0E4B-9045-5788D3B416B9}" srcOrd="2" destOrd="0" presId="urn:microsoft.com/office/officeart/2005/8/layout/lProcess2"/>
    <dgm:cxn modelId="{C7CE3264-189B-2847-9B47-2D9885FC8829}" type="presParOf" srcId="{8DB7ECF4-3386-0E4B-9045-5788D3B416B9}" destId="{528FF921-28DD-424B-B8BF-7F4D0DB9034D}" srcOrd="0" destOrd="0" presId="urn:microsoft.com/office/officeart/2005/8/layout/lProcess2"/>
    <dgm:cxn modelId="{D2474516-1EDD-F14D-AF8E-12AD95F674A2}" type="presParOf" srcId="{528FF921-28DD-424B-B8BF-7F4D0DB9034D}" destId="{51EC0E35-0F00-2347-8F60-AE19F9CC3000}" srcOrd="0" destOrd="0" presId="urn:microsoft.com/office/officeart/2005/8/layout/lProcess2"/>
    <dgm:cxn modelId="{EB5C28D7-6256-2D4D-B01B-462EF52E31EA}" type="presParOf" srcId="{528FF921-28DD-424B-B8BF-7F4D0DB9034D}" destId="{A2F75528-48B4-1042-B567-D9B6B6C21E05}" srcOrd="1" destOrd="0" presId="urn:microsoft.com/office/officeart/2005/8/layout/lProcess2"/>
    <dgm:cxn modelId="{2FF7F599-EDF7-624D-894B-52BBA1C40967}" type="presParOf" srcId="{528FF921-28DD-424B-B8BF-7F4D0DB9034D}" destId="{161A7C83-18A8-7442-9CA5-EE883208E6CB}" srcOrd="2" destOrd="0" presId="urn:microsoft.com/office/officeart/2005/8/layout/lProcess2"/>
    <dgm:cxn modelId="{C6A5E01E-13B6-A84D-BBB5-BABC9907B552}" type="presParOf" srcId="{528FF921-28DD-424B-B8BF-7F4D0DB9034D}" destId="{801794F3-5567-884A-A8AB-134084EFF675}" srcOrd="3" destOrd="0" presId="urn:microsoft.com/office/officeart/2005/8/layout/lProcess2"/>
    <dgm:cxn modelId="{37760110-3B8C-9343-AEF9-C67F2C5801D0}" type="presParOf" srcId="{528FF921-28DD-424B-B8BF-7F4D0DB9034D}" destId="{34123D26-97E6-C546-9538-DB8BB824526E}" srcOrd="4" destOrd="0" presId="urn:microsoft.com/office/officeart/2005/8/layout/lProcess2"/>
    <dgm:cxn modelId="{29586130-2228-8442-AD9B-6345BF3C9793}" type="presParOf" srcId="{528FF921-28DD-424B-B8BF-7F4D0DB9034D}" destId="{0E722711-2EE6-E14D-850B-BA726BE7A299}" srcOrd="5" destOrd="0" presId="urn:microsoft.com/office/officeart/2005/8/layout/lProcess2"/>
    <dgm:cxn modelId="{EEF04B20-BB79-124E-9837-EE2B676CC252}" type="presParOf" srcId="{528FF921-28DD-424B-B8BF-7F4D0DB9034D}" destId="{456EE7E2-5D1C-654F-B724-5BC22939617E}" srcOrd="6" destOrd="0" presId="urn:microsoft.com/office/officeart/2005/8/layout/lProcess2"/>
    <dgm:cxn modelId="{4D7B10D4-7B8A-7648-ACB4-31EAF7968AF0}" type="presParOf" srcId="{95AA8EAD-3616-0E4E-9648-AD0E5163B6B1}" destId="{E1557CD3-BB58-2845-8D3F-FEB36E8AC577}" srcOrd="1" destOrd="0" presId="urn:microsoft.com/office/officeart/2005/8/layout/lProcess2"/>
    <dgm:cxn modelId="{2D3C9BAC-BD94-0A42-A392-E2991897ADD5}" type="presParOf" srcId="{95AA8EAD-3616-0E4E-9648-AD0E5163B6B1}" destId="{742C65D7-D934-804A-8823-A3C6AF10EF91}" srcOrd="2" destOrd="0" presId="urn:microsoft.com/office/officeart/2005/8/layout/lProcess2"/>
    <dgm:cxn modelId="{EE8AC466-E152-5341-87D2-589078353AA3}" type="presParOf" srcId="{742C65D7-D934-804A-8823-A3C6AF10EF91}" destId="{D2F131DA-8EC6-8541-A9A0-D08F94CED607}" srcOrd="0" destOrd="0" presId="urn:microsoft.com/office/officeart/2005/8/layout/lProcess2"/>
    <dgm:cxn modelId="{E720ECF2-83A0-254C-82F1-F646716DB862}" type="presParOf" srcId="{742C65D7-D934-804A-8823-A3C6AF10EF91}" destId="{216D167D-18B4-DA48-BF70-CF8AB08D4297}" srcOrd="1" destOrd="0" presId="urn:microsoft.com/office/officeart/2005/8/layout/lProcess2"/>
    <dgm:cxn modelId="{2ACC46DE-DE43-5C49-8DF7-8FDE039DEF7A}" type="presParOf" srcId="{742C65D7-D934-804A-8823-A3C6AF10EF91}" destId="{755F10C1-3238-3D4F-98F9-9B586C69B7F1}" srcOrd="2" destOrd="0" presId="urn:microsoft.com/office/officeart/2005/8/layout/lProcess2"/>
    <dgm:cxn modelId="{5C81D86E-1D06-4240-BAB3-C0726A366002}" type="presParOf" srcId="{755F10C1-3238-3D4F-98F9-9B586C69B7F1}" destId="{90554A1F-3505-8E4A-B0E6-B3E7B6780685}" srcOrd="0" destOrd="0" presId="urn:microsoft.com/office/officeart/2005/8/layout/lProcess2"/>
    <dgm:cxn modelId="{3359715D-2FAA-BA48-9B48-867F95BD0A8A}" type="presParOf" srcId="{90554A1F-3505-8E4A-B0E6-B3E7B6780685}" destId="{EC056DF8-5EA3-4944-984B-D7EB7A1C97B6}" srcOrd="0" destOrd="0" presId="urn:microsoft.com/office/officeart/2005/8/layout/lProcess2"/>
    <dgm:cxn modelId="{DA9F5102-E588-134F-8BCD-0843629D4FFF}" type="presParOf" srcId="{90554A1F-3505-8E4A-B0E6-B3E7B6780685}" destId="{C7F6D857-3029-8D45-AD0A-55B6CBF821F2}" srcOrd="1" destOrd="0" presId="urn:microsoft.com/office/officeart/2005/8/layout/lProcess2"/>
    <dgm:cxn modelId="{F1E8F760-1A09-8341-8318-DE2BD2E7C3D3}" type="presParOf" srcId="{90554A1F-3505-8E4A-B0E6-B3E7B6780685}" destId="{1C727115-1567-7E42-BA0E-7974A552A0A6}" srcOrd="2" destOrd="0" presId="urn:microsoft.com/office/officeart/2005/8/layout/lProcess2"/>
    <dgm:cxn modelId="{FD359044-DFF1-1E41-9120-FE5B3EF7CAE3}" type="presParOf" srcId="{90554A1F-3505-8E4A-B0E6-B3E7B6780685}" destId="{960675EF-C50B-034E-81B6-12CC9A8D34C8}" srcOrd="3" destOrd="0" presId="urn:microsoft.com/office/officeart/2005/8/layout/lProcess2"/>
    <dgm:cxn modelId="{457886D7-6442-7744-BE9D-BE0083B7CCE2}" type="presParOf" srcId="{90554A1F-3505-8E4A-B0E6-B3E7B6780685}" destId="{71D3047A-2463-E04E-95F7-F05FCBF8E88F}" srcOrd="4" destOrd="0" presId="urn:microsoft.com/office/officeart/2005/8/layout/lProcess2"/>
    <dgm:cxn modelId="{EBA7659A-5849-7F40-A444-3205B7E4428F}" type="presParOf" srcId="{90554A1F-3505-8E4A-B0E6-B3E7B6780685}" destId="{4753199F-8949-1743-847F-875B8D9D7FB4}" srcOrd="5" destOrd="0" presId="urn:microsoft.com/office/officeart/2005/8/layout/lProcess2"/>
    <dgm:cxn modelId="{F67106D8-4907-6C40-BF5D-FEDB746681FD}" type="presParOf" srcId="{90554A1F-3505-8E4A-B0E6-B3E7B6780685}" destId="{90868166-B8B4-7044-8039-C0B6842D6C1D}" srcOrd="6" destOrd="0" presId="urn:microsoft.com/office/officeart/2005/8/layout/lProcess2"/>
    <dgm:cxn modelId="{34372B60-E1CE-EE46-A236-C16B477B64F5}" type="presParOf" srcId="{90554A1F-3505-8E4A-B0E6-B3E7B6780685}" destId="{E00649CF-1E42-9141-8261-DC7E86E84867}" srcOrd="7" destOrd="0" presId="urn:microsoft.com/office/officeart/2005/8/layout/lProcess2"/>
    <dgm:cxn modelId="{74ABC182-2149-AC40-861B-29BD30C9E6F7}" type="presParOf" srcId="{90554A1F-3505-8E4A-B0E6-B3E7B6780685}" destId="{97F383BE-48E4-9F4B-B0D5-26B38EA11DB8}" srcOrd="8" destOrd="0" presId="urn:microsoft.com/office/officeart/2005/8/layout/lProcess2"/>
    <dgm:cxn modelId="{6DB86249-B87D-CB49-99B4-7C5F98F8E469}" type="presParOf" srcId="{90554A1F-3505-8E4A-B0E6-B3E7B6780685}" destId="{6DDABBEA-4FD9-DF43-893C-4AD3760DAB96}" srcOrd="9" destOrd="0" presId="urn:microsoft.com/office/officeart/2005/8/layout/lProcess2"/>
    <dgm:cxn modelId="{32DA4D67-E9A8-2E4B-B0E7-88F66D9B7685}" type="presParOf" srcId="{90554A1F-3505-8E4A-B0E6-B3E7B6780685}" destId="{FEF06C68-81AB-9644-B76D-ACB17CE88F74}" srcOrd="10" destOrd="0" presId="urn:microsoft.com/office/officeart/2005/8/layout/lProcess2"/>
    <dgm:cxn modelId="{3B1DA9A8-0339-4E43-A8E3-827AC98A40DF}" type="presParOf" srcId="{90554A1F-3505-8E4A-B0E6-B3E7B6780685}" destId="{77B629EB-81A0-1143-807D-8266F9AAF328}" srcOrd="11" destOrd="0" presId="urn:microsoft.com/office/officeart/2005/8/layout/lProcess2"/>
    <dgm:cxn modelId="{A95AC237-952F-434D-B357-C1583D616647}" type="presParOf" srcId="{90554A1F-3505-8E4A-B0E6-B3E7B6780685}" destId="{575CA6C4-55E1-A94C-BB57-B7F11F67D030}" srcOrd="12" destOrd="0" presId="urn:microsoft.com/office/officeart/2005/8/layout/lProcess2"/>
    <dgm:cxn modelId="{2FE7C7EB-695C-8C41-AC71-5DAF43793B77}" type="presParOf" srcId="{90554A1F-3505-8E4A-B0E6-B3E7B6780685}" destId="{868A3950-86AC-F04F-AA25-6CA9E21AF672}" srcOrd="13" destOrd="0" presId="urn:microsoft.com/office/officeart/2005/8/layout/lProcess2"/>
    <dgm:cxn modelId="{79BA56C9-9D3D-834B-9325-779C2040E4F1}" type="presParOf" srcId="{90554A1F-3505-8E4A-B0E6-B3E7B6780685}" destId="{4A5D8010-D32C-104E-8DAF-76F3331A8AC5}" srcOrd="1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grayscl/>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SESAME-menetelmä</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i-FI" sz="1800" kern="1200" dirty="0"/>
            <a:t>Perustuu kuurojen viittomakieleen, joka on mukautettu IDD: </a:t>
          </a:r>
          <a:r>
            <a:rPr lang="fi-FI" sz="1800" kern="1200" dirty="0" err="1"/>
            <a:t>hen</a:t>
          </a:r>
          <a:r>
            <a:rPr lang="fi-FI" sz="1800" kern="1200" dirty="0"/>
            <a:t>
Käyttää puhutun kielen syntaksia
Eleet ovat visuaalisia apuvälineitä, jotka tukevat sanallista tuottamista
Voidaan käyttää sekä vastaanottavassa että ilmeikkäässä viestinnässä
Eleet ja suullinen kieli täydentävät toisiaan ja helpottavat viestintää</a:t>
          </a:r>
          <a:endParaRPr lang="fr-FR" sz="1800" kern="1200" dirty="0"/>
        </a:p>
      </dsp:txBody>
      <dsp:txXfrm>
        <a:off x="6475698" y="847812"/>
        <a:ext cx="2743447" cy="427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953542-372B-214D-891E-3D63EFB29B41}">
      <dsp:nvSpPr>
        <dsp:cNvPr id="0" name=""/>
        <dsp:cNvSpPr/>
      </dsp:nvSpPr>
      <dsp:spPr>
        <a:xfrm>
          <a:off x="0" y="3548027"/>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fr-FR" sz="2700" kern="1200" dirty="0"/>
            <a:t>Konkreettisesti</a:t>
          </a:r>
        </a:p>
      </dsp:txBody>
      <dsp:txXfrm>
        <a:off x="0" y="3548027"/>
        <a:ext cx="2891607" cy="1455216"/>
      </dsp:txXfrm>
    </dsp:sp>
    <dsp:sp modelId="{70FF0D34-DE94-3D48-BA3A-EE6283451CB0}">
      <dsp:nvSpPr>
        <dsp:cNvPr id="0" name=""/>
        <dsp:cNvSpPr/>
      </dsp:nvSpPr>
      <dsp:spPr>
        <a:xfrm>
          <a:off x="0" y="1850275"/>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fr-FR" sz="2700" kern="1200" dirty="0"/>
            <a:t>Mitkä ovat</a:t>
          </a:r>
        </a:p>
      </dsp:txBody>
      <dsp:txXfrm>
        <a:off x="0" y="1850275"/>
        <a:ext cx="2891607" cy="1455216"/>
      </dsp:txXfrm>
    </dsp:sp>
    <dsp:sp modelId="{A49E20CC-13D1-D443-BD8F-B670D98DE4A4}">
      <dsp:nvSpPr>
        <dsp:cNvPr id="0" name=""/>
        <dsp:cNvSpPr/>
      </dsp:nvSpPr>
      <dsp:spPr>
        <a:xfrm>
          <a:off x="0" y="152523"/>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fr-FR" sz="2700" kern="1200" dirty="0"/>
            <a:t>Kaikki viestintä, myös visuaaliset</a:t>
          </a:r>
        </a:p>
      </dsp:txBody>
      <dsp:txXfrm>
        <a:off x="0" y="152523"/>
        <a:ext cx="2891607" cy="1455216"/>
      </dsp:txXfrm>
    </dsp:sp>
    <dsp:sp modelId="{C5C6D221-B622-F743-9CA7-B04E70815296}">
      <dsp:nvSpPr>
        <dsp:cNvPr id="0" name=""/>
        <dsp:cNvSpPr/>
      </dsp:nvSpPr>
      <dsp:spPr>
        <a:xfrm>
          <a:off x="5850433" y="273791"/>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a:t>2 puolta</a:t>
          </a:r>
          <a:endParaRPr lang="fr-FR" sz="1500" kern="1200" dirty="0"/>
        </a:p>
      </dsp:txBody>
      <dsp:txXfrm>
        <a:off x="5885951" y="309309"/>
        <a:ext cx="1747984" cy="1141644"/>
      </dsp:txXfrm>
    </dsp:sp>
    <dsp:sp modelId="{978496D2-AA3D-BD4F-9DCC-6D5279407313}">
      <dsp:nvSpPr>
        <dsp:cNvPr id="0" name=""/>
        <dsp:cNvSpPr/>
      </dsp:nvSpPr>
      <dsp:spPr>
        <a:xfrm>
          <a:off x="4986398" y="1486471"/>
          <a:ext cx="1773544" cy="485072"/>
        </a:xfrm>
        <a:custGeom>
          <a:avLst/>
          <a:gdLst/>
          <a:ahLst/>
          <a:cxnLst/>
          <a:rect l="0" t="0" r="0" b="0"/>
          <a:pathLst>
            <a:path>
              <a:moveTo>
                <a:pt x="1773544" y="0"/>
              </a:moveTo>
              <a:lnTo>
                <a:pt x="1773544" y="242536"/>
              </a:lnTo>
              <a:lnTo>
                <a:pt x="0" y="242536"/>
              </a:lnTo>
              <a:lnTo>
                <a:pt x="0"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E0ACF0-3990-D648-ADD7-0FED1C8DD18F}">
      <dsp:nvSpPr>
        <dsp:cNvPr id="0" name=""/>
        <dsp:cNvSpPr/>
      </dsp:nvSpPr>
      <dsp:spPr>
        <a:xfrm>
          <a:off x="4076888"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a:t>Vastaanottavainen
 → antaa tietoja</a:t>
          </a:r>
          <a:endParaRPr lang="fr-FR" sz="1500" kern="1200" dirty="0"/>
        </a:p>
      </dsp:txBody>
      <dsp:txXfrm>
        <a:off x="4112406" y="2007061"/>
        <a:ext cx="1747984" cy="1141644"/>
      </dsp:txXfrm>
    </dsp:sp>
    <dsp:sp modelId="{1CAFC520-54B3-7F49-A274-BA1451226082}">
      <dsp:nvSpPr>
        <dsp:cNvPr id="0" name=""/>
        <dsp:cNvSpPr/>
      </dsp:nvSpPr>
      <dsp:spPr>
        <a:xfrm>
          <a:off x="3804035" y="3184223"/>
          <a:ext cx="1182363" cy="485072"/>
        </a:xfrm>
        <a:custGeom>
          <a:avLst/>
          <a:gdLst/>
          <a:ahLst/>
          <a:cxnLst/>
          <a:rect l="0" t="0" r="0" b="0"/>
          <a:pathLst>
            <a:path>
              <a:moveTo>
                <a:pt x="1182363" y="0"/>
              </a:moveTo>
              <a:lnTo>
                <a:pt x="1182363" y="242536"/>
              </a:lnTo>
              <a:lnTo>
                <a:pt x="0" y="242536"/>
              </a:lnTo>
              <a:lnTo>
                <a:pt x="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71E0-5438-704A-B65F-CBCC4656DD31}">
      <dsp:nvSpPr>
        <dsp:cNvPr id="0" name=""/>
        <dsp:cNvSpPr/>
      </dsp:nvSpPr>
      <dsp:spPr>
        <a:xfrm>
          <a:off x="2894524"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Ympäristön fyysinen jäsentäminen</a:t>
          </a:r>
        </a:p>
      </dsp:txBody>
      <dsp:txXfrm>
        <a:off x="2930042" y="3704813"/>
        <a:ext cx="1747984" cy="1141644"/>
      </dsp:txXfrm>
    </dsp:sp>
    <dsp:sp modelId="{678ACA63-B08C-2D4C-BF2E-5DA9181E110B}">
      <dsp:nvSpPr>
        <dsp:cNvPr id="0" name=""/>
        <dsp:cNvSpPr/>
      </dsp:nvSpPr>
      <dsp:spPr>
        <a:xfrm>
          <a:off x="4986398" y="3184223"/>
          <a:ext cx="1182363" cy="485072"/>
        </a:xfrm>
        <a:custGeom>
          <a:avLst/>
          <a:gdLst/>
          <a:ahLst/>
          <a:cxnLst/>
          <a:rect l="0" t="0" r="0" b="0"/>
          <a:pathLst>
            <a:path>
              <a:moveTo>
                <a:pt x="0" y="0"/>
              </a:moveTo>
              <a:lnTo>
                <a:pt x="0" y="242536"/>
              </a:lnTo>
              <a:lnTo>
                <a:pt x="1182363" y="242536"/>
              </a:lnTo>
              <a:lnTo>
                <a:pt x="1182363"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6C4C9-3711-E44D-BD25-6C4D420F53CD}">
      <dsp:nvSpPr>
        <dsp:cNvPr id="0" name=""/>
        <dsp:cNvSpPr/>
      </dsp:nvSpPr>
      <dsp:spPr>
        <a:xfrm>
          <a:off x="5259251"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AAC-laitteet</a:t>
          </a:r>
        </a:p>
      </dsp:txBody>
      <dsp:txXfrm>
        <a:off x="5294769" y="3704813"/>
        <a:ext cx="1747984" cy="1141644"/>
      </dsp:txXfrm>
    </dsp:sp>
    <dsp:sp modelId="{3A0129B8-6FCC-104C-8A72-E871841DD97D}">
      <dsp:nvSpPr>
        <dsp:cNvPr id="0" name=""/>
        <dsp:cNvSpPr/>
      </dsp:nvSpPr>
      <dsp:spPr>
        <a:xfrm>
          <a:off x="6759943" y="1486471"/>
          <a:ext cx="1773544" cy="485072"/>
        </a:xfrm>
        <a:custGeom>
          <a:avLst/>
          <a:gdLst/>
          <a:ahLst/>
          <a:cxnLst/>
          <a:rect l="0" t="0" r="0" b="0"/>
          <a:pathLst>
            <a:path>
              <a:moveTo>
                <a:pt x="0" y="0"/>
              </a:moveTo>
              <a:lnTo>
                <a:pt x="0" y="242536"/>
              </a:lnTo>
              <a:lnTo>
                <a:pt x="1773544" y="242536"/>
              </a:lnTo>
              <a:lnTo>
                <a:pt x="1773544"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703F7-3572-2440-8524-0C4108CF0D79}">
      <dsp:nvSpPr>
        <dsp:cNvPr id="0" name=""/>
        <dsp:cNvSpPr/>
      </dsp:nvSpPr>
      <dsp:spPr>
        <a:xfrm>
          <a:off x="7623977"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i-FI" sz="1500" kern="1200" dirty="0"/>
            <a:t>Ilmeikäs
→ avulla voit ilmaista itseäsi</a:t>
          </a:r>
          <a:endParaRPr lang="fr-FR" sz="1500" kern="1200" dirty="0"/>
        </a:p>
      </dsp:txBody>
      <dsp:txXfrm>
        <a:off x="7659495" y="2007061"/>
        <a:ext cx="1747984" cy="1141644"/>
      </dsp:txXfrm>
    </dsp:sp>
    <dsp:sp modelId="{C4639177-F551-9B4B-86AF-0CE97A4100D8}">
      <dsp:nvSpPr>
        <dsp:cNvPr id="0" name=""/>
        <dsp:cNvSpPr/>
      </dsp:nvSpPr>
      <dsp:spPr>
        <a:xfrm>
          <a:off x="8487768" y="3184223"/>
          <a:ext cx="91440" cy="485072"/>
        </a:xfrm>
        <a:custGeom>
          <a:avLst/>
          <a:gdLst/>
          <a:ahLst/>
          <a:cxnLst/>
          <a:rect l="0" t="0" r="0" b="0"/>
          <a:pathLst>
            <a:path>
              <a:moveTo>
                <a:pt x="45720" y="0"/>
              </a:moveTo>
              <a:lnTo>
                <a:pt x="4572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C7023-E26A-8346-933F-C044A1F2EE6F}">
      <dsp:nvSpPr>
        <dsp:cNvPr id="0" name=""/>
        <dsp:cNvSpPr/>
      </dsp:nvSpPr>
      <dsp:spPr>
        <a:xfrm>
          <a:off x="7623977"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AAC-laitteet</a:t>
          </a:r>
        </a:p>
      </dsp:txBody>
      <dsp:txXfrm>
        <a:off x="7659495" y="3704813"/>
        <a:ext cx="1747984" cy="11416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91048-B201-0C43-AAF4-03803F6C6AD7}">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fr-FR" sz="6500" kern="1200" dirty="0"/>
            <a:t>?</a:t>
          </a:r>
        </a:p>
      </dsp:txBody>
      <dsp:txXfrm>
        <a:off x="3446606" y="2702877"/>
        <a:ext cx="1234785" cy="1234785"/>
      </dsp:txXfrm>
    </dsp:sp>
    <dsp:sp modelId="{BD8ABBE4-2842-2041-8467-2B7AAB4DB2D8}">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3934614" y="1986192"/>
        <a:ext cx="258771" cy="356234"/>
      </dsp:txXfrm>
    </dsp:sp>
    <dsp:sp modelId="{727153FA-1BAA-A845-BAE7-87B11D91F245}">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Piktogrammit</a:t>
          </a:r>
        </a:p>
      </dsp:txBody>
      <dsp:txXfrm>
        <a:off x="3446606" y="259130"/>
        <a:ext cx="1234785" cy="1234785"/>
      </dsp:txXfrm>
    </dsp:sp>
    <dsp:sp modelId="{B73FE433-D52C-A346-91D2-78E517198F47}">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4935704" y="3720133"/>
        <a:ext cx="258771" cy="356234"/>
      </dsp:txXfrm>
    </dsp:sp>
    <dsp:sp modelId="{0C54DBD2-33EF-6444-B28C-524A274AB837}">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Todelliset esineet</a:t>
          </a:r>
        </a:p>
      </dsp:txBody>
      <dsp:txXfrm>
        <a:off x="5562953" y="3924750"/>
        <a:ext cx="1234785" cy="1234785"/>
      </dsp:txXfrm>
    </dsp:sp>
    <dsp:sp modelId="{5724B1BB-B7DC-4044-BBBB-EC41AA21506C}">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rot="10800000">
        <a:off x="2933523" y="3720133"/>
        <a:ext cx="258771" cy="356234"/>
      </dsp:txXfrm>
    </dsp:sp>
    <dsp:sp modelId="{F46D5969-755A-0E45-836C-687CD1A8597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t>Valokuvat</a:t>
          </a:r>
        </a:p>
      </dsp:txBody>
      <dsp:txXfrm>
        <a:off x="1330260" y="3924750"/>
        <a:ext cx="1234785" cy="12347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F7A8-28D2-3D4C-A874-43999B032C4D}">
      <dsp:nvSpPr>
        <dsp:cNvPr id="0" name=""/>
        <dsp:cNvSpPr/>
      </dsp:nvSpPr>
      <dsp:spPr>
        <a:xfrm>
          <a:off x="4928"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noProof="0" dirty="0" err="1"/>
            <a:t>Aistinvarainen</a:t>
          </a:r>
          <a:endParaRPr lang="en-GB" sz="2300" kern="1200" noProof="0" dirty="0"/>
        </a:p>
      </dsp:txBody>
      <dsp:txXfrm>
        <a:off x="42798" y="1669022"/>
        <a:ext cx="2079219" cy="1217235"/>
      </dsp:txXfrm>
    </dsp:sp>
    <dsp:sp modelId="{3D3A4CF5-C3B3-3B4B-BC48-9F017DFE5702}">
      <dsp:nvSpPr>
        <dsp:cNvPr id="0" name=""/>
        <dsp:cNvSpPr/>
      </dsp:nvSpPr>
      <dsp:spPr>
        <a:xfrm>
          <a:off x="2375384"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2375384" y="2117310"/>
        <a:ext cx="319796" cy="320658"/>
      </dsp:txXfrm>
    </dsp:sp>
    <dsp:sp modelId="{A6CA787F-B66D-E640-974E-C21C3CB47704}">
      <dsp:nvSpPr>
        <dsp:cNvPr id="0" name=""/>
        <dsp:cNvSpPr/>
      </dsp:nvSpPr>
      <dsp:spPr>
        <a:xfrm>
          <a:off x="3021872"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noProof="0" dirty="0" err="1"/>
            <a:t>Esittelevä</a:t>
          </a:r>
          <a:endParaRPr lang="en-GB" sz="2300" kern="1200" noProof="0" dirty="0"/>
        </a:p>
      </dsp:txBody>
      <dsp:txXfrm>
        <a:off x="3059742" y="1669022"/>
        <a:ext cx="2079219" cy="1217235"/>
      </dsp:txXfrm>
    </dsp:sp>
    <dsp:sp modelId="{0CBAC9DA-CDE4-B746-ABE6-D611B54D9532}">
      <dsp:nvSpPr>
        <dsp:cNvPr id="0" name=""/>
        <dsp:cNvSpPr/>
      </dsp:nvSpPr>
      <dsp:spPr>
        <a:xfrm>
          <a:off x="5392328"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5392328" y="2117310"/>
        <a:ext cx="319796" cy="320658"/>
      </dsp:txXfrm>
    </dsp:sp>
    <dsp:sp modelId="{0FA0391C-9EF5-BB4A-8850-FBA48A044F83}">
      <dsp:nvSpPr>
        <dsp:cNvPr id="0" name=""/>
        <dsp:cNvSpPr/>
      </dsp:nvSpPr>
      <dsp:spPr>
        <a:xfrm>
          <a:off x="6038816"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noProof="0" dirty="0" err="1"/>
            <a:t>Edustaja</a:t>
          </a:r>
          <a:endParaRPr lang="en-GB" sz="2300" kern="1200" noProof="0" dirty="0"/>
        </a:p>
      </dsp:txBody>
      <dsp:txXfrm>
        <a:off x="6076686" y="1669022"/>
        <a:ext cx="2079219" cy="1217235"/>
      </dsp:txXfrm>
    </dsp:sp>
    <dsp:sp modelId="{33071E10-5BDD-CE43-A495-E7DE40460704}">
      <dsp:nvSpPr>
        <dsp:cNvPr id="0" name=""/>
        <dsp:cNvSpPr/>
      </dsp:nvSpPr>
      <dsp:spPr>
        <a:xfrm>
          <a:off x="8409272"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8409272" y="2117310"/>
        <a:ext cx="319796" cy="320658"/>
      </dsp:txXfrm>
    </dsp:sp>
    <dsp:sp modelId="{CE638BF0-ADDF-F444-977B-BB7B94D6ADE2}">
      <dsp:nvSpPr>
        <dsp:cNvPr id="0" name=""/>
        <dsp:cNvSpPr/>
      </dsp:nvSpPr>
      <dsp:spPr>
        <a:xfrm>
          <a:off x="9055760"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noProof="0" dirty="0"/>
            <a:t>Meta
</a:t>
          </a:r>
          <a:r>
            <a:rPr lang="en-GB" sz="2300" kern="1200" noProof="0" dirty="0" err="1"/>
            <a:t>edustaja</a:t>
          </a:r>
          <a:endParaRPr lang="en-GB" sz="2300" kern="1200" noProof="0" dirty="0"/>
        </a:p>
      </dsp:txBody>
      <dsp:txXfrm>
        <a:off x="9093630" y="1669022"/>
        <a:ext cx="2079219" cy="121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err="1">
              <a:solidFill>
                <a:schemeClr val="tx2">
                  <a:lumMod val="50000"/>
                </a:schemeClr>
              </a:solidFill>
            </a:rPr>
            <a:t>Coghamo</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i-FI" sz="1800" kern="1200" dirty="0"/>
            <a:t>Viittomakieli, joka perustuu ranskaan ja jokapäiväisiin eleisiin (yksinkertaistettu verrattuna alkuperäisiin).
Järjestelmä on alun perin suunniteltu liikuntavammaisille.
440 perussanaa, jotka on suunniteltu vastaamaan motorisista rajoituksista kärsivien ihmisten olennaisia tarpeita
Jokaista elettä edustaa piirros tai video</a:t>
          </a: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Makaton</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i-FI" sz="1800" kern="1200" dirty="0"/>
            <a:t>Viestinnän ja kielen tuki toiminnallisen sanaston (puheen) + viittomamerkkien ja/tai piktogrammien avulla
8 progressiivista tasoa, joita voidaan rikastuttaa henkilön edetessä
Käytetään yleensä ihmisillä, joiden artikulaatio-ongelmat vaikeuttavat heidän olemattomuuttaan, tai ei-sanallisilla autistisilla ihmisillä</a:t>
          </a: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0" tIns="76200" rIns="203200" bIns="76200" numCol="1" spcCol="1270" anchor="ctr" anchorCtr="0">
          <a:noAutofit/>
        </a:bodyPr>
        <a:lstStyle/>
        <a:p>
          <a:pPr marL="0" lvl="0" indent="0" algn="l" defTabSz="889000">
            <a:lnSpc>
              <a:spcPct val="90000"/>
            </a:lnSpc>
            <a:spcBef>
              <a:spcPct val="0"/>
            </a:spcBef>
            <a:spcAft>
              <a:spcPct val="35000"/>
            </a:spcAft>
            <a:buNone/>
          </a:pPr>
          <a:r>
            <a:rPr lang="fr-FR" sz="2000" b="1" kern="1200" dirty="0">
              <a:solidFill>
                <a:schemeClr val="tx2">
                  <a:lumMod val="50000"/>
                </a:schemeClr>
              </a:solidFill>
            </a:rPr>
            <a:t>Kuvavaihdon viestintäjärjestelmä (PECS)</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pPr>
          <a:r>
            <a:rPr lang="fi-FI" sz="2000" kern="1200" dirty="0"/>
            <a:t>Alun perin luotu stimuloimaan viestintää lapsilla, joilla on autismispektrin häiriöitä
Tarkoitus : kannustaa lasta kommunikoimaan
6-vaiheinen menettely: kuvan antamisesta objektin hankkimiseen itsenäiseen viestintään</a:t>
          </a:r>
          <a:endParaRPr lang="fr-FR" sz="2000" kern="1200" dirty="0"/>
        </a:p>
      </dsp:txBody>
      <dsp:txXfrm>
        <a:off x="6475698" y="847812"/>
        <a:ext cx="2743447" cy="427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57150" rIns="152400" bIns="57150" numCol="1" spcCol="1270" anchor="ctr" anchorCtr="0">
          <a:noAutofit/>
        </a:bodyPr>
        <a:lstStyle/>
        <a:p>
          <a:pPr marL="0" lvl="0" indent="0" algn="l" defTabSz="666750">
            <a:lnSpc>
              <a:spcPct val="90000"/>
            </a:lnSpc>
            <a:spcBef>
              <a:spcPct val="0"/>
            </a:spcBef>
            <a:spcAft>
              <a:spcPct val="35000"/>
            </a:spcAft>
            <a:buNone/>
          </a:pPr>
          <a:r>
            <a:rPr lang="fr-FR" sz="1500" b="1" i="1" kern="1200" dirty="0" err="1">
              <a:solidFill>
                <a:schemeClr val="tx2">
                  <a:lumMod val="50000"/>
                </a:schemeClr>
              </a:solidFill>
            </a:rPr>
            <a:t>Pragmatic</a:t>
          </a:r>
          <a:r>
            <a:rPr lang="fr-FR" sz="1500" b="1" i="1" kern="1200" dirty="0">
              <a:solidFill>
                <a:schemeClr val="tx2">
                  <a:lumMod val="50000"/>
                </a:schemeClr>
              </a:solidFill>
            </a:rPr>
            <a:t> </a:t>
          </a:r>
          <a:r>
            <a:rPr lang="fr-FR" sz="1500" b="1" i="1" kern="1200" dirty="0" err="1">
              <a:solidFill>
                <a:schemeClr val="tx2">
                  <a:lumMod val="50000"/>
                </a:schemeClr>
              </a:solidFill>
            </a:rPr>
            <a:t>Organization</a:t>
          </a:r>
          <a:r>
            <a:rPr lang="fr-FR" sz="1500" b="1" i="1" kern="1200" dirty="0">
              <a:solidFill>
                <a:schemeClr val="tx2">
                  <a:lumMod val="50000"/>
                </a:schemeClr>
              </a:solidFill>
            </a:rPr>
            <a:t> Dynamic </a:t>
          </a:r>
          <a:r>
            <a:rPr lang="fr-FR" sz="1500" b="1" i="1" kern="1200" dirty="0" err="1">
              <a:solidFill>
                <a:schemeClr val="tx2">
                  <a:lumMod val="50000"/>
                </a:schemeClr>
              </a:solidFill>
            </a:rPr>
            <a:t>Dysplay</a:t>
          </a:r>
          <a:r>
            <a:rPr lang="fr-FR" sz="1500" b="1" i="1" kern="1200" dirty="0">
              <a:solidFill>
                <a:schemeClr val="tx2">
                  <a:lumMod val="50000"/>
                </a:schemeClr>
              </a:solidFill>
            </a:rPr>
            <a:t> : Communication book (PODD)</a:t>
          </a:r>
          <a:endParaRPr lang="fr-FR" sz="15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i-FI" sz="1800" kern="1200" dirty="0"/>
            <a:t>AAC-järjestelmä, joka käyttää piktogrammeja ja viestintäkansioita
Anna ihmisille mahdollisuus kehittää itsenäistä viestintää
Sanasto järjestetty pragmaattisesti henkilön tarpeiden mukaan
Nopea pääsy piktogrammeihin
Voidaan käyttää myös elektronisessa laitteessa korkean teknologian apujärjestelmänä</a:t>
          </a: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kern="1200" dirty="0">
              <a:solidFill>
                <a:schemeClr val="tx2">
                  <a:lumMod val="50000"/>
                </a:schemeClr>
              </a:solidFill>
            </a:rPr>
            <a:t>TIWOUH</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90000"/>
            </a:lnSpc>
            <a:spcBef>
              <a:spcPct val="0"/>
            </a:spcBef>
            <a:spcAft>
              <a:spcPct val="35000"/>
            </a:spcAft>
            <a:buNone/>
          </a:pPr>
          <a:r>
            <a:rPr lang="fi-FI" sz="2100" kern="1200" dirty="0" err="1"/>
            <a:t>Onitiaalisesti</a:t>
          </a:r>
          <a:r>
            <a:rPr lang="fi-FI" sz="2100" kern="1200" dirty="0"/>
            <a:t> luotu stimuloimaan viestintää lapsilla, joilla on autismispektrin häiriöitä
Tarkoitus : kannustaa lasta kommunikoimaan
6-vaiheinen menettely: kuvan antamisesta objektin hankkimiseen itsenäiseen viestintään</a:t>
          </a:r>
          <a:endParaRPr lang="fr-FR" sz="2100" kern="1200" dirty="0"/>
        </a:p>
      </dsp:txBody>
      <dsp:txXfrm>
        <a:off x="6475698" y="847812"/>
        <a:ext cx="2743447" cy="427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Go Talk </a:t>
          </a:r>
          <a:r>
            <a:rPr lang="fr-FR" sz="2400" b="1" i="1" kern="1200" dirty="0" err="1">
              <a:solidFill>
                <a:schemeClr val="tx2">
                  <a:lumMod val="50000"/>
                </a:schemeClr>
              </a:solidFill>
            </a:rPr>
            <a:t>Now</a:t>
          </a:r>
          <a:endParaRPr lang="fr-FR" sz="2400" b="1" i="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i-FI" sz="1800" kern="1200" dirty="0"/>
            <a:t>AAC-sovellus, jonka avulla tietokone voi puhua käyttäjän puolesta
Ohjelmisto käyttää piktogrammeja, jotka on järjestetty teeman mukaan</a:t>
          </a: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5869E-B8B2-8244-8B0A-C826B8740695}">
      <dsp:nvSpPr>
        <dsp:cNvPr id="0" name=""/>
        <dsp:cNvSpPr/>
      </dsp:nvSpPr>
      <dsp:spPr>
        <a:xfrm>
          <a:off x="497604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189342-FCAA-2A47-9EDA-C1B015145A66}">
      <dsp:nvSpPr>
        <dsp:cNvPr id="0" name=""/>
        <dsp:cNvSpPr/>
      </dsp:nvSpPr>
      <dsp:spPr>
        <a:xfrm>
          <a:off x="3949142" y="1115395"/>
          <a:ext cx="1072620" cy="510469"/>
        </a:xfrm>
        <a:custGeom>
          <a:avLst/>
          <a:gdLst/>
          <a:ahLst/>
          <a:cxnLst/>
          <a:rect l="0" t="0" r="0" b="0"/>
          <a:pathLst>
            <a:path>
              <a:moveTo>
                <a:pt x="0" y="0"/>
              </a:moveTo>
              <a:lnTo>
                <a:pt x="0" y="347870"/>
              </a:lnTo>
              <a:lnTo>
                <a:pt x="1072620" y="347870"/>
              </a:lnTo>
              <a:lnTo>
                <a:pt x="107262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4277BC-104B-1F43-9A74-E41A90AF9883}">
      <dsp:nvSpPr>
        <dsp:cNvPr id="0" name=""/>
        <dsp:cNvSpPr/>
      </dsp:nvSpPr>
      <dsp:spPr>
        <a:xfrm>
          <a:off x="283080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76DEF8-337C-D94D-8B2F-EF95E7261703}">
      <dsp:nvSpPr>
        <dsp:cNvPr id="0" name=""/>
        <dsp:cNvSpPr/>
      </dsp:nvSpPr>
      <dsp:spPr>
        <a:xfrm>
          <a:off x="2876522" y="1115395"/>
          <a:ext cx="1072620" cy="510469"/>
        </a:xfrm>
        <a:custGeom>
          <a:avLst/>
          <a:gdLst/>
          <a:ahLst/>
          <a:cxnLst/>
          <a:rect l="0" t="0" r="0" b="0"/>
          <a:pathLst>
            <a:path>
              <a:moveTo>
                <a:pt x="1072620" y="0"/>
              </a:moveTo>
              <a:lnTo>
                <a:pt x="1072620" y="347870"/>
              </a:lnTo>
              <a:lnTo>
                <a:pt x="0" y="347870"/>
              </a:lnTo>
              <a:lnTo>
                <a:pt x="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05278-A77A-AA42-9BF5-3DCA1030504D}">
      <dsp:nvSpPr>
        <dsp:cNvPr id="0" name=""/>
        <dsp:cNvSpPr/>
      </dsp:nvSpPr>
      <dsp:spPr>
        <a:xfrm>
          <a:off x="3071544" y="845"/>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2639F-8B90-734F-80DA-5951B8EB8598}">
      <dsp:nvSpPr>
        <dsp:cNvPr id="0" name=""/>
        <dsp:cNvSpPr/>
      </dsp:nvSpPr>
      <dsp:spPr>
        <a:xfrm>
          <a:off x="3266566" y="186116"/>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Sanasto</a:t>
          </a:r>
        </a:p>
      </dsp:txBody>
      <dsp:txXfrm>
        <a:off x="3299210" y="218760"/>
        <a:ext cx="1689908" cy="1049261"/>
      </dsp:txXfrm>
    </dsp:sp>
    <dsp:sp modelId="{1EE13764-02DA-EF4F-AB1E-E852F37AB539}">
      <dsp:nvSpPr>
        <dsp:cNvPr id="0" name=""/>
        <dsp:cNvSpPr/>
      </dsp:nvSpPr>
      <dsp:spPr>
        <a:xfrm>
          <a:off x="199892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EB743-D64D-6C4F-BFCA-5DE052C13DDA}">
      <dsp:nvSpPr>
        <dsp:cNvPr id="0" name=""/>
        <dsp:cNvSpPr/>
      </dsp:nvSpPr>
      <dsp:spPr>
        <a:xfrm>
          <a:off x="219394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Keskeinen sanasto</a:t>
          </a:r>
        </a:p>
      </dsp:txBody>
      <dsp:txXfrm>
        <a:off x="2226590" y="1843779"/>
        <a:ext cx="1689908" cy="1049261"/>
      </dsp:txXfrm>
    </dsp:sp>
    <dsp:sp modelId="{E092EF2E-5E16-E643-9F5D-3F6F3D6E87EE}">
      <dsp:nvSpPr>
        <dsp:cNvPr id="0" name=""/>
        <dsp:cNvSpPr/>
      </dsp:nvSpPr>
      <dsp:spPr>
        <a:xfrm>
          <a:off x="199892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4A6A6-3B0E-6A4C-99FE-591760CE459D}">
      <dsp:nvSpPr>
        <dsp:cNvPr id="0" name=""/>
        <dsp:cNvSpPr/>
      </dsp:nvSpPr>
      <dsp:spPr>
        <a:xfrm>
          <a:off x="219394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Kommunikoida</a:t>
          </a:r>
        </a:p>
      </dsp:txBody>
      <dsp:txXfrm>
        <a:off x="2226590" y="3468798"/>
        <a:ext cx="1689908" cy="1049261"/>
      </dsp:txXfrm>
    </dsp:sp>
    <dsp:sp modelId="{20210079-4D7F-F746-891B-44C6193E1276}">
      <dsp:nvSpPr>
        <dsp:cNvPr id="0" name=""/>
        <dsp:cNvSpPr/>
      </dsp:nvSpPr>
      <dsp:spPr>
        <a:xfrm>
          <a:off x="414416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925EA-CC43-474A-90BB-A3585D003778}">
      <dsp:nvSpPr>
        <dsp:cNvPr id="0" name=""/>
        <dsp:cNvSpPr/>
      </dsp:nvSpPr>
      <dsp:spPr>
        <a:xfrm>
          <a:off x="433918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Fringe-sanasto</a:t>
          </a:r>
        </a:p>
      </dsp:txBody>
      <dsp:txXfrm>
        <a:off x="4371830" y="1843779"/>
        <a:ext cx="1689908" cy="1049261"/>
      </dsp:txXfrm>
    </dsp:sp>
    <dsp:sp modelId="{219F7B3F-0ED2-284C-BC50-21C679839150}">
      <dsp:nvSpPr>
        <dsp:cNvPr id="0" name=""/>
        <dsp:cNvSpPr/>
      </dsp:nvSpPr>
      <dsp:spPr>
        <a:xfrm>
          <a:off x="414416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1CB934-8EC0-3E45-985D-4BAAE576D19A}">
      <dsp:nvSpPr>
        <dsp:cNvPr id="0" name=""/>
        <dsp:cNvSpPr/>
      </dsp:nvSpPr>
      <dsp:spPr>
        <a:xfrm>
          <a:off x="433918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kern="1200" dirty="0"/>
            <a:t>Kehittää kielitaitoa</a:t>
          </a:r>
        </a:p>
      </dsp:txBody>
      <dsp:txXfrm>
        <a:off x="4371830" y="3468798"/>
        <a:ext cx="1689908" cy="10492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EDD36-3811-424A-A4A4-2860761EC0F8}">
      <dsp:nvSpPr>
        <dsp:cNvPr id="0" name=""/>
        <dsp:cNvSpPr/>
      </dsp:nvSpPr>
      <dsp:spPr>
        <a:xfrm>
          <a:off x="4067"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chemeClr val="tx2">
                  <a:lumMod val="50000"/>
                </a:schemeClr>
              </a:solidFill>
            </a:rPr>
            <a:t>Keskeinen sanasto</a:t>
          </a:r>
        </a:p>
      </dsp:txBody>
      <dsp:txXfrm>
        <a:off x="4067" y="0"/>
        <a:ext cx="3913187" cy="1625600"/>
      </dsp:txXfrm>
    </dsp:sp>
    <dsp:sp modelId="{51EC0E35-0F00-2347-8F60-AE19F9CC3000}">
      <dsp:nvSpPr>
        <dsp:cNvPr id="0" name=""/>
        <dsp:cNvSpPr/>
      </dsp:nvSpPr>
      <dsp:spPr>
        <a:xfrm>
          <a:off x="395386" y="1625732"/>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Pronominit</a:t>
          </a:r>
        </a:p>
      </dsp:txBody>
      <dsp:txXfrm>
        <a:off x="418506" y="1648852"/>
        <a:ext cx="3084309" cy="743144"/>
      </dsp:txXfrm>
    </dsp:sp>
    <dsp:sp modelId="{161A7C83-18A8-7442-9CA5-EE883208E6CB}">
      <dsp:nvSpPr>
        <dsp:cNvPr id="0" name=""/>
        <dsp:cNvSpPr/>
      </dsp:nvSpPr>
      <dsp:spPr>
        <a:xfrm>
          <a:off x="395386" y="2536560"/>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Verbit</a:t>
          </a:r>
        </a:p>
      </dsp:txBody>
      <dsp:txXfrm>
        <a:off x="418506" y="2559680"/>
        <a:ext cx="3084309" cy="743144"/>
      </dsp:txXfrm>
    </dsp:sp>
    <dsp:sp modelId="{34123D26-97E6-C546-9538-DB8BB824526E}">
      <dsp:nvSpPr>
        <dsp:cNvPr id="0" name=""/>
        <dsp:cNvSpPr/>
      </dsp:nvSpPr>
      <dsp:spPr>
        <a:xfrm>
          <a:off x="395386" y="3447388"/>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Kuvaukset</a:t>
          </a:r>
        </a:p>
      </dsp:txBody>
      <dsp:txXfrm>
        <a:off x="418506" y="3470508"/>
        <a:ext cx="3084309" cy="743144"/>
      </dsp:txXfrm>
    </dsp:sp>
    <dsp:sp modelId="{456EE7E2-5D1C-654F-B724-5BC22939617E}">
      <dsp:nvSpPr>
        <dsp:cNvPr id="0" name=""/>
        <dsp:cNvSpPr/>
      </dsp:nvSpPr>
      <dsp:spPr>
        <a:xfrm>
          <a:off x="395386" y="4358216"/>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Prepositiot</a:t>
          </a:r>
        </a:p>
      </dsp:txBody>
      <dsp:txXfrm>
        <a:off x="418506" y="4381336"/>
        <a:ext cx="3084309" cy="743144"/>
      </dsp:txXfrm>
    </dsp:sp>
    <dsp:sp modelId="{D2F131DA-8EC6-8541-A9A0-D08F94CED607}">
      <dsp:nvSpPr>
        <dsp:cNvPr id="0" name=""/>
        <dsp:cNvSpPr/>
      </dsp:nvSpPr>
      <dsp:spPr>
        <a:xfrm>
          <a:off x="4210744"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chemeClr val="tx2">
                  <a:lumMod val="50000"/>
                </a:schemeClr>
              </a:solidFill>
            </a:rPr>
            <a:t>Täydentävä sanasto</a:t>
          </a:r>
        </a:p>
      </dsp:txBody>
      <dsp:txXfrm>
        <a:off x="4210744" y="0"/>
        <a:ext cx="3913187" cy="1625600"/>
      </dsp:txXfrm>
    </dsp:sp>
    <dsp:sp modelId="{EC056DF8-5EA3-4944-984B-D7EB7A1C97B6}">
      <dsp:nvSpPr>
        <dsp:cNvPr id="0" name=""/>
        <dsp:cNvSpPr/>
      </dsp:nvSpPr>
      <dsp:spPr>
        <a:xfrm>
          <a:off x="4602063" y="162659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Substantiivit ja erisnimet</a:t>
          </a:r>
        </a:p>
      </dsp:txBody>
      <dsp:txXfrm>
        <a:off x="4613422" y="1637951"/>
        <a:ext cx="3107831" cy="365095"/>
      </dsp:txXfrm>
    </dsp:sp>
    <dsp:sp modelId="{1C727115-1567-7E42-BA0E-7974A552A0A6}">
      <dsp:nvSpPr>
        <dsp:cNvPr id="0" name=""/>
        <dsp:cNvSpPr/>
      </dsp:nvSpPr>
      <dsp:spPr>
        <a:xfrm>
          <a:off x="4602063" y="207406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Komparatiivi</a:t>
          </a:r>
        </a:p>
      </dsp:txBody>
      <dsp:txXfrm>
        <a:off x="4613422" y="2085427"/>
        <a:ext cx="3107831" cy="365095"/>
      </dsp:txXfrm>
    </dsp:sp>
    <dsp:sp modelId="{71D3047A-2463-E04E-95F7-F05FCBF8E88F}">
      <dsp:nvSpPr>
        <dsp:cNvPr id="0" name=""/>
        <dsp:cNvSpPr/>
      </dsp:nvSpPr>
      <dsp:spPr>
        <a:xfrm>
          <a:off x="4602063" y="252154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Yleiset verbit</a:t>
          </a:r>
        </a:p>
      </dsp:txBody>
      <dsp:txXfrm>
        <a:off x="4613422" y="2532904"/>
        <a:ext cx="3107831" cy="365095"/>
      </dsp:txXfrm>
    </dsp:sp>
    <dsp:sp modelId="{90868166-B8B4-7044-8039-C0B6842D6C1D}">
      <dsp:nvSpPr>
        <dsp:cNvPr id="0" name=""/>
        <dsp:cNvSpPr/>
      </dsp:nvSpPr>
      <dsp:spPr>
        <a:xfrm>
          <a:off x="4602063" y="296902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Erityiset verbit</a:t>
          </a:r>
        </a:p>
      </dsp:txBody>
      <dsp:txXfrm>
        <a:off x="4613422" y="2980381"/>
        <a:ext cx="3107831" cy="365095"/>
      </dsp:txXfrm>
    </dsp:sp>
    <dsp:sp modelId="{97F383BE-48E4-9F4B-B0D5-26B38EA11DB8}">
      <dsp:nvSpPr>
        <dsp:cNvPr id="0" name=""/>
        <dsp:cNvSpPr/>
      </dsp:nvSpPr>
      <dsp:spPr>
        <a:xfrm>
          <a:off x="4602063" y="341649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Emotionaaliset sanat</a:t>
          </a:r>
        </a:p>
      </dsp:txBody>
      <dsp:txXfrm>
        <a:off x="4613422" y="3427857"/>
        <a:ext cx="3107831" cy="365095"/>
      </dsp:txXfrm>
    </dsp:sp>
    <dsp:sp modelId="{FEF06C68-81AB-9644-B76D-ACB17CE88F74}">
      <dsp:nvSpPr>
        <dsp:cNvPr id="0" name=""/>
        <dsp:cNvSpPr/>
      </dsp:nvSpPr>
      <dsp:spPr>
        <a:xfrm>
          <a:off x="4602063" y="386397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Vahvistus- ja kieltosanat</a:t>
          </a:r>
        </a:p>
      </dsp:txBody>
      <dsp:txXfrm>
        <a:off x="4613422" y="3875334"/>
        <a:ext cx="3107831" cy="365095"/>
      </dsp:txXfrm>
    </dsp:sp>
    <dsp:sp modelId="{575CA6C4-55E1-A94C-BB57-B7F11F67D030}">
      <dsp:nvSpPr>
        <dsp:cNvPr id="0" name=""/>
        <dsp:cNvSpPr/>
      </dsp:nvSpPr>
      <dsp:spPr>
        <a:xfrm>
          <a:off x="4602063" y="4311451"/>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Toistumis- ja lopettamissanat</a:t>
          </a:r>
        </a:p>
      </dsp:txBody>
      <dsp:txXfrm>
        <a:off x="4613422" y="4322810"/>
        <a:ext cx="3107831" cy="365095"/>
      </dsp:txXfrm>
    </dsp:sp>
    <dsp:sp modelId="{4A5D8010-D32C-104E-8DAF-76F3331A8AC5}">
      <dsp:nvSpPr>
        <dsp:cNvPr id="0" name=""/>
        <dsp:cNvSpPr/>
      </dsp:nvSpPr>
      <dsp:spPr>
        <a:xfrm>
          <a:off x="4602063" y="475892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FR" sz="1800" kern="1200" dirty="0"/>
            <a:t>Adjektiivit</a:t>
          </a:r>
        </a:p>
      </dsp:txBody>
      <dsp:txXfrm>
        <a:off x="4613422" y="4770287"/>
        <a:ext cx="3107831" cy="365095"/>
      </dsp:txXfrm>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PECS-järjestelmä luotiin alun perin stimuloimaan viestintää lapsilla, joilla on autismispektrin häiriöitä.
Ensisijaisena tavoitteena oli rohkaista lasta, joka muuten välttäisi kommunikointia muiden kanssa, tekemään niin.
Menetelmä koostuu kuudesta progressiivisen vaikeuden vaiheesta ja kommunikaatiovaatimuksesta, joiden tarkoituksena on oppia kommunikoimaan kuvien ja kuvakkeiden avulla. Ensimmäisessä vaiheessa lapsi kommunikoi viestintäkumppanin ja fyysisen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prompterin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(toisen henkilön) avulla. Tässä ensimmäisessä vaiheessa tavoitteena on saada lapsi antamaan keskustelukumppanille kuva, joka edustaa haluttua kohdetta.
Oppimisprosessin lopussa lapsi osaa kommunikoida itsenäisesti (esim. esittää kysymyksiä, vastata kysymyksiin, kommentoida jne.). 
	Vaihe 1 : Opi vaihtamaan kuva haluttuun esineeseen fyysisen ohjauksen avulla
	Vaihe 2 : Lapsi käyttää spontaanisti viestintäkirjaansa ja voi mennä hakemaan sen, jos se ei ole samassa huoneessa kuin hän 
	Vaihe 3 : Lapsi voi valita kuvat, löytää ne muistikirjastaan ja antaa ne aikuiselle.
	Vaihe 4 : Lapsi rakentaa yhä monimutkaisempia lauseita ja voi sijoittaa elementit muistikirjansa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Velcro</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nauhalle
	Vaihe 5 : Lapsi voi käyttää PECS: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ää</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vastaamaan kysymyksiin, kuten "mitä haluat?"
	Vaihe 6 : Lapsi kommentoi ja vastaa monimutkaisempiin kysymyksiin, kuten "mitä näet" ja "miltä sinusta tuntuu".</a:t>
            </a: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10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PODD on AAC-järjestelmä, joka käyttää piktogrammeja ja viestintäkansioita. Sen kehitti noin kaksikymmentä vuotta sitten australialainen puheterapeutti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Gayle</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Porter. PODD on sekä menetelmä että työkalu, jonka avulla ihmiset voivat kehittää itsenäistä viestintää. 
Sanasto on järjestetty pragmaattisesti henkilön tarpeiden mukaan, mikä antaa hänelle nopean pääsyn piktogrammeihin, joita he tarvitsevat ilmaistakseen mitä he haluavat ja milloin haluavat. 
Kuten Porter ja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Cafiero</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(2009) selittävät paperissaan, "PODD: (a) tukee henkilöä, joka luottaa AAC: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hen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ja hänen viestintäkumppaneihinsa liikkumaan tehokkaasti sivujen välillä tarvittavan sanaston löytämiseksi, (b) lyhentää aikaa, joka tarvitaan sanaston käyttämiseen monisymbolisten viestien tuottamiseksi, (c) tarjoaa strategian ennustettavien viestien nopeaan pääsyyn ja (d) mahdollistaa pääsyn laajaan sanastoon spontaaneille,  ennakoimattomat viestit".
PODD: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tä</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voidaan käyttää myös elektronisen laitteen kanssa korkean teknologian apujärjestelmänä.</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138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TIWOUH on yhteistyöhön perustuva teknologia-alusta, jonka avulla puheterapeutit voivat rakentaa viestintäsovelluksia potilailleen käyttämällä uusia tekniikoita, kuten puhesynteesiä ja teknologisia rajapintoja (tabletteja). 
Alusta tarjoaa käyttäjälle: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Augmentatiivinen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ja/tai vaihtoehtoinen viestintätyökalu (AAC)
	harjoituksia AAC: n käyttämiseen tarvittavan sanaston ja syntaksin työstämiseksi.
Se tarjoaa myös useita täydentäviä sovelluksia:
	sovellus pelien ja kirjojen mukauttamiseksi kommentoitavaksi,
	sovellus keskustelun oppimiseen,
	sovellus päivittäisten rutiinien luomiseen.</a:t>
            </a: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6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spcBef>
                <a:spcPts val="600"/>
              </a:spcBef>
              <a:buFontTx/>
              <a:buNone/>
            </a:pPr>
            <a:r>
              <a:rPr lang="fi-FI" sz="1800" kern="100" dirty="0">
                <a:effectLst/>
                <a:latin typeface="Calibri" panose="020F0502020204030204" pitchFamily="34" charset="0"/>
                <a:ea typeface="Calibri" panose="020F0502020204030204" pitchFamily="34" charset="0"/>
                <a:cs typeface="Calibri" panose="020F0502020204030204" pitchFamily="34" charset="0"/>
              </a:rPr>
              <a:t>Go Talk Now on AAC-sovellus, jonka avulla kone voi puhua käyttäjän puolesta, joka painaa painikkeita saadakseen tabletin puhumaan heidän puolestaan.
Sovellus käyttää teeman mukaan järjestettyjä piktogrammeja (esim. juomat, olen menossa kauppaan jne.). Jokainen kuvake liittyy ennalta tallennettuun lauseeseen tai sanaan. Sovellus on saatavana IOS: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lle</a:t>
            </a:r>
            <a:r>
              <a:rPr lang="fi-FI" sz="1800" kern="100" dirty="0">
                <a:effectLst/>
                <a:latin typeface="Calibri" panose="020F0502020204030204" pitchFamily="34" charset="0"/>
                <a:ea typeface="Calibri" panose="020F0502020204030204" pitchFamily="34" charset="0"/>
                <a:cs typeface="Calibri" panose="020F0502020204030204" pitchFamily="34" charset="0"/>
              </a:rPr>
              <a:t> ja Androidille</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9344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i-FI" sz="1800" kern="100" dirty="0">
                <a:effectLst/>
                <a:latin typeface="Calibri" panose="020F0502020204030204" pitchFamily="34" charset="0"/>
                <a:ea typeface="Calibri" panose="020F0502020204030204" pitchFamily="34" charset="0"/>
                <a:cs typeface="Calibri" panose="020F0502020204030204" pitchFamily="34" charset="0"/>
              </a:rPr>
              <a:t>IDD -henkilön yleinen viestintäkyky on tärkeä tekijä, joka tiimille (terapeutit, opettajat jne.) on otettava huomioon valittaessa sanastoa AAC -työkaluun.
Henkilöt, joilla on kohtalainen ja vaikea IDD, eivät pysty luomaan omaa sanastoaan. Heidän on tyydyttävä muiden valitsemaan sanastoon.
On otettava huomioon kahdenlaisia sanastoja:
	Kommunikointiin tarvittava sanasto – ydinsanasto,
	Kielitaidon kehittämiseen tarvittava sanasto – reunasanasto.</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spcBef>
                <a:spcPts val="200"/>
              </a:spcBef>
              <a:buFontTx/>
              <a:buNone/>
            </a:pPr>
            <a:r>
              <a:rPr lang="fi-FI" sz="1800" b="0"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Keskeinen sanasto
Ydinsanasto on niin kutsuttu, koska se on olennaista ilmaista henkilön perustarpeet.
Ydinsanat ovat pieni joukko yksinkertaisia sanoja, jotka muodostavat 80% jokapäiväisessä viestinnässä käytetyistä sanoista (katso esimerkkejä http://corevocabulary.weebly.com).
Ydinsanasto rajoittuu joukkoon erittäin hyödyllisiä sanoja. </a:t>
            </a:r>
            <a:r>
              <a:rPr lang="fi-FI" sz="1800" b="0" kern="100" dirty="0" err="1">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Si</a:t>
            </a:r>
            <a:r>
              <a:rPr lang="fi-FI" sz="1800" b="0"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 se koostuu pronomineista (minä, sinä jne.), verbeistä (syödä, juoda, nukkua jne.), kuvaajista (kuuma, kylmä jne.) ja prepositioista (sisään, päälle jne.). Ydinsanasto sisältää hyvin vähän substantiiveja.
Ydinsanasto on järjestetty kontekstin mukaan siten, että sanat ovat käytettävissä tarvittaessa. Viestintätaulut:
sisältää sanastoa, jota käytetään aterioihin, pukeutumiseen, wc: </a:t>
            </a:r>
            <a:r>
              <a:rPr lang="fi-FI" sz="1800" b="0" kern="100" dirty="0" err="1">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hen</a:t>
            </a:r>
            <a:r>
              <a:rPr lang="fi-FI" sz="1800" b="0"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 harrastuksiin jne.
sijoitetaan paikkaan, jossa toiminta tapahtuu.
</a:t>
            </a:r>
            <a:r>
              <a:rPr lang="fi-FI" sz="1800" b="0" kern="100" dirty="0" err="1">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Fringe</a:t>
            </a:r>
            <a:r>
              <a:rPr lang="fi-FI" sz="1800" b="0"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-sanasto
AAC -työkalu voi sisältää sanastoa, joka on vielä tuntematon tai jota henkilö ei käytä. Tätä sanastoa ei todellakaan valita sen toiminnallisen tarpeen vuoksi tietyissä tilanteissa, vaan koska se voi olla hyödyllinen sanaston ja kielen kehityksessä.
Yleensä katsotaan, että reunasanasto sisältää erilaisia sanaluokkia, jotka voidaan yhdistää muodostamaan monimutkaisempi merkitys:
substantiivit (esim. henkilö, sijainnit, esineet),
vertaileva (esim. vähemmän kuin, parempi jne.),
yleiset verbit (esim. tehdä, antaa, ottaa jne.),
tietyt verbit (esim. syödä, juoda, nähdä jne.),
emotionaaliset sanat (esim. surullinen, onnellinen, vihainen jne.)
sanat, jotka ilmaisevat </a:t>
            </a:r>
            <a:r>
              <a:rPr lang="fi-FI" sz="1800" b="0" kern="100" dirty="0" err="1">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affirmaatiota</a:t>
            </a:r>
            <a:r>
              <a:rPr lang="fi-FI" sz="1800" b="0"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 tai negaatiota (esim. kyllä, ei, ei jne.)
sanat ilmaisevat toistumisen tai lakkaamisen (esim. lisää, lopeta jne.)
henkilöihin viittaavat erisnimet ja pronominit – erisnimiä voidaan käyttää myös omaisuuden merkitsemiseen (esim. minun sijastani), 
yksittäiset adjektiivit (esim. lämmin/kuuma, puhdas jne.) ja toisella kerralla niiden vastakohdat
päävärit (valkoinen, musta, keltainen, sininen ja punainen), jotka ovat yksinkertaisimpia,
perusasetukset.</a:t>
            </a:r>
            <a:endParaRPr b="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93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i-FI" sz="1800" kern="100" dirty="0">
                <a:effectLst/>
                <a:latin typeface="Calibri" panose="020F0502020204030204" pitchFamily="34" charset="0"/>
                <a:ea typeface="Calibri" panose="020F0502020204030204" pitchFamily="34" charset="0"/>
                <a:cs typeface="Calibri" panose="020F0502020204030204" pitchFamily="34" charset="0"/>
              </a:rPr>
              <a:t>Kun käytetään kuvia ja graafisia esityksiä viestintävälineissä, piktogrammit eivät aina ole paras valinta.
Ennen viestintävälineen konseptointia on tärkeää määritellä edunsaajan edustuksen taso 
AAC: n yhteydessä kuvien, valokuvien tai kuvakkeiden käyttö ei ole aina sopivinta.
Ennen viestintävälineen käsitteellistämistä on tärkeää määritellä edunsaajan edustuksen taso. Helppokäyttöinen työkalu henkilön edustustason määrittämiseen on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ComFor</a:t>
            </a:r>
            <a:r>
              <a:rPr lang="fi-FI" sz="1800" kern="100" dirty="0">
                <a:effectLst/>
                <a:latin typeface="Calibri" panose="020F0502020204030204" pitchFamily="34" charset="0"/>
                <a:ea typeface="Calibri" panose="020F0502020204030204" pitchFamily="34" charset="0"/>
                <a:cs typeface="Calibri" panose="020F0502020204030204" pitchFamily="34" charset="0"/>
              </a:rPr>
              <a:t> 2.</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936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BE" dirty="0">
                <a:effectLst/>
              </a:rPr>
              <a:t> </a:t>
            </a:r>
          </a:p>
          <a:p>
            <a:pPr marL="158750" indent="0" algn="just">
              <a:lnSpc>
                <a:spcPct val="150000"/>
              </a:lnSpc>
              <a:spcBef>
                <a:spcPts val="600"/>
              </a:spcBef>
              <a:spcAft>
                <a:spcPts val="800"/>
              </a:spcAft>
              <a:buFontTx/>
              <a:buNone/>
            </a:pPr>
            <a:r>
              <a:rPr lang="fi-FI" sz="1100" kern="100" dirty="0">
                <a:effectLst/>
                <a:latin typeface="Calibri" panose="020F0502020204030204" pitchFamily="34" charset="0"/>
                <a:ea typeface="Calibri" panose="020F0502020204030204" pitchFamily="34" charset="0"/>
                <a:cs typeface="Calibri" panose="020F0502020204030204" pitchFamily="34" charset="0"/>
              </a:rPr>
              <a:t>AAC: n yhteydessä kuvien, valokuvien tai kuvakkeiden käyttö ei ole aina sopivinta.
Ennen viestintävälineen käsitteellistämistä on tärkeää määritellä edunsaajan edustuksen taso. Helppokäyttöinen työkalu henkilön edustustason määrittämiseen on </a:t>
            </a:r>
            <a:r>
              <a:rPr lang="fi-FI" sz="1100" kern="100" dirty="0" err="1">
                <a:effectLst/>
                <a:latin typeface="Calibri" panose="020F0502020204030204" pitchFamily="34" charset="0"/>
                <a:ea typeface="Calibri" panose="020F0502020204030204" pitchFamily="34" charset="0"/>
                <a:cs typeface="Calibri" panose="020F0502020204030204" pitchFamily="34" charset="0"/>
              </a:rPr>
              <a:t>ComFor</a:t>
            </a:r>
            <a:r>
              <a:rPr lang="fi-FI" sz="1100" kern="100" dirty="0">
                <a:effectLst/>
                <a:latin typeface="Calibri" panose="020F0502020204030204" pitchFamily="34" charset="0"/>
                <a:ea typeface="Calibri" panose="020F0502020204030204" pitchFamily="34" charset="0"/>
                <a:cs typeface="Calibri" panose="020F0502020204030204" pitchFamily="34" charset="0"/>
              </a:rPr>
              <a:t> 2. 
https://www.hogrefe.fr/produit/comfor-2-outil-devaluation-des-precurseurs-de-la-communication/
Työkalun avulla voidaan määrittää, minkä tyyppisiin visuaalisiin esityksiin henkilöllä on pääsy ja niiden symboliikan taso. Jos viittaamme edellä kuvattuun </a:t>
            </a:r>
            <a:r>
              <a:rPr lang="fi-FI" sz="1100" kern="100" dirty="0" err="1">
                <a:effectLst/>
                <a:latin typeface="Calibri" panose="020F0502020204030204" pitchFamily="34" charset="0"/>
                <a:ea typeface="Calibri" panose="020F0502020204030204" pitchFamily="34" charset="0"/>
                <a:cs typeface="Calibri" panose="020F0502020204030204" pitchFamily="34" charset="0"/>
              </a:rPr>
              <a:t>Rowlandin</a:t>
            </a:r>
            <a:r>
              <a:rPr lang="fi-FI" sz="1100" kern="100" dirty="0">
                <a:effectLst/>
                <a:latin typeface="Calibri" panose="020F0502020204030204" pitchFamily="34" charset="0"/>
                <a:ea typeface="Calibri" panose="020F0502020204030204" pitchFamily="34" charset="0"/>
                <a:cs typeface="Calibri" panose="020F0502020204030204" pitchFamily="34" charset="0"/>
              </a:rPr>
              <a:t> viestintämatriisiin (2009), voimme sitten määrittää seuraavan tavoitteen viestinnän monimutkaisuuden lisäämiseksi.</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994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BE" dirty="0">
                <a:effectLst/>
              </a:rPr>
              <a:t> </a:t>
            </a:r>
          </a:p>
          <a:p>
            <a:pPr marL="158750" indent="0" algn="just">
              <a:lnSpc>
                <a:spcPct val="150000"/>
              </a:lnSpc>
              <a:spcBef>
                <a:spcPts val="600"/>
              </a:spcBef>
              <a:spcAft>
                <a:spcPts val="800"/>
              </a:spcAft>
              <a:buFontTx/>
              <a:buNone/>
            </a:pPr>
            <a:r>
              <a:rPr lang="fi-FI" sz="1800" kern="100" dirty="0">
                <a:effectLst/>
                <a:latin typeface="Calibri" panose="020F0502020204030204" pitchFamily="34" charset="0"/>
                <a:ea typeface="Calibri" panose="020F0502020204030204" pitchFamily="34" charset="0"/>
                <a:cs typeface="Calibri" panose="020F0502020204030204" pitchFamily="34" charset="0"/>
              </a:rPr>
              <a:t>Työkalun avulla voidaan määrittää, minkä tyyppisiin visuaalisiin esityksiin henkilöllä on pääsy ja niiden symboliikan taso. Jos viittaamme edellä kuvattuun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Rowlandin</a:t>
            </a:r>
            <a:r>
              <a:rPr lang="fi-FI" sz="1800" kern="100" dirty="0">
                <a:effectLst/>
                <a:latin typeface="Calibri" panose="020F0502020204030204" pitchFamily="34" charset="0"/>
                <a:ea typeface="Calibri" panose="020F0502020204030204" pitchFamily="34" charset="0"/>
                <a:cs typeface="Calibri" panose="020F0502020204030204" pitchFamily="34" charset="0"/>
              </a:rPr>
              <a:t> viestintämatriisiin (2009), voimme sitten määrittää seuraavan tavoitteen viestinnän monimutkaisuuden lisäämiseksi.
Edustuksen tasot voivat olla:
aistinvarainen
edustava
edustaja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metarepresentationaalinen</a:t>
            </a:r>
            <a:r>
              <a:rPr lang="fi-FI" sz="1800" kern="100" dirty="0">
                <a:effectLst/>
                <a:latin typeface="Calibri" panose="020F0502020204030204" pitchFamily="34" charset="0"/>
                <a:ea typeface="Calibri" panose="020F0502020204030204" pitchFamily="34" charset="0"/>
                <a:cs typeface="Calibri" panose="020F0502020204030204" pitchFamily="34" charset="0"/>
              </a:rPr>
              <a:t>
ComFor2 arvioi vain esitys- ja edustustasot. Tämä edustaa konkreettisten symbolien käyttötasoa (12–24 kuukautta, jos viittaamme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Rowlandin</a:t>
            </a:r>
            <a:r>
              <a:rPr lang="fi-FI" sz="1800" kern="100" dirty="0">
                <a:effectLst/>
                <a:latin typeface="Calibri" panose="020F0502020204030204" pitchFamily="34" charset="0"/>
                <a:ea typeface="Calibri" panose="020F0502020204030204" pitchFamily="34" charset="0"/>
                <a:cs typeface="Calibri" panose="020F0502020204030204" pitchFamily="34" charset="0"/>
              </a:rPr>
              <a:t> viestintämatriisiin)</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84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1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4942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762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44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nSpc>
                <a:spcPct val="150000"/>
              </a:lnSpc>
              <a:spcBef>
                <a:spcPts val="600"/>
              </a:spcBef>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this section, you will learn: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About communication methods and AAC devices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About a visual support implementation, limits, and constraints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to select the vocabulary to be implemented in an AAC device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kern="100" dirty="0">
                <a:effectLst/>
                <a:latin typeface="Calibri" panose="020F0502020204030204" pitchFamily="34" charset="0"/>
                <a:ea typeface="Calibri" panose="020F0502020204030204" pitchFamily="34" charset="0"/>
                <a:cs typeface="Calibri" panose="020F0502020204030204" pitchFamily="34" charset="0"/>
              </a:rPr>
              <a:t>According to the American Speech-Language-Hearing Association (ASHA, 2005), "</a:t>
            </a:r>
            <a:r>
              <a:rPr lang="en-US" sz="1800" kern="100" dirty="0">
                <a:effectLst/>
                <a:latin typeface="Calibri" panose="020F0502020204030204" pitchFamily="34" charset="0"/>
                <a:ea typeface="Calibri" panose="020F0502020204030204" pitchFamily="34" charset="0"/>
                <a:cs typeface="Calibri" panose="020F0502020204030204" pitchFamily="34" charset="0"/>
              </a:rPr>
              <a:t>Augmentative and alternative communication (AAC) refers to an area of research, as well as clinical and educational practice. AAC involves attempts to study and when necessary, compensate for temporary or permanent impairments, activity limitations, and participation restrictions of individuals with severe disorders of speech-language pro- duction and/or comprehension, including spoken and written modes of communication". (2005, p. 1)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fi-FI" sz="1800" kern="100" dirty="0">
                <a:effectLst/>
                <a:latin typeface="Calibri" panose="020F0502020204030204" pitchFamily="34" charset="0"/>
                <a:ea typeface="Calibri" panose="020F0502020204030204" pitchFamily="34" charset="0"/>
                <a:cs typeface="Calibri" panose="020F0502020204030204" pitchFamily="34" charset="0"/>
              </a:rPr>
              <a:t>Erilainen AAC voidaan toteuttaa henkilön ominaisuuksien ja tarpeiden mukaan.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Beukelman</a:t>
            </a:r>
            <a:r>
              <a:rPr lang="fi-FI" sz="1800" kern="100" dirty="0">
                <a:effectLst/>
                <a:latin typeface="Calibri" panose="020F0502020204030204" pitchFamily="34" charset="0"/>
                <a:ea typeface="Calibri" panose="020F0502020204030204" pitchFamily="34" charset="0"/>
                <a:cs typeface="Calibri" panose="020F0502020204030204" pitchFamily="34" charset="0"/>
              </a:rPr>
              <a:t> ja </a:t>
            </a:r>
            <a:r>
              <a:rPr lang="fi-FI" sz="1800" kern="100" dirty="0" err="1">
                <a:effectLst/>
                <a:latin typeface="Calibri" panose="020F0502020204030204" pitchFamily="34" charset="0"/>
                <a:ea typeface="Calibri" panose="020F0502020204030204" pitchFamily="34" charset="0"/>
                <a:cs typeface="Calibri" panose="020F0502020204030204" pitchFamily="34" charset="0"/>
              </a:rPr>
              <a:t>Light</a:t>
            </a:r>
            <a:r>
              <a:rPr lang="fi-FI" sz="1800" kern="100" dirty="0">
                <a:effectLst/>
                <a:latin typeface="Calibri" panose="020F0502020204030204" pitchFamily="34" charset="0"/>
                <a:ea typeface="Calibri" panose="020F0502020204030204" pitchFamily="34" charset="0"/>
                <a:cs typeface="Calibri" panose="020F0502020204030204" pitchFamily="34" charset="0"/>
              </a:rPr>
              <a:t> (2020) sukelsivat AAC -laitteet kahteen pääluokkaan: avustamattomat ja avustetut järjestelmät. 
Avustamaton AAC -järjestelmä ei vaadi ulkoisia laitteita tai tekniikkaa Päätöspuussamme niitä edustavat suullinen kieli, eleet ja merkit tai silmänräpäyskoodit (esim. silmien nostaminen sanomaan "kyllä" ja silmien sulkeminen sanomaan "ei"). 
Avustettu AAC edustaa laitteita, joihin liittyy tekniikkaa ja laitteita Päätöspuussamme niitä kutsutaan järjestelmiksi, joissa on matalan tai korkean teknologian apua. Ne kattavat siis sekä järjestelmät, joissa käytetään piktogrammeja viestintäkansioissa, että järjestelmät, jotka edellyttävät tietotekniikkaa.
Alkaen keskeisestä kysymyksestä siitä, onko henkilöllä pääsy toiminnalliseen suulliseen kieleen, päätöspuu mahdollistaa henkilön kielen ja kognitiivisten kykyjen perusteella sopivimman täydentävän ja vaihtoehtoisen viestintäjärjestelmän (AAC) toteuttamisen.</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Tämä on eleisiin perustuva menetelmä, joka luotiin vuonna 1990 La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Clairière</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-laitoksessa IDD-potilaille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Bruxelles</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Belgia - http://www.laclairiere.be/code/page.php?p=306). 
SESAME-järjestelmä on AAC-työkalu, joka perustuu kuurojen viittomakieleen ja joka on mukautettu IDD-ihmisille. Toisin kuin kuurojen viittomakieli, jolla on oma syntaksi, SESAME käyttää puhutun kielen syntaksia, johon se liittyy aina.
Teoreettinen hypoteesi, johon SESAME-järjestelmä on, että viittomakielijärjestelmän käyttö ei estä suullisen kielen hankkimista, mutta että nämä kaksi viestintätapaa täydentävät toisiaan ja helpottavat viestintää.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SESAMEa</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voidaan käyttää sekä vastaanottavaan että ilmeikkääseen viestintään. Eleet ovat visuaalisia apuvälineitä, jotka tukevat sanallista tuotantoa. Ääntämisongelmien sattuessa he auttavat IDD-henkilöä ymmärtämään, mitä sanotaan. Ne auttavat puhujaa myös ymmärtämään, mitä sanotaan.
Esimerkiksi: lapsi tekee kolmion käsillään edustamaan sanaa "talo"; Käsien liittämisestä muodostettu kolmio edustaa talon kattoa.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33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i-FI" sz="1800" dirty="0" err="1">
                <a:effectLst/>
                <a:latin typeface="Calibri" panose="020F0502020204030204" pitchFamily="34" charset="0"/>
                <a:ea typeface="Calibri" panose="020F0502020204030204" pitchFamily="34" charset="0"/>
                <a:cs typeface="Times New Roman" panose="02020603050405020304" pitchFamily="18" charset="0"/>
              </a:rPr>
              <a:t>Coghamo</a:t>
            </a:r>
            <a:r>
              <a:rPr lang="fi-FI" sz="1800" dirty="0">
                <a:effectLst/>
                <a:latin typeface="Calibri" panose="020F0502020204030204" pitchFamily="34" charset="0"/>
                <a:ea typeface="Calibri" panose="020F0502020204030204" pitchFamily="34" charset="0"/>
                <a:cs typeface="Times New Roman" panose="02020603050405020304" pitchFamily="18" charset="0"/>
              </a:rPr>
              <a:t> on viittomakieli, joka perustuu viittomaranskaan ja jokapäiväisiin eleisiin. 
Koska tämä järjestelmä suunniteltiin alun perin liikuntavammaisille, eleitä on yksinkertaistettu alkuperäisiin merkkeihin verrattuna. 
Järjestelmän on suunnitellut ISAAC-verkoston (International </a:t>
            </a:r>
            <a:r>
              <a:rPr lang="fi-FI" sz="1800" dirty="0" err="1">
                <a:effectLst/>
                <a:latin typeface="Calibri" panose="020F0502020204030204" pitchFamily="34" charset="0"/>
                <a:ea typeface="Calibri" panose="020F0502020204030204" pitchFamily="34" charset="0"/>
                <a:cs typeface="Times New Roman" panose="02020603050405020304" pitchFamily="18" charset="0"/>
              </a:rPr>
              <a:t>Society</a:t>
            </a:r>
            <a:r>
              <a:rPr lang="fi-FI" sz="1800" dirty="0">
                <a:effectLst/>
                <a:latin typeface="Calibri" panose="020F0502020204030204" pitchFamily="34" charset="0"/>
                <a:ea typeface="Calibri" panose="020F0502020204030204" pitchFamily="34" charset="0"/>
                <a:cs typeface="Times New Roman" panose="02020603050405020304" pitchFamily="18" charset="0"/>
              </a:rPr>
              <a:t> for </a:t>
            </a:r>
            <a:r>
              <a:rPr lang="fi-FI" sz="1800" dirty="0" err="1">
                <a:effectLst/>
                <a:latin typeface="Calibri" panose="020F0502020204030204" pitchFamily="34" charset="0"/>
                <a:ea typeface="Calibri" panose="020F0502020204030204" pitchFamily="34" charset="0"/>
                <a:cs typeface="Times New Roman" panose="02020603050405020304" pitchFamily="18" charset="0"/>
              </a:rPr>
              <a:t>Augmentative</a:t>
            </a:r>
            <a:r>
              <a:rPr lang="fi-FI" sz="1800" dirty="0">
                <a:effectLst/>
                <a:latin typeface="Calibri" panose="020F0502020204030204" pitchFamily="34" charset="0"/>
                <a:ea typeface="Calibri" panose="020F0502020204030204" pitchFamily="34" charset="0"/>
                <a:cs typeface="Times New Roman" panose="02020603050405020304" pitchFamily="18" charset="0"/>
              </a:rPr>
              <a:t> and </a:t>
            </a:r>
            <a:r>
              <a:rPr lang="fi-FI" sz="1800" dirty="0" err="1">
                <a:effectLst/>
                <a:latin typeface="Calibri" panose="020F0502020204030204" pitchFamily="34" charset="0"/>
                <a:ea typeface="Calibri" panose="020F0502020204030204" pitchFamily="34" charset="0"/>
                <a:cs typeface="Times New Roman" panose="02020603050405020304" pitchFamily="18" charset="0"/>
              </a:rPr>
              <a:t>Alternative</a:t>
            </a:r>
            <a:r>
              <a:rPr lang="fi-FI" sz="1800" dirty="0">
                <a:effectLst/>
                <a:latin typeface="Calibri" panose="020F0502020204030204" pitchFamily="34" charset="0"/>
                <a:ea typeface="Calibri" panose="020F0502020204030204" pitchFamily="34" charset="0"/>
                <a:cs typeface="Times New Roman" panose="02020603050405020304" pitchFamily="18" charset="0"/>
              </a:rPr>
              <a:t> </a:t>
            </a:r>
            <a:r>
              <a:rPr lang="fi-FI" sz="1800" dirty="0" err="1">
                <a:effectLst/>
                <a:latin typeface="Calibri" panose="020F0502020204030204" pitchFamily="34" charset="0"/>
                <a:ea typeface="Calibri" panose="020F0502020204030204" pitchFamily="34" charset="0"/>
                <a:cs typeface="Times New Roman" panose="02020603050405020304" pitchFamily="18" charset="0"/>
              </a:rPr>
              <a:t>Communication</a:t>
            </a:r>
            <a:r>
              <a:rPr lang="fi-FI" sz="1800" dirty="0">
                <a:effectLst/>
                <a:latin typeface="Calibri" panose="020F0502020204030204" pitchFamily="34" charset="0"/>
                <a:ea typeface="Calibri" panose="020F0502020204030204" pitchFamily="34" charset="0"/>
                <a:cs typeface="Times New Roman" panose="02020603050405020304" pitchFamily="18" charset="0"/>
              </a:rPr>
              <a:t>) ranskankielinen osasto. 
</a:t>
            </a:r>
            <a:r>
              <a:rPr lang="fi-FI" sz="1800" dirty="0" err="1">
                <a:effectLst/>
                <a:latin typeface="Calibri" panose="020F0502020204030204" pitchFamily="34" charset="0"/>
                <a:ea typeface="Calibri" panose="020F0502020204030204" pitchFamily="34" charset="0"/>
                <a:cs typeface="Times New Roman" panose="02020603050405020304" pitchFamily="18" charset="0"/>
              </a:rPr>
              <a:t>Coghamo</a:t>
            </a:r>
            <a:r>
              <a:rPr lang="fi-FI" sz="1800" dirty="0">
                <a:effectLst/>
                <a:latin typeface="Calibri" panose="020F0502020204030204" pitchFamily="34" charset="0"/>
                <a:ea typeface="Calibri" panose="020F0502020204030204" pitchFamily="34" charset="0"/>
                <a:cs typeface="Times New Roman" panose="02020603050405020304" pitchFamily="18" charset="0"/>
              </a:rPr>
              <a:t>-sanasto koostuu 440 perussanasta, jotka on suunniteltu vastaamaan motoristen ja viestintävammaisten ihmisten olennaisia tarpeita. Jokainen ele esitetään piirustuksena tai videona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1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Makaton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-ohjelma kehitettiin 1970-luvun alussa Margaret Walker,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Kathy</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Jonhston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ja Tony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Cornforth</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Tavoitteena oli vastata oppimis- ja viestintävaikeuksista kärsivien lasten ja aikuisten viestintätarpeisiin. Tämä viestintä- ja kielitukiohjelma koostuu seuraavista osista: puheen, viittomamerkkien ja/tai piktogrammien kanssa käytettävä toiminnallinen sanasto
Merkit ja piktogrammit edustavat joukkoa käsitteitä, joita tarvitaan viestintään. Kuten kahdessa aiemmassa järjestelmässä (SESAME ja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Coghamo</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visuaalisen esityksen tarkoituksena on parantaa erityistarpeita omaavan henkilön ymmärrystä ja ilmaisua.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Makaton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-järjestelmä ehdottaa lapsille perussanaston oppimista, joka on rakennettu kahdeksaan progressiiviseen tasoon, joita voidaan rikastuttaa lapsen edetessä ja eri teemojen mukaan.
Viestintä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Makatonin</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kanssa käyttää puhuttua kieltä mahdollisuuksien mukaan yhdistettynä tärkeimpiin sanoihin liittyviin merkkeihin. Käytetyt merkit on johdettu viittomakielestä, ja kielioppi on pikemminkin puhuttu kieli kuin viittomakieli.
Sormella osoittelevia piktogrammeja on saatavilla myös silloin, kun lapsen motoriset rajoitukset estävät viittomisen.
</a:t>
            </a:r>
            <a:r>
              <a:rPr lang="fi-FI" sz="1800" kern="100" dirty="0" err="1">
                <a:effectLst/>
                <a:latin typeface="Calibri" panose="020F0502020204030204" pitchFamily="34" charset="0"/>
                <a:ea typeface="Calibri" panose="020F0502020204030204" pitchFamily="34" charset="0"/>
                <a:cs typeface="Times New Roman" panose="02020603050405020304" pitchFamily="18" charset="0"/>
              </a:rPr>
              <a:t>Makatonia</a:t>
            </a:r>
            <a:r>
              <a:rPr lang="fi-FI" sz="1800" kern="100" dirty="0">
                <a:effectLst/>
                <a:latin typeface="Calibri" panose="020F0502020204030204" pitchFamily="34" charset="0"/>
                <a:ea typeface="Calibri" panose="020F0502020204030204" pitchFamily="34" charset="0"/>
                <a:cs typeface="Times New Roman" panose="02020603050405020304" pitchFamily="18" charset="0"/>
              </a:rPr>
              <a:t> käytetään yleensä ihmisillä, joiden artikulaatio-ongelmat tekevät niistä vaikeita tai mahdottomia ymmärtää (esimerkiksi lapset, joilla on aivohalvaus tai Downin oireyhtymä) tai ei-sanallisten autististen ihmisten kanssa.</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fi-FI"/>
              <a:t>COM-IN KA220-VET-9A87A6EF © is licenced under CC BY-NC-SA 4.0.</a:t>
            </a:r>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fi-FI"/>
              <a:t>COM-IN KA220-VET-9A87A6EF © is licenced under CC BY-NC-SA 4.0.</a:t>
            </a:r>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5.pn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5.png"/><Relationship Id="rId7" Type="http://schemas.openxmlformats.org/officeDocument/2006/relationships/diagramQuickStyle" Target="../diagrams/quickStyle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5.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5.png"/><Relationship Id="rId7" Type="http://schemas.openxmlformats.org/officeDocument/2006/relationships/diagramQuickStyle" Target="../diagrams/quickStyle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5.png"/><Relationship Id="rId7" Type="http://schemas.openxmlformats.org/officeDocument/2006/relationships/diagramQuickStyle" Target="../diagrams/quickStyle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1.png"/><Relationship Id="rId9"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5.png"/><Relationship Id="rId7"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png"/><Relationship Id="rId9"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5.png"/><Relationship Id="rId7" Type="http://schemas.openxmlformats.org/officeDocument/2006/relationships/diagramQuickStyle" Target="../diagrams/quickStyl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1.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5.png"/><Relationship Id="rId7" Type="http://schemas.openxmlformats.org/officeDocument/2006/relationships/diagramQuickStyle" Target="../diagrams/quickStyle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10" Type="http://schemas.openxmlformats.org/officeDocument/2006/relationships/image" Target="../media/image13.png"/><Relationship Id="rId4" Type="http://schemas.openxmlformats.org/officeDocument/2006/relationships/image" Target="../media/image1.png"/><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17.svg"/><Relationship Id="rId3" Type="http://schemas.openxmlformats.org/officeDocument/2006/relationships/image" Target="../media/image5.png"/><Relationship Id="rId7" Type="http://schemas.openxmlformats.org/officeDocument/2006/relationships/diagramData" Target="../diagrams/data12.xml"/><Relationship Id="rId12"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diagramDrawing" Target="../diagrams/drawing12.xml"/><Relationship Id="rId5" Type="http://schemas.openxmlformats.org/officeDocument/2006/relationships/image" Target="../media/image14.png"/><Relationship Id="rId10" Type="http://schemas.openxmlformats.org/officeDocument/2006/relationships/diagramColors" Target="../diagrams/colors12.xml"/><Relationship Id="rId4" Type="http://schemas.openxmlformats.org/officeDocument/2006/relationships/image" Target="../media/image1.png"/><Relationship Id="rId9"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hyperlink" Target="https://www.pexels.com/photo/night-street-car-audi-2590/" TargetMode="External"/><Relationship Id="rId3" Type="http://schemas.openxmlformats.org/officeDocument/2006/relationships/image" Target="../media/image5.png"/><Relationship Id="rId7"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hyperlink" Target="http://www.laclairiere.be/code/page.php?p=306" TargetMode="External"/><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5.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spcBef>
                <a:spcPts val="0"/>
              </a:spcBef>
              <a:buClr>
                <a:srgbClr val="674EA7"/>
              </a:buClr>
              <a:buSzPts val="6000"/>
            </a:pPr>
            <a:r>
              <a:rPr lang="en-US" sz="3600" b="1">
                <a:solidFill>
                  <a:srgbClr val="674EA7"/>
                </a:solidFill>
                <a:latin typeface="Calibri"/>
                <a:ea typeface="Calibri"/>
                <a:cs typeface="Calibri"/>
                <a:sym typeface="Calibri"/>
              </a:rPr>
              <a:t>Moduuli 6 
Monimutkaiset viestintävälineet</a:t>
            </a:r>
            <a:endParaRPr sz="1100"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lvl="0" algn="ctr"/>
            <a:r>
              <a:rPr lang="fi-FI" sz="1800" dirty="0">
                <a:solidFill>
                  <a:schemeClr val="dk1"/>
                </a:solidFill>
                <a:latin typeface="Calibri"/>
                <a:ea typeface="Calibri"/>
                <a:cs typeface="Calibri"/>
                <a:sym typeface="Calibri"/>
              </a:rPr>
              <a:t>Vammaisalan ammattilaisille tarkoitettu koulutus, jolla tuetaan 
vuorovaikutustaitoja</a:t>
            </a:r>
            <a:endParaRPr sz="1800" b="0" i="0" u="none" strike="noStrike" cap="none" dirty="0">
              <a:solidFill>
                <a:schemeClr val="dk1"/>
              </a:solidFill>
              <a:latin typeface="Arial"/>
              <a:ea typeface="Arial"/>
              <a:cs typeface="Arial"/>
              <a:sym typeface="Arial"/>
            </a:endParaRPr>
          </a:p>
        </p:txBody>
      </p:sp>
      <p:sp>
        <p:nvSpPr>
          <p:cNvPr id="2" name="Alatunnisteen paikkamerkki 1">
            <a:extLst>
              <a:ext uri="{FF2B5EF4-FFF2-40B4-BE49-F238E27FC236}">
                <a16:creationId xmlns:a16="http://schemas.microsoft.com/office/drawing/2014/main" id="{B2CB71FF-989D-31AD-5307-B6F08AA4FAF8}"/>
              </a:ext>
            </a:extLst>
          </p:cNvPr>
          <p:cNvSpPr>
            <a:spLocks noGrp="1"/>
          </p:cNvSpPr>
          <p:nvPr>
            <p:ph type="ftr" idx="11"/>
          </p:nvPr>
        </p:nvSpPr>
        <p:spPr>
          <a:xfrm>
            <a:off x="6759245" y="6245352"/>
            <a:ext cx="4635520" cy="365125"/>
          </a:xfrm>
        </p:spPr>
        <p:txBody>
          <a:bodyPr/>
          <a:lstStyle/>
          <a:p>
            <a:r>
              <a:rPr lang="fi-FI" dirty="0"/>
              <a:t>COM-IN KA220-VET-9A87A6EF © is </a:t>
            </a:r>
            <a:r>
              <a:rPr lang="fi-FI" dirty="0" err="1"/>
              <a:t>licenced</a:t>
            </a:r>
            <a:r>
              <a:rPr lang="fi-FI" dirty="0"/>
              <a:t> </a:t>
            </a:r>
            <a:r>
              <a:rPr lang="fi-FI" dirty="0" err="1"/>
              <a:t>under</a:t>
            </a:r>
            <a:r>
              <a:rPr lang="fi-FI" dirty="0"/>
              <a:t> CC BY-NC-SA 4.0.</a:t>
            </a:r>
          </a:p>
        </p:txBody>
      </p:sp>
      <p:pic>
        <p:nvPicPr>
          <p:cNvPr id="3" name="Kuva 2">
            <a:extLst>
              <a:ext uri="{FF2B5EF4-FFF2-40B4-BE49-F238E27FC236}">
                <a16:creationId xmlns:a16="http://schemas.microsoft.com/office/drawing/2014/main" id="{5A94B76B-8D68-FF22-AB53-96B1B64E9636}"/>
              </a:ext>
            </a:extLst>
          </p:cNvPr>
          <p:cNvPicPr>
            <a:picLocks noChangeAspect="1"/>
          </p:cNvPicPr>
          <p:nvPr/>
        </p:nvPicPr>
        <p:blipFill>
          <a:blip r:embed="rId4"/>
          <a:stretch>
            <a:fillRect/>
          </a:stretch>
        </p:blipFill>
        <p:spPr>
          <a:xfrm>
            <a:off x="440745" y="5251535"/>
            <a:ext cx="1145768" cy="11763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6.1.3 Piktogrammeihin perustuvat viestinnän tukijärjestelmät – matalan teknologian apu</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57123335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53695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312590896"/>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492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Piktogrammeihin perustuvat viestinnän tukijärjestelmät – huipputekninen apu</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4228920286"/>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0897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229866907"/>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7173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6.1.4 Mikä on etusijalla sanastoa ja symboleja valittaessa?</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6A4153A9-CD88-BA3E-552F-4B75285EDD72}"/>
              </a:ext>
            </a:extLst>
          </p:cNvPr>
          <p:cNvGraphicFramePr/>
          <p:nvPr>
            <p:extLst>
              <p:ext uri="{D42A27DB-BD31-4B8C-83A1-F6EECF244321}">
                <p14:modId xmlns:p14="http://schemas.microsoft.com/office/powerpoint/2010/main" val="293069001"/>
              </p:ext>
            </p:extLst>
          </p:nvPr>
        </p:nvGraphicFramePr>
        <p:xfrm>
          <a:off x="3230731" y="1876044"/>
          <a:ext cx="8093307" cy="4551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ZoneTexte 6">
            <a:extLst>
              <a:ext uri="{FF2B5EF4-FFF2-40B4-BE49-F238E27FC236}">
                <a16:creationId xmlns:a16="http://schemas.microsoft.com/office/drawing/2014/main" id="{93F507A5-36E6-A9B2-BC5B-12C2F8C5E6D2}"/>
              </a:ext>
            </a:extLst>
          </p:cNvPr>
          <p:cNvSpPr txBox="1"/>
          <p:nvPr/>
        </p:nvSpPr>
        <p:spPr>
          <a:xfrm>
            <a:off x="715559" y="2778576"/>
            <a:ext cx="4212255" cy="2428293"/>
          </a:xfrm>
          <a:prstGeom prst="rect">
            <a:avLst/>
          </a:prstGeom>
          <a:noFill/>
        </p:spPr>
        <p:txBody>
          <a:bodyPr wrap="square" rtlCol="0">
            <a:spAutoFit/>
          </a:bodyPr>
          <a:lstStyle/>
          <a:p>
            <a:pPr>
              <a:lnSpc>
                <a:spcPct val="120000"/>
              </a:lnSpc>
              <a:spcBef>
                <a:spcPts val="600"/>
              </a:spcBef>
            </a:pPr>
            <a:r>
              <a:rPr lang="fi-FI" sz="2000"/>
              <a:t>Vakavat tai syvälliset IDD-ihmiset eivät pysty luomaan omaa sanastoaan
⇓
He tyytyvät muiden valitsemaan sanastoon</a:t>
            </a:r>
            <a:endParaRPr lang="fr-FR" sz="2000" dirty="0"/>
          </a:p>
        </p:txBody>
      </p:sp>
    </p:spTree>
    <p:extLst>
      <p:ext uri="{BB962C8B-B14F-4D97-AF65-F5344CB8AC3E}">
        <p14:creationId xmlns:p14="http://schemas.microsoft.com/office/powerpoint/2010/main" val="7195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2" name="Diagramme 1">
            <a:extLst>
              <a:ext uri="{FF2B5EF4-FFF2-40B4-BE49-F238E27FC236}">
                <a16:creationId xmlns:a16="http://schemas.microsoft.com/office/drawing/2014/main" id="{F8107918-DB74-DA8E-FA0C-5111BBC82C51}"/>
              </a:ext>
            </a:extLst>
          </p:cNvPr>
          <p:cNvGraphicFramePr/>
          <p:nvPr>
            <p:extLst>
              <p:ext uri="{D42A27DB-BD31-4B8C-83A1-F6EECF244321}">
                <p14:modId xmlns:p14="http://schemas.microsoft.com/office/powerpoint/2010/main" val="1607124029"/>
              </p:ext>
            </p:extLst>
          </p:nvPr>
        </p:nvGraphicFramePr>
        <p:xfrm>
          <a:off x="1870750" y="1140378"/>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ZoneTexte 2">
            <a:extLst>
              <a:ext uri="{FF2B5EF4-FFF2-40B4-BE49-F238E27FC236}">
                <a16:creationId xmlns:a16="http://schemas.microsoft.com/office/drawing/2014/main" id="{5D332959-900D-751E-BC9C-EE24F0B3F8D0}"/>
              </a:ext>
            </a:extLst>
          </p:cNvPr>
          <p:cNvSpPr txBox="1"/>
          <p:nvPr/>
        </p:nvSpPr>
        <p:spPr>
          <a:xfrm>
            <a:off x="2193250" y="2263698"/>
            <a:ext cx="3159839" cy="369332"/>
          </a:xfrm>
          <a:prstGeom prst="rect">
            <a:avLst/>
          </a:prstGeom>
          <a:noFill/>
        </p:spPr>
        <p:txBody>
          <a:bodyPr wrap="none" rtlCol="0">
            <a:spAutoFit/>
          </a:bodyPr>
          <a:lstStyle/>
          <a:p>
            <a:r>
              <a:rPr lang="fr-FR" sz="1800">
                <a:solidFill>
                  <a:schemeClr val="tx2">
                    <a:lumMod val="50000"/>
                  </a:schemeClr>
                </a:solidFill>
              </a:rPr>
              <a:t>Perustarpeiden ilmaiseminen</a:t>
            </a:r>
            <a:endParaRPr lang="fr-FR" sz="1800" dirty="0">
              <a:solidFill>
                <a:schemeClr val="tx2">
                  <a:lumMod val="50000"/>
                </a:schemeClr>
              </a:solidFill>
            </a:endParaRPr>
          </a:p>
        </p:txBody>
      </p:sp>
      <p:sp>
        <p:nvSpPr>
          <p:cNvPr id="4" name="ZoneTexte 3">
            <a:extLst>
              <a:ext uri="{FF2B5EF4-FFF2-40B4-BE49-F238E27FC236}">
                <a16:creationId xmlns:a16="http://schemas.microsoft.com/office/drawing/2014/main" id="{F8DFC777-0BF7-CDC6-EF38-9003A2B77FFB}"/>
              </a:ext>
            </a:extLst>
          </p:cNvPr>
          <p:cNvSpPr txBox="1"/>
          <p:nvPr/>
        </p:nvSpPr>
        <p:spPr>
          <a:xfrm>
            <a:off x="6096000" y="2263698"/>
            <a:ext cx="4225250" cy="369332"/>
          </a:xfrm>
          <a:prstGeom prst="rect">
            <a:avLst/>
          </a:prstGeom>
          <a:noFill/>
        </p:spPr>
        <p:txBody>
          <a:bodyPr wrap="square" rtlCol="0">
            <a:spAutoFit/>
          </a:bodyPr>
          <a:lstStyle/>
          <a:p>
            <a:r>
              <a:rPr lang="fr-FR" sz="1800">
                <a:solidFill>
                  <a:schemeClr val="tx2">
                    <a:lumMod val="50000"/>
                  </a:schemeClr>
                </a:solidFill>
              </a:rPr>
              <a:t>Toiminnalliset tarpeet erityistilanteessa</a:t>
            </a:r>
            <a:endParaRPr lang="fr-FR" sz="1800" dirty="0">
              <a:solidFill>
                <a:schemeClr val="tx2">
                  <a:lumMod val="50000"/>
                </a:schemeClr>
              </a:solidFill>
            </a:endParaRPr>
          </a:p>
        </p:txBody>
      </p:sp>
    </p:spTree>
    <p:extLst>
      <p:ext uri="{BB962C8B-B14F-4D97-AF65-F5344CB8AC3E}">
        <p14:creationId xmlns:p14="http://schemas.microsoft.com/office/powerpoint/2010/main" val="1792636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85"/>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6.1.5 Kuinka valita sopiva visuaalinen tuki ?</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3" name="Diagramme 2">
            <a:extLst>
              <a:ext uri="{FF2B5EF4-FFF2-40B4-BE49-F238E27FC236}">
                <a16:creationId xmlns:a16="http://schemas.microsoft.com/office/drawing/2014/main" id="{2F81E9D3-65FB-C524-1FFE-27562CCA3575}"/>
              </a:ext>
            </a:extLst>
          </p:cNvPr>
          <p:cNvGraphicFramePr/>
          <p:nvPr>
            <p:extLst>
              <p:ext uri="{D42A27DB-BD31-4B8C-83A1-F6EECF244321}">
                <p14:modId xmlns:p14="http://schemas.microsoft.com/office/powerpoint/2010/main" val="2988759087"/>
              </p:ext>
            </p:extLst>
          </p:nvPr>
        </p:nvGraphicFramePr>
        <p:xfrm>
          <a:off x="1753496" y="1454390"/>
          <a:ext cx="9638690" cy="51557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753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4" name="Diagramme 3">
            <a:extLst>
              <a:ext uri="{FF2B5EF4-FFF2-40B4-BE49-F238E27FC236}">
                <a16:creationId xmlns:a16="http://schemas.microsoft.com/office/drawing/2014/main" id="{14DC81B9-24D8-62F9-9D47-03B66EBE5789}"/>
              </a:ext>
            </a:extLst>
          </p:cNvPr>
          <p:cNvGraphicFramePr/>
          <p:nvPr>
            <p:extLst>
              <p:ext uri="{D42A27DB-BD31-4B8C-83A1-F6EECF244321}">
                <p14:modId xmlns:p14="http://schemas.microsoft.com/office/powerpoint/2010/main" val="1329858132"/>
              </p:ext>
            </p:extLst>
          </p:nvPr>
        </p:nvGraphicFramePr>
        <p:xfrm>
          <a:off x="-185360" y="1008927"/>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a droite 4">
            <a:extLst>
              <a:ext uri="{FF2B5EF4-FFF2-40B4-BE49-F238E27FC236}">
                <a16:creationId xmlns:a16="http://schemas.microsoft.com/office/drawing/2014/main" id="{531725C5-D1EE-A543-8B53-6E3E92EA5E72}"/>
              </a:ext>
            </a:extLst>
          </p:cNvPr>
          <p:cNvSpPr/>
          <p:nvPr/>
        </p:nvSpPr>
        <p:spPr>
          <a:xfrm>
            <a:off x="6545766" y="3365080"/>
            <a:ext cx="978408" cy="484632"/>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plastique, bouteille, réfrigérateur, électroménager&#10;&#10;Description générée automatiquement">
            <a:extLst>
              <a:ext uri="{FF2B5EF4-FFF2-40B4-BE49-F238E27FC236}">
                <a16:creationId xmlns:a16="http://schemas.microsoft.com/office/drawing/2014/main" id="{E9E09CF5-0742-0181-F6EC-6B065360B4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3335" y="1490145"/>
            <a:ext cx="1625479" cy="1573044"/>
          </a:xfrm>
          <a:prstGeom prst="rect">
            <a:avLst/>
          </a:prstGeom>
        </p:spPr>
      </p:pic>
      <p:sp>
        <p:nvSpPr>
          <p:cNvPr id="7" name="ZoneTexte 6">
            <a:extLst>
              <a:ext uri="{FF2B5EF4-FFF2-40B4-BE49-F238E27FC236}">
                <a16:creationId xmlns:a16="http://schemas.microsoft.com/office/drawing/2014/main" id="{3843D949-9AAF-7434-F791-631D3FB7538D}"/>
              </a:ext>
            </a:extLst>
          </p:cNvPr>
          <p:cNvSpPr txBox="1"/>
          <p:nvPr/>
        </p:nvSpPr>
        <p:spPr>
          <a:xfrm>
            <a:off x="10314878" y="1918010"/>
            <a:ext cx="1274708" cy="369332"/>
          </a:xfrm>
          <a:prstGeom prst="rect">
            <a:avLst/>
          </a:prstGeom>
          <a:noFill/>
        </p:spPr>
        <p:txBody>
          <a:bodyPr wrap="none" rtlCol="0">
            <a:spAutoFit/>
          </a:bodyPr>
          <a:lstStyle/>
          <a:p>
            <a:r>
              <a:rPr lang="fr-FR" sz="1800" b="1" dirty="0">
                <a:solidFill>
                  <a:schemeClr val="tx2">
                    <a:lumMod val="50000"/>
                  </a:schemeClr>
                </a:solidFill>
              </a:rPr>
              <a:t>ComFor-2</a:t>
            </a:r>
          </a:p>
        </p:txBody>
      </p:sp>
      <p:sp>
        <p:nvSpPr>
          <p:cNvPr id="8" name="ZoneTexte 7">
            <a:extLst>
              <a:ext uri="{FF2B5EF4-FFF2-40B4-BE49-F238E27FC236}">
                <a16:creationId xmlns:a16="http://schemas.microsoft.com/office/drawing/2014/main" id="{67112B6B-D2AF-86BD-E86D-0FD2EC9900A9}"/>
              </a:ext>
            </a:extLst>
          </p:cNvPr>
          <p:cNvSpPr txBox="1"/>
          <p:nvPr/>
        </p:nvSpPr>
        <p:spPr>
          <a:xfrm>
            <a:off x="7765548" y="3513684"/>
            <a:ext cx="4153708" cy="2542491"/>
          </a:xfrm>
          <a:prstGeom prst="rect">
            <a:avLst/>
          </a:prstGeom>
          <a:noFill/>
        </p:spPr>
        <p:txBody>
          <a:bodyPr wrap="square" rtlCol="0">
            <a:spAutoFit/>
          </a:bodyPr>
          <a:lstStyle/>
          <a:p>
            <a:pPr marL="342900" lvl="0" indent="-342900">
              <a:lnSpc>
                <a:spcPct val="120000"/>
              </a:lnSpc>
              <a:spcBef>
                <a:spcPts val="600"/>
              </a:spcBef>
              <a:buFont typeface="Calibri" panose="020F0502020204030204" pitchFamily="34" charset="0"/>
              <a:buChar char="-"/>
            </a:pPr>
            <a:r>
              <a:rPr lang="fi-FI" sz="1800" kern="100">
                <a:solidFill>
                  <a:srgbClr val="202124"/>
                </a:solidFill>
                <a:latin typeface="+mn-lt"/>
                <a:ea typeface="Calibri" panose="020F0502020204030204" pitchFamily="34" charset="0"/>
                <a:cs typeface="Times New Roman" panose="02020603050405020304" pitchFamily="18" charset="0"/>
              </a:rPr>
              <a:t>antaa mahdollisuuden ehdottaa tarkkoja suosituksia visuaalisten apuvälineiden avulla tapahtuvan viestinnän harkitsemiseksi,
arvioida nykyisiä ja edustavia tasoja.
 (Verpoorten et ai., 2012)</a:t>
            </a:r>
            <a:endParaRPr lang="fr-FR" dirty="0">
              <a:latin typeface="+mn-lt"/>
            </a:endParaRPr>
          </a:p>
        </p:txBody>
      </p:sp>
    </p:spTree>
    <p:extLst>
      <p:ext uri="{BB962C8B-B14F-4D97-AF65-F5344CB8AC3E}">
        <p14:creationId xmlns:p14="http://schemas.microsoft.com/office/powerpoint/2010/main" val="68183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pic>
        <p:nvPicPr>
          <p:cNvPr id="4098" name="Picture 2" descr="Biberon avec double poignées en plastique - Areu Bébé">
            <a:extLst>
              <a:ext uri="{FF2B5EF4-FFF2-40B4-BE49-F238E27FC236}">
                <a16:creationId xmlns:a16="http://schemas.microsoft.com/office/drawing/2014/main" id="{CF34E68D-BF38-DF63-7571-F56B34DBB3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75" y="1596481"/>
            <a:ext cx="1983059" cy="198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beron avec double poignées en plastique - Areu Bébé">
            <a:extLst>
              <a:ext uri="{FF2B5EF4-FFF2-40B4-BE49-F238E27FC236}">
                <a16:creationId xmlns:a16="http://schemas.microsoft.com/office/drawing/2014/main" id="{6EE5404F-350B-3982-5B01-3B5C4D1D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4857" y="1660911"/>
            <a:ext cx="1768089" cy="1768089"/>
          </a:xfrm>
          <a:prstGeom prst="rect">
            <a:avLst/>
          </a:prstGeom>
          <a:solidFill>
            <a:srgbClr val="FFFFFF">
              <a:shade val="85000"/>
            </a:srgbClr>
          </a:solidFill>
          <a:ln w="12700"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 name="Groupe 23">
            <a:extLst>
              <a:ext uri="{FF2B5EF4-FFF2-40B4-BE49-F238E27FC236}">
                <a16:creationId xmlns:a16="http://schemas.microsoft.com/office/drawing/2014/main" id="{966CC9DC-BCCD-3179-65A3-586327F27025}"/>
              </a:ext>
            </a:extLst>
          </p:cNvPr>
          <p:cNvGrpSpPr/>
          <p:nvPr/>
        </p:nvGrpSpPr>
        <p:grpSpPr>
          <a:xfrm>
            <a:off x="6666569" y="1660909"/>
            <a:ext cx="1768089" cy="1768090"/>
            <a:chOff x="6666569" y="1660909"/>
            <a:chExt cx="1768089" cy="1768090"/>
          </a:xfrm>
        </p:grpSpPr>
        <p:pic>
          <p:nvPicPr>
            <p:cNvPr id="14" name="Image 13">
              <a:extLst>
                <a:ext uri="{FF2B5EF4-FFF2-40B4-BE49-F238E27FC236}">
                  <a16:creationId xmlns:a16="http://schemas.microsoft.com/office/drawing/2014/main" id="{CBED0CE9-D192-578B-1D88-38E306C1ACFF}"/>
                </a:ext>
              </a:extLst>
            </p:cNvPr>
            <p:cNvPicPr>
              <a:picLocks noChangeAspect="1"/>
            </p:cNvPicPr>
            <p:nvPr/>
          </p:nvPicPr>
          <p:blipFill>
            <a:blip r:embed="rId6"/>
            <a:stretch>
              <a:fillRect/>
            </a:stretch>
          </p:blipFill>
          <p:spPr>
            <a:xfrm>
              <a:off x="7243995" y="1771600"/>
              <a:ext cx="653156" cy="1546708"/>
            </a:xfrm>
            <a:prstGeom prst="rect">
              <a:avLst/>
            </a:prstGeom>
          </p:spPr>
        </p:pic>
        <p:sp>
          <p:nvSpPr>
            <p:cNvPr id="15" name="Rectangle 14">
              <a:extLst>
                <a:ext uri="{FF2B5EF4-FFF2-40B4-BE49-F238E27FC236}">
                  <a16:creationId xmlns:a16="http://schemas.microsoft.com/office/drawing/2014/main" id="{CDC9E29F-F1C1-BCB7-4B2C-653F4E697F2F}"/>
                </a:ext>
              </a:extLst>
            </p:cNvPr>
            <p:cNvSpPr/>
            <p:nvPr/>
          </p:nvSpPr>
          <p:spPr>
            <a:xfrm>
              <a:off x="6666569" y="1660909"/>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7" name="Diagramme 16">
            <a:extLst>
              <a:ext uri="{FF2B5EF4-FFF2-40B4-BE49-F238E27FC236}">
                <a16:creationId xmlns:a16="http://schemas.microsoft.com/office/drawing/2014/main" id="{26C69433-865B-120A-3CAD-961EA553C862}"/>
              </a:ext>
            </a:extLst>
          </p:cNvPr>
          <p:cNvGraphicFramePr/>
          <p:nvPr>
            <p:extLst>
              <p:ext uri="{D42A27DB-BD31-4B8C-83A1-F6EECF244321}">
                <p14:modId xmlns:p14="http://schemas.microsoft.com/office/powerpoint/2010/main" val="1014499711"/>
              </p:ext>
            </p:extLst>
          </p:nvPr>
        </p:nvGraphicFramePr>
        <p:xfrm>
          <a:off x="488175" y="1968585"/>
          <a:ext cx="11215649" cy="45552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3" name="Groupe 22">
            <a:extLst>
              <a:ext uri="{FF2B5EF4-FFF2-40B4-BE49-F238E27FC236}">
                <a16:creationId xmlns:a16="http://schemas.microsoft.com/office/drawing/2014/main" id="{9A19FFE8-3F83-1B86-B604-FDC013F3434F}"/>
              </a:ext>
            </a:extLst>
          </p:cNvPr>
          <p:cNvGrpSpPr/>
          <p:nvPr/>
        </p:nvGrpSpPr>
        <p:grpSpPr>
          <a:xfrm>
            <a:off x="9658502" y="1630794"/>
            <a:ext cx="1768089" cy="1768090"/>
            <a:chOff x="9658502" y="1630794"/>
            <a:chExt cx="1768089" cy="1768090"/>
          </a:xfrm>
        </p:grpSpPr>
        <p:pic>
          <p:nvPicPr>
            <p:cNvPr id="16" name="Image 15" descr="Tasse à frappé contour">
              <a:extLst>
                <a:ext uri="{FF2B5EF4-FFF2-40B4-BE49-F238E27FC236}">
                  <a16:creationId xmlns:a16="http://schemas.microsoft.com/office/drawing/2014/main" id="{5E291647-4C6A-083A-707A-04C990FF6A3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9844617" y="1777996"/>
              <a:ext cx="1491814" cy="1491814"/>
            </a:xfrm>
            <a:prstGeom prst="rect">
              <a:avLst/>
            </a:prstGeom>
          </p:spPr>
        </p:pic>
        <p:sp>
          <p:nvSpPr>
            <p:cNvPr id="18" name="Rectangle 17">
              <a:extLst>
                <a:ext uri="{FF2B5EF4-FFF2-40B4-BE49-F238E27FC236}">
                  <a16:creationId xmlns:a16="http://schemas.microsoft.com/office/drawing/2014/main" id="{00131232-D879-5AC4-CE8B-41B05689CC02}"/>
                </a:ext>
              </a:extLst>
            </p:cNvPr>
            <p:cNvSpPr/>
            <p:nvPr/>
          </p:nvSpPr>
          <p:spPr>
            <a:xfrm>
              <a:off x="9658502" y="1630794"/>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ZoneTexte 18">
            <a:extLst>
              <a:ext uri="{FF2B5EF4-FFF2-40B4-BE49-F238E27FC236}">
                <a16:creationId xmlns:a16="http://schemas.microsoft.com/office/drawing/2014/main" id="{D9D37FB3-B064-4C44-4C3A-D05C218B39A5}"/>
              </a:ext>
            </a:extLst>
          </p:cNvPr>
          <p:cNvSpPr txBox="1"/>
          <p:nvPr/>
        </p:nvSpPr>
        <p:spPr>
          <a:xfrm>
            <a:off x="404350" y="5261519"/>
            <a:ext cx="2182733" cy="400110"/>
          </a:xfrm>
          <a:prstGeom prst="rect">
            <a:avLst/>
          </a:prstGeom>
          <a:noFill/>
        </p:spPr>
        <p:txBody>
          <a:bodyPr wrap="square" rtlCol="0">
            <a:spAutoFit/>
          </a:bodyPr>
          <a:lstStyle/>
          <a:p>
            <a:pPr algn="ctr"/>
            <a:r>
              <a:rPr lang="en-GB" sz="2000" dirty="0"/>
              <a:t>Oma </a:t>
            </a:r>
            <a:r>
              <a:rPr lang="en-GB" sz="2000" dirty="0" err="1"/>
              <a:t>tuttipullo</a:t>
            </a:r>
            <a:endParaRPr lang="en-GB" sz="2000" dirty="0"/>
          </a:p>
        </p:txBody>
      </p:sp>
      <p:sp>
        <p:nvSpPr>
          <p:cNvPr id="20" name="ZoneTexte 19">
            <a:extLst>
              <a:ext uri="{FF2B5EF4-FFF2-40B4-BE49-F238E27FC236}">
                <a16:creationId xmlns:a16="http://schemas.microsoft.com/office/drawing/2014/main" id="{3743CE0C-5FC1-00F5-8A6D-BBA23A99AC0F}"/>
              </a:ext>
            </a:extLst>
          </p:cNvPr>
          <p:cNvSpPr txBox="1"/>
          <p:nvPr/>
        </p:nvSpPr>
        <p:spPr>
          <a:xfrm>
            <a:off x="3477534" y="5261519"/>
            <a:ext cx="2182733" cy="400110"/>
          </a:xfrm>
          <a:prstGeom prst="rect">
            <a:avLst/>
          </a:prstGeom>
          <a:noFill/>
        </p:spPr>
        <p:txBody>
          <a:bodyPr wrap="square" rtlCol="0">
            <a:spAutoFit/>
          </a:bodyPr>
          <a:lstStyle/>
          <a:p>
            <a:pPr algn="ctr"/>
            <a:r>
              <a:rPr lang="en-GB" sz="2000" dirty="0"/>
              <a:t>Kuva </a:t>
            </a:r>
            <a:r>
              <a:rPr lang="en-GB" sz="2000" dirty="0" err="1"/>
              <a:t>tuttipullosta</a:t>
            </a:r>
            <a:endParaRPr lang="en-GB" sz="2000" dirty="0"/>
          </a:p>
        </p:txBody>
      </p:sp>
      <p:sp>
        <p:nvSpPr>
          <p:cNvPr id="21" name="ZoneTexte 20">
            <a:extLst>
              <a:ext uri="{FF2B5EF4-FFF2-40B4-BE49-F238E27FC236}">
                <a16:creationId xmlns:a16="http://schemas.microsoft.com/office/drawing/2014/main" id="{F43BC203-321B-CD26-0BED-F22C85B4F63A}"/>
              </a:ext>
            </a:extLst>
          </p:cNvPr>
          <p:cNvSpPr txBox="1"/>
          <p:nvPr/>
        </p:nvSpPr>
        <p:spPr>
          <a:xfrm>
            <a:off x="6550718" y="5261519"/>
            <a:ext cx="2182733" cy="707886"/>
          </a:xfrm>
          <a:prstGeom prst="rect">
            <a:avLst/>
          </a:prstGeom>
          <a:noFill/>
        </p:spPr>
        <p:txBody>
          <a:bodyPr wrap="square" rtlCol="0">
            <a:spAutoFit/>
          </a:bodyPr>
          <a:lstStyle/>
          <a:p>
            <a:pPr algn="ctr"/>
            <a:r>
              <a:rPr lang="en-GB" sz="2000" dirty="0" err="1"/>
              <a:t>Piirustus</a:t>
            </a:r>
            <a:r>
              <a:rPr lang="en-GB" sz="2000" dirty="0"/>
              <a:t> </a:t>
            </a:r>
            <a:r>
              <a:rPr lang="en-GB" sz="2000" dirty="0" err="1"/>
              <a:t>tuttipullosta</a:t>
            </a:r>
            <a:endParaRPr lang="en-GB" sz="2000" dirty="0"/>
          </a:p>
        </p:txBody>
      </p:sp>
      <p:sp>
        <p:nvSpPr>
          <p:cNvPr id="22" name="ZoneTexte 21">
            <a:extLst>
              <a:ext uri="{FF2B5EF4-FFF2-40B4-BE49-F238E27FC236}">
                <a16:creationId xmlns:a16="http://schemas.microsoft.com/office/drawing/2014/main" id="{0333DC81-F967-E3EC-5F78-4A5A49239273}"/>
              </a:ext>
            </a:extLst>
          </p:cNvPr>
          <p:cNvSpPr txBox="1"/>
          <p:nvPr/>
        </p:nvSpPr>
        <p:spPr>
          <a:xfrm>
            <a:off x="9623902" y="5261519"/>
            <a:ext cx="2182733" cy="707886"/>
          </a:xfrm>
          <a:prstGeom prst="rect">
            <a:avLst/>
          </a:prstGeom>
          <a:noFill/>
        </p:spPr>
        <p:txBody>
          <a:bodyPr wrap="square" rtlCol="0">
            <a:spAutoFit/>
          </a:bodyPr>
          <a:lstStyle/>
          <a:p>
            <a:pPr algn="ctr"/>
            <a:r>
              <a:rPr lang="en-GB" sz="2000"/>
              <a:t>Piktogrammi « Haluan juoda »</a:t>
            </a:r>
            <a:endParaRPr lang="en-GB" sz="2000" dirty="0"/>
          </a:p>
        </p:txBody>
      </p:sp>
    </p:spTree>
    <p:extLst>
      <p:ext uri="{BB962C8B-B14F-4D97-AF65-F5344CB8AC3E}">
        <p14:creationId xmlns:p14="http://schemas.microsoft.com/office/powerpoint/2010/main" val="1649232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636987" cy="400110"/>
          </a:xfrm>
          <a:prstGeom prst="rect">
            <a:avLst/>
          </a:prstGeom>
          <a:noFill/>
        </p:spPr>
        <p:txBody>
          <a:bodyPr wrap="none" rtlCol="0">
            <a:spAutoFit/>
          </a:bodyPr>
          <a:lstStyle/>
          <a:p>
            <a:r>
              <a:rPr lang="fr-FR" sz="2000" b="1">
                <a:solidFill>
                  <a:schemeClr val="tx2">
                    <a:lumMod val="50000"/>
                  </a:schemeClr>
                </a:solidFill>
              </a:rPr>
              <a:t>Aistien taso</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803490"/>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n-US" sz="1800">
                <a:latin typeface="Arial" panose="020B0604020202020204" pitchFamily="34" charset="0"/>
                <a:ea typeface="Calibri" panose="020F0502020204030204" pitchFamily="34" charset="0"/>
                <a:cs typeface="Arial" panose="020B0604020202020204" pitchFamily="34" charset="0"/>
              </a:rPr>
              <a:t>Alkeellisin. 
Yksisuuntainen viestintä</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tretch>
            <a:fillRect/>
          </a:stretch>
        </p:blipFill>
        <p:spPr>
          <a:xfrm>
            <a:off x="282165" y="1454390"/>
            <a:ext cx="1998115" cy="3834221"/>
          </a:xfrm>
          <a:prstGeom prst="rect">
            <a:avLst/>
          </a:prstGeom>
        </p:spPr>
      </p:pic>
      <p:sp>
        <p:nvSpPr>
          <p:cNvPr id="25" name="ZoneTexte 24">
            <a:extLst>
              <a:ext uri="{FF2B5EF4-FFF2-40B4-BE49-F238E27FC236}">
                <a16:creationId xmlns:a16="http://schemas.microsoft.com/office/drawing/2014/main" id="{4DAAB314-D6FC-4634-B843-D62A42D0263C}"/>
              </a:ext>
            </a:extLst>
          </p:cNvPr>
          <p:cNvSpPr txBox="1"/>
          <p:nvPr/>
        </p:nvSpPr>
        <p:spPr>
          <a:xfrm>
            <a:off x="2623327" y="2858544"/>
            <a:ext cx="3280005" cy="2967479"/>
          </a:xfrm>
          <a:prstGeom prst="rect">
            <a:avLst/>
          </a:prstGeom>
          <a:noFill/>
        </p:spPr>
        <p:txBody>
          <a:bodyPr wrap="square">
            <a:spAutoFit/>
          </a:bodyPr>
          <a:lstStyle/>
          <a:p>
            <a:pPr>
              <a:lnSpc>
                <a:spcPct val="120000"/>
              </a:lnSpc>
              <a:spcBef>
                <a:spcPts val="600"/>
              </a:spcBef>
              <a:spcAft>
                <a:spcPts val="800"/>
              </a:spcAft>
            </a:pPr>
            <a:r>
              <a:rPr lang="fi-FI" sz="1600" kern="100">
                <a:latin typeface="Arial" panose="020B0604020202020204" pitchFamily="34" charset="0"/>
                <a:ea typeface="Calibri" panose="020F0502020204030204" pitchFamily="34" charset="0"/>
                <a:cs typeface="Arial" panose="020B0604020202020204" pitchFamily="34" charset="0"/>
              </a:rPr>
              <a:t>Terapeutti tuo tiedot edunsaajalle, joka:
kokee ympäristönsä sen hänelle antamien aistimusten kautta,
ei pysty lajittelemaan, sovittamaan tai antamaan järkeä asioille,
Asiat ja ihmiset ovat olemassa vain, kun he ovat fyysisesti läsnä</a:t>
            </a:r>
            <a:endParaRPr lang="fr-FR" sz="1600" b="1" dirty="0">
              <a:solidFill>
                <a:schemeClr val="tx2">
                  <a:lumMod val="50000"/>
                </a:schemeClr>
              </a:solidFill>
              <a:latin typeface="Arial" panose="020B0604020202020204" pitchFamily="34" charset="0"/>
              <a:cs typeface="Arial" panose="020B0604020202020204" pitchFamily="34" charset="0"/>
            </a:endParaRPr>
          </a:p>
        </p:txBody>
      </p:sp>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tretch>
            <a:fillRect/>
          </a:stretch>
        </p:blipFill>
        <p:spPr>
          <a:xfrm>
            <a:off x="6302384" y="1511889"/>
            <a:ext cx="1926463" cy="3834221"/>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762295" cy="400110"/>
          </a:xfrm>
          <a:prstGeom prst="rect">
            <a:avLst/>
          </a:prstGeom>
          <a:noFill/>
        </p:spPr>
        <p:txBody>
          <a:bodyPr wrap="none" rtlCol="0">
            <a:spAutoFit/>
          </a:bodyPr>
          <a:lstStyle/>
          <a:p>
            <a:r>
              <a:rPr lang="fr-FR" sz="2000" b="1">
                <a:solidFill>
                  <a:schemeClr val="tx2">
                    <a:lumMod val="50000"/>
                  </a:schemeClr>
                </a:solidFill>
              </a:rPr>
              <a:t>Presentatiivinen taso</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113588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i-FI" sz="1800">
                <a:latin typeface="Arial" panose="020B0604020202020204" pitchFamily="34" charset="0"/>
                <a:ea typeface="Calibri" panose="020F0502020204030204" pitchFamily="34" charset="0"/>
                <a:cs typeface="Arial" panose="020B0604020202020204" pitchFamily="34" charset="0"/>
              </a:rPr>
              <a:t>Lajittelutaso. 
Asiat sopivat yhteen, koska ne sopivat yhteen</a:t>
            </a:r>
            <a:endParaRPr lang="fr-FR" sz="1800"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925C1F33-16FA-CDFA-AFEC-D9B27744B360}"/>
              </a:ext>
            </a:extLst>
          </p:cNvPr>
          <p:cNvSpPr txBox="1"/>
          <p:nvPr/>
        </p:nvSpPr>
        <p:spPr>
          <a:xfrm>
            <a:off x="8428532" y="3003327"/>
            <a:ext cx="3546632" cy="3262945"/>
          </a:xfrm>
          <a:prstGeom prst="rect">
            <a:avLst/>
          </a:prstGeom>
          <a:noFill/>
        </p:spPr>
        <p:txBody>
          <a:bodyPr wrap="square">
            <a:spAutoFit/>
          </a:bodyPr>
          <a:lstStyle/>
          <a:p>
            <a:pPr>
              <a:lnSpc>
                <a:spcPct val="120000"/>
              </a:lnSpc>
              <a:spcBef>
                <a:spcPts val="600"/>
              </a:spcBef>
              <a:spcAft>
                <a:spcPts val="800"/>
              </a:spcAft>
            </a:pPr>
            <a:r>
              <a:rPr lang="fi-FI" sz="1600" kern="100">
                <a:latin typeface="Arial" panose="020B0604020202020204" pitchFamily="34" charset="0"/>
                <a:ea typeface="Calibri" panose="020F0502020204030204" pitchFamily="34" charset="0"/>
                <a:cs typeface="Arial" panose="020B0604020202020204" pitchFamily="34" charset="0"/>
              </a:rPr>
              <a:t>Edunsaaja vastaa identtisiä esineitä muodon, värin, koon → keskeisten havaintoominaisuuksien perusteella.
Hän ei ymmärrä lajitellun merkitystä: ⚽️ = ⚽️ vaan ⚽️ ≠ 🏀
→ ei yleistystä muihin saman luokan kohteisiin edes silmiinpistävien havaintopiirteiden perusteella.
Hän luottaa tähän hetkeen.</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180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112;p2" descr="A group of people with a infinity symbol&#10;&#10;Description automatically generated">
            <a:extLst>
              <a:ext uri="{FF2B5EF4-FFF2-40B4-BE49-F238E27FC236}">
                <a16:creationId xmlns:a16="http://schemas.microsoft.com/office/drawing/2014/main" id="{1D634FC5-7149-42F7-9F87-47C3E300D3E6}"/>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4" name="Google Shape;113;p2">
            <a:extLst>
              <a:ext uri="{FF2B5EF4-FFF2-40B4-BE49-F238E27FC236}">
                <a16:creationId xmlns:a16="http://schemas.microsoft.com/office/drawing/2014/main" id="{8DB96B63-C3BD-40B0-930B-E348A3C32651}"/>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licenced under CC BY-NC-SA 4.0.</a:t>
            </a:r>
            <a:endParaRPr/>
          </a:p>
        </p:txBody>
      </p:sp>
      <p:sp>
        <p:nvSpPr>
          <p:cNvPr id="5" name="Google Shape;131;p3">
            <a:extLst>
              <a:ext uri="{FF2B5EF4-FFF2-40B4-BE49-F238E27FC236}">
                <a16:creationId xmlns:a16="http://schemas.microsoft.com/office/drawing/2014/main" id="{0214CBE7-6B5E-48E6-A92B-20C50818FCBB}"/>
              </a:ext>
            </a:extLst>
          </p:cNvPr>
          <p:cNvSpPr/>
          <p:nvPr/>
        </p:nvSpPr>
        <p:spPr>
          <a:xfrm>
            <a:off x="2163014" y="349013"/>
            <a:ext cx="7291586" cy="63783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en-US" sz="3100" b="1" dirty="0">
                <a:solidFill>
                  <a:srgbClr val="674EA7"/>
                </a:solidFill>
                <a:latin typeface="Calibri"/>
                <a:ea typeface="Calibri"/>
                <a:cs typeface="Calibri"/>
                <a:sym typeface="Calibri"/>
              </a:rPr>
              <a:t>Module 6. Complex communication means</a:t>
            </a:r>
            <a:endParaRPr sz="5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 name="Google Shape;115;p2">
            <a:extLst>
              <a:ext uri="{FF2B5EF4-FFF2-40B4-BE49-F238E27FC236}">
                <a16:creationId xmlns:a16="http://schemas.microsoft.com/office/drawing/2014/main" id="{262F2783-7208-4B19-B382-0869F3EE8ECC}"/>
              </a:ext>
            </a:extLst>
          </p:cNvPr>
          <p:cNvSpPr/>
          <p:nvPr/>
        </p:nvSpPr>
        <p:spPr>
          <a:xfrm>
            <a:off x="2950648" y="2260790"/>
            <a:ext cx="8351336" cy="291139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lvl="0"/>
            <a:r>
              <a:rPr lang="fi-FI" sz="3300">
                <a:solidFill>
                  <a:schemeClr val="dk1"/>
                </a:solidFill>
                <a:latin typeface="Calibri"/>
                <a:ea typeface="Calibri"/>
                <a:cs typeface="Calibri"/>
                <a:sym typeface="Calibri"/>
              </a:rPr>
              <a:t>Luku 1: AAC - Kuvien ja symbolien käyttö
Luku 2: Suullinen kieli
Luku 3: Kirjoitettu kieli
Luku 4: Digitaaliset työkalut ja alustat
Luku 5: Sosiaalinen vuorovaikutus</a:t>
            </a:r>
            <a:endParaRPr sz="1800" dirty="0">
              <a:solidFill>
                <a:schemeClr val="dk1"/>
              </a:solidFill>
              <a:latin typeface="Arial"/>
              <a:ea typeface="Arial"/>
              <a:cs typeface="Arial"/>
              <a:sym typeface="Arial"/>
            </a:endParaRPr>
          </a:p>
        </p:txBody>
      </p:sp>
      <p:sp>
        <p:nvSpPr>
          <p:cNvPr id="8" name="Tekstin paikkamerkki 7">
            <a:extLst>
              <a:ext uri="{FF2B5EF4-FFF2-40B4-BE49-F238E27FC236}">
                <a16:creationId xmlns:a16="http://schemas.microsoft.com/office/drawing/2014/main" id="{33B03743-3A92-4814-435E-171B90DE2AE7}"/>
              </a:ext>
            </a:extLst>
          </p:cNvPr>
          <p:cNvSpPr>
            <a:spLocks noGrp="1"/>
          </p:cNvSpPr>
          <p:nvPr>
            <p:ph type="body" idx="1"/>
          </p:nvPr>
        </p:nvSpPr>
        <p:spPr/>
        <p:txBody>
          <a:bodyPr/>
          <a:lstStyle/>
          <a:p>
            <a:endParaRPr lang="fi-FI"/>
          </a:p>
        </p:txBody>
      </p:sp>
      <p:pic>
        <p:nvPicPr>
          <p:cNvPr id="9" name="Kuva 8">
            <a:extLst>
              <a:ext uri="{FF2B5EF4-FFF2-40B4-BE49-F238E27FC236}">
                <a16:creationId xmlns:a16="http://schemas.microsoft.com/office/drawing/2014/main" id="{843DC2E9-0262-71BC-59C8-441792A3C545}"/>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01917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883144" y="1157123"/>
            <a:ext cx="1636987" cy="400110"/>
          </a:xfrm>
          <a:prstGeom prst="rect">
            <a:avLst/>
          </a:prstGeom>
          <a:noFill/>
        </p:spPr>
        <p:txBody>
          <a:bodyPr wrap="none" rtlCol="0">
            <a:spAutoFit/>
          </a:bodyPr>
          <a:lstStyle/>
          <a:p>
            <a:r>
              <a:rPr lang="fr-FR" sz="2000" b="1">
                <a:solidFill>
                  <a:schemeClr val="tx2">
                    <a:lumMod val="50000"/>
                  </a:schemeClr>
                </a:solidFill>
              </a:rPr>
              <a:t>Aistien taso</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394147"/>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nl-BE" sz="1800" dirty="0">
                <a:effectLst/>
                <a:latin typeface="Arial" panose="020B0604020202020204" pitchFamily="34" charset="0"/>
                <a:ea typeface="Calibri" panose="020F0502020204030204" pitchFamily="34" charset="0"/>
                <a:cs typeface="Arial" panose="020B0604020202020204" pitchFamily="34" charset="0"/>
              </a:rPr>
              <a:t>Assosioitumisen taso</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rcRect/>
          <a:stretch/>
        </p:blipFill>
        <p:spPr>
          <a:xfrm>
            <a:off x="289936" y="1454390"/>
            <a:ext cx="1982572" cy="3834221"/>
          </a:xfrm>
          <a:prstGeom prst="rect">
            <a:avLst/>
          </a:prstGeom>
        </p:spPr>
      </p:pic>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rcRect/>
          <a:stretch/>
        </p:blipFill>
        <p:spPr>
          <a:xfrm>
            <a:off x="6312868" y="1365250"/>
            <a:ext cx="1877570" cy="3651787"/>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762295" cy="400110"/>
          </a:xfrm>
          <a:prstGeom prst="rect">
            <a:avLst/>
          </a:prstGeom>
          <a:noFill/>
        </p:spPr>
        <p:txBody>
          <a:bodyPr wrap="none" rtlCol="0">
            <a:spAutoFit/>
          </a:bodyPr>
          <a:lstStyle/>
          <a:p>
            <a:r>
              <a:rPr lang="fr-FR" sz="2000" b="1">
                <a:solidFill>
                  <a:schemeClr val="tx2">
                    <a:lumMod val="50000"/>
                  </a:schemeClr>
                </a:solidFill>
              </a:rPr>
              <a:t>Presentatiivinen taso</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39414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n-US" sz="1800">
                <a:latin typeface="Arial" panose="020B0604020202020204" pitchFamily="34" charset="0"/>
                <a:ea typeface="Calibri" panose="020F0502020204030204" pitchFamily="34" charset="0"/>
                <a:cs typeface="Arial" panose="020B0604020202020204" pitchFamily="34" charset="0"/>
              </a:rPr>
              <a:t>Abstraktein.</a:t>
            </a:r>
            <a:endParaRPr lang="en-US" sz="1800" dirty="0">
              <a:effectLst/>
              <a:latin typeface="Arial" panose="020B0604020202020204" pitchFamily="34" charset="0"/>
              <a:ea typeface="Calibri" panose="020F0502020204030204" pitchFamily="34" charset="0"/>
              <a:cs typeface="Arial" panose="020B0604020202020204" pitchFamily="34" charset="0"/>
            </a:endParaRPr>
          </a:p>
        </p:txBody>
      </p:sp>
      <p:sp>
        <p:nvSpPr>
          <p:cNvPr id="15" name="ZoneTexte 14">
            <a:extLst>
              <a:ext uri="{FF2B5EF4-FFF2-40B4-BE49-F238E27FC236}">
                <a16:creationId xmlns:a16="http://schemas.microsoft.com/office/drawing/2014/main" id="{16715C52-7366-841B-2CEA-30E04F6E7072}"/>
              </a:ext>
            </a:extLst>
          </p:cNvPr>
          <p:cNvSpPr txBox="1"/>
          <p:nvPr/>
        </p:nvSpPr>
        <p:spPr>
          <a:xfrm>
            <a:off x="2528315" y="2290600"/>
            <a:ext cx="3448638" cy="1914883"/>
          </a:xfrm>
          <a:prstGeom prst="rect">
            <a:avLst/>
          </a:prstGeom>
          <a:noFill/>
        </p:spPr>
        <p:txBody>
          <a:bodyPr wrap="square">
            <a:spAutoFit/>
          </a:bodyPr>
          <a:lstStyle/>
          <a:p>
            <a:pPr>
              <a:lnSpc>
                <a:spcPct val="120000"/>
              </a:lnSpc>
              <a:spcBef>
                <a:spcPts val="600"/>
              </a:spcBef>
            </a:pPr>
            <a:r>
              <a:rPr lang="fi-FI" sz="1600" kern="100">
                <a:latin typeface="+mn-lt"/>
                <a:ea typeface="Calibri" panose="020F0502020204030204" pitchFamily="34" charset="0"/>
                <a:cs typeface="Calibri" panose="020F0502020204030204" pitchFamily="34" charset="0"/>
              </a:rPr>
              <a:t>Henkilö osaa luokitella tuttuja asioita merkityskriteerien perusteella.
Ajan käsitteet ovat käytettävissä → mahdollisuuden ehdottaa aikataulua tai suunnittelua.</a:t>
            </a:r>
            <a:endParaRPr lang="fr-FR" sz="1600" dirty="0">
              <a:latin typeface="+mn-lt"/>
            </a:endParaRPr>
          </a:p>
        </p:txBody>
      </p:sp>
      <p:pic>
        <p:nvPicPr>
          <p:cNvPr id="16" name="Image 15" descr="Free stock photo of audi, car, dark">
            <a:extLst>
              <a:ext uri="{FF2B5EF4-FFF2-40B4-BE49-F238E27FC236}">
                <a16:creationId xmlns:a16="http://schemas.microsoft.com/office/drawing/2014/main" id="{D49EC4DA-FC85-D080-EF78-DDBA75470E6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rot="10800000" flipV="1">
            <a:off x="2489375" y="4212773"/>
            <a:ext cx="1397155" cy="928101"/>
          </a:xfrm>
          <a:prstGeom prst="rect">
            <a:avLst/>
          </a:prstGeom>
        </p:spPr>
      </p:pic>
      <p:sp>
        <p:nvSpPr>
          <p:cNvPr id="19" name="ZoneTexte 18">
            <a:extLst>
              <a:ext uri="{FF2B5EF4-FFF2-40B4-BE49-F238E27FC236}">
                <a16:creationId xmlns:a16="http://schemas.microsoft.com/office/drawing/2014/main" id="{91E12052-6F15-7F87-81F6-7C0A4D569812}"/>
              </a:ext>
            </a:extLst>
          </p:cNvPr>
          <p:cNvSpPr txBox="1"/>
          <p:nvPr/>
        </p:nvSpPr>
        <p:spPr>
          <a:xfrm>
            <a:off x="3938449" y="4212773"/>
            <a:ext cx="1982571" cy="584775"/>
          </a:xfrm>
          <a:prstGeom prst="rect">
            <a:avLst/>
          </a:prstGeom>
          <a:noFill/>
        </p:spPr>
        <p:txBody>
          <a:bodyPr wrap="square">
            <a:spAutoFit/>
          </a:bodyPr>
          <a:lstStyle/>
          <a:p>
            <a:r>
              <a:rPr lang="en-GB" sz="3200" dirty="0">
                <a:effectLst/>
                <a:latin typeface="Calibri" panose="020F0502020204030204" pitchFamily="34" charset="0"/>
                <a:ea typeface="Calibri" panose="020F0502020204030204" pitchFamily="34" charset="0"/>
              </a:rPr>
              <a:t>= </a:t>
            </a:r>
            <a:r>
              <a:rPr lang="en-GB"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3200" dirty="0">
                <a:effectLst/>
                <a:latin typeface="Calibri" panose="020F0502020204030204" pitchFamily="34" charset="0"/>
                <a:ea typeface="Calibri" panose="020F0502020204030204" pitchFamily="34" charset="0"/>
              </a:rPr>
              <a:t> = </a:t>
            </a:r>
            <a:r>
              <a:rPr lang="en-GB"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BE" sz="3200" dirty="0">
                <a:effectLst/>
              </a:rPr>
              <a:t> </a:t>
            </a:r>
            <a:endParaRPr lang="fr-FR" sz="3200" dirty="0"/>
          </a:p>
        </p:txBody>
      </p:sp>
      <p:sp>
        <p:nvSpPr>
          <p:cNvPr id="20" name="ZoneTexte 19">
            <a:extLst>
              <a:ext uri="{FF2B5EF4-FFF2-40B4-BE49-F238E27FC236}">
                <a16:creationId xmlns:a16="http://schemas.microsoft.com/office/drawing/2014/main" id="{06FE16B6-3054-35ED-4713-E6FAEFCB987B}"/>
              </a:ext>
            </a:extLst>
          </p:cNvPr>
          <p:cNvSpPr txBox="1"/>
          <p:nvPr/>
        </p:nvSpPr>
        <p:spPr>
          <a:xfrm>
            <a:off x="2430495" y="5446576"/>
            <a:ext cx="3448638" cy="508601"/>
          </a:xfrm>
          <a:prstGeom prst="rect">
            <a:avLst/>
          </a:prstGeom>
          <a:noFill/>
        </p:spPr>
        <p:txBody>
          <a:bodyPr wrap="square">
            <a:spAutoFit/>
          </a:bodyPr>
          <a:lstStyle/>
          <a:p>
            <a:pPr>
              <a:lnSpc>
                <a:spcPct val="120000"/>
              </a:lnSpc>
              <a:spcBef>
                <a:spcPts val="600"/>
              </a:spcBef>
            </a:pPr>
            <a:r>
              <a:rPr lang="nl-BE" sz="1600" kern="100" dirty="0">
                <a:latin typeface="+mn-lt"/>
                <a:ea typeface="Calibri" panose="020F0502020204030204" pitchFamily="34" charset="0"/>
                <a:cs typeface="Calibri" panose="020F0502020204030204" pitchFamily="34" charset="0"/>
              </a:rPr>
              <a:t>Mutta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2400" dirty="0">
                <a:effectLst/>
                <a:latin typeface="Calibri" panose="020F0502020204030204" pitchFamily="34" charset="0"/>
                <a:ea typeface="Calibri" panose="020F0502020204030204" pitchFamily="34" charset="0"/>
              </a:rPr>
              <a:t> ≠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2400" dirty="0">
                <a:effectLst/>
                <a:latin typeface="Calibri" panose="020F0502020204030204" pitchFamily="34" charset="0"/>
                <a:ea typeface="Calibri" panose="020F0502020204030204" pitchFamily="34" charset="0"/>
              </a:rPr>
              <a:t> ≠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BE" sz="2400" dirty="0">
                <a:effectLst/>
              </a:rPr>
              <a:t> </a:t>
            </a:r>
            <a:r>
              <a:rPr lang="en-GB" sz="2400" kern="100" dirty="0">
                <a:latin typeface="+mn-lt"/>
                <a:ea typeface="Calibri" panose="020F0502020204030204" pitchFamily="34" charset="0"/>
                <a:cs typeface="Calibri" panose="020F0502020204030204" pitchFamily="34" charset="0"/>
              </a:rPr>
              <a:t> </a:t>
            </a:r>
            <a:r>
              <a:rPr lang="fr-BE" sz="2400" dirty="0">
                <a:effectLst/>
                <a:latin typeface="+mn-lt"/>
              </a:rPr>
              <a:t> </a:t>
            </a:r>
            <a:endParaRPr lang="fr-FR" sz="2400" dirty="0">
              <a:latin typeface="+mn-lt"/>
            </a:endParaRPr>
          </a:p>
        </p:txBody>
      </p:sp>
      <p:sp>
        <p:nvSpPr>
          <p:cNvPr id="22" name="ZoneTexte 21">
            <a:extLst>
              <a:ext uri="{FF2B5EF4-FFF2-40B4-BE49-F238E27FC236}">
                <a16:creationId xmlns:a16="http://schemas.microsoft.com/office/drawing/2014/main" id="{8A4EA082-BC22-56D2-A7BF-710E69FC9534}"/>
              </a:ext>
            </a:extLst>
          </p:cNvPr>
          <p:cNvSpPr txBox="1"/>
          <p:nvPr/>
        </p:nvSpPr>
        <p:spPr>
          <a:xfrm>
            <a:off x="8426408" y="2422465"/>
            <a:ext cx="3288669" cy="1893275"/>
          </a:xfrm>
          <a:prstGeom prst="rect">
            <a:avLst/>
          </a:prstGeom>
          <a:noFill/>
        </p:spPr>
        <p:txBody>
          <a:bodyPr wrap="square">
            <a:spAutoFit/>
          </a:bodyPr>
          <a:lstStyle/>
          <a:p>
            <a:pPr>
              <a:lnSpc>
                <a:spcPct val="150000"/>
              </a:lnSpc>
            </a:pPr>
            <a:r>
              <a:rPr lang="fi-FI" sz="1600" kern="100">
                <a:latin typeface="Arial" panose="020B0604020202020204" pitchFamily="34" charset="0"/>
                <a:ea typeface="Calibri" panose="020F0502020204030204" pitchFamily="34" charset="0"/>
                <a:cs typeface="Arial" panose="020B0604020202020204" pitchFamily="34" charset="0"/>
              </a:rPr>
              <a:t>Objekti voidaan ohjata pois niiden tavanomaisesta käytöstä.
✎ penaali
mutta myös
✎ Piirustusten toiminta</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9577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6.1.5 Limits and constraints of a visual code</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2" name="Tableau 1">
            <a:extLst>
              <a:ext uri="{FF2B5EF4-FFF2-40B4-BE49-F238E27FC236}">
                <a16:creationId xmlns:a16="http://schemas.microsoft.com/office/drawing/2014/main" id="{61E2ECC1-7769-9303-8244-918A738F7BC7}"/>
              </a:ext>
            </a:extLst>
          </p:cNvPr>
          <p:cNvGraphicFramePr>
            <a:graphicFrameLocks noGrp="1"/>
          </p:cNvGraphicFramePr>
          <p:nvPr>
            <p:extLst>
              <p:ext uri="{D42A27DB-BD31-4B8C-83A1-F6EECF244321}">
                <p14:modId xmlns:p14="http://schemas.microsoft.com/office/powerpoint/2010/main" val="200353191"/>
              </p:ext>
            </p:extLst>
          </p:nvPr>
        </p:nvGraphicFramePr>
        <p:xfrm>
          <a:off x="404350" y="1253105"/>
          <a:ext cx="11090972" cy="4991926"/>
        </p:xfrm>
        <a:graphic>
          <a:graphicData uri="http://schemas.openxmlformats.org/drawingml/2006/table">
            <a:tbl>
              <a:tblPr firstRow="1" firstCol="1" bandRow="1">
                <a:tableStyleId>{5C22544A-7EE6-4342-B048-85BDC9FD1C3A}</a:tableStyleId>
              </a:tblPr>
              <a:tblGrid>
                <a:gridCol w="3635476">
                  <a:extLst>
                    <a:ext uri="{9D8B030D-6E8A-4147-A177-3AD203B41FA5}">
                      <a16:colId xmlns:a16="http://schemas.microsoft.com/office/drawing/2014/main" val="3351940391"/>
                    </a:ext>
                  </a:extLst>
                </a:gridCol>
                <a:gridCol w="7455496">
                  <a:extLst>
                    <a:ext uri="{9D8B030D-6E8A-4147-A177-3AD203B41FA5}">
                      <a16:colId xmlns:a16="http://schemas.microsoft.com/office/drawing/2014/main" val="2855792331"/>
                    </a:ext>
                  </a:extLst>
                </a:gridCol>
              </a:tblGrid>
              <a:tr h="138644">
                <a:tc>
                  <a:txBody>
                    <a:bodyPr/>
                    <a:lstStyle/>
                    <a:p>
                      <a:pPr algn="ctr">
                        <a:lnSpc>
                          <a:spcPct val="120000"/>
                        </a:lnSpc>
                        <a:spcBef>
                          <a:spcPts val="600"/>
                        </a:spcBef>
                      </a:pPr>
                      <a:r>
                        <a:rPr lang="en-GB" sz="900" kern="100" dirty="0" err="1">
                          <a:effectLst/>
                          <a:latin typeface="+mn-lt"/>
                        </a:rPr>
                        <a:t>Rajoitusten</a:t>
                      </a:r>
                      <a:r>
                        <a:rPr lang="en-GB" sz="900" kern="100" dirty="0">
                          <a:effectLst/>
                          <a:latin typeface="+mn-lt"/>
                        </a:rPr>
                        <a:t> </a:t>
                      </a:r>
                      <a:r>
                        <a:rPr lang="en-GB" sz="900" kern="100" dirty="0" err="1">
                          <a:effectLst/>
                          <a:latin typeface="+mn-lt"/>
                        </a:rPr>
                        <a:t>tyyppi</a:t>
                      </a:r>
                      <a:endParaRPr lang="fr-BE" sz="9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algn="ctr">
                        <a:lnSpc>
                          <a:spcPct val="120000"/>
                        </a:lnSpc>
                        <a:spcBef>
                          <a:spcPts val="600"/>
                        </a:spcBef>
                      </a:pPr>
                      <a:r>
                        <a:rPr lang="en-US" sz="900" kern="100" dirty="0">
                          <a:effectLst/>
                          <a:latin typeface="+mn-lt"/>
                        </a:rPr>
                        <a:t>Raja-</a:t>
                      </a:r>
                      <a:r>
                        <a:rPr lang="en-US" sz="900" kern="100" dirty="0" err="1">
                          <a:effectLst/>
                          <a:latin typeface="+mn-lt"/>
                        </a:rPr>
                        <a:t>arvojen</a:t>
                      </a:r>
                      <a:r>
                        <a:rPr lang="en-US" sz="900" kern="100" dirty="0">
                          <a:effectLst/>
                          <a:latin typeface="+mn-lt"/>
                        </a:rPr>
                        <a:t> </a:t>
                      </a:r>
                      <a:r>
                        <a:rPr lang="en-US" sz="900" kern="100" dirty="0" err="1">
                          <a:effectLst/>
                          <a:latin typeface="+mn-lt"/>
                        </a:rPr>
                        <a:t>kuvaus</a:t>
                      </a:r>
                      <a:endParaRPr lang="fr-BE" sz="9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682581980"/>
                  </a:ext>
                </a:extLst>
              </a:tr>
              <a:tr h="1178553">
                <a:tc>
                  <a:txBody>
                    <a:bodyPr/>
                    <a:lstStyle/>
                    <a:p>
                      <a:pPr>
                        <a:lnSpc>
                          <a:spcPct val="120000"/>
                        </a:lnSpc>
                        <a:spcBef>
                          <a:spcPts val="600"/>
                        </a:spcBef>
                      </a:pPr>
                      <a:r>
                        <a:rPr lang="en-US" sz="900" kern="100" dirty="0" err="1">
                          <a:effectLst/>
                          <a:latin typeface="+mn-lt"/>
                        </a:rPr>
                        <a:t>Varusteet</a:t>
                      </a:r>
                      <a:endParaRPr lang="fr-BE" sz="9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i-FI" sz="800" kern="100">
                          <a:effectLst/>
                          <a:latin typeface="+mn-lt"/>
                        </a:rPr>
                        <a:t>Keskustelukumppanin on joskus puututtava fyysisesti skannaamaan kansion sivut ja odottamaan, että edunsaaja vahvistaa kuvakkeen.
Vaihdot ovat usein kalliita paitsi motoristen taitojen myös huomion kannalta ➝ Tiettyjen vaihtojen hitaus ja monimutkaisuus voivat aiheuttaa väsymystä ja viestivirran menetystä.
Useiden "merkityksettömien" käsitteiden skannaaminen voi myös aiheuttaa häiriöitä
Työkalut eivät anna vanhemmalle edunsaajalle mahdollisuutta saada kehittynyttä kielitaitoa ja kommunikoida luonnollista puhetta vastaavalla tavalla.
Sisältö on rajoitettu sekä määrällisesti että laadullisesti.
Hienovaraisuutta, huumoria, toista astetta jne. on edelleen vaikea saada.
Usein juuri kirjoitetun kielen saatavuus mahdollistaa vaihdon optimoinnin.</a:t>
                      </a:r>
                      <a:endParaRPr lang="fr-BE" sz="8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22362490"/>
                  </a:ext>
                </a:extLst>
              </a:tr>
              <a:tr h="1578313">
                <a:tc>
                  <a:txBody>
                    <a:bodyPr/>
                    <a:lstStyle/>
                    <a:p>
                      <a:pPr>
                        <a:lnSpc>
                          <a:spcPct val="120000"/>
                        </a:lnSpc>
                        <a:spcBef>
                          <a:spcPts val="600"/>
                        </a:spcBef>
                      </a:pPr>
                      <a:r>
                        <a:rPr lang="en-US" sz="900" kern="100" dirty="0" err="1">
                          <a:effectLst/>
                          <a:latin typeface="+mn-lt"/>
                        </a:rPr>
                        <a:t>Liittyy</a:t>
                      </a:r>
                      <a:r>
                        <a:rPr lang="en-US" sz="900" kern="100" dirty="0">
                          <a:effectLst/>
                          <a:latin typeface="+mn-lt"/>
                        </a:rPr>
                        <a:t> </a:t>
                      </a:r>
                      <a:r>
                        <a:rPr lang="en-US" sz="900" kern="100" dirty="0" err="1">
                          <a:effectLst/>
                          <a:latin typeface="+mn-lt"/>
                        </a:rPr>
                        <a:t>vaihdon</a:t>
                      </a:r>
                      <a:r>
                        <a:rPr lang="en-US" sz="900" kern="100" dirty="0">
                          <a:effectLst/>
                          <a:latin typeface="+mn-lt"/>
                        </a:rPr>
                        <a:t> </a:t>
                      </a:r>
                      <a:r>
                        <a:rPr lang="en-US" sz="900" kern="100" dirty="0" err="1">
                          <a:effectLst/>
                          <a:latin typeface="+mn-lt"/>
                        </a:rPr>
                        <a:t>ominaisuuteen</a:t>
                      </a:r>
                      <a:endParaRPr lang="fr-BE" sz="9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i-FI" sz="800" kern="100">
                          <a:effectLst/>
                          <a:latin typeface="+mn-lt"/>
                        </a:rPr>
                        <a:t>Keskustelukumppanin on joskus puututtava fyysisesti skannaamaan kansion sivut ja odottamaan, että edunsaaja vahvistaa kuvakkeen.
Vaihdot ovat usein kalliita paitsi motoristen taitojen myös huomion kannalta ➝ Tiettyjen vaihtojen hitaus ja monimutkaisuus voivat aiheuttaa väsymystä ja viestivirran menetystä.
Useiden "merkityksettömien" käsitteiden skannaaminen voi myös aiheuttaa häiriöitä
Työkalut eivät anna vanhemmalle edunsaajalle mahdollisuutta saada kehittynyttä kielitaitoa ja kommunikoida luonnollista puhetta vastaavalla tavalla.
Sisältö on rajoitettu sekä määrällisesti että laadullisesti.
Hienovaraisuutta, huumoria, toista astetta jne. on edelleen vaikea saada.
Usein juuri kirjoitetun kielen saatavuus mahdollistaa vaihdon optimoinnin.</a:t>
                      </a:r>
                      <a:endParaRPr lang="fr-BE" sz="8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1992212092"/>
                  </a:ext>
                </a:extLst>
              </a:tr>
              <a:tr h="1508514">
                <a:tc>
                  <a:txBody>
                    <a:bodyPr/>
                    <a:lstStyle/>
                    <a:p>
                      <a:pPr>
                        <a:lnSpc>
                          <a:spcPct val="120000"/>
                        </a:lnSpc>
                        <a:spcBef>
                          <a:spcPts val="600"/>
                        </a:spcBef>
                      </a:pPr>
                      <a:r>
                        <a:rPr lang="en-US" sz="900" kern="100" dirty="0" err="1">
                          <a:effectLst/>
                          <a:latin typeface="+mn-lt"/>
                        </a:rPr>
                        <a:t>Liittyy</a:t>
                      </a:r>
                      <a:r>
                        <a:rPr lang="en-US" sz="900" kern="100" dirty="0">
                          <a:effectLst/>
                          <a:latin typeface="+mn-lt"/>
                        </a:rPr>
                        <a:t> </a:t>
                      </a:r>
                      <a:r>
                        <a:rPr lang="en-US" sz="900" kern="100" dirty="0" err="1">
                          <a:effectLst/>
                          <a:latin typeface="+mn-lt"/>
                        </a:rPr>
                        <a:t>viestintämateriaalin</a:t>
                      </a:r>
                      <a:r>
                        <a:rPr lang="en-US" sz="900" kern="100" dirty="0">
                          <a:effectLst/>
                          <a:latin typeface="+mn-lt"/>
                        </a:rPr>
                        <a:t> </a:t>
                      </a:r>
                      <a:r>
                        <a:rPr lang="en-US" sz="900" kern="100" dirty="0" err="1">
                          <a:effectLst/>
                          <a:latin typeface="+mn-lt"/>
                        </a:rPr>
                        <a:t>laajaan</a:t>
                      </a:r>
                      <a:r>
                        <a:rPr lang="en-US" sz="900" kern="100" dirty="0">
                          <a:effectLst/>
                          <a:latin typeface="+mn-lt"/>
                        </a:rPr>
                        <a:t> </a:t>
                      </a:r>
                      <a:r>
                        <a:rPr lang="en-US" sz="900" kern="100" dirty="0" err="1">
                          <a:effectLst/>
                          <a:latin typeface="+mn-lt"/>
                        </a:rPr>
                        <a:t>käyttöön</a:t>
                      </a:r>
                      <a:endParaRPr lang="fr-BE" sz="9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i-FI" sz="800" kern="100" dirty="0">
                          <a:effectLst/>
                          <a:latin typeface="+mn-lt"/>
                        </a:rPr>
                        <a:t>Keskustelukumppanin on joskus puututtava fyysisesti skannaamaan kansion sivut ja odottamaan, että edunsaaja vahvistaa kuvakkeen.
Vaihdot ovat usein kalliita paitsi motoristen taitojen myös huomion kannalta ➝ Tiettyjen vaihtojen hitaus ja monimutkaisuus voivat aiheuttaa väsymystä ja viestivirran menetystä.
Useiden "merkityksettömien" käsitteiden skannaaminen voi myös aiheuttaa häiriöitä
Työkalut eivät anna vanhemmalle edunsaajalle mahdollisuutta saada kehittynyttä kielitaitoa ja kommunikoida luonnollista puhetta vastaavalla tavalla.
Sisältö on rajoitettu sekä määrällisesti että laadullisesti.
Hienovaraisuutta, huumoria, toista astetta jne. on edelleen vaikea saada.
Usein juuri kirjoitetun kielen saatavuus mahdollistaa vaihdon optimoinnin.</a:t>
                      </a:r>
                      <a:endParaRPr lang="fr-BE" sz="8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512743092"/>
                  </a:ext>
                </a:extLst>
              </a:tr>
            </a:tbl>
          </a:graphicData>
        </a:graphic>
      </p:graphicFrame>
    </p:spTree>
    <p:extLst>
      <p:ext uri="{BB962C8B-B14F-4D97-AF65-F5344CB8AC3E}">
        <p14:creationId xmlns:p14="http://schemas.microsoft.com/office/powerpoint/2010/main" val="2259332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Bibliography</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4743671"/>
          </a:xfrm>
          <a:prstGeom prst="rect">
            <a:avLst/>
          </a:prstGeom>
          <a:noFill/>
        </p:spPr>
        <p:txBody>
          <a:bodyPr wrap="square">
            <a:spAutoFit/>
          </a:bodyPr>
          <a:lstStyle/>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ASHA. (2005). </a:t>
            </a:r>
            <a:r>
              <a:rPr lang="en-US" sz="1400" i="1" kern="0" dirty="0">
                <a:effectLst/>
                <a:latin typeface="+mn-lt"/>
                <a:ea typeface="Calibri" panose="020F0502020204030204" pitchFamily="34" charset="0"/>
                <a:cs typeface="Calibri" panose="020F0502020204030204" pitchFamily="34" charset="0"/>
              </a:rPr>
              <a:t>Roles and responsibilities of speech-language pathologists with respect to augmentative and alternative </a:t>
            </a:r>
            <a:r>
              <a:rPr lang="en-US" sz="1400" i="1" kern="0" dirty="0" err="1">
                <a:effectLst/>
                <a:latin typeface="+mn-lt"/>
                <a:ea typeface="Calibri" panose="020F0502020204030204" pitchFamily="34" charset="0"/>
                <a:cs typeface="Calibri" panose="020F0502020204030204" pitchFamily="34" charset="0"/>
              </a:rPr>
              <a:t>communica</a:t>
            </a:r>
            <a:r>
              <a:rPr lang="en-US" sz="1400" i="1" kern="0" dirty="0">
                <a:effectLst/>
                <a:latin typeface="+mn-lt"/>
                <a:ea typeface="Calibri" panose="020F0502020204030204" pitchFamily="34" charset="0"/>
                <a:cs typeface="Calibri" panose="020F0502020204030204" pitchFamily="34" charset="0"/>
              </a:rPr>
              <a:t>- </a:t>
            </a:r>
            <a:r>
              <a:rPr lang="en-US" sz="1400" i="1" kern="0" dirty="0" err="1">
                <a:effectLst/>
                <a:latin typeface="+mn-lt"/>
                <a:ea typeface="Calibri" panose="020F0502020204030204" pitchFamily="34" charset="0"/>
                <a:cs typeface="Calibri" panose="020F0502020204030204" pitchFamily="34" charset="0"/>
              </a:rPr>
              <a:t>tion</a:t>
            </a:r>
            <a:r>
              <a:rPr lang="en-US" sz="1400" i="1" kern="0" dirty="0">
                <a:effectLst/>
                <a:latin typeface="+mn-lt"/>
                <a:ea typeface="Calibri" panose="020F0502020204030204" pitchFamily="34" charset="0"/>
                <a:cs typeface="Calibri" panose="020F0502020204030204" pitchFamily="34" charset="0"/>
              </a:rPr>
              <a:t> : Position statement</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&amp; Light, J. (2020). </a:t>
            </a:r>
            <a:r>
              <a:rPr lang="en-US" sz="1400" i="1" kern="0" dirty="0">
                <a:effectLst/>
                <a:latin typeface="+mn-lt"/>
                <a:ea typeface="Calibri" panose="020F0502020204030204" pitchFamily="34" charset="0"/>
                <a:cs typeface="Calibri" panose="020F0502020204030204" pitchFamily="34" charset="0"/>
              </a:rPr>
              <a:t>Augmentative and alternative communication for children and adults. Baltimore, MD: Paul H</a:t>
            </a:r>
            <a:r>
              <a:rPr lang="en-US" sz="1400" kern="0" dirty="0">
                <a:effectLst/>
                <a:latin typeface="+mn-lt"/>
                <a:ea typeface="Calibri" panose="020F0502020204030204" pitchFamily="34" charset="0"/>
                <a:cs typeface="Calibri" panose="020F0502020204030204" pitchFamily="34" charset="0"/>
              </a:rPr>
              <a:t>. Brookes Publishing Co.[Google Scholar].</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R., &amp; </a:t>
            </a:r>
            <a:r>
              <a:rPr lang="en-US" sz="1400" kern="0" dirty="0" err="1">
                <a:effectLst/>
                <a:latin typeface="+mn-lt"/>
                <a:ea typeface="Calibri" panose="020F0502020204030204" pitchFamily="34" charset="0"/>
                <a:cs typeface="Calibri" panose="020F0502020204030204" pitchFamily="34" charset="0"/>
              </a:rPr>
              <a:t>Mirenda</a:t>
            </a:r>
            <a:r>
              <a:rPr lang="en-US" sz="1400" kern="0" dirty="0">
                <a:effectLst/>
                <a:latin typeface="+mn-lt"/>
                <a:ea typeface="Calibri" panose="020F0502020204030204" pitchFamily="34" charset="0"/>
                <a:cs typeface="Calibri" panose="020F0502020204030204" pitchFamily="34" charset="0"/>
              </a:rPr>
              <a:t>, P. (2013). </a:t>
            </a:r>
            <a:r>
              <a:rPr lang="en-US" sz="1400" i="1" kern="0" dirty="0">
                <a:effectLst/>
                <a:latin typeface="+mn-lt"/>
                <a:ea typeface="Calibri" panose="020F0502020204030204" pitchFamily="34" charset="0"/>
                <a:cs typeface="Calibri" panose="020F0502020204030204" pitchFamily="34" charset="0"/>
              </a:rPr>
              <a:t>Augmentative and alternative communication : Supporting children and adults with complex communication needs.</a:t>
            </a:r>
            <a:r>
              <a:rPr lang="en-US" sz="1400" kern="0" dirty="0">
                <a:effectLst/>
                <a:latin typeface="+mn-lt"/>
                <a:ea typeface="Calibri" panose="020F0502020204030204" pitchFamily="34" charset="0"/>
                <a:cs typeface="Calibri" panose="020F0502020204030204" pitchFamily="34" charset="0"/>
              </a:rPr>
              <a:t> Brookes Publishing Co.</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Bondy</a:t>
            </a:r>
            <a:r>
              <a:rPr lang="en-US" sz="1400" kern="0" dirty="0">
                <a:effectLst/>
                <a:latin typeface="+mn-lt"/>
                <a:ea typeface="Calibri" panose="020F0502020204030204" pitchFamily="34" charset="0"/>
                <a:cs typeface="Calibri" panose="020F0502020204030204" pitchFamily="34" charset="0"/>
              </a:rPr>
              <a:t>, A., &amp; Frost, L. (1994). </a:t>
            </a:r>
            <a:r>
              <a:rPr lang="en-US" sz="1400" i="1" kern="0" dirty="0">
                <a:effectLst/>
                <a:latin typeface="+mn-lt"/>
                <a:ea typeface="Calibri" panose="020F0502020204030204" pitchFamily="34" charset="0"/>
                <a:cs typeface="Calibri" panose="020F0502020204030204" pitchFamily="34" charset="0"/>
              </a:rPr>
              <a:t>The Picture Exchange Communication System</a:t>
            </a:r>
            <a:r>
              <a:rPr lang="en-US" sz="1400" kern="0" dirty="0">
                <a:effectLst/>
                <a:latin typeface="+mn-lt"/>
                <a:ea typeface="Calibri" panose="020F0502020204030204" pitchFamily="34" charset="0"/>
                <a:cs typeface="Calibri" panose="020F0502020204030204" pitchFamily="34" charset="0"/>
              </a:rPr>
              <a:t>. https://</a:t>
            </a:r>
            <a:r>
              <a:rPr lang="en-US" sz="1400" kern="0" dirty="0" err="1">
                <a:effectLst/>
                <a:latin typeface="+mn-lt"/>
                <a:ea typeface="Calibri" panose="020F0502020204030204" pitchFamily="34" charset="0"/>
                <a:cs typeface="Calibri" panose="020F0502020204030204" pitchFamily="34" charset="0"/>
              </a:rPr>
              <a:t>journals.sagepub.com</a:t>
            </a:r>
            <a:r>
              <a:rPr lang="en-US" sz="1400" kern="0" dirty="0">
                <a:effectLst/>
                <a:latin typeface="+mn-lt"/>
                <a:ea typeface="Calibri" panose="020F0502020204030204" pitchFamily="34" charset="0"/>
                <a:cs typeface="Calibri" panose="020F0502020204030204" pitchFamily="34" charset="0"/>
              </a:rPr>
              <a:t>/</a:t>
            </a:r>
            <a:r>
              <a:rPr lang="en-US" sz="1400" kern="0" dirty="0" err="1">
                <a:effectLst/>
                <a:latin typeface="+mn-lt"/>
                <a:ea typeface="Calibri" panose="020F0502020204030204" pitchFamily="34" charset="0"/>
                <a:cs typeface="Calibri" panose="020F0502020204030204" pitchFamily="34" charset="0"/>
              </a:rPr>
              <a:t>doi</a:t>
            </a:r>
            <a:r>
              <a:rPr lang="en-US" sz="1400" kern="0" dirty="0">
                <a:effectLst/>
                <a:latin typeface="+mn-lt"/>
                <a:ea typeface="Calibri" panose="020F0502020204030204" pitchFamily="34" charset="0"/>
                <a:cs typeface="Calibri" panose="020F0502020204030204" pitchFamily="34" charset="0"/>
              </a:rPr>
              <a:t>/abs/10.1177/108835769400900301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a:effectLst/>
                <a:latin typeface="+mn-lt"/>
                <a:ea typeface="Calibri" panose="020F0502020204030204" pitchFamily="34" charset="0"/>
                <a:cs typeface="Calibri" panose="020F0502020204030204" pitchFamily="34" charset="0"/>
              </a:rPr>
              <a:t>Maillart, C., </a:t>
            </a:r>
            <a:r>
              <a:rPr lang="fr-FR" sz="1400" kern="0" dirty="0" err="1">
                <a:effectLst/>
                <a:latin typeface="+mn-lt"/>
                <a:ea typeface="Calibri" panose="020F0502020204030204" pitchFamily="34" charset="0"/>
                <a:cs typeface="Calibri" panose="020F0502020204030204" pitchFamily="34" charset="0"/>
              </a:rPr>
              <a:t>Fage</a:t>
            </a:r>
            <a:r>
              <a:rPr lang="fr-FR" sz="1400" kern="0" dirty="0">
                <a:effectLst/>
                <a:latin typeface="+mn-lt"/>
                <a:ea typeface="Calibri" panose="020F0502020204030204" pitchFamily="34" charset="0"/>
                <a:cs typeface="Calibri" panose="020F0502020204030204" pitchFamily="34" charset="0"/>
              </a:rPr>
              <a:t>, C., &amp; </a:t>
            </a:r>
            <a:r>
              <a:rPr lang="fr-FR" sz="1400" kern="0" dirty="0" err="1">
                <a:effectLst/>
                <a:latin typeface="+mn-lt"/>
                <a:ea typeface="Calibri" panose="020F0502020204030204" pitchFamily="34" charset="0"/>
                <a:cs typeface="Calibri" panose="020F0502020204030204" pitchFamily="34" charset="0"/>
              </a:rPr>
              <a:t>Grevesse</a:t>
            </a:r>
            <a:r>
              <a:rPr lang="fr-FR" sz="1400" kern="0" dirty="0">
                <a:effectLst/>
                <a:latin typeface="+mn-lt"/>
                <a:ea typeface="Calibri" panose="020F0502020204030204" pitchFamily="34" charset="0"/>
                <a:cs typeface="Calibri" panose="020F0502020204030204" pitchFamily="34" charset="0"/>
              </a:rPr>
              <a:t>, P. (2015). </a:t>
            </a:r>
            <a:r>
              <a:rPr lang="en-US" sz="1400" i="1" kern="0" dirty="0" err="1">
                <a:effectLst/>
                <a:latin typeface="+mn-lt"/>
                <a:ea typeface="Calibri" panose="020F0502020204030204" pitchFamily="34" charset="0"/>
                <a:cs typeface="Calibri" panose="020F0502020204030204" pitchFamily="34" charset="0"/>
              </a:rPr>
              <a:t>TiwouH</a:t>
            </a:r>
            <a:r>
              <a:rPr lang="en-US" sz="1400" i="1" kern="0" dirty="0">
                <a:effectLst/>
                <a:latin typeface="+mn-lt"/>
                <a:ea typeface="Calibri" panose="020F0502020204030204" pitchFamily="34" charset="0"/>
                <a:cs typeface="Calibri" panose="020F0502020204030204" pitchFamily="34" charset="0"/>
              </a:rPr>
              <a:t> | The companion who gives you the say</a:t>
            </a:r>
            <a:r>
              <a:rPr lang="en-US" sz="1400" kern="0" dirty="0">
                <a:effectLst/>
                <a:latin typeface="+mn-lt"/>
                <a:ea typeface="Calibri" panose="020F0502020204030204" pitchFamily="34" charset="0"/>
                <a:cs typeface="Calibri" panose="020F0502020204030204" pitchFamily="34" charset="0"/>
              </a:rPr>
              <a:t>. http://</a:t>
            </a:r>
            <a:r>
              <a:rPr lang="en-US" sz="1400" kern="0" dirty="0" err="1">
                <a:effectLst/>
                <a:latin typeface="+mn-lt"/>
                <a:ea typeface="Calibri" panose="020F0502020204030204" pitchFamily="34" charset="0"/>
                <a:cs typeface="Calibri" panose="020F0502020204030204" pitchFamily="34" charset="0"/>
              </a:rPr>
              <a:t>www.tiwouh.org</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cs typeface="Calibri" panose="020F0502020204030204" pitchFamily="34" charset="0"/>
              </a:rPr>
              <a:t>Moës</a:t>
            </a:r>
            <a:r>
              <a:rPr lang="fr-FR" sz="1400" kern="0" dirty="0">
                <a:effectLst/>
                <a:latin typeface="+mn-lt"/>
                <a:ea typeface="Calibri" panose="020F0502020204030204" pitchFamily="34" charset="0"/>
                <a:cs typeface="Calibri" panose="020F0502020204030204" pitchFamily="34" charset="0"/>
              </a:rPr>
              <a:t>, S. (2022). </a:t>
            </a:r>
            <a:r>
              <a:rPr lang="fr-FR" sz="1400" i="1" kern="0" dirty="0">
                <a:effectLst/>
                <a:latin typeface="+mn-lt"/>
                <a:ea typeface="Calibri" panose="020F0502020204030204" pitchFamily="34" charset="0"/>
                <a:cs typeface="Calibri" panose="020F0502020204030204" pitchFamily="34" charset="0"/>
              </a:rPr>
              <a:t>Choix d’un système de communication </a:t>
            </a:r>
            <a:r>
              <a:rPr lang="fr-FR" sz="1400" i="1" kern="0" dirty="0" err="1">
                <a:effectLst/>
                <a:latin typeface="+mn-lt"/>
                <a:ea typeface="Calibri" panose="020F0502020204030204" pitchFamily="34" charset="0"/>
                <a:cs typeface="Calibri" panose="020F0502020204030204" pitchFamily="34" charset="0"/>
              </a:rPr>
              <a:t>augmentativeet</a:t>
            </a:r>
            <a:r>
              <a:rPr lang="fr-FR" sz="1400" i="1" kern="0" dirty="0">
                <a:effectLst/>
                <a:latin typeface="+mn-lt"/>
                <a:ea typeface="Calibri" panose="020F0502020204030204" pitchFamily="34" charset="0"/>
                <a:cs typeface="Calibri" panose="020F0502020204030204" pitchFamily="34" charset="0"/>
              </a:rPr>
              <a:t> alternative (CAA) : Un arbre décisionnel. Exposé donné dans le cadre du cours « Langage et communication dans les déficience »</a:t>
            </a:r>
            <a:r>
              <a:rPr lang="fr-FR" sz="1400" kern="0" dirty="0">
                <a:effectLst/>
                <a:latin typeface="+mn-lt"/>
                <a:ea typeface="Calibri" panose="020F0502020204030204" pitchFamily="34" charset="0"/>
                <a:cs typeface="Calibri" panose="020F0502020204030204" pitchFamily="34" charset="0"/>
              </a:rPr>
              <a:t>. </a:t>
            </a:r>
            <a:r>
              <a:rPr lang="en-US" sz="1400" kern="0" dirty="0" err="1">
                <a:effectLst/>
                <a:latin typeface="+mn-lt"/>
                <a:ea typeface="Calibri" panose="020F0502020204030204" pitchFamily="34" charset="0"/>
                <a:cs typeface="Calibri" panose="020F0502020204030204" pitchFamily="34" charset="0"/>
              </a:rPr>
              <a:t>ULiege</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Porter, G., &amp; </a:t>
            </a:r>
            <a:r>
              <a:rPr lang="en-US" sz="1400" kern="0" dirty="0" err="1">
                <a:effectLst/>
                <a:latin typeface="+mn-lt"/>
                <a:ea typeface="Calibri" panose="020F0502020204030204" pitchFamily="34" charset="0"/>
                <a:cs typeface="Calibri" panose="020F0502020204030204" pitchFamily="34" charset="0"/>
              </a:rPr>
              <a:t>Cafiero</a:t>
            </a:r>
            <a:r>
              <a:rPr lang="en-US" sz="1400" kern="0" dirty="0">
                <a:effectLst/>
                <a:latin typeface="+mn-lt"/>
                <a:ea typeface="Calibri" panose="020F0502020204030204" pitchFamily="34" charset="0"/>
                <a:cs typeface="Calibri" panose="020F0502020204030204" pitchFamily="34" charset="0"/>
              </a:rPr>
              <a:t>, J. M. (2009). Pragmatic Organization Dynamic Display (PODD) Communication Books : A Promising Practice for Individuals With Autism Spectrum Disorders. </a:t>
            </a:r>
            <a:r>
              <a:rPr lang="fr-FR" sz="1400" i="1" kern="0" dirty="0">
                <a:effectLst/>
                <a:latin typeface="+mn-lt"/>
                <a:ea typeface="Calibri" panose="020F0502020204030204" pitchFamily="34" charset="0"/>
                <a:cs typeface="Calibri" panose="020F0502020204030204" pitchFamily="34" charset="0"/>
              </a:rPr>
              <a:t>Perspectives on Augmentative and Alternative Communication</a:t>
            </a:r>
            <a:r>
              <a:rPr lang="fr-FR" sz="1400" kern="0" dirty="0">
                <a:effectLst/>
                <a:latin typeface="+mn-lt"/>
                <a:ea typeface="Calibri" panose="020F0502020204030204" pitchFamily="34" charset="0"/>
                <a:cs typeface="Calibri" panose="020F0502020204030204" pitchFamily="34" charset="0"/>
              </a:rPr>
              <a:t>, </a:t>
            </a:r>
            <a:r>
              <a:rPr lang="fr-FR" sz="1400" i="1" kern="0" dirty="0">
                <a:effectLst/>
                <a:latin typeface="+mn-lt"/>
                <a:ea typeface="Calibri" panose="020F0502020204030204" pitchFamily="34" charset="0"/>
                <a:cs typeface="Calibri" panose="020F0502020204030204" pitchFamily="34" charset="0"/>
              </a:rPr>
              <a:t>18</a:t>
            </a:r>
            <a:r>
              <a:rPr lang="fr-FR" sz="1400" kern="0" dirty="0">
                <a:effectLst/>
                <a:latin typeface="+mn-lt"/>
                <a:ea typeface="Calibri" panose="020F0502020204030204" pitchFamily="34" charset="0"/>
                <a:cs typeface="Calibri" panose="020F0502020204030204" pitchFamily="34" charset="0"/>
              </a:rPr>
              <a:t>(4), 121‑129. https://</a:t>
            </a:r>
            <a:r>
              <a:rPr lang="fr-FR" sz="1400" kern="0" dirty="0" err="1">
                <a:effectLst/>
                <a:latin typeface="+mn-lt"/>
                <a:ea typeface="Calibri" panose="020F0502020204030204" pitchFamily="34" charset="0"/>
                <a:cs typeface="Calibri" panose="020F0502020204030204" pitchFamily="34" charset="0"/>
              </a:rPr>
              <a:t>doi.org</a:t>
            </a:r>
            <a:r>
              <a:rPr lang="fr-FR" sz="1400" kern="0" dirty="0">
                <a:effectLst/>
                <a:latin typeface="+mn-lt"/>
                <a:ea typeface="Calibri" panose="020F0502020204030204" pitchFamily="34" charset="0"/>
                <a:cs typeface="Calibri" panose="020F0502020204030204" pitchFamily="34" charset="0"/>
              </a:rPr>
              <a:t>/10.1044/aac18.4.121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rPr>
              <a:t>Verpoorten</a:t>
            </a:r>
            <a:r>
              <a:rPr lang="fr-FR" sz="1400" kern="0" dirty="0">
                <a:effectLst/>
                <a:latin typeface="+mn-lt"/>
                <a:ea typeface="Calibri" panose="020F0502020204030204" pitchFamily="34" charset="0"/>
              </a:rPr>
              <a:t>, R., </a:t>
            </a:r>
            <a:r>
              <a:rPr lang="fr-FR" sz="1400" kern="0" dirty="0" err="1">
                <a:effectLst/>
                <a:latin typeface="+mn-lt"/>
                <a:ea typeface="Calibri" panose="020F0502020204030204" pitchFamily="34" charset="0"/>
              </a:rPr>
              <a:t>Noens</a:t>
            </a:r>
            <a:r>
              <a:rPr lang="fr-FR" sz="1400" kern="0" dirty="0">
                <a:effectLst/>
                <a:latin typeface="+mn-lt"/>
                <a:ea typeface="Calibri" panose="020F0502020204030204" pitchFamily="34" charset="0"/>
              </a:rPr>
              <a:t>, I., &amp; van </a:t>
            </a:r>
            <a:r>
              <a:rPr lang="fr-FR" sz="1400" kern="0" dirty="0" err="1">
                <a:effectLst/>
                <a:latin typeface="+mn-lt"/>
                <a:ea typeface="Calibri" panose="020F0502020204030204" pitchFamily="34" charset="0"/>
              </a:rPr>
              <a:t>Berckelaer-Onnes</a:t>
            </a:r>
            <a:r>
              <a:rPr lang="fr-FR" sz="1400" kern="0" dirty="0">
                <a:effectLst/>
                <a:latin typeface="+mn-lt"/>
                <a:ea typeface="Calibri" panose="020F0502020204030204" pitchFamily="34" charset="0"/>
              </a:rPr>
              <a:t>, I. (2012). </a:t>
            </a:r>
            <a:r>
              <a:rPr lang="fr-FR" sz="1400" i="1" kern="0" dirty="0" err="1">
                <a:effectLst/>
                <a:latin typeface="+mn-lt"/>
                <a:ea typeface="Calibri" panose="020F0502020204030204" pitchFamily="34" charset="0"/>
              </a:rPr>
              <a:t>ComVoor</a:t>
            </a:r>
            <a:r>
              <a:rPr lang="fr-FR" sz="1400" i="1" kern="0" dirty="0">
                <a:effectLst/>
                <a:latin typeface="+mn-lt"/>
                <a:ea typeface="Calibri" panose="020F0502020204030204" pitchFamily="34" charset="0"/>
              </a:rPr>
              <a:t>-Evaluer la communication et intervenir. Manuel d’utilisation pratique</a:t>
            </a:r>
            <a:r>
              <a:rPr lang="fr-FR" sz="1400" kern="0" dirty="0">
                <a:effectLst/>
                <a:latin typeface="+mn-lt"/>
                <a:ea typeface="Calibri" panose="020F0502020204030204" pitchFamily="34" charset="0"/>
              </a:rPr>
              <a:t>. De Boeck; Louvain-la-Neuve.</a:t>
            </a:r>
            <a:r>
              <a:rPr lang="fr-BE" dirty="0">
                <a:effectLst/>
                <a:latin typeface="+mn-lt"/>
              </a:rPr>
              <a:t> </a:t>
            </a:r>
            <a:endParaRPr lang="fr-FR" dirty="0">
              <a:latin typeface="+mn-lt"/>
            </a:endParaRPr>
          </a:p>
        </p:txBody>
      </p:sp>
    </p:spTree>
    <p:extLst>
      <p:ext uri="{BB962C8B-B14F-4D97-AF65-F5344CB8AC3E}">
        <p14:creationId xmlns:p14="http://schemas.microsoft.com/office/powerpoint/2010/main" val="326803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licenced under CC BY-NC-SA 4.0.</a:t>
            </a:r>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186129"/>
            <a:ext cx="11088914" cy="2485742"/>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800">
                <a:solidFill>
                  <a:schemeClr val="dk1"/>
                </a:solidFill>
                <a:latin typeface="Calibri"/>
                <a:cs typeface="Calibri"/>
                <a:sym typeface="Calibri"/>
              </a:rPr>
              <a:t>Osaamistavoitteet
 Mitkä ovat tärkeimmät viestintämenetelmät ja AAC -laitteet ?
 Kuinka toteuttaa visuaalinen tuki ?
 Mitkä ovat visuaalisen tuen rajoitukset ja rajoitukset?
 Kuinka valita AAC-laitteessa toteutettava sanasto?</a:t>
            </a:r>
            <a:endParaRPr lang="en-US" sz="2400" dirty="0">
              <a:solidFill>
                <a:schemeClr val="dk1"/>
              </a:solidFill>
              <a:latin typeface="Calibri"/>
              <a:cs typeface="Calibri"/>
            </a:endParaRP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6.1 </a:t>
            </a:r>
            <a:r>
              <a:rPr lang="nl-BE" sz="2800" b="1" dirty="0">
                <a:solidFill>
                  <a:srgbClr val="674EA7"/>
                </a:solidFill>
                <a:latin typeface="Calibri"/>
                <a:ea typeface="Calibri"/>
                <a:cs typeface="Calibri"/>
                <a:sym typeface="Calibri"/>
              </a:rPr>
              <a:t>Augmentative and Alternative communication means (AAC) – Using pictures and symbols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pic>
        <p:nvPicPr>
          <p:cNvPr id="4" name="Kuva 3">
            <a:extLst>
              <a:ext uri="{FF2B5EF4-FFF2-40B4-BE49-F238E27FC236}">
                <a16:creationId xmlns:a16="http://schemas.microsoft.com/office/drawing/2014/main" id="{D4F4E0C5-D9F5-09B4-6AFC-5200BAA62D9A}"/>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2" name="Google Shape;112;p2" descr="A group of people with a infinity symbol&#10;&#10;Description automatically generated"/>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COM-IN KA220-VET-9A87A6EF © is licenced under CC BY-NC-SA 4.0.</a:t>
            </a:r>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759538" y="2571860"/>
            <a:ext cx="8176697" cy="316678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i-FI" sz="2000">
                <a:solidFill>
                  <a:schemeClr val="dk1"/>
                </a:solidFill>
                <a:latin typeface="Calibri"/>
                <a:cs typeface="Calibri"/>
                <a:sym typeface="Calibri"/>
              </a:rPr>
              <a:t>Kohdat
6.1.1 Sopivimpien viestintämenetelmien miettiminen
6.1.2 Eleisiin perustuvat viestinnän tukijärjestelmät
6.1.3 Piktogrammeihin perustuvat viestinnän tukijärjestelmät
6.1.3.1 Matalan teknologian avustinjärjestelmät
6.1.3.2 Huipputekniset avustinjärjestelmät
6.1.4 Mikä on etusijalla sanastoa ja symboleja valittaessa?
6.1.5 Kuinka valita sopiva visuaalinen tuki ?
6.1.6 Visuaalisen koodin rajoitukset</a:t>
            </a:r>
            <a:endParaRPr lang="en-US" sz="1200" dirty="0">
              <a:solidFill>
                <a:schemeClr val="dk1"/>
              </a:solidFill>
            </a:endParaRPr>
          </a:p>
        </p:txBody>
      </p:sp>
      <p:sp>
        <p:nvSpPr>
          <p:cNvPr id="3" name="Google Shape;131;p3">
            <a:extLst>
              <a:ext uri="{FF2B5EF4-FFF2-40B4-BE49-F238E27FC236}">
                <a16:creationId xmlns:a16="http://schemas.microsoft.com/office/drawing/2014/main" id="{6AAEEA43-5BD7-BDE7-3DA7-21CB64DEAD5C}"/>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6.1 </a:t>
            </a:r>
            <a:r>
              <a:rPr lang="nl-BE" sz="2800" b="1" dirty="0">
                <a:solidFill>
                  <a:srgbClr val="674EA7"/>
                </a:solidFill>
                <a:latin typeface="Calibri"/>
                <a:ea typeface="Calibri"/>
                <a:cs typeface="Calibri"/>
                <a:sym typeface="Calibri"/>
              </a:rPr>
              <a:t>Augmentative and Alternative communication means (AAC) – Using pictures and symbols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
        <p:nvSpPr>
          <p:cNvPr id="4" name="Tekstin paikkamerkki 3">
            <a:extLst>
              <a:ext uri="{FF2B5EF4-FFF2-40B4-BE49-F238E27FC236}">
                <a16:creationId xmlns:a16="http://schemas.microsoft.com/office/drawing/2014/main" id="{01F13941-4B1C-BFFC-90B5-A49AA3E7015E}"/>
              </a:ext>
            </a:extLst>
          </p:cNvPr>
          <p:cNvSpPr>
            <a:spLocks noGrp="1"/>
          </p:cNvSpPr>
          <p:nvPr>
            <p:ph type="body" idx="1"/>
          </p:nvPr>
        </p:nvSpPr>
        <p:spPr/>
        <p:txBody>
          <a:bodyPr/>
          <a:lstStyle/>
          <a:p>
            <a:endParaRPr lang="fi-FI"/>
          </a:p>
        </p:txBody>
      </p:sp>
      <p:pic>
        <p:nvPicPr>
          <p:cNvPr id="5" name="Kuva 4">
            <a:extLst>
              <a:ext uri="{FF2B5EF4-FFF2-40B4-BE49-F238E27FC236}">
                <a16:creationId xmlns:a16="http://schemas.microsoft.com/office/drawing/2014/main" id="{FE5DBD01-DE70-DE60-1CA7-C2EB1040BAD1}"/>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6.1.1 Thinking about the most appropriate communication methods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sp>
        <p:nvSpPr>
          <p:cNvPr id="4" name="ZoneTexte 3">
            <a:extLst>
              <a:ext uri="{FF2B5EF4-FFF2-40B4-BE49-F238E27FC236}">
                <a16:creationId xmlns:a16="http://schemas.microsoft.com/office/drawing/2014/main" id="{54B552F5-BBEF-65B5-202B-732350DC0B75}"/>
              </a:ext>
            </a:extLst>
          </p:cNvPr>
          <p:cNvSpPr txBox="1"/>
          <p:nvPr/>
        </p:nvSpPr>
        <p:spPr>
          <a:xfrm>
            <a:off x="1032734" y="2235603"/>
            <a:ext cx="10187491" cy="3307829"/>
          </a:xfrm>
          <a:prstGeom prst="rect">
            <a:avLst/>
          </a:prstGeom>
          <a:noFill/>
        </p:spPr>
        <p:txBody>
          <a:bodyPr wrap="square" rtlCol="0">
            <a:spAutoFit/>
          </a:bodyPr>
          <a:lstStyle/>
          <a:p>
            <a:pPr algn="just">
              <a:lnSpc>
                <a:spcPct val="120000"/>
              </a:lnSpc>
              <a:spcBef>
                <a:spcPts val="600"/>
              </a:spcBef>
            </a:pPr>
            <a:r>
              <a:rPr lang="fi-FI" sz="2400">
                <a:latin typeface="+mn-lt"/>
                <a:ea typeface="Calibri" panose="020F0502020204030204" pitchFamily="34" charset="0"/>
              </a:rPr>
              <a:t>Augmentatiivinen ja vaihtoehtoinen viestintä (AAC) viittaa tutkimusalueeseen sekä kliiniseen ja koulutuskäytäntöön. 
AAC sisältää yrityksiä opiskella ja tarvittaessa kompensoida tilapäisiä tai pysyviä vammoja, toimintarajoituksia ja osallistumisrajoituksia henkilöillä, joilla on vakavia puhekielen tuottamisen ja / tai ymmärtämisen häiriöitä, mukaan lukien puhutut ja kirjalliset viestintätavat.
(ASHA, 2005, s.1)</a:t>
            </a:r>
            <a:endParaRPr lang="fr-FR" sz="2000" dirty="0">
              <a:latin typeface="+mn-lt"/>
            </a:endParaRPr>
          </a:p>
        </p:txBody>
      </p:sp>
      <p:pic>
        <p:nvPicPr>
          <p:cNvPr id="5" name="Kuva 4">
            <a:extLst>
              <a:ext uri="{FF2B5EF4-FFF2-40B4-BE49-F238E27FC236}">
                <a16:creationId xmlns:a16="http://schemas.microsoft.com/office/drawing/2014/main" id="{D0186DCA-419C-41AE-61EC-4243FF8F5E58}"/>
              </a:ext>
            </a:extLst>
          </p:cNvPr>
          <p:cNvPicPr>
            <a:picLocks noChangeAspect="1"/>
          </p:cNvPicPr>
          <p:nvPr/>
        </p:nvPicPr>
        <p:blipFill>
          <a:blip r:embed="rId4"/>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413783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5" name="Kuva 4" descr="Kuva, joka sisältää kohteen teksti, diagrammi, kuvakaappaus, kartta&#10;&#10;Kuvaus luotu automaattisesti">
            <a:extLst>
              <a:ext uri="{FF2B5EF4-FFF2-40B4-BE49-F238E27FC236}">
                <a16:creationId xmlns:a16="http://schemas.microsoft.com/office/drawing/2014/main" id="{FBE0CBE5-8BE7-A0A4-38B5-174AA9CC2839}"/>
              </a:ext>
            </a:extLst>
          </p:cNvPr>
          <p:cNvPicPr>
            <a:picLocks noChangeAspect="1"/>
          </p:cNvPicPr>
          <p:nvPr/>
        </p:nvPicPr>
        <p:blipFill>
          <a:blip r:embed="rId3"/>
          <a:stretch>
            <a:fillRect/>
          </a:stretch>
        </p:blipFill>
        <p:spPr>
          <a:xfrm>
            <a:off x="1726042" y="338390"/>
            <a:ext cx="8739916" cy="6179120"/>
          </a:xfrm>
          <a:prstGeom prst="rect">
            <a:avLst/>
          </a:prstGeom>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sp>
        <p:nvSpPr>
          <p:cNvPr id="3" name="ZoneTexte 2">
            <a:extLst>
              <a:ext uri="{FF2B5EF4-FFF2-40B4-BE49-F238E27FC236}">
                <a16:creationId xmlns:a16="http://schemas.microsoft.com/office/drawing/2014/main" id="{D431853A-8BD1-EB0E-D7CE-A4A85FE16F42}"/>
              </a:ext>
            </a:extLst>
          </p:cNvPr>
          <p:cNvSpPr txBox="1"/>
          <p:nvPr/>
        </p:nvSpPr>
        <p:spPr>
          <a:xfrm>
            <a:off x="2926080" y="416252"/>
            <a:ext cx="6800260" cy="400110"/>
          </a:xfrm>
          <a:prstGeom prst="rect">
            <a:avLst/>
          </a:prstGeom>
          <a:noFill/>
        </p:spPr>
        <p:txBody>
          <a:bodyPr wrap="none" rtlCol="0">
            <a:spAutoFit/>
          </a:bodyPr>
          <a:lstStyle/>
          <a:p>
            <a:r>
              <a:rPr lang="fr-FR" sz="2000" b="1">
                <a:solidFill>
                  <a:schemeClr val="tx2">
                    <a:lumMod val="50000"/>
                  </a:schemeClr>
                </a:solidFill>
              </a:rPr>
              <a:t>Edunsaajan osaamiseen perustuva päätöksentekopuu</a:t>
            </a:r>
            <a:endParaRPr lang="fr-FR" sz="2000" b="1" dirty="0">
              <a:solidFill>
                <a:schemeClr val="tx2">
                  <a:lumMod val="50000"/>
                </a:schemeClr>
              </a:solidFill>
            </a:endParaRPr>
          </a:p>
        </p:txBody>
      </p:sp>
      <p:sp>
        <p:nvSpPr>
          <p:cNvPr id="4" name="Tekstin paikkamerkki 3">
            <a:extLst>
              <a:ext uri="{FF2B5EF4-FFF2-40B4-BE49-F238E27FC236}">
                <a16:creationId xmlns:a16="http://schemas.microsoft.com/office/drawing/2014/main" id="{C24BF763-81CF-7431-44D4-062393D54D03}"/>
              </a:ext>
            </a:extLst>
          </p:cNvPr>
          <p:cNvSpPr>
            <a:spLocks noGrp="1"/>
          </p:cNvSpPr>
          <p:nvPr>
            <p:ph type="body" idx="1"/>
          </p:nvPr>
        </p:nvSpPr>
        <p:spPr/>
        <p:txBody>
          <a:bodyPr/>
          <a:lstStyle/>
          <a:p>
            <a:endParaRPr lang="fi-FI"/>
          </a:p>
        </p:txBody>
      </p:sp>
      <p:pic>
        <p:nvPicPr>
          <p:cNvPr id="6" name="Kuva 5">
            <a:extLst>
              <a:ext uri="{FF2B5EF4-FFF2-40B4-BE49-F238E27FC236}">
                <a16:creationId xmlns:a16="http://schemas.microsoft.com/office/drawing/2014/main" id="{1BEF6282-64C5-B623-C023-26460D9CA5EB}"/>
              </a:ext>
            </a:extLst>
          </p:cNvPr>
          <p:cNvPicPr>
            <a:picLocks noChangeAspect="1"/>
          </p:cNvPicPr>
          <p:nvPr/>
        </p:nvPicPr>
        <p:blipFill>
          <a:blip r:embed="rId5"/>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26606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3">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i-FI" sz="2800" b="1">
                <a:solidFill>
                  <a:schemeClr val="accent1"/>
                </a:solidFill>
              </a:rPr>
              <a:t>6.1.2 Eleisiin perustuvat viestinnän tukijärjestelmät</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sp>
        <p:nvSpPr>
          <p:cNvPr id="5" name="ZoneTexte 4">
            <a:extLst>
              <a:ext uri="{FF2B5EF4-FFF2-40B4-BE49-F238E27FC236}">
                <a16:creationId xmlns:a16="http://schemas.microsoft.com/office/drawing/2014/main" id="{247AB559-3C6E-A8CE-43F5-6A67C656D906}"/>
              </a:ext>
            </a:extLst>
          </p:cNvPr>
          <p:cNvSpPr txBox="1"/>
          <p:nvPr/>
        </p:nvSpPr>
        <p:spPr>
          <a:xfrm>
            <a:off x="404350" y="6302380"/>
            <a:ext cx="6094206" cy="307777"/>
          </a:xfrm>
          <a:prstGeom prst="rect">
            <a:avLst/>
          </a:prstGeom>
          <a:noFill/>
        </p:spPr>
        <p:txBody>
          <a:bodyPr wrap="square">
            <a:spAutoFit/>
          </a:bodyPr>
          <a:lstStyle/>
          <a:p>
            <a:r>
              <a:rPr lang="en-GB"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http://www.laclairiere.be/code/page.php?p=306</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56116590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Kuva 3">
            <a:extLst>
              <a:ext uri="{FF2B5EF4-FFF2-40B4-BE49-F238E27FC236}">
                <a16:creationId xmlns:a16="http://schemas.microsoft.com/office/drawing/2014/main" id="{80E69BEF-CDFC-EB77-1084-FD80EDE84BCE}"/>
              </a:ext>
            </a:extLst>
          </p:cNvPr>
          <p:cNvPicPr>
            <a:picLocks noChangeAspect="1"/>
          </p:cNvPicPr>
          <p:nvPr/>
        </p:nvPicPr>
        <p:blipFill>
          <a:blip r:embed="rId10"/>
          <a:stretch>
            <a:fillRect/>
          </a:stretch>
        </p:blipFill>
        <p:spPr>
          <a:xfrm>
            <a:off x="10645449" y="190093"/>
            <a:ext cx="1145768" cy="1176379"/>
          </a:xfrm>
          <a:prstGeom prst="rect">
            <a:avLst/>
          </a:prstGeom>
        </p:spPr>
      </p:pic>
    </p:spTree>
    <p:extLst>
      <p:ext uri="{BB962C8B-B14F-4D97-AF65-F5344CB8AC3E}">
        <p14:creationId xmlns:p14="http://schemas.microsoft.com/office/powerpoint/2010/main" val="3185774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680540884"/>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1374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COM-IN KA220-VET-9A87A6EF © is licenced under CC BY-NC-SA 4.0.</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424887671"/>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9428547"/>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6D4CC3FC-702F-422D-8A2B-3D09DFF248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2B3263-EF49-4234-9689-D9203774EBA0}">
  <ds:schemaRefs>
    <ds:schemaRef ds:uri="http://schemas.microsoft.com/office/2006/documentManagement/types"/>
    <ds:schemaRef ds:uri="7a866126-7c09-4654-844e-0d48a974f41d"/>
    <ds:schemaRef ds:uri="http://schemas.openxmlformats.org/package/2006/metadata/core-properties"/>
    <ds:schemaRef ds:uri="833f7f52-ca37-4ad5-a460-7ba203df2864"/>
    <ds:schemaRef ds:uri="http://purl.org/dc/terms/"/>
    <ds:schemaRef ds:uri="http://purl.org/dc/dcmitype/"/>
    <ds:schemaRef ds:uri="http://schemas.microsoft.com/office/2006/metadata/properties"/>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7083</TotalTime>
  <Words>3474</Words>
  <Application>Microsoft Office PowerPoint</Application>
  <PresentationFormat>Laajakuva</PresentationFormat>
  <Paragraphs>152</Paragraphs>
  <Slides>22</Slides>
  <Notes>22</Notes>
  <HiddenSlides>0</HiddenSlides>
  <MMClips>0</MMClips>
  <ScaleCrop>false</ScaleCrop>
  <HeadingPairs>
    <vt:vector size="6" baseType="variant">
      <vt:variant>
        <vt:lpstr>Käytetyt fontit</vt:lpstr>
      </vt:variant>
      <vt:variant>
        <vt:i4>4</vt:i4>
      </vt:variant>
      <vt:variant>
        <vt:lpstr>Teema</vt:lpstr>
      </vt:variant>
      <vt:variant>
        <vt:i4>1</vt:i4>
      </vt:variant>
      <vt:variant>
        <vt:lpstr>Dian otsikot</vt:lpstr>
      </vt:variant>
      <vt:variant>
        <vt:i4>22</vt:i4>
      </vt:variant>
    </vt:vector>
  </HeadingPairs>
  <TitlesOfParts>
    <vt:vector size="27" baseType="lpstr">
      <vt:lpstr>Apple Color Emoji</vt:lpstr>
      <vt:lpstr>Arial</vt:lpstr>
      <vt:lpstr>Calibri</vt:lpstr>
      <vt:lpstr>Calibri Light</vt:lpstr>
      <vt:lpstr>AdornVTI</vt:lpstr>
      <vt:lpstr> </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Kosola Maisa</cp:lastModifiedBy>
  <cp:revision>36</cp:revision>
  <dcterms:created xsi:type="dcterms:W3CDTF">2023-11-23T08:37:25Z</dcterms:created>
  <dcterms:modified xsi:type="dcterms:W3CDTF">2024-12-09T14:30:38Z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