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5"/>
  </p:notesMasterIdLst>
  <p:sldIdLst>
    <p:sldId id="256" r:id="rId5"/>
    <p:sldId id="308" r:id="rId6"/>
    <p:sldId id="261" r:id="rId7"/>
    <p:sldId id="263" r:id="rId8"/>
    <p:sldId id="295" r:id="rId9"/>
    <p:sldId id="287" r:id="rId10"/>
    <p:sldId id="305" r:id="rId11"/>
    <p:sldId id="306" r:id="rId12"/>
    <p:sldId id="307" r:id="rId13"/>
    <p:sldId id="304"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308"/>
            <p14:sldId id="261"/>
            <p14:sldId id="263"/>
          </p14:sldIdLst>
        </p14:section>
        <p14:section name="Section sans titre" id="{3BF96D62-0261-4BD7-9F14-3FBCCEE910C5}">
          <p14:sldIdLst>
            <p14:sldId id="295"/>
            <p14:sldId id="287"/>
            <p14:sldId id="305"/>
            <p14:sldId id="306"/>
            <p14:sldId id="307"/>
            <p14:sldId id="304"/>
          </p14:sldIdLst>
        </p14:section>
      </p14:sectionLst>
    </p:ex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4FA3A7-EEBF-4286-881E-98D0B0C90677}" v="10" dt="2024-12-09T14:33:13.83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534"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jala Krista" userId="S::krista.ojala_kvps.fi#ext#@univreimsfr.onmicrosoft.com::797ec746-e881-4d1e-aaac-959b83d8fa87" providerId="AD" clId="Web-{76C44424-745D-891B-6942-7E4E4CDEA9D1}"/>
    <pc:docChg chg="mod modSld modMainMaster">
      <pc:chgData name="Ojala Krista" userId="S::krista.ojala_kvps.fi#ext#@univreimsfr.onmicrosoft.com::797ec746-e881-4d1e-aaac-959b83d8fa87" providerId="AD" clId="Web-{76C44424-745D-891B-6942-7E4E4CDEA9D1}" dt="2024-11-28T14:42:52.303" v="3"/>
      <pc:docMkLst>
        <pc:docMk/>
      </pc:docMkLst>
      <pc:sldChg chg="addSp modSp">
        <pc:chgData name="Ojala Krista" userId="S::krista.ojala_kvps.fi#ext#@univreimsfr.onmicrosoft.com::797ec746-e881-4d1e-aaac-959b83d8fa87" providerId="AD" clId="Web-{76C44424-745D-891B-6942-7E4E4CDEA9D1}" dt="2024-11-28T14:42:34.662" v="1"/>
        <pc:sldMkLst>
          <pc:docMk/>
          <pc:sldMk cId="0" sldId="256"/>
        </pc:sldMkLst>
        <pc:spChg chg="add mod">
          <ac:chgData name="Ojala Krista" userId="S::krista.ojala_kvps.fi#ext#@univreimsfr.onmicrosoft.com::797ec746-e881-4d1e-aaac-959b83d8fa87" providerId="AD" clId="Web-{76C44424-745D-891B-6942-7E4E4CDEA9D1}" dt="2024-11-28T14:42:34.662" v="1"/>
          <ac:spMkLst>
            <pc:docMk/>
            <pc:sldMk cId="0" sldId="256"/>
            <ac:spMk id="2" creationId="{D95D5617-E4A0-E68A-4B49-CB0443C22748}"/>
          </ac:spMkLst>
        </pc:spChg>
      </pc:sldChg>
      <pc:sldChg chg="delSp modSp">
        <pc:chgData name="Ojala Krista" userId="S::krista.ojala_kvps.fi#ext#@univreimsfr.onmicrosoft.com::797ec746-e881-4d1e-aaac-959b83d8fa87" providerId="AD" clId="Web-{76C44424-745D-891B-6942-7E4E4CDEA9D1}" dt="2024-11-28T14:42:40.818" v="2"/>
        <pc:sldMkLst>
          <pc:docMk/>
          <pc:sldMk cId="1608186336" sldId="261"/>
        </pc:sldMkLst>
        <pc:spChg chg="mod">
          <ac:chgData name="Ojala Krista" userId="S::krista.ojala_kvps.fi#ext#@univreimsfr.onmicrosoft.com::797ec746-e881-4d1e-aaac-959b83d8fa87" providerId="AD" clId="Web-{76C44424-745D-891B-6942-7E4E4CDEA9D1}" dt="2024-11-28T14:42:40.818" v="2"/>
          <ac:spMkLst>
            <pc:docMk/>
            <pc:sldMk cId="1608186336" sldId="261"/>
            <ac:spMk id="113" creationId="{00000000-0000-0000-0000-000000000000}"/>
          </ac:spMkLst>
        </pc:spChg>
        <pc:spChg chg="del">
          <ac:chgData name="Ojala Krista" userId="S::krista.ojala_kvps.fi#ext#@univreimsfr.onmicrosoft.com::797ec746-e881-4d1e-aaac-959b83d8fa87" providerId="AD" clId="Web-{76C44424-745D-891B-6942-7E4E4CDEA9D1}" dt="2024-11-28T14:42:40.818" v="2"/>
          <ac:spMkLst>
            <pc:docMk/>
            <pc:sldMk cId="1608186336" sldId="261"/>
            <ac:spMk id="114" creationId="{00000000-0000-0000-0000-000000000000}"/>
          </ac:spMkLst>
        </pc:spChg>
      </pc:sldChg>
      <pc:sldChg chg="delSp modSp">
        <pc:chgData name="Ojala Krista" userId="S::krista.ojala_kvps.fi#ext#@univreimsfr.onmicrosoft.com::797ec746-e881-4d1e-aaac-959b83d8fa87" providerId="AD" clId="Web-{76C44424-745D-891B-6942-7E4E4CDEA9D1}" dt="2024-11-28T14:42:40.818" v="2"/>
        <pc:sldMkLst>
          <pc:docMk/>
          <pc:sldMk cId="1314171282" sldId="263"/>
        </pc:sldMkLst>
        <pc:spChg chg="mod">
          <ac:chgData name="Ojala Krista" userId="S::krista.ojala_kvps.fi#ext#@univreimsfr.onmicrosoft.com::797ec746-e881-4d1e-aaac-959b83d8fa87" providerId="AD" clId="Web-{76C44424-745D-891B-6942-7E4E4CDEA9D1}" dt="2024-11-28T14:42:40.818" v="2"/>
          <ac:spMkLst>
            <pc:docMk/>
            <pc:sldMk cId="1314171282" sldId="263"/>
            <ac:spMk id="113" creationId="{00000000-0000-0000-0000-000000000000}"/>
          </ac:spMkLst>
        </pc:spChg>
        <pc:spChg chg="del">
          <ac:chgData name="Ojala Krista" userId="S::krista.ojala_kvps.fi#ext#@univreimsfr.onmicrosoft.com::797ec746-e881-4d1e-aaac-959b83d8fa87" providerId="AD" clId="Web-{76C44424-745D-891B-6942-7E4E4CDEA9D1}" dt="2024-11-28T14:42:40.818" v="2"/>
          <ac:spMkLst>
            <pc:docMk/>
            <pc:sldMk cId="1314171282" sldId="263"/>
            <ac:spMk id="114" creationId="{00000000-0000-0000-0000-000000000000}"/>
          </ac:spMkLst>
        </pc:spChg>
      </pc:sldChg>
      <pc:sldChg chg="delSp modSp">
        <pc:chgData name="Ojala Krista" userId="S::krista.ojala_kvps.fi#ext#@univreimsfr.onmicrosoft.com::797ec746-e881-4d1e-aaac-959b83d8fa87" providerId="AD" clId="Web-{76C44424-745D-891B-6942-7E4E4CDEA9D1}" dt="2024-11-28T14:42:40.818" v="2"/>
        <pc:sldMkLst>
          <pc:docMk/>
          <pc:sldMk cId="2660627334" sldId="287"/>
        </pc:sldMkLst>
        <pc:spChg chg="mod">
          <ac:chgData name="Ojala Krista" userId="S::krista.ojala_kvps.fi#ext#@univreimsfr.onmicrosoft.com::797ec746-e881-4d1e-aaac-959b83d8fa87" providerId="AD" clId="Web-{76C44424-745D-891B-6942-7E4E4CDEA9D1}" dt="2024-11-28T14:42:40.818" v="2"/>
          <ac:spMkLst>
            <pc:docMk/>
            <pc:sldMk cId="2660627334" sldId="287"/>
            <ac:spMk id="113" creationId="{73D8EE94-5D86-8EB1-3E40-D0E560173120}"/>
          </ac:spMkLst>
        </pc:spChg>
        <pc:spChg chg="del">
          <ac:chgData name="Ojala Krista" userId="S::krista.ojala_kvps.fi#ext#@univreimsfr.onmicrosoft.com::797ec746-e881-4d1e-aaac-959b83d8fa87" providerId="AD" clId="Web-{76C44424-745D-891B-6942-7E4E4CDEA9D1}" dt="2024-11-28T14:42:40.818" v="2"/>
          <ac:spMkLst>
            <pc:docMk/>
            <pc:sldMk cId="2660627334" sldId="287"/>
            <ac:spMk id="114" creationId="{EA60F509-A27E-0690-6B47-EBD53584EF4B}"/>
          </ac:spMkLst>
        </pc:spChg>
      </pc:sldChg>
      <pc:sldChg chg="delSp modSp">
        <pc:chgData name="Ojala Krista" userId="S::krista.ojala_kvps.fi#ext#@univreimsfr.onmicrosoft.com::797ec746-e881-4d1e-aaac-959b83d8fa87" providerId="AD" clId="Web-{76C44424-745D-891B-6942-7E4E4CDEA9D1}" dt="2024-11-28T14:42:40.818" v="2"/>
        <pc:sldMkLst>
          <pc:docMk/>
          <pc:sldMk cId="4137831345" sldId="295"/>
        </pc:sldMkLst>
        <pc:spChg chg="mod">
          <ac:chgData name="Ojala Krista" userId="S::krista.ojala_kvps.fi#ext#@univreimsfr.onmicrosoft.com::797ec746-e881-4d1e-aaac-959b83d8fa87" providerId="AD" clId="Web-{76C44424-745D-891B-6942-7E4E4CDEA9D1}" dt="2024-11-28T14:42:40.818" v="2"/>
          <ac:spMkLst>
            <pc:docMk/>
            <pc:sldMk cId="4137831345" sldId="295"/>
            <ac:spMk id="113" creationId="{73D8EE94-5D86-8EB1-3E40-D0E560173120}"/>
          </ac:spMkLst>
        </pc:spChg>
        <pc:spChg chg="del">
          <ac:chgData name="Ojala Krista" userId="S::krista.ojala_kvps.fi#ext#@univreimsfr.onmicrosoft.com::797ec746-e881-4d1e-aaac-959b83d8fa87" providerId="AD" clId="Web-{76C44424-745D-891B-6942-7E4E4CDEA9D1}" dt="2024-11-28T14:42:40.818" v="2"/>
          <ac:spMkLst>
            <pc:docMk/>
            <pc:sldMk cId="4137831345" sldId="295"/>
            <ac:spMk id="114" creationId="{EA60F509-A27E-0690-6B47-EBD53584EF4B}"/>
          </ac:spMkLst>
        </pc:spChg>
      </pc:sldChg>
      <pc:sldChg chg="delSp modSp">
        <pc:chgData name="Ojala Krista" userId="S::krista.ojala_kvps.fi#ext#@univreimsfr.onmicrosoft.com::797ec746-e881-4d1e-aaac-959b83d8fa87" providerId="AD" clId="Web-{76C44424-745D-891B-6942-7E4E4CDEA9D1}" dt="2024-11-28T14:42:40.818" v="2"/>
        <pc:sldMkLst>
          <pc:docMk/>
          <pc:sldMk cId="3268034983" sldId="304"/>
        </pc:sldMkLst>
        <pc:spChg chg="mod">
          <ac:chgData name="Ojala Krista" userId="S::krista.ojala_kvps.fi#ext#@univreimsfr.onmicrosoft.com::797ec746-e881-4d1e-aaac-959b83d8fa87" providerId="AD" clId="Web-{76C44424-745D-891B-6942-7E4E4CDEA9D1}" dt="2024-11-28T14:42:40.818" v="2"/>
          <ac:spMkLst>
            <pc:docMk/>
            <pc:sldMk cId="3268034983" sldId="304"/>
            <ac:spMk id="113" creationId="{73D8EE94-5D86-8EB1-3E40-D0E560173120}"/>
          </ac:spMkLst>
        </pc:spChg>
        <pc:spChg chg="del">
          <ac:chgData name="Ojala Krista" userId="S::krista.ojala_kvps.fi#ext#@univreimsfr.onmicrosoft.com::797ec746-e881-4d1e-aaac-959b83d8fa87" providerId="AD" clId="Web-{76C44424-745D-891B-6942-7E4E4CDEA9D1}" dt="2024-11-28T14:42:40.818" v="2"/>
          <ac:spMkLst>
            <pc:docMk/>
            <pc:sldMk cId="3268034983" sldId="304"/>
            <ac:spMk id="114" creationId="{EA60F509-A27E-0690-6B47-EBD53584EF4B}"/>
          </ac:spMkLst>
        </pc:spChg>
      </pc:sldChg>
      <pc:sldChg chg="delSp modSp">
        <pc:chgData name="Ojala Krista" userId="S::krista.ojala_kvps.fi#ext#@univreimsfr.onmicrosoft.com::797ec746-e881-4d1e-aaac-959b83d8fa87" providerId="AD" clId="Web-{76C44424-745D-891B-6942-7E4E4CDEA9D1}" dt="2024-11-28T14:42:40.818" v="2"/>
        <pc:sldMkLst>
          <pc:docMk/>
          <pc:sldMk cId="2436879428" sldId="305"/>
        </pc:sldMkLst>
        <pc:spChg chg="mod">
          <ac:chgData name="Ojala Krista" userId="S::krista.ojala_kvps.fi#ext#@univreimsfr.onmicrosoft.com::797ec746-e881-4d1e-aaac-959b83d8fa87" providerId="AD" clId="Web-{76C44424-745D-891B-6942-7E4E4CDEA9D1}" dt="2024-11-28T14:42:40.818" v="2"/>
          <ac:spMkLst>
            <pc:docMk/>
            <pc:sldMk cId="2436879428" sldId="305"/>
            <ac:spMk id="113" creationId="{73D8EE94-5D86-8EB1-3E40-D0E560173120}"/>
          </ac:spMkLst>
        </pc:spChg>
        <pc:spChg chg="del">
          <ac:chgData name="Ojala Krista" userId="S::krista.ojala_kvps.fi#ext#@univreimsfr.onmicrosoft.com::797ec746-e881-4d1e-aaac-959b83d8fa87" providerId="AD" clId="Web-{76C44424-745D-891B-6942-7E4E4CDEA9D1}" dt="2024-11-28T14:42:40.818" v="2"/>
          <ac:spMkLst>
            <pc:docMk/>
            <pc:sldMk cId="2436879428" sldId="305"/>
            <ac:spMk id="114" creationId="{EA60F509-A27E-0690-6B47-EBD53584EF4B}"/>
          </ac:spMkLst>
        </pc:spChg>
      </pc:sldChg>
      <pc:sldChg chg="delSp modSp">
        <pc:chgData name="Ojala Krista" userId="S::krista.ojala_kvps.fi#ext#@univreimsfr.onmicrosoft.com::797ec746-e881-4d1e-aaac-959b83d8fa87" providerId="AD" clId="Web-{76C44424-745D-891B-6942-7E4E4CDEA9D1}" dt="2024-11-28T14:42:40.818" v="2"/>
        <pc:sldMkLst>
          <pc:docMk/>
          <pc:sldMk cId="3950438277" sldId="306"/>
        </pc:sldMkLst>
        <pc:spChg chg="mod">
          <ac:chgData name="Ojala Krista" userId="S::krista.ojala_kvps.fi#ext#@univreimsfr.onmicrosoft.com::797ec746-e881-4d1e-aaac-959b83d8fa87" providerId="AD" clId="Web-{76C44424-745D-891B-6942-7E4E4CDEA9D1}" dt="2024-11-28T14:42:40.818" v="2"/>
          <ac:spMkLst>
            <pc:docMk/>
            <pc:sldMk cId="3950438277" sldId="306"/>
            <ac:spMk id="113" creationId="{73D8EE94-5D86-8EB1-3E40-D0E560173120}"/>
          </ac:spMkLst>
        </pc:spChg>
        <pc:spChg chg="del">
          <ac:chgData name="Ojala Krista" userId="S::krista.ojala_kvps.fi#ext#@univreimsfr.onmicrosoft.com::797ec746-e881-4d1e-aaac-959b83d8fa87" providerId="AD" clId="Web-{76C44424-745D-891B-6942-7E4E4CDEA9D1}" dt="2024-11-28T14:42:40.818" v="2"/>
          <ac:spMkLst>
            <pc:docMk/>
            <pc:sldMk cId="3950438277" sldId="306"/>
            <ac:spMk id="114" creationId="{EA60F509-A27E-0690-6B47-EBD53584EF4B}"/>
          </ac:spMkLst>
        </pc:spChg>
      </pc:sldChg>
      <pc:sldChg chg="delSp modSp">
        <pc:chgData name="Ojala Krista" userId="S::krista.ojala_kvps.fi#ext#@univreimsfr.onmicrosoft.com::797ec746-e881-4d1e-aaac-959b83d8fa87" providerId="AD" clId="Web-{76C44424-745D-891B-6942-7E4E4CDEA9D1}" dt="2024-11-28T14:42:40.818" v="2"/>
        <pc:sldMkLst>
          <pc:docMk/>
          <pc:sldMk cId="1263998295" sldId="307"/>
        </pc:sldMkLst>
        <pc:spChg chg="mod">
          <ac:chgData name="Ojala Krista" userId="S::krista.ojala_kvps.fi#ext#@univreimsfr.onmicrosoft.com::797ec746-e881-4d1e-aaac-959b83d8fa87" providerId="AD" clId="Web-{76C44424-745D-891B-6942-7E4E4CDEA9D1}" dt="2024-11-28T14:42:40.818" v="2"/>
          <ac:spMkLst>
            <pc:docMk/>
            <pc:sldMk cId="1263998295" sldId="307"/>
            <ac:spMk id="113" creationId="{73D8EE94-5D86-8EB1-3E40-D0E560173120}"/>
          </ac:spMkLst>
        </pc:spChg>
        <pc:spChg chg="del">
          <ac:chgData name="Ojala Krista" userId="S::krista.ojala_kvps.fi#ext#@univreimsfr.onmicrosoft.com::797ec746-e881-4d1e-aaac-959b83d8fa87" providerId="AD" clId="Web-{76C44424-745D-891B-6942-7E4E4CDEA9D1}" dt="2024-11-28T14:42:40.818" v="2"/>
          <ac:spMkLst>
            <pc:docMk/>
            <pc:sldMk cId="1263998295" sldId="307"/>
            <ac:spMk id="114" creationId="{EA60F509-A27E-0690-6B47-EBD53584EF4B}"/>
          </ac:spMkLst>
        </pc:spChg>
      </pc:sldChg>
      <pc:sldChg chg="modSp">
        <pc:chgData name="Ojala Krista" userId="S::krista.ojala_kvps.fi#ext#@univreimsfr.onmicrosoft.com::797ec746-e881-4d1e-aaac-959b83d8fa87" providerId="AD" clId="Web-{76C44424-745D-891B-6942-7E4E4CDEA9D1}" dt="2024-11-28T14:42:40.818" v="2"/>
        <pc:sldMkLst>
          <pc:docMk/>
          <pc:sldMk cId="2515680649" sldId="308"/>
        </pc:sldMkLst>
        <pc:spChg chg="mod">
          <ac:chgData name="Ojala Krista" userId="S::krista.ojala_kvps.fi#ext#@univreimsfr.onmicrosoft.com::797ec746-e881-4d1e-aaac-959b83d8fa87" providerId="AD" clId="Web-{76C44424-745D-891B-6942-7E4E4CDEA9D1}" dt="2024-11-28T14:42:40.818" v="2"/>
          <ac:spMkLst>
            <pc:docMk/>
            <pc:sldMk cId="2515680649" sldId="308"/>
            <ac:spMk id="4" creationId="{94D26B86-863F-4B19-B6D6-D1A628A5CEF8}"/>
          </ac:spMkLst>
        </pc:spChg>
      </pc:sldChg>
      <pc:sldMasterChg chg="modSp mod modSldLayout">
        <pc:chgData name="Ojala Krista" userId="S::krista.ojala_kvps.fi#ext#@univreimsfr.onmicrosoft.com::797ec746-e881-4d1e-aaac-959b83d8fa87" providerId="AD" clId="Web-{76C44424-745D-891B-6942-7E4E4CDEA9D1}" dt="2024-11-28T14:42:52.303" v="3"/>
        <pc:sldMasterMkLst>
          <pc:docMk/>
          <pc:sldMasterMk cId="0" sldId="2147483648"/>
        </pc:sldMasterMkLst>
        <pc:spChg chg="mod">
          <ac:chgData name="Ojala Krista" userId="S::krista.ojala_kvps.fi#ext#@univreimsfr.onmicrosoft.com::797ec746-e881-4d1e-aaac-959b83d8fa87" providerId="AD" clId="Web-{76C44424-745D-891B-6942-7E4E4CDEA9D1}" dt="2024-11-28T14:42:40.818" v="2"/>
          <ac:spMkLst>
            <pc:docMk/>
            <pc:sldMasterMk cId="0" sldId="2147483648"/>
            <ac:spMk id="10" creationId="{00000000-0000-0000-0000-000000000000}"/>
          </ac:spMkLst>
        </pc:sp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49"/>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49"/>
              <ac:spMk id="17"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0"/>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0"/>
              <ac:spMk id="27"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1"/>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1"/>
              <ac:spMk id="31"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2"/>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2"/>
              <ac:spMk id="45"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3"/>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3"/>
              <ac:spMk id="54"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4"/>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4"/>
              <ac:spMk id="59"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6"/>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6"/>
              <ac:spMk id="70"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7"/>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7"/>
              <ac:spMk id="77"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8"/>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8"/>
              <ac:spMk id="83" creationId="{00000000-0000-0000-0000-000000000000}"/>
            </ac:spMkLst>
          </pc:spChg>
        </pc:sldLayoutChg>
        <pc:sldLayoutChg chg="modSp mod">
          <pc:chgData name="Ojala Krista" userId="S::krista.ojala_kvps.fi#ext#@univreimsfr.onmicrosoft.com::797ec746-e881-4d1e-aaac-959b83d8fa87" providerId="AD" clId="Web-{76C44424-745D-891B-6942-7E4E4CDEA9D1}" dt="2024-11-28T14:42:52.303" v="3"/>
          <pc:sldLayoutMkLst>
            <pc:docMk/>
            <pc:sldMasterMk cId="0" sldId="2147483648"/>
            <pc:sldLayoutMk cId="0" sldId="2147483659"/>
          </pc:sldLayoutMkLst>
          <pc:spChg chg="mod">
            <ac:chgData name="Ojala Krista" userId="S::krista.ojala_kvps.fi#ext#@univreimsfr.onmicrosoft.com::797ec746-e881-4d1e-aaac-959b83d8fa87" providerId="AD" clId="Web-{76C44424-745D-891B-6942-7E4E4CDEA9D1}" dt="2024-11-28T14:42:40.818" v="2"/>
            <ac:spMkLst>
              <pc:docMk/>
              <pc:sldMasterMk cId="0" sldId="2147483648"/>
              <pc:sldLayoutMk cId="0" sldId="2147483659"/>
              <ac:spMk id="89" creationId="{00000000-0000-0000-0000-000000000000}"/>
            </ac:spMkLst>
          </pc:spChg>
        </pc:sldLayoutChg>
      </pc:sldMasterChg>
    </pc:docChg>
  </pc:docChgLst>
  <pc:docChgLst>
    <pc:chgData name="Comblain Annick" userId="S::a.comblain_uliege.be#ext#@univreimsfr.onmicrosoft.com::63cd3b0e-86f2-4cef-93da-9afedf29e0a1" providerId="AD" clId="Web-{172083E4-F973-AD0F-1F12-A2BA4DE2839F}"/>
    <pc:docChg chg="modSld">
      <pc:chgData name="Comblain Annick" userId="S::a.comblain_uliege.be#ext#@univreimsfr.onmicrosoft.com::63cd3b0e-86f2-4cef-93da-9afedf29e0a1" providerId="AD" clId="Web-{172083E4-F973-AD0F-1F12-A2BA4DE2839F}" dt="2024-07-18T12:20:03.467" v="0" actId="20577"/>
      <pc:docMkLst>
        <pc:docMk/>
      </pc:docMkLst>
      <pc:sldChg chg="modSp">
        <pc:chgData name="Comblain Annick" userId="S::a.comblain_uliege.be#ext#@univreimsfr.onmicrosoft.com::63cd3b0e-86f2-4cef-93da-9afedf29e0a1" providerId="AD" clId="Web-{172083E4-F973-AD0F-1F12-A2BA4DE2839F}" dt="2024-07-18T12:20:03.467" v="0" actId="20577"/>
        <pc:sldMkLst>
          <pc:docMk/>
          <pc:sldMk cId="4137831345" sldId="295"/>
        </pc:sldMkLst>
        <pc:spChg chg="mod">
          <ac:chgData name="Comblain Annick" userId="S::a.comblain_uliege.be#ext#@univreimsfr.onmicrosoft.com::63cd3b0e-86f2-4cef-93da-9afedf29e0a1" providerId="AD" clId="Web-{172083E4-F973-AD0F-1F12-A2BA4DE2839F}" dt="2024-07-18T12:20:03.467" v="0" actId="20577"/>
          <ac:spMkLst>
            <pc:docMk/>
            <pc:sldMk cId="4137831345" sldId="295"/>
            <ac:spMk id="21" creationId="{CC016589-D512-F601-E002-10808484ED95}"/>
          </ac:spMkLst>
        </pc:spChg>
      </pc:sldChg>
    </pc:docChg>
  </pc:docChgLst>
  <pc:docChgLst>
    <pc:chgData name="Kosola Maisa" userId="4b3326f0-aff6-4f7a-9d3f-bb0cbbc8dd91" providerId="ADAL" clId="{0C4FA3A7-EEBF-4286-881E-98D0B0C90677}"/>
    <pc:docChg chg="custSel modSld">
      <pc:chgData name="Kosola Maisa" userId="4b3326f0-aff6-4f7a-9d3f-bb0cbbc8dd91" providerId="ADAL" clId="{0C4FA3A7-EEBF-4286-881E-98D0B0C90677}" dt="2024-12-09T14:33:13.833" v="22"/>
      <pc:docMkLst>
        <pc:docMk/>
      </pc:docMkLst>
      <pc:sldChg chg="addSp modSp mod">
        <pc:chgData name="Kosola Maisa" userId="4b3326f0-aff6-4f7a-9d3f-bb0cbbc8dd91" providerId="ADAL" clId="{0C4FA3A7-EEBF-4286-881E-98D0B0C90677}" dt="2024-12-09T14:32:39.500" v="2" actId="1076"/>
        <pc:sldMkLst>
          <pc:docMk/>
          <pc:sldMk cId="0" sldId="256"/>
        </pc:sldMkLst>
        <pc:spChg chg="mod">
          <ac:chgData name="Kosola Maisa" userId="4b3326f0-aff6-4f7a-9d3f-bb0cbbc8dd91" providerId="ADAL" clId="{0C4FA3A7-EEBF-4286-881E-98D0B0C90677}" dt="2024-12-09T14:32:34.821" v="0" actId="14100"/>
          <ac:spMkLst>
            <pc:docMk/>
            <pc:sldMk cId="0" sldId="256"/>
            <ac:spMk id="2" creationId="{D95D5617-E4A0-E68A-4B49-CB0443C22748}"/>
          </ac:spMkLst>
        </pc:spChg>
        <pc:picChg chg="add mod">
          <ac:chgData name="Kosola Maisa" userId="4b3326f0-aff6-4f7a-9d3f-bb0cbbc8dd91" providerId="ADAL" clId="{0C4FA3A7-EEBF-4286-881E-98D0B0C90677}" dt="2024-12-09T14:32:39.500" v="2" actId="1076"/>
          <ac:picMkLst>
            <pc:docMk/>
            <pc:sldMk cId="0" sldId="256"/>
            <ac:picMk id="3" creationId="{C78F4F61-C365-E4C2-72BD-5B54F6DDB7A1}"/>
          </ac:picMkLst>
        </pc:picChg>
      </pc:sldChg>
      <pc:sldChg chg="addSp delSp modSp mod">
        <pc:chgData name="Kosola Maisa" userId="4b3326f0-aff6-4f7a-9d3f-bb0cbbc8dd91" providerId="ADAL" clId="{0C4FA3A7-EEBF-4286-881E-98D0B0C90677}" dt="2024-12-09T14:32:44.343" v="6"/>
        <pc:sldMkLst>
          <pc:docMk/>
          <pc:sldMk cId="1608186336" sldId="261"/>
        </pc:sldMkLst>
        <pc:spChg chg="add mod">
          <ac:chgData name="Kosola Maisa" userId="4b3326f0-aff6-4f7a-9d3f-bb0cbbc8dd91" providerId="ADAL" clId="{0C4FA3A7-EEBF-4286-881E-98D0B0C90677}" dt="2024-12-09T14:32:44.069" v="5" actId="478"/>
          <ac:spMkLst>
            <pc:docMk/>
            <pc:sldMk cId="1608186336" sldId="261"/>
            <ac:spMk id="3" creationId="{C8A29B8E-3647-A7C6-2931-43659E506CB2}"/>
          </ac:spMkLst>
        </pc:spChg>
        <pc:picChg chg="add mod">
          <ac:chgData name="Kosola Maisa" userId="4b3326f0-aff6-4f7a-9d3f-bb0cbbc8dd91" providerId="ADAL" clId="{0C4FA3A7-EEBF-4286-881E-98D0B0C90677}" dt="2024-12-09T14:32:44.343" v="6"/>
          <ac:picMkLst>
            <pc:docMk/>
            <pc:sldMk cId="1608186336" sldId="261"/>
            <ac:picMk id="4" creationId="{F1200410-156F-184D-C6D1-E3EFD4285CBB}"/>
          </ac:picMkLst>
        </pc:picChg>
        <pc:picChg chg="del">
          <ac:chgData name="Kosola Maisa" userId="4b3326f0-aff6-4f7a-9d3f-bb0cbbc8dd91" providerId="ADAL" clId="{0C4FA3A7-EEBF-4286-881E-98D0B0C90677}" dt="2024-12-09T14:32:44.069" v="5" actId="478"/>
          <ac:picMkLst>
            <pc:docMk/>
            <pc:sldMk cId="1608186336" sldId="261"/>
            <ac:picMk id="111" creationId="{00000000-0000-0000-0000-000000000000}"/>
          </ac:picMkLst>
        </pc:picChg>
      </pc:sldChg>
      <pc:sldChg chg="addSp delSp modSp mod">
        <pc:chgData name="Kosola Maisa" userId="4b3326f0-aff6-4f7a-9d3f-bb0cbbc8dd91" providerId="ADAL" clId="{0C4FA3A7-EEBF-4286-881E-98D0B0C90677}" dt="2024-12-09T14:32:46.825" v="8"/>
        <pc:sldMkLst>
          <pc:docMk/>
          <pc:sldMk cId="1314171282" sldId="263"/>
        </pc:sldMkLst>
        <pc:spChg chg="add mod">
          <ac:chgData name="Kosola Maisa" userId="4b3326f0-aff6-4f7a-9d3f-bb0cbbc8dd91" providerId="ADAL" clId="{0C4FA3A7-EEBF-4286-881E-98D0B0C90677}" dt="2024-12-09T14:32:46.579" v="7" actId="478"/>
          <ac:spMkLst>
            <pc:docMk/>
            <pc:sldMk cId="1314171282" sldId="263"/>
            <ac:spMk id="4" creationId="{A5A92A00-404E-2DB6-63B8-54585ACBFCAB}"/>
          </ac:spMkLst>
        </pc:spChg>
        <pc:picChg chg="add mod">
          <ac:chgData name="Kosola Maisa" userId="4b3326f0-aff6-4f7a-9d3f-bb0cbbc8dd91" providerId="ADAL" clId="{0C4FA3A7-EEBF-4286-881E-98D0B0C90677}" dt="2024-12-09T14:32:46.825" v="8"/>
          <ac:picMkLst>
            <pc:docMk/>
            <pc:sldMk cId="1314171282" sldId="263"/>
            <ac:picMk id="5" creationId="{E2B4AC8A-913D-2507-C9B9-54B11E51C570}"/>
          </ac:picMkLst>
        </pc:picChg>
        <pc:picChg chg="del">
          <ac:chgData name="Kosola Maisa" userId="4b3326f0-aff6-4f7a-9d3f-bb0cbbc8dd91" providerId="ADAL" clId="{0C4FA3A7-EEBF-4286-881E-98D0B0C90677}" dt="2024-12-09T14:32:46.579" v="7" actId="478"/>
          <ac:picMkLst>
            <pc:docMk/>
            <pc:sldMk cId="1314171282" sldId="263"/>
            <ac:picMk id="111" creationId="{00000000-0000-0000-0000-000000000000}"/>
          </ac:picMkLst>
        </pc:picChg>
      </pc:sldChg>
      <pc:sldChg chg="addSp delSp modSp mod">
        <pc:chgData name="Kosola Maisa" userId="4b3326f0-aff6-4f7a-9d3f-bb0cbbc8dd91" providerId="ADAL" clId="{0C4FA3A7-EEBF-4286-881E-98D0B0C90677}" dt="2024-12-09T14:32:54.303" v="12"/>
        <pc:sldMkLst>
          <pc:docMk/>
          <pc:sldMk cId="2660627334" sldId="287"/>
        </pc:sldMkLst>
        <pc:spChg chg="add mod">
          <ac:chgData name="Kosola Maisa" userId="4b3326f0-aff6-4f7a-9d3f-bb0cbbc8dd91" providerId="ADAL" clId="{0C4FA3A7-EEBF-4286-881E-98D0B0C90677}" dt="2024-12-09T14:32:53.973" v="11" actId="478"/>
          <ac:spMkLst>
            <pc:docMk/>
            <pc:sldMk cId="2660627334" sldId="287"/>
            <ac:spMk id="3" creationId="{77513377-E885-F782-ECE7-83DD80F9182C}"/>
          </ac:spMkLst>
        </pc:spChg>
        <pc:picChg chg="add mod">
          <ac:chgData name="Kosola Maisa" userId="4b3326f0-aff6-4f7a-9d3f-bb0cbbc8dd91" providerId="ADAL" clId="{0C4FA3A7-EEBF-4286-881E-98D0B0C90677}" dt="2024-12-09T14:32:54.303" v="12"/>
          <ac:picMkLst>
            <pc:docMk/>
            <pc:sldMk cId="2660627334" sldId="287"/>
            <ac:picMk id="5" creationId="{B691EC35-132B-E46C-A8B3-1AF974964125}"/>
          </ac:picMkLst>
        </pc:picChg>
        <pc:picChg chg="del">
          <ac:chgData name="Kosola Maisa" userId="4b3326f0-aff6-4f7a-9d3f-bb0cbbc8dd91" providerId="ADAL" clId="{0C4FA3A7-EEBF-4286-881E-98D0B0C90677}" dt="2024-12-09T14:32:53.973" v="11" actId="478"/>
          <ac:picMkLst>
            <pc:docMk/>
            <pc:sldMk cId="2660627334" sldId="287"/>
            <ac:picMk id="111" creationId="{06334853-0B1D-071F-D6BC-0D9C10FB9FE1}"/>
          </ac:picMkLst>
        </pc:picChg>
      </pc:sldChg>
      <pc:sldChg chg="addSp delSp modSp mod">
        <pc:chgData name="Kosola Maisa" userId="4b3326f0-aff6-4f7a-9d3f-bb0cbbc8dd91" providerId="ADAL" clId="{0C4FA3A7-EEBF-4286-881E-98D0B0C90677}" dt="2024-12-09T14:32:49.650" v="10"/>
        <pc:sldMkLst>
          <pc:docMk/>
          <pc:sldMk cId="4137831345" sldId="295"/>
        </pc:sldMkLst>
        <pc:spChg chg="add mod">
          <ac:chgData name="Kosola Maisa" userId="4b3326f0-aff6-4f7a-9d3f-bb0cbbc8dd91" providerId="ADAL" clId="{0C4FA3A7-EEBF-4286-881E-98D0B0C90677}" dt="2024-12-09T14:32:49.397" v="9" actId="478"/>
          <ac:spMkLst>
            <pc:docMk/>
            <pc:sldMk cId="4137831345" sldId="295"/>
            <ac:spMk id="12" creationId="{89448FBA-F993-6FE9-5437-F9A2E61183A5}"/>
          </ac:spMkLst>
        </pc:spChg>
        <pc:picChg chg="add mod">
          <ac:chgData name="Kosola Maisa" userId="4b3326f0-aff6-4f7a-9d3f-bb0cbbc8dd91" providerId="ADAL" clId="{0C4FA3A7-EEBF-4286-881E-98D0B0C90677}" dt="2024-12-09T14:32:49.650" v="10"/>
          <ac:picMkLst>
            <pc:docMk/>
            <pc:sldMk cId="4137831345" sldId="295"/>
            <ac:picMk id="15" creationId="{8C6F9A58-9804-B013-3962-8DA7025B0D4A}"/>
          </ac:picMkLst>
        </pc:picChg>
        <pc:picChg chg="del">
          <ac:chgData name="Kosola Maisa" userId="4b3326f0-aff6-4f7a-9d3f-bb0cbbc8dd91" providerId="ADAL" clId="{0C4FA3A7-EEBF-4286-881E-98D0B0C90677}" dt="2024-12-09T14:32:49.397" v="9" actId="478"/>
          <ac:picMkLst>
            <pc:docMk/>
            <pc:sldMk cId="4137831345" sldId="295"/>
            <ac:picMk id="111" creationId="{06334853-0B1D-071F-D6BC-0D9C10FB9FE1}"/>
          </ac:picMkLst>
        </pc:picChg>
      </pc:sldChg>
      <pc:sldChg chg="addSp delSp modSp mod">
        <pc:chgData name="Kosola Maisa" userId="4b3326f0-aff6-4f7a-9d3f-bb0cbbc8dd91" providerId="ADAL" clId="{0C4FA3A7-EEBF-4286-881E-98D0B0C90677}" dt="2024-12-09T14:33:13.833" v="22"/>
        <pc:sldMkLst>
          <pc:docMk/>
          <pc:sldMk cId="3268034983" sldId="304"/>
        </pc:sldMkLst>
        <pc:spChg chg="add mod">
          <ac:chgData name="Kosola Maisa" userId="4b3326f0-aff6-4f7a-9d3f-bb0cbbc8dd91" providerId="ADAL" clId="{0C4FA3A7-EEBF-4286-881E-98D0B0C90677}" dt="2024-12-09T14:33:13.469" v="21" actId="478"/>
          <ac:spMkLst>
            <pc:docMk/>
            <pc:sldMk cId="3268034983" sldId="304"/>
            <ac:spMk id="3" creationId="{A7A92058-FE3D-2FE1-70AF-CB7B05C8D244}"/>
          </ac:spMkLst>
        </pc:spChg>
        <pc:picChg chg="add mod">
          <ac:chgData name="Kosola Maisa" userId="4b3326f0-aff6-4f7a-9d3f-bb0cbbc8dd91" providerId="ADAL" clId="{0C4FA3A7-EEBF-4286-881E-98D0B0C90677}" dt="2024-12-09T14:33:13.833" v="22"/>
          <ac:picMkLst>
            <pc:docMk/>
            <pc:sldMk cId="3268034983" sldId="304"/>
            <ac:picMk id="5" creationId="{AD420325-FFB9-E96F-4588-3BD6607C8ECF}"/>
          </ac:picMkLst>
        </pc:picChg>
        <pc:picChg chg="del">
          <ac:chgData name="Kosola Maisa" userId="4b3326f0-aff6-4f7a-9d3f-bb0cbbc8dd91" providerId="ADAL" clId="{0C4FA3A7-EEBF-4286-881E-98D0B0C90677}" dt="2024-12-09T14:33:13.469" v="21" actId="478"/>
          <ac:picMkLst>
            <pc:docMk/>
            <pc:sldMk cId="3268034983" sldId="304"/>
            <ac:picMk id="111" creationId="{06334853-0B1D-071F-D6BC-0D9C10FB9FE1}"/>
          </ac:picMkLst>
        </pc:picChg>
      </pc:sldChg>
      <pc:sldChg chg="addSp delSp modSp mod">
        <pc:chgData name="Kosola Maisa" userId="4b3326f0-aff6-4f7a-9d3f-bb0cbbc8dd91" providerId="ADAL" clId="{0C4FA3A7-EEBF-4286-881E-98D0B0C90677}" dt="2024-12-09T14:32:57.157" v="14"/>
        <pc:sldMkLst>
          <pc:docMk/>
          <pc:sldMk cId="2436879428" sldId="305"/>
        </pc:sldMkLst>
        <pc:spChg chg="add mod">
          <ac:chgData name="Kosola Maisa" userId="4b3326f0-aff6-4f7a-9d3f-bb0cbbc8dd91" providerId="ADAL" clId="{0C4FA3A7-EEBF-4286-881E-98D0B0C90677}" dt="2024-12-09T14:32:56.787" v="13" actId="478"/>
          <ac:spMkLst>
            <pc:docMk/>
            <pc:sldMk cId="2436879428" sldId="305"/>
            <ac:spMk id="3" creationId="{1767C56C-8F49-7508-3195-3839C1192CBA}"/>
          </ac:spMkLst>
        </pc:spChg>
        <pc:picChg chg="add mod">
          <ac:chgData name="Kosola Maisa" userId="4b3326f0-aff6-4f7a-9d3f-bb0cbbc8dd91" providerId="ADAL" clId="{0C4FA3A7-EEBF-4286-881E-98D0B0C90677}" dt="2024-12-09T14:32:57.157" v="14"/>
          <ac:picMkLst>
            <pc:docMk/>
            <pc:sldMk cId="2436879428" sldId="305"/>
            <ac:picMk id="5" creationId="{2A23606C-BB82-0226-E5BE-67D04D22A73F}"/>
          </ac:picMkLst>
        </pc:picChg>
        <pc:picChg chg="del">
          <ac:chgData name="Kosola Maisa" userId="4b3326f0-aff6-4f7a-9d3f-bb0cbbc8dd91" providerId="ADAL" clId="{0C4FA3A7-EEBF-4286-881E-98D0B0C90677}" dt="2024-12-09T14:32:56.787" v="13" actId="478"/>
          <ac:picMkLst>
            <pc:docMk/>
            <pc:sldMk cId="2436879428" sldId="305"/>
            <ac:picMk id="111" creationId="{06334853-0B1D-071F-D6BC-0D9C10FB9FE1}"/>
          </ac:picMkLst>
        </pc:picChg>
      </pc:sldChg>
      <pc:sldChg chg="addSp delSp modSp mod">
        <pc:chgData name="Kosola Maisa" userId="4b3326f0-aff6-4f7a-9d3f-bb0cbbc8dd91" providerId="ADAL" clId="{0C4FA3A7-EEBF-4286-881E-98D0B0C90677}" dt="2024-12-09T14:32:59.914" v="17"/>
        <pc:sldMkLst>
          <pc:docMk/>
          <pc:sldMk cId="3950438277" sldId="306"/>
        </pc:sldMkLst>
        <pc:spChg chg="add mod">
          <ac:chgData name="Kosola Maisa" userId="4b3326f0-aff6-4f7a-9d3f-bb0cbbc8dd91" providerId="ADAL" clId="{0C4FA3A7-EEBF-4286-881E-98D0B0C90677}" dt="2024-12-09T14:32:59.598" v="16" actId="478"/>
          <ac:spMkLst>
            <pc:docMk/>
            <pc:sldMk cId="3950438277" sldId="306"/>
            <ac:spMk id="3" creationId="{F56CB95F-3B51-EF74-3EBC-80726C0075E3}"/>
          </ac:spMkLst>
        </pc:spChg>
        <pc:picChg chg="add mod">
          <ac:chgData name="Kosola Maisa" userId="4b3326f0-aff6-4f7a-9d3f-bb0cbbc8dd91" providerId="ADAL" clId="{0C4FA3A7-EEBF-4286-881E-98D0B0C90677}" dt="2024-12-09T14:32:59.914" v="17"/>
          <ac:picMkLst>
            <pc:docMk/>
            <pc:sldMk cId="3950438277" sldId="306"/>
            <ac:picMk id="5" creationId="{485FB4ED-6CC5-FC36-F772-7BDC2D54D78E}"/>
          </ac:picMkLst>
        </pc:picChg>
        <pc:picChg chg="del mod">
          <ac:chgData name="Kosola Maisa" userId="4b3326f0-aff6-4f7a-9d3f-bb0cbbc8dd91" providerId="ADAL" clId="{0C4FA3A7-EEBF-4286-881E-98D0B0C90677}" dt="2024-12-09T14:32:59.598" v="16" actId="478"/>
          <ac:picMkLst>
            <pc:docMk/>
            <pc:sldMk cId="3950438277" sldId="306"/>
            <ac:picMk id="111" creationId="{06334853-0B1D-071F-D6BC-0D9C10FB9FE1}"/>
          </ac:picMkLst>
        </pc:picChg>
      </pc:sldChg>
      <pc:sldChg chg="addSp delSp modSp mod">
        <pc:chgData name="Kosola Maisa" userId="4b3326f0-aff6-4f7a-9d3f-bb0cbbc8dd91" providerId="ADAL" clId="{0C4FA3A7-EEBF-4286-881E-98D0B0C90677}" dt="2024-12-09T14:33:08.940" v="20" actId="478"/>
        <pc:sldMkLst>
          <pc:docMk/>
          <pc:sldMk cId="1263998295" sldId="307"/>
        </pc:sldMkLst>
        <pc:spChg chg="add del mod">
          <ac:chgData name="Kosola Maisa" userId="4b3326f0-aff6-4f7a-9d3f-bb0cbbc8dd91" providerId="ADAL" clId="{0C4FA3A7-EEBF-4286-881E-98D0B0C90677}" dt="2024-12-09T14:33:08.940" v="20" actId="478"/>
          <ac:spMkLst>
            <pc:docMk/>
            <pc:sldMk cId="1263998295" sldId="307"/>
            <ac:spMk id="4" creationId="{240F4F3E-197F-AD2E-2594-FC77A1E48320}"/>
          </ac:spMkLst>
        </pc:spChg>
        <pc:picChg chg="add mod">
          <ac:chgData name="Kosola Maisa" userId="4b3326f0-aff6-4f7a-9d3f-bb0cbbc8dd91" providerId="ADAL" clId="{0C4FA3A7-EEBF-4286-881E-98D0B0C90677}" dt="2024-12-09T14:33:05.824" v="19"/>
          <ac:picMkLst>
            <pc:docMk/>
            <pc:sldMk cId="1263998295" sldId="307"/>
            <ac:picMk id="6" creationId="{B1EEC4D1-3BB9-CA58-2AF2-6A45EA0253EF}"/>
          </ac:picMkLst>
        </pc:picChg>
        <pc:picChg chg="del">
          <ac:chgData name="Kosola Maisa" userId="4b3326f0-aff6-4f7a-9d3f-bb0cbbc8dd91" providerId="ADAL" clId="{0C4FA3A7-EEBF-4286-881E-98D0B0C90677}" dt="2024-12-09T14:33:05.524" v="18" actId="478"/>
          <ac:picMkLst>
            <pc:docMk/>
            <pc:sldMk cId="1263998295" sldId="307"/>
            <ac:picMk id="111" creationId="{06334853-0B1D-071F-D6BC-0D9C10FB9FE1}"/>
          </ac:picMkLst>
        </pc:picChg>
      </pc:sldChg>
      <pc:sldChg chg="addSp delSp modSp mod">
        <pc:chgData name="Kosola Maisa" userId="4b3326f0-aff6-4f7a-9d3f-bb0cbbc8dd91" providerId="ADAL" clId="{0C4FA3A7-EEBF-4286-881E-98D0B0C90677}" dt="2024-12-09T14:32:41.782" v="4"/>
        <pc:sldMkLst>
          <pc:docMk/>
          <pc:sldMk cId="2515680649" sldId="308"/>
        </pc:sldMkLst>
        <pc:spChg chg="add mod">
          <ac:chgData name="Kosola Maisa" userId="4b3326f0-aff6-4f7a-9d3f-bb0cbbc8dd91" providerId="ADAL" clId="{0C4FA3A7-EEBF-4286-881E-98D0B0C90677}" dt="2024-12-09T14:32:41.454" v="3" actId="478"/>
          <ac:spMkLst>
            <pc:docMk/>
            <pc:sldMk cId="2515680649" sldId="308"/>
            <ac:spMk id="8" creationId="{7DABF650-C267-7C4E-93E9-35852B117794}"/>
          </ac:spMkLst>
        </pc:spChg>
        <pc:picChg chg="del">
          <ac:chgData name="Kosola Maisa" userId="4b3326f0-aff6-4f7a-9d3f-bb0cbbc8dd91" providerId="ADAL" clId="{0C4FA3A7-EEBF-4286-881E-98D0B0C90677}" dt="2024-12-09T14:32:41.454" v="3" actId="478"/>
          <ac:picMkLst>
            <pc:docMk/>
            <pc:sldMk cId="2515680649" sldId="308"/>
            <ac:picMk id="2" creationId="{07D928AC-664B-4772-936D-CB01B239D14A}"/>
          </ac:picMkLst>
        </pc:picChg>
        <pc:picChg chg="add mod">
          <ac:chgData name="Kosola Maisa" userId="4b3326f0-aff6-4f7a-9d3f-bb0cbbc8dd91" providerId="ADAL" clId="{0C4FA3A7-EEBF-4286-881E-98D0B0C90677}" dt="2024-12-09T14:32:41.782" v="4"/>
          <ac:picMkLst>
            <pc:docMk/>
            <pc:sldMk cId="2515680649" sldId="308"/>
            <ac:picMk id="9" creationId="{D31B3549-7F47-793A-A34F-1B923C1DB214}"/>
          </ac:picMkLst>
        </pc:picChg>
      </pc:sldChg>
    </pc:docChg>
  </pc:docChgLst>
  <pc:docChgLst>
    <pc:chgData name="Comblain Annick" userId="0ff4da1e-1371-4eaf-8c34-52bef2e4889c" providerId="ADAL" clId="{F896E3BA-F4F7-9941-9DCF-F3DDFEFDFFC8}"/>
    <pc:docChg chg="modSld">
      <pc:chgData name="Comblain Annick" userId="0ff4da1e-1371-4eaf-8c34-52bef2e4889c" providerId="ADAL" clId="{F896E3BA-F4F7-9941-9DCF-F3DDFEFDFFC8}" dt="2024-07-22T07:31:22.394" v="9" actId="20577"/>
      <pc:docMkLst>
        <pc:docMk/>
      </pc:docMkLst>
      <pc:sldChg chg="modSp mod">
        <pc:chgData name="Comblain Annick" userId="0ff4da1e-1371-4eaf-8c34-52bef2e4889c" providerId="ADAL" clId="{F896E3BA-F4F7-9941-9DCF-F3DDFEFDFFC8}" dt="2024-07-22T07:31:22.394" v="9" actId="20577"/>
        <pc:sldMkLst>
          <pc:docMk/>
          <pc:sldMk cId="4137831345" sldId="295"/>
        </pc:sldMkLst>
        <pc:spChg chg="mod">
          <ac:chgData name="Comblain Annick" userId="0ff4da1e-1371-4eaf-8c34-52bef2e4889c" providerId="ADAL" clId="{F896E3BA-F4F7-9941-9DCF-F3DDFEFDFFC8}" dt="2024-07-22T07:31:22.394" v="9" actId="20577"/>
          <ac:spMkLst>
            <pc:docMk/>
            <pc:sldMk cId="4137831345" sldId="295"/>
            <ac:spMk id="11" creationId="{2601BB95-4E14-D1F1-47FE-C5B85220668C}"/>
          </ac:spMkLst>
        </pc:spChg>
      </pc:sldChg>
    </pc:docChg>
  </pc:docChgLst>
  <pc:docChgLst>
    <pc:chgData name="CHRISTELLE DECLERCQ" userId="S::christelle.declercq@univ-reims.fr::6105ae43-a600-46e8-812e-1762419aa502" providerId="AD" clId="Web-{508C88C7-E4A0-4836-A48D-F5B3B9BEE108}"/>
    <pc:docChg chg="addSld modSld modSection">
      <pc:chgData name="CHRISTELLE DECLERCQ" userId="S::christelle.declercq@univ-reims.fr::6105ae43-a600-46e8-812e-1762419aa502" providerId="AD" clId="Web-{508C88C7-E4A0-4836-A48D-F5B3B9BEE108}" dt="2024-07-24T11:20:51.375" v="4"/>
      <pc:docMkLst>
        <pc:docMk/>
      </pc:docMkLst>
      <pc:sldChg chg="addSp delSp modSp new">
        <pc:chgData name="CHRISTELLE DECLERCQ" userId="S::christelle.declercq@univ-reims.fr::6105ae43-a600-46e8-812e-1762419aa502" providerId="AD" clId="Web-{508C88C7-E4A0-4836-A48D-F5B3B9BEE108}" dt="2024-07-24T11:20:51.375" v="4"/>
        <pc:sldMkLst>
          <pc:docMk/>
          <pc:sldMk cId="2515680649" sldId="308"/>
        </pc:sldMkLst>
        <pc:spChg chg="del">
          <ac:chgData name="CHRISTELLE DECLERCQ" userId="S::christelle.declercq@univ-reims.fr::6105ae43-a600-46e8-812e-1762419aa502" providerId="AD" clId="Web-{508C88C7-E4A0-4836-A48D-F5B3B9BEE108}" dt="2024-07-24T11:20:44.922" v="1"/>
          <ac:spMkLst>
            <pc:docMk/>
            <pc:sldMk cId="2515680649" sldId="308"/>
            <ac:spMk id="2" creationId="{D44028AE-D7B1-6051-7DAB-01EC20C08216}"/>
          </ac:spMkLst>
        </pc:spChg>
        <pc:spChg chg="del">
          <ac:chgData name="CHRISTELLE DECLERCQ" userId="S::christelle.declercq@univ-reims.fr::6105ae43-a600-46e8-812e-1762419aa502" providerId="AD" clId="Web-{508C88C7-E4A0-4836-A48D-F5B3B9BEE108}" dt="2024-07-24T11:20:46.844" v="2"/>
          <ac:spMkLst>
            <pc:docMk/>
            <pc:sldMk cId="2515680649" sldId="308"/>
            <ac:spMk id="3" creationId="{2F1E1479-451F-0E49-CCE2-8008D0D4A400}"/>
          </ac:spMkLst>
        </pc:spChg>
        <pc:picChg chg="add del mod">
          <ac:chgData name="CHRISTELLE DECLERCQ" userId="S::christelle.declercq@univ-reims.fr::6105ae43-a600-46e8-812e-1762419aa502" providerId="AD" clId="Web-{508C88C7-E4A0-4836-A48D-F5B3B9BEE108}" dt="2024-07-24T11:20:51.375" v="4"/>
          <ac:picMkLst>
            <pc:docMk/>
            <pc:sldMk cId="2515680649" sldId="308"/>
            <ac:picMk id="4" creationId="{A6F75703-0796-1FC0-B5DA-08344BAD899F}"/>
          </ac:picMkLst>
        </pc:picChg>
      </pc:sldChg>
    </pc:docChg>
  </pc:docChgLst>
  <pc:docChgLst>
    <pc:chgData name="CHRISTELLE DECLERCQ" userId="6105ae43-a600-46e8-812e-1762419aa502" providerId="ADAL" clId="{12F0365B-00E4-4770-A75D-E8396E74352E}"/>
    <pc:docChg chg="modSld">
      <pc:chgData name="CHRISTELLE DECLERCQ" userId="6105ae43-a600-46e8-812e-1762419aa502" providerId="ADAL" clId="{12F0365B-00E4-4770-A75D-E8396E74352E}" dt="2024-07-24T11:21:41.310" v="2" actId="113"/>
      <pc:docMkLst>
        <pc:docMk/>
      </pc:docMkLst>
      <pc:sldChg chg="addSp modSp mod">
        <pc:chgData name="CHRISTELLE DECLERCQ" userId="6105ae43-a600-46e8-812e-1762419aa502" providerId="ADAL" clId="{12F0365B-00E4-4770-A75D-E8396E74352E}" dt="2024-07-24T11:21:41.310" v="2" actId="113"/>
        <pc:sldMkLst>
          <pc:docMk/>
          <pc:sldMk cId="2515680649" sldId="308"/>
        </pc:sldMkLst>
        <pc:spChg chg="add mod">
          <ac:chgData name="CHRISTELLE DECLERCQ" userId="6105ae43-a600-46e8-812e-1762419aa502" providerId="ADAL" clId="{12F0365B-00E4-4770-A75D-E8396E74352E}" dt="2024-07-24T11:21:27.491" v="0"/>
          <ac:spMkLst>
            <pc:docMk/>
            <pc:sldMk cId="2515680649" sldId="308"/>
            <ac:spMk id="4" creationId="{94D26B86-863F-4B19-B6D6-D1A628A5CEF8}"/>
          </ac:spMkLst>
        </pc:spChg>
        <pc:spChg chg="add mod">
          <ac:chgData name="CHRISTELLE DECLERCQ" userId="6105ae43-a600-46e8-812e-1762419aa502" providerId="ADAL" clId="{12F0365B-00E4-4770-A75D-E8396E74352E}" dt="2024-07-24T11:21:27.491" v="0"/>
          <ac:spMkLst>
            <pc:docMk/>
            <pc:sldMk cId="2515680649" sldId="308"/>
            <ac:spMk id="5" creationId="{ACBC40BB-F08E-4E78-8B18-2AB83B293408}"/>
          </ac:spMkLst>
        </pc:spChg>
        <pc:spChg chg="add mod">
          <ac:chgData name="CHRISTELLE DECLERCQ" userId="6105ae43-a600-46e8-812e-1762419aa502" providerId="ADAL" clId="{12F0365B-00E4-4770-A75D-E8396E74352E}" dt="2024-07-24T11:21:41.310" v="2" actId="113"/>
          <ac:spMkLst>
            <pc:docMk/>
            <pc:sldMk cId="2515680649" sldId="308"/>
            <ac:spMk id="6" creationId="{BBE1908F-4DC9-419D-BF39-969ADA0F91DF}"/>
          </ac:spMkLst>
        </pc:spChg>
        <pc:picChg chg="add mod">
          <ac:chgData name="CHRISTELLE DECLERCQ" userId="6105ae43-a600-46e8-812e-1762419aa502" providerId="ADAL" clId="{12F0365B-00E4-4770-A75D-E8396E74352E}" dt="2024-07-24T11:21:27.491" v="0"/>
          <ac:picMkLst>
            <pc:docMk/>
            <pc:sldMk cId="2515680649" sldId="308"/>
            <ac:picMk id="2" creationId="{07D928AC-664B-4772-936D-CB01B239D14A}"/>
          </ac:picMkLst>
        </pc:picChg>
        <pc:picChg chg="add mod">
          <ac:chgData name="CHRISTELLE DECLERCQ" userId="6105ae43-a600-46e8-812e-1762419aa502" providerId="ADAL" clId="{12F0365B-00E4-4770-A75D-E8396E74352E}" dt="2024-07-24T11:21:27.491" v="0"/>
          <ac:picMkLst>
            <pc:docMk/>
            <pc:sldMk cId="2515680649" sldId="308"/>
            <ac:picMk id="3" creationId="{C08FA873-2774-4595-8104-4443CA2B67BC}"/>
          </ac:picMkLst>
        </pc:picChg>
      </pc:sldChg>
    </pc:docChg>
  </pc:docChgLst>
  <pc:docChgLst>
    <pc:chgData name="Ojala Krista" userId="f0ba6cd0-c5fd-43c9-a651-72ef6fcfc64d" providerId="ADAL" clId="{B451B25D-520F-4519-BE32-7A4D9E10137C}"/>
    <pc:docChg chg="modSld">
      <pc:chgData name="Ojala Krista" userId="f0ba6cd0-c5fd-43c9-a651-72ef6fcfc64d" providerId="ADAL" clId="{B451B25D-520F-4519-BE32-7A4D9E10137C}" dt="2024-10-29T07:24:27.096" v="54" actId="20577"/>
      <pc:docMkLst>
        <pc:docMk/>
      </pc:docMkLst>
      <pc:sldChg chg="modSp mod">
        <pc:chgData name="Ojala Krista" userId="f0ba6cd0-c5fd-43c9-a651-72ef6fcfc64d" providerId="ADAL" clId="{B451B25D-520F-4519-BE32-7A4D9E10137C}" dt="2024-10-29T07:20:16.324" v="35" actId="20577"/>
        <pc:sldMkLst>
          <pc:docMk/>
          <pc:sldMk cId="0" sldId="256"/>
        </pc:sldMkLst>
        <pc:spChg chg="mod">
          <ac:chgData name="Ojala Krista" userId="f0ba6cd0-c5fd-43c9-a651-72ef6fcfc64d" providerId="ADAL" clId="{B451B25D-520F-4519-BE32-7A4D9E10137C}" dt="2024-10-29T07:19:57.258" v="3" actId="404"/>
          <ac:spMkLst>
            <pc:docMk/>
            <pc:sldMk cId="0" sldId="256"/>
            <ac:spMk id="99" creationId="{00000000-0000-0000-0000-000000000000}"/>
          </ac:spMkLst>
        </pc:spChg>
        <pc:spChg chg="mod">
          <ac:chgData name="Ojala Krista" userId="f0ba6cd0-c5fd-43c9-a651-72ef6fcfc64d" providerId="ADAL" clId="{B451B25D-520F-4519-BE32-7A4D9E10137C}" dt="2024-10-29T07:20:16.324" v="35" actId="20577"/>
          <ac:spMkLst>
            <pc:docMk/>
            <pc:sldMk cId="0" sldId="256"/>
            <ac:spMk id="105" creationId="{00000000-0000-0000-0000-000000000000}"/>
          </ac:spMkLst>
        </pc:spChg>
      </pc:sldChg>
      <pc:sldChg chg="modSp mod">
        <pc:chgData name="Ojala Krista" userId="f0ba6cd0-c5fd-43c9-a651-72ef6fcfc64d" providerId="ADAL" clId="{B451B25D-520F-4519-BE32-7A4D9E10137C}" dt="2024-10-29T07:21:50.236" v="38" actId="20577"/>
        <pc:sldMkLst>
          <pc:docMk/>
          <pc:sldMk cId="1608186336" sldId="261"/>
        </pc:sldMkLst>
        <pc:spChg chg="mod">
          <ac:chgData name="Ojala Krista" userId="f0ba6cd0-c5fd-43c9-a651-72ef6fcfc64d" providerId="ADAL" clId="{B451B25D-520F-4519-BE32-7A4D9E10137C}" dt="2024-10-29T07:21:50.236" v="38" actId="20577"/>
          <ac:spMkLst>
            <pc:docMk/>
            <pc:sldMk cId="1608186336" sldId="261"/>
            <ac:spMk id="13" creationId="{4AFB8E46-F25C-24F4-A5AE-77D5D65E24CB}"/>
          </ac:spMkLst>
        </pc:spChg>
      </pc:sldChg>
      <pc:sldChg chg="modSp mod">
        <pc:chgData name="Ojala Krista" userId="f0ba6cd0-c5fd-43c9-a651-72ef6fcfc64d" providerId="ADAL" clId="{B451B25D-520F-4519-BE32-7A4D9E10137C}" dt="2024-10-29T07:21:57.157" v="40" actId="113"/>
        <pc:sldMkLst>
          <pc:docMk/>
          <pc:sldMk cId="1314171282" sldId="263"/>
        </pc:sldMkLst>
        <pc:spChg chg="mod">
          <ac:chgData name="Ojala Krista" userId="f0ba6cd0-c5fd-43c9-a651-72ef6fcfc64d" providerId="ADAL" clId="{B451B25D-520F-4519-BE32-7A4D9E10137C}" dt="2024-10-29T07:21:57.157" v="40" actId="113"/>
          <ac:spMkLst>
            <pc:docMk/>
            <pc:sldMk cId="1314171282" sldId="263"/>
            <ac:spMk id="13" creationId="{4AFB8E46-F25C-24F4-A5AE-77D5D65E24CB}"/>
          </ac:spMkLst>
        </pc:spChg>
      </pc:sldChg>
      <pc:sldChg chg="modSp">
        <pc:chgData name="Ojala Krista" userId="f0ba6cd0-c5fd-43c9-a651-72ef6fcfc64d" providerId="ADAL" clId="{B451B25D-520F-4519-BE32-7A4D9E10137C}" dt="2024-10-29T07:23:05.547" v="46"/>
        <pc:sldMkLst>
          <pc:docMk/>
          <pc:sldMk cId="4137831345" sldId="295"/>
        </pc:sldMkLst>
        <pc:spChg chg="mod">
          <ac:chgData name="Ojala Krista" userId="f0ba6cd0-c5fd-43c9-a651-72ef6fcfc64d" providerId="ADAL" clId="{B451B25D-520F-4519-BE32-7A4D9E10137C}" dt="2024-10-29T07:22:48.660" v="41"/>
          <ac:spMkLst>
            <pc:docMk/>
            <pc:sldMk cId="4137831345" sldId="295"/>
            <ac:spMk id="32" creationId="{681234E7-850B-3BD0-22B5-168C028377ED}"/>
          </ac:spMkLst>
        </pc:spChg>
        <pc:spChg chg="mod">
          <ac:chgData name="Ojala Krista" userId="f0ba6cd0-c5fd-43c9-a651-72ef6fcfc64d" providerId="ADAL" clId="{B451B25D-520F-4519-BE32-7A4D9E10137C}" dt="2024-10-29T07:22:51.560" v="42"/>
          <ac:spMkLst>
            <pc:docMk/>
            <pc:sldMk cId="4137831345" sldId="295"/>
            <ac:spMk id="33" creationId="{7C12D119-364E-6DAA-8F86-0C6351EE7FB9}"/>
          </ac:spMkLst>
        </pc:spChg>
        <pc:spChg chg="mod">
          <ac:chgData name="Ojala Krista" userId="f0ba6cd0-c5fd-43c9-a651-72ef6fcfc64d" providerId="ADAL" clId="{B451B25D-520F-4519-BE32-7A4D9E10137C}" dt="2024-10-29T07:22:54.449" v="43"/>
          <ac:spMkLst>
            <pc:docMk/>
            <pc:sldMk cId="4137831345" sldId="295"/>
            <ac:spMk id="34" creationId="{35C6C502-8534-C6E8-BC59-0723A92E73E2}"/>
          </ac:spMkLst>
        </pc:spChg>
        <pc:spChg chg="mod">
          <ac:chgData name="Ojala Krista" userId="f0ba6cd0-c5fd-43c9-a651-72ef6fcfc64d" providerId="ADAL" clId="{B451B25D-520F-4519-BE32-7A4D9E10137C}" dt="2024-10-29T07:22:59.723" v="44"/>
          <ac:spMkLst>
            <pc:docMk/>
            <pc:sldMk cId="4137831345" sldId="295"/>
            <ac:spMk id="36" creationId="{914A7303-7B4A-1B20-7E17-A9C1BC40F2E8}"/>
          </ac:spMkLst>
        </pc:spChg>
        <pc:spChg chg="mod">
          <ac:chgData name="Ojala Krista" userId="f0ba6cd0-c5fd-43c9-a651-72ef6fcfc64d" providerId="ADAL" clId="{B451B25D-520F-4519-BE32-7A4D9E10137C}" dt="2024-10-29T07:23:05.547" v="46"/>
          <ac:spMkLst>
            <pc:docMk/>
            <pc:sldMk cId="4137831345" sldId="295"/>
            <ac:spMk id="37" creationId="{C6A4DD57-F014-05A5-F39A-A4ECFB93D6B6}"/>
          </ac:spMkLst>
        </pc:spChg>
        <pc:spChg chg="mod">
          <ac:chgData name="Ojala Krista" userId="f0ba6cd0-c5fd-43c9-a651-72ef6fcfc64d" providerId="ADAL" clId="{B451B25D-520F-4519-BE32-7A4D9E10137C}" dt="2024-10-29T07:23:02.604" v="45"/>
          <ac:spMkLst>
            <pc:docMk/>
            <pc:sldMk cId="4137831345" sldId="295"/>
            <ac:spMk id="41" creationId="{E2F3E036-3B4D-74FF-5E1E-1D679771784F}"/>
          </ac:spMkLst>
        </pc:spChg>
      </pc:sldChg>
      <pc:sldChg chg="modSp mod">
        <pc:chgData name="Ojala Krista" userId="f0ba6cd0-c5fd-43c9-a651-72ef6fcfc64d" providerId="ADAL" clId="{B451B25D-520F-4519-BE32-7A4D9E10137C}" dt="2024-10-29T07:24:27.096" v="54" actId="20577"/>
        <pc:sldMkLst>
          <pc:docMk/>
          <pc:sldMk cId="3268034983" sldId="304"/>
        </pc:sldMkLst>
        <pc:spChg chg="mod">
          <ac:chgData name="Ojala Krista" userId="f0ba6cd0-c5fd-43c9-a651-72ef6fcfc64d" providerId="ADAL" clId="{B451B25D-520F-4519-BE32-7A4D9E10137C}" dt="2024-10-29T07:24:27.096" v="54" actId="20577"/>
          <ac:spMkLst>
            <pc:docMk/>
            <pc:sldMk cId="3268034983" sldId="304"/>
            <ac:spMk id="21" creationId="{CC016589-D512-F601-E002-10808484ED9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a:effectLst/>
                <a:latin typeface="Calibri" panose="020F0502020204030204" pitchFamily="34" charset="0"/>
                <a:ea typeface="Calibri" panose="020F0502020204030204" pitchFamily="34" charset="0"/>
                <a:cs typeface="Times New Roman" panose="02020603050405020304" pitchFamily="18" charset="0"/>
              </a:rPr>
              <a:t>Kun tarkastellaan henkilön suullista kielen kehitystä, useita osatekijöitä on tarkasteltava erikseen ja suhteessa toisiinsa.
Henkisen kehityksen häiriöiden yhteydessä jokainen sen komponentti muuttuu. 
Lapsen kehitys on viivästynyttä neurotyypilliseen lapseen verrattuna, mutta se on myös hidasta ja yleensä keskeneräistä. 
Lisäksi useimmissa älyllisen vamman geneettisissä oireyhtymissä havaitaan erityisiä puutteita kielentuotannossa verrattuna neurotyypillisiin lapsiin, jotka vastaavat sanattoman henkisen iän perusteella (</a:t>
            </a:r>
            <a:r>
              <a:rPr lang="fi-FI" sz="1800" kern="100" err="1">
                <a:effectLst/>
                <a:latin typeface="Calibri" panose="020F0502020204030204" pitchFamily="34" charset="0"/>
                <a:ea typeface="Calibri" panose="020F0502020204030204" pitchFamily="34" charset="0"/>
                <a:cs typeface="Times New Roman" panose="02020603050405020304" pitchFamily="18" charset="0"/>
              </a:rPr>
              <a:t>Chapman</a:t>
            </a:r>
            <a:r>
              <a:rPr lang="fi-FI" sz="1800" kern="100">
                <a:effectLst/>
                <a:latin typeface="Calibri" panose="020F0502020204030204" pitchFamily="34" charset="0"/>
                <a:ea typeface="Calibri" panose="020F0502020204030204" pitchFamily="34" charset="0"/>
                <a:cs typeface="Times New Roman" panose="02020603050405020304" pitchFamily="18" charset="0"/>
              </a:rPr>
              <a:t>, 2006; </a:t>
            </a:r>
            <a:r>
              <a:rPr lang="fi-FI" sz="1800" kern="100" err="1">
                <a:effectLst/>
                <a:latin typeface="Calibri" panose="020F0502020204030204" pitchFamily="34" charset="0"/>
                <a:ea typeface="Calibri" panose="020F0502020204030204" pitchFamily="34" charset="0"/>
                <a:cs typeface="Times New Roman" panose="02020603050405020304" pitchFamily="18" charset="0"/>
              </a:rPr>
              <a:t>Chapman</a:t>
            </a:r>
            <a:r>
              <a:rPr lang="fi-FI" sz="1800" kern="100">
                <a:effectLst/>
                <a:latin typeface="Calibri" panose="020F0502020204030204" pitchFamily="34" charset="0"/>
                <a:ea typeface="Calibri" panose="020F0502020204030204" pitchFamily="34" charset="0"/>
                <a:cs typeface="Times New Roman" panose="02020603050405020304" pitchFamily="18" charset="0"/>
              </a:rPr>
              <a:t> ym., 1990; </a:t>
            </a:r>
            <a:r>
              <a:rPr lang="fi-FI" sz="1800" kern="100" err="1">
                <a:effectLst/>
                <a:latin typeface="Calibri" panose="020F0502020204030204" pitchFamily="34" charset="0"/>
                <a:ea typeface="Calibri" panose="020F0502020204030204" pitchFamily="34" charset="0"/>
                <a:cs typeface="Times New Roman" panose="02020603050405020304" pitchFamily="18" charset="0"/>
              </a:rPr>
              <a:t>Miolo</a:t>
            </a:r>
            <a:r>
              <a:rPr lang="fi-FI" sz="1800" kern="100">
                <a:effectLst/>
                <a:latin typeface="Calibri" panose="020F0502020204030204" pitchFamily="34" charset="0"/>
                <a:ea typeface="Calibri" panose="020F0502020204030204" pitchFamily="34" charset="0"/>
                <a:cs typeface="Times New Roman" panose="02020603050405020304" pitchFamily="18" charset="0"/>
              </a:rPr>
              <a:t> Giuliana et ai., 2005; Comblain &amp; </a:t>
            </a:r>
            <a:r>
              <a:rPr lang="fi-FI" sz="1800" kern="100" err="1">
                <a:effectLst/>
                <a:latin typeface="Calibri" panose="020F0502020204030204" pitchFamily="34" charset="0"/>
                <a:ea typeface="Calibri" panose="020F0502020204030204" pitchFamily="34" charset="0"/>
                <a:cs typeface="Times New Roman" panose="02020603050405020304" pitchFamily="18" charset="0"/>
              </a:rPr>
              <a:t>Thibaut</a:t>
            </a:r>
            <a:r>
              <a:rPr lang="fi-FI" sz="1800" kern="100">
                <a:effectLst/>
                <a:latin typeface="Calibri" panose="020F0502020204030204" pitchFamily="34" charset="0"/>
                <a:ea typeface="Calibri" panose="020F0502020204030204" pitchFamily="34" charset="0"/>
                <a:cs typeface="Times New Roman" panose="02020603050405020304" pitchFamily="18" charset="0"/>
              </a:rPr>
              <a:t>, 2009, 2020; Comblain ym., 2023).</a:t>
            </a: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9921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5958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0532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i-FI" sz="1800" kern="100">
                <a:effectLst/>
                <a:latin typeface="Calibri" panose="020F0502020204030204" pitchFamily="34" charset="0"/>
                <a:ea typeface="Calibri" panose="020F0502020204030204" pitchFamily="34" charset="0"/>
                <a:cs typeface="Times New Roman" panose="02020603050405020304" pitchFamily="18" charset="0"/>
              </a:rPr>
              <a:t>Kuten voidaan nähdä, erot neurotyypillisten vauvojen kanssa alkavat näkyä jo ensimmäisen elinkuukauden aikana. Näillä alkuvaiheen aukoilla on suuri vaikutus myöhempään kielen ja viestinnän kehitykseen, jossa kuilu neurotyypillisten lasten kanssa kasvaa vähitellen sekä tuotannon että ymmärtämisen suhteen. Huomaa, että jos autistiset piirteet liittyvät IDD-tilaan, kuilu IDD-autistisen henkilön kommunikaatiokäyttäytymisen ja neurotyypillisen vauvan viestintäkäyttäytymisen välillä on paljon tärkeämpi.
Puheen ja kielen myöhäisen alkamisen lisäksi IDD-potilaiden tuotosta leimaa usein ymmärrettävyyden puute, varsinkin kun </a:t>
            </a:r>
            <a:r>
              <a:rPr lang="fi-FI" sz="1800" kern="100" err="1">
                <a:effectLst/>
                <a:latin typeface="Calibri" panose="020F0502020204030204" pitchFamily="34" charset="0"/>
                <a:ea typeface="Calibri" panose="020F0502020204030204" pitchFamily="34" charset="0"/>
                <a:cs typeface="Times New Roman" panose="02020603050405020304" pitchFamily="18" charset="0"/>
              </a:rPr>
              <a:t>oro</a:t>
            </a:r>
            <a:r>
              <a:rPr lang="fi-FI" sz="1800" kern="100">
                <a:effectLst/>
                <a:latin typeface="Calibri" panose="020F0502020204030204" pitchFamily="34" charset="0"/>
                <a:ea typeface="Calibri" panose="020F0502020204030204" pitchFamily="34" charset="0"/>
                <a:cs typeface="Times New Roman" panose="02020603050405020304" pitchFamily="18" charset="0"/>
              </a:rPr>
              <a:t>-kasvojen poikkeavuuksia esiintyy, kuten Downin oireyhtymässä ja monissa geneettisissä oireyhtymissä.</a:t>
            </a: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3903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licenced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licenced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en-US" sz="6000" b="1" err="1">
                <a:solidFill>
                  <a:srgbClr val="674EA7"/>
                </a:solidFill>
                <a:latin typeface="Calibri"/>
                <a:ea typeface="Calibri"/>
                <a:cs typeface="Calibri"/>
                <a:sym typeface="Calibri"/>
              </a:rPr>
              <a:t>Moduuli</a:t>
            </a:r>
            <a:r>
              <a:rPr lang="en-US" sz="6000" b="1">
                <a:solidFill>
                  <a:srgbClr val="674EA7"/>
                </a:solidFill>
                <a:latin typeface="Calibri"/>
                <a:ea typeface="Calibri"/>
                <a:cs typeface="Calibri"/>
                <a:sym typeface="Calibri"/>
              </a:rPr>
              <a:t> 6 
</a:t>
            </a:r>
            <a:r>
              <a:rPr lang="en-US" sz="4000" b="1" err="1">
                <a:solidFill>
                  <a:srgbClr val="674EA7"/>
                </a:solidFill>
                <a:latin typeface="Calibri"/>
                <a:ea typeface="Calibri"/>
                <a:cs typeface="Calibri"/>
                <a:sym typeface="Calibri"/>
              </a:rPr>
              <a:t>Monimutkaiset</a:t>
            </a:r>
            <a:r>
              <a:rPr lang="en-US" sz="4000" b="1">
                <a:solidFill>
                  <a:srgbClr val="674EA7"/>
                </a:solidFill>
                <a:latin typeface="Calibri"/>
                <a:ea typeface="Calibri"/>
                <a:cs typeface="Calibri"/>
                <a:sym typeface="Calibri"/>
              </a:rPr>
              <a:t> </a:t>
            </a:r>
            <a:r>
              <a:rPr lang="en-US" sz="4000" b="1" err="1">
                <a:solidFill>
                  <a:srgbClr val="674EA7"/>
                </a:solidFill>
                <a:latin typeface="Calibri"/>
                <a:ea typeface="Calibri"/>
                <a:cs typeface="Calibri"/>
                <a:sym typeface="Calibri"/>
              </a:rPr>
              <a:t>viestintävälineet</a:t>
            </a:r>
            <a:br>
              <a:rPr lang="en-US"/>
            </a:br>
            <a:endParaRPr/>
          </a:p>
          <a:p>
            <a:pPr marL="0" lvl="0" indent="0" algn="ctr" rtl="0">
              <a:lnSpc>
                <a:spcPct val="110000"/>
              </a:lnSpc>
              <a:spcBef>
                <a:spcPts val="1000"/>
              </a:spcBef>
              <a:spcAft>
                <a:spcPts val="0"/>
              </a:spcAft>
              <a:buClr>
                <a:schemeClr val="dk2"/>
              </a:buClr>
              <a:buSzPts val="2000"/>
              <a:buFont typeface="Arial"/>
              <a:buNone/>
            </a:pPr>
            <a:br>
              <a:rPr lang="en-US"/>
            </a:b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a:solidFill>
                  <a:schemeClr val="dk1"/>
                </a:solidFill>
                <a:latin typeface="Calibri"/>
                <a:ea typeface="Calibri"/>
                <a:cs typeface="Calibri"/>
                <a:sym typeface="Calibri"/>
              </a:rPr>
              <a:t>Vammaisalan ammattilaisille tarkoitettu koulutus, jolla tuetaan 
vuorovaikutustaitoja</a:t>
            </a:r>
            <a:endParaRPr sz="1800" b="0" i="0" u="none" strike="noStrike" cap="none">
              <a:solidFill>
                <a:schemeClr val="dk1"/>
              </a:solidFill>
              <a:latin typeface="Arial"/>
              <a:ea typeface="Arial"/>
              <a:cs typeface="Arial"/>
              <a:sym typeface="Arial"/>
            </a:endParaRPr>
          </a:p>
        </p:txBody>
      </p:sp>
      <p:sp>
        <p:nvSpPr>
          <p:cNvPr id="2" name="Alatunnisteen paikkamerkki 1">
            <a:extLst>
              <a:ext uri="{FF2B5EF4-FFF2-40B4-BE49-F238E27FC236}">
                <a16:creationId xmlns:a16="http://schemas.microsoft.com/office/drawing/2014/main" id="{D95D5617-E4A0-E68A-4B49-CB0443C22748}"/>
              </a:ext>
            </a:extLst>
          </p:cNvPr>
          <p:cNvSpPr>
            <a:spLocks noGrp="1"/>
          </p:cNvSpPr>
          <p:nvPr>
            <p:ph type="ftr" idx="11"/>
          </p:nvPr>
        </p:nvSpPr>
        <p:spPr>
          <a:xfrm>
            <a:off x="6749143" y="6245352"/>
            <a:ext cx="4645622" cy="365125"/>
          </a:xfrm>
        </p:spPr>
        <p:txBody>
          <a:bodyPr/>
          <a:lstStyle/>
          <a:p>
            <a:r>
              <a:rPr lang="fi-FI" dirty="0"/>
              <a:t>COM-IN KA220-VET-9A87A6EF © is </a:t>
            </a:r>
            <a:r>
              <a:rPr lang="fi-FI" dirty="0" err="1"/>
              <a:t>licenced</a:t>
            </a:r>
            <a:r>
              <a:rPr lang="fi-FI" dirty="0"/>
              <a:t> </a:t>
            </a:r>
            <a:r>
              <a:rPr lang="fi-FI" dirty="0" err="1"/>
              <a:t>under</a:t>
            </a:r>
            <a:r>
              <a:rPr lang="fi-FI" dirty="0"/>
              <a:t> CC BY-NC-SA 4.0.</a:t>
            </a:r>
          </a:p>
        </p:txBody>
      </p:sp>
      <p:pic>
        <p:nvPicPr>
          <p:cNvPr id="3" name="Kuva 2">
            <a:extLst>
              <a:ext uri="{FF2B5EF4-FFF2-40B4-BE49-F238E27FC236}">
                <a16:creationId xmlns:a16="http://schemas.microsoft.com/office/drawing/2014/main" id="{C78F4F61-C365-E4C2-72BD-5B54F6DDB7A1}"/>
              </a:ext>
            </a:extLst>
          </p:cNvPr>
          <p:cNvPicPr>
            <a:picLocks noChangeAspect="1"/>
          </p:cNvPicPr>
          <p:nvPr/>
        </p:nvPicPr>
        <p:blipFill>
          <a:blip r:embed="rId4"/>
          <a:stretch>
            <a:fillRect/>
          </a:stretch>
        </p:blipFill>
        <p:spPr>
          <a:xfrm>
            <a:off x="363115" y="5485784"/>
            <a:ext cx="1145768" cy="11763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1078950"/>
          </a:xfrm>
          <a:prstGeom prst="rect">
            <a:avLst/>
          </a:prstGeom>
        </p:spPr>
        <p:txBody>
          <a:bodyPr wrap="square">
            <a:spAutoFit/>
          </a:bodyPr>
          <a:lstStyle/>
          <a:p>
            <a:pPr algn="ctr">
              <a:lnSpc>
                <a:spcPct val="120000"/>
              </a:lnSpc>
              <a:buClr>
                <a:srgbClr val="674EA7"/>
              </a:buClr>
              <a:buSzPts val="4000"/>
            </a:pPr>
            <a:r>
              <a:rPr lang="en-US" sz="2800" b="1" err="1">
                <a:solidFill>
                  <a:schemeClr val="accent1"/>
                </a:solidFill>
              </a:rPr>
              <a:t>Lähteet</a:t>
            </a:r>
            <a:endParaRPr lang="en-US" sz="2800" b="1">
              <a:solidFill>
                <a:schemeClr val="accent1"/>
              </a:solidFill>
            </a:endParaRPr>
          </a:p>
          <a:p>
            <a:pPr algn="ctr">
              <a:lnSpc>
                <a:spcPct val="120000"/>
              </a:lnSpc>
              <a:buClr>
                <a:srgbClr val="674EA7"/>
              </a:buClr>
              <a:buSzPts val="4000"/>
            </a:pPr>
            <a:endParaRPr lang="en-US" sz="2800" b="1">
              <a:solidFill>
                <a:schemeClr val="accent1"/>
              </a:solidFill>
            </a:endParaRP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4" name="ZoneTexte 3">
            <a:extLst>
              <a:ext uri="{FF2B5EF4-FFF2-40B4-BE49-F238E27FC236}">
                <a16:creationId xmlns:a16="http://schemas.microsoft.com/office/drawing/2014/main" id="{4EB90FE7-238F-2EED-E322-C288C8BCDD9A}"/>
              </a:ext>
            </a:extLst>
          </p:cNvPr>
          <p:cNvSpPr txBox="1"/>
          <p:nvPr/>
        </p:nvSpPr>
        <p:spPr>
          <a:xfrm>
            <a:off x="618472" y="1588891"/>
            <a:ext cx="10773714" cy="4785926"/>
          </a:xfrm>
          <a:prstGeom prst="rect">
            <a:avLst/>
          </a:prstGeom>
          <a:noFill/>
        </p:spPr>
        <p:txBody>
          <a:bodyPr wrap="square">
            <a:spAutoFit/>
          </a:bodyPr>
          <a:lstStyle/>
          <a:p>
            <a:pPr marL="457200" indent="-457200" algn="just">
              <a:spcBef>
                <a:spcPts val="600"/>
              </a:spcBef>
            </a:pPr>
            <a:r>
              <a:rPr lang="en-US" sz="1300" kern="100">
                <a:effectLst/>
                <a:latin typeface="Calibri" panose="020F0502020204030204" pitchFamily="34" charset="0"/>
                <a:ea typeface="Calibri" panose="020F0502020204030204" pitchFamily="34" charset="0"/>
                <a:cs typeface="Calibri" panose="020F0502020204030204" pitchFamily="34" charset="0"/>
              </a:rPr>
              <a:t>Barrett, M. D., &amp; </a:t>
            </a:r>
            <a:r>
              <a:rPr lang="en-US" sz="1300" kern="100" err="1">
                <a:effectLst/>
                <a:latin typeface="Calibri" panose="020F0502020204030204" pitchFamily="34" charset="0"/>
                <a:ea typeface="Calibri" panose="020F0502020204030204" pitchFamily="34" charset="0"/>
                <a:cs typeface="Calibri" panose="020F0502020204030204" pitchFamily="34" charset="0"/>
              </a:rPr>
              <a:t>Diniz</a:t>
            </a:r>
            <a:r>
              <a:rPr lang="en-US" sz="1300" kern="100">
                <a:effectLst/>
                <a:latin typeface="Calibri" panose="020F0502020204030204" pitchFamily="34" charset="0"/>
                <a:ea typeface="Calibri" panose="020F0502020204030204" pitchFamily="34" charset="0"/>
                <a:cs typeface="Calibri" panose="020F0502020204030204" pitchFamily="34" charset="0"/>
              </a:rPr>
              <a:t>, F. A. (1989). Lexical development in mentally handicapped children. </a:t>
            </a:r>
            <a:r>
              <a:rPr lang="en-US" sz="1300" i="1" kern="100">
                <a:effectLst/>
                <a:latin typeface="Calibri" panose="020F0502020204030204" pitchFamily="34" charset="0"/>
                <a:ea typeface="Calibri" panose="020F0502020204030204" pitchFamily="34" charset="0"/>
                <a:cs typeface="Calibri" panose="020F0502020204030204" pitchFamily="34" charset="0"/>
              </a:rPr>
              <a:t>Language and communication in mentally handicapped people</a:t>
            </a:r>
            <a:r>
              <a:rPr lang="en-US" sz="1300" kern="100">
                <a:effectLst/>
                <a:latin typeface="Calibri" panose="020F0502020204030204" pitchFamily="34" charset="0"/>
                <a:ea typeface="Calibri" panose="020F0502020204030204" pitchFamily="34" charset="0"/>
                <a:cs typeface="Calibri" panose="020F0502020204030204" pitchFamily="34" charset="0"/>
              </a:rPr>
              <a:t>, 3</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32.</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n-US" sz="1300" kern="100">
                <a:effectLst/>
                <a:latin typeface="Calibri" panose="020F0502020204030204" pitchFamily="34" charset="0"/>
                <a:ea typeface="Calibri" panose="020F0502020204030204" pitchFamily="34" charset="0"/>
                <a:cs typeface="Calibri" panose="020F0502020204030204" pitchFamily="34" charset="0"/>
              </a:rPr>
              <a:t>Bassano, D. (2000). Early development of nouns and verbs in French : Exploring the interface between lexicon and grammar. </a:t>
            </a:r>
            <a:r>
              <a:rPr lang="en-US" sz="1300" i="1" kern="100">
                <a:effectLst/>
                <a:latin typeface="Calibri" panose="020F0502020204030204" pitchFamily="34" charset="0"/>
                <a:ea typeface="Calibri" panose="020F0502020204030204" pitchFamily="34" charset="0"/>
                <a:cs typeface="Calibri" panose="020F0502020204030204" pitchFamily="34" charset="0"/>
              </a:rPr>
              <a:t>Journal of Child Language</a:t>
            </a:r>
            <a:r>
              <a:rPr lang="en-US" sz="1300" kern="100">
                <a:effectLst/>
                <a:latin typeface="Calibri" panose="020F0502020204030204" pitchFamily="34" charset="0"/>
                <a:ea typeface="Calibri" panose="020F0502020204030204" pitchFamily="34" charset="0"/>
                <a:cs typeface="Calibri" panose="020F0502020204030204" pitchFamily="34" charset="0"/>
              </a:rPr>
              <a:t>, </a:t>
            </a:r>
            <a:r>
              <a:rPr lang="en-US" sz="1300" i="1" kern="100">
                <a:effectLst/>
                <a:latin typeface="Calibri" panose="020F0502020204030204" pitchFamily="34" charset="0"/>
                <a:ea typeface="Calibri" panose="020F0502020204030204" pitchFamily="34" charset="0"/>
                <a:cs typeface="Calibri" panose="020F0502020204030204" pitchFamily="34" charset="0"/>
              </a:rPr>
              <a:t>27</a:t>
            </a:r>
            <a:r>
              <a:rPr lang="en-US" sz="1300" kern="100">
                <a:effectLst/>
                <a:latin typeface="Calibri" panose="020F0502020204030204" pitchFamily="34" charset="0"/>
                <a:ea typeface="Calibri" panose="020F0502020204030204" pitchFamily="34" charset="0"/>
                <a:cs typeface="Calibri" panose="020F0502020204030204" pitchFamily="34" charset="0"/>
              </a:rPr>
              <a:t>(3), 521</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559. https://</a:t>
            </a:r>
            <a:r>
              <a:rPr lang="en-US" sz="1300" kern="100" err="1">
                <a:effectLst/>
                <a:latin typeface="Calibri" panose="020F0502020204030204" pitchFamily="34" charset="0"/>
                <a:ea typeface="Calibri" panose="020F0502020204030204" pitchFamily="34" charset="0"/>
                <a:cs typeface="Calibri" panose="020F0502020204030204" pitchFamily="34" charset="0"/>
              </a:rPr>
              <a:t>doi.org</a:t>
            </a:r>
            <a:r>
              <a:rPr lang="en-US" sz="1300" kern="100">
                <a:effectLst/>
                <a:latin typeface="Calibri" panose="020F0502020204030204" pitchFamily="34" charset="0"/>
                <a:ea typeface="Calibri" panose="020F0502020204030204" pitchFamily="34" charset="0"/>
                <a:cs typeface="Calibri" panose="020F0502020204030204" pitchFamily="34" charset="0"/>
              </a:rPr>
              <a:t>/10.1017/S0305000900004396</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n-US" sz="1300" kern="100">
                <a:effectLst/>
                <a:latin typeface="Calibri" panose="020F0502020204030204" pitchFamily="34" charset="0"/>
                <a:ea typeface="Calibri" panose="020F0502020204030204" pitchFamily="34" charset="0"/>
                <a:cs typeface="Calibri" panose="020F0502020204030204" pitchFamily="34" charset="0"/>
              </a:rPr>
              <a:t>Berglund, E., Eriksson, M., &amp; Johansson, I. (2001). Parental reports of spoken language skills in children with Down syndrome. </a:t>
            </a:r>
            <a:r>
              <a:rPr lang="en-US" sz="1300" i="1" kern="100">
                <a:effectLst/>
                <a:latin typeface="Calibri" panose="020F0502020204030204" pitchFamily="34" charset="0"/>
                <a:ea typeface="Calibri" panose="020F0502020204030204" pitchFamily="34" charset="0"/>
                <a:cs typeface="Calibri" panose="020F0502020204030204" pitchFamily="34" charset="0"/>
              </a:rPr>
              <a:t>Journal of speech, language, and hearing research</a:t>
            </a:r>
            <a:r>
              <a:rPr lang="en-US" sz="1300" kern="100">
                <a:effectLst/>
                <a:latin typeface="Calibri" panose="020F0502020204030204" pitchFamily="34" charset="0"/>
                <a:ea typeface="Calibri" panose="020F0502020204030204" pitchFamily="34" charset="0"/>
                <a:cs typeface="Calibri" panose="020F0502020204030204" pitchFamily="34" charset="0"/>
              </a:rPr>
              <a:t>.</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n-US" sz="1300" kern="100">
                <a:effectLst/>
                <a:latin typeface="Calibri" panose="020F0502020204030204" pitchFamily="34" charset="0"/>
                <a:ea typeface="Calibri" panose="020F0502020204030204" pitchFamily="34" charset="0"/>
                <a:cs typeface="Calibri" panose="020F0502020204030204" pitchFamily="34" charset="0"/>
              </a:rPr>
              <a:t>Chapman, R. (2006). Language learning in Down syndrome : The speech and language profile compared to adolescents with cognitive impairment of unknown origin. </a:t>
            </a:r>
            <a:r>
              <a:rPr lang="en-US" sz="1300" i="1" kern="100">
                <a:effectLst/>
                <a:latin typeface="Calibri" panose="020F0502020204030204" pitchFamily="34" charset="0"/>
                <a:ea typeface="Calibri" panose="020F0502020204030204" pitchFamily="34" charset="0"/>
                <a:cs typeface="Calibri" panose="020F0502020204030204" pitchFamily="34" charset="0"/>
              </a:rPr>
              <a:t>Down Syndrome Research and Practice</a:t>
            </a:r>
            <a:r>
              <a:rPr lang="en-US" sz="1300" kern="100">
                <a:effectLst/>
                <a:latin typeface="Calibri" panose="020F0502020204030204" pitchFamily="34" charset="0"/>
                <a:ea typeface="Calibri" panose="020F0502020204030204" pitchFamily="34" charset="0"/>
                <a:cs typeface="Calibri" panose="020F0502020204030204" pitchFamily="34" charset="0"/>
              </a:rPr>
              <a:t>, </a:t>
            </a:r>
            <a:r>
              <a:rPr lang="en-US" sz="1300" i="1" kern="100">
                <a:effectLst/>
                <a:latin typeface="Calibri" panose="020F0502020204030204" pitchFamily="34" charset="0"/>
                <a:ea typeface="Calibri" panose="020F0502020204030204" pitchFamily="34" charset="0"/>
                <a:cs typeface="Calibri" panose="020F0502020204030204" pitchFamily="34" charset="0"/>
              </a:rPr>
              <a:t>10</a:t>
            </a:r>
            <a:r>
              <a:rPr lang="en-US" sz="1300" kern="100">
                <a:effectLst/>
                <a:latin typeface="Calibri" panose="020F0502020204030204" pitchFamily="34" charset="0"/>
                <a:ea typeface="Calibri" panose="020F0502020204030204" pitchFamily="34" charset="0"/>
                <a:cs typeface="Calibri" panose="020F0502020204030204" pitchFamily="34" charset="0"/>
              </a:rPr>
              <a:t>(2), 61</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66. https://</a:t>
            </a:r>
            <a:r>
              <a:rPr lang="en-US" sz="1300" kern="100" err="1">
                <a:effectLst/>
                <a:latin typeface="Calibri" panose="020F0502020204030204" pitchFamily="34" charset="0"/>
                <a:ea typeface="Calibri" panose="020F0502020204030204" pitchFamily="34" charset="0"/>
                <a:cs typeface="Calibri" panose="020F0502020204030204" pitchFamily="34" charset="0"/>
              </a:rPr>
              <a:t>doi.org</a:t>
            </a:r>
            <a:r>
              <a:rPr lang="en-US" sz="1300" kern="100">
                <a:effectLst/>
                <a:latin typeface="Calibri" panose="020F0502020204030204" pitchFamily="34" charset="0"/>
                <a:ea typeface="Calibri" panose="020F0502020204030204" pitchFamily="34" charset="0"/>
                <a:cs typeface="Calibri" panose="020F0502020204030204" pitchFamily="34" charset="0"/>
              </a:rPr>
              <a:t>/10.3104/reports.306</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n-US" sz="1300" kern="100">
                <a:effectLst/>
                <a:latin typeface="Calibri" panose="020F0502020204030204" pitchFamily="34" charset="0"/>
                <a:ea typeface="Calibri" panose="020F0502020204030204" pitchFamily="34" charset="0"/>
                <a:cs typeface="Calibri" panose="020F0502020204030204" pitchFamily="34" charset="0"/>
              </a:rPr>
              <a:t>Chapman Robin S., Bird Elizabeth Kay-Raining, &amp; Schwartz Scott E. (1990). Fast Mapping of Words in Event Contexts by Children with Down Syndrome. </a:t>
            </a:r>
            <a:r>
              <a:rPr lang="en-US" sz="1300" i="1" kern="100">
                <a:effectLst/>
                <a:latin typeface="Calibri" panose="020F0502020204030204" pitchFamily="34" charset="0"/>
                <a:ea typeface="Calibri" panose="020F0502020204030204" pitchFamily="34" charset="0"/>
                <a:cs typeface="Calibri" panose="020F0502020204030204" pitchFamily="34" charset="0"/>
              </a:rPr>
              <a:t>Journal of Speech and Hearing Disorders</a:t>
            </a:r>
            <a:r>
              <a:rPr lang="en-US" sz="1300" kern="100">
                <a:effectLst/>
                <a:latin typeface="Calibri" panose="020F0502020204030204" pitchFamily="34" charset="0"/>
                <a:ea typeface="Calibri" panose="020F0502020204030204" pitchFamily="34" charset="0"/>
                <a:cs typeface="Calibri" panose="020F0502020204030204" pitchFamily="34" charset="0"/>
              </a:rPr>
              <a:t>, </a:t>
            </a:r>
            <a:r>
              <a:rPr lang="en-US" sz="1300" i="1" kern="100">
                <a:effectLst/>
                <a:latin typeface="Calibri" panose="020F0502020204030204" pitchFamily="34" charset="0"/>
                <a:ea typeface="Calibri" panose="020F0502020204030204" pitchFamily="34" charset="0"/>
                <a:cs typeface="Calibri" panose="020F0502020204030204" pitchFamily="34" charset="0"/>
              </a:rPr>
              <a:t>55</a:t>
            </a:r>
            <a:r>
              <a:rPr lang="en-US" sz="1300" kern="100">
                <a:effectLst/>
                <a:latin typeface="Calibri" panose="020F0502020204030204" pitchFamily="34" charset="0"/>
                <a:ea typeface="Calibri" panose="020F0502020204030204" pitchFamily="34" charset="0"/>
                <a:cs typeface="Calibri" panose="020F0502020204030204" pitchFamily="34" charset="0"/>
              </a:rPr>
              <a:t>(4), 761</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770. https://</a:t>
            </a:r>
            <a:r>
              <a:rPr lang="en-US" sz="1300" kern="100" err="1">
                <a:effectLst/>
                <a:latin typeface="Calibri" panose="020F0502020204030204" pitchFamily="34" charset="0"/>
                <a:ea typeface="Calibri" panose="020F0502020204030204" pitchFamily="34" charset="0"/>
                <a:cs typeface="Calibri" panose="020F0502020204030204" pitchFamily="34" charset="0"/>
              </a:rPr>
              <a:t>doi.org</a:t>
            </a:r>
            <a:r>
              <a:rPr lang="en-US" sz="1300" kern="100">
                <a:effectLst/>
                <a:latin typeface="Calibri" panose="020F0502020204030204" pitchFamily="34" charset="0"/>
                <a:ea typeface="Calibri" panose="020F0502020204030204" pitchFamily="34" charset="0"/>
                <a:cs typeface="Calibri" panose="020F0502020204030204" pitchFamily="34" charset="0"/>
              </a:rPr>
              <a:t>/10.1044/jshd.5504.761</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fr-BE" sz="1300" kern="100">
                <a:effectLst/>
                <a:latin typeface="Calibri" panose="020F0502020204030204" pitchFamily="34" charset="0"/>
                <a:ea typeface="Calibri" panose="020F0502020204030204" pitchFamily="34" charset="0"/>
                <a:cs typeface="Calibri" panose="020F0502020204030204" pitchFamily="34" charset="0"/>
              </a:rPr>
              <a:t>Comblain, A., &amp; Thibaut, J.-P. (2009). Approche neuropsychologique du syndrome de Down. </a:t>
            </a:r>
            <a:r>
              <a:rPr lang="fr-BE" sz="1300" i="1" kern="100">
                <a:effectLst/>
                <a:latin typeface="Calibri" panose="020F0502020204030204" pitchFamily="34" charset="0"/>
                <a:ea typeface="Calibri" panose="020F0502020204030204" pitchFamily="34" charset="0"/>
                <a:cs typeface="Calibri" panose="020F0502020204030204" pitchFamily="34" charset="0"/>
              </a:rPr>
              <a:t>Manuel de Neuropsychologie du développement</a:t>
            </a:r>
            <a:r>
              <a:rPr lang="fr-BE" sz="1300" kern="100">
                <a:effectLst/>
                <a:latin typeface="Calibri" panose="020F0502020204030204" pitchFamily="34" charset="0"/>
                <a:ea typeface="Calibri" panose="020F0502020204030204" pitchFamily="34" charset="0"/>
                <a:cs typeface="Calibri" panose="020F0502020204030204" pitchFamily="34" charset="0"/>
              </a:rPr>
              <a:t>, 491</a:t>
            </a:r>
            <a:r>
              <a:rPr lang="fr-BE" sz="1300" kern="100">
                <a:effectLst/>
                <a:latin typeface="Cambria Math" panose="02040503050406030204" pitchFamily="18" charset="0"/>
                <a:ea typeface="Calibri" panose="020F0502020204030204" pitchFamily="34" charset="0"/>
                <a:cs typeface="Cambria Math" panose="02040503050406030204" pitchFamily="18" charset="0"/>
              </a:rPr>
              <a:t>‑</a:t>
            </a:r>
            <a:r>
              <a:rPr lang="fr-BE" sz="1300" kern="100">
                <a:effectLst/>
                <a:latin typeface="Calibri" panose="020F0502020204030204" pitchFamily="34" charset="0"/>
                <a:ea typeface="Calibri" panose="020F0502020204030204" pitchFamily="34" charset="0"/>
                <a:cs typeface="Calibri" panose="020F0502020204030204" pitchFamily="34" charset="0"/>
              </a:rPr>
              <a:t>522.</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fr-BE" sz="1300" kern="100">
                <a:effectLst/>
                <a:latin typeface="Calibri" panose="020F0502020204030204" pitchFamily="34" charset="0"/>
                <a:ea typeface="Calibri" panose="020F0502020204030204" pitchFamily="34" charset="0"/>
                <a:cs typeface="Calibri" panose="020F0502020204030204" pitchFamily="34" charset="0"/>
              </a:rPr>
              <a:t>Comblain, A., &amp; Thibaut, J.-P. (2020). Le syndrome de Down. In </a:t>
            </a:r>
            <a:r>
              <a:rPr lang="fr-BE" sz="1300" i="1" kern="100">
                <a:effectLst/>
                <a:latin typeface="Calibri" panose="020F0502020204030204" pitchFamily="34" charset="0"/>
                <a:ea typeface="Calibri" panose="020F0502020204030204" pitchFamily="34" charset="0"/>
                <a:cs typeface="Calibri" panose="020F0502020204030204" pitchFamily="34" charset="0"/>
              </a:rPr>
              <a:t>Traité de Neuropsychologie de l’enfant</a:t>
            </a:r>
            <a:r>
              <a:rPr lang="fr-BE" sz="1300" kern="100">
                <a:effectLst/>
                <a:latin typeface="Calibri" panose="020F0502020204030204" pitchFamily="34" charset="0"/>
                <a:ea typeface="Calibri" panose="020F0502020204030204" pitchFamily="34" charset="0"/>
                <a:cs typeface="Calibri" panose="020F0502020204030204" pitchFamily="34" charset="0"/>
              </a:rPr>
              <a:t> (p. 378</a:t>
            </a:r>
            <a:r>
              <a:rPr lang="fr-BE" sz="1300" kern="100">
                <a:effectLst/>
                <a:latin typeface="Cambria Math" panose="02040503050406030204" pitchFamily="18" charset="0"/>
                <a:ea typeface="Calibri" panose="020F0502020204030204" pitchFamily="34" charset="0"/>
                <a:cs typeface="Cambria Math" panose="02040503050406030204" pitchFamily="18" charset="0"/>
              </a:rPr>
              <a:t>‑</a:t>
            </a:r>
            <a:r>
              <a:rPr lang="fr-BE" sz="1300" kern="100">
                <a:effectLst/>
                <a:latin typeface="Calibri" panose="020F0502020204030204" pitchFamily="34" charset="0"/>
                <a:ea typeface="Calibri" panose="020F0502020204030204" pitchFamily="34" charset="0"/>
                <a:cs typeface="Calibri" panose="020F0502020204030204" pitchFamily="34" charset="0"/>
              </a:rPr>
              <a:t>400). De </a:t>
            </a:r>
            <a:r>
              <a:rPr lang="fr-BE" sz="1300" kern="100" err="1">
                <a:effectLst/>
                <a:latin typeface="Calibri" panose="020F0502020204030204" pitchFamily="34" charset="0"/>
                <a:ea typeface="Calibri" panose="020F0502020204030204" pitchFamily="34" charset="0"/>
                <a:cs typeface="Calibri" panose="020F0502020204030204" pitchFamily="34" charset="0"/>
              </a:rPr>
              <a:t>Boek</a:t>
            </a:r>
            <a:r>
              <a:rPr lang="fr-BE" sz="1300" kern="100">
                <a:effectLst/>
                <a:latin typeface="Calibri" panose="020F0502020204030204" pitchFamily="34" charset="0"/>
                <a:ea typeface="Calibri" panose="020F0502020204030204" pitchFamily="34" charset="0"/>
                <a:cs typeface="Calibri" panose="020F0502020204030204" pitchFamily="34" charset="0"/>
              </a:rPr>
              <a:t>.</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fr-BE" sz="1300" kern="100">
                <a:effectLst/>
                <a:latin typeface="Calibri" panose="020F0502020204030204" pitchFamily="34" charset="0"/>
                <a:ea typeface="Calibri" panose="020F0502020204030204" pitchFamily="34" charset="0"/>
                <a:cs typeface="Calibri" panose="020F0502020204030204" pitchFamily="34" charset="0"/>
              </a:rPr>
              <a:t>Comblain, A., Witt, A., &amp; Thibaut, J.-P. (2023). Développement lexical dans le cadre d’une déficience intellectuelle : Le point sur la question. </a:t>
            </a:r>
            <a:r>
              <a:rPr lang="en-US" sz="1300" i="1" kern="100" err="1">
                <a:effectLst/>
                <a:latin typeface="Calibri" panose="020F0502020204030204" pitchFamily="34" charset="0"/>
                <a:ea typeface="Calibri" panose="020F0502020204030204" pitchFamily="34" charset="0"/>
                <a:cs typeface="Calibri" panose="020F0502020204030204" pitchFamily="34" charset="0"/>
              </a:rPr>
              <a:t>Psychologie</a:t>
            </a:r>
            <a:r>
              <a:rPr lang="en-US" sz="1300" i="1" kern="100">
                <a:effectLst/>
                <a:latin typeface="Calibri" panose="020F0502020204030204" pitchFamily="34" charset="0"/>
                <a:ea typeface="Calibri" panose="020F0502020204030204" pitchFamily="34" charset="0"/>
                <a:cs typeface="Calibri" panose="020F0502020204030204" pitchFamily="34" charset="0"/>
              </a:rPr>
              <a:t> Française</a:t>
            </a:r>
            <a:r>
              <a:rPr lang="en-US" sz="1300" kern="100">
                <a:effectLst/>
                <a:latin typeface="Calibri" panose="020F0502020204030204" pitchFamily="34" charset="0"/>
                <a:ea typeface="Calibri" panose="020F0502020204030204" pitchFamily="34" charset="0"/>
                <a:cs typeface="Calibri" panose="020F0502020204030204" pitchFamily="34" charset="0"/>
              </a:rPr>
              <a:t>, </a:t>
            </a:r>
            <a:r>
              <a:rPr lang="en-US" sz="1300" i="1" kern="100">
                <a:effectLst/>
                <a:latin typeface="Calibri" panose="020F0502020204030204" pitchFamily="34" charset="0"/>
                <a:ea typeface="Calibri" panose="020F0502020204030204" pitchFamily="34" charset="0"/>
                <a:cs typeface="Calibri" panose="020F0502020204030204" pitchFamily="34" charset="0"/>
              </a:rPr>
              <a:t>68</a:t>
            </a:r>
            <a:r>
              <a:rPr lang="en-US" sz="1300" kern="100">
                <a:effectLst/>
                <a:latin typeface="Calibri" panose="020F0502020204030204" pitchFamily="34" charset="0"/>
                <a:ea typeface="Calibri" panose="020F0502020204030204" pitchFamily="34" charset="0"/>
                <a:cs typeface="Calibri" panose="020F0502020204030204" pitchFamily="34" charset="0"/>
              </a:rPr>
              <a:t>(1), 91</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115. https://</a:t>
            </a:r>
            <a:r>
              <a:rPr lang="en-US" sz="1300" kern="100" err="1">
                <a:effectLst/>
                <a:latin typeface="Calibri" panose="020F0502020204030204" pitchFamily="34" charset="0"/>
                <a:ea typeface="Calibri" panose="020F0502020204030204" pitchFamily="34" charset="0"/>
                <a:cs typeface="Calibri" panose="020F0502020204030204" pitchFamily="34" charset="0"/>
              </a:rPr>
              <a:t>doi.org</a:t>
            </a:r>
            <a:r>
              <a:rPr lang="en-US" sz="1300" kern="100">
                <a:effectLst/>
                <a:latin typeface="Calibri" panose="020F0502020204030204" pitchFamily="34" charset="0"/>
                <a:ea typeface="Calibri" panose="020F0502020204030204" pitchFamily="34" charset="0"/>
                <a:cs typeface="Calibri" panose="020F0502020204030204" pitchFamily="34" charset="0"/>
              </a:rPr>
              <a:t>/10.1016/j.psfr.2022.03.001</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en-US" sz="1300" kern="100" err="1">
                <a:effectLst/>
                <a:latin typeface="Calibri" panose="020F0502020204030204" pitchFamily="34" charset="0"/>
                <a:ea typeface="Calibri" panose="020F0502020204030204" pitchFamily="34" charset="0"/>
                <a:cs typeface="Calibri" panose="020F0502020204030204" pitchFamily="34" charset="0"/>
              </a:rPr>
              <a:t>Miolo</a:t>
            </a:r>
            <a:r>
              <a:rPr lang="en-US" sz="1300" kern="100">
                <a:effectLst/>
                <a:latin typeface="Calibri" panose="020F0502020204030204" pitchFamily="34" charset="0"/>
                <a:ea typeface="Calibri" panose="020F0502020204030204" pitchFamily="34" charset="0"/>
                <a:cs typeface="Calibri" panose="020F0502020204030204" pitchFamily="34" charset="0"/>
              </a:rPr>
              <a:t> Giuliana, Chapman Robin S., &amp; </a:t>
            </a:r>
            <a:r>
              <a:rPr lang="en-US" sz="1300" kern="100" err="1">
                <a:effectLst/>
                <a:latin typeface="Calibri" panose="020F0502020204030204" pitchFamily="34" charset="0"/>
                <a:ea typeface="Calibri" panose="020F0502020204030204" pitchFamily="34" charset="0"/>
                <a:cs typeface="Calibri" panose="020F0502020204030204" pitchFamily="34" charset="0"/>
              </a:rPr>
              <a:t>Sindberg</a:t>
            </a:r>
            <a:r>
              <a:rPr lang="en-US" sz="1300" kern="100">
                <a:effectLst/>
                <a:latin typeface="Calibri" panose="020F0502020204030204" pitchFamily="34" charset="0"/>
                <a:ea typeface="Calibri" panose="020F0502020204030204" pitchFamily="34" charset="0"/>
                <a:cs typeface="Calibri" panose="020F0502020204030204" pitchFamily="34" charset="0"/>
              </a:rPr>
              <a:t> Heidi A. (2005). Sentence Comprehension in Adolescents With Down Syndrome and Typically Developing Children. </a:t>
            </a:r>
            <a:r>
              <a:rPr lang="en-US" sz="1300" i="1" kern="100">
                <a:effectLst/>
                <a:latin typeface="Calibri" panose="020F0502020204030204" pitchFamily="34" charset="0"/>
                <a:ea typeface="Calibri" panose="020F0502020204030204" pitchFamily="34" charset="0"/>
                <a:cs typeface="Calibri" panose="020F0502020204030204" pitchFamily="34" charset="0"/>
              </a:rPr>
              <a:t>Journal of Speech, Language, and Hearing Research</a:t>
            </a:r>
            <a:r>
              <a:rPr lang="en-US" sz="1300" kern="100">
                <a:effectLst/>
                <a:latin typeface="Calibri" panose="020F0502020204030204" pitchFamily="34" charset="0"/>
                <a:ea typeface="Calibri" panose="020F0502020204030204" pitchFamily="34" charset="0"/>
                <a:cs typeface="Calibri" panose="020F0502020204030204" pitchFamily="34" charset="0"/>
              </a:rPr>
              <a:t>, </a:t>
            </a:r>
            <a:r>
              <a:rPr lang="en-US" sz="1300" i="1" kern="100">
                <a:effectLst/>
                <a:latin typeface="Calibri" panose="020F0502020204030204" pitchFamily="34" charset="0"/>
                <a:ea typeface="Calibri" panose="020F0502020204030204" pitchFamily="34" charset="0"/>
                <a:cs typeface="Calibri" panose="020F0502020204030204" pitchFamily="34" charset="0"/>
              </a:rPr>
              <a:t>48</a:t>
            </a:r>
            <a:r>
              <a:rPr lang="en-US" sz="1300" kern="100">
                <a:effectLst/>
                <a:latin typeface="Calibri" panose="020F0502020204030204" pitchFamily="34" charset="0"/>
                <a:ea typeface="Calibri" panose="020F0502020204030204" pitchFamily="34" charset="0"/>
                <a:cs typeface="Calibri" panose="020F0502020204030204" pitchFamily="34" charset="0"/>
              </a:rPr>
              <a:t>(1), 172</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188. https://</a:t>
            </a:r>
            <a:r>
              <a:rPr lang="en-US" sz="1300" kern="100" err="1">
                <a:effectLst/>
                <a:latin typeface="Calibri" panose="020F0502020204030204" pitchFamily="34" charset="0"/>
                <a:ea typeface="Calibri" panose="020F0502020204030204" pitchFamily="34" charset="0"/>
                <a:cs typeface="Calibri" panose="020F0502020204030204" pitchFamily="34" charset="0"/>
              </a:rPr>
              <a:t>doi.org</a:t>
            </a:r>
            <a:r>
              <a:rPr lang="en-US" sz="1300" kern="100">
                <a:effectLst/>
                <a:latin typeface="Calibri" panose="020F0502020204030204" pitchFamily="34" charset="0"/>
                <a:ea typeface="Calibri" panose="020F0502020204030204" pitchFamily="34" charset="0"/>
                <a:cs typeface="Calibri" panose="020F0502020204030204" pitchFamily="34" charset="0"/>
              </a:rPr>
              <a:t>/10.1044/1092-4388(2005/013)</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gn="just">
              <a:spcBef>
                <a:spcPts val="600"/>
              </a:spcBef>
            </a:pPr>
            <a:r>
              <a:rPr lang="fr-BE" sz="1300" kern="100" err="1">
                <a:effectLst/>
                <a:latin typeface="Calibri" panose="020F0502020204030204" pitchFamily="34" charset="0"/>
                <a:ea typeface="Calibri" panose="020F0502020204030204" pitchFamily="34" charset="0"/>
                <a:cs typeface="Calibri" panose="020F0502020204030204" pitchFamily="34" charset="0"/>
              </a:rPr>
              <a:t>Rondal</a:t>
            </a:r>
            <a:r>
              <a:rPr lang="fr-BE" sz="1300" kern="100">
                <a:effectLst/>
                <a:latin typeface="Calibri" panose="020F0502020204030204" pitchFamily="34" charset="0"/>
                <a:ea typeface="Calibri" panose="020F0502020204030204" pitchFamily="34" charset="0"/>
                <a:cs typeface="Calibri" panose="020F0502020204030204" pitchFamily="34" charset="0"/>
              </a:rPr>
              <a:t>, J.-A., &amp; Comblain, A. (1999). </a:t>
            </a:r>
            <a:r>
              <a:rPr lang="en-US" sz="1300" kern="100">
                <a:effectLst/>
                <a:latin typeface="Calibri" panose="020F0502020204030204" pitchFamily="34" charset="0"/>
                <a:ea typeface="Calibri" panose="020F0502020204030204" pitchFamily="34" charset="0"/>
                <a:cs typeface="Calibri" panose="020F0502020204030204" pitchFamily="34" charset="0"/>
              </a:rPr>
              <a:t>Current perspectives on developmental </a:t>
            </a:r>
            <a:r>
              <a:rPr lang="en-US" sz="1300" kern="100" err="1">
                <a:effectLst/>
                <a:latin typeface="Calibri" panose="020F0502020204030204" pitchFamily="34" charset="0"/>
                <a:ea typeface="Calibri" panose="020F0502020204030204" pitchFamily="34" charset="0"/>
                <a:cs typeface="Calibri" panose="020F0502020204030204" pitchFamily="34" charset="0"/>
              </a:rPr>
              <a:t>dysphasias</a:t>
            </a:r>
            <a:r>
              <a:rPr lang="en-US" sz="1300" kern="100">
                <a:effectLst/>
                <a:latin typeface="Calibri" panose="020F0502020204030204" pitchFamily="34" charset="0"/>
                <a:ea typeface="Calibri" panose="020F0502020204030204" pitchFamily="34" charset="0"/>
                <a:cs typeface="Calibri" panose="020F0502020204030204" pitchFamily="34" charset="0"/>
              </a:rPr>
              <a:t>. </a:t>
            </a:r>
            <a:r>
              <a:rPr lang="en-US" sz="1300" i="1" kern="100">
                <a:effectLst/>
                <a:latin typeface="Calibri" panose="020F0502020204030204" pitchFamily="34" charset="0"/>
                <a:ea typeface="Calibri" panose="020F0502020204030204" pitchFamily="34" charset="0"/>
                <a:cs typeface="Calibri" panose="020F0502020204030204" pitchFamily="34" charset="0"/>
              </a:rPr>
              <a:t>Journal of Neurolinguistics</a:t>
            </a:r>
            <a:r>
              <a:rPr lang="en-US" sz="1300" kern="100">
                <a:effectLst/>
                <a:latin typeface="Calibri" panose="020F0502020204030204" pitchFamily="34" charset="0"/>
                <a:ea typeface="Calibri" panose="020F0502020204030204" pitchFamily="34" charset="0"/>
                <a:cs typeface="Calibri" panose="020F0502020204030204" pitchFamily="34" charset="0"/>
              </a:rPr>
              <a:t>, </a:t>
            </a:r>
            <a:r>
              <a:rPr lang="en-US" sz="1300" i="1" kern="100">
                <a:effectLst/>
                <a:latin typeface="Calibri" panose="020F0502020204030204" pitchFamily="34" charset="0"/>
                <a:ea typeface="Calibri" panose="020F0502020204030204" pitchFamily="34" charset="0"/>
                <a:cs typeface="Calibri" panose="020F0502020204030204" pitchFamily="34" charset="0"/>
              </a:rPr>
              <a:t>12</a:t>
            </a:r>
            <a:r>
              <a:rPr lang="en-US" sz="1300" kern="100">
                <a:effectLst/>
                <a:latin typeface="Calibri" panose="020F0502020204030204" pitchFamily="34" charset="0"/>
                <a:ea typeface="Calibri" panose="020F0502020204030204" pitchFamily="34" charset="0"/>
                <a:cs typeface="Calibri" panose="020F0502020204030204" pitchFamily="34" charset="0"/>
              </a:rPr>
              <a:t>(3</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4), 181</a:t>
            </a:r>
            <a:r>
              <a:rPr lang="en-US" sz="1300" kern="100">
                <a:effectLst/>
                <a:latin typeface="Cambria Math" panose="02040503050406030204" pitchFamily="18" charset="0"/>
                <a:ea typeface="Calibri" panose="020F0502020204030204" pitchFamily="34" charset="0"/>
                <a:cs typeface="Cambria Math" panose="02040503050406030204" pitchFamily="18" charset="0"/>
              </a:rPr>
              <a:t>‑</a:t>
            </a:r>
            <a:r>
              <a:rPr lang="en-US" sz="1300" kern="100">
                <a:effectLst/>
                <a:latin typeface="Calibri" panose="020F0502020204030204" pitchFamily="34" charset="0"/>
                <a:ea typeface="Calibri" panose="020F0502020204030204" pitchFamily="34" charset="0"/>
                <a:cs typeface="Calibri" panose="020F0502020204030204" pitchFamily="34" charset="0"/>
              </a:rPr>
              <a:t>212. https://</a:t>
            </a:r>
            <a:r>
              <a:rPr lang="en-US" sz="1300" kern="100" err="1">
                <a:effectLst/>
                <a:latin typeface="Calibri" panose="020F0502020204030204" pitchFamily="34" charset="0"/>
                <a:ea typeface="Calibri" panose="020F0502020204030204" pitchFamily="34" charset="0"/>
                <a:cs typeface="Calibri" panose="020F0502020204030204" pitchFamily="34" charset="0"/>
              </a:rPr>
              <a:t>doi.org</a:t>
            </a:r>
            <a:r>
              <a:rPr lang="en-US" sz="1300" kern="100">
                <a:effectLst/>
                <a:latin typeface="Calibri" panose="020F0502020204030204" pitchFamily="34" charset="0"/>
                <a:ea typeface="Calibri" panose="020F0502020204030204" pitchFamily="34" charset="0"/>
                <a:cs typeface="Calibri" panose="020F0502020204030204" pitchFamily="34" charset="0"/>
              </a:rPr>
              <a:t>/10.1016/S0911-6044(99)00014-7</a:t>
            </a:r>
            <a:endParaRPr lang="fr-BE" sz="1300" kern="100">
              <a:effectLst/>
              <a:latin typeface="Calibri" panose="020F0502020204030204" pitchFamily="34" charset="0"/>
              <a:ea typeface="Calibri" panose="020F0502020204030204" pitchFamily="34" charset="0"/>
              <a:cs typeface="Times New Roman" panose="02020603050405020304" pitchFamily="18" charset="0"/>
            </a:endParaRPr>
          </a:p>
          <a:p>
            <a:r>
              <a:rPr lang="nl-NL" sz="1300" err="1">
                <a:effectLst/>
                <a:latin typeface="Calibri" panose="020F0502020204030204" pitchFamily="34" charset="0"/>
                <a:ea typeface="Calibri" panose="020F0502020204030204" pitchFamily="34" charset="0"/>
              </a:rPr>
              <a:t>Zampini</a:t>
            </a:r>
            <a:r>
              <a:rPr lang="nl-NL" sz="1300">
                <a:effectLst/>
                <a:latin typeface="Calibri" panose="020F0502020204030204" pitchFamily="34" charset="0"/>
                <a:ea typeface="Calibri" panose="020F0502020204030204" pitchFamily="34" charset="0"/>
              </a:rPr>
              <a:t>, L., &amp; </a:t>
            </a:r>
            <a:r>
              <a:rPr lang="nl-NL" sz="1300" err="1">
                <a:effectLst/>
                <a:latin typeface="Calibri" panose="020F0502020204030204" pitchFamily="34" charset="0"/>
                <a:ea typeface="Calibri" panose="020F0502020204030204" pitchFamily="34" charset="0"/>
              </a:rPr>
              <a:t>D’Odorico</a:t>
            </a:r>
            <a:r>
              <a:rPr lang="nl-NL" sz="1300">
                <a:effectLst/>
                <a:latin typeface="Calibri" panose="020F0502020204030204" pitchFamily="34" charset="0"/>
                <a:ea typeface="Calibri" panose="020F0502020204030204" pitchFamily="34" charset="0"/>
              </a:rPr>
              <a:t>, L. (2011). </a:t>
            </a:r>
            <a:r>
              <a:rPr lang="nl-NL" sz="1300" err="1">
                <a:effectLst/>
                <a:latin typeface="Calibri" panose="020F0502020204030204" pitchFamily="34" charset="0"/>
                <a:ea typeface="Calibri" panose="020F0502020204030204" pitchFamily="34" charset="0"/>
              </a:rPr>
              <a:t>Lexical</a:t>
            </a:r>
            <a:r>
              <a:rPr lang="nl-NL" sz="1300">
                <a:effectLst/>
                <a:latin typeface="Calibri" panose="020F0502020204030204" pitchFamily="34" charset="0"/>
                <a:ea typeface="Calibri" panose="020F0502020204030204" pitchFamily="34" charset="0"/>
              </a:rPr>
              <a:t> </a:t>
            </a:r>
            <a:r>
              <a:rPr lang="nl-NL" sz="1300" err="1">
                <a:effectLst/>
                <a:latin typeface="Calibri" panose="020F0502020204030204" pitchFamily="34" charset="0"/>
                <a:ea typeface="Calibri" panose="020F0502020204030204" pitchFamily="34" charset="0"/>
              </a:rPr>
              <a:t>and</a:t>
            </a:r>
            <a:r>
              <a:rPr lang="nl-NL" sz="1300">
                <a:effectLst/>
                <a:latin typeface="Calibri" panose="020F0502020204030204" pitchFamily="34" charset="0"/>
                <a:ea typeface="Calibri" panose="020F0502020204030204" pitchFamily="34" charset="0"/>
              </a:rPr>
              <a:t> </a:t>
            </a:r>
            <a:r>
              <a:rPr lang="nl-NL" sz="1300" err="1">
                <a:effectLst/>
                <a:latin typeface="Calibri" panose="020F0502020204030204" pitchFamily="34" charset="0"/>
                <a:ea typeface="Calibri" panose="020F0502020204030204" pitchFamily="34" charset="0"/>
              </a:rPr>
              <a:t>syntactic</a:t>
            </a:r>
            <a:r>
              <a:rPr lang="nl-NL" sz="1300">
                <a:effectLst/>
                <a:latin typeface="Calibri" panose="020F0502020204030204" pitchFamily="34" charset="0"/>
                <a:ea typeface="Calibri" panose="020F0502020204030204" pitchFamily="34" charset="0"/>
              </a:rPr>
              <a:t> development in </a:t>
            </a:r>
            <a:r>
              <a:rPr lang="nl-NL" sz="1300" err="1">
                <a:effectLst/>
                <a:latin typeface="Calibri" panose="020F0502020204030204" pitchFamily="34" charset="0"/>
                <a:ea typeface="Calibri" panose="020F0502020204030204" pitchFamily="34" charset="0"/>
              </a:rPr>
              <a:t>Italian</a:t>
            </a:r>
            <a:r>
              <a:rPr lang="nl-NL" sz="1300">
                <a:effectLst/>
                <a:latin typeface="Calibri" panose="020F0502020204030204" pitchFamily="34" charset="0"/>
                <a:ea typeface="Calibri" panose="020F0502020204030204" pitchFamily="34" charset="0"/>
              </a:rPr>
              <a:t> </a:t>
            </a:r>
            <a:r>
              <a:rPr lang="nl-NL" sz="1300" err="1">
                <a:effectLst/>
                <a:latin typeface="Calibri" panose="020F0502020204030204" pitchFamily="34" charset="0"/>
                <a:ea typeface="Calibri" panose="020F0502020204030204" pitchFamily="34" charset="0"/>
              </a:rPr>
              <a:t>children</a:t>
            </a:r>
            <a:r>
              <a:rPr lang="nl-NL" sz="1300">
                <a:effectLst/>
                <a:latin typeface="Calibri" panose="020F0502020204030204" pitchFamily="34" charset="0"/>
                <a:ea typeface="Calibri" panose="020F0502020204030204" pitchFamily="34" charset="0"/>
              </a:rPr>
              <a:t> </a:t>
            </a:r>
            <a:r>
              <a:rPr lang="nl-NL" sz="1300" err="1">
                <a:effectLst/>
                <a:latin typeface="Calibri" panose="020F0502020204030204" pitchFamily="34" charset="0"/>
                <a:ea typeface="Calibri" panose="020F0502020204030204" pitchFamily="34" charset="0"/>
              </a:rPr>
              <a:t>with</a:t>
            </a:r>
            <a:r>
              <a:rPr lang="nl-NL" sz="1300">
                <a:effectLst/>
                <a:latin typeface="Calibri" panose="020F0502020204030204" pitchFamily="34" charset="0"/>
                <a:ea typeface="Calibri" panose="020F0502020204030204" pitchFamily="34" charset="0"/>
              </a:rPr>
              <a:t> Down’s </a:t>
            </a:r>
            <a:r>
              <a:rPr lang="nl-NL" sz="1300" err="1">
                <a:effectLst/>
                <a:latin typeface="Calibri" panose="020F0502020204030204" pitchFamily="34" charset="0"/>
                <a:ea typeface="Calibri" panose="020F0502020204030204" pitchFamily="34" charset="0"/>
              </a:rPr>
              <a:t>syndrome</a:t>
            </a:r>
            <a:r>
              <a:rPr lang="nl-NL" sz="1300">
                <a:effectLst/>
                <a:latin typeface="Calibri" panose="020F0502020204030204" pitchFamily="34" charset="0"/>
                <a:ea typeface="Calibri" panose="020F0502020204030204" pitchFamily="34" charset="0"/>
              </a:rPr>
              <a:t>. </a:t>
            </a:r>
            <a:r>
              <a:rPr lang="nl-NL" sz="1300" i="1">
                <a:effectLst/>
                <a:latin typeface="Calibri" panose="020F0502020204030204" pitchFamily="34" charset="0"/>
                <a:ea typeface="Calibri" panose="020F0502020204030204" pitchFamily="34" charset="0"/>
              </a:rPr>
              <a:t>International Journal of Language &amp; Communication Disorders</a:t>
            </a:r>
            <a:r>
              <a:rPr lang="nl-NL" sz="1300">
                <a:effectLst/>
                <a:latin typeface="Calibri" panose="020F0502020204030204" pitchFamily="34" charset="0"/>
                <a:ea typeface="Calibri" panose="020F0502020204030204" pitchFamily="34" charset="0"/>
              </a:rPr>
              <a:t>, </a:t>
            </a:r>
            <a:r>
              <a:rPr lang="nl-NL" sz="1300" i="1">
                <a:effectLst/>
                <a:latin typeface="Calibri" panose="020F0502020204030204" pitchFamily="34" charset="0"/>
                <a:ea typeface="Calibri" panose="020F0502020204030204" pitchFamily="34" charset="0"/>
              </a:rPr>
              <a:t>46</a:t>
            </a:r>
            <a:r>
              <a:rPr lang="nl-NL" sz="1300">
                <a:effectLst/>
                <a:latin typeface="Calibri" panose="020F0502020204030204" pitchFamily="34" charset="0"/>
                <a:ea typeface="Calibri" panose="020F0502020204030204" pitchFamily="34" charset="0"/>
              </a:rPr>
              <a:t>(4), 386</a:t>
            </a:r>
            <a:r>
              <a:rPr lang="nl-NL" sz="1300">
                <a:effectLst/>
                <a:latin typeface="Cambria Math" panose="02040503050406030204" pitchFamily="18" charset="0"/>
                <a:ea typeface="Calibri" panose="020F0502020204030204" pitchFamily="34" charset="0"/>
                <a:cs typeface="Cambria Math" panose="02040503050406030204" pitchFamily="18" charset="0"/>
              </a:rPr>
              <a:t>‑</a:t>
            </a:r>
            <a:r>
              <a:rPr lang="nl-NL" sz="1300">
                <a:effectLst/>
                <a:latin typeface="Calibri" panose="020F0502020204030204" pitchFamily="34" charset="0"/>
                <a:ea typeface="Calibri" panose="020F0502020204030204" pitchFamily="34" charset="0"/>
              </a:rPr>
              <a:t>396.</a:t>
            </a:r>
            <a:r>
              <a:rPr lang="fr-BE" sz="1300">
                <a:effectLst/>
              </a:rPr>
              <a:t> </a:t>
            </a:r>
            <a:endParaRPr lang="fr-FR" sz="1300">
              <a:latin typeface="+mn-lt"/>
            </a:endParaRPr>
          </a:p>
        </p:txBody>
      </p:sp>
      <p:sp>
        <p:nvSpPr>
          <p:cNvPr id="3" name="Tekstin paikkamerkki 2">
            <a:extLst>
              <a:ext uri="{FF2B5EF4-FFF2-40B4-BE49-F238E27FC236}">
                <a16:creationId xmlns:a16="http://schemas.microsoft.com/office/drawing/2014/main" id="{A7A92058-FE3D-2FE1-70AF-CB7B05C8D244}"/>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AD420325-FFB9-E96F-4588-3BD6607C8ECF}"/>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268034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112;p2" descr="A group of people with a infinity symbol&#10;&#10;Description automatically generated">
            <a:extLst>
              <a:ext uri="{FF2B5EF4-FFF2-40B4-BE49-F238E27FC236}">
                <a16:creationId xmlns:a16="http://schemas.microsoft.com/office/drawing/2014/main" id="{C08FA873-2774-4595-8104-4443CA2B67BC}"/>
              </a:ext>
            </a:extLst>
          </p:cNvPr>
          <p:cNvPicPr preferRelativeResize="0"/>
          <p:nvPr/>
        </p:nvPicPr>
        <p:blipFill rotWithShape="1">
          <a:blip r:embed="rId2">
            <a:alphaModFix/>
          </a:blip>
          <a:srcRect/>
          <a:stretch/>
        </p:blipFill>
        <p:spPr>
          <a:xfrm>
            <a:off x="404350" y="267475"/>
            <a:ext cx="1466400" cy="1097775"/>
          </a:xfrm>
          <a:prstGeom prst="rect">
            <a:avLst/>
          </a:prstGeom>
          <a:noFill/>
          <a:ln>
            <a:noFill/>
          </a:ln>
        </p:spPr>
      </p:pic>
      <p:sp>
        <p:nvSpPr>
          <p:cNvPr id="4" name="Google Shape;113;p2">
            <a:extLst>
              <a:ext uri="{FF2B5EF4-FFF2-40B4-BE49-F238E27FC236}">
                <a16:creationId xmlns:a16="http://schemas.microsoft.com/office/drawing/2014/main" id="{94D26B86-863F-4B19-B6D6-D1A628A5CEF8}"/>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5" name="Google Shape;131;p3">
            <a:extLst>
              <a:ext uri="{FF2B5EF4-FFF2-40B4-BE49-F238E27FC236}">
                <a16:creationId xmlns:a16="http://schemas.microsoft.com/office/drawing/2014/main" id="{ACBC40BB-F08E-4E78-8B18-2AB83B29340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a:solidFill>
                  <a:srgbClr val="674EA7"/>
                </a:solidFill>
                <a:latin typeface="Calibri"/>
                <a:ea typeface="Calibri"/>
                <a:cs typeface="Calibri"/>
                <a:sym typeface="Calibri"/>
              </a:rPr>
              <a:t>Module 6. Complex communication means</a:t>
            </a:r>
            <a:endParaRPr sz="500"/>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 name="Google Shape;115;p2">
            <a:extLst>
              <a:ext uri="{FF2B5EF4-FFF2-40B4-BE49-F238E27FC236}">
                <a16:creationId xmlns:a16="http://schemas.microsoft.com/office/drawing/2014/main" id="{BBE1908F-4DC9-419D-BF39-969ADA0F91DF}"/>
              </a:ext>
            </a:extLst>
          </p:cNvPr>
          <p:cNvSpPr/>
          <p:nvPr/>
        </p:nvSpPr>
        <p:spPr>
          <a:xfrm>
            <a:off x="2950648" y="2260790"/>
            <a:ext cx="8351336"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lvl="0"/>
            <a:r>
              <a:rPr lang="fi-FI" sz="3300" b="1">
                <a:solidFill>
                  <a:schemeClr val="dk1"/>
                </a:solidFill>
                <a:latin typeface="Calibri"/>
                <a:ea typeface="Calibri"/>
                <a:cs typeface="Calibri"/>
                <a:sym typeface="Calibri"/>
              </a:rPr>
              <a:t>Luku 1: AAC - Kuvien ja symbolien käyttö
Luku 2: Suullinen kieli
Luku 3: Kirjoitettu kieli
Luku 4: Digitaaliset työkalut ja alustat
Luku 5: Sosiaalinen vuorovaikutus</a:t>
            </a:r>
            <a:endParaRPr sz="1800">
              <a:solidFill>
                <a:schemeClr val="dk1"/>
              </a:solidFill>
              <a:latin typeface="Arial"/>
              <a:ea typeface="Arial"/>
              <a:cs typeface="Arial"/>
              <a:sym typeface="Arial"/>
            </a:endParaRPr>
          </a:p>
        </p:txBody>
      </p:sp>
      <p:sp>
        <p:nvSpPr>
          <p:cNvPr id="8" name="Tekstin paikkamerkki 7">
            <a:extLst>
              <a:ext uri="{FF2B5EF4-FFF2-40B4-BE49-F238E27FC236}">
                <a16:creationId xmlns:a16="http://schemas.microsoft.com/office/drawing/2014/main" id="{7DABF650-C267-7C4E-93E9-35852B117794}"/>
              </a:ext>
            </a:extLst>
          </p:cNvPr>
          <p:cNvSpPr>
            <a:spLocks noGrp="1"/>
          </p:cNvSpPr>
          <p:nvPr>
            <p:ph type="body" idx="1"/>
          </p:nvPr>
        </p:nvSpPr>
        <p:spPr/>
        <p:txBody>
          <a:bodyPr/>
          <a:lstStyle/>
          <a:p>
            <a:endParaRPr lang="fi-FI"/>
          </a:p>
        </p:txBody>
      </p:sp>
      <p:pic>
        <p:nvPicPr>
          <p:cNvPr id="9" name="Kuva 8">
            <a:extLst>
              <a:ext uri="{FF2B5EF4-FFF2-40B4-BE49-F238E27FC236}">
                <a16:creationId xmlns:a16="http://schemas.microsoft.com/office/drawing/2014/main" id="{D31B3549-7F47-793A-A34F-1B923C1DB214}"/>
              </a:ext>
            </a:extLst>
          </p:cNvPr>
          <p:cNvPicPr>
            <a:picLocks noChangeAspect="1"/>
          </p:cNvPicPr>
          <p:nvPr/>
        </p:nvPicPr>
        <p:blipFill>
          <a:blip r:embed="rId3"/>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5156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424491"/>
            <a:ext cx="11088914" cy="200901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2800" b="1">
                <a:solidFill>
                  <a:schemeClr val="dk1"/>
                </a:solidFill>
                <a:latin typeface="Calibri"/>
                <a:cs typeface="Calibri"/>
                <a:sym typeface="Calibri"/>
              </a:rPr>
              <a:t>Osaamistavoitteet
</a:t>
            </a:r>
            <a:r>
              <a:rPr lang="fi-FI" sz="2800">
                <a:solidFill>
                  <a:schemeClr val="dk1"/>
                </a:solidFill>
                <a:latin typeface="Calibri"/>
                <a:cs typeface="Calibri"/>
                <a:sym typeface="Calibri"/>
              </a:rPr>
              <a:t>Miten suulliset kielet kehittyvät IDD-henkilöillä
Mitkä ovat suurimmat vaikeudet, joita IDD-henkilöt kohtaavat suullisessa viestinnässä?</a:t>
            </a:r>
            <a:endParaRPr lang="en-US" sz="2400">
              <a:solidFill>
                <a:schemeClr val="dk1"/>
              </a:solidFill>
              <a:latin typeface="Calibri"/>
              <a:cs typeface="Calibri"/>
            </a:endParaRP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76897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en-US" sz="2800" b="1">
                <a:solidFill>
                  <a:srgbClr val="674EA7"/>
                </a:solidFill>
                <a:latin typeface="Calibri"/>
                <a:ea typeface="Calibri"/>
                <a:cs typeface="Calibri"/>
                <a:sym typeface="Calibri"/>
              </a:rPr>
              <a:t>Moduuli 6.2 Suullinen kieli</a:t>
            </a:r>
            <a:endParaRPr sz="160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C8A29B8E-3647-A7C6-2931-43659E506CB2}"/>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F1200410-156F-184D-C6D1-E3EFD4285CBB}"/>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59538" y="2418628"/>
            <a:ext cx="8176697" cy="347324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3300" b="1">
                <a:solidFill>
                  <a:schemeClr val="dk1"/>
                </a:solidFill>
                <a:latin typeface="Calibri"/>
                <a:cs typeface="Calibri"/>
                <a:sym typeface="Calibri"/>
              </a:rPr>
              <a:t>Kohdat
</a:t>
            </a:r>
            <a:r>
              <a:rPr lang="fi-FI" sz="3300">
                <a:solidFill>
                  <a:schemeClr val="dk1"/>
                </a:solidFill>
                <a:latin typeface="Calibri"/>
                <a:cs typeface="Calibri"/>
                <a:sym typeface="Calibri"/>
              </a:rPr>
              <a:t>6.2.1 Johdanto
6.2.2 Fonologia ja artikulaatio
6.2.3 Sanasto
6.2.4 </a:t>
            </a:r>
            <a:r>
              <a:rPr lang="fi-FI" sz="3300" err="1">
                <a:solidFill>
                  <a:schemeClr val="dk1"/>
                </a:solidFill>
                <a:latin typeface="Calibri"/>
                <a:cs typeface="Calibri"/>
                <a:sym typeface="Calibri"/>
              </a:rPr>
              <a:t>Morfosyntaksi</a:t>
            </a:r>
            <a:r>
              <a:rPr lang="fi-FI" sz="3300">
                <a:solidFill>
                  <a:schemeClr val="dk1"/>
                </a:solidFill>
                <a:latin typeface="Calibri"/>
                <a:cs typeface="Calibri"/>
                <a:sym typeface="Calibri"/>
              </a:rPr>
              <a:t>
6.2.5 Pragmaattinen</a:t>
            </a:r>
            <a:endParaRPr lang="en-US" sz="2000">
              <a:solidFill>
                <a:schemeClr val="dk1"/>
              </a:solidFill>
            </a:endParaRPr>
          </a:p>
        </p:txBody>
      </p:sp>
      <p:sp>
        <p:nvSpPr>
          <p:cNvPr id="2" name="Google Shape;131;p3">
            <a:extLst>
              <a:ext uri="{FF2B5EF4-FFF2-40B4-BE49-F238E27FC236}">
                <a16:creationId xmlns:a16="http://schemas.microsoft.com/office/drawing/2014/main" id="{04CB70F1-2A50-613E-875F-5FB100DBC927}"/>
              </a:ext>
            </a:extLst>
          </p:cNvPr>
          <p:cNvSpPr/>
          <p:nvPr/>
        </p:nvSpPr>
        <p:spPr>
          <a:xfrm>
            <a:off x="1968575" y="460214"/>
            <a:ext cx="7758625" cy="76897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gn="ctr">
              <a:lnSpc>
                <a:spcPct val="110000"/>
              </a:lnSpc>
              <a:buClr>
                <a:srgbClr val="674EA7"/>
              </a:buClr>
              <a:buSzPts val="4000"/>
            </a:pPr>
            <a:r>
              <a:rPr lang="en-US" sz="2800" b="1">
                <a:solidFill>
                  <a:srgbClr val="674EA7"/>
                </a:solidFill>
                <a:latin typeface="Calibri"/>
                <a:ea typeface="Calibri"/>
                <a:cs typeface="Calibri"/>
                <a:sym typeface="Calibri"/>
              </a:rPr>
              <a:t>Moduuli 6.2 Suullinen kieli</a:t>
            </a:r>
            <a:endParaRPr sz="1600">
              <a:solidFill>
                <a:schemeClr val="dk1"/>
              </a:solidFill>
              <a:latin typeface="Arial"/>
              <a:ea typeface="Arial"/>
              <a:cs typeface="Arial"/>
              <a:sym typeface="Arial"/>
            </a:endParaRPr>
          </a:p>
        </p:txBody>
      </p:sp>
      <p:sp>
        <p:nvSpPr>
          <p:cNvPr id="4" name="Tekstin paikkamerkki 3">
            <a:extLst>
              <a:ext uri="{FF2B5EF4-FFF2-40B4-BE49-F238E27FC236}">
                <a16:creationId xmlns:a16="http://schemas.microsoft.com/office/drawing/2014/main" id="{A5A92A00-404E-2DB6-63B8-54585ACBFCAB}"/>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E2B4AC8A-913D-2507-C9B9-54B11E51C570}"/>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lIns="91440" tIns="45720" rIns="91440" bIns="45720" anchor="t">
            <a:spAutoFit/>
          </a:bodyPr>
          <a:lstStyle/>
          <a:p>
            <a:pPr algn="ctr">
              <a:lnSpc>
                <a:spcPct val="120000"/>
              </a:lnSpc>
              <a:buClr>
                <a:srgbClr val="674EA7"/>
              </a:buClr>
              <a:buSzPts val="4000"/>
            </a:pPr>
            <a:r>
              <a:rPr lang="en-US" sz="2800" b="1">
                <a:solidFill>
                  <a:schemeClr val="accent1"/>
                </a:solidFill>
              </a:rPr>
              <a:t>6.2.1 Introduction</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sp>
        <p:nvSpPr>
          <p:cNvPr id="2" name="Rectangle : coins arrondis 1">
            <a:extLst>
              <a:ext uri="{FF2B5EF4-FFF2-40B4-BE49-F238E27FC236}">
                <a16:creationId xmlns:a16="http://schemas.microsoft.com/office/drawing/2014/main" id="{E5FF4A41-67E5-BA03-8939-03A0BB057560}"/>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Äänitaso</a:t>
            </a:r>
          </a:p>
        </p:txBody>
      </p:sp>
      <p:sp>
        <p:nvSpPr>
          <p:cNvPr id="3" name="Rectangle : coins arrondis 2">
            <a:extLst>
              <a:ext uri="{FF2B5EF4-FFF2-40B4-BE49-F238E27FC236}">
                <a16:creationId xmlns:a16="http://schemas.microsoft.com/office/drawing/2014/main" id="{8907BD3A-4CAF-597E-EFC6-271BB2D3D407}"/>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Merkityksen taso</a:t>
            </a:r>
          </a:p>
        </p:txBody>
      </p:sp>
      <p:sp>
        <p:nvSpPr>
          <p:cNvPr id="5" name="Rectangle : coins arrondis 4">
            <a:extLst>
              <a:ext uri="{FF2B5EF4-FFF2-40B4-BE49-F238E27FC236}">
                <a16:creationId xmlns:a16="http://schemas.microsoft.com/office/drawing/2014/main" id="{2FF776B2-3487-2548-EBF9-08D7EFDBEFF6}"/>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t>Kontekstin taso</a:t>
            </a:r>
          </a:p>
        </p:txBody>
      </p:sp>
      <p:sp>
        <p:nvSpPr>
          <p:cNvPr id="6" name="Rectangle : coins arrondis 5">
            <a:extLst>
              <a:ext uri="{FF2B5EF4-FFF2-40B4-BE49-F238E27FC236}">
                <a16:creationId xmlns:a16="http://schemas.microsoft.com/office/drawing/2014/main" id="{FA16F50E-82AF-4C5E-25AC-DE338141F63E}"/>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Foneettinen</a:t>
            </a:r>
          </a:p>
        </p:txBody>
      </p:sp>
      <p:sp>
        <p:nvSpPr>
          <p:cNvPr id="7" name="Rectangle : coins arrondis 6">
            <a:extLst>
              <a:ext uri="{FF2B5EF4-FFF2-40B4-BE49-F238E27FC236}">
                <a16:creationId xmlns:a16="http://schemas.microsoft.com/office/drawing/2014/main" id="{B8C6AB80-FA38-FFD7-F2A6-07122A644B08}"/>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Fonologia</a:t>
            </a:r>
          </a:p>
        </p:txBody>
      </p:sp>
      <p:sp>
        <p:nvSpPr>
          <p:cNvPr id="8" name="Rectangle : coins arrondis 7">
            <a:extLst>
              <a:ext uri="{FF2B5EF4-FFF2-40B4-BE49-F238E27FC236}">
                <a16:creationId xmlns:a16="http://schemas.microsoft.com/office/drawing/2014/main" id="{8732B77A-EC9A-3656-C510-27A8AC6FC131}"/>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Sanasto</a:t>
            </a:r>
          </a:p>
        </p:txBody>
      </p:sp>
      <p:sp>
        <p:nvSpPr>
          <p:cNvPr id="9" name="Rectangle : coins arrondis 8">
            <a:extLst>
              <a:ext uri="{FF2B5EF4-FFF2-40B4-BE49-F238E27FC236}">
                <a16:creationId xmlns:a16="http://schemas.microsoft.com/office/drawing/2014/main" id="{D9C0B252-3C58-FD4F-07BC-0EDE47D80A8D}"/>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Morfologia</a:t>
            </a:r>
          </a:p>
        </p:txBody>
      </p:sp>
      <p:sp>
        <p:nvSpPr>
          <p:cNvPr id="10" name="Rectangle : coins arrondis 9">
            <a:extLst>
              <a:ext uri="{FF2B5EF4-FFF2-40B4-BE49-F238E27FC236}">
                <a16:creationId xmlns:a16="http://schemas.microsoft.com/office/drawing/2014/main" id="{4D8DCAF6-3EE0-44D2-0BC5-3C5D4B97CFF7}"/>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Syntaksi</a:t>
            </a:r>
          </a:p>
        </p:txBody>
      </p:sp>
      <p:sp>
        <p:nvSpPr>
          <p:cNvPr id="11" name="Rectangle : coins arrondis 10">
            <a:extLst>
              <a:ext uri="{FF2B5EF4-FFF2-40B4-BE49-F238E27FC236}">
                <a16:creationId xmlns:a16="http://schemas.microsoft.com/office/drawing/2014/main" id="{2601BB95-4E14-D1F1-47FE-C5B85220668C}"/>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a:solidFill>
                  <a:schemeClr val="tx1">
                    <a:lumMod val="85000"/>
                    <a:lumOff val="15000"/>
                  </a:schemeClr>
                </a:solidFill>
              </a:rPr>
              <a:t>Pragmatiikka</a:t>
            </a:r>
          </a:p>
        </p:txBody>
      </p:sp>
      <p:cxnSp>
        <p:nvCxnSpPr>
          <p:cNvPr id="13" name="Connecteur droit avec flèche 12">
            <a:extLst>
              <a:ext uri="{FF2B5EF4-FFF2-40B4-BE49-F238E27FC236}">
                <a16:creationId xmlns:a16="http://schemas.microsoft.com/office/drawing/2014/main" id="{EB217A01-4AD2-91A9-E6BC-CE5B27620032}"/>
              </a:ext>
            </a:extLst>
          </p:cNvPr>
          <p:cNvCxnSpPr>
            <a:endCxn id="6"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6FA7D1D3-4025-4D38-BA5F-76E0E9E2BEA5}"/>
              </a:ext>
            </a:extLst>
          </p:cNvPr>
          <p:cNvCxnSpPr>
            <a:cxnSpLocks/>
            <a:stCxn id="2" idx="3"/>
            <a:endCxn id="7"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8296FBA9-6FCB-E6CC-FA2F-5A144D88B48B}"/>
              </a:ext>
            </a:extLst>
          </p:cNvPr>
          <p:cNvCxnSpPr>
            <a:cxnSpLocks/>
            <a:endCxn id="10"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BBDCA639-1F27-F325-E6DF-113CC6AE31E9}"/>
              </a:ext>
            </a:extLst>
          </p:cNvPr>
          <p:cNvCxnSpPr>
            <a:cxnSpLocks/>
            <a:endCxn id="8"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870C8250-92F6-9618-1320-21B843811BC5}"/>
              </a:ext>
            </a:extLst>
          </p:cNvPr>
          <p:cNvCxnSpPr>
            <a:cxnSpLocks/>
            <a:endCxn id="9"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2559405-C3EE-2218-3BB7-28CC59F6EF29}"/>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75CBE5B1-DBDD-7108-E7F5-B372E052B6B2}"/>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45340ED7-3A60-897E-247B-75EC64A78BD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36B9FAE7-3379-2F60-C793-32BA1BA89C95}"/>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3A6169CD-35D9-DCC4-8D49-9D45BD71834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10D12046-E102-DE0E-E41D-25F1C3F20A6D}"/>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B79305E6-CD56-3241-4320-8DC3C8B9C25F}"/>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681234E7-850B-3BD0-22B5-168C028377ED}"/>
              </a:ext>
            </a:extLst>
          </p:cNvPr>
          <p:cNvSpPr txBox="1"/>
          <p:nvPr/>
        </p:nvSpPr>
        <p:spPr>
          <a:xfrm>
            <a:off x="6999887" y="1687055"/>
            <a:ext cx="1582484" cy="369332"/>
          </a:xfrm>
          <a:prstGeom prst="rect">
            <a:avLst/>
          </a:prstGeom>
          <a:noFill/>
        </p:spPr>
        <p:txBody>
          <a:bodyPr wrap="none" rtlCol="0">
            <a:spAutoFit/>
          </a:bodyPr>
          <a:lstStyle/>
          <a:p>
            <a:r>
              <a:rPr lang="fr-FR" sz="1800">
                <a:solidFill>
                  <a:schemeClr val="tx1">
                    <a:lumMod val="85000"/>
                    <a:lumOff val="15000"/>
                  </a:schemeClr>
                </a:solidFill>
              </a:rPr>
              <a:t>Tutkitut äänet</a:t>
            </a:r>
          </a:p>
        </p:txBody>
      </p:sp>
      <p:sp>
        <p:nvSpPr>
          <p:cNvPr id="33" name="ZoneTexte 32">
            <a:extLst>
              <a:ext uri="{FF2B5EF4-FFF2-40B4-BE49-F238E27FC236}">
                <a16:creationId xmlns:a16="http://schemas.microsoft.com/office/drawing/2014/main" id="{7C12D119-364E-6DAA-8F86-0C6351EE7FB9}"/>
              </a:ext>
            </a:extLst>
          </p:cNvPr>
          <p:cNvSpPr txBox="1"/>
          <p:nvPr/>
        </p:nvSpPr>
        <p:spPr>
          <a:xfrm>
            <a:off x="6999887" y="2493004"/>
            <a:ext cx="3441968" cy="369332"/>
          </a:xfrm>
          <a:prstGeom prst="rect">
            <a:avLst/>
          </a:prstGeom>
          <a:noFill/>
        </p:spPr>
        <p:txBody>
          <a:bodyPr wrap="none" rtlCol="0">
            <a:spAutoFit/>
          </a:bodyPr>
          <a:lstStyle/>
          <a:p>
            <a:r>
              <a:rPr lang="fr-FR" sz="1800">
                <a:solidFill>
                  <a:schemeClr val="tx1">
                    <a:lumMod val="85000"/>
                    <a:lumOff val="15000"/>
                  </a:schemeClr>
                </a:solidFill>
              </a:rPr>
              <a:t>Hyvä organisaatio ja yhdistelmä</a:t>
            </a:r>
          </a:p>
        </p:txBody>
      </p:sp>
      <p:sp>
        <p:nvSpPr>
          <p:cNvPr id="34" name="ZoneTexte 33">
            <a:extLst>
              <a:ext uri="{FF2B5EF4-FFF2-40B4-BE49-F238E27FC236}">
                <a16:creationId xmlns:a16="http://schemas.microsoft.com/office/drawing/2014/main" id="{35C6C502-8534-C6E8-BC59-0723A92E73E2}"/>
              </a:ext>
            </a:extLst>
          </p:cNvPr>
          <p:cNvSpPr txBox="1"/>
          <p:nvPr/>
        </p:nvSpPr>
        <p:spPr>
          <a:xfrm>
            <a:off x="6953825" y="3479452"/>
            <a:ext cx="1031051" cy="369332"/>
          </a:xfrm>
          <a:prstGeom prst="rect">
            <a:avLst/>
          </a:prstGeom>
          <a:noFill/>
        </p:spPr>
        <p:txBody>
          <a:bodyPr wrap="none" rtlCol="0">
            <a:spAutoFit/>
          </a:bodyPr>
          <a:lstStyle/>
          <a:p>
            <a:r>
              <a:rPr lang="fr-FR" sz="1800">
                <a:solidFill>
                  <a:schemeClr val="tx1">
                    <a:lumMod val="85000"/>
                    <a:lumOff val="15000"/>
                  </a:schemeClr>
                </a:solidFill>
              </a:rPr>
              <a:t>Sanasto</a:t>
            </a:r>
          </a:p>
        </p:txBody>
      </p:sp>
      <p:sp>
        <p:nvSpPr>
          <p:cNvPr id="35" name="ZoneTexte 34">
            <a:extLst>
              <a:ext uri="{FF2B5EF4-FFF2-40B4-BE49-F238E27FC236}">
                <a16:creationId xmlns:a16="http://schemas.microsoft.com/office/drawing/2014/main" id="{6F061FAF-9914-EDA1-B4BD-5E4EA7A63490}"/>
              </a:ext>
            </a:extLst>
          </p:cNvPr>
          <p:cNvSpPr txBox="1"/>
          <p:nvPr/>
        </p:nvSpPr>
        <p:spPr>
          <a:xfrm>
            <a:off x="6999887" y="4110917"/>
            <a:ext cx="2557110" cy="369332"/>
          </a:xfrm>
          <a:prstGeom prst="rect">
            <a:avLst/>
          </a:prstGeom>
          <a:noFill/>
        </p:spPr>
        <p:txBody>
          <a:bodyPr wrap="none" rtlCol="0">
            <a:spAutoFit/>
          </a:bodyPr>
          <a:lstStyle/>
          <a:p>
            <a:r>
              <a:rPr lang="fr-FR" sz="1800">
                <a:solidFill>
                  <a:schemeClr val="tx1">
                    <a:lumMod val="85000"/>
                    <a:lumOff val="15000"/>
                  </a:schemeClr>
                </a:solidFill>
              </a:rPr>
              <a:t>Sanat, tyypit ja muodot</a:t>
            </a:r>
          </a:p>
        </p:txBody>
      </p:sp>
      <p:sp>
        <p:nvSpPr>
          <p:cNvPr id="36" name="ZoneTexte 35">
            <a:extLst>
              <a:ext uri="{FF2B5EF4-FFF2-40B4-BE49-F238E27FC236}">
                <a16:creationId xmlns:a16="http://schemas.microsoft.com/office/drawing/2014/main" id="{914A7303-7B4A-1B20-7E17-A9C1BC40F2E8}"/>
              </a:ext>
            </a:extLst>
          </p:cNvPr>
          <p:cNvSpPr txBox="1"/>
          <p:nvPr/>
        </p:nvSpPr>
        <p:spPr>
          <a:xfrm>
            <a:off x="6953825" y="4707677"/>
            <a:ext cx="1646605" cy="369332"/>
          </a:xfrm>
          <a:prstGeom prst="rect">
            <a:avLst/>
          </a:prstGeom>
          <a:noFill/>
        </p:spPr>
        <p:txBody>
          <a:bodyPr wrap="none" rtlCol="0">
            <a:spAutoFit/>
          </a:bodyPr>
          <a:lstStyle/>
          <a:p>
            <a:r>
              <a:rPr lang="fr-FR" sz="1800">
                <a:solidFill>
                  <a:schemeClr val="tx1">
                    <a:lumMod val="85000"/>
                    <a:lumOff val="15000"/>
                  </a:schemeClr>
                </a:solidFill>
              </a:rPr>
              <a:t>Lauserakenne</a:t>
            </a:r>
          </a:p>
        </p:txBody>
      </p:sp>
      <p:sp>
        <p:nvSpPr>
          <p:cNvPr id="37" name="ZoneTexte 36">
            <a:extLst>
              <a:ext uri="{FF2B5EF4-FFF2-40B4-BE49-F238E27FC236}">
                <a16:creationId xmlns:a16="http://schemas.microsoft.com/office/drawing/2014/main" id="{C6A4DD57-F014-05A5-F39A-A4ECFB93D6B6}"/>
              </a:ext>
            </a:extLst>
          </p:cNvPr>
          <p:cNvSpPr txBox="1"/>
          <p:nvPr/>
        </p:nvSpPr>
        <p:spPr>
          <a:xfrm>
            <a:off x="7045949" y="5789023"/>
            <a:ext cx="2377574" cy="369332"/>
          </a:xfrm>
          <a:prstGeom prst="rect">
            <a:avLst/>
          </a:prstGeom>
          <a:noFill/>
        </p:spPr>
        <p:txBody>
          <a:bodyPr wrap="none" rtlCol="0">
            <a:spAutoFit/>
          </a:bodyPr>
          <a:lstStyle/>
          <a:p>
            <a:r>
              <a:rPr lang="fr-FR" sz="1800">
                <a:solidFill>
                  <a:schemeClr val="tx1">
                    <a:lumMod val="85000"/>
                    <a:lumOff val="15000"/>
                  </a:schemeClr>
                </a:solidFill>
              </a:rPr>
              <a:t>Merkitys kontekstissa</a:t>
            </a:r>
          </a:p>
        </p:txBody>
      </p:sp>
      <p:sp>
        <p:nvSpPr>
          <p:cNvPr id="40" name="Bulle rectangulaire à coins arrondis 39">
            <a:extLst>
              <a:ext uri="{FF2B5EF4-FFF2-40B4-BE49-F238E27FC236}">
                <a16:creationId xmlns:a16="http://schemas.microsoft.com/office/drawing/2014/main" id="{7BA794CD-4AAF-7023-C47B-E05D4494A4B8}"/>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ZoneTexte 40">
            <a:extLst>
              <a:ext uri="{FF2B5EF4-FFF2-40B4-BE49-F238E27FC236}">
                <a16:creationId xmlns:a16="http://schemas.microsoft.com/office/drawing/2014/main" id="{E2F3E036-3B4D-74FF-5E1E-1D679771784F}"/>
              </a:ext>
            </a:extLst>
          </p:cNvPr>
          <p:cNvSpPr txBox="1"/>
          <p:nvPr/>
        </p:nvSpPr>
        <p:spPr>
          <a:xfrm>
            <a:off x="9984037" y="3670178"/>
            <a:ext cx="1056700" cy="369332"/>
          </a:xfrm>
          <a:prstGeom prst="rect">
            <a:avLst/>
          </a:prstGeom>
          <a:noFill/>
        </p:spPr>
        <p:txBody>
          <a:bodyPr wrap="none" rtlCol="0">
            <a:spAutoFit/>
          </a:bodyPr>
          <a:lstStyle/>
          <a:p>
            <a:r>
              <a:rPr lang="fr-FR" sz="1800">
                <a:solidFill>
                  <a:schemeClr val="tx1">
                    <a:lumMod val="85000"/>
                    <a:lumOff val="15000"/>
                  </a:schemeClr>
                </a:solidFill>
              </a:rPr>
              <a:t>Kielioppi</a:t>
            </a:r>
          </a:p>
        </p:txBody>
      </p:sp>
      <p:sp>
        <p:nvSpPr>
          <p:cNvPr id="12" name="Tekstin paikkamerkki 11">
            <a:extLst>
              <a:ext uri="{FF2B5EF4-FFF2-40B4-BE49-F238E27FC236}">
                <a16:creationId xmlns:a16="http://schemas.microsoft.com/office/drawing/2014/main" id="{89448FBA-F993-6FE9-5437-F9A2E61183A5}"/>
              </a:ext>
            </a:extLst>
          </p:cNvPr>
          <p:cNvSpPr>
            <a:spLocks noGrp="1"/>
          </p:cNvSpPr>
          <p:nvPr>
            <p:ph type="body" idx="1"/>
          </p:nvPr>
        </p:nvSpPr>
        <p:spPr/>
        <p:txBody>
          <a:bodyPr/>
          <a:lstStyle/>
          <a:p>
            <a:endParaRPr lang="fi-FI"/>
          </a:p>
        </p:txBody>
      </p:sp>
      <p:pic>
        <p:nvPicPr>
          <p:cNvPr id="15" name="Kuva 14">
            <a:extLst>
              <a:ext uri="{FF2B5EF4-FFF2-40B4-BE49-F238E27FC236}">
                <a16:creationId xmlns:a16="http://schemas.microsoft.com/office/drawing/2014/main" id="{8C6F9A58-9804-B013-3962-8DA7025B0D4A}"/>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4137831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2137039431"/>
              </p:ext>
            </p:extLst>
          </p:nvPr>
        </p:nvGraphicFramePr>
        <p:xfrm>
          <a:off x="404350" y="1667738"/>
          <a:ext cx="11362930" cy="3222498"/>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fr-FR" sz="1800"/>
                        <a:t>Kielikomponentti</a:t>
                      </a:r>
                    </a:p>
                  </a:txBody>
                  <a:tcPr/>
                </a:tc>
                <a:tc>
                  <a:txBody>
                    <a:bodyPr/>
                    <a:lstStyle/>
                    <a:p>
                      <a:pPr algn="ctr">
                        <a:lnSpc>
                          <a:spcPct val="120000"/>
                        </a:lnSpc>
                        <a:spcBef>
                          <a:spcPts val="600"/>
                        </a:spcBef>
                      </a:pPr>
                      <a:r>
                        <a:rPr lang="fr-FR" sz="1800"/>
                        <a:t>Oireoppi</a:t>
                      </a:r>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fi-FI" sz="1800"/>
                        <a:t>Artikulaatio ja auditiivinen syrjintä
↓
Äänitaso</a:t>
                      </a:r>
                      <a:endParaRPr lang="fr-FR" sz="1800" b="1">
                        <a:solidFill>
                          <a:schemeClr val="bg2">
                            <a:lumMod val="90000"/>
                            <a:lumOff val="10000"/>
                          </a:schemeClr>
                        </a:solidFill>
                      </a:endParaRPr>
                    </a:p>
                  </a:txBody>
                  <a:tcPr/>
                </a:tc>
                <a:tc>
                  <a:txBody>
                    <a:bodyPr/>
                    <a:lstStyle/>
                    <a:p>
                      <a:pPr>
                        <a:lnSpc>
                          <a:spcPct val="120000"/>
                        </a:lnSpc>
                        <a:spcBef>
                          <a:spcPts val="600"/>
                        </a:spcBef>
                      </a:pPr>
                      <a:r>
                        <a:rPr lang="fi-FI" sz="1800" b="0" i="0" u="none" strike="noStrike" cap="none">
                          <a:solidFill>
                            <a:schemeClr val="dk1"/>
                          </a:solidFill>
                          <a:effectLst/>
                          <a:latin typeface="+mn-lt"/>
                          <a:ea typeface="+mn-ea"/>
                          <a:cs typeface="+mn-cs"/>
                          <a:sym typeface="Arial"/>
                        </a:rPr>
                        <a:t>Artikulaatio- ja yhteisartikulaatiovaikeudet monimutkaisimpien foneemien kanssa (esim. supistava konsonantti /f/, /s/ jne., jotka edellyttävät kasvojen lihasten hallintaa ja hallintaa)
Kuulosyrjinnän hidas ja joskus epätäydellinen kehitys</a:t>
                      </a:r>
                      <a:endParaRPr lang="fr-FR" sz="180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fi-FI" sz="1800"/>
                        <a:t>Sanasto ja semanttinen
↓
Merkityksen taso</a:t>
                      </a:r>
                      <a:endParaRPr lang="fr-FR" sz="1800" b="1">
                        <a:solidFill>
                          <a:schemeClr val="bg2">
                            <a:lumMod val="90000"/>
                            <a:lumOff val="10000"/>
                          </a:schemeClr>
                        </a:solidFill>
                      </a:endParaRPr>
                    </a:p>
                  </a:txBody>
                  <a:tcPr/>
                </a:tc>
                <a:tc>
                  <a:txBody>
                    <a:bodyPr/>
                    <a:lstStyle/>
                    <a:p>
                      <a:pPr>
                        <a:lnSpc>
                          <a:spcPct val="120000"/>
                        </a:lnSpc>
                        <a:spcBef>
                          <a:spcPts val="600"/>
                        </a:spcBef>
                      </a:pPr>
                      <a:r>
                        <a:rPr lang="fi-FI" sz="1800" b="0" i="0" u="none" strike="noStrike" cap="none">
                          <a:solidFill>
                            <a:schemeClr val="dk1"/>
                          </a:solidFill>
                          <a:effectLst/>
                          <a:latin typeface="+mn-lt"/>
                          <a:ea typeface="+mn-ea"/>
                          <a:cs typeface="+mn-cs"/>
                          <a:sym typeface="Arial"/>
                        </a:rPr>
                        <a:t>Vähentynyt sanasto sekä sanojen lukumäärän että näihin sanoihin liittyvien semanttisten ominaisuuksien suhteen (esim. ongelmat luokkien rakentamisessa tai nimien yleistäminen saman luokan samankaltaisiin kohteisiin)</a:t>
                      </a:r>
                      <a:endParaRPr lang="fr-FR" sz="1800"/>
                    </a:p>
                  </a:txBody>
                  <a:tcPr/>
                </a:tc>
                <a:extLst>
                  <a:ext uri="{0D108BD9-81ED-4DB2-BD59-A6C34878D82A}">
                    <a16:rowId xmlns:a16="http://schemas.microsoft.com/office/drawing/2014/main" val="3199580143"/>
                  </a:ext>
                </a:extLst>
              </a:tr>
            </a:tbl>
          </a:graphicData>
        </a:graphic>
      </p:graphicFrame>
      <p:sp>
        <p:nvSpPr>
          <p:cNvPr id="3" name="Tekstin paikkamerkki 2">
            <a:extLst>
              <a:ext uri="{FF2B5EF4-FFF2-40B4-BE49-F238E27FC236}">
                <a16:creationId xmlns:a16="http://schemas.microsoft.com/office/drawing/2014/main" id="{77513377-E885-F782-ECE7-83DD80F9182C}"/>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B691EC35-132B-E46C-A8B3-1AF974964125}"/>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660627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643299636"/>
              </p:ext>
            </p:extLst>
          </p:nvPr>
        </p:nvGraphicFramePr>
        <p:xfrm>
          <a:off x="404350" y="2063273"/>
          <a:ext cx="11362930" cy="2655316"/>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fr-FR" sz="1800" err="1"/>
                        <a:t>Language</a:t>
                      </a:r>
                      <a:r>
                        <a:rPr lang="fr-FR" sz="1800"/>
                        <a:t> component</a:t>
                      </a:r>
                    </a:p>
                    <a:p>
                      <a:pPr algn="ctr">
                        <a:lnSpc>
                          <a:spcPct val="120000"/>
                        </a:lnSpc>
                        <a:spcBef>
                          <a:spcPts val="600"/>
                        </a:spcBef>
                      </a:pPr>
                      <a:endParaRPr lang="fr-FR" sz="1800"/>
                    </a:p>
                  </a:txBody>
                  <a:tcPr/>
                </a:tc>
                <a:tc>
                  <a:txBody>
                    <a:bodyPr/>
                    <a:lstStyle/>
                    <a:p>
                      <a:pPr algn="ctr">
                        <a:lnSpc>
                          <a:spcPct val="120000"/>
                        </a:lnSpc>
                        <a:spcBef>
                          <a:spcPts val="600"/>
                        </a:spcBef>
                      </a:pPr>
                      <a:r>
                        <a:rPr lang="fr-FR" sz="1800" err="1"/>
                        <a:t>Symptomatology</a:t>
                      </a:r>
                      <a:endParaRPr lang="fr-FR" sz="180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fr-FR" sz="1800"/>
                        <a:t>Morfosyntaksi
↓
Merkityksen taso</a:t>
                      </a:r>
                      <a:endParaRPr lang="fr-FR" sz="1800" b="1">
                        <a:solidFill>
                          <a:schemeClr val="bg2">
                            <a:lumMod val="90000"/>
                            <a:lumOff val="10000"/>
                          </a:schemeClr>
                        </a:solidFill>
                      </a:endParaRPr>
                    </a:p>
                  </a:txBody>
                  <a:tcPr/>
                </a:tc>
                <a:tc>
                  <a:txBody>
                    <a:bodyPr/>
                    <a:lstStyle/>
                    <a:p>
                      <a:pPr>
                        <a:lnSpc>
                          <a:spcPct val="120000"/>
                        </a:lnSpc>
                        <a:spcBef>
                          <a:spcPts val="600"/>
                        </a:spcBef>
                      </a:pPr>
                      <a:r>
                        <a:rPr lang="fi-FI" sz="1800" b="0" i="0" u="none" strike="noStrike" cap="none">
                          <a:solidFill>
                            <a:schemeClr val="dk1"/>
                          </a:solidFill>
                          <a:effectLst/>
                          <a:latin typeface="+mn-lt"/>
                          <a:ea typeface="+mn-ea"/>
                          <a:cs typeface="+mn-cs"/>
                          <a:sym typeface="Arial"/>
                        </a:rPr>
                        <a:t>Lausuntojen lyhyempi pituus ja rakenteellinen monimutkaisuus
Taivutusmorfologian puute (esim. monikkomerkintä substantiiveissa ja verbeissä, aikamuoto verbeissä jne.)
Monimutkaisten ja yhdistettyjen lauseiden heikko ymmärtäminen ja tuottaminen</a:t>
                      </a:r>
                      <a:r>
                        <a:rPr lang="fr-BE" sz="1800">
                          <a:effectLst/>
                        </a:rPr>
                        <a:t>  </a:t>
                      </a:r>
                      <a:endParaRPr lang="fr-FR" sz="1800"/>
                    </a:p>
                  </a:txBody>
                  <a:tcPr/>
                </a:tc>
                <a:extLst>
                  <a:ext uri="{0D108BD9-81ED-4DB2-BD59-A6C34878D82A}">
                    <a16:rowId xmlns:a16="http://schemas.microsoft.com/office/drawing/2014/main" val="3377094984"/>
                  </a:ext>
                </a:extLst>
              </a:tr>
            </a:tbl>
          </a:graphicData>
        </a:graphic>
      </p:graphicFrame>
      <p:sp>
        <p:nvSpPr>
          <p:cNvPr id="3" name="Tekstin paikkamerkki 2">
            <a:extLst>
              <a:ext uri="{FF2B5EF4-FFF2-40B4-BE49-F238E27FC236}">
                <a16:creationId xmlns:a16="http://schemas.microsoft.com/office/drawing/2014/main" id="{1767C56C-8F49-7508-3195-3839C1192CBA}"/>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2A23606C-BB82-0226-E5BE-67D04D22A73F}"/>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436879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1393451465"/>
              </p:ext>
            </p:extLst>
          </p:nvPr>
        </p:nvGraphicFramePr>
        <p:xfrm>
          <a:off x="404350" y="1667738"/>
          <a:ext cx="11362930" cy="3374898"/>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fr-FR" sz="1800" err="1"/>
                        <a:t>Language</a:t>
                      </a:r>
                      <a:r>
                        <a:rPr lang="fr-FR" sz="1800"/>
                        <a:t> component</a:t>
                      </a:r>
                    </a:p>
                    <a:p>
                      <a:pPr algn="ctr">
                        <a:lnSpc>
                          <a:spcPct val="120000"/>
                        </a:lnSpc>
                        <a:spcBef>
                          <a:spcPts val="600"/>
                        </a:spcBef>
                      </a:pPr>
                      <a:endParaRPr lang="fr-FR" sz="1800"/>
                    </a:p>
                  </a:txBody>
                  <a:tcPr/>
                </a:tc>
                <a:tc>
                  <a:txBody>
                    <a:bodyPr/>
                    <a:lstStyle/>
                    <a:p>
                      <a:pPr algn="ctr">
                        <a:lnSpc>
                          <a:spcPct val="120000"/>
                        </a:lnSpc>
                        <a:spcBef>
                          <a:spcPts val="600"/>
                        </a:spcBef>
                      </a:pPr>
                      <a:r>
                        <a:rPr lang="fr-FR" sz="1800" err="1"/>
                        <a:t>Symptomatology</a:t>
                      </a:r>
                      <a:endParaRPr lang="fr-FR" sz="180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fr-FR" sz="1800"/>
                        <a:t>Pragmatiikka
↓
Äänitaso</a:t>
                      </a:r>
                      <a:endParaRPr lang="fr-FR" sz="1800" b="1">
                        <a:solidFill>
                          <a:schemeClr val="bg2">
                            <a:lumMod val="90000"/>
                            <a:lumOff val="10000"/>
                          </a:schemeClr>
                        </a:solidFill>
                      </a:endParaRPr>
                    </a:p>
                  </a:txBody>
                  <a:tcPr/>
                </a:tc>
                <a:tc>
                  <a:txBody>
                    <a:bodyPr/>
                    <a:lstStyle/>
                    <a:p>
                      <a:pPr>
                        <a:lnSpc>
                          <a:spcPct val="120000"/>
                        </a:lnSpc>
                        <a:spcBef>
                          <a:spcPts val="600"/>
                        </a:spcBef>
                      </a:pPr>
                      <a:r>
                        <a:rPr lang="fi-FI" sz="1800" b="0" i="0" u="none" strike="noStrike" cap="none">
                          <a:solidFill>
                            <a:schemeClr val="dk1"/>
                          </a:solidFill>
                          <a:effectLst/>
                          <a:latin typeface="+mn-lt"/>
                          <a:ea typeface="+mn-ea"/>
                          <a:cs typeface="+mn-cs"/>
                          <a:sym typeface="Arial"/>
                        </a:rPr>
                        <a:t>Edistyneiden pragmaattisten taitojen hidas kehittäminen (esim. keskusteluaiheen kehittäminen, keskusteluun osallistuminen, ihmissuhdepyynnöt, sanallisen vuorovaikutuksen seuranta muiden ihmisten kanssa, viiteviestintä).</a:t>
                      </a:r>
                      <a:endParaRPr lang="fr-FR" sz="180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fr-FR" sz="1800"/>
                        <a:t>Diskursiivinen organisaatio
↓
Kontekstin taso</a:t>
                      </a:r>
                      <a:endParaRPr lang="fr-FR" sz="1800" b="1">
                        <a:solidFill>
                          <a:schemeClr val="bg2">
                            <a:lumMod val="90000"/>
                            <a:lumOff val="10000"/>
                          </a:schemeClr>
                        </a:solidFill>
                      </a:endParaRPr>
                    </a:p>
                  </a:txBody>
                  <a:tcPr/>
                </a:tc>
                <a:tc>
                  <a:txBody>
                    <a:bodyPr/>
                    <a:lstStyle/>
                    <a:p>
                      <a:pPr>
                        <a:lnSpc>
                          <a:spcPct val="120000"/>
                        </a:lnSpc>
                        <a:spcBef>
                          <a:spcPts val="600"/>
                        </a:spcBef>
                      </a:pPr>
                      <a:r>
                        <a:rPr lang="fi-FI" sz="1800" b="0" i="0" u="none" strike="noStrike" cap="none">
                          <a:solidFill>
                            <a:schemeClr val="dk1"/>
                          </a:solidFill>
                          <a:effectLst/>
                          <a:latin typeface="+mn-lt"/>
                          <a:ea typeface="+mn-ea"/>
                          <a:cs typeface="+mn-cs"/>
                          <a:sym typeface="Arial"/>
                        </a:rPr>
                        <a:t>Alikehittyneet kielen makrorakenteet
Puheesta puuttuu johdonmukaisuus ja yhtenäisyys, ja ajatuksia on vaikea yhdistää toisiinsa</a:t>
                      </a:r>
                      <a:endParaRPr lang="fr-FR" sz="1800"/>
                    </a:p>
                  </a:txBody>
                  <a:tcPr/>
                </a:tc>
                <a:extLst>
                  <a:ext uri="{0D108BD9-81ED-4DB2-BD59-A6C34878D82A}">
                    <a16:rowId xmlns:a16="http://schemas.microsoft.com/office/drawing/2014/main" val="3199580143"/>
                  </a:ext>
                </a:extLst>
              </a:tr>
            </a:tbl>
          </a:graphicData>
        </a:graphic>
      </p:graphicFrame>
      <p:sp>
        <p:nvSpPr>
          <p:cNvPr id="3" name="Tekstin paikkamerkki 2">
            <a:extLst>
              <a:ext uri="{FF2B5EF4-FFF2-40B4-BE49-F238E27FC236}">
                <a16:creationId xmlns:a16="http://schemas.microsoft.com/office/drawing/2014/main" id="{F56CB95F-3B51-EF74-3EBC-80726C0075E3}"/>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485FB4ED-6CC5-FC36-F772-7BDC2D54D78E}"/>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950438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licenced under CC BY-NC-SA 4.0.</a:t>
            </a:r>
            <a:endParaRPr/>
          </a:p>
        </p:txBody>
      </p:sp>
      <p:pic>
        <p:nvPicPr>
          <p:cNvPr id="2" name="Image 1" descr="Une image contenant texte, ligne, diagramme, Police&#10;&#10;Description générée automatiquement">
            <a:extLst>
              <a:ext uri="{FF2B5EF4-FFF2-40B4-BE49-F238E27FC236}">
                <a16:creationId xmlns:a16="http://schemas.microsoft.com/office/drawing/2014/main" id="{1C84B155-F28D-DC03-5E90-BBD9F732F986}"/>
              </a:ext>
            </a:extLst>
          </p:cNvPr>
          <p:cNvPicPr>
            <a:picLocks noChangeAspect="1"/>
          </p:cNvPicPr>
          <p:nvPr/>
        </p:nvPicPr>
        <p:blipFill>
          <a:blip r:embed="rId4"/>
          <a:stretch>
            <a:fillRect/>
          </a:stretch>
        </p:blipFill>
        <p:spPr>
          <a:xfrm>
            <a:off x="256283" y="2398426"/>
            <a:ext cx="11662973" cy="3795033"/>
          </a:xfrm>
          <a:prstGeom prst="rect">
            <a:avLst/>
          </a:prstGeom>
        </p:spPr>
      </p:pic>
      <p:sp>
        <p:nvSpPr>
          <p:cNvPr id="5" name="ZoneTexte 4">
            <a:extLst>
              <a:ext uri="{FF2B5EF4-FFF2-40B4-BE49-F238E27FC236}">
                <a16:creationId xmlns:a16="http://schemas.microsoft.com/office/drawing/2014/main" id="{414BEC74-7E29-2737-BEC2-A8A9810AEAFA}"/>
              </a:ext>
            </a:extLst>
          </p:cNvPr>
          <p:cNvSpPr txBox="1"/>
          <p:nvPr/>
        </p:nvSpPr>
        <p:spPr>
          <a:xfrm>
            <a:off x="2674812" y="1182722"/>
            <a:ext cx="7337685" cy="923330"/>
          </a:xfrm>
          <a:prstGeom prst="rect">
            <a:avLst/>
          </a:prstGeom>
          <a:noFill/>
        </p:spPr>
        <p:txBody>
          <a:bodyPr wrap="square">
            <a:spAutoFit/>
          </a:bodyPr>
          <a:lstStyle/>
          <a:p>
            <a:r>
              <a:rPr lang="en-US" sz="1800">
                <a:solidFill>
                  <a:schemeClr val="bg2">
                    <a:lumMod val="90000"/>
                    <a:lumOff val="10000"/>
                  </a:schemeClr>
                </a:solidFill>
                <a:effectLst/>
                <a:latin typeface="+mn-lt"/>
                <a:ea typeface="Calibri" panose="020F0502020204030204" pitchFamily="34" charset="0"/>
                <a:cs typeface="Times New Roman" panose="02020603050405020304" pitchFamily="18" charset="0"/>
              </a:rPr>
              <a:t>Discrepancies with the development of neuro-typical children can be seen as early as the preverbal period, i.e. in the child's first year of life before the first words appear</a:t>
            </a:r>
            <a:r>
              <a:rPr lang="fr-BE" sz="1800">
                <a:solidFill>
                  <a:schemeClr val="bg2">
                    <a:lumMod val="90000"/>
                    <a:lumOff val="10000"/>
                  </a:schemeClr>
                </a:solidFill>
                <a:effectLst/>
                <a:latin typeface="+mn-lt"/>
              </a:rPr>
              <a:t> </a:t>
            </a:r>
            <a:endParaRPr lang="fr-FR" sz="1800">
              <a:solidFill>
                <a:schemeClr val="bg2">
                  <a:lumMod val="90000"/>
                  <a:lumOff val="10000"/>
                </a:schemeClr>
              </a:solidFill>
              <a:latin typeface="+mn-lt"/>
            </a:endParaRPr>
          </a:p>
        </p:txBody>
      </p:sp>
      <p:pic>
        <p:nvPicPr>
          <p:cNvPr id="6" name="Kuva 5">
            <a:extLst>
              <a:ext uri="{FF2B5EF4-FFF2-40B4-BE49-F238E27FC236}">
                <a16:creationId xmlns:a16="http://schemas.microsoft.com/office/drawing/2014/main" id="{B1EEC4D1-3BB9-CA58-2AF2-6A45EA0253EF}"/>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26399829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36F825-72AC-4DCA-BBFE-E1A5367E88A8}">
  <ds:schemaRefs>
    <ds:schemaRef ds:uri="7a866126-7c09-4654-844e-0d48a974f41d"/>
    <ds:schemaRef ds:uri="833f7f52-ca37-4ad5-a460-7ba203df286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52B3263-EF49-4234-9689-D9203774EBA0}">
  <ds:schemaRefs>
    <ds:schemaRef ds:uri="http://purl.org/dc/dcmitype/"/>
    <ds:schemaRef ds:uri="http://www.w3.org/XML/1998/namespac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7a866126-7c09-4654-844e-0d48a974f41d"/>
    <ds:schemaRef ds:uri="833f7f52-ca37-4ad5-a460-7ba203df2864"/>
    <ds:schemaRef ds:uri="http://purl.org/dc/terms/"/>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1073</Words>
  <Application>Microsoft Office PowerPoint</Application>
  <PresentationFormat>Laajakuva</PresentationFormat>
  <Paragraphs>68</Paragraphs>
  <Slides>10</Slides>
  <Notes>9</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10</vt:i4>
      </vt:variant>
    </vt:vector>
  </HeadingPairs>
  <TitlesOfParts>
    <vt:vector size="14" baseType="lpstr">
      <vt:lpstr>Arial</vt:lpstr>
      <vt:lpstr>Calibri</vt:lpstr>
      <vt:lpstr>Cambria Math</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5</cp:revision>
  <dcterms:created xsi:type="dcterms:W3CDTF">2023-11-23T08:37:25Z</dcterms:created>
  <dcterms:modified xsi:type="dcterms:W3CDTF">2024-12-09T14:33:18Z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