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0"/>
  </p:notesMasterIdLst>
  <p:sldIdLst>
    <p:sldId id="256" r:id="rId5"/>
    <p:sldId id="265" r:id="rId6"/>
    <p:sldId id="261" r:id="rId7"/>
    <p:sldId id="284" r:id="rId8"/>
    <p:sldId id="285" r:id="rId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 id="265"/>
            <p14:sldId id="261"/>
            <p14:sldId id="284"/>
            <p14:sldId id="285"/>
          </p14:sldIdLst>
        </p14:section>
      </p14:sectionLst>
    </p:ex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0"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6F6F"/>
    <a:srgbClr val="346A8C"/>
    <a:srgbClr val="D9EBEF"/>
    <a:srgbClr val="254C55"/>
    <a:srgbClr val="D8E7F0"/>
    <a:srgbClr val="5597BF"/>
    <a:srgbClr val="4184AD"/>
    <a:srgbClr val="468FA0"/>
    <a:srgbClr val="4F7CC5"/>
    <a:srgbClr val="60B4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96C2022-DC76-4062-A1F8-6DC4AF6FC83C}" v="5" dt="2024-12-09T14:18:29.056"/>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796" autoAdjust="0"/>
  </p:normalViewPr>
  <p:slideViewPr>
    <p:cSldViewPr snapToGrid="0">
      <p:cViewPr varScale="1">
        <p:scale>
          <a:sx n="125" d="100"/>
          <a:sy n="125" d="100"/>
        </p:scale>
        <p:origin x="161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3" Type="http://schemas.openxmlformats.org/officeDocument/2006/relationships/customXml" Target="../customXml/item3.xml"/><Relationship Id="rId34" Type="http://schemas.openxmlformats.org/officeDocument/2006/relationships/tableStyles" Target="tableStyles.xml"/><Relationship Id="rId7" Type="http://schemas.openxmlformats.org/officeDocument/2006/relationships/slide" Target="slides/slide3.xml"/><Relationship Id="rId33"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32" Type="http://schemas.openxmlformats.org/officeDocument/2006/relationships/viewProps" Target="viewProps.xml"/><Relationship Id="rId5" Type="http://schemas.openxmlformats.org/officeDocument/2006/relationships/slide" Target="slides/slide1.xml"/><Relationship Id="rId36" Type="http://schemas.microsoft.com/office/2015/10/relationships/revisionInfo" Target="revisionInfo.xml"/><Relationship Id="rId10" Type="http://schemas.openxmlformats.org/officeDocument/2006/relationships/notesMaster" Target="notesMasters/notesMaster1.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30" Type="http://customschemas.google.com/relationships/presentationmetadata" Target="metadata"/><Relationship Id="rId35"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jala Krista" userId="f0ba6cd0-c5fd-43c9-a651-72ef6fcfc64d" providerId="ADAL" clId="{917816EF-5090-4003-9584-1C5E673EE5EC}"/>
    <pc:docChg chg="undo custSel modSld">
      <pc:chgData name="Ojala Krista" userId="f0ba6cd0-c5fd-43c9-a651-72ef6fcfc64d" providerId="ADAL" clId="{917816EF-5090-4003-9584-1C5E673EE5EC}" dt="2024-10-04T07:16:01.717" v="52" actId="20577"/>
      <pc:docMkLst>
        <pc:docMk/>
      </pc:docMkLst>
      <pc:sldChg chg="modSp mod">
        <pc:chgData name="Ojala Krista" userId="f0ba6cd0-c5fd-43c9-a651-72ef6fcfc64d" providerId="ADAL" clId="{917816EF-5090-4003-9584-1C5E673EE5EC}" dt="2024-10-04T07:11:33.819" v="32" actId="404"/>
        <pc:sldMkLst>
          <pc:docMk/>
          <pc:sldMk cId="0" sldId="256"/>
        </pc:sldMkLst>
        <pc:spChg chg="mod">
          <ac:chgData name="Ojala Krista" userId="f0ba6cd0-c5fd-43c9-a651-72ef6fcfc64d" providerId="ADAL" clId="{917816EF-5090-4003-9584-1C5E673EE5EC}" dt="2024-10-04T07:11:33.819" v="32" actId="404"/>
          <ac:spMkLst>
            <pc:docMk/>
            <pc:sldMk cId="0" sldId="256"/>
            <ac:spMk id="99" creationId="{00000000-0000-0000-0000-000000000000}"/>
          </ac:spMkLst>
        </pc:spChg>
      </pc:sldChg>
      <pc:sldChg chg="modSp">
        <pc:chgData name="Ojala Krista" userId="f0ba6cd0-c5fd-43c9-a651-72ef6fcfc64d" providerId="ADAL" clId="{917816EF-5090-4003-9584-1C5E673EE5EC}" dt="2024-10-04T07:13:19.987" v="40"/>
        <pc:sldMkLst>
          <pc:docMk/>
          <pc:sldMk cId="1608186336" sldId="261"/>
        </pc:sldMkLst>
        <pc:graphicFrameChg chg="mod">
          <ac:chgData name="Ojala Krista" userId="f0ba6cd0-c5fd-43c9-a651-72ef6fcfc64d" providerId="ADAL" clId="{917816EF-5090-4003-9584-1C5E673EE5EC}" dt="2024-10-04T07:13:19.987" v="40"/>
          <ac:graphicFrameMkLst>
            <pc:docMk/>
            <pc:sldMk cId="1608186336" sldId="261"/>
            <ac:graphicFrameMk id="2" creationId="{FDA73EE1-BF9E-4F6F-8146-741B5F74D29F}"/>
          </ac:graphicFrameMkLst>
        </pc:graphicFrameChg>
      </pc:sldChg>
      <pc:sldChg chg="modSp mod modNotesTx">
        <pc:chgData name="Ojala Krista" userId="f0ba6cd0-c5fd-43c9-a651-72ef6fcfc64d" providerId="ADAL" clId="{917816EF-5090-4003-9584-1C5E673EE5EC}" dt="2024-10-04T07:12:58.458" v="39" actId="20577"/>
        <pc:sldMkLst>
          <pc:docMk/>
          <pc:sldMk cId="0" sldId="265"/>
        </pc:sldMkLst>
        <pc:spChg chg="mod">
          <ac:chgData name="Ojala Krista" userId="f0ba6cd0-c5fd-43c9-a651-72ef6fcfc64d" providerId="ADAL" clId="{917816EF-5090-4003-9584-1C5E673EE5EC}" dt="2024-10-04T07:11:50.739" v="35" actId="20577"/>
          <ac:spMkLst>
            <pc:docMk/>
            <pc:sldMk cId="0" sldId="265"/>
            <ac:spMk id="115" creationId="{00000000-0000-0000-0000-000000000000}"/>
          </ac:spMkLst>
        </pc:spChg>
      </pc:sldChg>
      <pc:sldChg chg="modSp mod">
        <pc:chgData name="Ojala Krista" userId="f0ba6cd0-c5fd-43c9-a651-72ef6fcfc64d" providerId="ADAL" clId="{917816EF-5090-4003-9584-1C5E673EE5EC}" dt="2024-10-04T07:14:26.483" v="42" actId="1076"/>
        <pc:sldMkLst>
          <pc:docMk/>
          <pc:sldMk cId="1453582975" sldId="284"/>
        </pc:sldMkLst>
        <pc:spChg chg="mod">
          <ac:chgData name="Ojala Krista" userId="f0ba6cd0-c5fd-43c9-a651-72ef6fcfc64d" providerId="ADAL" clId="{917816EF-5090-4003-9584-1C5E673EE5EC}" dt="2024-10-04T07:14:26.483" v="42" actId="1076"/>
          <ac:spMkLst>
            <pc:docMk/>
            <pc:sldMk cId="1453582975" sldId="284"/>
            <ac:spMk id="20" creationId="{EAB4344B-57E6-45B2-9463-30E15E919BD9}"/>
          </ac:spMkLst>
        </pc:spChg>
      </pc:sldChg>
      <pc:sldChg chg="modSp">
        <pc:chgData name="Ojala Krista" userId="f0ba6cd0-c5fd-43c9-a651-72ef6fcfc64d" providerId="ADAL" clId="{917816EF-5090-4003-9584-1C5E673EE5EC}" dt="2024-10-04T07:16:01.717" v="52" actId="20577"/>
        <pc:sldMkLst>
          <pc:docMk/>
          <pc:sldMk cId="3391313534" sldId="285"/>
        </pc:sldMkLst>
        <pc:graphicFrameChg chg="mod">
          <ac:chgData name="Ojala Krista" userId="f0ba6cd0-c5fd-43c9-a651-72ef6fcfc64d" providerId="ADAL" clId="{917816EF-5090-4003-9584-1C5E673EE5EC}" dt="2024-10-04T07:16:01.717" v="52" actId="20577"/>
          <ac:graphicFrameMkLst>
            <pc:docMk/>
            <pc:sldMk cId="3391313534" sldId="285"/>
            <ac:graphicFrameMk id="2" creationId="{B206DB72-F032-48D9-B4D2-88A12CDE8192}"/>
          </ac:graphicFrameMkLst>
        </pc:graphicFrameChg>
      </pc:sldChg>
    </pc:docChg>
  </pc:docChgLst>
  <pc:docChgLst>
    <pc:chgData name="Ojala Krista" userId="f0ba6cd0-c5fd-43c9-a651-72ef6fcfc64d" providerId="ADAL" clId="{E7A90BF7-CB5B-483D-AAEB-4513074D28A0}"/>
    <pc:docChg chg="custSel modSld">
      <pc:chgData name="Ojala Krista" userId="f0ba6cd0-c5fd-43c9-a651-72ef6fcfc64d" providerId="ADAL" clId="{E7A90BF7-CB5B-483D-AAEB-4513074D28A0}" dt="2024-10-22T11:45:06.018" v="32" actId="20577"/>
      <pc:docMkLst>
        <pc:docMk/>
      </pc:docMkLst>
      <pc:sldChg chg="addSp delSp modSp mod">
        <pc:chgData name="Ojala Krista" userId="f0ba6cd0-c5fd-43c9-a651-72ef6fcfc64d" providerId="ADAL" clId="{E7A90BF7-CB5B-483D-AAEB-4513074D28A0}" dt="2024-10-22T11:44:22.185" v="3" actId="1076"/>
        <pc:sldMkLst>
          <pc:docMk/>
          <pc:sldMk cId="0" sldId="256"/>
        </pc:sldMkLst>
        <pc:spChg chg="add mod">
          <ac:chgData name="Ojala Krista" userId="f0ba6cd0-c5fd-43c9-a651-72ef6fcfc64d" providerId="ADAL" clId="{E7A90BF7-CB5B-483D-AAEB-4513074D28A0}" dt="2024-10-22T11:44:22.185" v="3" actId="1076"/>
          <ac:spMkLst>
            <pc:docMk/>
            <pc:sldMk cId="0" sldId="256"/>
            <ac:spMk id="2" creationId="{891EC08C-6902-0F90-8C72-8BCEDF6239BD}"/>
          </ac:spMkLst>
        </pc:spChg>
      </pc:sldChg>
      <pc:sldChg chg="addSp delSp modSp mod">
        <pc:chgData name="Ojala Krista" userId="f0ba6cd0-c5fd-43c9-a651-72ef6fcfc64d" providerId="ADAL" clId="{E7A90BF7-CB5B-483D-AAEB-4513074D28A0}" dt="2024-10-22T11:44:39.700" v="7" actId="1076"/>
        <pc:sldMkLst>
          <pc:docMk/>
          <pc:sldMk cId="1608186336" sldId="261"/>
        </pc:sldMkLst>
        <pc:spChg chg="add mod">
          <ac:chgData name="Ojala Krista" userId="f0ba6cd0-c5fd-43c9-a651-72ef6fcfc64d" providerId="ADAL" clId="{E7A90BF7-CB5B-483D-AAEB-4513074D28A0}" dt="2024-10-22T11:44:39.700" v="7" actId="1076"/>
          <ac:spMkLst>
            <pc:docMk/>
            <pc:sldMk cId="1608186336" sldId="261"/>
            <ac:spMk id="3" creationId="{9BF9D85E-EA64-D479-5BE8-F8CDE1E6BA8C}"/>
          </ac:spMkLst>
        </pc:spChg>
      </pc:sldChg>
      <pc:sldChg chg="addSp delSp modSp mod">
        <pc:chgData name="Ojala Krista" userId="f0ba6cd0-c5fd-43c9-a651-72ef6fcfc64d" providerId="ADAL" clId="{E7A90BF7-CB5B-483D-AAEB-4513074D28A0}" dt="2024-10-22T11:44:47.211" v="11" actId="1076"/>
        <pc:sldMkLst>
          <pc:docMk/>
          <pc:sldMk cId="1453582975" sldId="284"/>
        </pc:sldMkLst>
        <pc:spChg chg="add mod">
          <ac:chgData name="Ojala Krista" userId="f0ba6cd0-c5fd-43c9-a651-72ef6fcfc64d" providerId="ADAL" clId="{E7A90BF7-CB5B-483D-AAEB-4513074D28A0}" dt="2024-10-22T11:44:47.211" v="11" actId="1076"/>
          <ac:spMkLst>
            <pc:docMk/>
            <pc:sldMk cId="1453582975" sldId="284"/>
            <ac:spMk id="2" creationId="{E76603F4-D637-2E0F-3937-3F5DB4CC1B61}"/>
          </ac:spMkLst>
        </pc:spChg>
      </pc:sldChg>
      <pc:sldChg chg="addSp delSp modSp mod">
        <pc:chgData name="Ojala Krista" userId="f0ba6cd0-c5fd-43c9-a651-72ef6fcfc64d" providerId="ADAL" clId="{E7A90BF7-CB5B-483D-AAEB-4513074D28A0}" dt="2024-10-22T11:45:06.018" v="32" actId="20577"/>
        <pc:sldMkLst>
          <pc:docMk/>
          <pc:sldMk cId="3391313534" sldId="285"/>
        </pc:sldMkLst>
        <pc:spChg chg="add mod">
          <ac:chgData name="Ojala Krista" userId="f0ba6cd0-c5fd-43c9-a651-72ef6fcfc64d" providerId="ADAL" clId="{E7A90BF7-CB5B-483D-AAEB-4513074D28A0}" dt="2024-10-22T11:44:55.501" v="16" actId="1035"/>
          <ac:spMkLst>
            <pc:docMk/>
            <pc:sldMk cId="3391313534" sldId="285"/>
            <ac:spMk id="3" creationId="{E259F92B-3E2E-4494-D65B-E3D905C8A7DA}"/>
          </ac:spMkLst>
        </pc:spChg>
        <pc:graphicFrameChg chg="mod">
          <ac:chgData name="Ojala Krista" userId="f0ba6cd0-c5fd-43c9-a651-72ef6fcfc64d" providerId="ADAL" clId="{E7A90BF7-CB5B-483D-AAEB-4513074D28A0}" dt="2024-10-22T11:45:06.018" v="32" actId="20577"/>
          <ac:graphicFrameMkLst>
            <pc:docMk/>
            <pc:sldMk cId="3391313534" sldId="285"/>
            <ac:graphicFrameMk id="2" creationId="{B206DB72-F032-48D9-B4D2-88A12CDE8192}"/>
          </ac:graphicFrameMkLst>
        </pc:graphicFrameChg>
      </pc:sldChg>
    </pc:docChg>
  </pc:docChgLst>
  <pc:docChgLst>
    <pc:chgData name="CHRISTELLE DECLERCQ" userId="6105ae43-a600-46e8-812e-1762419aa502" providerId="ADAL" clId="{BA3D96C2-C19D-445A-989A-AD385CB71AB1}"/>
    <pc:docChg chg="undo redo custSel addSld delSld modSld delSection modSection">
      <pc:chgData name="CHRISTELLE DECLERCQ" userId="6105ae43-a600-46e8-812e-1762419aa502" providerId="ADAL" clId="{BA3D96C2-C19D-445A-989A-AD385CB71AB1}" dt="2024-02-03T19:03:45.190" v="3796"/>
      <pc:docMkLst>
        <pc:docMk/>
      </pc:docMkLst>
      <pc:sldChg chg="addSp delSp modSp modNotesTx">
        <pc:chgData name="CHRISTELLE DECLERCQ" userId="6105ae43-a600-46e8-812e-1762419aa502" providerId="ADAL" clId="{BA3D96C2-C19D-445A-989A-AD385CB71AB1}" dt="2024-02-03T18:52:57.255" v="3237" actId="1036"/>
        <pc:sldMkLst>
          <pc:docMk/>
          <pc:sldMk cId="1453582975" sldId="284"/>
        </pc:sldMkLst>
      </pc:sldChg>
      <pc:sldChg chg="addSp delSp modSp add modNotesTx">
        <pc:chgData name="CHRISTELLE DECLERCQ" userId="6105ae43-a600-46e8-812e-1762419aa502" providerId="ADAL" clId="{BA3D96C2-C19D-445A-989A-AD385CB71AB1}" dt="2024-02-03T19:03:45.190" v="3796"/>
        <pc:sldMkLst>
          <pc:docMk/>
          <pc:sldMk cId="3391313534" sldId="285"/>
        </pc:sldMkLst>
      </pc:sldChg>
    </pc:docChg>
  </pc:docChgLst>
  <pc:docChgLst>
    <pc:chgData name="CHRISTELLE DECLERCQ" userId="S::christelle.declercq@univ-reims.fr::6105ae43-a600-46e8-812e-1762419aa502" providerId="AD" clId="Web-{30FEDC45-3776-4B8B-984B-6D38B6CD93F9}"/>
    <pc:docChg chg="delSld modSection">
      <pc:chgData name="CHRISTELLE DECLERCQ" userId="S::christelle.declercq@univ-reims.fr::6105ae43-a600-46e8-812e-1762419aa502" providerId="AD" clId="Web-{30FEDC45-3776-4B8B-984B-6D38B6CD93F9}" dt="2024-02-03T17:34:23.775" v="0"/>
      <pc:docMkLst>
        <pc:docMk/>
      </pc:docMkLst>
    </pc:docChg>
  </pc:docChgLst>
  <pc:docChgLst>
    <pc:chgData name="Kosola Maisa" userId="S::maisa.kosola_kvps.fi#ext#@univreimsfr.onmicrosoft.com::2c98e99d-c8f5-4cf3-9b72-cf31e513ad72" providerId="AD" clId="Web-{C61A2B91-C6BD-48DF-88D5-4D22D095A7E2}"/>
    <pc:docChg chg="mod modSld modMainMaster">
      <pc:chgData name="Kosola Maisa" userId="S::maisa.kosola_kvps.fi#ext#@univreimsfr.onmicrosoft.com::2c98e99d-c8f5-4cf3-9b72-cf31e513ad72" providerId="AD" clId="Web-{C61A2B91-C6BD-48DF-88D5-4D22D095A7E2}" dt="2024-11-28T15:04:32.432" v="9" actId="14100"/>
      <pc:docMkLst>
        <pc:docMk/>
      </pc:docMkLst>
      <pc:sldChg chg="addSp modSp">
        <pc:chgData name="Kosola Maisa" userId="S::maisa.kosola_kvps.fi#ext#@univreimsfr.onmicrosoft.com::2c98e99d-c8f5-4cf3-9b72-cf31e513ad72" providerId="AD" clId="Web-{C61A2B91-C6BD-48DF-88D5-4D22D095A7E2}" dt="2024-11-28T15:04:03.681" v="5" actId="14100"/>
        <pc:sldMkLst>
          <pc:docMk/>
          <pc:sldMk cId="0" sldId="256"/>
        </pc:sldMkLst>
        <pc:spChg chg="add mod">
          <ac:chgData name="Kosola Maisa" userId="S::maisa.kosola_kvps.fi#ext#@univreimsfr.onmicrosoft.com::2c98e99d-c8f5-4cf3-9b72-cf31e513ad72" providerId="AD" clId="Web-{C61A2B91-C6BD-48DF-88D5-4D22D095A7E2}" dt="2024-11-28T15:04:03.681" v="5" actId="14100"/>
          <ac:spMkLst>
            <pc:docMk/>
            <pc:sldMk cId="0" sldId="256"/>
            <ac:spMk id="3" creationId="{34BC3C8D-6A82-0E86-C716-0B8F7B8AECD2}"/>
          </ac:spMkLst>
        </pc:spChg>
        <pc:spChg chg="add mod">
          <ac:chgData name="Kosola Maisa" userId="S::maisa.kosola_kvps.fi#ext#@univreimsfr.onmicrosoft.com::2c98e99d-c8f5-4cf3-9b72-cf31e513ad72" providerId="AD" clId="Web-{C61A2B91-C6BD-48DF-88D5-4D22D095A7E2}" dt="2024-11-28T15:03:54.306" v="2"/>
          <ac:spMkLst>
            <pc:docMk/>
            <pc:sldMk cId="0" sldId="256"/>
            <ac:spMk id="4" creationId="{5F089064-0C48-ED43-8E72-0F18D3EBAE3B}"/>
          </ac:spMkLst>
        </pc:spChg>
      </pc:sldChg>
      <pc:sldChg chg="modSp">
        <pc:chgData name="Kosola Maisa" userId="S::maisa.kosola_kvps.fi#ext#@univreimsfr.onmicrosoft.com::2c98e99d-c8f5-4cf3-9b72-cf31e513ad72" providerId="AD" clId="Web-{C61A2B91-C6BD-48DF-88D5-4D22D095A7E2}" dt="2024-11-28T15:04:14.963" v="7" actId="14100"/>
        <pc:sldMkLst>
          <pc:docMk/>
          <pc:sldMk cId="1608186336" sldId="261"/>
        </pc:sldMkLst>
        <pc:spChg chg="mod">
          <ac:chgData name="Kosola Maisa" userId="S::maisa.kosola_kvps.fi#ext#@univreimsfr.onmicrosoft.com::2c98e99d-c8f5-4cf3-9b72-cf31e513ad72" providerId="AD" clId="Web-{C61A2B91-C6BD-48DF-88D5-4D22D095A7E2}" dt="2024-11-28T15:04:14.963" v="7" actId="14100"/>
          <ac:spMkLst>
            <pc:docMk/>
            <pc:sldMk cId="1608186336" sldId="261"/>
            <ac:spMk id="113" creationId="{00000000-0000-0000-0000-000000000000}"/>
          </ac:spMkLst>
        </pc:spChg>
      </pc:sldChg>
      <pc:sldChg chg="modSp">
        <pc:chgData name="Kosola Maisa" userId="S::maisa.kosola_kvps.fi#ext#@univreimsfr.onmicrosoft.com::2c98e99d-c8f5-4cf3-9b72-cf31e513ad72" providerId="AD" clId="Web-{C61A2B91-C6BD-48DF-88D5-4D22D095A7E2}" dt="2024-11-28T15:04:08.900" v="6" actId="14100"/>
        <pc:sldMkLst>
          <pc:docMk/>
          <pc:sldMk cId="0" sldId="265"/>
        </pc:sldMkLst>
        <pc:spChg chg="mod">
          <ac:chgData name="Kosola Maisa" userId="S::maisa.kosola_kvps.fi#ext#@univreimsfr.onmicrosoft.com::2c98e99d-c8f5-4cf3-9b72-cf31e513ad72" providerId="AD" clId="Web-{C61A2B91-C6BD-48DF-88D5-4D22D095A7E2}" dt="2024-11-28T15:04:08.900" v="6" actId="14100"/>
          <ac:spMkLst>
            <pc:docMk/>
            <pc:sldMk cId="0" sldId="265"/>
            <ac:spMk id="113" creationId="{00000000-0000-0000-0000-000000000000}"/>
          </ac:spMkLst>
        </pc:spChg>
      </pc:sldChg>
      <pc:sldChg chg="modSp">
        <pc:chgData name="Kosola Maisa" userId="S::maisa.kosola_kvps.fi#ext#@univreimsfr.onmicrosoft.com::2c98e99d-c8f5-4cf3-9b72-cf31e513ad72" providerId="AD" clId="Web-{C61A2B91-C6BD-48DF-88D5-4D22D095A7E2}" dt="2024-11-28T15:04:21.916" v="8" actId="14100"/>
        <pc:sldMkLst>
          <pc:docMk/>
          <pc:sldMk cId="1453582975" sldId="284"/>
        </pc:sldMkLst>
        <pc:spChg chg="mod">
          <ac:chgData name="Kosola Maisa" userId="S::maisa.kosola_kvps.fi#ext#@univreimsfr.onmicrosoft.com::2c98e99d-c8f5-4cf3-9b72-cf31e513ad72" providerId="AD" clId="Web-{C61A2B91-C6BD-48DF-88D5-4D22D095A7E2}" dt="2024-11-28T15:04:21.916" v="8" actId="14100"/>
          <ac:spMkLst>
            <pc:docMk/>
            <pc:sldMk cId="1453582975" sldId="284"/>
            <ac:spMk id="113" creationId="{00000000-0000-0000-0000-000000000000}"/>
          </ac:spMkLst>
        </pc:spChg>
      </pc:sldChg>
      <pc:sldChg chg="modSp">
        <pc:chgData name="Kosola Maisa" userId="S::maisa.kosola_kvps.fi#ext#@univreimsfr.onmicrosoft.com::2c98e99d-c8f5-4cf3-9b72-cf31e513ad72" providerId="AD" clId="Web-{C61A2B91-C6BD-48DF-88D5-4D22D095A7E2}" dt="2024-11-28T15:04:32.432" v="9" actId="14100"/>
        <pc:sldMkLst>
          <pc:docMk/>
          <pc:sldMk cId="3391313534" sldId="285"/>
        </pc:sldMkLst>
        <pc:spChg chg="mod">
          <ac:chgData name="Kosola Maisa" userId="S::maisa.kosola_kvps.fi#ext#@univreimsfr.onmicrosoft.com::2c98e99d-c8f5-4cf3-9b72-cf31e513ad72" providerId="AD" clId="Web-{C61A2B91-C6BD-48DF-88D5-4D22D095A7E2}" dt="2024-11-28T15:04:32.432" v="9" actId="14100"/>
          <ac:spMkLst>
            <pc:docMk/>
            <pc:sldMk cId="3391313534" sldId="285"/>
            <ac:spMk id="113" creationId="{00000000-0000-0000-0000-000000000000}"/>
          </ac:spMkLst>
        </pc:spChg>
      </pc:sldChg>
      <pc:sldMasterChg chg="modSp mod modSldLayout">
        <pc:chgData name="Kosola Maisa" userId="S::maisa.kosola_kvps.fi#ext#@univreimsfr.onmicrosoft.com::2c98e99d-c8f5-4cf3-9b72-cf31e513ad72" providerId="AD" clId="Web-{C61A2B91-C6BD-48DF-88D5-4D22D095A7E2}" dt="2024-11-28T15:03:58.384" v="4"/>
        <pc:sldMasterMkLst>
          <pc:docMk/>
          <pc:sldMasterMk cId="0" sldId="2147483648"/>
        </pc:sldMasterMkLst>
        <pc:spChg chg="mod">
          <ac:chgData name="Kosola Maisa" userId="S::maisa.kosola_kvps.fi#ext#@univreimsfr.onmicrosoft.com::2c98e99d-c8f5-4cf3-9b72-cf31e513ad72" providerId="AD" clId="Web-{C61A2B91-C6BD-48DF-88D5-4D22D095A7E2}" dt="2024-11-28T15:03:58.384" v="4"/>
          <ac:spMkLst>
            <pc:docMk/>
            <pc:sldMasterMk cId="0" sldId="2147483648"/>
            <ac:spMk id="10" creationId="{00000000-0000-0000-0000-000000000000}"/>
          </ac:spMkLst>
        </pc:spChg>
        <pc:sldLayoutChg chg="modSp mod">
          <pc:chgData name="Kosola Maisa" userId="S::maisa.kosola_kvps.fi#ext#@univreimsfr.onmicrosoft.com::2c98e99d-c8f5-4cf3-9b72-cf31e513ad72" providerId="AD" clId="Web-{C61A2B91-C6BD-48DF-88D5-4D22D095A7E2}" dt="2024-11-28T15:03:58.384" v="4"/>
          <pc:sldLayoutMkLst>
            <pc:docMk/>
            <pc:sldMasterMk cId="0" sldId="2147483648"/>
            <pc:sldLayoutMk cId="0" sldId="2147483649"/>
          </pc:sldLayoutMkLst>
          <pc:spChg chg="mod">
            <ac:chgData name="Kosola Maisa" userId="S::maisa.kosola_kvps.fi#ext#@univreimsfr.onmicrosoft.com::2c98e99d-c8f5-4cf3-9b72-cf31e513ad72" providerId="AD" clId="Web-{C61A2B91-C6BD-48DF-88D5-4D22D095A7E2}" dt="2024-11-28T15:03:58.384" v="4"/>
            <ac:spMkLst>
              <pc:docMk/>
              <pc:sldMasterMk cId="0" sldId="2147483648"/>
              <pc:sldLayoutMk cId="0" sldId="2147483649"/>
              <ac:spMk id="17" creationId="{00000000-0000-0000-0000-000000000000}"/>
            </ac:spMkLst>
          </pc:spChg>
        </pc:sldLayoutChg>
        <pc:sldLayoutChg chg="modSp mod">
          <pc:chgData name="Kosola Maisa" userId="S::maisa.kosola_kvps.fi#ext#@univreimsfr.onmicrosoft.com::2c98e99d-c8f5-4cf3-9b72-cf31e513ad72" providerId="AD" clId="Web-{C61A2B91-C6BD-48DF-88D5-4D22D095A7E2}" dt="2024-11-28T15:03:58.384" v="4"/>
          <pc:sldLayoutMkLst>
            <pc:docMk/>
            <pc:sldMasterMk cId="0" sldId="2147483648"/>
            <pc:sldLayoutMk cId="0" sldId="2147483650"/>
          </pc:sldLayoutMkLst>
          <pc:spChg chg="mod">
            <ac:chgData name="Kosola Maisa" userId="S::maisa.kosola_kvps.fi#ext#@univreimsfr.onmicrosoft.com::2c98e99d-c8f5-4cf3-9b72-cf31e513ad72" providerId="AD" clId="Web-{C61A2B91-C6BD-48DF-88D5-4D22D095A7E2}" dt="2024-11-28T15:03:58.384" v="4"/>
            <ac:spMkLst>
              <pc:docMk/>
              <pc:sldMasterMk cId="0" sldId="2147483648"/>
              <pc:sldLayoutMk cId="0" sldId="2147483650"/>
              <ac:spMk id="27" creationId="{00000000-0000-0000-0000-000000000000}"/>
            </ac:spMkLst>
          </pc:spChg>
        </pc:sldLayoutChg>
        <pc:sldLayoutChg chg="modSp mod">
          <pc:chgData name="Kosola Maisa" userId="S::maisa.kosola_kvps.fi#ext#@univreimsfr.onmicrosoft.com::2c98e99d-c8f5-4cf3-9b72-cf31e513ad72" providerId="AD" clId="Web-{C61A2B91-C6BD-48DF-88D5-4D22D095A7E2}" dt="2024-11-28T15:03:58.384" v="4"/>
          <pc:sldLayoutMkLst>
            <pc:docMk/>
            <pc:sldMasterMk cId="0" sldId="2147483648"/>
            <pc:sldLayoutMk cId="0" sldId="2147483651"/>
          </pc:sldLayoutMkLst>
          <pc:spChg chg="mod">
            <ac:chgData name="Kosola Maisa" userId="S::maisa.kosola_kvps.fi#ext#@univreimsfr.onmicrosoft.com::2c98e99d-c8f5-4cf3-9b72-cf31e513ad72" providerId="AD" clId="Web-{C61A2B91-C6BD-48DF-88D5-4D22D095A7E2}" dt="2024-11-28T15:03:58.384" v="4"/>
            <ac:spMkLst>
              <pc:docMk/>
              <pc:sldMasterMk cId="0" sldId="2147483648"/>
              <pc:sldLayoutMk cId="0" sldId="2147483651"/>
              <ac:spMk id="31" creationId="{00000000-0000-0000-0000-000000000000}"/>
            </ac:spMkLst>
          </pc:spChg>
        </pc:sldLayoutChg>
        <pc:sldLayoutChg chg="modSp mod">
          <pc:chgData name="Kosola Maisa" userId="S::maisa.kosola_kvps.fi#ext#@univreimsfr.onmicrosoft.com::2c98e99d-c8f5-4cf3-9b72-cf31e513ad72" providerId="AD" clId="Web-{C61A2B91-C6BD-48DF-88D5-4D22D095A7E2}" dt="2024-11-28T15:03:58.384" v="4"/>
          <pc:sldLayoutMkLst>
            <pc:docMk/>
            <pc:sldMasterMk cId="0" sldId="2147483648"/>
            <pc:sldLayoutMk cId="0" sldId="2147483652"/>
          </pc:sldLayoutMkLst>
          <pc:spChg chg="mod">
            <ac:chgData name="Kosola Maisa" userId="S::maisa.kosola_kvps.fi#ext#@univreimsfr.onmicrosoft.com::2c98e99d-c8f5-4cf3-9b72-cf31e513ad72" providerId="AD" clId="Web-{C61A2B91-C6BD-48DF-88D5-4D22D095A7E2}" dt="2024-11-28T15:03:58.384" v="4"/>
            <ac:spMkLst>
              <pc:docMk/>
              <pc:sldMasterMk cId="0" sldId="2147483648"/>
              <pc:sldLayoutMk cId="0" sldId="2147483652"/>
              <ac:spMk id="45" creationId="{00000000-0000-0000-0000-000000000000}"/>
            </ac:spMkLst>
          </pc:spChg>
        </pc:sldLayoutChg>
        <pc:sldLayoutChg chg="modSp mod">
          <pc:chgData name="Kosola Maisa" userId="S::maisa.kosola_kvps.fi#ext#@univreimsfr.onmicrosoft.com::2c98e99d-c8f5-4cf3-9b72-cf31e513ad72" providerId="AD" clId="Web-{C61A2B91-C6BD-48DF-88D5-4D22D095A7E2}" dt="2024-11-28T15:03:58.384" v="4"/>
          <pc:sldLayoutMkLst>
            <pc:docMk/>
            <pc:sldMasterMk cId="0" sldId="2147483648"/>
            <pc:sldLayoutMk cId="0" sldId="2147483653"/>
          </pc:sldLayoutMkLst>
          <pc:spChg chg="mod">
            <ac:chgData name="Kosola Maisa" userId="S::maisa.kosola_kvps.fi#ext#@univreimsfr.onmicrosoft.com::2c98e99d-c8f5-4cf3-9b72-cf31e513ad72" providerId="AD" clId="Web-{C61A2B91-C6BD-48DF-88D5-4D22D095A7E2}" dt="2024-11-28T15:03:58.384" v="4"/>
            <ac:spMkLst>
              <pc:docMk/>
              <pc:sldMasterMk cId="0" sldId="2147483648"/>
              <pc:sldLayoutMk cId="0" sldId="2147483653"/>
              <ac:spMk id="54" creationId="{00000000-0000-0000-0000-000000000000}"/>
            </ac:spMkLst>
          </pc:spChg>
        </pc:sldLayoutChg>
        <pc:sldLayoutChg chg="modSp mod">
          <pc:chgData name="Kosola Maisa" userId="S::maisa.kosola_kvps.fi#ext#@univreimsfr.onmicrosoft.com::2c98e99d-c8f5-4cf3-9b72-cf31e513ad72" providerId="AD" clId="Web-{C61A2B91-C6BD-48DF-88D5-4D22D095A7E2}" dt="2024-11-28T15:03:58.384" v="4"/>
          <pc:sldLayoutMkLst>
            <pc:docMk/>
            <pc:sldMasterMk cId="0" sldId="2147483648"/>
            <pc:sldLayoutMk cId="0" sldId="2147483654"/>
          </pc:sldLayoutMkLst>
          <pc:spChg chg="mod">
            <ac:chgData name="Kosola Maisa" userId="S::maisa.kosola_kvps.fi#ext#@univreimsfr.onmicrosoft.com::2c98e99d-c8f5-4cf3-9b72-cf31e513ad72" providerId="AD" clId="Web-{C61A2B91-C6BD-48DF-88D5-4D22D095A7E2}" dt="2024-11-28T15:03:58.384" v="4"/>
            <ac:spMkLst>
              <pc:docMk/>
              <pc:sldMasterMk cId="0" sldId="2147483648"/>
              <pc:sldLayoutMk cId="0" sldId="2147483654"/>
              <ac:spMk id="59" creationId="{00000000-0000-0000-0000-000000000000}"/>
            </ac:spMkLst>
          </pc:spChg>
        </pc:sldLayoutChg>
        <pc:sldLayoutChg chg="modSp mod">
          <pc:chgData name="Kosola Maisa" userId="S::maisa.kosola_kvps.fi#ext#@univreimsfr.onmicrosoft.com::2c98e99d-c8f5-4cf3-9b72-cf31e513ad72" providerId="AD" clId="Web-{C61A2B91-C6BD-48DF-88D5-4D22D095A7E2}" dt="2024-11-28T15:03:58.384" v="4"/>
          <pc:sldLayoutMkLst>
            <pc:docMk/>
            <pc:sldMasterMk cId="0" sldId="2147483648"/>
            <pc:sldLayoutMk cId="0" sldId="2147483655"/>
          </pc:sldLayoutMkLst>
          <pc:spChg chg="mod">
            <ac:chgData name="Kosola Maisa" userId="S::maisa.kosola_kvps.fi#ext#@univreimsfr.onmicrosoft.com::2c98e99d-c8f5-4cf3-9b72-cf31e513ad72" providerId="AD" clId="Web-{C61A2B91-C6BD-48DF-88D5-4D22D095A7E2}" dt="2024-11-28T15:03:58.384" v="4"/>
            <ac:spMkLst>
              <pc:docMk/>
              <pc:sldMasterMk cId="0" sldId="2147483648"/>
              <pc:sldLayoutMk cId="0" sldId="2147483655"/>
              <ac:spMk id="63" creationId="{00000000-0000-0000-0000-000000000000}"/>
            </ac:spMkLst>
          </pc:spChg>
        </pc:sldLayoutChg>
        <pc:sldLayoutChg chg="modSp mod">
          <pc:chgData name="Kosola Maisa" userId="S::maisa.kosola_kvps.fi#ext#@univreimsfr.onmicrosoft.com::2c98e99d-c8f5-4cf3-9b72-cf31e513ad72" providerId="AD" clId="Web-{C61A2B91-C6BD-48DF-88D5-4D22D095A7E2}" dt="2024-11-28T15:03:58.384" v="4"/>
          <pc:sldLayoutMkLst>
            <pc:docMk/>
            <pc:sldMasterMk cId="0" sldId="2147483648"/>
            <pc:sldLayoutMk cId="0" sldId="2147483656"/>
          </pc:sldLayoutMkLst>
          <pc:spChg chg="mod">
            <ac:chgData name="Kosola Maisa" userId="S::maisa.kosola_kvps.fi#ext#@univreimsfr.onmicrosoft.com::2c98e99d-c8f5-4cf3-9b72-cf31e513ad72" providerId="AD" clId="Web-{C61A2B91-C6BD-48DF-88D5-4D22D095A7E2}" dt="2024-11-28T15:03:58.384" v="4"/>
            <ac:spMkLst>
              <pc:docMk/>
              <pc:sldMasterMk cId="0" sldId="2147483648"/>
              <pc:sldLayoutMk cId="0" sldId="2147483656"/>
              <ac:spMk id="70" creationId="{00000000-0000-0000-0000-000000000000}"/>
            </ac:spMkLst>
          </pc:spChg>
        </pc:sldLayoutChg>
        <pc:sldLayoutChg chg="modSp mod">
          <pc:chgData name="Kosola Maisa" userId="S::maisa.kosola_kvps.fi#ext#@univreimsfr.onmicrosoft.com::2c98e99d-c8f5-4cf3-9b72-cf31e513ad72" providerId="AD" clId="Web-{C61A2B91-C6BD-48DF-88D5-4D22D095A7E2}" dt="2024-11-28T15:03:58.384" v="4"/>
          <pc:sldLayoutMkLst>
            <pc:docMk/>
            <pc:sldMasterMk cId="0" sldId="2147483648"/>
            <pc:sldLayoutMk cId="0" sldId="2147483657"/>
          </pc:sldLayoutMkLst>
          <pc:spChg chg="mod">
            <ac:chgData name="Kosola Maisa" userId="S::maisa.kosola_kvps.fi#ext#@univreimsfr.onmicrosoft.com::2c98e99d-c8f5-4cf3-9b72-cf31e513ad72" providerId="AD" clId="Web-{C61A2B91-C6BD-48DF-88D5-4D22D095A7E2}" dt="2024-11-28T15:03:58.384" v="4"/>
            <ac:spMkLst>
              <pc:docMk/>
              <pc:sldMasterMk cId="0" sldId="2147483648"/>
              <pc:sldLayoutMk cId="0" sldId="2147483657"/>
              <ac:spMk id="77" creationId="{00000000-0000-0000-0000-000000000000}"/>
            </ac:spMkLst>
          </pc:spChg>
        </pc:sldLayoutChg>
        <pc:sldLayoutChg chg="modSp mod">
          <pc:chgData name="Kosola Maisa" userId="S::maisa.kosola_kvps.fi#ext#@univreimsfr.onmicrosoft.com::2c98e99d-c8f5-4cf3-9b72-cf31e513ad72" providerId="AD" clId="Web-{C61A2B91-C6BD-48DF-88D5-4D22D095A7E2}" dt="2024-11-28T15:03:58.384" v="4"/>
          <pc:sldLayoutMkLst>
            <pc:docMk/>
            <pc:sldMasterMk cId="0" sldId="2147483648"/>
            <pc:sldLayoutMk cId="0" sldId="2147483658"/>
          </pc:sldLayoutMkLst>
          <pc:spChg chg="mod">
            <ac:chgData name="Kosola Maisa" userId="S::maisa.kosola_kvps.fi#ext#@univreimsfr.onmicrosoft.com::2c98e99d-c8f5-4cf3-9b72-cf31e513ad72" providerId="AD" clId="Web-{C61A2B91-C6BD-48DF-88D5-4D22D095A7E2}" dt="2024-11-28T15:03:58.384" v="4"/>
            <ac:spMkLst>
              <pc:docMk/>
              <pc:sldMasterMk cId="0" sldId="2147483648"/>
              <pc:sldLayoutMk cId="0" sldId="2147483658"/>
              <ac:spMk id="83" creationId="{00000000-0000-0000-0000-000000000000}"/>
            </ac:spMkLst>
          </pc:spChg>
        </pc:sldLayoutChg>
        <pc:sldLayoutChg chg="modSp mod">
          <pc:chgData name="Kosola Maisa" userId="S::maisa.kosola_kvps.fi#ext#@univreimsfr.onmicrosoft.com::2c98e99d-c8f5-4cf3-9b72-cf31e513ad72" providerId="AD" clId="Web-{C61A2B91-C6BD-48DF-88D5-4D22D095A7E2}" dt="2024-11-28T15:03:58.384" v="4"/>
          <pc:sldLayoutMkLst>
            <pc:docMk/>
            <pc:sldMasterMk cId="0" sldId="2147483648"/>
            <pc:sldLayoutMk cId="0" sldId="2147483659"/>
          </pc:sldLayoutMkLst>
          <pc:spChg chg="mod">
            <ac:chgData name="Kosola Maisa" userId="S::maisa.kosola_kvps.fi#ext#@univreimsfr.onmicrosoft.com::2c98e99d-c8f5-4cf3-9b72-cf31e513ad72" providerId="AD" clId="Web-{C61A2B91-C6BD-48DF-88D5-4D22D095A7E2}" dt="2024-11-28T15:03:58.384" v="4"/>
            <ac:spMkLst>
              <pc:docMk/>
              <pc:sldMasterMk cId="0" sldId="2147483648"/>
              <pc:sldLayoutMk cId="0" sldId="2147483659"/>
              <ac:spMk id="89" creationId="{00000000-0000-0000-0000-000000000000}"/>
            </ac:spMkLst>
          </pc:spChg>
        </pc:sldLayoutChg>
      </pc:sldMasterChg>
    </pc:docChg>
  </pc:docChgLst>
  <pc:docChgLst>
    <pc:chgData name="CHRISTELLE DECLERCQ" userId="6105ae43-a600-46e8-812e-1762419aa502" providerId="ADAL" clId="{DFCF9E85-CBA0-4AF2-BA57-7FD078403720}"/>
    <pc:docChg chg="undo custSel modSld">
      <pc:chgData name="CHRISTELLE DECLERCQ" userId="6105ae43-a600-46e8-812e-1762419aa502" providerId="ADAL" clId="{DFCF9E85-CBA0-4AF2-BA57-7FD078403720}" dt="2024-02-07T21:06:43.939" v="526" actId="20577"/>
      <pc:docMkLst>
        <pc:docMk/>
      </pc:docMkLst>
      <pc:sldChg chg="modSp modNotesTx">
        <pc:chgData name="CHRISTELLE DECLERCQ" userId="6105ae43-a600-46e8-812e-1762419aa502" providerId="ADAL" clId="{DFCF9E85-CBA0-4AF2-BA57-7FD078403720}" dt="2024-02-07T21:06:43.939" v="526" actId="20577"/>
        <pc:sldMkLst>
          <pc:docMk/>
          <pc:sldMk cId="3391313534" sldId="285"/>
        </pc:sldMkLst>
      </pc:sldChg>
    </pc:docChg>
  </pc:docChgLst>
  <pc:docChgLst>
    <pc:chgData name="CHRISTELLE DECLERCQ" userId="6105ae43-a600-46e8-812e-1762419aa502" providerId="ADAL" clId="{D5852A92-8198-4894-8421-9FB2AD0302DB}"/>
    <pc:docChg chg="undo custSel addSld delSld modSld modSection">
      <pc:chgData name="CHRISTELLE DECLERCQ" userId="6105ae43-a600-46e8-812e-1762419aa502" providerId="ADAL" clId="{D5852A92-8198-4894-8421-9FB2AD0302DB}" dt="2024-02-02T21:49:18.413" v="1108" actId="5793"/>
      <pc:docMkLst>
        <pc:docMk/>
      </pc:docMkLst>
      <pc:sldChg chg="modSp">
        <pc:chgData name="CHRISTELLE DECLERCQ" userId="6105ae43-a600-46e8-812e-1762419aa502" providerId="ADAL" clId="{D5852A92-8198-4894-8421-9FB2AD0302DB}" dt="2024-02-02T21:19:38.169" v="110" actId="20577"/>
        <pc:sldMkLst>
          <pc:docMk/>
          <pc:sldMk cId="0" sldId="256"/>
        </pc:sldMkLst>
      </pc:sldChg>
      <pc:sldChg chg="addSp delSp modSp modNotesTx">
        <pc:chgData name="CHRISTELLE DECLERCQ" userId="6105ae43-a600-46e8-812e-1762419aa502" providerId="ADAL" clId="{D5852A92-8198-4894-8421-9FB2AD0302DB}" dt="2024-02-02T21:48:29.618" v="1088" actId="5793"/>
        <pc:sldMkLst>
          <pc:docMk/>
          <pc:sldMk cId="1608186336" sldId="261"/>
        </pc:sldMkLst>
      </pc:sldChg>
      <pc:sldChg chg="addSp delSp modSp add del modNotesTx">
        <pc:chgData name="CHRISTELLE DECLERCQ" userId="6105ae43-a600-46e8-812e-1762419aa502" providerId="ADAL" clId="{D5852A92-8198-4894-8421-9FB2AD0302DB}" dt="2024-02-02T21:27:06.815" v="387" actId="1076"/>
        <pc:sldMkLst>
          <pc:docMk/>
          <pc:sldMk cId="0" sldId="265"/>
        </pc:sldMkLst>
      </pc:sldChg>
      <pc:sldChg chg="add modNotesTx">
        <pc:chgData name="CHRISTELLE DECLERCQ" userId="6105ae43-a600-46e8-812e-1762419aa502" providerId="ADAL" clId="{D5852A92-8198-4894-8421-9FB2AD0302DB}" dt="2024-02-02T21:49:18.413" v="1108" actId="5793"/>
        <pc:sldMkLst>
          <pc:docMk/>
          <pc:sldMk cId="1453582975" sldId="284"/>
        </pc:sldMkLst>
      </pc:sldChg>
    </pc:docChg>
  </pc:docChgLst>
  <pc:docChgLst>
    <pc:chgData name="Kosola Maisa" userId="4b3326f0-aff6-4f7a-9d3f-bb0cbbc8dd91" providerId="ADAL" clId="{C96C2022-DC76-4062-A1F8-6DC4AF6FC83C}"/>
    <pc:docChg chg="custSel modSld">
      <pc:chgData name="Kosola Maisa" userId="4b3326f0-aff6-4f7a-9d3f-bb0cbbc8dd91" providerId="ADAL" clId="{C96C2022-DC76-4062-A1F8-6DC4AF6FC83C}" dt="2024-12-09T14:18:34.467" v="10" actId="478"/>
      <pc:docMkLst>
        <pc:docMk/>
      </pc:docMkLst>
      <pc:sldChg chg="addSp modSp mod">
        <pc:chgData name="Kosola Maisa" userId="4b3326f0-aff6-4f7a-9d3f-bb0cbbc8dd91" providerId="ADAL" clId="{C96C2022-DC76-4062-A1F8-6DC4AF6FC83C}" dt="2024-12-09T14:18:16.856" v="1" actId="1076"/>
        <pc:sldMkLst>
          <pc:docMk/>
          <pc:sldMk cId="0" sldId="256"/>
        </pc:sldMkLst>
        <pc:picChg chg="add mod">
          <ac:chgData name="Kosola Maisa" userId="4b3326f0-aff6-4f7a-9d3f-bb0cbbc8dd91" providerId="ADAL" clId="{C96C2022-DC76-4062-A1F8-6DC4AF6FC83C}" dt="2024-12-09T14:18:16.856" v="1" actId="1076"/>
          <ac:picMkLst>
            <pc:docMk/>
            <pc:sldMk cId="0" sldId="256"/>
            <ac:picMk id="5" creationId="{FB822548-5835-C010-C1E2-84962EEDE4CE}"/>
          </ac:picMkLst>
        </pc:picChg>
      </pc:sldChg>
      <pc:sldChg chg="addSp delSp modSp mod">
        <pc:chgData name="Kosola Maisa" userId="4b3326f0-aff6-4f7a-9d3f-bb0cbbc8dd91" providerId="ADAL" clId="{C96C2022-DC76-4062-A1F8-6DC4AF6FC83C}" dt="2024-12-09T14:18:34.467" v="10" actId="478"/>
        <pc:sldMkLst>
          <pc:docMk/>
          <pc:sldMk cId="1608186336" sldId="261"/>
        </pc:sldMkLst>
        <pc:spChg chg="add del mod">
          <ac:chgData name="Kosola Maisa" userId="4b3326f0-aff6-4f7a-9d3f-bb0cbbc8dd91" providerId="ADAL" clId="{C96C2022-DC76-4062-A1F8-6DC4AF6FC83C}" dt="2024-12-09T14:18:34.467" v="10" actId="478"/>
          <ac:spMkLst>
            <pc:docMk/>
            <pc:sldMk cId="1608186336" sldId="261"/>
            <ac:spMk id="5" creationId="{333F1E9C-4995-B37D-518D-96DB56FFDBD3}"/>
          </ac:spMkLst>
        </pc:spChg>
        <pc:picChg chg="add mod">
          <ac:chgData name="Kosola Maisa" userId="4b3326f0-aff6-4f7a-9d3f-bb0cbbc8dd91" providerId="ADAL" clId="{C96C2022-DC76-4062-A1F8-6DC4AF6FC83C}" dt="2024-12-09T14:18:23.091" v="5"/>
          <ac:picMkLst>
            <pc:docMk/>
            <pc:sldMk cId="1608186336" sldId="261"/>
            <ac:picMk id="6" creationId="{254F0FF4-517A-13DB-FCBA-4D70413A50C5}"/>
          </ac:picMkLst>
        </pc:picChg>
        <pc:picChg chg="del">
          <ac:chgData name="Kosola Maisa" userId="4b3326f0-aff6-4f7a-9d3f-bb0cbbc8dd91" providerId="ADAL" clId="{C96C2022-DC76-4062-A1F8-6DC4AF6FC83C}" dt="2024-12-09T14:18:22.855" v="4" actId="478"/>
          <ac:picMkLst>
            <pc:docMk/>
            <pc:sldMk cId="1608186336" sldId="261"/>
            <ac:picMk id="111" creationId="{00000000-0000-0000-0000-000000000000}"/>
          </ac:picMkLst>
        </pc:picChg>
      </pc:sldChg>
      <pc:sldChg chg="addSp delSp modSp mod">
        <pc:chgData name="Kosola Maisa" userId="4b3326f0-aff6-4f7a-9d3f-bb0cbbc8dd91" providerId="ADAL" clId="{C96C2022-DC76-4062-A1F8-6DC4AF6FC83C}" dt="2024-12-09T14:18:20.355" v="3"/>
        <pc:sldMkLst>
          <pc:docMk/>
          <pc:sldMk cId="0" sldId="265"/>
        </pc:sldMkLst>
        <pc:spChg chg="add mod">
          <ac:chgData name="Kosola Maisa" userId="4b3326f0-aff6-4f7a-9d3f-bb0cbbc8dd91" providerId="ADAL" clId="{C96C2022-DC76-4062-A1F8-6DC4AF6FC83C}" dt="2024-12-09T14:18:20.047" v="2" actId="478"/>
          <ac:spMkLst>
            <pc:docMk/>
            <pc:sldMk cId="0" sldId="265"/>
            <ac:spMk id="3" creationId="{EE0C274A-1D12-9AD5-69DD-423A2D13F339}"/>
          </ac:spMkLst>
        </pc:spChg>
        <pc:picChg chg="add mod">
          <ac:chgData name="Kosola Maisa" userId="4b3326f0-aff6-4f7a-9d3f-bb0cbbc8dd91" providerId="ADAL" clId="{C96C2022-DC76-4062-A1F8-6DC4AF6FC83C}" dt="2024-12-09T14:18:20.355" v="3"/>
          <ac:picMkLst>
            <pc:docMk/>
            <pc:sldMk cId="0" sldId="265"/>
            <ac:picMk id="4" creationId="{62D3E3F3-2F00-6129-2D07-48738BF4D371}"/>
          </ac:picMkLst>
        </pc:picChg>
        <pc:picChg chg="del">
          <ac:chgData name="Kosola Maisa" userId="4b3326f0-aff6-4f7a-9d3f-bb0cbbc8dd91" providerId="ADAL" clId="{C96C2022-DC76-4062-A1F8-6DC4AF6FC83C}" dt="2024-12-09T14:18:20.047" v="2" actId="478"/>
          <ac:picMkLst>
            <pc:docMk/>
            <pc:sldMk cId="0" sldId="265"/>
            <ac:picMk id="111" creationId="{00000000-0000-0000-0000-000000000000}"/>
          </ac:picMkLst>
        </pc:picChg>
      </pc:sldChg>
      <pc:sldChg chg="addSp delSp modSp mod">
        <pc:chgData name="Kosola Maisa" userId="4b3326f0-aff6-4f7a-9d3f-bb0cbbc8dd91" providerId="ADAL" clId="{C96C2022-DC76-4062-A1F8-6DC4AF6FC83C}" dt="2024-12-09T14:18:26.090" v="7"/>
        <pc:sldMkLst>
          <pc:docMk/>
          <pc:sldMk cId="1453582975" sldId="284"/>
        </pc:sldMkLst>
        <pc:spChg chg="add mod">
          <ac:chgData name="Kosola Maisa" userId="4b3326f0-aff6-4f7a-9d3f-bb0cbbc8dd91" providerId="ADAL" clId="{C96C2022-DC76-4062-A1F8-6DC4AF6FC83C}" dt="2024-12-09T14:18:25.812" v="6" actId="478"/>
          <ac:spMkLst>
            <pc:docMk/>
            <pc:sldMk cId="1453582975" sldId="284"/>
            <ac:spMk id="4" creationId="{3AB383D7-80EE-F30B-0D90-D07813CF3752}"/>
          </ac:spMkLst>
        </pc:spChg>
        <pc:picChg chg="add mod">
          <ac:chgData name="Kosola Maisa" userId="4b3326f0-aff6-4f7a-9d3f-bb0cbbc8dd91" providerId="ADAL" clId="{C96C2022-DC76-4062-A1F8-6DC4AF6FC83C}" dt="2024-12-09T14:18:26.090" v="7"/>
          <ac:picMkLst>
            <pc:docMk/>
            <pc:sldMk cId="1453582975" sldId="284"/>
            <ac:picMk id="5" creationId="{D32476FF-FE1E-7808-1045-74981E36ABA0}"/>
          </ac:picMkLst>
        </pc:picChg>
        <pc:picChg chg="del">
          <ac:chgData name="Kosola Maisa" userId="4b3326f0-aff6-4f7a-9d3f-bb0cbbc8dd91" providerId="ADAL" clId="{C96C2022-DC76-4062-A1F8-6DC4AF6FC83C}" dt="2024-12-09T14:18:25.812" v="6" actId="478"/>
          <ac:picMkLst>
            <pc:docMk/>
            <pc:sldMk cId="1453582975" sldId="284"/>
            <ac:picMk id="111" creationId="{00000000-0000-0000-0000-000000000000}"/>
          </ac:picMkLst>
        </pc:picChg>
      </pc:sldChg>
      <pc:sldChg chg="addSp delSp modSp mod">
        <pc:chgData name="Kosola Maisa" userId="4b3326f0-aff6-4f7a-9d3f-bb0cbbc8dd91" providerId="ADAL" clId="{C96C2022-DC76-4062-A1F8-6DC4AF6FC83C}" dt="2024-12-09T14:18:29.056" v="9"/>
        <pc:sldMkLst>
          <pc:docMk/>
          <pc:sldMk cId="3391313534" sldId="285"/>
        </pc:sldMkLst>
        <pc:spChg chg="add mod">
          <ac:chgData name="Kosola Maisa" userId="4b3326f0-aff6-4f7a-9d3f-bb0cbbc8dd91" providerId="ADAL" clId="{C96C2022-DC76-4062-A1F8-6DC4AF6FC83C}" dt="2024-12-09T14:18:28.735" v="8" actId="478"/>
          <ac:spMkLst>
            <pc:docMk/>
            <pc:sldMk cId="3391313534" sldId="285"/>
            <ac:spMk id="5" creationId="{A8F6EFEA-AE05-154A-610B-D203CF6E0936}"/>
          </ac:spMkLst>
        </pc:spChg>
        <pc:picChg chg="add mod">
          <ac:chgData name="Kosola Maisa" userId="4b3326f0-aff6-4f7a-9d3f-bb0cbbc8dd91" providerId="ADAL" clId="{C96C2022-DC76-4062-A1F8-6DC4AF6FC83C}" dt="2024-12-09T14:18:29.056" v="9"/>
          <ac:picMkLst>
            <pc:docMk/>
            <pc:sldMk cId="3391313534" sldId="285"/>
            <ac:picMk id="6" creationId="{2D1B6736-EE09-72BD-9B0F-A19286333821}"/>
          </ac:picMkLst>
        </pc:picChg>
        <pc:picChg chg="del">
          <ac:chgData name="Kosola Maisa" userId="4b3326f0-aff6-4f7a-9d3f-bb0cbbc8dd91" providerId="ADAL" clId="{C96C2022-DC76-4062-A1F8-6DC4AF6FC83C}" dt="2024-12-09T14:18:28.735" v="8" actId="478"/>
          <ac:picMkLst>
            <pc:docMk/>
            <pc:sldMk cId="3391313534" sldId="285"/>
            <ac:picMk id="111" creationId="{00000000-0000-0000-0000-000000000000}"/>
          </ac:picMkLst>
        </pc:picChg>
      </pc:sldChg>
    </pc:docChg>
  </pc:docChgLst>
  <pc:docChgLst>
    <pc:chgData name="CHRISTELLE DECLERCQ" userId="S::christelle.declercq@univ-reims.fr::6105ae43-a600-46e8-812e-1762419aa502" providerId="AD" clId="Web-{12F20A0B-9342-4AD7-80A4-9675F8B1FD60}"/>
    <pc:docChg chg="modSld">
      <pc:chgData name="CHRISTELLE DECLERCQ" userId="S::christelle.declercq@univ-reims.fr::6105ae43-a600-46e8-812e-1762419aa502" providerId="AD" clId="Web-{12F20A0B-9342-4AD7-80A4-9675F8B1FD60}" dt="2024-02-07T20:57:44.998" v="21" actId="14100"/>
      <pc:docMkLst>
        <pc:docMk/>
      </pc:docMkLst>
      <pc:sldChg chg="modSp">
        <pc:chgData name="CHRISTELLE DECLERCQ" userId="S::christelle.declercq@univ-reims.fr::6105ae43-a600-46e8-812e-1762419aa502" providerId="AD" clId="Web-{12F20A0B-9342-4AD7-80A4-9675F8B1FD60}" dt="2024-02-07T20:56:56.262" v="19" actId="20577"/>
        <pc:sldMkLst>
          <pc:docMk/>
          <pc:sldMk cId="1453582975" sldId="284"/>
        </pc:sldMkLst>
      </pc:sldChg>
      <pc:sldChg chg="modSp">
        <pc:chgData name="CHRISTELLE DECLERCQ" userId="S::christelle.declercq@univ-reims.fr::6105ae43-a600-46e8-812e-1762419aa502" providerId="AD" clId="Web-{12F20A0B-9342-4AD7-80A4-9675F8B1FD60}" dt="2024-02-07T20:57:44.998" v="21" actId="14100"/>
        <pc:sldMkLst>
          <pc:docMk/>
          <pc:sldMk cId="3391313534" sldId="285"/>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E8CEB8-D04E-4294-953A-6C7E1B4C42D6}" type="doc">
      <dgm:prSet loTypeId="urn:microsoft.com/office/officeart/2008/layout/HorizontalMultiLevelHierarchy" loCatId="hierarchy" qsTypeId="urn:microsoft.com/office/officeart/2005/8/quickstyle/simple1" qsCatId="simple" csTypeId="urn:microsoft.com/office/officeart/2005/8/colors/colorful5" csCatId="colorful" phldr="1"/>
      <dgm:spPr/>
      <dgm:t>
        <a:bodyPr/>
        <a:lstStyle/>
        <a:p>
          <a:endParaRPr lang="fr-FR"/>
        </a:p>
      </dgm:t>
    </dgm:pt>
    <dgm:pt modelId="{5EAAE770-9464-491F-A6F5-9D66FCA11F91}">
      <dgm:prSet phldrT="[Texte]" custT="1"/>
      <dgm:spPr>
        <a:solidFill>
          <a:srgbClr val="4184AD"/>
        </a:solidFill>
      </dgm:spPr>
      <dgm:t>
        <a:bodyPr/>
        <a:lstStyle/>
        <a:p>
          <a:r>
            <a:rPr lang="fr-FR" sz="1800" dirty="0"/>
            <a:t>Yksilöllinen tukisuunnitelma</a:t>
          </a:r>
        </a:p>
      </dgm:t>
    </dgm:pt>
    <dgm:pt modelId="{C457A998-9790-4DEC-BAFB-83A959C33E34}" type="parTrans" cxnId="{C571F7C1-4C9B-4479-9934-EECFD5C45DF9}">
      <dgm:prSet/>
      <dgm:spPr/>
      <dgm:t>
        <a:bodyPr/>
        <a:lstStyle/>
        <a:p>
          <a:endParaRPr lang="fr-FR" sz="1800"/>
        </a:p>
      </dgm:t>
    </dgm:pt>
    <dgm:pt modelId="{233A0DE7-147D-4F7F-BF50-2F52E28BCD63}" type="sibTrans" cxnId="{C571F7C1-4C9B-4479-9934-EECFD5C45DF9}">
      <dgm:prSet/>
      <dgm:spPr/>
      <dgm:t>
        <a:bodyPr/>
        <a:lstStyle/>
        <a:p>
          <a:endParaRPr lang="fr-FR" sz="1800"/>
        </a:p>
      </dgm:t>
    </dgm:pt>
    <dgm:pt modelId="{8D44C6B6-CF04-43F9-9441-8A72D8583F3D}">
      <dgm:prSet phldrT="[Texte]" custT="1"/>
      <dgm:spPr>
        <a:solidFill>
          <a:srgbClr val="4184AD"/>
        </a:solidFill>
      </dgm:spPr>
      <dgm:t>
        <a:bodyPr lIns="180000" tIns="144000" rIns="72000"/>
        <a:lstStyle/>
        <a:p>
          <a:pPr algn="l"/>
          <a:r>
            <a:rPr lang="fi-FI" sz="1800" dirty="0"/>
            <a:t>Harkitse yksilön vahvuuksia, heikkouksia, kiinnostuksen kohteita, oppimistyylejä</a:t>
          </a:r>
          <a:endParaRPr lang="fr-FR" sz="1800" dirty="0"/>
        </a:p>
      </dgm:t>
    </dgm:pt>
    <dgm:pt modelId="{EDF4DC26-2666-46D5-918A-9E5CD1B7109B}" type="parTrans" cxnId="{A13E719B-0E5D-479B-BB72-D6D9BD9E2779}">
      <dgm:prSet/>
      <dgm:spPr/>
      <dgm:t>
        <a:bodyPr/>
        <a:lstStyle/>
        <a:p>
          <a:endParaRPr lang="fr-FR" sz="1800"/>
        </a:p>
      </dgm:t>
    </dgm:pt>
    <dgm:pt modelId="{D104ABD3-7E26-4C85-80D3-3989752C721B}" type="sibTrans" cxnId="{A13E719B-0E5D-479B-BB72-D6D9BD9E2779}">
      <dgm:prSet/>
      <dgm:spPr/>
      <dgm:t>
        <a:bodyPr/>
        <a:lstStyle/>
        <a:p>
          <a:endParaRPr lang="fr-FR" sz="1800"/>
        </a:p>
      </dgm:t>
    </dgm:pt>
    <dgm:pt modelId="{8AB6A834-3237-432A-9DBF-B558439D0D60}">
      <dgm:prSet phldrT="[Texte]" custT="1"/>
      <dgm:spPr>
        <a:solidFill>
          <a:srgbClr val="4184AD"/>
        </a:solidFill>
      </dgm:spPr>
      <dgm:t>
        <a:bodyPr lIns="180000" tIns="144000" rIns="72000" bIns="72000"/>
        <a:lstStyle/>
        <a:p>
          <a:pPr algn="l"/>
          <a:r>
            <a:rPr lang="fr-FR" sz="1800" dirty="0"/>
            <a:t>Etenemissuunnitelma niiden edistymiselle</a:t>
          </a:r>
        </a:p>
      </dgm:t>
    </dgm:pt>
    <dgm:pt modelId="{062294F6-92D7-4AB1-9693-F429DAB9C0CD}" type="parTrans" cxnId="{5AA4214B-8BBD-4D6A-880F-A399D2412ED8}">
      <dgm:prSet/>
      <dgm:spPr/>
      <dgm:t>
        <a:bodyPr/>
        <a:lstStyle/>
        <a:p>
          <a:endParaRPr lang="fr-FR" sz="1800"/>
        </a:p>
      </dgm:t>
    </dgm:pt>
    <dgm:pt modelId="{F7651442-C1DF-434D-A35D-4998DD88C45F}" type="sibTrans" cxnId="{5AA4214B-8BBD-4D6A-880F-A399D2412ED8}">
      <dgm:prSet/>
      <dgm:spPr/>
      <dgm:t>
        <a:bodyPr/>
        <a:lstStyle/>
        <a:p>
          <a:endParaRPr lang="fr-FR" sz="1800"/>
        </a:p>
      </dgm:t>
    </dgm:pt>
    <dgm:pt modelId="{069351A2-36D5-4944-961D-1BB77F1DB5E2}">
      <dgm:prSet phldrT="[Texte]" custT="1"/>
      <dgm:spPr>
        <a:solidFill>
          <a:srgbClr val="4184AD"/>
        </a:solidFill>
      </dgm:spPr>
      <dgm:t>
        <a:bodyPr lIns="180000"/>
        <a:lstStyle/>
        <a:p>
          <a:pPr algn="l"/>
          <a:r>
            <a:rPr lang="fi-FI" sz="1800" dirty="0"/>
            <a:t>Tulee määritellä ja jakaa kohdehenkilön ja hänen perheensä kanssa</a:t>
          </a:r>
          <a:endParaRPr lang="fr-FR" sz="1800" dirty="0"/>
        </a:p>
      </dgm:t>
    </dgm:pt>
    <dgm:pt modelId="{8D0DF12E-620B-446E-8F56-B70C4FA0A656}" type="parTrans" cxnId="{0EF03275-DC47-4CA5-9984-F9BEC33A5963}">
      <dgm:prSet/>
      <dgm:spPr/>
      <dgm:t>
        <a:bodyPr/>
        <a:lstStyle/>
        <a:p>
          <a:endParaRPr lang="fr-FR" sz="1800"/>
        </a:p>
      </dgm:t>
    </dgm:pt>
    <dgm:pt modelId="{B8357BB2-8885-4B8B-B9B9-B4ACB5A114CE}" type="sibTrans" cxnId="{0EF03275-DC47-4CA5-9984-F9BEC33A5963}">
      <dgm:prSet/>
      <dgm:spPr/>
      <dgm:t>
        <a:bodyPr/>
        <a:lstStyle/>
        <a:p>
          <a:endParaRPr lang="fr-FR" sz="1800"/>
        </a:p>
      </dgm:t>
    </dgm:pt>
    <dgm:pt modelId="{4906EBDD-7031-40AF-802A-80A24EE7E5CC}">
      <dgm:prSet phldrT="[Texte]" custT="1"/>
      <dgm:spPr>
        <a:solidFill>
          <a:srgbClr val="4184AD"/>
        </a:solidFill>
      </dgm:spPr>
      <dgm:t>
        <a:bodyPr lIns="180000" tIns="144000" rIns="72000" bIns="180000"/>
        <a:lstStyle/>
        <a:p>
          <a:pPr algn="l"/>
          <a:r>
            <a:rPr lang="fi-FI" sz="1800" dirty="0"/>
            <a:t>Räätälöity suunnitelma, joka on suunniteltu vastaamaan tietyn henkilön ainutlaatuisia tarpeita ja tavoitteita</a:t>
          </a:r>
          <a:endParaRPr lang="fr-FR" sz="1800" dirty="0"/>
        </a:p>
      </dgm:t>
    </dgm:pt>
    <dgm:pt modelId="{4CF93A7C-3AE1-4E91-B778-089C7C9A20E4}" type="parTrans" cxnId="{B1C94711-284C-4D9C-8B79-2A1BA6294F82}">
      <dgm:prSet/>
      <dgm:spPr/>
      <dgm:t>
        <a:bodyPr/>
        <a:lstStyle/>
        <a:p>
          <a:endParaRPr lang="fr-FR"/>
        </a:p>
      </dgm:t>
    </dgm:pt>
    <dgm:pt modelId="{219FEA6A-ABC5-428B-80A5-FEAD95275A2E}" type="sibTrans" cxnId="{B1C94711-284C-4D9C-8B79-2A1BA6294F82}">
      <dgm:prSet/>
      <dgm:spPr/>
      <dgm:t>
        <a:bodyPr/>
        <a:lstStyle/>
        <a:p>
          <a:endParaRPr lang="fr-FR"/>
        </a:p>
      </dgm:t>
    </dgm:pt>
    <dgm:pt modelId="{E02C7E10-EA8E-4049-9508-FE18CC2CF22A}" type="pres">
      <dgm:prSet presAssocID="{53E8CEB8-D04E-4294-953A-6C7E1B4C42D6}" presName="Name0" presStyleCnt="0">
        <dgm:presLayoutVars>
          <dgm:chPref val="1"/>
          <dgm:dir/>
          <dgm:animOne val="branch"/>
          <dgm:animLvl val="lvl"/>
          <dgm:resizeHandles val="exact"/>
        </dgm:presLayoutVars>
      </dgm:prSet>
      <dgm:spPr/>
    </dgm:pt>
    <dgm:pt modelId="{9181C603-BBDF-4EAD-BC0A-2D1E88671BBC}" type="pres">
      <dgm:prSet presAssocID="{5EAAE770-9464-491F-A6F5-9D66FCA11F91}" presName="root1" presStyleCnt="0"/>
      <dgm:spPr/>
    </dgm:pt>
    <dgm:pt modelId="{00181418-EAFB-487E-A100-2B2FD94941CA}" type="pres">
      <dgm:prSet presAssocID="{5EAAE770-9464-491F-A6F5-9D66FCA11F91}" presName="LevelOneTextNode" presStyleLbl="node0" presStyleIdx="0" presStyleCnt="1">
        <dgm:presLayoutVars>
          <dgm:chPref val="3"/>
        </dgm:presLayoutVars>
      </dgm:prSet>
      <dgm:spPr/>
    </dgm:pt>
    <dgm:pt modelId="{13C5000E-2BBD-4D59-8901-233AC1E0BF44}" type="pres">
      <dgm:prSet presAssocID="{5EAAE770-9464-491F-A6F5-9D66FCA11F91}" presName="level2hierChild" presStyleCnt="0"/>
      <dgm:spPr/>
    </dgm:pt>
    <dgm:pt modelId="{507F5AC5-1349-4655-B8CD-38C443B95A03}" type="pres">
      <dgm:prSet presAssocID="{4CF93A7C-3AE1-4E91-B778-089C7C9A20E4}" presName="conn2-1" presStyleLbl="parChTrans1D2" presStyleIdx="0" presStyleCnt="4"/>
      <dgm:spPr/>
    </dgm:pt>
    <dgm:pt modelId="{851F19A1-573E-40C4-B3B3-D1CF1F783026}" type="pres">
      <dgm:prSet presAssocID="{4CF93A7C-3AE1-4E91-B778-089C7C9A20E4}" presName="connTx" presStyleLbl="parChTrans1D2" presStyleIdx="0" presStyleCnt="4"/>
      <dgm:spPr/>
    </dgm:pt>
    <dgm:pt modelId="{1D4B51CE-9BE9-4136-A20E-9A2972961C04}" type="pres">
      <dgm:prSet presAssocID="{4906EBDD-7031-40AF-802A-80A24EE7E5CC}" presName="root2" presStyleCnt="0"/>
      <dgm:spPr/>
    </dgm:pt>
    <dgm:pt modelId="{333193E2-F755-4706-9F3F-21169C5B734C}" type="pres">
      <dgm:prSet presAssocID="{4906EBDD-7031-40AF-802A-80A24EE7E5CC}" presName="LevelTwoTextNode" presStyleLbl="node2" presStyleIdx="0" presStyleCnt="4" custScaleX="378336">
        <dgm:presLayoutVars>
          <dgm:chPref val="3"/>
        </dgm:presLayoutVars>
      </dgm:prSet>
      <dgm:spPr/>
    </dgm:pt>
    <dgm:pt modelId="{2F572D18-EA3E-4F93-8735-75FAE060A245}" type="pres">
      <dgm:prSet presAssocID="{4906EBDD-7031-40AF-802A-80A24EE7E5CC}" presName="level3hierChild" presStyleCnt="0"/>
      <dgm:spPr/>
    </dgm:pt>
    <dgm:pt modelId="{4CF9EF31-3605-44CB-A416-96676048886E}" type="pres">
      <dgm:prSet presAssocID="{EDF4DC26-2666-46D5-918A-9E5CD1B7109B}" presName="conn2-1" presStyleLbl="parChTrans1D2" presStyleIdx="1" presStyleCnt="4"/>
      <dgm:spPr/>
    </dgm:pt>
    <dgm:pt modelId="{708C9B0A-0ACD-48FF-89EA-5CED3EF46123}" type="pres">
      <dgm:prSet presAssocID="{EDF4DC26-2666-46D5-918A-9E5CD1B7109B}" presName="connTx" presStyleLbl="parChTrans1D2" presStyleIdx="1" presStyleCnt="4"/>
      <dgm:spPr/>
    </dgm:pt>
    <dgm:pt modelId="{BA7DCA56-D522-4586-83F0-4097194BB933}" type="pres">
      <dgm:prSet presAssocID="{8D44C6B6-CF04-43F9-9441-8A72D8583F3D}" presName="root2" presStyleCnt="0"/>
      <dgm:spPr/>
    </dgm:pt>
    <dgm:pt modelId="{FEC0048A-B414-4C95-B290-9400B1DFAEA6}" type="pres">
      <dgm:prSet presAssocID="{8D44C6B6-CF04-43F9-9441-8A72D8583F3D}" presName="LevelTwoTextNode" presStyleLbl="node2" presStyleIdx="1" presStyleCnt="4" custScaleX="378336">
        <dgm:presLayoutVars>
          <dgm:chPref val="3"/>
        </dgm:presLayoutVars>
      </dgm:prSet>
      <dgm:spPr/>
    </dgm:pt>
    <dgm:pt modelId="{C225A537-0E33-4ADE-A448-F8E89D1A5C13}" type="pres">
      <dgm:prSet presAssocID="{8D44C6B6-CF04-43F9-9441-8A72D8583F3D}" presName="level3hierChild" presStyleCnt="0"/>
      <dgm:spPr/>
    </dgm:pt>
    <dgm:pt modelId="{A467FD7E-E777-480B-A5C1-342C38BAAFAE}" type="pres">
      <dgm:prSet presAssocID="{062294F6-92D7-4AB1-9693-F429DAB9C0CD}" presName="conn2-1" presStyleLbl="parChTrans1D2" presStyleIdx="2" presStyleCnt="4"/>
      <dgm:spPr/>
    </dgm:pt>
    <dgm:pt modelId="{C0414726-6AB1-4130-9DA4-8F963DC57319}" type="pres">
      <dgm:prSet presAssocID="{062294F6-92D7-4AB1-9693-F429DAB9C0CD}" presName="connTx" presStyleLbl="parChTrans1D2" presStyleIdx="2" presStyleCnt="4"/>
      <dgm:spPr/>
    </dgm:pt>
    <dgm:pt modelId="{3246CFB6-6D93-4D08-8011-946DD39B8584}" type="pres">
      <dgm:prSet presAssocID="{8AB6A834-3237-432A-9DBF-B558439D0D60}" presName="root2" presStyleCnt="0"/>
      <dgm:spPr/>
    </dgm:pt>
    <dgm:pt modelId="{D2BD90F8-5F8A-4E86-A038-6CFFF54C30EB}" type="pres">
      <dgm:prSet presAssocID="{8AB6A834-3237-432A-9DBF-B558439D0D60}" presName="LevelTwoTextNode" presStyleLbl="node2" presStyleIdx="2" presStyleCnt="4" custScaleX="377475">
        <dgm:presLayoutVars>
          <dgm:chPref val="3"/>
        </dgm:presLayoutVars>
      </dgm:prSet>
      <dgm:spPr/>
    </dgm:pt>
    <dgm:pt modelId="{995E3B48-1FCF-4265-9657-27256369CB2C}" type="pres">
      <dgm:prSet presAssocID="{8AB6A834-3237-432A-9DBF-B558439D0D60}" presName="level3hierChild" presStyleCnt="0"/>
      <dgm:spPr/>
    </dgm:pt>
    <dgm:pt modelId="{6E742198-DD25-4A0C-BF11-0A523CEADAC4}" type="pres">
      <dgm:prSet presAssocID="{8D0DF12E-620B-446E-8F56-B70C4FA0A656}" presName="conn2-1" presStyleLbl="parChTrans1D2" presStyleIdx="3" presStyleCnt="4"/>
      <dgm:spPr/>
    </dgm:pt>
    <dgm:pt modelId="{41D798E2-80C3-4365-8FE4-9BB28F8E7168}" type="pres">
      <dgm:prSet presAssocID="{8D0DF12E-620B-446E-8F56-B70C4FA0A656}" presName="connTx" presStyleLbl="parChTrans1D2" presStyleIdx="3" presStyleCnt="4"/>
      <dgm:spPr/>
    </dgm:pt>
    <dgm:pt modelId="{5E9CE8B1-1734-4CB0-914E-D6E874E7B1EB}" type="pres">
      <dgm:prSet presAssocID="{069351A2-36D5-4944-961D-1BB77F1DB5E2}" presName="root2" presStyleCnt="0"/>
      <dgm:spPr/>
    </dgm:pt>
    <dgm:pt modelId="{AC5F67EC-5BF0-41AD-85A1-BE6C3FE3D740}" type="pres">
      <dgm:prSet presAssocID="{069351A2-36D5-4944-961D-1BB77F1DB5E2}" presName="LevelTwoTextNode" presStyleLbl="node2" presStyleIdx="3" presStyleCnt="4" custScaleX="376999">
        <dgm:presLayoutVars>
          <dgm:chPref val="3"/>
        </dgm:presLayoutVars>
      </dgm:prSet>
      <dgm:spPr/>
    </dgm:pt>
    <dgm:pt modelId="{B81021E0-FC83-4D92-A62B-E9360EEF26BF}" type="pres">
      <dgm:prSet presAssocID="{069351A2-36D5-4944-961D-1BB77F1DB5E2}" presName="level3hierChild" presStyleCnt="0"/>
      <dgm:spPr/>
    </dgm:pt>
  </dgm:ptLst>
  <dgm:cxnLst>
    <dgm:cxn modelId="{837FC500-3E7E-4474-9AE8-26E42BE95D10}" type="presOf" srcId="{062294F6-92D7-4AB1-9693-F429DAB9C0CD}" destId="{C0414726-6AB1-4130-9DA4-8F963DC57319}" srcOrd="1" destOrd="0" presId="urn:microsoft.com/office/officeart/2008/layout/HorizontalMultiLevelHierarchy"/>
    <dgm:cxn modelId="{B1C94711-284C-4D9C-8B79-2A1BA6294F82}" srcId="{5EAAE770-9464-491F-A6F5-9D66FCA11F91}" destId="{4906EBDD-7031-40AF-802A-80A24EE7E5CC}" srcOrd="0" destOrd="0" parTransId="{4CF93A7C-3AE1-4E91-B778-089C7C9A20E4}" sibTransId="{219FEA6A-ABC5-428B-80A5-FEAD95275A2E}"/>
    <dgm:cxn modelId="{1DD6EE2E-32FA-49A6-A46F-D3E6DBCFFC20}" type="presOf" srcId="{EDF4DC26-2666-46D5-918A-9E5CD1B7109B}" destId="{708C9B0A-0ACD-48FF-89EA-5CED3EF46123}" srcOrd="1" destOrd="0" presId="urn:microsoft.com/office/officeart/2008/layout/HorizontalMultiLevelHierarchy"/>
    <dgm:cxn modelId="{3FA27032-AED9-4DB8-9B68-2C189708E2EA}" type="presOf" srcId="{8D44C6B6-CF04-43F9-9441-8A72D8583F3D}" destId="{FEC0048A-B414-4C95-B290-9400B1DFAEA6}" srcOrd="0" destOrd="0" presId="urn:microsoft.com/office/officeart/2008/layout/HorizontalMultiLevelHierarchy"/>
    <dgm:cxn modelId="{28AC573B-2467-4B11-A9D1-953C17B0D9DB}" type="presOf" srcId="{5EAAE770-9464-491F-A6F5-9D66FCA11F91}" destId="{00181418-EAFB-487E-A100-2B2FD94941CA}" srcOrd="0" destOrd="0" presId="urn:microsoft.com/office/officeart/2008/layout/HorizontalMultiLevelHierarchy"/>
    <dgm:cxn modelId="{A925625B-92A2-4C19-B09E-F8AC058EE826}" type="presOf" srcId="{4CF93A7C-3AE1-4E91-B778-089C7C9A20E4}" destId="{851F19A1-573E-40C4-B3B3-D1CF1F783026}" srcOrd="1" destOrd="0" presId="urn:microsoft.com/office/officeart/2008/layout/HorizontalMultiLevelHierarchy"/>
    <dgm:cxn modelId="{DC7E4964-917C-4491-AA0C-8B845E34E0B0}" type="presOf" srcId="{062294F6-92D7-4AB1-9693-F429DAB9C0CD}" destId="{A467FD7E-E777-480B-A5C1-342C38BAAFAE}" srcOrd="0" destOrd="0" presId="urn:microsoft.com/office/officeart/2008/layout/HorizontalMultiLevelHierarchy"/>
    <dgm:cxn modelId="{B7D15846-ABDB-4567-A811-E77355ADAD17}" type="presOf" srcId="{8D0DF12E-620B-446E-8F56-B70C4FA0A656}" destId="{41D798E2-80C3-4365-8FE4-9BB28F8E7168}" srcOrd="1" destOrd="0" presId="urn:microsoft.com/office/officeart/2008/layout/HorizontalMultiLevelHierarchy"/>
    <dgm:cxn modelId="{5AA4214B-8BBD-4D6A-880F-A399D2412ED8}" srcId="{5EAAE770-9464-491F-A6F5-9D66FCA11F91}" destId="{8AB6A834-3237-432A-9DBF-B558439D0D60}" srcOrd="2" destOrd="0" parTransId="{062294F6-92D7-4AB1-9693-F429DAB9C0CD}" sibTransId="{F7651442-C1DF-434D-A35D-4998DD88C45F}"/>
    <dgm:cxn modelId="{0EF03275-DC47-4CA5-9984-F9BEC33A5963}" srcId="{5EAAE770-9464-491F-A6F5-9D66FCA11F91}" destId="{069351A2-36D5-4944-961D-1BB77F1DB5E2}" srcOrd="3" destOrd="0" parTransId="{8D0DF12E-620B-446E-8F56-B70C4FA0A656}" sibTransId="{B8357BB2-8885-4B8B-B9B9-B4ACB5A114CE}"/>
    <dgm:cxn modelId="{9F101C58-F7C4-427B-8527-018DE62C8AC8}" type="presOf" srcId="{069351A2-36D5-4944-961D-1BB77F1DB5E2}" destId="{AC5F67EC-5BF0-41AD-85A1-BE6C3FE3D740}" srcOrd="0" destOrd="0" presId="urn:microsoft.com/office/officeart/2008/layout/HorizontalMultiLevelHierarchy"/>
    <dgm:cxn modelId="{A13E719B-0E5D-479B-BB72-D6D9BD9E2779}" srcId="{5EAAE770-9464-491F-A6F5-9D66FCA11F91}" destId="{8D44C6B6-CF04-43F9-9441-8A72D8583F3D}" srcOrd="1" destOrd="0" parTransId="{EDF4DC26-2666-46D5-918A-9E5CD1B7109B}" sibTransId="{D104ABD3-7E26-4C85-80D3-3989752C721B}"/>
    <dgm:cxn modelId="{7CF97EB3-2B59-44CA-91E8-D9699BDC0E5D}" type="presOf" srcId="{4906EBDD-7031-40AF-802A-80A24EE7E5CC}" destId="{333193E2-F755-4706-9F3F-21169C5B734C}" srcOrd="0" destOrd="0" presId="urn:microsoft.com/office/officeart/2008/layout/HorizontalMultiLevelHierarchy"/>
    <dgm:cxn modelId="{03621ABD-976E-405E-B461-7CE349E0F497}" type="presOf" srcId="{53E8CEB8-D04E-4294-953A-6C7E1B4C42D6}" destId="{E02C7E10-EA8E-4049-9508-FE18CC2CF22A}" srcOrd="0" destOrd="0" presId="urn:microsoft.com/office/officeart/2008/layout/HorizontalMultiLevelHierarchy"/>
    <dgm:cxn modelId="{C571F7C1-4C9B-4479-9934-EECFD5C45DF9}" srcId="{53E8CEB8-D04E-4294-953A-6C7E1B4C42D6}" destId="{5EAAE770-9464-491F-A6F5-9D66FCA11F91}" srcOrd="0" destOrd="0" parTransId="{C457A998-9790-4DEC-BAFB-83A959C33E34}" sibTransId="{233A0DE7-147D-4F7F-BF50-2F52E28BCD63}"/>
    <dgm:cxn modelId="{E1E386EC-FC17-4AC7-AA3A-0B5EBE407E68}" type="presOf" srcId="{8D0DF12E-620B-446E-8F56-B70C4FA0A656}" destId="{6E742198-DD25-4A0C-BF11-0A523CEADAC4}" srcOrd="0" destOrd="0" presId="urn:microsoft.com/office/officeart/2008/layout/HorizontalMultiLevelHierarchy"/>
    <dgm:cxn modelId="{60FB0CF1-6F56-4D6D-BBAF-9AC4ED5D62A7}" type="presOf" srcId="{EDF4DC26-2666-46D5-918A-9E5CD1B7109B}" destId="{4CF9EF31-3605-44CB-A416-96676048886E}" srcOrd="0" destOrd="0" presId="urn:microsoft.com/office/officeart/2008/layout/HorizontalMultiLevelHierarchy"/>
    <dgm:cxn modelId="{CF4201F5-B0E1-4B50-A4CE-7BDC5BD0CF19}" type="presOf" srcId="{4CF93A7C-3AE1-4E91-B778-089C7C9A20E4}" destId="{507F5AC5-1349-4655-B8CD-38C443B95A03}" srcOrd="0" destOrd="0" presId="urn:microsoft.com/office/officeart/2008/layout/HorizontalMultiLevelHierarchy"/>
    <dgm:cxn modelId="{F43130F9-6916-41AD-8D51-6247020D55FC}" type="presOf" srcId="{8AB6A834-3237-432A-9DBF-B558439D0D60}" destId="{D2BD90F8-5F8A-4E86-A038-6CFFF54C30EB}" srcOrd="0" destOrd="0" presId="urn:microsoft.com/office/officeart/2008/layout/HorizontalMultiLevelHierarchy"/>
    <dgm:cxn modelId="{75A52B53-7501-4784-AEB4-48A6759D645A}" type="presParOf" srcId="{E02C7E10-EA8E-4049-9508-FE18CC2CF22A}" destId="{9181C603-BBDF-4EAD-BC0A-2D1E88671BBC}" srcOrd="0" destOrd="0" presId="urn:microsoft.com/office/officeart/2008/layout/HorizontalMultiLevelHierarchy"/>
    <dgm:cxn modelId="{1F344DDA-8E9D-4D92-93D9-C49049D197C5}" type="presParOf" srcId="{9181C603-BBDF-4EAD-BC0A-2D1E88671BBC}" destId="{00181418-EAFB-487E-A100-2B2FD94941CA}" srcOrd="0" destOrd="0" presId="urn:microsoft.com/office/officeart/2008/layout/HorizontalMultiLevelHierarchy"/>
    <dgm:cxn modelId="{174A5D2B-20BD-40B6-89F9-CD1219B5DDAD}" type="presParOf" srcId="{9181C603-BBDF-4EAD-BC0A-2D1E88671BBC}" destId="{13C5000E-2BBD-4D59-8901-233AC1E0BF44}" srcOrd="1" destOrd="0" presId="urn:microsoft.com/office/officeart/2008/layout/HorizontalMultiLevelHierarchy"/>
    <dgm:cxn modelId="{E240EE12-E910-4856-A911-083A3F9347D8}" type="presParOf" srcId="{13C5000E-2BBD-4D59-8901-233AC1E0BF44}" destId="{507F5AC5-1349-4655-B8CD-38C443B95A03}" srcOrd="0" destOrd="0" presId="urn:microsoft.com/office/officeart/2008/layout/HorizontalMultiLevelHierarchy"/>
    <dgm:cxn modelId="{305B82EC-FB90-4B8D-9FBD-E8099E32F183}" type="presParOf" srcId="{507F5AC5-1349-4655-B8CD-38C443B95A03}" destId="{851F19A1-573E-40C4-B3B3-D1CF1F783026}" srcOrd="0" destOrd="0" presId="urn:microsoft.com/office/officeart/2008/layout/HorizontalMultiLevelHierarchy"/>
    <dgm:cxn modelId="{A646BE69-8BF3-4C39-803E-9E6E5DD062B2}" type="presParOf" srcId="{13C5000E-2BBD-4D59-8901-233AC1E0BF44}" destId="{1D4B51CE-9BE9-4136-A20E-9A2972961C04}" srcOrd="1" destOrd="0" presId="urn:microsoft.com/office/officeart/2008/layout/HorizontalMultiLevelHierarchy"/>
    <dgm:cxn modelId="{B0BA0384-0D36-4F47-B5F9-B9DD16D3D5E6}" type="presParOf" srcId="{1D4B51CE-9BE9-4136-A20E-9A2972961C04}" destId="{333193E2-F755-4706-9F3F-21169C5B734C}" srcOrd="0" destOrd="0" presId="urn:microsoft.com/office/officeart/2008/layout/HorizontalMultiLevelHierarchy"/>
    <dgm:cxn modelId="{778252D8-3FC4-410A-A05D-2DCFA91FDBA2}" type="presParOf" srcId="{1D4B51CE-9BE9-4136-A20E-9A2972961C04}" destId="{2F572D18-EA3E-4F93-8735-75FAE060A245}" srcOrd="1" destOrd="0" presId="urn:microsoft.com/office/officeart/2008/layout/HorizontalMultiLevelHierarchy"/>
    <dgm:cxn modelId="{4080FA9D-5A2C-44F4-9856-229F278D98F9}" type="presParOf" srcId="{13C5000E-2BBD-4D59-8901-233AC1E0BF44}" destId="{4CF9EF31-3605-44CB-A416-96676048886E}" srcOrd="2" destOrd="0" presId="urn:microsoft.com/office/officeart/2008/layout/HorizontalMultiLevelHierarchy"/>
    <dgm:cxn modelId="{D6BBDF75-47E5-408D-8CB2-DA9A3E9D14E1}" type="presParOf" srcId="{4CF9EF31-3605-44CB-A416-96676048886E}" destId="{708C9B0A-0ACD-48FF-89EA-5CED3EF46123}" srcOrd="0" destOrd="0" presId="urn:microsoft.com/office/officeart/2008/layout/HorizontalMultiLevelHierarchy"/>
    <dgm:cxn modelId="{4F08C921-517E-4CD4-9745-947D184B329B}" type="presParOf" srcId="{13C5000E-2BBD-4D59-8901-233AC1E0BF44}" destId="{BA7DCA56-D522-4586-83F0-4097194BB933}" srcOrd="3" destOrd="0" presId="urn:microsoft.com/office/officeart/2008/layout/HorizontalMultiLevelHierarchy"/>
    <dgm:cxn modelId="{B23357CD-8F01-4A98-8815-3E40C6DDF150}" type="presParOf" srcId="{BA7DCA56-D522-4586-83F0-4097194BB933}" destId="{FEC0048A-B414-4C95-B290-9400B1DFAEA6}" srcOrd="0" destOrd="0" presId="urn:microsoft.com/office/officeart/2008/layout/HorizontalMultiLevelHierarchy"/>
    <dgm:cxn modelId="{FE40F34C-9CD4-419C-BB6B-CDA45FEC325C}" type="presParOf" srcId="{BA7DCA56-D522-4586-83F0-4097194BB933}" destId="{C225A537-0E33-4ADE-A448-F8E89D1A5C13}" srcOrd="1" destOrd="0" presId="urn:microsoft.com/office/officeart/2008/layout/HorizontalMultiLevelHierarchy"/>
    <dgm:cxn modelId="{0E106D1C-F09F-4162-BACD-13A521957A86}" type="presParOf" srcId="{13C5000E-2BBD-4D59-8901-233AC1E0BF44}" destId="{A467FD7E-E777-480B-A5C1-342C38BAAFAE}" srcOrd="4" destOrd="0" presId="urn:microsoft.com/office/officeart/2008/layout/HorizontalMultiLevelHierarchy"/>
    <dgm:cxn modelId="{B550E7C1-3382-43F7-A6E1-170DC1AB3490}" type="presParOf" srcId="{A467FD7E-E777-480B-A5C1-342C38BAAFAE}" destId="{C0414726-6AB1-4130-9DA4-8F963DC57319}" srcOrd="0" destOrd="0" presId="urn:microsoft.com/office/officeart/2008/layout/HorizontalMultiLevelHierarchy"/>
    <dgm:cxn modelId="{568E59AE-5022-42EC-BA49-15E18A7C1BFB}" type="presParOf" srcId="{13C5000E-2BBD-4D59-8901-233AC1E0BF44}" destId="{3246CFB6-6D93-4D08-8011-946DD39B8584}" srcOrd="5" destOrd="0" presId="urn:microsoft.com/office/officeart/2008/layout/HorizontalMultiLevelHierarchy"/>
    <dgm:cxn modelId="{B32F03E3-146E-4AAD-8278-2F980DB88618}" type="presParOf" srcId="{3246CFB6-6D93-4D08-8011-946DD39B8584}" destId="{D2BD90F8-5F8A-4E86-A038-6CFFF54C30EB}" srcOrd="0" destOrd="0" presId="urn:microsoft.com/office/officeart/2008/layout/HorizontalMultiLevelHierarchy"/>
    <dgm:cxn modelId="{1AF97DA6-BBB4-4B07-9714-8E51ADC55F87}" type="presParOf" srcId="{3246CFB6-6D93-4D08-8011-946DD39B8584}" destId="{995E3B48-1FCF-4265-9657-27256369CB2C}" srcOrd="1" destOrd="0" presId="urn:microsoft.com/office/officeart/2008/layout/HorizontalMultiLevelHierarchy"/>
    <dgm:cxn modelId="{1F2DB467-BA69-4547-B455-FD4718D38C6F}" type="presParOf" srcId="{13C5000E-2BBD-4D59-8901-233AC1E0BF44}" destId="{6E742198-DD25-4A0C-BF11-0A523CEADAC4}" srcOrd="6" destOrd="0" presId="urn:microsoft.com/office/officeart/2008/layout/HorizontalMultiLevelHierarchy"/>
    <dgm:cxn modelId="{833AABAA-5CAC-4BFC-82FE-DB5D78B72A12}" type="presParOf" srcId="{6E742198-DD25-4A0C-BF11-0A523CEADAC4}" destId="{41D798E2-80C3-4365-8FE4-9BB28F8E7168}" srcOrd="0" destOrd="0" presId="urn:microsoft.com/office/officeart/2008/layout/HorizontalMultiLevelHierarchy"/>
    <dgm:cxn modelId="{B45CE14E-B498-4915-B51D-AC5A325AFE47}" type="presParOf" srcId="{13C5000E-2BBD-4D59-8901-233AC1E0BF44}" destId="{5E9CE8B1-1734-4CB0-914E-D6E874E7B1EB}" srcOrd="7" destOrd="0" presId="urn:microsoft.com/office/officeart/2008/layout/HorizontalMultiLevelHierarchy"/>
    <dgm:cxn modelId="{0E981044-8E0E-41B3-8F0F-42CB2C8210F1}" type="presParOf" srcId="{5E9CE8B1-1734-4CB0-914E-D6E874E7B1EB}" destId="{AC5F67EC-5BF0-41AD-85A1-BE6C3FE3D740}" srcOrd="0" destOrd="0" presId="urn:microsoft.com/office/officeart/2008/layout/HorizontalMultiLevelHierarchy"/>
    <dgm:cxn modelId="{644C9CB7-6D91-4AC7-8914-B39A0ECB0A2F}" type="presParOf" srcId="{5E9CE8B1-1734-4CB0-914E-D6E874E7B1EB}" destId="{B81021E0-FC83-4D92-A62B-E9360EEF26BF}" srcOrd="1" destOrd="0" presId="urn:microsoft.com/office/officeart/2008/layout/HorizontalMultiLevelHierarchy"/>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92C8048-FF27-4859-BECC-690B2862336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fr-FR"/>
        </a:p>
      </dgm:t>
    </dgm:pt>
    <dgm:pt modelId="{7453F5CF-D78C-41FF-B4FD-399C6A1A91B8}">
      <dgm:prSet phldrT="[Texte]" custT="1"/>
      <dgm:spPr>
        <a:solidFill>
          <a:srgbClr val="0B6F6F"/>
        </a:solidFill>
      </dgm:spPr>
      <dgm:t>
        <a:bodyPr/>
        <a:lstStyle/>
        <a:p>
          <a:r>
            <a:rPr lang="fi-FI" sz="2400" dirty="0"/>
            <a:t>ASHA-ohjeet, Arvioinnin tulisi heijastaa yksilön kykyä tarkoituksellisesti sitoutua ympäristöönsä</a:t>
          </a:r>
          <a:endParaRPr lang="fr-FR" sz="2400" dirty="0"/>
        </a:p>
      </dgm:t>
    </dgm:pt>
    <dgm:pt modelId="{CE5E270F-8A66-473F-912C-1A091A4E92A9}" type="parTrans" cxnId="{1C248559-EF91-4722-9734-275ABE4FAE94}">
      <dgm:prSet/>
      <dgm:spPr/>
      <dgm:t>
        <a:bodyPr/>
        <a:lstStyle/>
        <a:p>
          <a:endParaRPr lang="fr-FR" sz="6600"/>
        </a:p>
      </dgm:t>
    </dgm:pt>
    <dgm:pt modelId="{75D61B3B-0BF0-4AFC-8020-5C894E844D59}" type="sibTrans" cxnId="{1C248559-EF91-4722-9734-275ABE4FAE94}">
      <dgm:prSet/>
      <dgm:spPr/>
      <dgm:t>
        <a:bodyPr/>
        <a:lstStyle/>
        <a:p>
          <a:endParaRPr lang="fr-FR" sz="6600"/>
        </a:p>
      </dgm:t>
    </dgm:pt>
    <dgm:pt modelId="{0B0C6FD2-944E-4CE4-9061-27496EEE16F6}">
      <dgm:prSet phldrT="[Texte]" custT="1"/>
      <dgm:spPr/>
      <dgm:t>
        <a:bodyPr/>
        <a:lstStyle/>
        <a:p>
          <a:r>
            <a:rPr lang="fr-FR" sz="2400" dirty="0"/>
            <a:t>määritellään tarkasti heidän viestintätaitonsa</a:t>
          </a:r>
        </a:p>
      </dgm:t>
    </dgm:pt>
    <dgm:pt modelId="{F9A110D5-DEC5-490F-AEC9-486D71934122}" type="parTrans" cxnId="{F5C61DEC-1A35-4A62-943C-8138732D6F20}">
      <dgm:prSet/>
      <dgm:spPr/>
      <dgm:t>
        <a:bodyPr/>
        <a:lstStyle/>
        <a:p>
          <a:endParaRPr lang="fr-FR" sz="6600"/>
        </a:p>
      </dgm:t>
    </dgm:pt>
    <dgm:pt modelId="{944013EB-9386-4EFA-BE69-07C27BB32473}" type="sibTrans" cxnId="{F5C61DEC-1A35-4A62-943C-8138732D6F20}">
      <dgm:prSet/>
      <dgm:spPr/>
      <dgm:t>
        <a:bodyPr/>
        <a:lstStyle/>
        <a:p>
          <a:endParaRPr lang="fr-FR" sz="6600"/>
        </a:p>
      </dgm:t>
    </dgm:pt>
    <dgm:pt modelId="{4D541F1A-1A02-46B2-B132-4153A8268A84}">
      <dgm:prSet phldrT="[Texte]" custT="1"/>
      <dgm:spPr/>
      <dgm:t>
        <a:bodyPr/>
        <a:lstStyle/>
        <a:p>
          <a:r>
            <a:rPr lang="fi-FI" sz="2400" dirty="0"/>
            <a:t>Eri ympäristöissä (koulutus-, vapaa-aika-, asuin-, toimintaympäristöt</a:t>
          </a:r>
          <a:r>
            <a:rPr lang="fr-FR" sz="2400" dirty="0"/>
            <a:t>)</a:t>
          </a:r>
        </a:p>
      </dgm:t>
    </dgm:pt>
    <dgm:pt modelId="{BA214891-5FC4-4EC7-96EC-9201552CE3E4}" type="parTrans" cxnId="{C029AF13-7681-40A6-8AAC-0A6CEFFCDD35}">
      <dgm:prSet/>
      <dgm:spPr/>
      <dgm:t>
        <a:bodyPr/>
        <a:lstStyle/>
        <a:p>
          <a:endParaRPr lang="fr-FR" sz="6600"/>
        </a:p>
      </dgm:t>
    </dgm:pt>
    <dgm:pt modelId="{2B72CC25-7ADC-40FD-B191-403214405DDA}" type="sibTrans" cxnId="{C029AF13-7681-40A6-8AAC-0A6CEFFCDD35}">
      <dgm:prSet/>
      <dgm:spPr/>
      <dgm:t>
        <a:bodyPr/>
        <a:lstStyle/>
        <a:p>
          <a:endParaRPr lang="fr-FR" sz="6600"/>
        </a:p>
      </dgm:t>
    </dgm:pt>
    <dgm:pt modelId="{A3EF8A2E-336B-42E9-8193-4CCB64E0E842}">
      <dgm:prSet phldrT="[Texte]" custT="1"/>
      <dgm:spPr/>
      <dgm:t>
        <a:bodyPr/>
        <a:lstStyle/>
        <a:p>
          <a:r>
            <a:rPr lang="fi-FI" sz="2400" dirty="0"/>
            <a:t>Arvioi kehitysvammaiset ja heidän ympäristönsä</a:t>
          </a:r>
          <a:endParaRPr lang="fr-FR" sz="2400" dirty="0"/>
        </a:p>
      </dgm:t>
    </dgm:pt>
    <dgm:pt modelId="{3F1676E0-6C48-4003-9881-91705C053139}" type="parTrans" cxnId="{82856771-457F-403D-B78E-0C9205A1F253}">
      <dgm:prSet/>
      <dgm:spPr/>
      <dgm:t>
        <a:bodyPr/>
        <a:lstStyle/>
        <a:p>
          <a:endParaRPr lang="fr-FR" sz="6600"/>
        </a:p>
      </dgm:t>
    </dgm:pt>
    <dgm:pt modelId="{6264CF8D-0D59-4ECF-9656-B3313D2618E9}" type="sibTrans" cxnId="{82856771-457F-403D-B78E-0C9205A1F253}">
      <dgm:prSet/>
      <dgm:spPr/>
      <dgm:t>
        <a:bodyPr/>
        <a:lstStyle/>
        <a:p>
          <a:endParaRPr lang="fr-FR" sz="6600"/>
        </a:p>
      </dgm:t>
    </dgm:pt>
    <dgm:pt modelId="{350989E1-00BF-4E2D-A45A-CAB67D20B939}">
      <dgm:prSet phldrT="[Texte]" custT="1"/>
      <dgm:spPr/>
      <dgm:t>
        <a:bodyPr/>
        <a:lstStyle/>
        <a:p>
          <a:r>
            <a:rPr lang="fi-FI" sz="2400" dirty="0"/>
            <a:t>Ilmoita, missä määrin ympäristö mahdollistaa tehokkaan viestinnän</a:t>
          </a:r>
          <a:endParaRPr lang="fr-FR" sz="2400" dirty="0"/>
        </a:p>
      </dgm:t>
    </dgm:pt>
    <dgm:pt modelId="{67B4F053-ABD7-4111-A624-547AD021D09F}" type="parTrans" cxnId="{D9D8011E-5117-422D-8DBC-94A0198361D7}">
      <dgm:prSet/>
      <dgm:spPr/>
      <dgm:t>
        <a:bodyPr/>
        <a:lstStyle/>
        <a:p>
          <a:endParaRPr lang="fr-FR"/>
        </a:p>
      </dgm:t>
    </dgm:pt>
    <dgm:pt modelId="{62291CB6-8D0F-4721-88CC-D65ED8627E64}" type="sibTrans" cxnId="{D9D8011E-5117-422D-8DBC-94A0198361D7}">
      <dgm:prSet/>
      <dgm:spPr/>
      <dgm:t>
        <a:bodyPr/>
        <a:lstStyle/>
        <a:p>
          <a:endParaRPr lang="fr-FR"/>
        </a:p>
      </dgm:t>
    </dgm:pt>
    <dgm:pt modelId="{00AFFDA4-2BA4-4516-8CDD-DEC6F74AE9FE}">
      <dgm:prSet phldrT="[Texte]" custT="1"/>
      <dgm:spPr/>
      <dgm:t>
        <a:bodyPr/>
        <a:lstStyle/>
        <a:p>
          <a:r>
            <a:rPr lang="fi-FI" sz="2400" dirty="0"/>
            <a:t>Inhimilliset, taloudelliset ja aineelliset resurssit: hallinnon ja johtamisen rooli</a:t>
          </a:r>
          <a:endParaRPr lang="fr-FR" sz="2400" dirty="0"/>
        </a:p>
      </dgm:t>
    </dgm:pt>
    <dgm:pt modelId="{567A2D9C-90E0-47D1-A8CF-A57BBEE2F33C}" type="parTrans" cxnId="{8B4E0B42-06C6-4826-AB0A-EAEE3E31E3F3}">
      <dgm:prSet/>
      <dgm:spPr/>
      <dgm:t>
        <a:bodyPr/>
        <a:lstStyle/>
        <a:p>
          <a:endParaRPr lang="fr-FR"/>
        </a:p>
      </dgm:t>
    </dgm:pt>
    <dgm:pt modelId="{F7FB3F3D-64F5-4CC3-AAA4-5DF71334800F}" type="sibTrans" cxnId="{8B4E0B42-06C6-4826-AB0A-EAEE3E31E3F3}">
      <dgm:prSet/>
      <dgm:spPr/>
      <dgm:t>
        <a:bodyPr/>
        <a:lstStyle/>
        <a:p>
          <a:endParaRPr lang="fr-FR"/>
        </a:p>
      </dgm:t>
    </dgm:pt>
    <dgm:pt modelId="{EF342DB2-C852-4D63-96BA-452DBA9789FC}" type="pres">
      <dgm:prSet presAssocID="{492C8048-FF27-4859-BECC-690B2862336D}" presName="linear" presStyleCnt="0">
        <dgm:presLayoutVars>
          <dgm:animLvl val="lvl"/>
          <dgm:resizeHandles val="exact"/>
        </dgm:presLayoutVars>
      </dgm:prSet>
      <dgm:spPr/>
    </dgm:pt>
    <dgm:pt modelId="{233C5E7C-DA80-4A6A-B4E3-8A90B059713B}" type="pres">
      <dgm:prSet presAssocID="{7453F5CF-D78C-41FF-B4FD-399C6A1A91B8}" presName="parentText" presStyleLbl="node1" presStyleIdx="0" presStyleCnt="2" custScaleY="96636">
        <dgm:presLayoutVars>
          <dgm:chMax val="0"/>
          <dgm:bulletEnabled val="1"/>
        </dgm:presLayoutVars>
      </dgm:prSet>
      <dgm:spPr/>
    </dgm:pt>
    <dgm:pt modelId="{5EBA7342-F6BC-4EDD-83B7-99CA763D8EC8}" type="pres">
      <dgm:prSet presAssocID="{7453F5CF-D78C-41FF-B4FD-399C6A1A91B8}" presName="childText" presStyleLbl="revTx" presStyleIdx="0" presStyleCnt="1">
        <dgm:presLayoutVars>
          <dgm:bulletEnabled val="1"/>
        </dgm:presLayoutVars>
      </dgm:prSet>
      <dgm:spPr/>
    </dgm:pt>
    <dgm:pt modelId="{2469D8EA-FDCB-47E2-BD50-05819DDED3C2}" type="pres">
      <dgm:prSet presAssocID="{00AFFDA4-2BA4-4516-8CDD-DEC6F74AE9FE}" presName="parentText" presStyleLbl="node1" presStyleIdx="1" presStyleCnt="2">
        <dgm:presLayoutVars>
          <dgm:chMax val="0"/>
          <dgm:bulletEnabled val="1"/>
        </dgm:presLayoutVars>
      </dgm:prSet>
      <dgm:spPr/>
    </dgm:pt>
  </dgm:ptLst>
  <dgm:cxnLst>
    <dgm:cxn modelId="{18AAE112-2AC1-4087-9995-F9D2F05A458C}" type="presOf" srcId="{350989E1-00BF-4E2D-A45A-CAB67D20B939}" destId="{5EBA7342-F6BC-4EDD-83B7-99CA763D8EC8}" srcOrd="0" destOrd="3" presId="urn:microsoft.com/office/officeart/2005/8/layout/vList2"/>
    <dgm:cxn modelId="{C029AF13-7681-40A6-8AAC-0A6CEFFCDD35}" srcId="{0B0C6FD2-944E-4CE4-9061-27496EEE16F6}" destId="{4D541F1A-1A02-46B2-B132-4153A8268A84}" srcOrd="0" destOrd="0" parTransId="{BA214891-5FC4-4EC7-96EC-9201552CE3E4}" sibTransId="{2B72CC25-7ADC-40FD-B191-403214405DDA}"/>
    <dgm:cxn modelId="{D9D8011E-5117-422D-8DBC-94A0198361D7}" srcId="{A3EF8A2E-336B-42E9-8193-4CCB64E0E842}" destId="{350989E1-00BF-4E2D-A45A-CAB67D20B939}" srcOrd="0" destOrd="0" parTransId="{67B4F053-ABD7-4111-A624-547AD021D09F}" sibTransId="{62291CB6-8D0F-4721-88CC-D65ED8627E64}"/>
    <dgm:cxn modelId="{9B672833-0D24-49CB-ABB6-6A60DC37EFF8}" type="presOf" srcId="{7453F5CF-D78C-41FF-B4FD-399C6A1A91B8}" destId="{233C5E7C-DA80-4A6A-B4E3-8A90B059713B}" srcOrd="0" destOrd="0" presId="urn:microsoft.com/office/officeart/2005/8/layout/vList2"/>
    <dgm:cxn modelId="{22247137-AECC-4879-BC79-ABD2D49A9691}" type="presOf" srcId="{492C8048-FF27-4859-BECC-690B2862336D}" destId="{EF342DB2-C852-4D63-96BA-452DBA9789FC}" srcOrd="0" destOrd="0" presId="urn:microsoft.com/office/officeart/2005/8/layout/vList2"/>
    <dgm:cxn modelId="{91AEC861-F43E-4127-88A4-EC80B1D14450}" type="presOf" srcId="{00AFFDA4-2BA4-4516-8CDD-DEC6F74AE9FE}" destId="{2469D8EA-FDCB-47E2-BD50-05819DDED3C2}" srcOrd="0" destOrd="0" presId="urn:microsoft.com/office/officeart/2005/8/layout/vList2"/>
    <dgm:cxn modelId="{8B4E0B42-06C6-4826-AB0A-EAEE3E31E3F3}" srcId="{492C8048-FF27-4859-BECC-690B2862336D}" destId="{00AFFDA4-2BA4-4516-8CDD-DEC6F74AE9FE}" srcOrd="1" destOrd="0" parTransId="{567A2D9C-90E0-47D1-A8CF-A57BBEE2F33C}" sibTransId="{F7FB3F3D-64F5-4CC3-AAA4-5DF71334800F}"/>
    <dgm:cxn modelId="{82856771-457F-403D-B78E-0C9205A1F253}" srcId="{7453F5CF-D78C-41FF-B4FD-399C6A1A91B8}" destId="{A3EF8A2E-336B-42E9-8193-4CCB64E0E842}" srcOrd="1" destOrd="0" parTransId="{3F1676E0-6C48-4003-9881-91705C053139}" sibTransId="{6264CF8D-0D59-4ECF-9656-B3313D2618E9}"/>
    <dgm:cxn modelId="{1C248559-EF91-4722-9734-275ABE4FAE94}" srcId="{492C8048-FF27-4859-BECC-690B2862336D}" destId="{7453F5CF-D78C-41FF-B4FD-399C6A1A91B8}" srcOrd="0" destOrd="0" parTransId="{CE5E270F-8A66-473F-912C-1A091A4E92A9}" sibTransId="{75D61B3B-0BF0-4AFC-8020-5C894E844D59}"/>
    <dgm:cxn modelId="{A2A262AE-1781-4A0E-A912-7FBE8F8309F7}" type="presOf" srcId="{0B0C6FD2-944E-4CE4-9061-27496EEE16F6}" destId="{5EBA7342-F6BC-4EDD-83B7-99CA763D8EC8}" srcOrd="0" destOrd="0" presId="urn:microsoft.com/office/officeart/2005/8/layout/vList2"/>
    <dgm:cxn modelId="{25AC36DE-B6F0-4144-A9FD-902F68657965}" type="presOf" srcId="{4D541F1A-1A02-46B2-B132-4153A8268A84}" destId="{5EBA7342-F6BC-4EDD-83B7-99CA763D8EC8}" srcOrd="0" destOrd="1" presId="urn:microsoft.com/office/officeart/2005/8/layout/vList2"/>
    <dgm:cxn modelId="{C7B17FE0-A67F-4C5F-B2E8-3D439C39D5A7}" type="presOf" srcId="{A3EF8A2E-336B-42E9-8193-4CCB64E0E842}" destId="{5EBA7342-F6BC-4EDD-83B7-99CA763D8EC8}" srcOrd="0" destOrd="2" presId="urn:microsoft.com/office/officeart/2005/8/layout/vList2"/>
    <dgm:cxn modelId="{F5C61DEC-1A35-4A62-943C-8138732D6F20}" srcId="{7453F5CF-D78C-41FF-B4FD-399C6A1A91B8}" destId="{0B0C6FD2-944E-4CE4-9061-27496EEE16F6}" srcOrd="0" destOrd="0" parTransId="{F9A110D5-DEC5-490F-AEC9-486D71934122}" sibTransId="{944013EB-9386-4EFA-BE69-07C27BB32473}"/>
    <dgm:cxn modelId="{69CB3AA0-96D1-438B-B9E1-AE1276F84860}" type="presParOf" srcId="{EF342DB2-C852-4D63-96BA-452DBA9789FC}" destId="{233C5E7C-DA80-4A6A-B4E3-8A90B059713B}" srcOrd="0" destOrd="0" presId="urn:microsoft.com/office/officeart/2005/8/layout/vList2"/>
    <dgm:cxn modelId="{BDCEF861-E62C-4DF3-953D-41058994E0C0}" type="presParOf" srcId="{EF342DB2-C852-4D63-96BA-452DBA9789FC}" destId="{5EBA7342-F6BC-4EDD-83B7-99CA763D8EC8}" srcOrd="1" destOrd="0" presId="urn:microsoft.com/office/officeart/2005/8/layout/vList2"/>
    <dgm:cxn modelId="{7F99C558-D63C-466F-B78D-D76732F57EEC}" type="presParOf" srcId="{EF342DB2-C852-4D63-96BA-452DBA9789FC}" destId="{2469D8EA-FDCB-47E2-BD50-05819DDED3C2}" srcOrd="2"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742198-DD25-4A0C-BF11-0A523CEADAC4}">
      <dsp:nvSpPr>
        <dsp:cNvPr id="0" name=""/>
        <dsp:cNvSpPr/>
      </dsp:nvSpPr>
      <dsp:spPr>
        <a:xfrm>
          <a:off x="1578638" y="1746034"/>
          <a:ext cx="434401" cy="1241620"/>
        </a:xfrm>
        <a:custGeom>
          <a:avLst/>
          <a:gdLst/>
          <a:ahLst/>
          <a:cxnLst/>
          <a:rect l="0" t="0" r="0" b="0"/>
          <a:pathLst>
            <a:path>
              <a:moveTo>
                <a:pt x="0" y="0"/>
              </a:moveTo>
              <a:lnTo>
                <a:pt x="217200" y="0"/>
              </a:lnTo>
              <a:lnTo>
                <a:pt x="217200" y="1241620"/>
              </a:lnTo>
              <a:lnTo>
                <a:pt x="434401" y="124162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1762954" y="2333958"/>
        <a:ext cx="65770" cy="65770"/>
      </dsp:txXfrm>
    </dsp:sp>
    <dsp:sp modelId="{A467FD7E-E777-480B-A5C1-342C38BAAFAE}">
      <dsp:nvSpPr>
        <dsp:cNvPr id="0" name=""/>
        <dsp:cNvSpPr/>
      </dsp:nvSpPr>
      <dsp:spPr>
        <a:xfrm>
          <a:off x="1578638" y="1746034"/>
          <a:ext cx="434401" cy="413873"/>
        </a:xfrm>
        <a:custGeom>
          <a:avLst/>
          <a:gdLst/>
          <a:ahLst/>
          <a:cxnLst/>
          <a:rect l="0" t="0" r="0" b="0"/>
          <a:pathLst>
            <a:path>
              <a:moveTo>
                <a:pt x="0" y="0"/>
              </a:moveTo>
              <a:lnTo>
                <a:pt x="217200" y="0"/>
              </a:lnTo>
              <a:lnTo>
                <a:pt x="217200" y="413873"/>
              </a:lnTo>
              <a:lnTo>
                <a:pt x="434401" y="41387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1780839" y="1937970"/>
        <a:ext cx="29999" cy="29999"/>
      </dsp:txXfrm>
    </dsp:sp>
    <dsp:sp modelId="{4CF9EF31-3605-44CB-A416-96676048886E}">
      <dsp:nvSpPr>
        <dsp:cNvPr id="0" name=""/>
        <dsp:cNvSpPr/>
      </dsp:nvSpPr>
      <dsp:spPr>
        <a:xfrm>
          <a:off x="1578638" y="1332160"/>
          <a:ext cx="434401" cy="413873"/>
        </a:xfrm>
        <a:custGeom>
          <a:avLst/>
          <a:gdLst/>
          <a:ahLst/>
          <a:cxnLst/>
          <a:rect l="0" t="0" r="0" b="0"/>
          <a:pathLst>
            <a:path>
              <a:moveTo>
                <a:pt x="0" y="413873"/>
              </a:moveTo>
              <a:lnTo>
                <a:pt x="217200" y="413873"/>
              </a:lnTo>
              <a:lnTo>
                <a:pt x="217200" y="0"/>
              </a:lnTo>
              <a:lnTo>
                <a:pt x="434401" y="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1780839" y="1524097"/>
        <a:ext cx="29999" cy="29999"/>
      </dsp:txXfrm>
    </dsp:sp>
    <dsp:sp modelId="{507F5AC5-1349-4655-B8CD-38C443B95A03}">
      <dsp:nvSpPr>
        <dsp:cNvPr id="0" name=""/>
        <dsp:cNvSpPr/>
      </dsp:nvSpPr>
      <dsp:spPr>
        <a:xfrm>
          <a:off x="1578638" y="504413"/>
          <a:ext cx="434401" cy="1241620"/>
        </a:xfrm>
        <a:custGeom>
          <a:avLst/>
          <a:gdLst/>
          <a:ahLst/>
          <a:cxnLst/>
          <a:rect l="0" t="0" r="0" b="0"/>
          <a:pathLst>
            <a:path>
              <a:moveTo>
                <a:pt x="0" y="1241620"/>
              </a:moveTo>
              <a:lnTo>
                <a:pt x="217200" y="1241620"/>
              </a:lnTo>
              <a:lnTo>
                <a:pt x="217200" y="0"/>
              </a:lnTo>
              <a:lnTo>
                <a:pt x="434401" y="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1762954" y="1092338"/>
        <a:ext cx="65770" cy="65770"/>
      </dsp:txXfrm>
    </dsp:sp>
    <dsp:sp modelId="{00181418-EAFB-487E-A100-2B2FD94941CA}">
      <dsp:nvSpPr>
        <dsp:cNvPr id="0" name=""/>
        <dsp:cNvSpPr/>
      </dsp:nvSpPr>
      <dsp:spPr>
        <a:xfrm rot="16200000">
          <a:off x="-495085" y="1414935"/>
          <a:ext cx="3485250"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fr-FR" sz="1800" kern="1200" dirty="0"/>
            <a:t>Yksilöllinen tukisuunnitelma</a:t>
          </a:r>
        </a:p>
      </dsp:txBody>
      <dsp:txXfrm>
        <a:off x="-495085" y="1414935"/>
        <a:ext cx="3485250" cy="662197"/>
      </dsp:txXfrm>
    </dsp:sp>
    <dsp:sp modelId="{333193E2-F755-4706-9F3F-21169C5B734C}">
      <dsp:nvSpPr>
        <dsp:cNvPr id="0" name=""/>
        <dsp:cNvSpPr/>
      </dsp:nvSpPr>
      <dsp:spPr>
        <a:xfrm>
          <a:off x="2013040" y="173314"/>
          <a:ext cx="8217489"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44000" rIns="72000" bIns="180000" numCol="1" spcCol="1270" anchor="ctr" anchorCtr="0">
          <a:noAutofit/>
        </a:bodyPr>
        <a:lstStyle/>
        <a:p>
          <a:pPr marL="0" lvl="0" indent="0" algn="l" defTabSz="800100">
            <a:lnSpc>
              <a:spcPct val="90000"/>
            </a:lnSpc>
            <a:spcBef>
              <a:spcPct val="0"/>
            </a:spcBef>
            <a:spcAft>
              <a:spcPct val="35000"/>
            </a:spcAft>
            <a:buNone/>
          </a:pPr>
          <a:r>
            <a:rPr lang="fi-FI" sz="1800" kern="1200" dirty="0"/>
            <a:t>Räätälöity suunnitelma, joka on suunniteltu vastaamaan tietyn henkilön ainutlaatuisia tarpeita ja tavoitteita</a:t>
          </a:r>
          <a:endParaRPr lang="fr-FR" sz="1800" kern="1200" dirty="0"/>
        </a:p>
      </dsp:txBody>
      <dsp:txXfrm>
        <a:off x="2013040" y="173314"/>
        <a:ext cx="8217489" cy="662197"/>
      </dsp:txXfrm>
    </dsp:sp>
    <dsp:sp modelId="{FEC0048A-B414-4C95-B290-9400B1DFAEA6}">
      <dsp:nvSpPr>
        <dsp:cNvPr id="0" name=""/>
        <dsp:cNvSpPr/>
      </dsp:nvSpPr>
      <dsp:spPr>
        <a:xfrm>
          <a:off x="2013040" y="1001061"/>
          <a:ext cx="8217489"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44000" rIns="72000" bIns="11430" numCol="1" spcCol="1270" anchor="ctr" anchorCtr="0">
          <a:noAutofit/>
        </a:bodyPr>
        <a:lstStyle/>
        <a:p>
          <a:pPr marL="0" lvl="0" indent="0" algn="l" defTabSz="800100">
            <a:lnSpc>
              <a:spcPct val="90000"/>
            </a:lnSpc>
            <a:spcBef>
              <a:spcPct val="0"/>
            </a:spcBef>
            <a:spcAft>
              <a:spcPct val="35000"/>
            </a:spcAft>
            <a:buNone/>
          </a:pPr>
          <a:r>
            <a:rPr lang="fi-FI" sz="1800" kern="1200" dirty="0"/>
            <a:t>Harkitse yksilön vahvuuksia, heikkouksia, kiinnostuksen kohteita, oppimistyylejä</a:t>
          </a:r>
          <a:endParaRPr lang="fr-FR" sz="1800" kern="1200" dirty="0"/>
        </a:p>
      </dsp:txBody>
      <dsp:txXfrm>
        <a:off x="2013040" y="1001061"/>
        <a:ext cx="8217489" cy="662197"/>
      </dsp:txXfrm>
    </dsp:sp>
    <dsp:sp modelId="{D2BD90F8-5F8A-4E86-A038-6CFFF54C30EB}">
      <dsp:nvSpPr>
        <dsp:cNvPr id="0" name=""/>
        <dsp:cNvSpPr/>
      </dsp:nvSpPr>
      <dsp:spPr>
        <a:xfrm>
          <a:off x="2013040" y="1828808"/>
          <a:ext cx="8198788"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44000" rIns="72000" bIns="72000" numCol="1" spcCol="1270" anchor="ctr" anchorCtr="0">
          <a:noAutofit/>
        </a:bodyPr>
        <a:lstStyle/>
        <a:p>
          <a:pPr marL="0" lvl="0" indent="0" algn="l" defTabSz="800100">
            <a:lnSpc>
              <a:spcPct val="90000"/>
            </a:lnSpc>
            <a:spcBef>
              <a:spcPct val="0"/>
            </a:spcBef>
            <a:spcAft>
              <a:spcPct val="35000"/>
            </a:spcAft>
            <a:buNone/>
          </a:pPr>
          <a:r>
            <a:rPr lang="fr-FR" sz="1800" kern="1200" dirty="0"/>
            <a:t>Etenemissuunnitelma niiden edistymiselle</a:t>
          </a:r>
        </a:p>
      </dsp:txBody>
      <dsp:txXfrm>
        <a:off x="2013040" y="1828808"/>
        <a:ext cx="8198788" cy="662197"/>
      </dsp:txXfrm>
    </dsp:sp>
    <dsp:sp modelId="{AC5F67EC-5BF0-41AD-85A1-BE6C3FE3D740}">
      <dsp:nvSpPr>
        <dsp:cNvPr id="0" name=""/>
        <dsp:cNvSpPr/>
      </dsp:nvSpPr>
      <dsp:spPr>
        <a:xfrm>
          <a:off x="2013040" y="2656555"/>
          <a:ext cx="8188449" cy="662197"/>
        </a:xfrm>
        <a:prstGeom prst="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00" tIns="11430" rIns="11430" bIns="11430" numCol="1" spcCol="1270" anchor="ctr" anchorCtr="0">
          <a:noAutofit/>
        </a:bodyPr>
        <a:lstStyle/>
        <a:p>
          <a:pPr marL="0" lvl="0" indent="0" algn="l" defTabSz="800100">
            <a:lnSpc>
              <a:spcPct val="90000"/>
            </a:lnSpc>
            <a:spcBef>
              <a:spcPct val="0"/>
            </a:spcBef>
            <a:spcAft>
              <a:spcPct val="35000"/>
            </a:spcAft>
            <a:buNone/>
          </a:pPr>
          <a:r>
            <a:rPr lang="fi-FI" sz="1800" kern="1200" dirty="0"/>
            <a:t>Tulee määritellä ja jakaa kohdehenkilön ja hänen perheensä kanssa</a:t>
          </a:r>
          <a:endParaRPr lang="fr-FR" sz="1800" kern="1200" dirty="0"/>
        </a:p>
      </dsp:txBody>
      <dsp:txXfrm>
        <a:off x="2013040" y="2656555"/>
        <a:ext cx="8188449" cy="6621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3C5E7C-DA80-4A6A-B4E3-8A90B059713B}">
      <dsp:nvSpPr>
        <dsp:cNvPr id="0" name=""/>
        <dsp:cNvSpPr/>
      </dsp:nvSpPr>
      <dsp:spPr>
        <a:xfrm>
          <a:off x="0" y="407630"/>
          <a:ext cx="11262717" cy="1175866"/>
        </a:xfrm>
        <a:prstGeom prst="roundRect">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fi-FI" sz="2400" kern="1200" dirty="0"/>
            <a:t>ASHA-ohjeet, Arvioinnin tulisi heijastaa yksilön kykyä tarkoituksellisesti sitoutua ympäristöönsä</a:t>
          </a:r>
          <a:endParaRPr lang="fr-FR" sz="2400" kern="1200" dirty="0"/>
        </a:p>
      </dsp:txBody>
      <dsp:txXfrm>
        <a:off x="57401" y="465031"/>
        <a:ext cx="11147915" cy="1061064"/>
      </dsp:txXfrm>
    </dsp:sp>
    <dsp:sp modelId="{5EBA7342-F6BC-4EDD-83B7-99CA763D8EC8}">
      <dsp:nvSpPr>
        <dsp:cNvPr id="0" name=""/>
        <dsp:cNvSpPr/>
      </dsp:nvSpPr>
      <dsp:spPr>
        <a:xfrm>
          <a:off x="0" y="1583496"/>
          <a:ext cx="11262717" cy="15473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7591"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fr-FR" sz="2400" kern="1200" dirty="0"/>
            <a:t>määritellään tarkasti heidän viestintätaitonsa</a:t>
          </a:r>
        </a:p>
        <a:p>
          <a:pPr marL="457200" lvl="2" indent="-228600" algn="l" defTabSz="1066800">
            <a:lnSpc>
              <a:spcPct val="90000"/>
            </a:lnSpc>
            <a:spcBef>
              <a:spcPct val="0"/>
            </a:spcBef>
            <a:spcAft>
              <a:spcPct val="20000"/>
            </a:spcAft>
            <a:buChar char="•"/>
          </a:pPr>
          <a:r>
            <a:rPr lang="fi-FI" sz="2400" kern="1200" dirty="0"/>
            <a:t>Eri ympäristöissä (koulutus-, vapaa-aika-, asuin-, toimintaympäristöt</a:t>
          </a:r>
          <a:r>
            <a:rPr lang="fr-FR" sz="2400" kern="1200" dirty="0"/>
            <a:t>)</a:t>
          </a:r>
        </a:p>
        <a:p>
          <a:pPr marL="228600" lvl="1" indent="-228600" algn="l" defTabSz="1066800">
            <a:lnSpc>
              <a:spcPct val="90000"/>
            </a:lnSpc>
            <a:spcBef>
              <a:spcPct val="0"/>
            </a:spcBef>
            <a:spcAft>
              <a:spcPct val="20000"/>
            </a:spcAft>
            <a:buChar char="•"/>
          </a:pPr>
          <a:r>
            <a:rPr lang="fi-FI" sz="2400" kern="1200" dirty="0"/>
            <a:t>Arvioi kehitysvammaiset ja heidän ympäristönsä</a:t>
          </a:r>
          <a:endParaRPr lang="fr-FR" sz="2400" kern="1200" dirty="0"/>
        </a:p>
        <a:p>
          <a:pPr marL="457200" lvl="2" indent="-228600" algn="l" defTabSz="1066800">
            <a:lnSpc>
              <a:spcPct val="90000"/>
            </a:lnSpc>
            <a:spcBef>
              <a:spcPct val="0"/>
            </a:spcBef>
            <a:spcAft>
              <a:spcPct val="20000"/>
            </a:spcAft>
            <a:buChar char="•"/>
          </a:pPr>
          <a:r>
            <a:rPr lang="fi-FI" sz="2400" kern="1200" dirty="0"/>
            <a:t>Ilmoita, missä määrin ympäristö mahdollistaa tehokkaan viestinnän</a:t>
          </a:r>
          <a:endParaRPr lang="fr-FR" sz="2400" kern="1200" dirty="0"/>
        </a:p>
      </dsp:txBody>
      <dsp:txXfrm>
        <a:off x="0" y="1583496"/>
        <a:ext cx="11262717" cy="1547324"/>
      </dsp:txXfrm>
    </dsp:sp>
    <dsp:sp modelId="{2469D8EA-FDCB-47E2-BD50-05819DDED3C2}">
      <dsp:nvSpPr>
        <dsp:cNvPr id="0" name=""/>
        <dsp:cNvSpPr/>
      </dsp:nvSpPr>
      <dsp:spPr>
        <a:xfrm>
          <a:off x="0" y="3130821"/>
          <a:ext cx="11262717" cy="1216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fi-FI" sz="2400" kern="1200" dirty="0"/>
            <a:t>Inhimilliset, taloudelliset ja aineelliset resurssit: hallinnon ja johtamisen rooli</a:t>
          </a:r>
          <a:endParaRPr lang="fr-FR" sz="2400" kern="1200" dirty="0"/>
        </a:p>
      </dsp:txBody>
      <dsp:txXfrm>
        <a:off x="59399" y="3190220"/>
        <a:ext cx="11143919" cy="1098002"/>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fi-FI" sz="1100" b="0" i="0" u="none" strike="noStrike" cap="none" dirty="0">
                <a:solidFill>
                  <a:srgbClr val="000000"/>
                </a:solidFill>
                <a:effectLst/>
                <a:latin typeface="Arial"/>
                <a:ea typeface="Arial"/>
                <a:cs typeface="Arial"/>
                <a:sym typeface="Arial"/>
              </a:rPr>
              <a:t>Yksilöllinen tukiprojekti/-suunnitelma 
Yksilöllinen tukiprojekti / -suunnitelma on räätälöity suunnitelma, joka on suunniteltu vastaamaan tietyn henkilön ainutlaatuisia tarpeita ja tavoitteita. Se ottaa huomioon yksilön vahvuudet, heikkoudet, kiinnostuksen kohteet ja oppimistyylin ja tarjoaa etenemissuunnitelman heidän edistymiselleen. Yksilöllistä suunnitelmaa tai projektia käytetään yleisesti kouluissa, korkeakouluissa ja muissa koulutusympäristöissä tukemaan opiskelijoita, jotka tarvitsevat henkilökohtaista huomiota tai joilla on erityisiä oppimishaasteita. Niitä käyttävät myös kliinisissä yhteyksissä esimerkiksi psykologit, neuropsykologit tai puhe- ja kieliterapeutit. 
Suunnitelma/projekti tulisi jakaa tai jopa määritellä paremmin kohdehenkilölle ja hänen perheelleen.  
Tässä on joitain keskeisiä elementtejä, jotka yleensä sisältyvät yksilölliseen suunnitelmaan: 
Arviointi: Yksilöllinen suunnitelma alkaa nykyisten kykyjen arvioinnilla. Tämä voi sisältää testejä, haastatteluja, havaintoja tai opettajien, vanhempien tai asiantuntijoiden arviointeja. Näiden vaiheiden avulla voidaan tunnistaa henkilön vahvuudet ja heikkoudet sekä tunnistaa henkilön tarpeet.</a:t>
            </a:r>
          </a:p>
          <a:p>
            <a:pPr marL="158750" indent="0" rtl="0" fontAlgn="base">
              <a:buNone/>
            </a:pPr>
            <a:r>
              <a:rPr lang="fi-FI" sz="1100" b="0" i="0" u="none" strike="noStrike" cap="none" dirty="0">
                <a:solidFill>
                  <a:srgbClr val="000000"/>
                </a:solidFill>
                <a:effectLst/>
                <a:latin typeface="Arial"/>
                <a:ea typeface="Arial"/>
                <a:cs typeface="Arial"/>
                <a:sym typeface="Arial"/>
              </a:rPr>
              <a:t>Tavoitteet ja tavoitteet: Arvioinnin perusteella henkilölle asetetaan erityiset tavoitteet ja tavoitteet. Nämä tavoitteet jaetaan usein pienempiin, saavutettavissa oleviin vaiheisiin edistymisen seuraamiseksi. 
Yksilöllinen opetus koulutusympäristöissä: Yksilöllisessä suunnitelmassa hahmotellaan opetusstrategiat ja resurssit, joita käytetään oppijan edistymisen tukemiseen. Tämä voi sisältää muutoksia opetussuunnitelmaan, erikoismateriaaleja, avustavaa teknologiaa tai opettajien tai asiantuntijoiden lisätukea. Samoin strategioita ja resursseja käytetään henkilön tukemiseen kliinisissä tilanteissa.  
Mukautukset ja muutokset: Jos henkilöllä on erityisiä haasteita tai vammoja, suunnitelma voi sisältää mukautuksia ja muutoksia sen varmistamiseksi, että heidän tarpeensa täytetään. Tämä voi sisältää muutoksia oppimisympäristöön, opetusmenetelmiin tai arviointimenetelmiin. 
Aikataulut ja edistymisen seuranta: Suunnitelmassa vahvistetaan aikataulut asetettujen tavoitteiden saavuttamiselle ja se sisältää menetelmiä edistymisen seuraamiseksi. Tähän voi sisältyä säännöllisiä arviointeja, sisäänkirjautumisia tai edistymisraportteja oppijan kehityksen seuraamiseksi.</a:t>
            </a:r>
          </a:p>
          <a:p>
            <a:pPr marL="158750" indent="0" rtl="0" fontAlgn="base">
              <a:buNone/>
            </a:pPr>
            <a:r>
              <a:rPr lang="fi-FI" sz="1100" b="0" i="0" u="none" strike="noStrike" cap="none" dirty="0">
                <a:solidFill>
                  <a:srgbClr val="000000"/>
                </a:solidFill>
                <a:effectLst/>
                <a:latin typeface="Arial"/>
                <a:ea typeface="Arial"/>
                <a:cs typeface="Arial"/>
                <a:sym typeface="Arial"/>
              </a:rPr>
              <a:t>Tukipalvelut: Jos oppija tarvitsee koulutusympäristöissä lisätukipalveluja, kuten puheterapiaa, neuvontaa tai toimintaterapiaa, suunnitelmassa voidaan hahmotella erityiset palvelut ja miten ne sisällytetään oppimissuunnitelmaan. 
Viestintä ja yhteistyö: Suunnitelma kannustaa jatkuvaan viestintään ja yhteistyöhön oppijan, opettajien, vanhempien ja muiden heidän koulutukseensa osallistuvien ammattilaisten välillä. Näin varmistetaan, että kaikki ovat tietoisia oppijan tarpeista ja voivat työskennellä yhdessä heidän edistymisensä tukemiseksi. 
On tärkeää huomata, että suunnitelma on erittäin henkilökohtainen ja räätälöity yksittäisen oppijan tarpeisiin. Se mahdollistaa joustavuuden ja sopeutumiskyvyn parhaan mahdollisen oppimiskokemuksen ja -tulosten varmistamiseksi opiskelijalle.  
Tarpeiden tunnistamistekniikat ja -menettelyt 
ASHA-ohjeissa korostetaan, että arvioinnin tulisi heijastaa yksilön kykyä tarkoituksellisesti sitoutua sosiaaliseen ympäristöönsä. On tärkeää määritellä tarkasti heidän viestintätaitonsa. Arvioinnin tulisi antaa käsitys yksilön viestintäkyvyistä eri ympäristöissä, mukaan lukien koulutus-, vapaa-aika-, asuin- ja työympäristöt. 
Arvioinnin tulisi koskea sekä IDD-potilaita että heidän ympäristöään. On todellakin tärkeää ilmoittaa, missä määrin ympäristö mahdollistaa tehokkaan viestinnän IDD-potilaille.  
ASHA: n ohjeiden mukaan « Ympäristöarvioinnin tulisi siis vähintään olla  
tunnistaa viestintäkumppanit, jotka ovat tärkeimpiä eri ympäristöissä; 
mitata erilaisissa ympäristöyhteyksissä ajan mittaan tyypillisesti havaittujen viestintämahdollisuuksien laajuutta (esim. koulutus, vapaa-aika, asuminen ja työympäristö jne.); 
vertailla viestintämahdollisuuksia eri ympäristökontekstien välillä;</a:t>
            </a:r>
          </a:p>
          <a:p>
            <a:pPr rtl="0" fontAlgn="base"/>
            <a:r>
              <a:rPr lang="fi-FI" sz="1100" b="0" i="0" u="none" strike="noStrike" cap="none" dirty="0">
                <a:solidFill>
                  <a:srgbClr val="000000"/>
                </a:solidFill>
                <a:effectLst/>
                <a:latin typeface="Arial"/>
                <a:ea typeface="Arial"/>
                <a:cs typeface="Arial"/>
                <a:sym typeface="Arial"/>
              </a:rPr>
              <a:t>määrittää niiden viestintätoimien osuus, joihin vastataan epäasianmukaisesti eri ympäristöissä; 
tunnistaa erityiset viestintämuodot ja toiminnot, jotka voivat olla hyödyllisiä tai tarpeellisia eri ympäristöissä; ja 
Tunnista näissä ympäristöissä olevat henkilöt, joilla näyttää olevan suhteellisesti korkeampi lupa-, hyväksymis- ja reagointiaste vaikeasti vammaisen henkilön viestintätoimiin. Nämä erittäin reagoivat henkilöt voivat olla hyödyllisimpiä eri interventio-ohjelmien alkuvaiheessa. » 
Yksilöiden arviointi voidaan toteuttaa erilaisilla työkaluilla. Jotkut heistä olettavat pääasiassa kognitiivista ja mukautuvaa käyttäytymistä (esim. </a:t>
            </a:r>
            <a:r>
              <a:rPr lang="fi-FI" sz="1100" b="0" i="0" u="none" strike="noStrike" cap="none" dirty="0" err="1">
                <a:solidFill>
                  <a:srgbClr val="000000"/>
                </a:solidFill>
                <a:effectLst/>
                <a:latin typeface="Arial"/>
                <a:ea typeface="Arial"/>
                <a:cs typeface="Arial"/>
                <a:sym typeface="Arial"/>
              </a:rPr>
              <a:t>Bayley</a:t>
            </a:r>
            <a:r>
              <a:rPr lang="fi-FI" sz="1100" b="0" i="0" u="none" strike="noStrike" cap="none" dirty="0">
                <a:solidFill>
                  <a:srgbClr val="000000"/>
                </a:solidFill>
                <a:effectLst/>
                <a:latin typeface="Arial"/>
                <a:ea typeface="Arial"/>
                <a:cs typeface="Arial"/>
                <a:sym typeface="Arial"/>
              </a:rPr>
              <a:t> </a:t>
            </a:r>
            <a:r>
              <a:rPr lang="fi-FI" sz="1100" b="0" i="0" u="none" strike="noStrike" cap="none" dirty="0" err="1">
                <a:solidFill>
                  <a:srgbClr val="000000"/>
                </a:solidFill>
                <a:effectLst/>
                <a:latin typeface="Arial"/>
                <a:ea typeface="Arial"/>
                <a:cs typeface="Arial"/>
                <a:sym typeface="Arial"/>
              </a:rPr>
              <a:t>Scales</a:t>
            </a:r>
            <a:r>
              <a:rPr lang="fi-FI" sz="1100" b="0" i="0" u="none" strike="noStrike" cap="none" dirty="0">
                <a:solidFill>
                  <a:srgbClr val="000000"/>
                </a:solidFill>
                <a:effectLst/>
                <a:latin typeface="Arial"/>
                <a:ea typeface="Arial"/>
                <a:cs typeface="Arial"/>
                <a:sym typeface="Arial"/>
              </a:rPr>
              <a:t> of </a:t>
            </a:r>
            <a:r>
              <a:rPr lang="fi-FI" sz="1100" b="0" i="0" u="none" strike="noStrike" cap="none" dirty="0" err="1">
                <a:solidFill>
                  <a:srgbClr val="000000"/>
                </a:solidFill>
                <a:effectLst/>
                <a:latin typeface="Arial"/>
                <a:ea typeface="Arial"/>
                <a:cs typeface="Arial"/>
                <a:sym typeface="Arial"/>
              </a:rPr>
              <a:t>Infant</a:t>
            </a:r>
            <a:r>
              <a:rPr lang="fi-FI" sz="1100" b="0" i="0" u="none" strike="noStrike" cap="none" dirty="0">
                <a:solidFill>
                  <a:srgbClr val="000000"/>
                </a:solidFill>
                <a:effectLst/>
                <a:latin typeface="Arial"/>
                <a:ea typeface="Arial"/>
                <a:cs typeface="Arial"/>
                <a:sym typeface="Arial"/>
              </a:rPr>
              <a:t> and </a:t>
            </a:r>
            <a:r>
              <a:rPr lang="fi-FI" sz="1100" b="0" i="0" u="none" strike="noStrike" cap="none" dirty="0" err="1">
                <a:solidFill>
                  <a:srgbClr val="000000"/>
                </a:solidFill>
                <a:effectLst/>
                <a:latin typeface="Arial"/>
                <a:ea typeface="Arial"/>
                <a:cs typeface="Arial"/>
                <a:sym typeface="Arial"/>
              </a:rPr>
              <a:t>Toddler</a:t>
            </a:r>
            <a:r>
              <a:rPr lang="fi-FI" sz="1100" b="0" i="0" u="none" strike="noStrike" cap="none" dirty="0">
                <a:solidFill>
                  <a:srgbClr val="000000"/>
                </a:solidFill>
                <a:effectLst/>
                <a:latin typeface="Arial"/>
                <a:ea typeface="Arial"/>
                <a:cs typeface="Arial"/>
                <a:sym typeface="Arial"/>
              </a:rPr>
              <a:t> </a:t>
            </a:r>
            <a:r>
              <a:rPr lang="fi-FI" sz="1100" b="0" i="0" u="none" strike="noStrike" cap="none" dirty="0" err="1">
                <a:solidFill>
                  <a:srgbClr val="000000"/>
                </a:solidFill>
                <a:effectLst/>
                <a:latin typeface="Arial"/>
                <a:ea typeface="Arial"/>
                <a:cs typeface="Arial"/>
                <a:sym typeface="Arial"/>
              </a:rPr>
              <a:t>Development</a:t>
            </a:r>
            <a:r>
              <a:rPr lang="fi-FI" sz="1100" b="0" i="0" u="none" strike="noStrike" cap="none" dirty="0">
                <a:solidFill>
                  <a:srgbClr val="000000"/>
                </a:solidFill>
                <a:effectLst/>
                <a:latin typeface="Arial"/>
                <a:ea typeface="Arial"/>
                <a:cs typeface="Arial"/>
                <a:sym typeface="Arial"/>
              </a:rPr>
              <a:t>, </a:t>
            </a:r>
            <a:r>
              <a:rPr lang="fi-FI" sz="1100" b="0" i="0" u="none" strike="noStrike" cap="none" dirty="0" err="1">
                <a:solidFill>
                  <a:srgbClr val="000000"/>
                </a:solidFill>
                <a:effectLst/>
                <a:latin typeface="Arial"/>
                <a:ea typeface="Arial"/>
                <a:cs typeface="Arial"/>
                <a:sym typeface="Arial"/>
              </a:rPr>
              <a:t>The</a:t>
            </a:r>
            <a:r>
              <a:rPr lang="fi-FI" sz="1100" b="0" i="0" u="none" strike="noStrike" cap="none" dirty="0">
                <a:solidFill>
                  <a:srgbClr val="000000"/>
                </a:solidFill>
                <a:effectLst/>
                <a:latin typeface="Arial"/>
                <a:ea typeface="Arial"/>
                <a:cs typeface="Arial"/>
                <a:sym typeface="Arial"/>
              </a:rPr>
              <a:t> Social </a:t>
            </a:r>
            <a:r>
              <a:rPr lang="fi-FI" sz="1100" b="0" i="0" u="none" strike="noStrike" cap="none" dirty="0" err="1">
                <a:solidFill>
                  <a:srgbClr val="000000"/>
                </a:solidFill>
                <a:effectLst/>
                <a:latin typeface="Arial"/>
                <a:ea typeface="Arial"/>
                <a:cs typeface="Arial"/>
                <a:sym typeface="Arial"/>
              </a:rPr>
              <a:t>Cognitive</a:t>
            </a:r>
            <a:r>
              <a:rPr lang="fi-FI" sz="1100" b="0" i="0" u="none" strike="noStrike" cap="none" dirty="0">
                <a:solidFill>
                  <a:srgbClr val="000000"/>
                </a:solidFill>
                <a:effectLst/>
                <a:latin typeface="Arial"/>
                <a:ea typeface="Arial"/>
                <a:cs typeface="Arial"/>
                <a:sym typeface="Arial"/>
              </a:rPr>
              <a:t> Evaluation </a:t>
            </a:r>
            <a:r>
              <a:rPr lang="fi-FI" sz="1100" b="0" i="0" u="none" strike="noStrike" cap="none" dirty="0" err="1">
                <a:solidFill>
                  <a:srgbClr val="000000"/>
                </a:solidFill>
                <a:effectLst/>
                <a:latin typeface="Arial"/>
                <a:ea typeface="Arial"/>
                <a:cs typeface="Arial"/>
                <a:sym typeface="Arial"/>
              </a:rPr>
              <a:t>Battery</a:t>
            </a:r>
            <a:r>
              <a:rPr lang="fi-FI" sz="1100" b="0" i="0" u="none" strike="noStrike" cap="none" dirty="0">
                <a:solidFill>
                  <a:srgbClr val="000000"/>
                </a:solidFill>
                <a:effectLst/>
                <a:latin typeface="Arial"/>
                <a:ea typeface="Arial"/>
                <a:cs typeface="Arial"/>
                <a:sym typeface="Arial"/>
              </a:rPr>
              <a:t> for </a:t>
            </a:r>
            <a:r>
              <a:rPr lang="fi-FI" sz="1100" b="0" i="0" u="none" strike="noStrike" cap="none" dirty="0" err="1">
                <a:solidFill>
                  <a:srgbClr val="000000"/>
                </a:solidFill>
                <a:effectLst/>
                <a:latin typeface="Arial"/>
                <a:ea typeface="Arial"/>
                <a:cs typeface="Arial"/>
                <a:sym typeface="Arial"/>
              </a:rPr>
              <a:t>Children</a:t>
            </a:r>
            <a:r>
              <a:rPr lang="fi-FI" sz="1100" b="0" i="0" u="none" strike="noStrike" cap="none" dirty="0">
                <a:solidFill>
                  <a:srgbClr val="000000"/>
                </a:solidFill>
                <a:effectLst/>
                <a:latin typeface="Arial"/>
                <a:ea typeface="Arial"/>
                <a:cs typeface="Arial"/>
                <a:sym typeface="Arial"/>
              </a:rPr>
              <a:t>, </a:t>
            </a:r>
            <a:r>
              <a:rPr lang="fi-FI" sz="1100" b="0" i="0" u="none" strike="noStrike" cap="none" dirty="0" err="1">
                <a:solidFill>
                  <a:srgbClr val="000000"/>
                </a:solidFill>
                <a:effectLst/>
                <a:latin typeface="Arial"/>
                <a:ea typeface="Arial"/>
                <a:cs typeface="Arial"/>
                <a:sym typeface="Arial"/>
              </a:rPr>
              <a:t>Bayley</a:t>
            </a:r>
            <a:r>
              <a:rPr lang="fi-FI" sz="1100" b="0" i="0" u="none" strike="noStrike" cap="none" dirty="0">
                <a:solidFill>
                  <a:srgbClr val="000000"/>
                </a:solidFill>
                <a:effectLst/>
                <a:latin typeface="Arial"/>
                <a:ea typeface="Arial"/>
                <a:cs typeface="Arial"/>
                <a:sym typeface="Arial"/>
              </a:rPr>
              <a:t>, 2006). Muut työkalut mahdollistavat kieli- ja viestintätaitojen arvioinnin (esim. VB-MAPP - </a:t>
            </a:r>
            <a:r>
              <a:rPr lang="fi-FI" sz="1100" b="0" i="0" u="none" strike="noStrike" cap="none" dirty="0" err="1">
                <a:solidFill>
                  <a:srgbClr val="000000"/>
                </a:solidFill>
                <a:effectLst/>
                <a:latin typeface="Arial"/>
                <a:ea typeface="Arial"/>
                <a:cs typeface="Arial"/>
                <a:sym typeface="Arial"/>
              </a:rPr>
              <a:t>Verbal</a:t>
            </a:r>
            <a:r>
              <a:rPr lang="fi-FI" sz="1100" b="0" i="0" u="none" strike="noStrike" cap="none" dirty="0">
                <a:solidFill>
                  <a:srgbClr val="000000"/>
                </a:solidFill>
                <a:effectLst/>
                <a:latin typeface="Arial"/>
                <a:ea typeface="Arial"/>
                <a:cs typeface="Arial"/>
                <a:sym typeface="Arial"/>
              </a:rPr>
              <a:t> </a:t>
            </a:r>
            <a:r>
              <a:rPr lang="fi-FI" sz="1100" b="0" i="0" u="none" strike="noStrike" cap="none" dirty="0" err="1">
                <a:solidFill>
                  <a:srgbClr val="000000"/>
                </a:solidFill>
                <a:effectLst/>
                <a:latin typeface="Arial"/>
                <a:ea typeface="Arial"/>
                <a:cs typeface="Arial"/>
                <a:sym typeface="Arial"/>
              </a:rPr>
              <a:t>Behavior</a:t>
            </a:r>
            <a:r>
              <a:rPr lang="fi-FI" sz="1100" b="0" i="0" u="none" strike="noStrike" cap="none" dirty="0">
                <a:solidFill>
                  <a:srgbClr val="000000"/>
                </a:solidFill>
                <a:effectLst/>
                <a:latin typeface="Arial"/>
                <a:ea typeface="Arial"/>
                <a:cs typeface="Arial"/>
                <a:sym typeface="Arial"/>
              </a:rPr>
              <a:t> - </a:t>
            </a:r>
            <a:r>
              <a:rPr lang="fi-FI" sz="1100" b="0" i="0" u="none" strike="noStrike" cap="none" dirty="0" err="1">
                <a:solidFill>
                  <a:srgbClr val="000000"/>
                </a:solidFill>
                <a:effectLst/>
                <a:latin typeface="Arial"/>
                <a:ea typeface="Arial"/>
                <a:cs typeface="Arial"/>
                <a:sym typeface="Arial"/>
              </a:rPr>
              <a:t>Milestones</a:t>
            </a:r>
            <a:r>
              <a:rPr lang="fi-FI" sz="1100" b="0" i="0" u="none" strike="noStrike" cap="none" dirty="0">
                <a:solidFill>
                  <a:srgbClr val="000000"/>
                </a:solidFill>
                <a:effectLst/>
                <a:latin typeface="Arial"/>
                <a:ea typeface="Arial"/>
                <a:cs typeface="Arial"/>
                <a:sym typeface="Arial"/>
              </a:rPr>
              <a:t> </a:t>
            </a:r>
            <a:r>
              <a:rPr lang="fi-FI" sz="1100" b="0" i="0" u="none" strike="noStrike" cap="none" dirty="0" err="1">
                <a:solidFill>
                  <a:srgbClr val="000000"/>
                </a:solidFill>
                <a:effectLst/>
                <a:latin typeface="Arial"/>
                <a:ea typeface="Arial"/>
                <a:cs typeface="Arial"/>
                <a:sym typeface="Arial"/>
              </a:rPr>
              <a:t>Assessment</a:t>
            </a:r>
            <a:r>
              <a:rPr lang="fi-FI" sz="1100" b="0" i="0" u="none" strike="noStrike" cap="none" dirty="0">
                <a:solidFill>
                  <a:srgbClr val="000000"/>
                </a:solidFill>
                <a:effectLst/>
                <a:latin typeface="Arial"/>
                <a:ea typeface="Arial"/>
                <a:cs typeface="Arial"/>
                <a:sym typeface="Arial"/>
              </a:rPr>
              <a:t> and </a:t>
            </a:r>
            <a:r>
              <a:rPr lang="fi-FI" sz="1100" b="0" i="0" u="none" strike="noStrike" cap="none" dirty="0" err="1">
                <a:solidFill>
                  <a:srgbClr val="000000"/>
                </a:solidFill>
                <a:effectLst/>
                <a:latin typeface="Arial"/>
                <a:ea typeface="Arial"/>
                <a:cs typeface="Arial"/>
                <a:sym typeface="Arial"/>
              </a:rPr>
              <a:t>Placement</a:t>
            </a:r>
            <a:r>
              <a:rPr lang="fi-FI" sz="1100" b="0" i="0" u="none" strike="noStrike" cap="none" dirty="0">
                <a:solidFill>
                  <a:srgbClr val="000000"/>
                </a:solidFill>
                <a:effectLst/>
                <a:latin typeface="Arial"/>
                <a:ea typeface="Arial"/>
                <a:cs typeface="Arial"/>
                <a:sym typeface="Arial"/>
              </a:rPr>
              <a:t> Program, Sundberg, 2008). Osa näistä välineistä esitetään liitteissä. Suurinta osaa työkaluista käyttävät erikoistuneet ammattilaiset, kuten psykologit tai puhe- ja kieliterapeutit. Havainnointi voi kuitenkin auttaa myös arvioimaan viestintätaitoja.</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fi-FI" sz="1100" b="0" i="0" u="none" strike="noStrike" cap="none" dirty="0">
                <a:solidFill>
                  <a:srgbClr val="000000"/>
                </a:solidFill>
                <a:effectLst/>
                <a:latin typeface="Arial"/>
                <a:ea typeface="Arial"/>
                <a:cs typeface="Arial"/>
                <a:sym typeface="Arial"/>
              </a:rPr>
              <a:t>Yksilöllinen tukiprojekti/-suunnitelma 
Yksilöllinen tukiprojekti / -suunnitelma on räätälöity suunnitelma, joka on suunniteltu vastaamaan tietyn henkilön ainutlaatuisia tarpeita ja tavoitteita. Se ottaa huomioon yksilön vahvuudet, heikkoudet, kiinnostuksen kohteet ja oppimistyylin ja tarjoaa etenemissuunnitelman heidän edistymiselleen. Yksilöllistä suunnitelmaa tai projektia käytetään yleisesti kouluissa, korkeakouluissa ja muissa koulutusympäristöissä tukemaan opiskelijoita, jotka tarvitsevat henkilökohtaista huomiota tai joilla on erityisiä oppimishaasteita. Niitä käyttävät myös kliinisissä yhteyksissä esimerkiksi psykologit, neuropsykologit tai puhe- ja kieliterapeutit. 
Suunnitelma/projekti tulisi jakaa tai jopa määritellä paremmin kohdehenkilölle ja hänen perheelleen.</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fi-FI" sz="1100" b="0" i="0" u="none" strike="noStrike" cap="none" dirty="0">
                <a:solidFill>
                  <a:srgbClr val="000000"/>
                </a:solidFill>
                <a:effectLst/>
                <a:latin typeface="Arial"/>
                <a:ea typeface="Arial"/>
                <a:cs typeface="Arial"/>
                <a:sym typeface="Arial"/>
              </a:rPr>
              <a:t>Tässä on joitain keskeisiä elementtejä, jotka yleensä sisältyvät yksilölliseen suunnitelmaan: 
Arviointi: Yksilöllinen suunnitelma alkaa nykyisten kykyjen arvioinnilla. Tämä voi sisältää testejä, haastatteluja, havaintoja tai opettajien, vanhempien tai asiantuntijoiden arviointeja. Näiden vaiheiden avulla voidaan tunnistaa henkilön vahvuudet ja heikkoudet sekä tunnistaa henkilön tarpeet.  
Tavoitteet ja tavoitteet: Arvioinnin perusteella henkilölle asetetaan erityiset tavoitteet ja tavoitteet. Nämä tavoitteet jaetaan usein pienempiin, saavutettavissa oleviin vaiheisiin edistymisen seuraamiseksi. 
Yksilöllinen opetus koulutusympäristöissä: Yksilöllisessä suunnitelmassa hahmotellaan strategiat ja resurssit, joita käytetään henkilön edistymisen tukemiseen. Tämä voi sisältää muutoksia opetussuunnitelmaan, erikoismateriaaleja, avustavaa teknologiaa tai lisätukea eri ammattilaisilta. Samoin strategioita ja resursseja käytetään henkilön tukemiseen kliinisissä tilanteissa.  
Mukautukset ja muutokset: Jos henkilöllä on erityisiä haasteita tai vammoja, suunnitelma voi sisältää mukautuksia ja muutoksia sen varmistamiseksi, että heidän tarpeensa täytetään. Tämä voi sisältää muutoksia oppimisympäristöön, opetusmenetelmiin tai arviointimenetelmiin. 
Aikataulut ja edistymisen seuranta: Suunnitelmassa vahvistetaan aikataulut asetettujen tavoitteiden saavuttamiselle ja se sisältää menetelmiä edistymisen seuraamiseksi. Tähän voi sisältyä säännöllisiä arviointeja, sisäänkirjautumisia tai edistymisraportteja oppijan kehityksen seuraamiseksi. 
Tukipalvelut: Jos oppija tarvitsee koulutusympäristöissä lisätukipalveluja, kuten puheterapiaa, neuvontaa tai toimintaterapiaa, suunnitelmassa voidaan hahmotella erityiset palvelut ja miten ne sisällytetään oppimissuunnitelmaan. 
Viestintä ja yhteistyö: Suunnitelma kannustaa jatkuvaan viestintään ja yhteistyöhön oppijan, opettajien, vanhempien ja muiden heidän koulutukseensa osallistuvien ammattilaisten välillä. Näin varmistetaan, että kaikki ovat tietoisia oppijan tarpeista ja voivat työskennellä yhdessä heidän edistymisensä tukemiseksi. 
On tärkeää huomata, että suunnitelma on erittäin henkilökohtainen ja räätälöity yksittäisen oppijan tarpeisiin. Se mahdollistaa joustavuuden ja sopeutumiskyvyn parhaan mahdollisen oppimiskokemuksen ja -tulosten varmistamiseksi opiskelijalle.</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717985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fi-FI" sz="1100" b="0" i="0" u="none" strike="noStrike" cap="none" dirty="0">
                <a:solidFill>
                  <a:srgbClr val="000000"/>
                </a:solidFill>
                <a:effectLst/>
                <a:latin typeface="Arial"/>
                <a:ea typeface="Arial"/>
                <a:cs typeface="Arial"/>
                <a:sym typeface="Arial"/>
              </a:rPr>
              <a:t>ASHA-ohjeissa korostetaan, että arvioinnin tulisi heijastaa yksilön kykyä tarkoituksellisesti sitoutua sosiaaliseen ympäristöönsä. On tärkeää määritellä tarkasti heidän viestintätaitonsa. Arvioinnin tulisi antaa käsitys yksilön viestintäkyvyistä eri ympäristöissä, mukaan lukien koulutus-, vapaa-aika-, asuin- ja työympäristöt. 
Arvioinnin tulisi koskea sekä IDD-potilaita että heidän ympäristöään. On todellakin tärkeää ilmoittaa, missä määrin ympäristö mahdollistaa tehokkaan viestinnän IDD-potilaille.  
ASHA: n ohjeiden mukaan « Ympäristöarvioinnissa olisi siis vähintään tunnistettava viestintäkumppanit, jotka ovat tärkeimpiä eri ympäristöissä; mitata erilaisissa ympäristöyhteyksissä ajan mittaan tyypillisesti havaittujen viestintämahdollisuuksien laajuutta (esim. koulutus, vapaa-aika, asuminen ja työympäristö jne.); vertailla viestintämahdollisuuksia eri ympäristökontekstien välillä; 
määrittää niiden viestintätoimien osuus, joihin on vastattu asianmukaisesti tai epäasianmukaisesti kussakin ympäristössä; 
määrittää viestintätoimien osuus eri ympäristöissä; 
tunnistaa erityiset viestintämuodot ja toiminnot, jotka voivat olla hyödyllisiä tai tarpeellisia eri ympäristöissä; ja 
Tunnista näissä ympäristöissä olevat henkilöt, joilla näyttää olevan suhteellisesti korkeampi lupa-, hyväksymis- ja reagointiaste vaikeasti vammaisen henkilön viestintätoimiin. Nämä erittäin reagoivat henkilöt voivat olla hyödyllisimpiä eri interventio-ohjelmien alkuvaiheessa. » 
Viestinnän tuen täytäntöönpanoon olisi kuuluttava myös inhimillisten, taloudellisten ja aineellisten resurssien mobilisointi ja organisointi. Hallinnon, johtamisen ja johtamisen tulisi määritellä suuntaviivat ja organisaatio, ajatella koulutusta ja ammatillista kehitystä). Ammattijärjestön suunnittelun lisäksi on tärkeää yhdistää perheet.</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46667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fi-FI"/>
              <a:t>COM-IN KA220-VET-9A87A6EF © is licensed under CC BY-NC-SA 4.0.</a:t>
            </a:r>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spcBef>
                <a:spcPts val="0"/>
              </a:spcBef>
              <a:buClr>
                <a:srgbClr val="674EA7"/>
              </a:buClr>
              <a:buSzPts val="6000"/>
            </a:pPr>
            <a:r>
              <a:rPr lang="en-US" sz="3600" b="1" dirty="0" err="1">
                <a:solidFill>
                  <a:srgbClr val="674EA7"/>
                </a:solidFill>
                <a:latin typeface="Calibri"/>
                <a:ea typeface="Calibri"/>
                <a:cs typeface="Calibri"/>
                <a:sym typeface="Calibri"/>
              </a:rPr>
              <a:t>Moduuli</a:t>
            </a:r>
            <a:r>
              <a:rPr lang="en-US" sz="3600" b="1" dirty="0">
                <a:solidFill>
                  <a:srgbClr val="674EA7"/>
                </a:solidFill>
                <a:latin typeface="Calibri"/>
                <a:ea typeface="Calibri"/>
                <a:cs typeface="Calibri"/>
                <a:sym typeface="Calibri"/>
              </a:rPr>
              <a:t> 3 
</a:t>
            </a:r>
            <a:r>
              <a:rPr lang="en-US" sz="3600" b="1" dirty="0" err="1">
                <a:solidFill>
                  <a:srgbClr val="674EA7"/>
                </a:solidFill>
                <a:latin typeface="Calibri"/>
                <a:ea typeface="Calibri"/>
                <a:cs typeface="Calibri"/>
                <a:sym typeface="Calibri"/>
              </a:rPr>
              <a:t>Yksilöllisen</a:t>
            </a:r>
            <a:r>
              <a:rPr lang="en-US" sz="3600" b="1" dirty="0">
                <a:solidFill>
                  <a:srgbClr val="674EA7"/>
                </a:solidFill>
                <a:latin typeface="Calibri"/>
                <a:ea typeface="Calibri"/>
                <a:cs typeface="Calibri"/>
                <a:sym typeface="Calibri"/>
              </a:rPr>
              <a:t> </a:t>
            </a:r>
            <a:r>
              <a:rPr lang="en-US" sz="3600" b="1" dirty="0" err="1">
                <a:solidFill>
                  <a:srgbClr val="674EA7"/>
                </a:solidFill>
                <a:latin typeface="Calibri"/>
                <a:ea typeface="Calibri"/>
                <a:cs typeface="Calibri"/>
                <a:sym typeface="Calibri"/>
              </a:rPr>
              <a:t>tuensuunnitelma</a:t>
            </a: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2" name="Google Shape;105;p1">
            <a:extLst>
              <a:ext uri="{FF2B5EF4-FFF2-40B4-BE49-F238E27FC236}">
                <a16:creationId xmlns:a16="http://schemas.microsoft.com/office/drawing/2014/main" id="{891EC08C-6902-0F90-8C72-8BCEDF6239BD}"/>
              </a:ext>
            </a:extLst>
          </p:cNvPr>
          <p:cNvSpPr txBox="1"/>
          <p:nvPr/>
        </p:nvSpPr>
        <p:spPr>
          <a:xfrm>
            <a:off x="7279965" y="1120854"/>
            <a:ext cx="4092221" cy="923330"/>
          </a:xfrm>
          <a:prstGeom prst="rect">
            <a:avLst/>
          </a:prstGeom>
          <a:noFill/>
          <a:ln>
            <a:noFill/>
          </a:ln>
        </p:spPr>
        <p:txBody>
          <a:bodyPr spcFirstLastPara="1" wrap="square" lIns="91425" tIns="45700" rIns="91425" bIns="45700" anchor="t" anchorCtr="0">
            <a:spAutoFit/>
          </a:bodyPr>
          <a:lstStyle/>
          <a:p>
            <a:pPr lvl="0" algn="ctr"/>
            <a:r>
              <a:rPr lang="fi-FI" sz="1800" dirty="0">
                <a:solidFill>
                  <a:schemeClr val="dk1"/>
                </a:solidFill>
                <a:latin typeface="Calibri"/>
                <a:ea typeface="Calibri"/>
                <a:cs typeface="Calibri"/>
                <a:sym typeface="Calibri"/>
              </a:rPr>
              <a:t>Vammaisalan ammattilaisille tarkoitettu koulutus, jolla tuetaan 
vuorovaikutustaitoja</a:t>
            </a:r>
            <a:endParaRPr lang="fi-FI" sz="1800" b="0" i="0" u="none" strike="noStrike" cap="none" dirty="0">
              <a:solidFill>
                <a:schemeClr val="dk1"/>
              </a:solidFill>
              <a:latin typeface="Arial"/>
              <a:ea typeface="Arial"/>
              <a:cs typeface="Arial"/>
              <a:sym typeface="Arial"/>
            </a:endParaRPr>
          </a:p>
        </p:txBody>
      </p:sp>
      <p:sp>
        <p:nvSpPr>
          <p:cNvPr id="4" name="Dian numeron paikkamerkki 3">
            <a:extLst>
              <a:ext uri="{FF2B5EF4-FFF2-40B4-BE49-F238E27FC236}">
                <a16:creationId xmlns:a16="http://schemas.microsoft.com/office/drawing/2014/main" id="{5F089064-0C48-ED43-8E72-0F18D3EBAE3B}"/>
              </a:ext>
            </a:extLst>
          </p:cNvPr>
          <p:cNvSpPr>
            <a:spLocks noGrp="1"/>
          </p:cNvSpPr>
          <p:nvPr>
            <p:ph type="sldNum" idx="12"/>
          </p:nvPr>
        </p:nvSpPr>
        <p:spPr/>
        <p:txBody>
          <a:bodyPr/>
          <a:lstStyle/>
          <a:p>
            <a:fld id="{00000000-1234-1234-1234-123412341234}" type="slidenum">
              <a:rPr lang="en-US"/>
              <a:t>1</a:t>
            </a:fld>
            <a:endParaRPr lang="fi-FI"/>
          </a:p>
        </p:txBody>
      </p:sp>
      <p:sp>
        <p:nvSpPr>
          <p:cNvPr id="3" name="Alatunnisteen paikkamerkki 2">
            <a:extLst>
              <a:ext uri="{FF2B5EF4-FFF2-40B4-BE49-F238E27FC236}">
                <a16:creationId xmlns:a16="http://schemas.microsoft.com/office/drawing/2014/main" id="{34BC3C8D-6A82-0E86-C716-0B8F7B8AECD2}"/>
              </a:ext>
            </a:extLst>
          </p:cNvPr>
          <p:cNvSpPr>
            <a:spLocks noGrp="1"/>
          </p:cNvSpPr>
          <p:nvPr>
            <p:ph type="ftr" idx="11"/>
          </p:nvPr>
        </p:nvSpPr>
        <p:spPr>
          <a:xfrm>
            <a:off x="6791809" y="6221540"/>
            <a:ext cx="4602956" cy="388937"/>
          </a:xfrm>
        </p:spPr>
        <p:txBody>
          <a:bodyPr/>
          <a:lstStyle/>
          <a:p>
            <a:r>
              <a:rPr lang="fi-FI"/>
              <a:t>COM-IN KA220-VET-9A87A6EF © is licensed under CC BY-NC-SA 4.0.</a:t>
            </a:r>
          </a:p>
        </p:txBody>
      </p:sp>
      <p:pic>
        <p:nvPicPr>
          <p:cNvPr id="5" name="Kuva 4">
            <a:extLst>
              <a:ext uri="{FF2B5EF4-FFF2-40B4-BE49-F238E27FC236}">
                <a16:creationId xmlns:a16="http://schemas.microsoft.com/office/drawing/2014/main" id="{FB822548-5835-C010-C1E2-84962EEDE4CE}"/>
              </a:ext>
            </a:extLst>
          </p:cNvPr>
          <p:cNvPicPr>
            <a:picLocks noChangeAspect="1"/>
          </p:cNvPicPr>
          <p:nvPr/>
        </p:nvPicPr>
        <p:blipFill>
          <a:blip r:embed="rId4"/>
          <a:stretch>
            <a:fillRect/>
          </a:stretch>
        </p:blipFill>
        <p:spPr>
          <a:xfrm>
            <a:off x="306370" y="5303881"/>
            <a:ext cx="1145768" cy="117637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805512" y="6245033"/>
            <a:ext cx="4586674"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1575564" y="2925032"/>
            <a:ext cx="9040872" cy="153229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lvl="0"/>
            <a:r>
              <a:rPr lang="fi-FI" sz="2800" b="1" dirty="0">
                <a:solidFill>
                  <a:schemeClr val="dk1"/>
                </a:solidFill>
                <a:latin typeface="Calibri"/>
                <a:ea typeface="Calibri"/>
                <a:cs typeface="Calibri"/>
                <a:sym typeface="Calibri"/>
              </a:rPr>
              <a:t>Osaamistavoitteet
Mikä on yksilöllinen tukisuunnitelma
Miten se koostuu</a:t>
            </a:r>
            <a:endParaRPr b="1" dirty="0">
              <a:solidFill>
                <a:schemeClr val="dk1"/>
              </a:solidFill>
              <a:latin typeface="Arial"/>
              <a:ea typeface="Arial"/>
              <a:cs typeface="Arial"/>
            </a:endParaRPr>
          </a:p>
        </p:txBody>
      </p:sp>
      <p:sp>
        <p:nvSpPr>
          <p:cNvPr id="8" name="Google Shape;131;p3">
            <a:extLst>
              <a:ext uri="{FF2B5EF4-FFF2-40B4-BE49-F238E27FC236}">
                <a16:creationId xmlns:a16="http://schemas.microsoft.com/office/drawing/2014/main" id="{C2A08571-DAD0-4340-A5D4-409AA8F96667}"/>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gn="ctr">
              <a:lnSpc>
                <a:spcPct val="110000"/>
              </a:lnSpc>
              <a:buClr>
                <a:srgbClr val="674EA7"/>
              </a:buClr>
              <a:buSzPts val="4000"/>
            </a:pPr>
            <a:r>
              <a:rPr lang="fr-FR" sz="2800" b="1" dirty="0">
                <a:solidFill>
                  <a:srgbClr val="674EA7"/>
                </a:solidFill>
                <a:latin typeface="Calibri"/>
                <a:ea typeface="Calibri"/>
                <a:cs typeface="Calibri"/>
                <a:sym typeface="Calibri"/>
              </a:rPr>
              <a:t>Moduuli 3. Yksilöllinen tukisuunnitelma</a:t>
            </a:r>
            <a:endParaRPr sz="1600" dirty="0">
              <a:solidFill>
                <a:schemeClr val="dk1"/>
              </a:solidFill>
              <a:latin typeface="Arial"/>
              <a:ea typeface="Arial"/>
              <a:cs typeface="Arial"/>
              <a:sym typeface="Arial"/>
            </a:endParaRPr>
          </a:p>
        </p:txBody>
      </p:sp>
      <p:sp>
        <p:nvSpPr>
          <p:cNvPr id="3" name="Tekstin paikkamerkki 2">
            <a:extLst>
              <a:ext uri="{FF2B5EF4-FFF2-40B4-BE49-F238E27FC236}">
                <a16:creationId xmlns:a16="http://schemas.microsoft.com/office/drawing/2014/main" id="{EE0C274A-1D12-9AD5-69DD-423A2D13F339}"/>
              </a:ext>
            </a:extLst>
          </p:cNvPr>
          <p:cNvSpPr>
            <a:spLocks noGrp="1"/>
          </p:cNvSpPr>
          <p:nvPr>
            <p:ph type="body" idx="1"/>
          </p:nvPr>
        </p:nvSpPr>
        <p:spPr/>
        <p:txBody>
          <a:bodyPr/>
          <a:lstStyle/>
          <a:p>
            <a:endParaRPr lang="fi-FI"/>
          </a:p>
        </p:txBody>
      </p:sp>
      <p:pic>
        <p:nvPicPr>
          <p:cNvPr id="4" name="Kuva 3">
            <a:extLst>
              <a:ext uri="{FF2B5EF4-FFF2-40B4-BE49-F238E27FC236}">
                <a16:creationId xmlns:a16="http://schemas.microsoft.com/office/drawing/2014/main" id="{62D3E3F3-2F00-6129-2D07-48738BF4D371}"/>
              </a:ext>
            </a:extLst>
          </p:cNvPr>
          <p:cNvPicPr>
            <a:picLocks noChangeAspect="1"/>
          </p:cNvPicPr>
          <p:nvPr/>
        </p:nvPicPr>
        <p:blipFill>
          <a:blip r:embed="rId4"/>
          <a:stretch>
            <a:fillRect/>
          </a:stretch>
        </p:blipFill>
        <p:spPr>
          <a:xfrm>
            <a:off x="10645449" y="190093"/>
            <a:ext cx="1145768" cy="117637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575474" y="6245033"/>
            <a:ext cx="481671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graphicFrame>
        <p:nvGraphicFramePr>
          <p:cNvPr id="2" name="Diagramme 1">
            <a:extLst>
              <a:ext uri="{FF2B5EF4-FFF2-40B4-BE49-F238E27FC236}">
                <a16:creationId xmlns:a16="http://schemas.microsoft.com/office/drawing/2014/main" id="{FDA73EE1-BF9E-4F6F-8146-741B5F74D29F}"/>
              </a:ext>
            </a:extLst>
          </p:cNvPr>
          <p:cNvGraphicFramePr/>
          <p:nvPr>
            <p:extLst>
              <p:ext uri="{D42A27DB-BD31-4B8C-83A1-F6EECF244321}">
                <p14:modId xmlns:p14="http://schemas.microsoft.com/office/powerpoint/2010/main" val="2614276324"/>
              </p:ext>
            </p:extLst>
          </p:nvPr>
        </p:nvGraphicFramePr>
        <p:xfrm>
          <a:off x="510039" y="2008847"/>
          <a:ext cx="11146971" cy="349206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Google Shape;131;p3">
            <a:extLst>
              <a:ext uri="{FF2B5EF4-FFF2-40B4-BE49-F238E27FC236}">
                <a16:creationId xmlns:a16="http://schemas.microsoft.com/office/drawing/2014/main" id="{9BF9D85E-EA64-D479-5BE8-F8CDE1E6BA8C}"/>
              </a:ext>
            </a:extLst>
          </p:cNvPr>
          <p:cNvSpPr/>
          <p:nvPr/>
        </p:nvSpPr>
        <p:spPr>
          <a:xfrm>
            <a:off x="1968575" y="477797"/>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gn="ctr">
              <a:lnSpc>
                <a:spcPct val="110000"/>
              </a:lnSpc>
              <a:buClr>
                <a:srgbClr val="674EA7"/>
              </a:buClr>
              <a:buSzPts val="4000"/>
            </a:pPr>
            <a:r>
              <a:rPr lang="fr-FR" sz="2800" b="1" dirty="0">
                <a:solidFill>
                  <a:srgbClr val="674EA7"/>
                </a:solidFill>
                <a:latin typeface="Calibri"/>
                <a:ea typeface="Calibri"/>
                <a:cs typeface="Calibri"/>
                <a:sym typeface="Calibri"/>
              </a:rPr>
              <a:t>Moduuli 3. Yksilöllinen tukisuunnitelma</a:t>
            </a:r>
            <a:endParaRPr sz="1600" dirty="0">
              <a:solidFill>
                <a:schemeClr val="dk1"/>
              </a:solidFill>
              <a:latin typeface="Arial"/>
              <a:ea typeface="Arial"/>
              <a:cs typeface="Arial"/>
              <a:sym typeface="Arial"/>
            </a:endParaRPr>
          </a:p>
        </p:txBody>
      </p:sp>
      <p:pic>
        <p:nvPicPr>
          <p:cNvPr id="6" name="Kuva 5">
            <a:extLst>
              <a:ext uri="{FF2B5EF4-FFF2-40B4-BE49-F238E27FC236}">
                <a16:creationId xmlns:a16="http://schemas.microsoft.com/office/drawing/2014/main" id="{254F0FF4-517A-13DB-FCBA-4D70413A50C5}"/>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532342" y="6288165"/>
            <a:ext cx="4859844" cy="566408"/>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grpSp>
        <p:nvGrpSpPr>
          <p:cNvPr id="30" name="Groupe 29">
            <a:extLst>
              <a:ext uri="{FF2B5EF4-FFF2-40B4-BE49-F238E27FC236}">
                <a16:creationId xmlns:a16="http://schemas.microsoft.com/office/drawing/2014/main" id="{3F0E0C4E-6AE4-4054-A4F9-E46AFCB48ECB}"/>
              </a:ext>
            </a:extLst>
          </p:cNvPr>
          <p:cNvGrpSpPr/>
          <p:nvPr/>
        </p:nvGrpSpPr>
        <p:grpSpPr>
          <a:xfrm>
            <a:off x="256855" y="1711435"/>
            <a:ext cx="11678291" cy="4596594"/>
            <a:chOff x="256855" y="1643703"/>
            <a:chExt cx="11678291" cy="4596594"/>
          </a:xfrm>
        </p:grpSpPr>
        <p:sp>
          <p:nvSpPr>
            <p:cNvPr id="15" name="Organigramme : Procédé 14">
              <a:extLst>
                <a:ext uri="{FF2B5EF4-FFF2-40B4-BE49-F238E27FC236}">
                  <a16:creationId xmlns:a16="http://schemas.microsoft.com/office/drawing/2014/main" id="{921F729A-DE7C-475F-96A6-66C5EEA4CFC6}"/>
                </a:ext>
              </a:extLst>
            </p:cNvPr>
            <p:cNvSpPr/>
            <p:nvPr/>
          </p:nvSpPr>
          <p:spPr>
            <a:xfrm>
              <a:off x="256855" y="1653461"/>
              <a:ext cx="5688000" cy="1403686"/>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7800"/>
              <a:r>
                <a:rPr lang="fr-FR" sz="1800" dirty="0"/>
                <a:t>Arviointi</a:t>
              </a:r>
            </a:p>
          </p:txBody>
        </p:sp>
        <p:sp>
          <p:nvSpPr>
            <p:cNvPr id="20" name="Organigramme : Procédé 19">
              <a:extLst>
                <a:ext uri="{FF2B5EF4-FFF2-40B4-BE49-F238E27FC236}">
                  <a16:creationId xmlns:a16="http://schemas.microsoft.com/office/drawing/2014/main" id="{EAB4344B-57E6-45B2-9463-30E15E919BD9}"/>
                </a:ext>
              </a:extLst>
            </p:cNvPr>
            <p:cNvSpPr/>
            <p:nvPr/>
          </p:nvSpPr>
          <p:spPr>
            <a:xfrm>
              <a:off x="256855" y="3186362"/>
              <a:ext cx="5688000" cy="1369525"/>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800" dirty="0"/>
                <a:t>Tavoitteet ja tavoitteet</a:t>
              </a:r>
            </a:p>
          </p:txBody>
        </p:sp>
        <p:sp>
          <p:nvSpPr>
            <p:cNvPr id="21" name="Organigramme : Procédé 20">
              <a:extLst>
                <a:ext uri="{FF2B5EF4-FFF2-40B4-BE49-F238E27FC236}">
                  <a16:creationId xmlns:a16="http://schemas.microsoft.com/office/drawing/2014/main" id="{4EE152CA-2AFB-45F8-829D-4AF0D38FE818}"/>
                </a:ext>
              </a:extLst>
            </p:cNvPr>
            <p:cNvSpPr/>
            <p:nvPr/>
          </p:nvSpPr>
          <p:spPr>
            <a:xfrm>
              <a:off x="256855" y="4685102"/>
              <a:ext cx="5688000" cy="1555195"/>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r>
                <a:rPr lang="fr-FR" sz="1600" dirty="0"/>
                <a:t> </a:t>
              </a:r>
              <a:r>
                <a:rPr lang="fr-FR" sz="1800" dirty="0"/>
                <a:t>Yksilöllinen tuki</a:t>
              </a:r>
            </a:p>
          </p:txBody>
        </p:sp>
        <p:sp>
          <p:nvSpPr>
            <p:cNvPr id="22" name="Organigramme : Procédé 21">
              <a:extLst>
                <a:ext uri="{FF2B5EF4-FFF2-40B4-BE49-F238E27FC236}">
                  <a16:creationId xmlns:a16="http://schemas.microsoft.com/office/drawing/2014/main" id="{6CE7E309-A3E4-43CB-86F8-6826B0CFF880}"/>
                </a:ext>
              </a:extLst>
            </p:cNvPr>
            <p:cNvSpPr/>
            <p:nvPr/>
          </p:nvSpPr>
          <p:spPr>
            <a:xfrm>
              <a:off x="6226126" y="1643703"/>
              <a:ext cx="5688000" cy="684000"/>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800" dirty="0"/>
                <a:t>Majoitukset ja muutostyöt</a:t>
              </a:r>
            </a:p>
          </p:txBody>
        </p:sp>
        <p:sp>
          <p:nvSpPr>
            <p:cNvPr id="23" name="Organigramme : Procédé 22">
              <a:extLst>
                <a:ext uri="{FF2B5EF4-FFF2-40B4-BE49-F238E27FC236}">
                  <a16:creationId xmlns:a16="http://schemas.microsoft.com/office/drawing/2014/main" id="{457909E4-7ADF-4EF8-9366-968C710A2116}"/>
                </a:ext>
              </a:extLst>
            </p:cNvPr>
            <p:cNvSpPr/>
            <p:nvPr/>
          </p:nvSpPr>
          <p:spPr>
            <a:xfrm>
              <a:off x="6226126" y="2393354"/>
              <a:ext cx="5688000" cy="1296000"/>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800" dirty="0"/>
                <a:t>Aikataulut ja edistymisen seuranta</a:t>
              </a:r>
              <a:endParaRPr lang="fr-FR" dirty="0"/>
            </a:p>
          </p:txBody>
        </p:sp>
        <p:sp>
          <p:nvSpPr>
            <p:cNvPr id="24" name="Organigramme : Procédé 23">
              <a:extLst>
                <a:ext uri="{FF2B5EF4-FFF2-40B4-BE49-F238E27FC236}">
                  <a16:creationId xmlns:a16="http://schemas.microsoft.com/office/drawing/2014/main" id="{D7F8D755-B2E5-4D68-8D1C-897E6F7CA987}"/>
                </a:ext>
              </a:extLst>
            </p:cNvPr>
            <p:cNvSpPr/>
            <p:nvPr/>
          </p:nvSpPr>
          <p:spPr>
            <a:xfrm>
              <a:off x="6226126" y="3775258"/>
              <a:ext cx="5688000" cy="1008000"/>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800" dirty="0"/>
                <a:t>Tukipalvelut</a:t>
              </a:r>
              <a:endParaRPr lang="fr-FR" dirty="0"/>
            </a:p>
          </p:txBody>
        </p:sp>
        <p:sp>
          <p:nvSpPr>
            <p:cNvPr id="25" name="Organigramme : Procédé 24">
              <a:extLst>
                <a:ext uri="{FF2B5EF4-FFF2-40B4-BE49-F238E27FC236}">
                  <a16:creationId xmlns:a16="http://schemas.microsoft.com/office/drawing/2014/main" id="{7AB5786A-D419-4E67-8F5E-FBF6311B9EDC}"/>
                </a:ext>
              </a:extLst>
            </p:cNvPr>
            <p:cNvSpPr/>
            <p:nvPr/>
          </p:nvSpPr>
          <p:spPr>
            <a:xfrm>
              <a:off x="6247146" y="4872297"/>
              <a:ext cx="5688000" cy="1368000"/>
            </a:xfrm>
            <a:prstGeom prst="flowChartProcess">
              <a:avLst/>
            </a:prstGeom>
            <a:solidFill>
              <a:srgbClr val="346A8C"/>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800" dirty="0"/>
                <a:t>Viestintä ja yhteistyö</a:t>
              </a:r>
            </a:p>
          </p:txBody>
        </p:sp>
        <p:sp>
          <p:nvSpPr>
            <p:cNvPr id="16" name="Organigramme : Alternative 15">
              <a:extLst>
                <a:ext uri="{FF2B5EF4-FFF2-40B4-BE49-F238E27FC236}">
                  <a16:creationId xmlns:a16="http://schemas.microsoft.com/office/drawing/2014/main" id="{2BBE6D7A-E2F5-4AE6-A371-F06A9BC3DD6C}"/>
                </a:ext>
              </a:extLst>
            </p:cNvPr>
            <p:cNvSpPr/>
            <p:nvPr/>
          </p:nvSpPr>
          <p:spPr>
            <a:xfrm>
              <a:off x="411292" y="2045561"/>
              <a:ext cx="5402900" cy="884625"/>
            </a:xfrm>
            <a:prstGeom prst="flowChartAlternateProcess">
              <a:avLst/>
            </a:prstGeom>
            <a:solidFill>
              <a:schemeClr val="bg1">
                <a:alpha val="98824"/>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285750" indent="-285750">
                <a:buFont typeface="Arial" panose="020B0604020202020204" pitchFamily="34" charset="0"/>
                <a:buChar char="•"/>
              </a:pPr>
              <a:r>
                <a:rPr lang="fi-FI" dirty="0">
                  <a:solidFill>
                    <a:schemeClr val="tx1"/>
                  </a:solidFill>
                </a:rPr>
                <a:t>Testit, haastattelut, vanhempien, asiantuntijoiden, opettajien tai sosiaalityöntekijöiden havainnot
Tunnista henkilön vahvuudet, heikkoudet, tarpeet, toiveet ja unelmat</a:t>
              </a:r>
              <a:endParaRPr lang="fr-FR" dirty="0">
                <a:solidFill>
                  <a:schemeClr val="tx1"/>
                </a:solidFill>
                <a:cs typeface="Arial"/>
              </a:endParaRPr>
            </a:p>
          </p:txBody>
        </p:sp>
        <p:sp>
          <p:nvSpPr>
            <p:cNvPr id="17" name="Organigramme : Alternative 16">
              <a:extLst>
                <a:ext uri="{FF2B5EF4-FFF2-40B4-BE49-F238E27FC236}">
                  <a16:creationId xmlns:a16="http://schemas.microsoft.com/office/drawing/2014/main" id="{D663DACE-EF1D-4EA5-97B0-BF83FB80142D}"/>
                </a:ext>
              </a:extLst>
            </p:cNvPr>
            <p:cNvSpPr/>
            <p:nvPr/>
          </p:nvSpPr>
          <p:spPr>
            <a:xfrm>
              <a:off x="441106" y="3624517"/>
              <a:ext cx="5436000" cy="764251"/>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har char="•"/>
              </a:pPr>
              <a:r>
                <a:rPr lang="fi-FI" dirty="0">
                  <a:solidFill>
                    <a:schemeClr val="tx1"/>
                  </a:solidFill>
                </a:rPr>
                <a:t>Henkilöön liittyvä, 
 Usein jaettu pienempiin, saavutettavissa oleviin vaiheisiin edistymisen seuraamiseksi</a:t>
              </a:r>
              <a:endParaRPr lang="fr-FR" dirty="0">
                <a:solidFill>
                  <a:schemeClr val="tx1"/>
                </a:solidFill>
              </a:endParaRPr>
            </a:p>
          </p:txBody>
        </p:sp>
        <p:sp>
          <p:nvSpPr>
            <p:cNvPr id="18" name="Organigramme : Alternative 17">
              <a:extLst>
                <a:ext uri="{FF2B5EF4-FFF2-40B4-BE49-F238E27FC236}">
                  <a16:creationId xmlns:a16="http://schemas.microsoft.com/office/drawing/2014/main" id="{1F1D3E07-633B-4DE1-AE84-0B47FB9796E4}"/>
                </a:ext>
              </a:extLst>
            </p:cNvPr>
            <p:cNvSpPr/>
            <p:nvPr/>
          </p:nvSpPr>
          <p:spPr>
            <a:xfrm>
              <a:off x="406946" y="5064249"/>
              <a:ext cx="5436000" cy="979195"/>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a:buFont typeface="Arial" panose="020B0604020202020204" pitchFamily="34" charset="0"/>
                <a:buChar char="•"/>
              </a:pPr>
              <a:r>
                <a:rPr lang="fi-FI" dirty="0">
                  <a:solidFill>
                    <a:schemeClr val="tx1"/>
                  </a:solidFill>
                </a:rPr>
                <a:t>Strategiat ja resurssit, joita käytetään henkilön edistymisen tukemiseen
Erikoismateriaalit avustavat teknologiat, lisätuki</a:t>
              </a:r>
              <a:endParaRPr lang="fr-FR" dirty="0">
                <a:solidFill>
                  <a:schemeClr val="tx1"/>
                </a:solidFill>
              </a:endParaRPr>
            </a:p>
          </p:txBody>
        </p:sp>
        <p:sp>
          <p:nvSpPr>
            <p:cNvPr id="26" name="Organigramme : Alternative 25">
              <a:extLst>
                <a:ext uri="{FF2B5EF4-FFF2-40B4-BE49-F238E27FC236}">
                  <a16:creationId xmlns:a16="http://schemas.microsoft.com/office/drawing/2014/main" id="{5585F2A9-D14C-4AF1-908B-9A1E1E8B54FB}"/>
                </a:ext>
              </a:extLst>
            </p:cNvPr>
            <p:cNvSpPr/>
            <p:nvPr/>
          </p:nvSpPr>
          <p:spPr>
            <a:xfrm>
              <a:off x="6330539" y="2786331"/>
              <a:ext cx="5436000" cy="770958"/>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fi-FI" dirty="0">
                  <a:solidFill>
                    <a:schemeClr val="tx1"/>
                  </a:solidFill>
                </a:rPr>
                <a:t>Aikataulut asetettujen tavoitteiden saavuttamiseksi
Edistymisen seurantamenetelmät (säännölliset arvioinnit, edistymiskertomukset)</a:t>
              </a:r>
              <a:endParaRPr lang="fr-FR" dirty="0">
                <a:solidFill>
                  <a:schemeClr val="tx1"/>
                </a:solidFill>
              </a:endParaRPr>
            </a:p>
          </p:txBody>
        </p:sp>
        <p:sp>
          <p:nvSpPr>
            <p:cNvPr id="27" name="Organigramme : Alternative 26">
              <a:extLst>
                <a:ext uri="{FF2B5EF4-FFF2-40B4-BE49-F238E27FC236}">
                  <a16:creationId xmlns:a16="http://schemas.microsoft.com/office/drawing/2014/main" id="{A2BC9515-BCDF-4911-8F72-8A5E730C848B}"/>
                </a:ext>
              </a:extLst>
            </p:cNvPr>
            <p:cNvSpPr/>
            <p:nvPr/>
          </p:nvSpPr>
          <p:spPr>
            <a:xfrm>
              <a:off x="6398980" y="4208270"/>
              <a:ext cx="5436000" cy="432000"/>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i-FI" dirty="0">
                  <a:solidFill>
                    <a:schemeClr val="tx1"/>
                  </a:solidFill>
                </a:rPr>
                <a:t>Hahmotellaan, mikä tukee henkilön tarvetta</a:t>
              </a:r>
              <a:endParaRPr lang="fr-FR" dirty="0">
                <a:solidFill>
                  <a:schemeClr val="tx1"/>
                </a:solidFill>
              </a:endParaRPr>
            </a:p>
          </p:txBody>
        </p:sp>
        <p:sp>
          <p:nvSpPr>
            <p:cNvPr id="28" name="Organigramme : Alternative 27">
              <a:extLst>
                <a:ext uri="{FF2B5EF4-FFF2-40B4-BE49-F238E27FC236}">
                  <a16:creationId xmlns:a16="http://schemas.microsoft.com/office/drawing/2014/main" id="{5CF96320-2962-429A-970A-49DA452D6A88}"/>
                </a:ext>
              </a:extLst>
            </p:cNvPr>
            <p:cNvSpPr/>
            <p:nvPr/>
          </p:nvSpPr>
          <p:spPr>
            <a:xfrm>
              <a:off x="6388126" y="5282975"/>
              <a:ext cx="5436000" cy="792000"/>
            </a:xfrm>
            <a:prstGeom prst="flowChartAlternateProcess">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285750" indent="-285750">
                <a:buChar char="•"/>
              </a:pPr>
              <a:r>
                <a:rPr lang="fi-FI" dirty="0">
                  <a:solidFill>
                    <a:schemeClr val="tx1"/>
                  </a:solidFill>
                </a:rPr>
                <a:t>Varmista, että kaikki ovat tietoisia henkilön tarpeista ja voivat työskennellä yhdessä tukeakseen hänen edistymistään</a:t>
              </a:r>
              <a:endParaRPr lang="fr-FR" dirty="0">
                <a:solidFill>
                  <a:schemeClr val="tx1"/>
                </a:solidFill>
                <a:cs typeface="Arial"/>
              </a:endParaRPr>
            </a:p>
          </p:txBody>
        </p:sp>
      </p:grpSp>
      <p:sp>
        <p:nvSpPr>
          <p:cNvPr id="29" name="Rectangle 28">
            <a:extLst>
              <a:ext uri="{FF2B5EF4-FFF2-40B4-BE49-F238E27FC236}">
                <a16:creationId xmlns:a16="http://schemas.microsoft.com/office/drawing/2014/main" id="{705DF82A-9344-4752-86AE-C488880EAAC8}"/>
              </a:ext>
            </a:extLst>
          </p:cNvPr>
          <p:cNvSpPr/>
          <p:nvPr/>
        </p:nvSpPr>
        <p:spPr>
          <a:xfrm>
            <a:off x="169276" y="1067426"/>
            <a:ext cx="11765870" cy="577850"/>
          </a:xfrm>
          <a:prstGeom prst="rect">
            <a:avLst/>
          </a:prstGeom>
        </p:spPr>
        <p:txBody>
          <a:bodyPr wrap="square">
            <a:spAutoFit/>
          </a:bodyPr>
          <a:lstStyle/>
          <a:p>
            <a:pPr algn="ctr">
              <a:lnSpc>
                <a:spcPct val="150000"/>
              </a:lnSpc>
              <a:buClr>
                <a:srgbClr val="674EA7"/>
              </a:buClr>
              <a:buSzPts val="4000"/>
            </a:pPr>
            <a:r>
              <a:rPr lang="en-US" sz="2400" dirty="0" err="1">
                <a:solidFill>
                  <a:schemeClr val="dk1"/>
                </a:solidFill>
              </a:rPr>
              <a:t>Pääkohdat</a:t>
            </a:r>
            <a:endParaRPr lang="en-US" sz="2400" dirty="0">
              <a:solidFill>
                <a:schemeClr val="dk1"/>
              </a:solidFill>
            </a:endParaRPr>
          </a:p>
        </p:txBody>
      </p:sp>
      <p:sp>
        <p:nvSpPr>
          <p:cNvPr id="2" name="Google Shape;131;p3">
            <a:extLst>
              <a:ext uri="{FF2B5EF4-FFF2-40B4-BE49-F238E27FC236}">
                <a16:creationId xmlns:a16="http://schemas.microsoft.com/office/drawing/2014/main" id="{E76603F4-D637-2E0F-3937-3F5DB4CC1B61}"/>
              </a:ext>
            </a:extLst>
          </p:cNvPr>
          <p:cNvSpPr/>
          <p:nvPr/>
        </p:nvSpPr>
        <p:spPr>
          <a:xfrm>
            <a:off x="2012546" y="390318"/>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gn="ctr">
              <a:lnSpc>
                <a:spcPct val="110000"/>
              </a:lnSpc>
              <a:buClr>
                <a:srgbClr val="674EA7"/>
              </a:buClr>
              <a:buSzPts val="4000"/>
            </a:pPr>
            <a:r>
              <a:rPr lang="fr-FR" sz="2800" b="1" dirty="0">
                <a:solidFill>
                  <a:srgbClr val="674EA7"/>
                </a:solidFill>
                <a:latin typeface="Calibri"/>
                <a:ea typeface="Calibri"/>
                <a:cs typeface="Calibri"/>
                <a:sym typeface="Calibri"/>
              </a:rPr>
              <a:t>Moduuli 3. Yksilöllinen tukisuunnitelma</a:t>
            </a:r>
            <a:endParaRPr sz="1600" dirty="0">
              <a:solidFill>
                <a:schemeClr val="dk1"/>
              </a:solidFill>
              <a:latin typeface="Arial"/>
              <a:ea typeface="Arial"/>
              <a:cs typeface="Arial"/>
              <a:sym typeface="Arial"/>
            </a:endParaRPr>
          </a:p>
        </p:txBody>
      </p:sp>
      <p:sp>
        <p:nvSpPr>
          <p:cNvPr id="4" name="Tekstin paikkamerkki 3">
            <a:extLst>
              <a:ext uri="{FF2B5EF4-FFF2-40B4-BE49-F238E27FC236}">
                <a16:creationId xmlns:a16="http://schemas.microsoft.com/office/drawing/2014/main" id="{3AB383D7-80EE-F30B-0D90-D07813CF3752}"/>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D32476FF-FE1E-7808-1045-74981E36ABA0}"/>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453582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834266" y="6187524"/>
            <a:ext cx="4557920" cy="451388"/>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graphicFrame>
        <p:nvGraphicFramePr>
          <p:cNvPr id="2" name="Diagramme 1">
            <a:extLst>
              <a:ext uri="{FF2B5EF4-FFF2-40B4-BE49-F238E27FC236}">
                <a16:creationId xmlns:a16="http://schemas.microsoft.com/office/drawing/2014/main" id="{B206DB72-F032-48D9-B4D2-88A12CDE8192}"/>
              </a:ext>
            </a:extLst>
          </p:cNvPr>
          <p:cNvGraphicFramePr/>
          <p:nvPr>
            <p:extLst>
              <p:ext uri="{D42A27DB-BD31-4B8C-83A1-F6EECF244321}">
                <p14:modId xmlns:p14="http://schemas.microsoft.com/office/powerpoint/2010/main" val="1760520903"/>
              </p:ext>
            </p:extLst>
          </p:nvPr>
        </p:nvGraphicFramePr>
        <p:xfrm>
          <a:off x="404350" y="1395741"/>
          <a:ext cx="11262717" cy="47552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Google Shape;131;p3">
            <a:extLst>
              <a:ext uri="{FF2B5EF4-FFF2-40B4-BE49-F238E27FC236}">
                <a16:creationId xmlns:a16="http://schemas.microsoft.com/office/drawing/2014/main" id="{E259F92B-3E2E-4494-D65B-E3D905C8A7DA}"/>
              </a:ext>
            </a:extLst>
          </p:cNvPr>
          <p:cNvSpPr/>
          <p:nvPr/>
        </p:nvSpPr>
        <p:spPr>
          <a:xfrm>
            <a:off x="1968575" y="447152"/>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gn="ctr">
              <a:lnSpc>
                <a:spcPct val="110000"/>
              </a:lnSpc>
              <a:buClr>
                <a:srgbClr val="674EA7"/>
              </a:buClr>
              <a:buSzPts val="4000"/>
            </a:pPr>
            <a:r>
              <a:rPr lang="fr-FR" sz="2800" b="1" dirty="0">
                <a:solidFill>
                  <a:srgbClr val="674EA7"/>
                </a:solidFill>
                <a:latin typeface="Calibri"/>
                <a:ea typeface="Calibri"/>
                <a:cs typeface="Calibri"/>
                <a:sym typeface="Calibri"/>
              </a:rPr>
              <a:t>Moduuli 3. Yksilöllinen tukisuunnitelma</a:t>
            </a:r>
            <a:endParaRPr sz="1600" dirty="0">
              <a:solidFill>
                <a:schemeClr val="dk1"/>
              </a:solidFill>
              <a:latin typeface="Arial"/>
              <a:ea typeface="Arial"/>
              <a:cs typeface="Arial"/>
              <a:sym typeface="Arial"/>
            </a:endParaRPr>
          </a:p>
        </p:txBody>
      </p:sp>
      <p:sp>
        <p:nvSpPr>
          <p:cNvPr id="5" name="Tekstin paikkamerkki 4">
            <a:extLst>
              <a:ext uri="{FF2B5EF4-FFF2-40B4-BE49-F238E27FC236}">
                <a16:creationId xmlns:a16="http://schemas.microsoft.com/office/drawing/2014/main" id="{A8F6EFEA-AE05-154A-610B-D203CF6E0936}"/>
              </a:ext>
            </a:extLst>
          </p:cNvPr>
          <p:cNvSpPr>
            <a:spLocks noGrp="1"/>
          </p:cNvSpPr>
          <p:nvPr>
            <p:ph type="body" idx="1"/>
          </p:nvPr>
        </p:nvSpPr>
        <p:spPr/>
        <p:txBody>
          <a:bodyPr/>
          <a:lstStyle/>
          <a:p>
            <a:endParaRPr lang="fi-FI"/>
          </a:p>
        </p:txBody>
      </p:sp>
      <p:pic>
        <p:nvPicPr>
          <p:cNvPr id="6" name="Kuva 5">
            <a:extLst>
              <a:ext uri="{FF2B5EF4-FFF2-40B4-BE49-F238E27FC236}">
                <a16:creationId xmlns:a16="http://schemas.microsoft.com/office/drawing/2014/main" id="{2D1B6736-EE09-72BD-9B0F-A19286333821}"/>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391313534"/>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25" row="6">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101F05C8-0A2F-47D7-8202-2E4D6B976B8E}">
  <we:reference id="wa200003915" version="2.0.0.0" store="fr-FR" storeType="OMEX"/>
  <we:alternateReferences>
    <we:reference id="wa200003915" version="2.0.0.0" store="wa200003915"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1D80EDB-A7A5-4000-87B4-598858AD36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52B3263-EF49-4234-9689-D9203774EBA0}">
  <ds:schemaRefs>
    <ds:schemaRef ds:uri="http://purl.org/dc/terms/"/>
    <ds:schemaRef ds:uri="http://schemas.microsoft.com/office/2006/documentManagement/types"/>
    <ds:schemaRef ds:uri="http://purl.org/dc/dcmitype/"/>
    <ds:schemaRef ds:uri="http://schemas.microsoft.com/office/2006/metadata/properties"/>
    <ds:schemaRef ds:uri="http://purl.org/dc/elements/1.1/"/>
    <ds:schemaRef ds:uri="http://www.w3.org/XML/1998/namespace"/>
    <ds:schemaRef ds:uri="http://schemas.microsoft.com/office/infopath/2007/PartnerControls"/>
    <ds:schemaRef ds:uri="http://schemas.openxmlformats.org/package/2006/metadata/core-properties"/>
    <ds:schemaRef ds:uri="7a866126-7c09-4654-844e-0d48a974f41d"/>
    <ds:schemaRef ds:uri="833f7f52-ca37-4ad5-a460-7ba203df2864"/>
  </ds:schemaRefs>
</ds:datastoreItem>
</file>

<file path=customXml/itemProps3.xml><?xml version="1.0" encoding="utf-8"?>
<ds:datastoreItem xmlns:ds="http://schemas.openxmlformats.org/officeDocument/2006/customXml" ds:itemID="{F6EE3F76-5F07-4A06-AB32-E189D240DE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2771</TotalTime>
  <Words>1564</Words>
  <Application>Microsoft Office PowerPoint</Application>
  <PresentationFormat>Laajakuva</PresentationFormat>
  <Paragraphs>51</Paragraphs>
  <Slides>5</Slides>
  <Notes>5</Notes>
  <HiddenSlides>0</HiddenSlides>
  <MMClips>0</MMClips>
  <ScaleCrop>false</ScaleCrop>
  <HeadingPairs>
    <vt:vector size="6" baseType="variant">
      <vt:variant>
        <vt:lpstr>Käytetyt fontit</vt:lpstr>
      </vt:variant>
      <vt:variant>
        <vt:i4>2</vt:i4>
      </vt:variant>
      <vt:variant>
        <vt:lpstr>Teema</vt:lpstr>
      </vt:variant>
      <vt:variant>
        <vt:i4>1</vt:i4>
      </vt:variant>
      <vt:variant>
        <vt:lpstr>Dian otsikot</vt:lpstr>
      </vt:variant>
      <vt:variant>
        <vt:i4>5</vt:i4>
      </vt:variant>
    </vt:vector>
  </HeadingPairs>
  <TitlesOfParts>
    <vt:vector size="8" baseType="lpstr">
      <vt:lpstr>Arial</vt:lpstr>
      <vt:lpstr>Calibri</vt:lpstr>
      <vt:lpstr>AdornVTI</vt:lpstr>
      <vt:lpstr> </vt:lpstr>
      <vt:lpstr>PowerPoint-esitys</vt:lpstr>
      <vt:lpstr>PowerPoint-esitys</vt:lpstr>
      <vt:lpstr>PowerPoint-esitys</vt:lpstr>
      <vt:lpstr>PowerPoint-esitys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Kosola Maisa</cp:lastModifiedBy>
  <cp:revision>161</cp:revision>
  <dcterms:created xsi:type="dcterms:W3CDTF">2023-11-23T08:37:25Z</dcterms:created>
  <dcterms:modified xsi:type="dcterms:W3CDTF">2024-12-09T14:18:36Z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