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22"/>
  </p:notesMasterIdLst>
  <p:sldIdLst>
    <p:sldId id="256" r:id="rId5"/>
    <p:sldId id="260" r:id="rId6"/>
    <p:sldId id="262" r:id="rId7"/>
    <p:sldId id="264" r:id="rId8"/>
    <p:sldId id="265" r:id="rId9"/>
    <p:sldId id="266" r:id="rId10"/>
    <p:sldId id="267" r:id="rId11"/>
    <p:sldId id="268" r:id="rId12"/>
    <p:sldId id="269" r:id="rId13"/>
    <p:sldId id="270" r:id="rId14"/>
    <p:sldId id="274" r:id="rId15"/>
    <p:sldId id="275" r:id="rId16"/>
    <p:sldId id="276" r:id="rId17"/>
    <p:sldId id="277" r:id="rId18"/>
    <p:sldId id="278" r:id="rId19"/>
    <p:sldId id="279" r:id="rId20"/>
    <p:sldId id="280" r:id="rId21"/>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4"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D9509CE-A3CF-435D-ABC0-863C391ADBC7}" v="17" dt="2024-12-09T14:41:57.60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21" autoAdjust="0"/>
    <p:restoredTop sz="68921" autoAdjust="0"/>
  </p:normalViewPr>
  <p:slideViewPr>
    <p:cSldViewPr snapToGrid="0">
      <p:cViewPr varScale="1">
        <p:scale>
          <a:sx n="112" d="100"/>
          <a:sy n="112" d="100"/>
        </p:scale>
        <p:origin x="2112"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customschemas.google.com/relationships/presentationmetadata" Target="metadata"/><Relationship Id="rId5" Type="http://schemas.openxmlformats.org/officeDocument/2006/relationships/slide" Target="slides/slide1.xml"/><Relationship Id="rId15" Type="http://schemas.openxmlformats.org/officeDocument/2006/relationships/slide" Target="slides/slide1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guel" userId="S::miguel_campusarnau.org#ext#@univreimsfr.onmicrosoft.com::ab5a12d6-76db-44b6-aa55-46fc0e013e13" providerId="AD" clId="Web-{E82F281B-20DF-C532-FD55-91437CFDE536}"/>
    <pc:docChg chg="delSld modSld">
      <pc:chgData name="miguel" userId="S::miguel_campusarnau.org#ext#@univreimsfr.onmicrosoft.com::ab5a12d6-76db-44b6-aa55-46fc0e013e13" providerId="AD" clId="Web-{E82F281B-20DF-C532-FD55-91437CFDE536}" dt="2024-07-19T12:55:08.322" v="467"/>
      <pc:docMkLst>
        <pc:docMk/>
      </pc:docMkLst>
      <pc:sldChg chg="addSp delSp modSp modNotes">
        <pc:chgData name="miguel" userId="S::miguel_campusarnau.org#ext#@univreimsfr.onmicrosoft.com::ab5a12d6-76db-44b6-aa55-46fc0e013e13" providerId="AD" clId="Web-{E82F281B-20DF-C532-FD55-91437CFDE536}" dt="2024-07-19T12:02:51.404" v="238"/>
        <pc:sldMkLst>
          <pc:docMk/>
          <pc:sldMk cId="760755506" sldId="264"/>
        </pc:sldMkLst>
        <pc:spChg chg="mod">
          <ac:chgData name="miguel" userId="S::miguel_campusarnau.org#ext#@univreimsfr.onmicrosoft.com::ab5a12d6-76db-44b6-aa55-46fc0e013e13" providerId="AD" clId="Web-{E82F281B-20DF-C532-FD55-91437CFDE536}" dt="2024-07-19T11:46:06.106" v="103" actId="14100"/>
          <ac:spMkLst>
            <pc:docMk/>
            <pc:sldMk cId="760755506" sldId="264"/>
            <ac:spMk id="3" creationId="{0A3369EE-DB00-2F20-5E19-D4FCE29CC106}"/>
          </ac:spMkLst>
        </pc:spChg>
        <pc:spChg chg="add mod">
          <ac:chgData name="miguel" userId="S::miguel_campusarnau.org#ext#@univreimsfr.onmicrosoft.com::ab5a12d6-76db-44b6-aa55-46fc0e013e13" providerId="AD" clId="Web-{E82F281B-20DF-C532-FD55-91437CFDE536}" dt="2024-07-19T11:47:48.436" v="113" actId="1076"/>
          <ac:spMkLst>
            <pc:docMk/>
            <pc:sldMk cId="760755506" sldId="264"/>
            <ac:spMk id="4" creationId="{B4308C57-16E0-779E-9C82-FA7A1FD97A0C}"/>
          </ac:spMkLst>
        </pc:spChg>
        <pc:spChg chg="mod">
          <ac:chgData name="miguel" userId="S::miguel_campusarnau.org#ext#@univreimsfr.onmicrosoft.com::ab5a12d6-76db-44b6-aa55-46fc0e013e13" providerId="AD" clId="Web-{E82F281B-20DF-C532-FD55-91437CFDE536}" dt="2024-07-19T11:50:23.626" v="127" actId="20577"/>
          <ac:spMkLst>
            <pc:docMk/>
            <pc:sldMk cId="760755506" sldId="264"/>
            <ac:spMk id="5" creationId="{05208ED9-B98E-0A29-D474-59BE2F0A61BF}"/>
          </ac:spMkLst>
        </pc:spChg>
        <pc:spChg chg="add mod">
          <ac:chgData name="miguel" userId="S::miguel_campusarnau.org#ext#@univreimsfr.onmicrosoft.com::ab5a12d6-76db-44b6-aa55-46fc0e013e13" providerId="AD" clId="Web-{E82F281B-20DF-C532-FD55-91437CFDE536}" dt="2024-07-19T11:47:43.061" v="112" actId="1076"/>
          <ac:spMkLst>
            <pc:docMk/>
            <pc:sldMk cId="760755506" sldId="264"/>
            <ac:spMk id="6" creationId="{5E8E25A5-26EF-45E5-FD38-F7ACA7BE9F64}"/>
          </ac:spMkLst>
        </pc:spChg>
        <pc:spChg chg="add mod">
          <ac:chgData name="miguel" userId="S::miguel_campusarnau.org#ext#@univreimsfr.onmicrosoft.com::ab5a12d6-76db-44b6-aa55-46fc0e013e13" providerId="AD" clId="Web-{E82F281B-20DF-C532-FD55-91437CFDE536}" dt="2024-07-19T11:42:33.415" v="87" actId="20577"/>
          <ac:spMkLst>
            <pc:docMk/>
            <pc:sldMk cId="760755506" sldId="264"/>
            <ac:spMk id="8" creationId="{6B44B394-7D40-5909-7624-F1ABE9B3AAA4}"/>
          </ac:spMkLst>
        </pc:spChg>
        <pc:spChg chg="del mod">
          <ac:chgData name="miguel" userId="S::miguel_campusarnau.org#ext#@univreimsfr.onmicrosoft.com::ab5a12d6-76db-44b6-aa55-46fc0e013e13" providerId="AD" clId="Web-{E82F281B-20DF-C532-FD55-91437CFDE536}" dt="2024-07-19T11:39:38.678" v="70"/>
          <ac:spMkLst>
            <pc:docMk/>
            <pc:sldMk cId="760755506" sldId="264"/>
            <ac:spMk id="13" creationId="{4AFB8E46-F25C-24F4-A5AE-77D5D65E24CB}"/>
          </ac:spMkLst>
        </pc:spChg>
        <pc:grpChg chg="add mod">
          <ac:chgData name="miguel" userId="S::miguel_campusarnau.org#ext#@univreimsfr.onmicrosoft.com::ab5a12d6-76db-44b6-aa55-46fc0e013e13" providerId="AD" clId="Web-{E82F281B-20DF-C532-FD55-91437CFDE536}" dt="2024-07-19T11:47:08.170" v="108" actId="1076"/>
          <ac:grpSpMkLst>
            <pc:docMk/>
            <pc:sldMk cId="760755506" sldId="264"/>
            <ac:grpSpMk id="7" creationId="{03B0CAED-7D54-1CC4-D328-68AC9E09FAFB}"/>
          </ac:grpSpMkLst>
        </pc:grpChg>
        <pc:picChg chg="add mod">
          <ac:chgData name="miguel" userId="S::miguel_campusarnau.org#ext#@univreimsfr.onmicrosoft.com::ab5a12d6-76db-44b6-aa55-46fc0e013e13" providerId="AD" clId="Web-{E82F281B-20DF-C532-FD55-91437CFDE536}" dt="2024-07-19T11:37:43.473" v="53" actId="14100"/>
          <ac:picMkLst>
            <pc:docMk/>
            <pc:sldMk cId="760755506" sldId="264"/>
            <ac:picMk id="2" creationId="{CAB94CE7-C5F5-DF77-5A4A-323C27450161}"/>
          </ac:picMkLst>
        </pc:picChg>
      </pc:sldChg>
      <pc:sldChg chg="addSp delSp modSp modNotes">
        <pc:chgData name="miguel" userId="S::miguel_campusarnau.org#ext#@univreimsfr.onmicrosoft.com::ab5a12d6-76db-44b6-aa55-46fc0e013e13" providerId="AD" clId="Web-{E82F281B-20DF-C532-FD55-91437CFDE536}" dt="2024-07-19T12:03:01.732" v="240"/>
        <pc:sldMkLst>
          <pc:docMk/>
          <pc:sldMk cId="2330428111" sldId="265"/>
        </pc:sldMkLst>
        <pc:spChg chg="mod">
          <ac:chgData name="miguel" userId="S::miguel_campusarnau.org#ext#@univreimsfr.onmicrosoft.com::ab5a12d6-76db-44b6-aa55-46fc0e013e13" providerId="AD" clId="Web-{E82F281B-20DF-C532-FD55-91437CFDE536}" dt="2024-07-19T11:50:40.970" v="129" actId="20577"/>
          <ac:spMkLst>
            <pc:docMk/>
            <pc:sldMk cId="2330428111" sldId="265"/>
            <ac:spMk id="2" creationId="{CF27D44E-8A29-EC56-0302-469FD4B05803}"/>
          </ac:spMkLst>
        </pc:spChg>
        <pc:spChg chg="del">
          <ac:chgData name="miguel" userId="S::miguel_campusarnau.org#ext#@univreimsfr.onmicrosoft.com::ab5a12d6-76db-44b6-aa55-46fc0e013e13" providerId="AD" clId="Web-{E82F281B-20DF-C532-FD55-91437CFDE536}" dt="2024-07-19T11:48:38.515" v="114"/>
          <ac:spMkLst>
            <pc:docMk/>
            <pc:sldMk cId="2330428111" sldId="265"/>
            <ac:spMk id="3" creationId="{0A3369EE-DB00-2F20-5E19-D4FCE29CC106}"/>
          </ac:spMkLst>
        </pc:spChg>
        <pc:spChg chg="del mod">
          <ac:chgData name="miguel" userId="S::miguel_campusarnau.org#ext#@univreimsfr.onmicrosoft.com::ab5a12d6-76db-44b6-aa55-46fc0e013e13" providerId="AD" clId="Web-{E82F281B-20DF-C532-FD55-91437CFDE536}" dt="2024-07-19T11:48:46.578" v="116"/>
          <ac:spMkLst>
            <pc:docMk/>
            <pc:sldMk cId="2330428111" sldId="265"/>
            <ac:spMk id="5" creationId="{05208ED9-B98E-0A29-D474-59BE2F0A61BF}"/>
          </ac:spMkLst>
        </pc:spChg>
        <pc:spChg chg="add">
          <ac:chgData name="miguel" userId="S::miguel_campusarnau.org#ext#@univreimsfr.onmicrosoft.com::ab5a12d6-76db-44b6-aa55-46fc0e013e13" providerId="AD" clId="Web-{E82F281B-20DF-C532-FD55-91437CFDE536}" dt="2024-07-19T11:49:00.250" v="117"/>
          <ac:spMkLst>
            <pc:docMk/>
            <pc:sldMk cId="2330428111" sldId="265"/>
            <ac:spMk id="6" creationId="{3E726C98-5609-48CF-E287-4574BBB918DE}"/>
          </ac:spMkLst>
        </pc:spChg>
        <pc:spChg chg="add mod">
          <ac:chgData name="miguel" userId="S::miguel_campusarnau.org#ext#@univreimsfr.onmicrosoft.com::ab5a12d6-76db-44b6-aa55-46fc0e013e13" providerId="AD" clId="Web-{E82F281B-20DF-C532-FD55-91437CFDE536}" dt="2024-07-19T11:50:29.173" v="128" actId="20577"/>
          <ac:spMkLst>
            <pc:docMk/>
            <pc:sldMk cId="2330428111" sldId="265"/>
            <ac:spMk id="8" creationId="{55C9AA0A-DF95-B06E-BBC9-41CF057AAE70}"/>
          </ac:spMkLst>
        </pc:spChg>
        <pc:spChg chg="mod">
          <ac:chgData name="miguel" userId="S::miguel_campusarnau.org#ext#@univreimsfr.onmicrosoft.com::ab5a12d6-76db-44b6-aa55-46fc0e013e13" providerId="AD" clId="Web-{E82F281B-20DF-C532-FD55-91437CFDE536}" dt="2024-07-19T11:49:52.063" v="126" actId="1076"/>
          <ac:spMkLst>
            <pc:docMk/>
            <pc:sldMk cId="2330428111" sldId="265"/>
            <ac:spMk id="13" creationId="{4AFB8E46-F25C-24F4-A5AE-77D5D65E24CB}"/>
          </ac:spMkLst>
        </pc:spChg>
      </pc:sldChg>
      <pc:sldChg chg="addSp delSp modSp modNotes">
        <pc:chgData name="miguel" userId="S::miguel_campusarnau.org#ext#@univreimsfr.onmicrosoft.com::ab5a12d6-76db-44b6-aa55-46fc0e013e13" providerId="AD" clId="Web-{E82F281B-20DF-C532-FD55-91437CFDE536}" dt="2024-07-19T12:10:03.739" v="340" actId="1076"/>
        <pc:sldMkLst>
          <pc:docMk/>
          <pc:sldMk cId="821953307" sldId="266"/>
        </pc:sldMkLst>
        <pc:spChg chg="del">
          <ac:chgData name="miguel" userId="S::miguel_campusarnau.org#ext#@univreimsfr.onmicrosoft.com::ab5a12d6-76db-44b6-aa55-46fc0e013e13" providerId="AD" clId="Web-{E82F281B-20DF-C532-FD55-91437CFDE536}" dt="2024-07-19T12:03:52.639" v="248"/>
          <ac:spMkLst>
            <pc:docMk/>
            <pc:sldMk cId="821953307" sldId="266"/>
            <ac:spMk id="3" creationId="{0A3369EE-DB00-2F20-5E19-D4FCE29CC106}"/>
          </ac:spMkLst>
        </pc:spChg>
        <pc:spChg chg="add">
          <ac:chgData name="miguel" userId="S::miguel_campusarnau.org#ext#@univreimsfr.onmicrosoft.com::ab5a12d6-76db-44b6-aa55-46fc0e013e13" providerId="AD" clId="Web-{E82F281B-20DF-C532-FD55-91437CFDE536}" dt="2024-07-19T12:04:02.780" v="250"/>
          <ac:spMkLst>
            <pc:docMk/>
            <pc:sldMk cId="821953307" sldId="266"/>
            <ac:spMk id="4" creationId="{0C2B5EA8-D622-52E1-DCE3-5150AF8242D3}"/>
          </ac:spMkLst>
        </pc:spChg>
        <pc:spChg chg="del">
          <ac:chgData name="miguel" userId="S::miguel_campusarnau.org#ext#@univreimsfr.onmicrosoft.com::ab5a12d6-76db-44b6-aa55-46fc0e013e13" providerId="AD" clId="Web-{E82F281B-20DF-C532-FD55-91437CFDE536}" dt="2024-07-19T12:03:54.358" v="249"/>
          <ac:spMkLst>
            <pc:docMk/>
            <pc:sldMk cId="821953307" sldId="266"/>
            <ac:spMk id="5" creationId="{05208ED9-B98E-0A29-D474-59BE2F0A61BF}"/>
          </ac:spMkLst>
        </pc:spChg>
        <pc:spChg chg="add mod">
          <ac:chgData name="miguel" userId="S::miguel_campusarnau.org#ext#@univreimsfr.onmicrosoft.com::ab5a12d6-76db-44b6-aa55-46fc0e013e13" providerId="AD" clId="Web-{E82F281B-20DF-C532-FD55-91437CFDE536}" dt="2024-07-19T12:04:15.531" v="264" actId="20577"/>
          <ac:spMkLst>
            <pc:docMk/>
            <pc:sldMk cId="821953307" sldId="266"/>
            <ac:spMk id="7" creationId="{3C54E3DA-2C43-1BA4-4A82-3BB80AA28C3F}"/>
          </ac:spMkLst>
        </pc:spChg>
        <pc:spChg chg="mod">
          <ac:chgData name="miguel" userId="S::miguel_campusarnau.org#ext#@univreimsfr.onmicrosoft.com::ab5a12d6-76db-44b6-aa55-46fc0e013e13" providerId="AD" clId="Web-{E82F281B-20DF-C532-FD55-91437CFDE536}" dt="2024-07-19T12:10:03.739" v="340" actId="1076"/>
          <ac:spMkLst>
            <pc:docMk/>
            <pc:sldMk cId="821953307" sldId="266"/>
            <ac:spMk id="13" creationId="{4AFB8E46-F25C-24F4-A5AE-77D5D65E24CB}"/>
          </ac:spMkLst>
        </pc:spChg>
      </pc:sldChg>
      <pc:sldChg chg="addSp delSp modSp modNotes">
        <pc:chgData name="miguel" userId="S::miguel_campusarnau.org#ext#@univreimsfr.onmicrosoft.com::ab5a12d6-76db-44b6-aa55-46fc0e013e13" providerId="AD" clId="Web-{E82F281B-20DF-C532-FD55-91437CFDE536}" dt="2024-07-19T12:09:57.505" v="339" actId="1076"/>
        <pc:sldMkLst>
          <pc:docMk/>
          <pc:sldMk cId="3922390496" sldId="267"/>
        </pc:sldMkLst>
        <pc:spChg chg="del">
          <ac:chgData name="miguel" userId="S::miguel_campusarnau.org#ext#@univreimsfr.onmicrosoft.com::ab5a12d6-76db-44b6-aa55-46fc0e013e13" providerId="AD" clId="Web-{E82F281B-20DF-C532-FD55-91437CFDE536}" dt="2024-07-19T12:04:56.937" v="265"/>
          <ac:spMkLst>
            <pc:docMk/>
            <pc:sldMk cId="3922390496" sldId="267"/>
            <ac:spMk id="3" creationId="{0A3369EE-DB00-2F20-5E19-D4FCE29CC106}"/>
          </ac:spMkLst>
        </pc:spChg>
        <pc:spChg chg="add">
          <ac:chgData name="miguel" userId="S::miguel_campusarnau.org#ext#@univreimsfr.onmicrosoft.com::ab5a12d6-76db-44b6-aa55-46fc0e013e13" providerId="AD" clId="Web-{E82F281B-20DF-C532-FD55-91437CFDE536}" dt="2024-07-19T12:05:01.047" v="267"/>
          <ac:spMkLst>
            <pc:docMk/>
            <pc:sldMk cId="3922390496" sldId="267"/>
            <ac:spMk id="4" creationId="{EBC1E03A-22E5-5ED3-91B5-DADE821F667F}"/>
          </ac:spMkLst>
        </pc:spChg>
        <pc:spChg chg="del">
          <ac:chgData name="miguel" userId="S::miguel_campusarnau.org#ext#@univreimsfr.onmicrosoft.com::ab5a12d6-76db-44b6-aa55-46fc0e013e13" providerId="AD" clId="Web-{E82F281B-20DF-C532-FD55-91437CFDE536}" dt="2024-07-19T12:04:58.687" v="266"/>
          <ac:spMkLst>
            <pc:docMk/>
            <pc:sldMk cId="3922390496" sldId="267"/>
            <ac:spMk id="5" creationId="{05208ED9-B98E-0A29-D474-59BE2F0A61BF}"/>
          </ac:spMkLst>
        </pc:spChg>
        <pc:spChg chg="add mod">
          <ac:chgData name="miguel" userId="S::miguel_campusarnau.org#ext#@univreimsfr.onmicrosoft.com::ab5a12d6-76db-44b6-aa55-46fc0e013e13" providerId="AD" clId="Web-{E82F281B-20DF-C532-FD55-91437CFDE536}" dt="2024-07-19T12:05:12.844" v="275" actId="20577"/>
          <ac:spMkLst>
            <pc:docMk/>
            <pc:sldMk cId="3922390496" sldId="267"/>
            <ac:spMk id="7" creationId="{522E782E-9625-B57D-0871-47D1B3EDB982}"/>
          </ac:spMkLst>
        </pc:spChg>
        <pc:spChg chg="mod">
          <ac:chgData name="miguel" userId="S::miguel_campusarnau.org#ext#@univreimsfr.onmicrosoft.com::ab5a12d6-76db-44b6-aa55-46fc0e013e13" providerId="AD" clId="Web-{E82F281B-20DF-C532-FD55-91437CFDE536}" dt="2024-07-19T12:09:57.505" v="339" actId="1076"/>
          <ac:spMkLst>
            <pc:docMk/>
            <pc:sldMk cId="3922390496" sldId="267"/>
            <ac:spMk id="13" creationId="{4AFB8E46-F25C-24F4-A5AE-77D5D65E24CB}"/>
          </ac:spMkLst>
        </pc:spChg>
      </pc:sldChg>
      <pc:sldChg chg="addSp delSp modSp modNotes">
        <pc:chgData name="miguel" userId="S::miguel_campusarnau.org#ext#@univreimsfr.onmicrosoft.com::ab5a12d6-76db-44b6-aa55-46fc0e013e13" providerId="AD" clId="Web-{E82F281B-20DF-C532-FD55-91437CFDE536}" dt="2024-07-19T12:09:48.911" v="338" actId="1076"/>
        <pc:sldMkLst>
          <pc:docMk/>
          <pc:sldMk cId="2693861658" sldId="268"/>
        </pc:sldMkLst>
        <pc:spChg chg="del">
          <ac:chgData name="miguel" userId="S::miguel_campusarnau.org#ext#@univreimsfr.onmicrosoft.com::ab5a12d6-76db-44b6-aa55-46fc0e013e13" providerId="AD" clId="Web-{E82F281B-20DF-C532-FD55-91437CFDE536}" dt="2024-07-19T12:08:21.831" v="308"/>
          <ac:spMkLst>
            <pc:docMk/>
            <pc:sldMk cId="2693861658" sldId="268"/>
            <ac:spMk id="3" creationId="{0A3369EE-DB00-2F20-5E19-D4FCE29CC106}"/>
          </ac:spMkLst>
        </pc:spChg>
        <pc:spChg chg="add">
          <ac:chgData name="miguel" userId="S::miguel_campusarnau.org#ext#@univreimsfr.onmicrosoft.com::ab5a12d6-76db-44b6-aa55-46fc0e013e13" providerId="AD" clId="Web-{E82F281B-20DF-C532-FD55-91437CFDE536}" dt="2024-07-19T12:08:29.066" v="310"/>
          <ac:spMkLst>
            <pc:docMk/>
            <pc:sldMk cId="2693861658" sldId="268"/>
            <ac:spMk id="4" creationId="{891CF37E-CFD0-ED5B-6A48-17895BB7C6B8}"/>
          </ac:spMkLst>
        </pc:spChg>
        <pc:spChg chg="del">
          <ac:chgData name="miguel" userId="S::miguel_campusarnau.org#ext#@univreimsfr.onmicrosoft.com::ab5a12d6-76db-44b6-aa55-46fc0e013e13" providerId="AD" clId="Web-{E82F281B-20DF-C532-FD55-91437CFDE536}" dt="2024-07-19T12:08:27.066" v="309"/>
          <ac:spMkLst>
            <pc:docMk/>
            <pc:sldMk cId="2693861658" sldId="268"/>
            <ac:spMk id="5" creationId="{05208ED9-B98E-0A29-D474-59BE2F0A61BF}"/>
          </ac:spMkLst>
        </pc:spChg>
        <pc:spChg chg="add mod">
          <ac:chgData name="miguel" userId="S::miguel_campusarnau.org#ext#@univreimsfr.onmicrosoft.com::ab5a12d6-76db-44b6-aa55-46fc0e013e13" providerId="AD" clId="Web-{E82F281B-20DF-C532-FD55-91437CFDE536}" dt="2024-07-19T12:08:45.879" v="320" actId="20577"/>
          <ac:spMkLst>
            <pc:docMk/>
            <pc:sldMk cId="2693861658" sldId="268"/>
            <ac:spMk id="7" creationId="{99EA8F98-BBDA-EC73-50E7-EDECF3C6AEF8}"/>
          </ac:spMkLst>
        </pc:spChg>
        <pc:spChg chg="mod">
          <ac:chgData name="miguel" userId="S::miguel_campusarnau.org#ext#@univreimsfr.onmicrosoft.com::ab5a12d6-76db-44b6-aa55-46fc0e013e13" providerId="AD" clId="Web-{E82F281B-20DF-C532-FD55-91437CFDE536}" dt="2024-07-19T12:09:48.911" v="338" actId="1076"/>
          <ac:spMkLst>
            <pc:docMk/>
            <pc:sldMk cId="2693861658" sldId="268"/>
            <ac:spMk id="13" creationId="{4AFB8E46-F25C-24F4-A5AE-77D5D65E24CB}"/>
          </ac:spMkLst>
        </pc:spChg>
      </pc:sldChg>
      <pc:sldChg chg="addSp delSp modSp modNotes">
        <pc:chgData name="miguel" userId="S::miguel_campusarnau.org#ext#@univreimsfr.onmicrosoft.com::ab5a12d6-76db-44b6-aa55-46fc0e013e13" providerId="AD" clId="Web-{E82F281B-20DF-C532-FD55-91437CFDE536}" dt="2024-07-19T12:18:10.810" v="423"/>
        <pc:sldMkLst>
          <pc:docMk/>
          <pc:sldMk cId="3172557283" sldId="269"/>
        </pc:sldMkLst>
        <pc:spChg chg="del">
          <ac:chgData name="miguel" userId="S::miguel_campusarnau.org#ext#@univreimsfr.onmicrosoft.com::ab5a12d6-76db-44b6-aa55-46fc0e013e13" providerId="AD" clId="Web-{E82F281B-20DF-C532-FD55-91437CFDE536}" dt="2024-07-19T12:10:22.880" v="341"/>
          <ac:spMkLst>
            <pc:docMk/>
            <pc:sldMk cId="3172557283" sldId="269"/>
            <ac:spMk id="3" creationId="{0A3369EE-DB00-2F20-5E19-D4FCE29CC106}"/>
          </ac:spMkLst>
        </pc:spChg>
        <pc:spChg chg="add">
          <ac:chgData name="miguel" userId="S::miguel_campusarnau.org#ext#@univreimsfr.onmicrosoft.com::ab5a12d6-76db-44b6-aa55-46fc0e013e13" providerId="AD" clId="Web-{E82F281B-20DF-C532-FD55-91437CFDE536}" dt="2024-07-19T12:10:25.912" v="343"/>
          <ac:spMkLst>
            <pc:docMk/>
            <pc:sldMk cId="3172557283" sldId="269"/>
            <ac:spMk id="4" creationId="{1FD4EE3C-128B-7DA9-E9A0-984CF1DC7D35}"/>
          </ac:spMkLst>
        </pc:spChg>
        <pc:spChg chg="del">
          <ac:chgData name="miguel" userId="S::miguel_campusarnau.org#ext#@univreimsfr.onmicrosoft.com::ab5a12d6-76db-44b6-aa55-46fc0e013e13" providerId="AD" clId="Web-{E82F281B-20DF-C532-FD55-91437CFDE536}" dt="2024-07-19T12:10:24.193" v="342"/>
          <ac:spMkLst>
            <pc:docMk/>
            <pc:sldMk cId="3172557283" sldId="269"/>
            <ac:spMk id="5" creationId="{05208ED9-B98E-0A29-D474-59BE2F0A61BF}"/>
          </ac:spMkLst>
        </pc:spChg>
        <pc:spChg chg="add mod">
          <ac:chgData name="miguel" userId="S::miguel_campusarnau.org#ext#@univreimsfr.onmicrosoft.com::ab5a12d6-76db-44b6-aa55-46fc0e013e13" providerId="AD" clId="Web-{E82F281B-20DF-C532-FD55-91437CFDE536}" dt="2024-07-19T12:10:37.646" v="350" actId="20577"/>
          <ac:spMkLst>
            <pc:docMk/>
            <pc:sldMk cId="3172557283" sldId="269"/>
            <ac:spMk id="7" creationId="{828E026F-A700-59A0-13E6-C29EFE0F4E17}"/>
          </ac:spMkLst>
        </pc:spChg>
        <pc:spChg chg="mod">
          <ac:chgData name="miguel" userId="S::miguel_campusarnau.org#ext#@univreimsfr.onmicrosoft.com::ab5a12d6-76db-44b6-aa55-46fc0e013e13" providerId="AD" clId="Web-{E82F281B-20DF-C532-FD55-91437CFDE536}" dt="2024-07-19T12:17:53.731" v="419" actId="20577"/>
          <ac:spMkLst>
            <pc:docMk/>
            <pc:sldMk cId="3172557283" sldId="269"/>
            <ac:spMk id="13" creationId="{4AFB8E46-F25C-24F4-A5AE-77D5D65E24CB}"/>
          </ac:spMkLst>
        </pc:spChg>
      </pc:sldChg>
      <pc:sldChg chg="addSp delSp modSp modNotes">
        <pc:chgData name="miguel" userId="S::miguel_campusarnau.org#ext#@univreimsfr.onmicrosoft.com::ab5a12d6-76db-44b6-aa55-46fc0e013e13" providerId="AD" clId="Web-{E82F281B-20DF-C532-FD55-91437CFDE536}" dt="2024-07-19T12:55:08.322" v="467"/>
        <pc:sldMkLst>
          <pc:docMk/>
          <pc:sldMk cId="3735145603" sldId="270"/>
        </pc:sldMkLst>
        <pc:spChg chg="del">
          <ac:chgData name="miguel" userId="S::miguel_campusarnau.org#ext#@univreimsfr.onmicrosoft.com::ab5a12d6-76db-44b6-aa55-46fc0e013e13" providerId="AD" clId="Web-{E82F281B-20DF-C532-FD55-91437CFDE536}" dt="2024-07-19T12:48:58.816" v="425"/>
          <ac:spMkLst>
            <pc:docMk/>
            <pc:sldMk cId="3735145603" sldId="270"/>
            <ac:spMk id="3" creationId="{0A3369EE-DB00-2F20-5E19-D4FCE29CC106}"/>
          </ac:spMkLst>
        </pc:spChg>
        <pc:spChg chg="add">
          <ac:chgData name="miguel" userId="S::miguel_campusarnau.org#ext#@univreimsfr.onmicrosoft.com::ab5a12d6-76db-44b6-aa55-46fc0e013e13" providerId="AD" clId="Web-{E82F281B-20DF-C532-FD55-91437CFDE536}" dt="2024-07-19T12:49:01.098" v="426"/>
          <ac:spMkLst>
            <pc:docMk/>
            <pc:sldMk cId="3735145603" sldId="270"/>
            <ac:spMk id="4" creationId="{4F795BE6-D166-CCE6-D522-C3214CAA5FE6}"/>
          </ac:spMkLst>
        </pc:spChg>
        <pc:spChg chg="del">
          <ac:chgData name="miguel" userId="S::miguel_campusarnau.org#ext#@univreimsfr.onmicrosoft.com::ab5a12d6-76db-44b6-aa55-46fc0e013e13" providerId="AD" clId="Web-{E82F281B-20DF-C532-FD55-91437CFDE536}" dt="2024-07-19T12:48:58.816" v="424"/>
          <ac:spMkLst>
            <pc:docMk/>
            <pc:sldMk cId="3735145603" sldId="270"/>
            <ac:spMk id="5" creationId="{05208ED9-B98E-0A29-D474-59BE2F0A61BF}"/>
          </ac:spMkLst>
        </pc:spChg>
        <pc:spChg chg="add mod">
          <ac:chgData name="miguel" userId="S::miguel_campusarnau.org#ext#@univreimsfr.onmicrosoft.com::ab5a12d6-76db-44b6-aa55-46fc0e013e13" providerId="AD" clId="Web-{E82F281B-20DF-C532-FD55-91437CFDE536}" dt="2024-07-19T12:49:15.129" v="439" actId="20577"/>
          <ac:spMkLst>
            <pc:docMk/>
            <pc:sldMk cId="3735145603" sldId="270"/>
            <ac:spMk id="7" creationId="{953D6A69-47D3-FEC2-24DF-0CCB0D5F8A11}"/>
          </ac:spMkLst>
        </pc:spChg>
      </pc:sldChg>
      <pc:sldChg chg="addSp delSp modSp del">
        <pc:chgData name="miguel" userId="S::miguel_campusarnau.org#ext#@univreimsfr.onmicrosoft.com::ab5a12d6-76db-44b6-aa55-46fc0e013e13" providerId="AD" clId="Web-{E82F281B-20DF-C532-FD55-91437CFDE536}" dt="2024-07-19T11:38:20.942" v="56"/>
        <pc:sldMkLst>
          <pc:docMk/>
          <pc:sldMk cId="3101463671" sldId="273"/>
        </pc:sldMkLst>
        <pc:spChg chg="add del mod">
          <ac:chgData name="miguel" userId="S::miguel_campusarnau.org#ext#@univreimsfr.onmicrosoft.com::ab5a12d6-76db-44b6-aa55-46fc0e013e13" providerId="AD" clId="Web-{E82F281B-20DF-C532-FD55-91437CFDE536}" dt="2024-07-19T11:31:50.545" v="5"/>
          <ac:spMkLst>
            <pc:docMk/>
            <pc:sldMk cId="3101463671" sldId="273"/>
            <ac:spMk id="4" creationId="{7E3DEB5A-4558-BE3C-4293-E79E53D8BB4A}"/>
          </ac:spMkLst>
        </pc:spChg>
        <pc:spChg chg="add del mod">
          <ac:chgData name="miguel" userId="S::miguel_campusarnau.org#ext#@univreimsfr.onmicrosoft.com::ab5a12d6-76db-44b6-aa55-46fc0e013e13" providerId="AD" clId="Web-{E82F281B-20DF-C532-FD55-91437CFDE536}" dt="2024-07-19T11:33:59.672" v="12"/>
          <ac:spMkLst>
            <pc:docMk/>
            <pc:sldMk cId="3101463671" sldId="273"/>
            <ac:spMk id="7" creationId="{39E8F709-9A6C-3558-8636-60B427D071B3}"/>
          </ac:spMkLst>
        </pc:spChg>
        <pc:spChg chg="add del mod">
          <ac:chgData name="miguel" userId="S::miguel_campusarnau.org#ext#@univreimsfr.onmicrosoft.com::ab5a12d6-76db-44b6-aa55-46fc0e013e13" providerId="AD" clId="Web-{E82F281B-20DF-C532-FD55-91437CFDE536}" dt="2024-07-19T11:33:57.001" v="11"/>
          <ac:spMkLst>
            <pc:docMk/>
            <pc:sldMk cId="3101463671" sldId="273"/>
            <ac:spMk id="8" creationId="{CF09B2BD-D4CB-2EA1-D73B-97B2F4B731D0}"/>
          </ac:spMkLst>
        </pc:spChg>
        <pc:picChg chg="add del mod">
          <ac:chgData name="miguel" userId="S::miguel_campusarnau.org#ext#@univreimsfr.onmicrosoft.com::ab5a12d6-76db-44b6-aa55-46fc0e013e13" providerId="AD" clId="Web-{E82F281B-20DF-C532-FD55-91437CFDE536}" dt="2024-07-19T11:31:48.561" v="4"/>
          <ac:picMkLst>
            <pc:docMk/>
            <pc:sldMk cId="3101463671" sldId="273"/>
            <ac:picMk id="2" creationId="{52DF1E86-7520-4174-BDD9-8D68F444E72B}"/>
          </ac:picMkLst>
        </pc:picChg>
      </pc:sldChg>
    </pc:docChg>
  </pc:docChgLst>
  <pc:docChgLst>
    <pc:chgData name="miguel" userId="S::miguel_campusarnau.org#ext#@univreimsfr.onmicrosoft.com::ab5a12d6-76db-44b6-aa55-46fc0e013e13" providerId="AD" clId="Web-{ECD9A6AB-E886-981D-71D2-1985DE8E74D9}"/>
    <pc:docChg chg="modSld">
      <pc:chgData name="miguel" userId="S::miguel_campusarnau.org#ext#@univreimsfr.onmicrosoft.com::ab5a12d6-76db-44b6-aa55-46fc0e013e13" providerId="AD" clId="Web-{ECD9A6AB-E886-981D-71D2-1985DE8E74D9}" dt="2023-12-01T13:26:34.701" v="4"/>
      <pc:docMkLst>
        <pc:docMk/>
      </pc:docMkLst>
      <pc:sldChg chg="modNotes">
        <pc:chgData name="miguel" userId="S::miguel_campusarnau.org#ext#@univreimsfr.onmicrosoft.com::ab5a12d6-76db-44b6-aa55-46fc0e013e13" providerId="AD" clId="Web-{ECD9A6AB-E886-981D-71D2-1985DE8E74D9}" dt="2023-12-01T13:26:13.575" v="1"/>
        <pc:sldMkLst>
          <pc:docMk/>
          <pc:sldMk cId="0" sldId="258"/>
        </pc:sldMkLst>
      </pc:sldChg>
      <pc:sldChg chg="modNotes">
        <pc:chgData name="miguel" userId="S::miguel_campusarnau.org#ext#@univreimsfr.onmicrosoft.com::ab5a12d6-76db-44b6-aa55-46fc0e013e13" providerId="AD" clId="Web-{ECD9A6AB-E886-981D-71D2-1985DE8E74D9}" dt="2023-12-01T13:26:34.701" v="4"/>
        <pc:sldMkLst>
          <pc:docMk/>
          <pc:sldMk cId="0" sldId="259"/>
        </pc:sldMkLst>
      </pc:sldChg>
    </pc:docChg>
  </pc:docChgLst>
  <pc:docChgLst>
    <pc:chgData name="miguel" userId="S::miguel_campusarnau.org#ext#@univreimsfr.onmicrosoft.com::ab5a12d6-76db-44b6-aa55-46fc0e013e13" providerId="AD" clId="Web-{A0D14256-D2ED-1254-1EA2-51D468561F92}"/>
    <pc:docChg chg="addSld modSld">
      <pc:chgData name="miguel" userId="S::miguel_campusarnau.org#ext#@univreimsfr.onmicrosoft.com::ab5a12d6-76db-44b6-aa55-46fc0e013e13" providerId="AD" clId="Web-{A0D14256-D2ED-1254-1EA2-51D468561F92}" dt="2023-12-01T12:12:14.545" v="160" actId="20577"/>
      <pc:docMkLst>
        <pc:docMk/>
      </pc:docMkLst>
      <pc:sldChg chg="modSp">
        <pc:chgData name="miguel" userId="S::miguel_campusarnau.org#ext#@univreimsfr.onmicrosoft.com::ab5a12d6-76db-44b6-aa55-46fc0e013e13" providerId="AD" clId="Web-{A0D14256-D2ED-1254-1EA2-51D468561F92}" dt="2023-12-01T12:11:25.702" v="138" actId="20577"/>
        <pc:sldMkLst>
          <pc:docMk/>
          <pc:sldMk cId="0" sldId="258"/>
        </pc:sldMkLst>
        <pc:spChg chg="mod">
          <ac:chgData name="miguel" userId="S::miguel_campusarnau.org#ext#@univreimsfr.onmicrosoft.com::ab5a12d6-76db-44b6-aa55-46fc0e013e13" providerId="AD" clId="Web-{A0D14256-D2ED-1254-1EA2-51D468561F92}" dt="2023-12-01T12:11:25.702" v="138" actId="20577"/>
          <ac:spMkLst>
            <pc:docMk/>
            <pc:sldMk cId="0" sldId="258"/>
            <ac:spMk id="132" creationId="{00000000-0000-0000-0000-000000000000}"/>
          </ac:spMkLst>
        </pc:spChg>
      </pc:sldChg>
      <pc:sldChg chg="modSp add replId">
        <pc:chgData name="miguel" userId="S::miguel_campusarnau.org#ext#@univreimsfr.onmicrosoft.com::ab5a12d6-76db-44b6-aa55-46fc0e013e13" providerId="AD" clId="Web-{A0D14256-D2ED-1254-1EA2-51D468561F92}" dt="2023-12-01T12:07:34.204" v="69" actId="20577"/>
        <pc:sldMkLst>
          <pc:docMk/>
          <pc:sldMk cId="1046977833" sldId="262"/>
        </pc:sldMkLst>
        <pc:spChg chg="mod">
          <ac:chgData name="miguel" userId="S::miguel_campusarnau.org#ext#@univreimsfr.onmicrosoft.com::ab5a12d6-76db-44b6-aa55-46fc0e013e13" providerId="AD" clId="Web-{A0D14256-D2ED-1254-1EA2-51D468561F92}" dt="2023-12-01T12:05:42.237" v="19" actId="20577"/>
          <ac:spMkLst>
            <pc:docMk/>
            <pc:sldMk cId="1046977833" sldId="262"/>
            <ac:spMk id="10" creationId="{80CAD999-F6EA-65F6-0817-5F188F64C5F7}"/>
          </ac:spMkLst>
        </pc:spChg>
        <pc:spChg chg="mod">
          <ac:chgData name="miguel" userId="S::miguel_campusarnau.org#ext#@univreimsfr.onmicrosoft.com::ab5a12d6-76db-44b6-aa55-46fc0e013e13" providerId="AD" clId="Web-{A0D14256-D2ED-1254-1EA2-51D468561F92}" dt="2023-12-01T12:07:34.204" v="69" actId="20577"/>
          <ac:spMkLst>
            <pc:docMk/>
            <pc:sldMk cId="1046977833" sldId="262"/>
            <ac:spMk id="13" creationId="{4AFB8E46-F25C-24F4-A5AE-77D5D65E24CB}"/>
          </ac:spMkLst>
        </pc:spChg>
      </pc:sldChg>
      <pc:sldChg chg="modSp add replId">
        <pc:chgData name="miguel" userId="S::miguel_campusarnau.org#ext#@univreimsfr.onmicrosoft.com::ab5a12d6-76db-44b6-aa55-46fc0e013e13" providerId="AD" clId="Web-{A0D14256-D2ED-1254-1EA2-51D468561F92}" dt="2023-12-01T12:12:14.545" v="160" actId="20577"/>
        <pc:sldMkLst>
          <pc:docMk/>
          <pc:sldMk cId="1314171282" sldId="263"/>
        </pc:sldMkLst>
        <pc:spChg chg="mod">
          <ac:chgData name="miguel" userId="S::miguel_campusarnau.org#ext#@univreimsfr.onmicrosoft.com::ab5a12d6-76db-44b6-aa55-46fc0e013e13" providerId="AD" clId="Web-{A0D14256-D2ED-1254-1EA2-51D468561F92}" dt="2023-12-01T12:12:14.545" v="160" actId="20577"/>
          <ac:spMkLst>
            <pc:docMk/>
            <pc:sldMk cId="1314171282" sldId="263"/>
            <ac:spMk id="13" creationId="{4AFB8E46-F25C-24F4-A5AE-77D5D65E24CB}"/>
          </ac:spMkLst>
        </pc:spChg>
      </pc:sldChg>
    </pc:docChg>
  </pc:docChgLst>
  <pc:docChgLst>
    <pc:chgData name="Kosola Maisa" userId="4b3326f0-aff6-4f7a-9d3f-bb0cbbc8dd91" providerId="ADAL" clId="{9D9509CE-A3CF-435D-ABC0-863C391ADBC7}"/>
    <pc:docChg chg="custSel modSld">
      <pc:chgData name="Kosola Maisa" userId="4b3326f0-aff6-4f7a-9d3f-bb0cbbc8dd91" providerId="ADAL" clId="{9D9509CE-A3CF-435D-ABC0-863C391ADBC7}" dt="2024-12-09T14:42:04.322" v="34" actId="478"/>
      <pc:docMkLst>
        <pc:docMk/>
      </pc:docMkLst>
      <pc:sldChg chg="addSp modSp mod">
        <pc:chgData name="Kosola Maisa" userId="4b3326f0-aff6-4f7a-9d3f-bb0cbbc8dd91" providerId="ADAL" clId="{9D9509CE-A3CF-435D-ABC0-863C391ADBC7}" dt="2024-12-09T14:41:03.854" v="1" actId="1076"/>
        <pc:sldMkLst>
          <pc:docMk/>
          <pc:sldMk cId="0" sldId="256"/>
        </pc:sldMkLst>
        <pc:picChg chg="add mod">
          <ac:chgData name="Kosola Maisa" userId="4b3326f0-aff6-4f7a-9d3f-bb0cbbc8dd91" providerId="ADAL" clId="{9D9509CE-A3CF-435D-ABC0-863C391ADBC7}" dt="2024-12-09T14:41:03.854" v="1" actId="1076"/>
          <ac:picMkLst>
            <pc:docMk/>
            <pc:sldMk cId="0" sldId="256"/>
            <ac:picMk id="3" creationId="{E4536FC9-770D-F5F7-C3A8-74E0F7ED17B4}"/>
          </ac:picMkLst>
        </pc:picChg>
      </pc:sldChg>
      <pc:sldChg chg="addSp delSp modSp mod">
        <pc:chgData name="Kosola Maisa" userId="4b3326f0-aff6-4f7a-9d3f-bb0cbbc8dd91" providerId="ADAL" clId="{9D9509CE-A3CF-435D-ABC0-863C391ADBC7}" dt="2024-12-09T14:41:05.878" v="3"/>
        <pc:sldMkLst>
          <pc:docMk/>
          <pc:sldMk cId="3131736655" sldId="260"/>
        </pc:sldMkLst>
        <pc:spChg chg="add mod">
          <ac:chgData name="Kosola Maisa" userId="4b3326f0-aff6-4f7a-9d3f-bb0cbbc8dd91" providerId="ADAL" clId="{9D9509CE-A3CF-435D-ABC0-863C391ADBC7}" dt="2024-12-09T14:41:05.604" v="2" actId="478"/>
          <ac:spMkLst>
            <pc:docMk/>
            <pc:sldMk cId="3131736655" sldId="260"/>
            <ac:spMk id="4" creationId="{A9C85224-185C-368D-57BE-5DD7B85AF51B}"/>
          </ac:spMkLst>
        </pc:spChg>
        <pc:picChg chg="add mod">
          <ac:chgData name="Kosola Maisa" userId="4b3326f0-aff6-4f7a-9d3f-bb0cbbc8dd91" providerId="ADAL" clId="{9D9509CE-A3CF-435D-ABC0-863C391ADBC7}" dt="2024-12-09T14:41:05.878" v="3"/>
          <ac:picMkLst>
            <pc:docMk/>
            <pc:sldMk cId="3131736655" sldId="260"/>
            <ac:picMk id="5" creationId="{15EB9E06-C5B0-6549-C0FF-AFC4A541B198}"/>
          </ac:picMkLst>
        </pc:picChg>
        <pc:picChg chg="del">
          <ac:chgData name="Kosola Maisa" userId="4b3326f0-aff6-4f7a-9d3f-bb0cbbc8dd91" providerId="ADAL" clId="{9D9509CE-A3CF-435D-ABC0-863C391ADBC7}" dt="2024-12-09T14:41:05.604" v="2" actId="478"/>
          <ac:picMkLst>
            <pc:docMk/>
            <pc:sldMk cId="3131736655" sldId="260"/>
            <ac:picMk id="111" creationId="{00000000-0000-0000-0000-000000000000}"/>
          </ac:picMkLst>
        </pc:picChg>
      </pc:sldChg>
      <pc:sldChg chg="addSp delSp modSp mod">
        <pc:chgData name="Kosola Maisa" userId="4b3326f0-aff6-4f7a-9d3f-bb0cbbc8dd91" providerId="ADAL" clId="{9D9509CE-A3CF-435D-ABC0-863C391ADBC7}" dt="2024-12-09T14:41:08.626" v="5"/>
        <pc:sldMkLst>
          <pc:docMk/>
          <pc:sldMk cId="1046977833" sldId="262"/>
        </pc:sldMkLst>
        <pc:spChg chg="add mod">
          <ac:chgData name="Kosola Maisa" userId="4b3326f0-aff6-4f7a-9d3f-bb0cbbc8dd91" providerId="ADAL" clId="{9D9509CE-A3CF-435D-ABC0-863C391ADBC7}" dt="2024-12-09T14:41:08.348" v="4" actId="478"/>
          <ac:spMkLst>
            <pc:docMk/>
            <pc:sldMk cId="1046977833" sldId="262"/>
            <ac:spMk id="4" creationId="{FB356E8A-1615-4798-F414-334AC2512387}"/>
          </ac:spMkLst>
        </pc:spChg>
        <pc:picChg chg="add mod">
          <ac:chgData name="Kosola Maisa" userId="4b3326f0-aff6-4f7a-9d3f-bb0cbbc8dd91" providerId="ADAL" clId="{9D9509CE-A3CF-435D-ABC0-863C391ADBC7}" dt="2024-12-09T14:41:08.626" v="5"/>
          <ac:picMkLst>
            <pc:docMk/>
            <pc:sldMk cId="1046977833" sldId="262"/>
            <ac:picMk id="5" creationId="{C64F1CEB-334C-9DAE-951B-DA77F480D7D2}"/>
          </ac:picMkLst>
        </pc:picChg>
        <pc:picChg chg="del">
          <ac:chgData name="Kosola Maisa" userId="4b3326f0-aff6-4f7a-9d3f-bb0cbbc8dd91" providerId="ADAL" clId="{9D9509CE-A3CF-435D-ABC0-863C391ADBC7}" dt="2024-12-09T14:41:08.348" v="4" actId="478"/>
          <ac:picMkLst>
            <pc:docMk/>
            <pc:sldMk cId="1046977833" sldId="262"/>
            <ac:picMk id="111" creationId="{00000000-0000-0000-0000-000000000000}"/>
          </ac:picMkLst>
        </pc:picChg>
      </pc:sldChg>
      <pc:sldChg chg="addSp delSp modSp mod">
        <pc:chgData name="Kosola Maisa" userId="4b3326f0-aff6-4f7a-9d3f-bb0cbbc8dd91" providerId="ADAL" clId="{9D9509CE-A3CF-435D-ABC0-863C391ADBC7}" dt="2024-12-09T14:41:11.214" v="7"/>
        <pc:sldMkLst>
          <pc:docMk/>
          <pc:sldMk cId="760755506" sldId="264"/>
        </pc:sldMkLst>
        <pc:spChg chg="add mod">
          <ac:chgData name="Kosola Maisa" userId="4b3326f0-aff6-4f7a-9d3f-bb0cbbc8dd91" providerId="ADAL" clId="{9D9509CE-A3CF-435D-ABC0-863C391ADBC7}" dt="2024-12-09T14:41:10.975" v="6" actId="478"/>
          <ac:spMkLst>
            <pc:docMk/>
            <pc:sldMk cId="760755506" sldId="264"/>
            <ac:spMk id="10" creationId="{7A2D92A1-5E94-EDF1-46B4-C4663068269B}"/>
          </ac:spMkLst>
        </pc:spChg>
        <pc:picChg chg="add mod">
          <ac:chgData name="Kosola Maisa" userId="4b3326f0-aff6-4f7a-9d3f-bb0cbbc8dd91" providerId="ADAL" clId="{9D9509CE-A3CF-435D-ABC0-863C391ADBC7}" dt="2024-12-09T14:41:11.214" v="7"/>
          <ac:picMkLst>
            <pc:docMk/>
            <pc:sldMk cId="760755506" sldId="264"/>
            <ac:picMk id="11" creationId="{2984C78D-E19B-A0BA-F774-846C2DC4E0C0}"/>
          </ac:picMkLst>
        </pc:picChg>
        <pc:picChg chg="del">
          <ac:chgData name="Kosola Maisa" userId="4b3326f0-aff6-4f7a-9d3f-bb0cbbc8dd91" providerId="ADAL" clId="{9D9509CE-A3CF-435D-ABC0-863C391ADBC7}" dt="2024-12-09T14:41:10.975" v="6" actId="478"/>
          <ac:picMkLst>
            <pc:docMk/>
            <pc:sldMk cId="760755506" sldId="264"/>
            <ac:picMk id="111" creationId="{00000000-0000-0000-0000-000000000000}"/>
          </ac:picMkLst>
        </pc:picChg>
      </pc:sldChg>
      <pc:sldChg chg="addSp delSp modSp mod">
        <pc:chgData name="Kosola Maisa" userId="4b3326f0-aff6-4f7a-9d3f-bb0cbbc8dd91" providerId="ADAL" clId="{9D9509CE-A3CF-435D-ABC0-863C391ADBC7}" dt="2024-12-09T14:41:18.285" v="9"/>
        <pc:sldMkLst>
          <pc:docMk/>
          <pc:sldMk cId="2330428111" sldId="265"/>
        </pc:sldMkLst>
        <pc:spChg chg="add mod">
          <ac:chgData name="Kosola Maisa" userId="4b3326f0-aff6-4f7a-9d3f-bb0cbbc8dd91" providerId="ADAL" clId="{9D9509CE-A3CF-435D-ABC0-863C391ADBC7}" dt="2024-12-09T14:41:17.971" v="8" actId="478"/>
          <ac:spMkLst>
            <pc:docMk/>
            <pc:sldMk cId="2330428111" sldId="265"/>
            <ac:spMk id="5" creationId="{98B01EB6-F89D-FEF3-FE02-7FA4157BD482}"/>
          </ac:spMkLst>
        </pc:spChg>
        <pc:picChg chg="add mod">
          <ac:chgData name="Kosola Maisa" userId="4b3326f0-aff6-4f7a-9d3f-bb0cbbc8dd91" providerId="ADAL" clId="{9D9509CE-A3CF-435D-ABC0-863C391ADBC7}" dt="2024-12-09T14:41:18.285" v="9"/>
          <ac:picMkLst>
            <pc:docMk/>
            <pc:sldMk cId="2330428111" sldId="265"/>
            <ac:picMk id="6" creationId="{D9EFF6CB-E134-AA90-8C57-74E9C8481488}"/>
          </ac:picMkLst>
        </pc:picChg>
        <pc:picChg chg="del">
          <ac:chgData name="Kosola Maisa" userId="4b3326f0-aff6-4f7a-9d3f-bb0cbbc8dd91" providerId="ADAL" clId="{9D9509CE-A3CF-435D-ABC0-863C391ADBC7}" dt="2024-12-09T14:41:17.971" v="8" actId="478"/>
          <ac:picMkLst>
            <pc:docMk/>
            <pc:sldMk cId="2330428111" sldId="265"/>
            <ac:picMk id="111" creationId="{00000000-0000-0000-0000-000000000000}"/>
          </ac:picMkLst>
        </pc:picChg>
      </pc:sldChg>
      <pc:sldChg chg="addSp delSp modSp mod">
        <pc:chgData name="Kosola Maisa" userId="4b3326f0-aff6-4f7a-9d3f-bb0cbbc8dd91" providerId="ADAL" clId="{9D9509CE-A3CF-435D-ABC0-863C391ADBC7}" dt="2024-12-09T14:41:21.803" v="11"/>
        <pc:sldMkLst>
          <pc:docMk/>
          <pc:sldMk cId="821953307" sldId="266"/>
        </pc:sldMkLst>
        <pc:spChg chg="add mod">
          <ac:chgData name="Kosola Maisa" userId="4b3326f0-aff6-4f7a-9d3f-bb0cbbc8dd91" providerId="ADAL" clId="{9D9509CE-A3CF-435D-ABC0-863C391ADBC7}" dt="2024-12-09T14:41:21.543" v="10" actId="478"/>
          <ac:spMkLst>
            <pc:docMk/>
            <pc:sldMk cId="821953307" sldId="266"/>
            <ac:spMk id="4" creationId="{CF1E71B3-E7DC-95CD-51B7-92B209157430}"/>
          </ac:spMkLst>
        </pc:spChg>
        <pc:picChg chg="add mod">
          <ac:chgData name="Kosola Maisa" userId="4b3326f0-aff6-4f7a-9d3f-bb0cbbc8dd91" providerId="ADAL" clId="{9D9509CE-A3CF-435D-ABC0-863C391ADBC7}" dt="2024-12-09T14:41:21.803" v="11"/>
          <ac:picMkLst>
            <pc:docMk/>
            <pc:sldMk cId="821953307" sldId="266"/>
            <ac:picMk id="5" creationId="{8D6098D6-47CB-70AD-4B4D-84396C0A721F}"/>
          </ac:picMkLst>
        </pc:picChg>
        <pc:picChg chg="del">
          <ac:chgData name="Kosola Maisa" userId="4b3326f0-aff6-4f7a-9d3f-bb0cbbc8dd91" providerId="ADAL" clId="{9D9509CE-A3CF-435D-ABC0-863C391ADBC7}" dt="2024-12-09T14:41:21.543" v="10" actId="478"/>
          <ac:picMkLst>
            <pc:docMk/>
            <pc:sldMk cId="821953307" sldId="266"/>
            <ac:picMk id="111" creationId="{00000000-0000-0000-0000-000000000000}"/>
          </ac:picMkLst>
        </pc:picChg>
      </pc:sldChg>
      <pc:sldChg chg="addSp delSp modSp mod">
        <pc:chgData name="Kosola Maisa" userId="4b3326f0-aff6-4f7a-9d3f-bb0cbbc8dd91" providerId="ADAL" clId="{9D9509CE-A3CF-435D-ABC0-863C391ADBC7}" dt="2024-12-09T14:41:26.794" v="13"/>
        <pc:sldMkLst>
          <pc:docMk/>
          <pc:sldMk cId="3922390496" sldId="267"/>
        </pc:sldMkLst>
        <pc:spChg chg="add mod">
          <ac:chgData name="Kosola Maisa" userId="4b3326f0-aff6-4f7a-9d3f-bb0cbbc8dd91" providerId="ADAL" clId="{9D9509CE-A3CF-435D-ABC0-863C391ADBC7}" dt="2024-12-09T14:41:26.515" v="12" actId="478"/>
          <ac:spMkLst>
            <pc:docMk/>
            <pc:sldMk cId="3922390496" sldId="267"/>
            <ac:spMk id="4" creationId="{8E035353-D920-4DB6-4DD8-60F8E8069FA4}"/>
          </ac:spMkLst>
        </pc:spChg>
        <pc:picChg chg="add mod">
          <ac:chgData name="Kosola Maisa" userId="4b3326f0-aff6-4f7a-9d3f-bb0cbbc8dd91" providerId="ADAL" clId="{9D9509CE-A3CF-435D-ABC0-863C391ADBC7}" dt="2024-12-09T14:41:26.794" v="13"/>
          <ac:picMkLst>
            <pc:docMk/>
            <pc:sldMk cId="3922390496" sldId="267"/>
            <ac:picMk id="5" creationId="{5C37E0B5-C02B-E7E9-7290-53CD916E8FC7}"/>
          </ac:picMkLst>
        </pc:picChg>
        <pc:picChg chg="del">
          <ac:chgData name="Kosola Maisa" userId="4b3326f0-aff6-4f7a-9d3f-bb0cbbc8dd91" providerId="ADAL" clId="{9D9509CE-A3CF-435D-ABC0-863C391ADBC7}" dt="2024-12-09T14:41:26.515" v="12" actId="478"/>
          <ac:picMkLst>
            <pc:docMk/>
            <pc:sldMk cId="3922390496" sldId="267"/>
            <ac:picMk id="111" creationId="{00000000-0000-0000-0000-000000000000}"/>
          </ac:picMkLst>
        </pc:picChg>
      </pc:sldChg>
      <pc:sldChg chg="addSp delSp modSp mod">
        <pc:chgData name="Kosola Maisa" userId="4b3326f0-aff6-4f7a-9d3f-bb0cbbc8dd91" providerId="ADAL" clId="{9D9509CE-A3CF-435D-ABC0-863C391ADBC7}" dt="2024-12-09T14:41:29.530" v="15"/>
        <pc:sldMkLst>
          <pc:docMk/>
          <pc:sldMk cId="2693861658" sldId="268"/>
        </pc:sldMkLst>
        <pc:spChg chg="add mod">
          <ac:chgData name="Kosola Maisa" userId="4b3326f0-aff6-4f7a-9d3f-bb0cbbc8dd91" providerId="ADAL" clId="{9D9509CE-A3CF-435D-ABC0-863C391ADBC7}" dt="2024-12-09T14:41:29.278" v="14" actId="478"/>
          <ac:spMkLst>
            <pc:docMk/>
            <pc:sldMk cId="2693861658" sldId="268"/>
            <ac:spMk id="4" creationId="{7FD52B0D-5FA7-BC44-E261-68981208B7A1}"/>
          </ac:spMkLst>
        </pc:spChg>
        <pc:picChg chg="add mod">
          <ac:chgData name="Kosola Maisa" userId="4b3326f0-aff6-4f7a-9d3f-bb0cbbc8dd91" providerId="ADAL" clId="{9D9509CE-A3CF-435D-ABC0-863C391ADBC7}" dt="2024-12-09T14:41:29.530" v="15"/>
          <ac:picMkLst>
            <pc:docMk/>
            <pc:sldMk cId="2693861658" sldId="268"/>
            <ac:picMk id="5" creationId="{A50FFFD6-782F-C7EA-E7C6-E42B1A646DF5}"/>
          </ac:picMkLst>
        </pc:picChg>
        <pc:picChg chg="del">
          <ac:chgData name="Kosola Maisa" userId="4b3326f0-aff6-4f7a-9d3f-bb0cbbc8dd91" providerId="ADAL" clId="{9D9509CE-A3CF-435D-ABC0-863C391ADBC7}" dt="2024-12-09T14:41:29.278" v="14" actId="478"/>
          <ac:picMkLst>
            <pc:docMk/>
            <pc:sldMk cId="2693861658" sldId="268"/>
            <ac:picMk id="111" creationId="{00000000-0000-0000-0000-000000000000}"/>
          </ac:picMkLst>
        </pc:picChg>
      </pc:sldChg>
      <pc:sldChg chg="addSp delSp modSp mod">
        <pc:chgData name="Kosola Maisa" userId="4b3326f0-aff6-4f7a-9d3f-bb0cbbc8dd91" providerId="ADAL" clId="{9D9509CE-A3CF-435D-ABC0-863C391ADBC7}" dt="2024-12-09T14:41:32.394" v="17"/>
        <pc:sldMkLst>
          <pc:docMk/>
          <pc:sldMk cId="3172557283" sldId="269"/>
        </pc:sldMkLst>
        <pc:spChg chg="add mod">
          <ac:chgData name="Kosola Maisa" userId="4b3326f0-aff6-4f7a-9d3f-bb0cbbc8dd91" providerId="ADAL" clId="{9D9509CE-A3CF-435D-ABC0-863C391ADBC7}" dt="2024-12-09T14:41:32.157" v="16" actId="478"/>
          <ac:spMkLst>
            <pc:docMk/>
            <pc:sldMk cId="3172557283" sldId="269"/>
            <ac:spMk id="4" creationId="{9C6CDA03-4447-2BDA-3707-576E9AEA22B2}"/>
          </ac:spMkLst>
        </pc:spChg>
        <pc:picChg chg="add mod">
          <ac:chgData name="Kosola Maisa" userId="4b3326f0-aff6-4f7a-9d3f-bb0cbbc8dd91" providerId="ADAL" clId="{9D9509CE-A3CF-435D-ABC0-863C391ADBC7}" dt="2024-12-09T14:41:32.394" v="17"/>
          <ac:picMkLst>
            <pc:docMk/>
            <pc:sldMk cId="3172557283" sldId="269"/>
            <ac:picMk id="5" creationId="{747CFA85-62C3-5B17-0D4A-7C08ECBC791E}"/>
          </ac:picMkLst>
        </pc:picChg>
        <pc:picChg chg="del">
          <ac:chgData name="Kosola Maisa" userId="4b3326f0-aff6-4f7a-9d3f-bb0cbbc8dd91" providerId="ADAL" clId="{9D9509CE-A3CF-435D-ABC0-863C391ADBC7}" dt="2024-12-09T14:41:32.157" v="16" actId="478"/>
          <ac:picMkLst>
            <pc:docMk/>
            <pc:sldMk cId="3172557283" sldId="269"/>
            <ac:picMk id="111" creationId="{00000000-0000-0000-0000-000000000000}"/>
          </ac:picMkLst>
        </pc:picChg>
      </pc:sldChg>
      <pc:sldChg chg="addSp delSp modSp mod">
        <pc:chgData name="Kosola Maisa" userId="4b3326f0-aff6-4f7a-9d3f-bb0cbbc8dd91" providerId="ADAL" clId="{9D9509CE-A3CF-435D-ABC0-863C391ADBC7}" dt="2024-12-09T14:41:36.468" v="19"/>
        <pc:sldMkLst>
          <pc:docMk/>
          <pc:sldMk cId="3735145603" sldId="270"/>
        </pc:sldMkLst>
        <pc:spChg chg="add mod">
          <ac:chgData name="Kosola Maisa" userId="4b3326f0-aff6-4f7a-9d3f-bb0cbbc8dd91" providerId="ADAL" clId="{9D9509CE-A3CF-435D-ABC0-863C391ADBC7}" dt="2024-12-09T14:41:36.228" v="18" actId="478"/>
          <ac:spMkLst>
            <pc:docMk/>
            <pc:sldMk cId="3735145603" sldId="270"/>
            <ac:spMk id="4" creationId="{C85A61D4-8BE7-9FE0-EB9B-C68B9034478E}"/>
          </ac:spMkLst>
        </pc:spChg>
        <pc:picChg chg="add mod">
          <ac:chgData name="Kosola Maisa" userId="4b3326f0-aff6-4f7a-9d3f-bb0cbbc8dd91" providerId="ADAL" clId="{9D9509CE-A3CF-435D-ABC0-863C391ADBC7}" dt="2024-12-09T14:41:36.468" v="19"/>
          <ac:picMkLst>
            <pc:docMk/>
            <pc:sldMk cId="3735145603" sldId="270"/>
            <ac:picMk id="5" creationId="{E60CFE32-A91C-67CC-C2E7-97C6D7A59D76}"/>
          </ac:picMkLst>
        </pc:picChg>
        <pc:picChg chg="del">
          <ac:chgData name="Kosola Maisa" userId="4b3326f0-aff6-4f7a-9d3f-bb0cbbc8dd91" providerId="ADAL" clId="{9D9509CE-A3CF-435D-ABC0-863C391ADBC7}" dt="2024-12-09T14:41:36.228" v="18" actId="478"/>
          <ac:picMkLst>
            <pc:docMk/>
            <pc:sldMk cId="3735145603" sldId="270"/>
            <ac:picMk id="111" creationId="{00000000-0000-0000-0000-000000000000}"/>
          </ac:picMkLst>
        </pc:picChg>
      </pc:sldChg>
      <pc:sldChg chg="addSp delSp modSp mod">
        <pc:chgData name="Kosola Maisa" userId="4b3326f0-aff6-4f7a-9d3f-bb0cbbc8dd91" providerId="ADAL" clId="{9D9509CE-A3CF-435D-ABC0-863C391ADBC7}" dt="2024-12-09T14:41:39.041" v="21"/>
        <pc:sldMkLst>
          <pc:docMk/>
          <pc:sldMk cId="3390717260" sldId="274"/>
        </pc:sldMkLst>
        <pc:spChg chg="add mod">
          <ac:chgData name="Kosola Maisa" userId="4b3326f0-aff6-4f7a-9d3f-bb0cbbc8dd91" providerId="ADAL" clId="{9D9509CE-A3CF-435D-ABC0-863C391ADBC7}" dt="2024-12-09T14:41:38.844" v="20" actId="478"/>
          <ac:spMkLst>
            <pc:docMk/>
            <pc:sldMk cId="3390717260" sldId="274"/>
            <ac:spMk id="4" creationId="{CFA0003C-8931-A982-5E45-AEE1BCB4B9C4}"/>
          </ac:spMkLst>
        </pc:spChg>
        <pc:picChg chg="add mod">
          <ac:chgData name="Kosola Maisa" userId="4b3326f0-aff6-4f7a-9d3f-bb0cbbc8dd91" providerId="ADAL" clId="{9D9509CE-A3CF-435D-ABC0-863C391ADBC7}" dt="2024-12-09T14:41:39.041" v="21"/>
          <ac:picMkLst>
            <pc:docMk/>
            <pc:sldMk cId="3390717260" sldId="274"/>
            <ac:picMk id="5" creationId="{77583DC7-2648-D4B9-5D48-1E04F62B6A03}"/>
          </ac:picMkLst>
        </pc:picChg>
        <pc:picChg chg="del">
          <ac:chgData name="Kosola Maisa" userId="4b3326f0-aff6-4f7a-9d3f-bb0cbbc8dd91" providerId="ADAL" clId="{9D9509CE-A3CF-435D-ABC0-863C391ADBC7}" dt="2024-12-09T14:41:38.844" v="20" actId="478"/>
          <ac:picMkLst>
            <pc:docMk/>
            <pc:sldMk cId="3390717260" sldId="274"/>
            <ac:picMk id="111" creationId="{00000000-0000-0000-0000-000000000000}"/>
          </ac:picMkLst>
        </pc:picChg>
      </pc:sldChg>
      <pc:sldChg chg="addSp delSp modSp mod">
        <pc:chgData name="Kosola Maisa" userId="4b3326f0-aff6-4f7a-9d3f-bb0cbbc8dd91" providerId="ADAL" clId="{9D9509CE-A3CF-435D-ABC0-863C391ADBC7}" dt="2024-12-09T14:41:42.838" v="23"/>
        <pc:sldMkLst>
          <pc:docMk/>
          <pc:sldMk cId="2702711658" sldId="275"/>
        </pc:sldMkLst>
        <pc:spChg chg="add mod">
          <ac:chgData name="Kosola Maisa" userId="4b3326f0-aff6-4f7a-9d3f-bb0cbbc8dd91" providerId="ADAL" clId="{9D9509CE-A3CF-435D-ABC0-863C391ADBC7}" dt="2024-12-09T14:41:42.589" v="22" actId="478"/>
          <ac:spMkLst>
            <pc:docMk/>
            <pc:sldMk cId="2702711658" sldId="275"/>
            <ac:spMk id="4" creationId="{948390B2-F773-87F6-EF13-EC5BA2357700}"/>
          </ac:spMkLst>
        </pc:spChg>
        <pc:picChg chg="add mod">
          <ac:chgData name="Kosola Maisa" userId="4b3326f0-aff6-4f7a-9d3f-bb0cbbc8dd91" providerId="ADAL" clId="{9D9509CE-A3CF-435D-ABC0-863C391ADBC7}" dt="2024-12-09T14:41:42.838" v="23"/>
          <ac:picMkLst>
            <pc:docMk/>
            <pc:sldMk cId="2702711658" sldId="275"/>
            <ac:picMk id="5" creationId="{466A321A-F2B6-4F65-F32F-9462A31FBB62}"/>
          </ac:picMkLst>
        </pc:picChg>
        <pc:picChg chg="del">
          <ac:chgData name="Kosola Maisa" userId="4b3326f0-aff6-4f7a-9d3f-bb0cbbc8dd91" providerId="ADAL" clId="{9D9509CE-A3CF-435D-ABC0-863C391ADBC7}" dt="2024-12-09T14:41:42.589" v="22" actId="478"/>
          <ac:picMkLst>
            <pc:docMk/>
            <pc:sldMk cId="2702711658" sldId="275"/>
            <ac:picMk id="111" creationId="{00000000-0000-0000-0000-000000000000}"/>
          </ac:picMkLst>
        </pc:picChg>
      </pc:sldChg>
      <pc:sldChg chg="addSp delSp modSp mod">
        <pc:chgData name="Kosola Maisa" userId="4b3326f0-aff6-4f7a-9d3f-bb0cbbc8dd91" providerId="ADAL" clId="{9D9509CE-A3CF-435D-ABC0-863C391ADBC7}" dt="2024-12-09T14:41:45.423" v="25"/>
        <pc:sldMkLst>
          <pc:docMk/>
          <pc:sldMk cId="650322405" sldId="276"/>
        </pc:sldMkLst>
        <pc:spChg chg="add mod">
          <ac:chgData name="Kosola Maisa" userId="4b3326f0-aff6-4f7a-9d3f-bb0cbbc8dd91" providerId="ADAL" clId="{9D9509CE-A3CF-435D-ABC0-863C391ADBC7}" dt="2024-12-09T14:41:45.205" v="24" actId="478"/>
          <ac:spMkLst>
            <pc:docMk/>
            <pc:sldMk cId="650322405" sldId="276"/>
            <ac:spMk id="3" creationId="{330CAC98-B6A0-8DFB-F172-C87E94AC8DEC}"/>
          </ac:spMkLst>
        </pc:spChg>
        <pc:picChg chg="add mod">
          <ac:chgData name="Kosola Maisa" userId="4b3326f0-aff6-4f7a-9d3f-bb0cbbc8dd91" providerId="ADAL" clId="{9D9509CE-A3CF-435D-ABC0-863C391ADBC7}" dt="2024-12-09T14:41:45.423" v="25"/>
          <ac:picMkLst>
            <pc:docMk/>
            <pc:sldMk cId="650322405" sldId="276"/>
            <ac:picMk id="5" creationId="{B9ACBE91-32E2-F983-8EF5-7C33FFE1EC68}"/>
          </ac:picMkLst>
        </pc:picChg>
        <pc:picChg chg="del">
          <ac:chgData name="Kosola Maisa" userId="4b3326f0-aff6-4f7a-9d3f-bb0cbbc8dd91" providerId="ADAL" clId="{9D9509CE-A3CF-435D-ABC0-863C391ADBC7}" dt="2024-12-09T14:41:45.205" v="24" actId="478"/>
          <ac:picMkLst>
            <pc:docMk/>
            <pc:sldMk cId="650322405" sldId="276"/>
            <ac:picMk id="111" creationId="{00000000-0000-0000-0000-000000000000}"/>
          </ac:picMkLst>
        </pc:picChg>
      </pc:sldChg>
      <pc:sldChg chg="addSp delSp modSp mod">
        <pc:chgData name="Kosola Maisa" userId="4b3326f0-aff6-4f7a-9d3f-bb0cbbc8dd91" providerId="ADAL" clId="{9D9509CE-A3CF-435D-ABC0-863C391ADBC7}" dt="2024-12-09T14:41:48.630" v="27"/>
        <pc:sldMkLst>
          <pc:docMk/>
          <pc:sldMk cId="3880506772" sldId="277"/>
        </pc:sldMkLst>
        <pc:spChg chg="add mod">
          <ac:chgData name="Kosola Maisa" userId="4b3326f0-aff6-4f7a-9d3f-bb0cbbc8dd91" providerId="ADAL" clId="{9D9509CE-A3CF-435D-ABC0-863C391ADBC7}" dt="2024-12-09T14:41:48.374" v="26" actId="478"/>
          <ac:spMkLst>
            <pc:docMk/>
            <pc:sldMk cId="3880506772" sldId="277"/>
            <ac:spMk id="3" creationId="{F172A1DD-46E0-7988-644B-1CF24B3EE5F6}"/>
          </ac:spMkLst>
        </pc:spChg>
        <pc:picChg chg="add mod">
          <ac:chgData name="Kosola Maisa" userId="4b3326f0-aff6-4f7a-9d3f-bb0cbbc8dd91" providerId="ADAL" clId="{9D9509CE-A3CF-435D-ABC0-863C391ADBC7}" dt="2024-12-09T14:41:48.630" v="27"/>
          <ac:picMkLst>
            <pc:docMk/>
            <pc:sldMk cId="3880506772" sldId="277"/>
            <ac:picMk id="5" creationId="{02AB6909-B8DE-4D29-F03A-93996377577D}"/>
          </ac:picMkLst>
        </pc:picChg>
        <pc:picChg chg="del">
          <ac:chgData name="Kosola Maisa" userId="4b3326f0-aff6-4f7a-9d3f-bb0cbbc8dd91" providerId="ADAL" clId="{9D9509CE-A3CF-435D-ABC0-863C391ADBC7}" dt="2024-12-09T14:41:48.374" v="26" actId="478"/>
          <ac:picMkLst>
            <pc:docMk/>
            <pc:sldMk cId="3880506772" sldId="277"/>
            <ac:picMk id="111" creationId="{00000000-0000-0000-0000-000000000000}"/>
          </ac:picMkLst>
        </pc:picChg>
      </pc:sldChg>
      <pc:sldChg chg="addSp delSp modSp mod">
        <pc:chgData name="Kosola Maisa" userId="4b3326f0-aff6-4f7a-9d3f-bb0cbbc8dd91" providerId="ADAL" clId="{9D9509CE-A3CF-435D-ABC0-863C391ADBC7}" dt="2024-12-09T14:41:52.053" v="29"/>
        <pc:sldMkLst>
          <pc:docMk/>
          <pc:sldMk cId="1069590196" sldId="278"/>
        </pc:sldMkLst>
        <pc:spChg chg="add mod">
          <ac:chgData name="Kosola Maisa" userId="4b3326f0-aff6-4f7a-9d3f-bb0cbbc8dd91" providerId="ADAL" clId="{9D9509CE-A3CF-435D-ABC0-863C391ADBC7}" dt="2024-12-09T14:41:51.821" v="28" actId="478"/>
          <ac:spMkLst>
            <pc:docMk/>
            <pc:sldMk cId="1069590196" sldId="278"/>
            <ac:spMk id="3" creationId="{8918364B-F5DE-0786-7DF3-E49E8AE3EB3D}"/>
          </ac:spMkLst>
        </pc:spChg>
        <pc:picChg chg="add mod">
          <ac:chgData name="Kosola Maisa" userId="4b3326f0-aff6-4f7a-9d3f-bb0cbbc8dd91" providerId="ADAL" clId="{9D9509CE-A3CF-435D-ABC0-863C391ADBC7}" dt="2024-12-09T14:41:52.053" v="29"/>
          <ac:picMkLst>
            <pc:docMk/>
            <pc:sldMk cId="1069590196" sldId="278"/>
            <ac:picMk id="5" creationId="{A997B3A7-C844-8C5C-D353-45AA975B9B6A}"/>
          </ac:picMkLst>
        </pc:picChg>
        <pc:picChg chg="del">
          <ac:chgData name="Kosola Maisa" userId="4b3326f0-aff6-4f7a-9d3f-bb0cbbc8dd91" providerId="ADAL" clId="{9D9509CE-A3CF-435D-ABC0-863C391ADBC7}" dt="2024-12-09T14:41:51.821" v="28" actId="478"/>
          <ac:picMkLst>
            <pc:docMk/>
            <pc:sldMk cId="1069590196" sldId="278"/>
            <ac:picMk id="111" creationId="{00000000-0000-0000-0000-000000000000}"/>
          </ac:picMkLst>
        </pc:picChg>
      </pc:sldChg>
      <pc:sldChg chg="addSp delSp modSp mod">
        <pc:chgData name="Kosola Maisa" userId="4b3326f0-aff6-4f7a-9d3f-bb0cbbc8dd91" providerId="ADAL" clId="{9D9509CE-A3CF-435D-ABC0-863C391ADBC7}" dt="2024-12-09T14:41:54.864" v="31"/>
        <pc:sldMkLst>
          <pc:docMk/>
          <pc:sldMk cId="2653368410" sldId="279"/>
        </pc:sldMkLst>
        <pc:spChg chg="add mod">
          <ac:chgData name="Kosola Maisa" userId="4b3326f0-aff6-4f7a-9d3f-bb0cbbc8dd91" providerId="ADAL" clId="{9D9509CE-A3CF-435D-ABC0-863C391ADBC7}" dt="2024-12-09T14:41:54.646" v="30" actId="478"/>
          <ac:spMkLst>
            <pc:docMk/>
            <pc:sldMk cId="2653368410" sldId="279"/>
            <ac:spMk id="3" creationId="{402EACFC-680A-FE8E-F712-152DC5145B17}"/>
          </ac:spMkLst>
        </pc:spChg>
        <pc:picChg chg="add mod">
          <ac:chgData name="Kosola Maisa" userId="4b3326f0-aff6-4f7a-9d3f-bb0cbbc8dd91" providerId="ADAL" clId="{9D9509CE-A3CF-435D-ABC0-863C391ADBC7}" dt="2024-12-09T14:41:54.864" v="31"/>
          <ac:picMkLst>
            <pc:docMk/>
            <pc:sldMk cId="2653368410" sldId="279"/>
            <ac:picMk id="5" creationId="{C24C01DC-7C38-3373-AC26-931755F43C25}"/>
          </ac:picMkLst>
        </pc:picChg>
        <pc:picChg chg="del">
          <ac:chgData name="Kosola Maisa" userId="4b3326f0-aff6-4f7a-9d3f-bb0cbbc8dd91" providerId="ADAL" clId="{9D9509CE-A3CF-435D-ABC0-863C391ADBC7}" dt="2024-12-09T14:41:54.646" v="30" actId="478"/>
          <ac:picMkLst>
            <pc:docMk/>
            <pc:sldMk cId="2653368410" sldId="279"/>
            <ac:picMk id="111" creationId="{00000000-0000-0000-0000-000000000000}"/>
          </ac:picMkLst>
        </pc:picChg>
      </pc:sldChg>
      <pc:sldChg chg="addSp delSp modSp mod">
        <pc:chgData name="Kosola Maisa" userId="4b3326f0-aff6-4f7a-9d3f-bb0cbbc8dd91" providerId="ADAL" clId="{9D9509CE-A3CF-435D-ABC0-863C391ADBC7}" dt="2024-12-09T14:42:04.322" v="34" actId="478"/>
        <pc:sldMkLst>
          <pc:docMk/>
          <pc:sldMk cId="609683126" sldId="280"/>
        </pc:sldMkLst>
        <pc:spChg chg="add del mod">
          <ac:chgData name="Kosola Maisa" userId="4b3326f0-aff6-4f7a-9d3f-bb0cbbc8dd91" providerId="ADAL" clId="{9D9509CE-A3CF-435D-ABC0-863C391ADBC7}" dt="2024-12-09T14:42:04.322" v="34" actId="478"/>
          <ac:spMkLst>
            <pc:docMk/>
            <pc:sldMk cId="609683126" sldId="280"/>
            <ac:spMk id="3" creationId="{A87E56F9-83DB-EE61-1B5A-46D0B542663A}"/>
          </ac:spMkLst>
        </pc:spChg>
        <pc:picChg chg="add mod">
          <ac:chgData name="Kosola Maisa" userId="4b3326f0-aff6-4f7a-9d3f-bb0cbbc8dd91" providerId="ADAL" clId="{9D9509CE-A3CF-435D-ABC0-863C391ADBC7}" dt="2024-12-09T14:41:57.608" v="33"/>
          <ac:picMkLst>
            <pc:docMk/>
            <pc:sldMk cId="609683126" sldId="280"/>
            <ac:picMk id="5" creationId="{AB485275-F83A-8A30-DBA0-9ACBA56AF698}"/>
          </ac:picMkLst>
        </pc:picChg>
        <pc:picChg chg="del">
          <ac:chgData name="Kosola Maisa" userId="4b3326f0-aff6-4f7a-9d3f-bb0cbbc8dd91" providerId="ADAL" clId="{9D9509CE-A3CF-435D-ABC0-863C391ADBC7}" dt="2024-12-09T14:41:57.357" v="32" actId="478"/>
          <ac:picMkLst>
            <pc:docMk/>
            <pc:sldMk cId="609683126" sldId="280"/>
            <ac:picMk id="111" creationId="{00000000-0000-0000-0000-000000000000}"/>
          </ac:picMkLst>
        </pc:picChg>
      </pc:sldChg>
    </pc:docChg>
  </pc:docChgLst>
  <pc:docChgLst>
    <pc:chgData name="miguel" userId="S::miguel_campusarnau.org#ext#@univreimsfr.onmicrosoft.com::ab5a12d6-76db-44b6-aa55-46fc0e013e13" providerId="AD" clId="Web-{F126ADEF-2EC1-50EF-30D4-324B5F864A8F}"/>
    <pc:docChg chg="modSld">
      <pc:chgData name="miguel" userId="S::miguel_campusarnau.org#ext#@univreimsfr.onmicrosoft.com::ab5a12d6-76db-44b6-aa55-46fc0e013e13" providerId="AD" clId="Web-{F126ADEF-2EC1-50EF-30D4-324B5F864A8F}" dt="2023-12-01T13:21:45.734" v="5" actId="20577"/>
      <pc:docMkLst>
        <pc:docMk/>
      </pc:docMkLst>
      <pc:sldChg chg="modSp">
        <pc:chgData name="miguel" userId="S::miguel_campusarnau.org#ext#@univreimsfr.onmicrosoft.com::ab5a12d6-76db-44b6-aa55-46fc0e013e13" providerId="AD" clId="Web-{F126ADEF-2EC1-50EF-30D4-324B5F864A8F}" dt="2023-12-01T13:21:33.718" v="3" actId="20577"/>
        <pc:sldMkLst>
          <pc:docMk/>
          <pc:sldMk cId="0" sldId="258"/>
        </pc:sldMkLst>
        <pc:spChg chg="mod">
          <ac:chgData name="miguel" userId="S::miguel_campusarnau.org#ext#@univreimsfr.onmicrosoft.com::ab5a12d6-76db-44b6-aa55-46fc0e013e13" providerId="AD" clId="Web-{F126ADEF-2EC1-50EF-30D4-324B5F864A8F}" dt="2023-12-01T13:21:33.718" v="3" actId="20577"/>
          <ac:spMkLst>
            <pc:docMk/>
            <pc:sldMk cId="0" sldId="258"/>
            <ac:spMk id="132" creationId="{00000000-0000-0000-0000-000000000000}"/>
          </ac:spMkLst>
        </pc:spChg>
      </pc:sldChg>
      <pc:sldChg chg="modSp">
        <pc:chgData name="miguel" userId="S::miguel_campusarnau.org#ext#@univreimsfr.onmicrosoft.com::ab5a12d6-76db-44b6-aa55-46fc0e013e13" providerId="AD" clId="Web-{F126ADEF-2EC1-50EF-30D4-324B5F864A8F}" dt="2023-12-01T13:21:45.734" v="5" actId="20577"/>
        <pc:sldMkLst>
          <pc:docMk/>
          <pc:sldMk cId="0" sldId="259"/>
        </pc:sldMkLst>
        <pc:spChg chg="mod">
          <ac:chgData name="miguel" userId="S::miguel_campusarnau.org#ext#@univreimsfr.onmicrosoft.com::ab5a12d6-76db-44b6-aa55-46fc0e013e13" providerId="AD" clId="Web-{F126ADEF-2EC1-50EF-30D4-324B5F864A8F}" dt="2023-12-01T13:21:45.734" v="5" actId="20577"/>
          <ac:spMkLst>
            <pc:docMk/>
            <pc:sldMk cId="0" sldId="259"/>
            <ac:spMk id="142" creationId="{00000000-0000-0000-0000-000000000000}"/>
          </ac:spMkLst>
        </pc:spChg>
      </pc:sldChg>
      <pc:sldChg chg="modSp">
        <pc:chgData name="miguel" userId="S::miguel_campusarnau.org#ext#@univreimsfr.onmicrosoft.com::ab5a12d6-76db-44b6-aa55-46fc0e013e13" providerId="AD" clId="Web-{F126ADEF-2EC1-50EF-30D4-324B5F864A8F}" dt="2023-12-01T13:21:31.124" v="2" actId="20577"/>
        <pc:sldMkLst>
          <pc:docMk/>
          <pc:sldMk cId="1314171282" sldId="263"/>
        </pc:sldMkLst>
        <pc:spChg chg="mod">
          <ac:chgData name="miguel" userId="S::miguel_campusarnau.org#ext#@univreimsfr.onmicrosoft.com::ab5a12d6-76db-44b6-aa55-46fc0e013e13" providerId="AD" clId="Web-{F126ADEF-2EC1-50EF-30D4-324B5F864A8F}" dt="2023-12-01T13:21:31.124" v="2" actId="20577"/>
          <ac:spMkLst>
            <pc:docMk/>
            <pc:sldMk cId="1314171282" sldId="263"/>
            <ac:spMk id="13" creationId="{4AFB8E46-F25C-24F4-A5AE-77D5D65E24CB}"/>
          </ac:spMkLst>
        </pc:spChg>
      </pc:sldChg>
    </pc:docChg>
  </pc:docChgLst>
  <pc:docChgLst>
    <pc:chgData name="Kosola Maisa" userId="S::maisa.kosola_kvps.fi#ext#@univreimsfr.onmicrosoft.com::2c98e99d-c8f5-4cf3-9b72-cf31e513ad72" providerId="AD" clId="Web-{1A084883-2372-4498-9623-3D485BDFA0F5}"/>
    <pc:docChg chg="modSld">
      <pc:chgData name="Kosola Maisa" userId="S::maisa.kosola_kvps.fi#ext#@univreimsfr.onmicrosoft.com::2c98e99d-c8f5-4cf3-9b72-cf31e513ad72" providerId="AD" clId="Web-{1A084883-2372-4498-9623-3D485BDFA0F5}" dt="2024-11-28T15:25:01.268" v="18" actId="14100"/>
      <pc:docMkLst>
        <pc:docMk/>
      </pc:docMkLst>
      <pc:sldChg chg="modSp">
        <pc:chgData name="Kosola Maisa" userId="S::maisa.kosola_kvps.fi#ext#@univreimsfr.onmicrosoft.com::2c98e99d-c8f5-4cf3-9b72-cf31e513ad72" providerId="AD" clId="Web-{1A084883-2372-4498-9623-3D485BDFA0F5}" dt="2024-11-28T15:23:25.078" v="0" actId="14100"/>
        <pc:sldMkLst>
          <pc:docMk/>
          <pc:sldMk cId="0" sldId="256"/>
        </pc:sldMkLst>
        <pc:spChg chg="mod">
          <ac:chgData name="Kosola Maisa" userId="S::maisa.kosola_kvps.fi#ext#@univreimsfr.onmicrosoft.com::2c98e99d-c8f5-4cf3-9b72-cf31e513ad72" providerId="AD" clId="Web-{1A084883-2372-4498-9623-3D485BDFA0F5}" dt="2024-11-28T15:23:25.078" v="0" actId="14100"/>
          <ac:spMkLst>
            <pc:docMk/>
            <pc:sldMk cId="0" sldId="256"/>
            <ac:spMk id="2" creationId="{A905124C-D25D-DAB2-94F4-59D09C55DB6F}"/>
          </ac:spMkLst>
        </pc:spChg>
      </pc:sldChg>
      <pc:sldChg chg="modSp">
        <pc:chgData name="Kosola Maisa" userId="S::maisa.kosola_kvps.fi#ext#@univreimsfr.onmicrosoft.com::2c98e99d-c8f5-4cf3-9b72-cf31e513ad72" providerId="AD" clId="Web-{1A084883-2372-4498-9623-3D485BDFA0F5}" dt="2024-11-28T15:23:29.515" v="1" actId="14100"/>
        <pc:sldMkLst>
          <pc:docMk/>
          <pc:sldMk cId="3131736655" sldId="260"/>
        </pc:sldMkLst>
        <pc:spChg chg="mod">
          <ac:chgData name="Kosola Maisa" userId="S::maisa.kosola_kvps.fi#ext#@univreimsfr.onmicrosoft.com::2c98e99d-c8f5-4cf3-9b72-cf31e513ad72" providerId="AD" clId="Web-{1A084883-2372-4498-9623-3D485BDFA0F5}" dt="2024-11-28T15:23:29.515" v="1" actId="14100"/>
          <ac:spMkLst>
            <pc:docMk/>
            <pc:sldMk cId="3131736655" sldId="260"/>
            <ac:spMk id="113" creationId="{00000000-0000-0000-0000-000000000000}"/>
          </ac:spMkLst>
        </pc:spChg>
      </pc:sldChg>
      <pc:sldChg chg="modSp">
        <pc:chgData name="Kosola Maisa" userId="S::maisa.kosola_kvps.fi#ext#@univreimsfr.onmicrosoft.com::2c98e99d-c8f5-4cf3-9b72-cf31e513ad72" providerId="AD" clId="Web-{1A084883-2372-4498-9623-3D485BDFA0F5}" dt="2024-11-28T15:23:33.172" v="2" actId="14100"/>
        <pc:sldMkLst>
          <pc:docMk/>
          <pc:sldMk cId="1046977833" sldId="262"/>
        </pc:sldMkLst>
        <pc:spChg chg="mod">
          <ac:chgData name="Kosola Maisa" userId="S::maisa.kosola_kvps.fi#ext#@univreimsfr.onmicrosoft.com::2c98e99d-c8f5-4cf3-9b72-cf31e513ad72" providerId="AD" clId="Web-{1A084883-2372-4498-9623-3D485BDFA0F5}" dt="2024-11-28T15:23:33.172" v="2" actId="14100"/>
          <ac:spMkLst>
            <pc:docMk/>
            <pc:sldMk cId="1046977833" sldId="262"/>
            <ac:spMk id="113" creationId="{00000000-0000-0000-0000-000000000000}"/>
          </ac:spMkLst>
        </pc:spChg>
      </pc:sldChg>
      <pc:sldChg chg="modSp">
        <pc:chgData name="Kosola Maisa" userId="S::maisa.kosola_kvps.fi#ext#@univreimsfr.onmicrosoft.com::2c98e99d-c8f5-4cf3-9b72-cf31e513ad72" providerId="AD" clId="Web-{1A084883-2372-4498-9623-3D485BDFA0F5}" dt="2024-11-28T15:23:37.969" v="3" actId="14100"/>
        <pc:sldMkLst>
          <pc:docMk/>
          <pc:sldMk cId="760755506" sldId="264"/>
        </pc:sldMkLst>
        <pc:spChg chg="mod">
          <ac:chgData name="Kosola Maisa" userId="S::maisa.kosola_kvps.fi#ext#@univreimsfr.onmicrosoft.com::2c98e99d-c8f5-4cf3-9b72-cf31e513ad72" providerId="AD" clId="Web-{1A084883-2372-4498-9623-3D485BDFA0F5}" dt="2024-11-28T15:23:37.969" v="3" actId="14100"/>
          <ac:spMkLst>
            <pc:docMk/>
            <pc:sldMk cId="760755506" sldId="264"/>
            <ac:spMk id="113" creationId="{00000000-0000-0000-0000-000000000000}"/>
          </ac:spMkLst>
        </pc:spChg>
      </pc:sldChg>
      <pc:sldChg chg="modSp">
        <pc:chgData name="Kosola Maisa" userId="S::maisa.kosola_kvps.fi#ext#@univreimsfr.onmicrosoft.com::2c98e99d-c8f5-4cf3-9b72-cf31e513ad72" providerId="AD" clId="Web-{1A084883-2372-4498-9623-3D485BDFA0F5}" dt="2024-11-28T15:23:42.875" v="4" actId="14100"/>
        <pc:sldMkLst>
          <pc:docMk/>
          <pc:sldMk cId="2330428111" sldId="265"/>
        </pc:sldMkLst>
        <pc:spChg chg="mod">
          <ac:chgData name="Kosola Maisa" userId="S::maisa.kosola_kvps.fi#ext#@univreimsfr.onmicrosoft.com::2c98e99d-c8f5-4cf3-9b72-cf31e513ad72" providerId="AD" clId="Web-{1A084883-2372-4498-9623-3D485BDFA0F5}" dt="2024-11-28T15:23:42.875" v="4" actId="14100"/>
          <ac:spMkLst>
            <pc:docMk/>
            <pc:sldMk cId="2330428111" sldId="265"/>
            <ac:spMk id="113" creationId="{00000000-0000-0000-0000-000000000000}"/>
          </ac:spMkLst>
        </pc:spChg>
      </pc:sldChg>
      <pc:sldChg chg="modSp">
        <pc:chgData name="Kosola Maisa" userId="S::maisa.kosola_kvps.fi#ext#@univreimsfr.onmicrosoft.com::2c98e99d-c8f5-4cf3-9b72-cf31e513ad72" providerId="AD" clId="Web-{1A084883-2372-4498-9623-3D485BDFA0F5}" dt="2024-11-28T15:23:47.563" v="5" actId="14100"/>
        <pc:sldMkLst>
          <pc:docMk/>
          <pc:sldMk cId="821953307" sldId="266"/>
        </pc:sldMkLst>
        <pc:spChg chg="mod">
          <ac:chgData name="Kosola Maisa" userId="S::maisa.kosola_kvps.fi#ext#@univreimsfr.onmicrosoft.com::2c98e99d-c8f5-4cf3-9b72-cf31e513ad72" providerId="AD" clId="Web-{1A084883-2372-4498-9623-3D485BDFA0F5}" dt="2024-11-28T15:23:47.563" v="5" actId="14100"/>
          <ac:spMkLst>
            <pc:docMk/>
            <pc:sldMk cId="821953307" sldId="266"/>
            <ac:spMk id="113" creationId="{00000000-0000-0000-0000-000000000000}"/>
          </ac:spMkLst>
        </pc:spChg>
      </pc:sldChg>
      <pc:sldChg chg="modSp">
        <pc:chgData name="Kosola Maisa" userId="S::maisa.kosola_kvps.fi#ext#@univreimsfr.onmicrosoft.com::2c98e99d-c8f5-4cf3-9b72-cf31e513ad72" providerId="AD" clId="Web-{1A084883-2372-4498-9623-3D485BDFA0F5}" dt="2024-11-28T15:23:51.016" v="6" actId="14100"/>
        <pc:sldMkLst>
          <pc:docMk/>
          <pc:sldMk cId="3922390496" sldId="267"/>
        </pc:sldMkLst>
        <pc:spChg chg="mod">
          <ac:chgData name="Kosola Maisa" userId="S::maisa.kosola_kvps.fi#ext#@univreimsfr.onmicrosoft.com::2c98e99d-c8f5-4cf3-9b72-cf31e513ad72" providerId="AD" clId="Web-{1A084883-2372-4498-9623-3D485BDFA0F5}" dt="2024-11-28T15:23:51.016" v="6" actId="14100"/>
          <ac:spMkLst>
            <pc:docMk/>
            <pc:sldMk cId="3922390496" sldId="267"/>
            <ac:spMk id="113" creationId="{00000000-0000-0000-0000-000000000000}"/>
          </ac:spMkLst>
        </pc:spChg>
      </pc:sldChg>
      <pc:sldChg chg="modSp">
        <pc:chgData name="Kosola Maisa" userId="S::maisa.kosola_kvps.fi#ext#@univreimsfr.onmicrosoft.com::2c98e99d-c8f5-4cf3-9b72-cf31e513ad72" providerId="AD" clId="Web-{1A084883-2372-4498-9623-3D485BDFA0F5}" dt="2024-11-28T15:24:06.032" v="8" actId="14100"/>
        <pc:sldMkLst>
          <pc:docMk/>
          <pc:sldMk cId="2693861658" sldId="268"/>
        </pc:sldMkLst>
        <pc:spChg chg="mod">
          <ac:chgData name="Kosola Maisa" userId="S::maisa.kosola_kvps.fi#ext#@univreimsfr.onmicrosoft.com::2c98e99d-c8f5-4cf3-9b72-cf31e513ad72" providerId="AD" clId="Web-{1A084883-2372-4498-9623-3D485BDFA0F5}" dt="2024-11-28T15:23:56.797" v="7" actId="1076"/>
          <ac:spMkLst>
            <pc:docMk/>
            <pc:sldMk cId="2693861658" sldId="268"/>
            <ac:spMk id="13" creationId="{4AFB8E46-F25C-24F4-A5AE-77D5D65E24CB}"/>
          </ac:spMkLst>
        </pc:spChg>
        <pc:spChg chg="mod">
          <ac:chgData name="Kosola Maisa" userId="S::maisa.kosola_kvps.fi#ext#@univreimsfr.onmicrosoft.com::2c98e99d-c8f5-4cf3-9b72-cf31e513ad72" providerId="AD" clId="Web-{1A084883-2372-4498-9623-3D485BDFA0F5}" dt="2024-11-28T15:24:06.032" v="8" actId="14100"/>
          <ac:spMkLst>
            <pc:docMk/>
            <pc:sldMk cId="2693861658" sldId="268"/>
            <ac:spMk id="113" creationId="{00000000-0000-0000-0000-000000000000}"/>
          </ac:spMkLst>
        </pc:spChg>
      </pc:sldChg>
      <pc:sldChg chg="modSp">
        <pc:chgData name="Kosola Maisa" userId="S::maisa.kosola_kvps.fi#ext#@univreimsfr.onmicrosoft.com::2c98e99d-c8f5-4cf3-9b72-cf31e513ad72" providerId="AD" clId="Web-{1A084883-2372-4498-9623-3D485BDFA0F5}" dt="2024-11-28T15:24:10.767" v="9" actId="14100"/>
        <pc:sldMkLst>
          <pc:docMk/>
          <pc:sldMk cId="3172557283" sldId="269"/>
        </pc:sldMkLst>
        <pc:spChg chg="mod">
          <ac:chgData name="Kosola Maisa" userId="S::maisa.kosola_kvps.fi#ext#@univreimsfr.onmicrosoft.com::2c98e99d-c8f5-4cf3-9b72-cf31e513ad72" providerId="AD" clId="Web-{1A084883-2372-4498-9623-3D485BDFA0F5}" dt="2024-11-28T15:24:10.767" v="9" actId="14100"/>
          <ac:spMkLst>
            <pc:docMk/>
            <pc:sldMk cId="3172557283" sldId="269"/>
            <ac:spMk id="113" creationId="{00000000-0000-0000-0000-000000000000}"/>
          </ac:spMkLst>
        </pc:spChg>
      </pc:sldChg>
      <pc:sldChg chg="modSp">
        <pc:chgData name="Kosola Maisa" userId="S::maisa.kosola_kvps.fi#ext#@univreimsfr.onmicrosoft.com::2c98e99d-c8f5-4cf3-9b72-cf31e513ad72" providerId="AD" clId="Web-{1A084883-2372-4498-9623-3D485BDFA0F5}" dt="2024-11-28T15:24:15.470" v="10" actId="14100"/>
        <pc:sldMkLst>
          <pc:docMk/>
          <pc:sldMk cId="3735145603" sldId="270"/>
        </pc:sldMkLst>
        <pc:spChg chg="mod">
          <ac:chgData name="Kosola Maisa" userId="S::maisa.kosola_kvps.fi#ext#@univreimsfr.onmicrosoft.com::2c98e99d-c8f5-4cf3-9b72-cf31e513ad72" providerId="AD" clId="Web-{1A084883-2372-4498-9623-3D485BDFA0F5}" dt="2024-11-28T15:24:15.470" v="10" actId="14100"/>
          <ac:spMkLst>
            <pc:docMk/>
            <pc:sldMk cId="3735145603" sldId="270"/>
            <ac:spMk id="113" creationId="{00000000-0000-0000-0000-000000000000}"/>
          </ac:spMkLst>
        </pc:spChg>
      </pc:sldChg>
      <pc:sldChg chg="modSp">
        <pc:chgData name="Kosola Maisa" userId="S::maisa.kosola_kvps.fi#ext#@univreimsfr.onmicrosoft.com::2c98e99d-c8f5-4cf3-9b72-cf31e513ad72" providerId="AD" clId="Web-{1A084883-2372-4498-9623-3D485BDFA0F5}" dt="2024-11-28T15:24:20.611" v="11" actId="14100"/>
        <pc:sldMkLst>
          <pc:docMk/>
          <pc:sldMk cId="3390717260" sldId="274"/>
        </pc:sldMkLst>
        <pc:spChg chg="mod">
          <ac:chgData name="Kosola Maisa" userId="S::maisa.kosola_kvps.fi#ext#@univreimsfr.onmicrosoft.com::2c98e99d-c8f5-4cf3-9b72-cf31e513ad72" providerId="AD" clId="Web-{1A084883-2372-4498-9623-3D485BDFA0F5}" dt="2024-11-28T15:24:20.611" v="11" actId="14100"/>
          <ac:spMkLst>
            <pc:docMk/>
            <pc:sldMk cId="3390717260" sldId="274"/>
            <ac:spMk id="113" creationId="{00000000-0000-0000-0000-000000000000}"/>
          </ac:spMkLst>
        </pc:spChg>
      </pc:sldChg>
      <pc:sldChg chg="modSp">
        <pc:chgData name="Kosola Maisa" userId="S::maisa.kosola_kvps.fi#ext#@univreimsfr.onmicrosoft.com::2c98e99d-c8f5-4cf3-9b72-cf31e513ad72" providerId="AD" clId="Web-{1A084883-2372-4498-9623-3D485BDFA0F5}" dt="2024-11-28T15:24:24.533" v="12" actId="14100"/>
        <pc:sldMkLst>
          <pc:docMk/>
          <pc:sldMk cId="2702711658" sldId="275"/>
        </pc:sldMkLst>
        <pc:spChg chg="mod">
          <ac:chgData name="Kosola Maisa" userId="S::maisa.kosola_kvps.fi#ext#@univreimsfr.onmicrosoft.com::2c98e99d-c8f5-4cf3-9b72-cf31e513ad72" providerId="AD" clId="Web-{1A084883-2372-4498-9623-3D485BDFA0F5}" dt="2024-11-28T15:24:24.533" v="12" actId="14100"/>
          <ac:spMkLst>
            <pc:docMk/>
            <pc:sldMk cId="2702711658" sldId="275"/>
            <ac:spMk id="113" creationId="{00000000-0000-0000-0000-000000000000}"/>
          </ac:spMkLst>
        </pc:spChg>
      </pc:sldChg>
      <pc:sldChg chg="modSp">
        <pc:chgData name="Kosola Maisa" userId="S::maisa.kosola_kvps.fi#ext#@univreimsfr.onmicrosoft.com::2c98e99d-c8f5-4cf3-9b72-cf31e513ad72" providerId="AD" clId="Web-{1A084883-2372-4498-9623-3D485BDFA0F5}" dt="2024-11-28T15:24:29.236" v="13" actId="14100"/>
        <pc:sldMkLst>
          <pc:docMk/>
          <pc:sldMk cId="650322405" sldId="276"/>
        </pc:sldMkLst>
        <pc:spChg chg="mod">
          <ac:chgData name="Kosola Maisa" userId="S::maisa.kosola_kvps.fi#ext#@univreimsfr.onmicrosoft.com::2c98e99d-c8f5-4cf3-9b72-cf31e513ad72" providerId="AD" clId="Web-{1A084883-2372-4498-9623-3D485BDFA0F5}" dt="2024-11-28T15:24:29.236" v="13" actId="14100"/>
          <ac:spMkLst>
            <pc:docMk/>
            <pc:sldMk cId="650322405" sldId="276"/>
            <ac:spMk id="113" creationId="{00000000-0000-0000-0000-000000000000}"/>
          </ac:spMkLst>
        </pc:spChg>
      </pc:sldChg>
      <pc:sldChg chg="modSp">
        <pc:chgData name="Kosola Maisa" userId="S::maisa.kosola_kvps.fi#ext#@univreimsfr.onmicrosoft.com::2c98e99d-c8f5-4cf3-9b72-cf31e513ad72" providerId="AD" clId="Web-{1A084883-2372-4498-9623-3D485BDFA0F5}" dt="2024-11-28T15:24:36.049" v="14" actId="14100"/>
        <pc:sldMkLst>
          <pc:docMk/>
          <pc:sldMk cId="3880506772" sldId="277"/>
        </pc:sldMkLst>
        <pc:spChg chg="mod">
          <ac:chgData name="Kosola Maisa" userId="S::maisa.kosola_kvps.fi#ext#@univreimsfr.onmicrosoft.com::2c98e99d-c8f5-4cf3-9b72-cf31e513ad72" providerId="AD" clId="Web-{1A084883-2372-4498-9623-3D485BDFA0F5}" dt="2024-11-28T15:24:36.049" v="14" actId="14100"/>
          <ac:spMkLst>
            <pc:docMk/>
            <pc:sldMk cId="3880506772" sldId="277"/>
            <ac:spMk id="113" creationId="{00000000-0000-0000-0000-000000000000}"/>
          </ac:spMkLst>
        </pc:spChg>
      </pc:sldChg>
      <pc:sldChg chg="modSp">
        <pc:chgData name="Kosola Maisa" userId="S::maisa.kosola_kvps.fi#ext#@univreimsfr.onmicrosoft.com::2c98e99d-c8f5-4cf3-9b72-cf31e513ad72" providerId="AD" clId="Web-{1A084883-2372-4498-9623-3D485BDFA0F5}" dt="2024-11-28T15:24:43.189" v="15" actId="14100"/>
        <pc:sldMkLst>
          <pc:docMk/>
          <pc:sldMk cId="1069590196" sldId="278"/>
        </pc:sldMkLst>
        <pc:spChg chg="mod">
          <ac:chgData name="Kosola Maisa" userId="S::maisa.kosola_kvps.fi#ext#@univreimsfr.onmicrosoft.com::2c98e99d-c8f5-4cf3-9b72-cf31e513ad72" providerId="AD" clId="Web-{1A084883-2372-4498-9623-3D485BDFA0F5}" dt="2024-11-28T15:24:43.189" v="15" actId="14100"/>
          <ac:spMkLst>
            <pc:docMk/>
            <pc:sldMk cId="1069590196" sldId="278"/>
            <ac:spMk id="113" creationId="{00000000-0000-0000-0000-000000000000}"/>
          </ac:spMkLst>
        </pc:spChg>
      </pc:sldChg>
      <pc:sldChg chg="modSp">
        <pc:chgData name="Kosola Maisa" userId="S::maisa.kosola_kvps.fi#ext#@univreimsfr.onmicrosoft.com::2c98e99d-c8f5-4cf3-9b72-cf31e513ad72" providerId="AD" clId="Web-{1A084883-2372-4498-9623-3D485BDFA0F5}" dt="2024-11-28T15:24:56.330" v="17" actId="14100"/>
        <pc:sldMkLst>
          <pc:docMk/>
          <pc:sldMk cId="2653368410" sldId="279"/>
        </pc:sldMkLst>
        <pc:spChg chg="mod">
          <ac:chgData name="Kosola Maisa" userId="S::maisa.kosola_kvps.fi#ext#@univreimsfr.onmicrosoft.com::2c98e99d-c8f5-4cf3-9b72-cf31e513ad72" providerId="AD" clId="Web-{1A084883-2372-4498-9623-3D485BDFA0F5}" dt="2024-11-28T15:24:56.330" v="17" actId="14100"/>
          <ac:spMkLst>
            <pc:docMk/>
            <pc:sldMk cId="2653368410" sldId="279"/>
            <ac:spMk id="113" creationId="{00000000-0000-0000-0000-000000000000}"/>
          </ac:spMkLst>
        </pc:spChg>
      </pc:sldChg>
      <pc:sldChg chg="modSp">
        <pc:chgData name="Kosola Maisa" userId="S::maisa.kosola_kvps.fi#ext#@univreimsfr.onmicrosoft.com::2c98e99d-c8f5-4cf3-9b72-cf31e513ad72" providerId="AD" clId="Web-{1A084883-2372-4498-9623-3D485BDFA0F5}" dt="2024-11-28T15:25:01.268" v="18" actId="14100"/>
        <pc:sldMkLst>
          <pc:docMk/>
          <pc:sldMk cId="609683126" sldId="280"/>
        </pc:sldMkLst>
        <pc:spChg chg="mod">
          <ac:chgData name="Kosola Maisa" userId="S::maisa.kosola_kvps.fi#ext#@univreimsfr.onmicrosoft.com::2c98e99d-c8f5-4cf3-9b72-cf31e513ad72" providerId="AD" clId="Web-{1A084883-2372-4498-9623-3D485BDFA0F5}" dt="2024-11-28T15:25:01.268" v="18" actId="14100"/>
          <ac:spMkLst>
            <pc:docMk/>
            <pc:sldMk cId="609683126" sldId="280"/>
            <ac:spMk id="113" creationId="{00000000-0000-0000-0000-000000000000}"/>
          </ac:spMkLst>
        </pc:spChg>
      </pc:sldChg>
    </pc:docChg>
  </pc:docChgLst>
  <pc:docChgLst>
    <pc:chgData name="Ojala Krista" userId="S::krista.ojala_kvps.fi#ext#@univreimsfr.onmicrosoft.com::797ec746-e881-4d1e-aaac-959b83d8fa87" providerId="AD" clId="Web-{45BE03D6-2EE6-642D-571C-18468649F49D}"/>
    <pc:docChg chg="mod modSld modMainMaster">
      <pc:chgData name="Ojala Krista" userId="S::krista.ojala_kvps.fi#ext#@univreimsfr.onmicrosoft.com::797ec746-e881-4d1e-aaac-959b83d8fa87" providerId="AD" clId="Web-{45BE03D6-2EE6-642D-571C-18468649F49D}" dt="2024-11-28T14:46:13.607" v="3"/>
      <pc:docMkLst>
        <pc:docMk/>
      </pc:docMkLst>
      <pc:sldChg chg="addSp modSp">
        <pc:chgData name="Ojala Krista" userId="S::krista.ojala_kvps.fi#ext#@univreimsfr.onmicrosoft.com::797ec746-e881-4d1e-aaac-959b83d8fa87" providerId="AD" clId="Web-{45BE03D6-2EE6-642D-571C-18468649F49D}" dt="2024-11-28T14:46:09.435" v="2"/>
        <pc:sldMkLst>
          <pc:docMk/>
          <pc:sldMk cId="0" sldId="256"/>
        </pc:sldMkLst>
        <pc:spChg chg="add mod">
          <ac:chgData name="Ojala Krista" userId="S::krista.ojala_kvps.fi#ext#@univreimsfr.onmicrosoft.com::797ec746-e881-4d1e-aaac-959b83d8fa87" providerId="AD" clId="Web-{45BE03D6-2EE6-642D-571C-18468649F49D}" dt="2024-11-28T14:46:09.435" v="2"/>
          <ac:spMkLst>
            <pc:docMk/>
            <pc:sldMk cId="0" sldId="256"/>
            <ac:spMk id="2" creationId="{A905124C-D25D-DAB2-94F4-59D09C55DB6F}"/>
          </ac:spMkLst>
        </pc:spChg>
      </pc:sldChg>
      <pc:sldChg chg="delSp modSp">
        <pc:chgData name="Ojala Krista" userId="S::krista.ojala_kvps.fi#ext#@univreimsfr.onmicrosoft.com::797ec746-e881-4d1e-aaac-959b83d8fa87" providerId="AD" clId="Web-{45BE03D6-2EE6-642D-571C-18468649F49D}" dt="2024-11-28T14:46:13.607" v="3"/>
        <pc:sldMkLst>
          <pc:docMk/>
          <pc:sldMk cId="3131736655" sldId="260"/>
        </pc:sldMkLst>
        <pc:spChg chg="mod">
          <ac:chgData name="Ojala Krista" userId="S::krista.ojala_kvps.fi#ext#@univreimsfr.onmicrosoft.com::797ec746-e881-4d1e-aaac-959b83d8fa87" providerId="AD" clId="Web-{45BE03D6-2EE6-642D-571C-18468649F49D}" dt="2024-11-28T14:46:13.607" v="3"/>
          <ac:spMkLst>
            <pc:docMk/>
            <pc:sldMk cId="3131736655" sldId="260"/>
            <ac:spMk id="113" creationId="{00000000-0000-0000-0000-000000000000}"/>
          </ac:spMkLst>
        </pc:spChg>
        <pc:spChg chg="del">
          <ac:chgData name="Ojala Krista" userId="S::krista.ojala_kvps.fi#ext#@univreimsfr.onmicrosoft.com::797ec746-e881-4d1e-aaac-959b83d8fa87" providerId="AD" clId="Web-{45BE03D6-2EE6-642D-571C-18468649F49D}" dt="2024-11-28T14:46:13.607" v="3"/>
          <ac:spMkLst>
            <pc:docMk/>
            <pc:sldMk cId="3131736655" sldId="260"/>
            <ac:spMk id="114" creationId="{00000000-0000-0000-0000-000000000000}"/>
          </ac:spMkLst>
        </pc:spChg>
      </pc:sldChg>
      <pc:sldChg chg="delSp modSp">
        <pc:chgData name="Ojala Krista" userId="S::krista.ojala_kvps.fi#ext#@univreimsfr.onmicrosoft.com::797ec746-e881-4d1e-aaac-959b83d8fa87" providerId="AD" clId="Web-{45BE03D6-2EE6-642D-571C-18468649F49D}" dt="2024-11-28T14:46:13.607" v="3"/>
        <pc:sldMkLst>
          <pc:docMk/>
          <pc:sldMk cId="1046977833" sldId="262"/>
        </pc:sldMkLst>
        <pc:spChg chg="mod">
          <ac:chgData name="Ojala Krista" userId="S::krista.ojala_kvps.fi#ext#@univreimsfr.onmicrosoft.com::797ec746-e881-4d1e-aaac-959b83d8fa87" providerId="AD" clId="Web-{45BE03D6-2EE6-642D-571C-18468649F49D}" dt="2024-11-28T14:46:13.607" v="3"/>
          <ac:spMkLst>
            <pc:docMk/>
            <pc:sldMk cId="1046977833" sldId="262"/>
            <ac:spMk id="113" creationId="{00000000-0000-0000-0000-000000000000}"/>
          </ac:spMkLst>
        </pc:spChg>
        <pc:spChg chg="del">
          <ac:chgData name="Ojala Krista" userId="S::krista.ojala_kvps.fi#ext#@univreimsfr.onmicrosoft.com::797ec746-e881-4d1e-aaac-959b83d8fa87" providerId="AD" clId="Web-{45BE03D6-2EE6-642D-571C-18468649F49D}" dt="2024-11-28T14:46:13.607" v="3"/>
          <ac:spMkLst>
            <pc:docMk/>
            <pc:sldMk cId="1046977833" sldId="262"/>
            <ac:spMk id="114" creationId="{00000000-0000-0000-0000-000000000000}"/>
          </ac:spMkLst>
        </pc:spChg>
      </pc:sldChg>
      <pc:sldChg chg="delSp modSp">
        <pc:chgData name="Ojala Krista" userId="S::krista.ojala_kvps.fi#ext#@univreimsfr.onmicrosoft.com::797ec746-e881-4d1e-aaac-959b83d8fa87" providerId="AD" clId="Web-{45BE03D6-2EE6-642D-571C-18468649F49D}" dt="2024-11-28T14:46:13.607" v="3"/>
        <pc:sldMkLst>
          <pc:docMk/>
          <pc:sldMk cId="760755506" sldId="264"/>
        </pc:sldMkLst>
        <pc:spChg chg="mod">
          <ac:chgData name="Ojala Krista" userId="S::krista.ojala_kvps.fi#ext#@univreimsfr.onmicrosoft.com::797ec746-e881-4d1e-aaac-959b83d8fa87" providerId="AD" clId="Web-{45BE03D6-2EE6-642D-571C-18468649F49D}" dt="2024-11-28T14:46:13.607" v="3"/>
          <ac:spMkLst>
            <pc:docMk/>
            <pc:sldMk cId="760755506" sldId="264"/>
            <ac:spMk id="113" creationId="{00000000-0000-0000-0000-000000000000}"/>
          </ac:spMkLst>
        </pc:spChg>
        <pc:spChg chg="del">
          <ac:chgData name="Ojala Krista" userId="S::krista.ojala_kvps.fi#ext#@univreimsfr.onmicrosoft.com::797ec746-e881-4d1e-aaac-959b83d8fa87" providerId="AD" clId="Web-{45BE03D6-2EE6-642D-571C-18468649F49D}" dt="2024-11-28T14:46:13.607" v="3"/>
          <ac:spMkLst>
            <pc:docMk/>
            <pc:sldMk cId="760755506" sldId="264"/>
            <ac:spMk id="114" creationId="{00000000-0000-0000-0000-000000000000}"/>
          </ac:spMkLst>
        </pc:spChg>
      </pc:sldChg>
      <pc:sldChg chg="delSp modSp">
        <pc:chgData name="Ojala Krista" userId="S::krista.ojala_kvps.fi#ext#@univreimsfr.onmicrosoft.com::797ec746-e881-4d1e-aaac-959b83d8fa87" providerId="AD" clId="Web-{45BE03D6-2EE6-642D-571C-18468649F49D}" dt="2024-11-28T14:46:13.607" v="3"/>
        <pc:sldMkLst>
          <pc:docMk/>
          <pc:sldMk cId="2330428111" sldId="265"/>
        </pc:sldMkLst>
        <pc:spChg chg="mod">
          <ac:chgData name="Ojala Krista" userId="S::krista.ojala_kvps.fi#ext#@univreimsfr.onmicrosoft.com::797ec746-e881-4d1e-aaac-959b83d8fa87" providerId="AD" clId="Web-{45BE03D6-2EE6-642D-571C-18468649F49D}" dt="2024-11-28T14:46:13.607" v="3"/>
          <ac:spMkLst>
            <pc:docMk/>
            <pc:sldMk cId="2330428111" sldId="265"/>
            <ac:spMk id="113" creationId="{00000000-0000-0000-0000-000000000000}"/>
          </ac:spMkLst>
        </pc:spChg>
        <pc:spChg chg="del">
          <ac:chgData name="Ojala Krista" userId="S::krista.ojala_kvps.fi#ext#@univreimsfr.onmicrosoft.com::797ec746-e881-4d1e-aaac-959b83d8fa87" providerId="AD" clId="Web-{45BE03D6-2EE6-642D-571C-18468649F49D}" dt="2024-11-28T14:46:13.607" v="3"/>
          <ac:spMkLst>
            <pc:docMk/>
            <pc:sldMk cId="2330428111" sldId="265"/>
            <ac:spMk id="114" creationId="{00000000-0000-0000-0000-000000000000}"/>
          </ac:spMkLst>
        </pc:spChg>
      </pc:sldChg>
      <pc:sldChg chg="delSp modSp">
        <pc:chgData name="Ojala Krista" userId="S::krista.ojala_kvps.fi#ext#@univreimsfr.onmicrosoft.com::797ec746-e881-4d1e-aaac-959b83d8fa87" providerId="AD" clId="Web-{45BE03D6-2EE6-642D-571C-18468649F49D}" dt="2024-11-28T14:46:13.607" v="3"/>
        <pc:sldMkLst>
          <pc:docMk/>
          <pc:sldMk cId="821953307" sldId="266"/>
        </pc:sldMkLst>
        <pc:spChg chg="mod">
          <ac:chgData name="Ojala Krista" userId="S::krista.ojala_kvps.fi#ext#@univreimsfr.onmicrosoft.com::797ec746-e881-4d1e-aaac-959b83d8fa87" providerId="AD" clId="Web-{45BE03D6-2EE6-642D-571C-18468649F49D}" dt="2024-11-28T14:46:13.607" v="3"/>
          <ac:spMkLst>
            <pc:docMk/>
            <pc:sldMk cId="821953307" sldId="266"/>
            <ac:spMk id="113" creationId="{00000000-0000-0000-0000-000000000000}"/>
          </ac:spMkLst>
        </pc:spChg>
        <pc:spChg chg="del">
          <ac:chgData name="Ojala Krista" userId="S::krista.ojala_kvps.fi#ext#@univreimsfr.onmicrosoft.com::797ec746-e881-4d1e-aaac-959b83d8fa87" providerId="AD" clId="Web-{45BE03D6-2EE6-642D-571C-18468649F49D}" dt="2024-11-28T14:46:13.607" v="3"/>
          <ac:spMkLst>
            <pc:docMk/>
            <pc:sldMk cId="821953307" sldId="266"/>
            <ac:spMk id="114" creationId="{00000000-0000-0000-0000-000000000000}"/>
          </ac:spMkLst>
        </pc:spChg>
      </pc:sldChg>
      <pc:sldChg chg="delSp modSp">
        <pc:chgData name="Ojala Krista" userId="S::krista.ojala_kvps.fi#ext#@univreimsfr.onmicrosoft.com::797ec746-e881-4d1e-aaac-959b83d8fa87" providerId="AD" clId="Web-{45BE03D6-2EE6-642D-571C-18468649F49D}" dt="2024-11-28T14:46:13.607" v="3"/>
        <pc:sldMkLst>
          <pc:docMk/>
          <pc:sldMk cId="3922390496" sldId="267"/>
        </pc:sldMkLst>
        <pc:spChg chg="mod">
          <ac:chgData name="Ojala Krista" userId="S::krista.ojala_kvps.fi#ext#@univreimsfr.onmicrosoft.com::797ec746-e881-4d1e-aaac-959b83d8fa87" providerId="AD" clId="Web-{45BE03D6-2EE6-642D-571C-18468649F49D}" dt="2024-11-28T14:46:13.607" v="3"/>
          <ac:spMkLst>
            <pc:docMk/>
            <pc:sldMk cId="3922390496" sldId="267"/>
            <ac:spMk id="113" creationId="{00000000-0000-0000-0000-000000000000}"/>
          </ac:spMkLst>
        </pc:spChg>
        <pc:spChg chg="del">
          <ac:chgData name="Ojala Krista" userId="S::krista.ojala_kvps.fi#ext#@univreimsfr.onmicrosoft.com::797ec746-e881-4d1e-aaac-959b83d8fa87" providerId="AD" clId="Web-{45BE03D6-2EE6-642D-571C-18468649F49D}" dt="2024-11-28T14:46:13.607" v="3"/>
          <ac:spMkLst>
            <pc:docMk/>
            <pc:sldMk cId="3922390496" sldId="267"/>
            <ac:spMk id="114" creationId="{00000000-0000-0000-0000-000000000000}"/>
          </ac:spMkLst>
        </pc:spChg>
      </pc:sldChg>
      <pc:sldChg chg="delSp modSp">
        <pc:chgData name="Ojala Krista" userId="S::krista.ojala_kvps.fi#ext#@univreimsfr.onmicrosoft.com::797ec746-e881-4d1e-aaac-959b83d8fa87" providerId="AD" clId="Web-{45BE03D6-2EE6-642D-571C-18468649F49D}" dt="2024-11-28T14:46:13.607" v="3"/>
        <pc:sldMkLst>
          <pc:docMk/>
          <pc:sldMk cId="2693861658" sldId="268"/>
        </pc:sldMkLst>
        <pc:spChg chg="mod">
          <ac:chgData name="Ojala Krista" userId="S::krista.ojala_kvps.fi#ext#@univreimsfr.onmicrosoft.com::797ec746-e881-4d1e-aaac-959b83d8fa87" providerId="AD" clId="Web-{45BE03D6-2EE6-642D-571C-18468649F49D}" dt="2024-11-28T14:46:13.607" v="3"/>
          <ac:spMkLst>
            <pc:docMk/>
            <pc:sldMk cId="2693861658" sldId="268"/>
            <ac:spMk id="113" creationId="{00000000-0000-0000-0000-000000000000}"/>
          </ac:spMkLst>
        </pc:spChg>
        <pc:spChg chg="del">
          <ac:chgData name="Ojala Krista" userId="S::krista.ojala_kvps.fi#ext#@univreimsfr.onmicrosoft.com::797ec746-e881-4d1e-aaac-959b83d8fa87" providerId="AD" clId="Web-{45BE03D6-2EE6-642D-571C-18468649F49D}" dt="2024-11-28T14:46:13.607" v="3"/>
          <ac:spMkLst>
            <pc:docMk/>
            <pc:sldMk cId="2693861658" sldId="268"/>
            <ac:spMk id="114" creationId="{00000000-0000-0000-0000-000000000000}"/>
          </ac:spMkLst>
        </pc:spChg>
      </pc:sldChg>
      <pc:sldChg chg="delSp modSp">
        <pc:chgData name="Ojala Krista" userId="S::krista.ojala_kvps.fi#ext#@univreimsfr.onmicrosoft.com::797ec746-e881-4d1e-aaac-959b83d8fa87" providerId="AD" clId="Web-{45BE03D6-2EE6-642D-571C-18468649F49D}" dt="2024-11-28T14:46:13.607" v="3"/>
        <pc:sldMkLst>
          <pc:docMk/>
          <pc:sldMk cId="3172557283" sldId="269"/>
        </pc:sldMkLst>
        <pc:spChg chg="mod">
          <ac:chgData name="Ojala Krista" userId="S::krista.ojala_kvps.fi#ext#@univreimsfr.onmicrosoft.com::797ec746-e881-4d1e-aaac-959b83d8fa87" providerId="AD" clId="Web-{45BE03D6-2EE6-642D-571C-18468649F49D}" dt="2024-11-28T14:46:13.607" v="3"/>
          <ac:spMkLst>
            <pc:docMk/>
            <pc:sldMk cId="3172557283" sldId="269"/>
            <ac:spMk id="113" creationId="{00000000-0000-0000-0000-000000000000}"/>
          </ac:spMkLst>
        </pc:spChg>
        <pc:spChg chg="del">
          <ac:chgData name="Ojala Krista" userId="S::krista.ojala_kvps.fi#ext#@univreimsfr.onmicrosoft.com::797ec746-e881-4d1e-aaac-959b83d8fa87" providerId="AD" clId="Web-{45BE03D6-2EE6-642D-571C-18468649F49D}" dt="2024-11-28T14:46:13.607" v="3"/>
          <ac:spMkLst>
            <pc:docMk/>
            <pc:sldMk cId="3172557283" sldId="269"/>
            <ac:spMk id="114" creationId="{00000000-0000-0000-0000-000000000000}"/>
          </ac:spMkLst>
        </pc:spChg>
      </pc:sldChg>
      <pc:sldChg chg="delSp modSp">
        <pc:chgData name="Ojala Krista" userId="S::krista.ojala_kvps.fi#ext#@univreimsfr.onmicrosoft.com::797ec746-e881-4d1e-aaac-959b83d8fa87" providerId="AD" clId="Web-{45BE03D6-2EE6-642D-571C-18468649F49D}" dt="2024-11-28T14:46:13.607" v="3"/>
        <pc:sldMkLst>
          <pc:docMk/>
          <pc:sldMk cId="3735145603" sldId="270"/>
        </pc:sldMkLst>
        <pc:spChg chg="mod">
          <ac:chgData name="Ojala Krista" userId="S::krista.ojala_kvps.fi#ext#@univreimsfr.onmicrosoft.com::797ec746-e881-4d1e-aaac-959b83d8fa87" providerId="AD" clId="Web-{45BE03D6-2EE6-642D-571C-18468649F49D}" dt="2024-11-28T14:46:13.607" v="3"/>
          <ac:spMkLst>
            <pc:docMk/>
            <pc:sldMk cId="3735145603" sldId="270"/>
            <ac:spMk id="113" creationId="{00000000-0000-0000-0000-000000000000}"/>
          </ac:spMkLst>
        </pc:spChg>
        <pc:spChg chg="del">
          <ac:chgData name="Ojala Krista" userId="S::krista.ojala_kvps.fi#ext#@univreimsfr.onmicrosoft.com::797ec746-e881-4d1e-aaac-959b83d8fa87" providerId="AD" clId="Web-{45BE03D6-2EE6-642D-571C-18468649F49D}" dt="2024-11-28T14:46:13.607" v="3"/>
          <ac:spMkLst>
            <pc:docMk/>
            <pc:sldMk cId="3735145603" sldId="270"/>
            <ac:spMk id="114" creationId="{00000000-0000-0000-0000-000000000000}"/>
          </ac:spMkLst>
        </pc:spChg>
      </pc:sldChg>
      <pc:sldChg chg="delSp modSp">
        <pc:chgData name="Ojala Krista" userId="S::krista.ojala_kvps.fi#ext#@univreimsfr.onmicrosoft.com::797ec746-e881-4d1e-aaac-959b83d8fa87" providerId="AD" clId="Web-{45BE03D6-2EE6-642D-571C-18468649F49D}" dt="2024-11-28T14:46:13.607" v="3"/>
        <pc:sldMkLst>
          <pc:docMk/>
          <pc:sldMk cId="3390717260" sldId="274"/>
        </pc:sldMkLst>
        <pc:spChg chg="mod">
          <ac:chgData name="Ojala Krista" userId="S::krista.ojala_kvps.fi#ext#@univreimsfr.onmicrosoft.com::797ec746-e881-4d1e-aaac-959b83d8fa87" providerId="AD" clId="Web-{45BE03D6-2EE6-642D-571C-18468649F49D}" dt="2024-11-28T14:46:13.607" v="3"/>
          <ac:spMkLst>
            <pc:docMk/>
            <pc:sldMk cId="3390717260" sldId="274"/>
            <ac:spMk id="113" creationId="{00000000-0000-0000-0000-000000000000}"/>
          </ac:spMkLst>
        </pc:spChg>
        <pc:spChg chg="del">
          <ac:chgData name="Ojala Krista" userId="S::krista.ojala_kvps.fi#ext#@univreimsfr.onmicrosoft.com::797ec746-e881-4d1e-aaac-959b83d8fa87" providerId="AD" clId="Web-{45BE03D6-2EE6-642D-571C-18468649F49D}" dt="2024-11-28T14:46:13.607" v="3"/>
          <ac:spMkLst>
            <pc:docMk/>
            <pc:sldMk cId="3390717260" sldId="274"/>
            <ac:spMk id="114" creationId="{00000000-0000-0000-0000-000000000000}"/>
          </ac:spMkLst>
        </pc:spChg>
      </pc:sldChg>
      <pc:sldChg chg="delSp modSp">
        <pc:chgData name="Ojala Krista" userId="S::krista.ojala_kvps.fi#ext#@univreimsfr.onmicrosoft.com::797ec746-e881-4d1e-aaac-959b83d8fa87" providerId="AD" clId="Web-{45BE03D6-2EE6-642D-571C-18468649F49D}" dt="2024-11-28T14:46:13.607" v="3"/>
        <pc:sldMkLst>
          <pc:docMk/>
          <pc:sldMk cId="2702711658" sldId="275"/>
        </pc:sldMkLst>
        <pc:spChg chg="mod">
          <ac:chgData name="Ojala Krista" userId="S::krista.ojala_kvps.fi#ext#@univreimsfr.onmicrosoft.com::797ec746-e881-4d1e-aaac-959b83d8fa87" providerId="AD" clId="Web-{45BE03D6-2EE6-642D-571C-18468649F49D}" dt="2024-11-28T14:46:13.607" v="3"/>
          <ac:spMkLst>
            <pc:docMk/>
            <pc:sldMk cId="2702711658" sldId="275"/>
            <ac:spMk id="113" creationId="{00000000-0000-0000-0000-000000000000}"/>
          </ac:spMkLst>
        </pc:spChg>
        <pc:spChg chg="del">
          <ac:chgData name="Ojala Krista" userId="S::krista.ojala_kvps.fi#ext#@univreimsfr.onmicrosoft.com::797ec746-e881-4d1e-aaac-959b83d8fa87" providerId="AD" clId="Web-{45BE03D6-2EE6-642D-571C-18468649F49D}" dt="2024-11-28T14:46:13.607" v="3"/>
          <ac:spMkLst>
            <pc:docMk/>
            <pc:sldMk cId="2702711658" sldId="275"/>
            <ac:spMk id="114" creationId="{00000000-0000-0000-0000-000000000000}"/>
          </ac:spMkLst>
        </pc:spChg>
      </pc:sldChg>
      <pc:sldChg chg="delSp modSp">
        <pc:chgData name="Ojala Krista" userId="S::krista.ojala_kvps.fi#ext#@univreimsfr.onmicrosoft.com::797ec746-e881-4d1e-aaac-959b83d8fa87" providerId="AD" clId="Web-{45BE03D6-2EE6-642D-571C-18468649F49D}" dt="2024-11-28T14:46:13.607" v="3"/>
        <pc:sldMkLst>
          <pc:docMk/>
          <pc:sldMk cId="650322405" sldId="276"/>
        </pc:sldMkLst>
        <pc:spChg chg="mod">
          <ac:chgData name="Ojala Krista" userId="S::krista.ojala_kvps.fi#ext#@univreimsfr.onmicrosoft.com::797ec746-e881-4d1e-aaac-959b83d8fa87" providerId="AD" clId="Web-{45BE03D6-2EE6-642D-571C-18468649F49D}" dt="2024-11-28T14:46:13.607" v="3"/>
          <ac:spMkLst>
            <pc:docMk/>
            <pc:sldMk cId="650322405" sldId="276"/>
            <ac:spMk id="113" creationId="{00000000-0000-0000-0000-000000000000}"/>
          </ac:spMkLst>
        </pc:spChg>
        <pc:spChg chg="del">
          <ac:chgData name="Ojala Krista" userId="S::krista.ojala_kvps.fi#ext#@univreimsfr.onmicrosoft.com::797ec746-e881-4d1e-aaac-959b83d8fa87" providerId="AD" clId="Web-{45BE03D6-2EE6-642D-571C-18468649F49D}" dt="2024-11-28T14:46:13.607" v="3"/>
          <ac:spMkLst>
            <pc:docMk/>
            <pc:sldMk cId="650322405" sldId="276"/>
            <ac:spMk id="114" creationId="{00000000-0000-0000-0000-000000000000}"/>
          </ac:spMkLst>
        </pc:spChg>
      </pc:sldChg>
      <pc:sldChg chg="delSp modSp">
        <pc:chgData name="Ojala Krista" userId="S::krista.ojala_kvps.fi#ext#@univreimsfr.onmicrosoft.com::797ec746-e881-4d1e-aaac-959b83d8fa87" providerId="AD" clId="Web-{45BE03D6-2EE6-642D-571C-18468649F49D}" dt="2024-11-28T14:46:13.607" v="3"/>
        <pc:sldMkLst>
          <pc:docMk/>
          <pc:sldMk cId="3880506772" sldId="277"/>
        </pc:sldMkLst>
        <pc:spChg chg="mod">
          <ac:chgData name="Ojala Krista" userId="S::krista.ojala_kvps.fi#ext#@univreimsfr.onmicrosoft.com::797ec746-e881-4d1e-aaac-959b83d8fa87" providerId="AD" clId="Web-{45BE03D6-2EE6-642D-571C-18468649F49D}" dt="2024-11-28T14:46:13.607" v="3"/>
          <ac:spMkLst>
            <pc:docMk/>
            <pc:sldMk cId="3880506772" sldId="277"/>
            <ac:spMk id="113" creationId="{00000000-0000-0000-0000-000000000000}"/>
          </ac:spMkLst>
        </pc:spChg>
        <pc:spChg chg="del">
          <ac:chgData name="Ojala Krista" userId="S::krista.ojala_kvps.fi#ext#@univreimsfr.onmicrosoft.com::797ec746-e881-4d1e-aaac-959b83d8fa87" providerId="AD" clId="Web-{45BE03D6-2EE6-642D-571C-18468649F49D}" dt="2024-11-28T14:46:13.607" v="3"/>
          <ac:spMkLst>
            <pc:docMk/>
            <pc:sldMk cId="3880506772" sldId="277"/>
            <ac:spMk id="114" creationId="{00000000-0000-0000-0000-000000000000}"/>
          </ac:spMkLst>
        </pc:spChg>
      </pc:sldChg>
      <pc:sldChg chg="delSp modSp">
        <pc:chgData name="Ojala Krista" userId="S::krista.ojala_kvps.fi#ext#@univreimsfr.onmicrosoft.com::797ec746-e881-4d1e-aaac-959b83d8fa87" providerId="AD" clId="Web-{45BE03D6-2EE6-642D-571C-18468649F49D}" dt="2024-11-28T14:46:13.607" v="3"/>
        <pc:sldMkLst>
          <pc:docMk/>
          <pc:sldMk cId="1069590196" sldId="278"/>
        </pc:sldMkLst>
        <pc:spChg chg="mod">
          <ac:chgData name="Ojala Krista" userId="S::krista.ojala_kvps.fi#ext#@univreimsfr.onmicrosoft.com::797ec746-e881-4d1e-aaac-959b83d8fa87" providerId="AD" clId="Web-{45BE03D6-2EE6-642D-571C-18468649F49D}" dt="2024-11-28T14:46:13.607" v="3"/>
          <ac:spMkLst>
            <pc:docMk/>
            <pc:sldMk cId="1069590196" sldId="278"/>
            <ac:spMk id="113" creationId="{00000000-0000-0000-0000-000000000000}"/>
          </ac:spMkLst>
        </pc:spChg>
        <pc:spChg chg="del">
          <ac:chgData name="Ojala Krista" userId="S::krista.ojala_kvps.fi#ext#@univreimsfr.onmicrosoft.com::797ec746-e881-4d1e-aaac-959b83d8fa87" providerId="AD" clId="Web-{45BE03D6-2EE6-642D-571C-18468649F49D}" dt="2024-11-28T14:46:13.607" v="3"/>
          <ac:spMkLst>
            <pc:docMk/>
            <pc:sldMk cId="1069590196" sldId="278"/>
            <ac:spMk id="114" creationId="{00000000-0000-0000-0000-000000000000}"/>
          </ac:spMkLst>
        </pc:spChg>
      </pc:sldChg>
      <pc:sldChg chg="delSp modSp">
        <pc:chgData name="Ojala Krista" userId="S::krista.ojala_kvps.fi#ext#@univreimsfr.onmicrosoft.com::797ec746-e881-4d1e-aaac-959b83d8fa87" providerId="AD" clId="Web-{45BE03D6-2EE6-642D-571C-18468649F49D}" dt="2024-11-28T14:46:13.607" v="3"/>
        <pc:sldMkLst>
          <pc:docMk/>
          <pc:sldMk cId="2653368410" sldId="279"/>
        </pc:sldMkLst>
        <pc:spChg chg="mod">
          <ac:chgData name="Ojala Krista" userId="S::krista.ojala_kvps.fi#ext#@univreimsfr.onmicrosoft.com::797ec746-e881-4d1e-aaac-959b83d8fa87" providerId="AD" clId="Web-{45BE03D6-2EE6-642D-571C-18468649F49D}" dt="2024-11-28T14:46:13.607" v="3"/>
          <ac:spMkLst>
            <pc:docMk/>
            <pc:sldMk cId="2653368410" sldId="279"/>
            <ac:spMk id="113" creationId="{00000000-0000-0000-0000-000000000000}"/>
          </ac:spMkLst>
        </pc:spChg>
        <pc:spChg chg="del">
          <ac:chgData name="Ojala Krista" userId="S::krista.ojala_kvps.fi#ext#@univreimsfr.onmicrosoft.com::797ec746-e881-4d1e-aaac-959b83d8fa87" providerId="AD" clId="Web-{45BE03D6-2EE6-642D-571C-18468649F49D}" dt="2024-11-28T14:46:13.607" v="3"/>
          <ac:spMkLst>
            <pc:docMk/>
            <pc:sldMk cId="2653368410" sldId="279"/>
            <ac:spMk id="114" creationId="{00000000-0000-0000-0000-000000000000}"/>
          </ac:spMkLst>
        </pc:spChg>
      </pc:sldChg>
      <pc:sldChg chg="delSp modSp">
        <pc:chgData name="Ojala Krista" userId="S::krista.ojala_kvps.fi#ext#@univreimsfr.onmicrosoft.com::797ec746-e881-4d1e-aaac-959b83d8fa87" providerId="AD" clId="Web-{45BE03D6-2EE6-642D-571C-18468649F49D}" dt="2024-11-28T14:46:13.607" v="3"/>
        <pc:sldMkLst>
          <pc:docMk/>
          <pc:sldMk cId="609683126" sldId="280"/>
        </pc:sldMkLst>
        <pc:spChg chg="mod">
          <ac:chgData name="Ojala Krista" userId="S::krista.ojala_kvps.fi#ext#@univreimsfr.onmicrosoft.com::797ec746-e881-4d1e-aaac-959b83d8fa87" providerId="AD" clId="Web-{45BE03D6-2EE6-642D-571C-18468649F49D}" dt="2024-11-28T14:46:13.607" v="3"/>
          <ac:spMkLst>
            <pc:docMk/>
            <pc:sldMk cId="609683126" sldId="280"/>
            <ac:spMk id="113" creationId="{00000000-0000-0000-0000-000000000000}"/>
          </ac:spMkLst>
        </pc:spChg>
        <pc:spChg chg="del">
          <ac:chgData name="Ojala Krista" userId="S::krista.ojala_kvps.fi#ext#@univreimsfr.onmicrosoft.com::797ec746-e881-4d1e-aaac-959b83d8fa87" providerId="AD" clId="Web-{45BE03D6-2EE6-642D-571C-18468649F49D}" dt="2024-11-28T14:46:13.607" v="3"/>
          <ac:spMkLst>
            <pc:docMk/>
            <pc:sldMk cId="609683126" sldId="280"/>
            <ac:spMk id="114" creationId="{00000000-0000-0000-0000-000000000000}"/>
          </ac:spMkLst>
        </pc:spChg>
      </pc:sldChg>
      <pc:sldMasterChg chg="modSp mod modSldLayout">
        <pc:chgData name="Ojala Krista" userId="S::krista.ojala_kvps.fi#ext#@univreimsfr.onmicrosoft.com::797ec746-e881-4d1e-aaac-959b83d8fa87" providerId="AD" clId="Web-{45BE03D6-2EE6-642D-571C-18468649F49D}" dt="2024-11-28T14:46:13.607" v="3"/>
        <pc:sldMasterMkLst>
          <pc:docMk/>
          <pc:sldMasterMk cId="0" sldId="2147483648"/>
        </pc:sldMasterMkLst>
        <pc:spChg chg="mod">
          <ac:chgData name="Ojala Krista" userId="S::krista.ojala_kvps.fi#ext#@univreimsfr.onmicrosoft.com::797ec746-e881-4d1e-aaac-959b83d8fa87" providerId="AD" clId="Web-{45BE03D6-2EE6-642D-571C-18468649F49D}" dt="2024-11-28T14:46:13.607" v="3"/>
          <ac:spMkLst>
            <pc:docMk/>
            <pc:sldMasterMk cId="0" sldId="2147483648"/>
            <ac:spMk id="10" creationId="{00000000-0000-0000-0000-000000000000}"/>
          </ac:spMkLst>
        </pc:spChg>
        <pc:sldLayoutChg chg="modSp mod">
          <pc:chgData name="Ojala Krista" userId="S::krista.ojala_kvps.fi#ext#@univreimsfr.onmicrosoft.com::797ec746-e881-4d1e-aaac-959b83d8fa87" providerId="AD" clId="Web-{45BE03D6-2EE6-642D-571C-18468649F49D}" dt="2024-11-28T14:46:13.607" v="3"/>
          <pc:sldLayoutMkLst>
            <pc:docMk/>
            <pc:sldMasterMk cId="0" sldId="2147483648"/>
            <pc:sldLayoutMk cId="0" sldId="2147483649"/>
          </pc:sldLayoutMkLst>
          <pc:spChg chg="mod">
            <ac:chgData name="Ojala Krista" userId="S::krista.ojala_kvps.fi#ext#@univreimsfr.onmicrosoft.com::797ec746-e881-4d1e-aaac-959b83d8fa87" providerId="AD" clId="Web-{45BE03D6-2EE6-642D-571C-18468649F49D}" dt="2024-11-28T14:46:13.607" v="3"/>
            <ac:spMkLst>
              <pc:docMk/>
              <pc:sldMasterMk cId="0" sldId="2147483648"/>
              <pc:sldLayoutMk cId="0" sldId="2147483649"/>
              <ac:spMk id="17" creationId="{00000000-0000-0000-0000-000000000000}"/>
            </ac:spMkLst>
          </pc:spChg>
        </pc:sldLayoutChg>
        <pc:sldLayoutChg chg="modSp mod">
          <pc:chgData name="Ojala Krista" userId="S::krista.ojala_kvps.fi#ext#@univreimsfr.onmicrosoft.com::797ec746-e881-4d1e-aaac-959b83d8fa87" providerId="AD" clId="Web-{45BE03D6-2EE6-642D-571C-18468649F49D}" dt="2024-11-28T14:46:13.607" v="3"/>
          <pc:sldLayoutMkLst>
            <pc:docMk/>
            <pc:sldMasterMk cId="0" sldId="2147483648"/>
            <pc:sldLayoutMk cId="0" sldId="2147483650"/>
          </pc:sldLayoutMkLst>
          <pc:spChg chg="mod">
            <ac:chgData name="Ojala Krista" userId="S::krista.ojala_kvps.fi#ext#@univreimsfr.onmicrosoft.com::797ec746-e881-4d1e-aaac-959b83d8fa87" providerId="AD" clId="Web-{45BE03D6-2EE6-642D-571C-18468649F49D}" dt="2024-11-28T14:46:13.607" v="3"/>
            <ac:spMkLst>
              <pc:docMk/>
              <pc:sldMasterMk cId="0" sldId="2147483648"/>
              <pc:sldLayoutMk cId="0" sldId="2147483650"/>
              <ac:spMk id="27" creationId="{00000000-0000-0000-0000-000000000000}"/>
            </ac:spMkLst>
          </pc:spChg>
        </pc:sldLayoutChg>
        <pc:sldLayoutChg chg="modSp mod">
          <pc:chgData name="Ojala Krista" userId="S::krista.ojala_kvps.fi#ext#@univreimsfr.onmicrosoft.com::797ec746-e881-4d1e-aaac-959b83d8fa87" providerId="AD" clId="Web-{45BE03D6-2EE6-642D-571C-18468649F49D}" dt="2024-11-28T14:46:13.607" v="3"/>
          <pc:sldLayoutMkLst>
            <pc:docMk/>
            <pc:sldMasterMk cId="0" sldId="2147483648"/>
            <pc:sldLayoutMk cId="0" sldId="2147483651"/>
          </pc:sldLayoutMkLst>
          <pc:spChg chg="mod">
            <ac:chgData name="Ojala Krista" userId="S::krista.ojala_kvps.fi#ext#@univreimsfr.onmicrosoft.com::797ec746-e881-4d1e-aaac-959b83d8fa87" providerId="AD" clId="Web-{45BE03D6-2EE6-642D-571C-18468649F49D}" dt="2024-11-28T14:46:13.607" v="3"/>
            <ac:spMkLst>
              <pc:docMk/>
              <pc:sldMasterMk cId="0" sldId="2147483648"/>
              <pc:sldLayoutMk cId="0" sldId="2147483651"/>
              <ac:spMk id="31" creationId="{00000000-0000-0000-0000-000000000000}"/>
            </ac:spMkLst>
          </pc:spChg>
        </pc:sldLayoutChg>
        <pc:sldLayoutChg chg="modSp mod">
          <pc:chgData name="Ojala Krista" userId="S::krista.ojala_kvps.fi#ext#@univreimsfr.onmicrosoft.com::797ec746-e881-4d1e-aaac-959b83d8fa87" providerId="AD" clId="Web-{45BE03D6-2EE6-642D-571C-18468649F49D}" dt="2024-11-28T14:46:13.607" v="3"/>
          <pc:sldLayoutMkLst>
            <pc:docMk/>
            <pc:sldMasterMk cId="0" sldId="2147483648"/>
            <pc:sldLayoutMk cId="0" sldId="2147483652"/>
          </pc:sldLayoutMkLst>
          <pc:spChg chg="mod">
            <ac:chgData name="Ojala Krista" userId="S::krista.ojala_kvps.fi#ext#@univreimsfr.onmicrosoft.com::797ec746-e881-4d1e-aaac-959b83d8fa87" providerId="AD" clId="Web-{45BE03D6-2EE6-642D-571C-18468649F49D}" dt="2024-11-28T14:46:13.607" v="3"/>
            <ac:spMkLst>
              <pc:docMk/>
              <pc:sldMasterMk cId="0" sldId="2147483648"/>
              <pc:sldLayoutMk cId="0" sldId="2147483652"/>
              <ac:spMk id="45" creationId="{00000000-0000-0000-0000-000000000000}"/>
            </ac:spMkLst>
          </pc:spChg>
        </pc:sldLayoutChg>
        <pc:sldLayoutChg chg="modSp mod">
          <pc:chgData name="Ojala Krista" userId="S::krista.ojala_kvps.fi#ext#@univreimsfr.onmicrosoft.com::797ec746-e881-4d1e-aaac-959b83d8fa87" providerId="AD" clId="Web-{45BE03D6-2EE6-642D-571C-18468649F49D}" dt="2024-11-28T14:46:13.607" v="3"/>
          <pc:sldLayoutMkLst>
            <pc:docMk/>
            <pc:sldMasterMk cId="0" sldId="2147483648"/>
            <pc:sldLayoutMk cId="0" sldId="2147483653"/>
          </pc:sldLayoutMkLst>
          <pc:spChg chg="mod">
            <ac:chgData name="Ojala Krista" userId="S::krista.ojala_kvps.fi#ext#@univreimsfr.onmicrosoft.com::797ec746-e881-4d1e-aaac-959b83d8fa87" providerId="AD" clId="Web-{45BE03D6-2EE6-642D-571C-18468649F49D}" dt="2024-11-28T14:46:13.607" v="3"/>
            <ac:spMkLst>
              <pc:docMk/>
              <pc:sldMasterMk cId="0" sldId="2147483648"/>
              <pc:sldLayoutMk cId="0" sldId="2147483653"/>
              <ac:spMk id="54" creationId="{00000000-0000-0000-0000-000000000000}"/>
            </ac:spMkLst>
          </pc:spChg>
        </pc:sldLayoutChg>
        <pc:sldLayoutChg chg="modSp mod">
          <pc:chgData name="Ojala Krista" userId="S::krista.ojala_kvps.fi#ext#@univreimsfr.onmicrosoft.com::797ec746-e881-4d1e-aaac-959b83d8fa87" providerId="AD" clId="Web-{45BE03D6-2EE6-642D-571C-18468649F49D}" dt="2024-11-28T14:46:13.607" v="3"/>
          <pc:sldLayoutMkLst>
            <pc:docMk/>
            <pc:sldMasterMk cId="0" sldId="2147483648"/>
            <pc:sldLayoutMk cId="0" sldId="2147483654"/>
          </pc:sldLayoutMkLst>
          <pc:spChg chg="mod">
            <ac:chgData name="Ojala Krista" userId="S::krista.ojala_kvps.fi#ext#@univreimsfr.onmicrosoft.com::797ec746-e881-4d1e-aaac-959b83d8fa87" providerId="AD" clId="Web-{45BE03D6-2EE6-642D-571C-18468649F49D}" dt="2024-11-28T14:46:13.607" v="3"/>
            <ac:spMkLst>
              <pc:docMk/>
              <pc:sldMasterMk cId="0" sldId="2147483648"/>
              <pc:sldLayoutMk cId="0" sldId="2147483654"/>
              <ac:spMk id="59" creationId="{00000000-0000-0000-0000-000000000000}"/>
            </ac:spMkLst>
          </pc:spChg>
        </pc:sldLayoutChg>
        <pc:sldLayoutChg chg="modSp mod">
          <pc:chgData name="Ojala Krista" userId="S::krista.ojala_kvps.fi#ext#@univreimsfr.onmicrosoft.com::797ec746-e881-4d1e-aaac-959b83d8fa87" providerId="AD" clId="Web-{45BE03D6-2EE6-642D-571C-18468649F49D}" dt="2024-11-28T14:46:13.607" v="3"/>
          <pc:sldLayoutMkLst>
            <pc:docMk/>
            <pc:sldMasterMk cId="0" sldId="2147483648"/>
            <pc:sldLayoutMk cId="0" sldId="2147483655"/>
          </pc:sldLayoutMkLst>
          <pc:spChg chg="mod">
            <ac:chgData name="Ojala Krista" userId="S::krista.ojala_kvps.fi#ext#@univreimsfr.onmicrosoft.com::797ec746-e881-4d1e-aaac-959b83d8fa87" providerId="AD" clId="Web-{45BE03D6-2EE6-642D-571C-18468649F49D}" dt="2024-11-28T14:46:13.607" v="3"/>
            <ac:spMkLst>
              <pc:docMk/>
              <pc:sldMasterMk cId="0" sldId="2147483648"/>
              <pc:sldLayoutMk cId="0" sldId="2147483655"/>
              <ac:spMk id="63" creationId="{00000000-0000-0000-0000-000000000000}"/>
            </ac:spMkLst>
          </pc:spChg>
        </pc:sldLayoutChg>
        <pc:sldLayoutChg chg="modSp mod">
          <pc:chgData name="Ojala Krista" userId="S::krista.ojala_kvps.fi#ext#@univreimsfr.onmicrosoft.com::797ec746-e881-4d1e-aaac-959b83d8fa87" providerId="AD" clId="Web-{45BE03D6-2EE6-642D-571C-18468649F49D}" dt="2024-11-28T14:46:13.607" v="3"/>
          <pc:sldLayoutMkLst>
            <pc:docMk/>
            <pc:sldMasterMk cId="0" sldId="2147483648"/>
            <pc:sldLayoutMk cId="0" sldId="2147483656"/>
          </pc:sldLayoutMkLst>
          <pc:spChg chg="mod">
            <ac:chgData name="Ojala Krista" userId="S::krista.ojala_kvps.fi#ext#@univreimsfr.onmicrosoft.com::797ec746-e881-4d1e-aaac-959b83d8fa87" providerId="AD" clId="Web-{45BE03D6-2EE6-642D-571C-18468649F49D}" dt="2024-11-28T14:46:13.607" v="3"/>
            <ac:spMkLst>
              <pc:docMk/>
              <pc:sldMasterMk cId="0" sldId="2147483648"/>
              <pc:sldLayoutMk cId="0" sldId="2147483656"/>
              <ac:spMk id="70" creationId="{00000000-0000-0000-0000-000000000000}"/>
            </ac:spMkLst>
          </pc:spChg>
        </pc:sldLayoutChg>
        <pc:sldLayoutChg chg="modSp mod">
          <pc:chgData name="Ojala Krista" userId="S::krista.ojala_kvps.fi#ext#@univreimsfr.onmicrosoft.com::797ec746-e881-4d1e-aaac-959b83d8fa87" providerId="AD" clId="Web-{45BE03D6-2EE6-642D-571C-18468649F49D}" dt="2024-11-28T14:46:13.607" v="3"/>
          <pc:sldLayoutMkLst>
            <pc:docMk/>
            <pc:sldMasterMk cId="0" sldId="2147483648"/>
            <pc:sldLayoutMk cId="0" sldId="2147483657"/>
          </pc:sldLayoutMkLst>
          <pc:spChg chg="mod">
            <ac:chgData name="Ojala Krista" userId="S::krista.ojala_kvps.fi#ext#@univreimsfr.onmicrosoft.com::797ec746-e881-4d1e-aaac-959b83d8fa87" providerId="AD" clId="Web-{45BE03D6-2EE6-642D-571C-18468649F49D}" dt="2024-11-28T14:46:13.607" v="3"/>
            <ac:spMkLst>
              <pc:docMk/>
              <pc:sldMasterMk cId="0" sldId="2147483648"/>
              <pc:sldLayoutMk cId="0" sldId="2147483657"/>
              <ac:spMk id="77" creationId="{00000000-0000-0000-0000-000000000000}"/>
            </ac:spMkLst>
          </pc:spChg>
        </pc:sldLayoutChg>
        <pc:sldLayoutChg chg="modSp mod">
          <pc:chgData name="Ojala Krista" userId="S::krista.ojala_kvps.fi#ext#@univreimsfr.onmicrosoft.com::797ec746-e881-4d1e-aaac-959b83d8fa87" providerId="AD" clId="Web-{45BE03D6-2EE6-642D-571C-18468649F49D}" dt="2024-11-28T14:46:13.607" v="3"/>
          <pc:sldLayoutMkLst>
            <pc:docMk/>
            <pc:sldMasterMk cId="0" sldId="2147483648"/>
            <pc:sldLayoutMk cId="0" sldId="2147483658"/>
          </pc:sldLayoutMkLst>
          <pc:spChg chg="mod">
            <ac:chgData name="Ojala Krista" userId="S::krista.ojala_kvps.fi#ext#@univreimsfr.onmicrosoft.com::797ec746-e881-4d1e-aaac-959b83d8fa87" providerId="AD" clId="Web-{45BE03D6-2EE6-642D-571C-18468649F49D}" dt="2024-11-28T14:46:13.607" v="3"/>
            <ac:spMkLst>
              <pc:docMk/>
              <pc:sldMasterMk cId="0" sldId="2147483648"/>
              <pc:sldLayoutMk cId="0" sldId="2147483658"/>
              <ac:spMk id="83" creationId="{00000000-0000-0000-0000-000000000000}"/>
            </ac:spMkLst>
          </pc:spChg>
        </pc:sldLayoutChg>
        <pc:sldLayoutChg chg="modSp mod">
          <pc:chgData name="Ojala Krista" userId="S::krista.ojala_kvps.fi#ext#@univreimsfr.onmicrosoft.com::797ec746-e881-4d1e-aaac-959b83d8fa87" providerId="AD" clId="Web-{45BE03D6-2EE6-642D-571C-18468649F49D}" dt="2024-11-28T14:46:13.607" v="3"/>
          <pc:sldLayoutMkLst>
            <pc:docMk/>
            <pc:sldMasterMk cId="0" sldId="2147483648"/>
            <pc:sldLayoutMk cId="0" sldId="2147483659"/>
          </pc:sldLayoutMkLst>
          <pc:spChg chg="mod">
            <ac:chgData name="Ojala Krista" userId="S::krista.ojala_kvps.fi#ext#@univreimsfr.onmicrosoft.com::797ec746-e881-4d1e-aaac-959b83d8fa87" providerId="AD" clId="Web-{45BE03D6-2EE6-642D-571C-18468649F49D}" dt="2024-11-28T14:46:13.607" v="3"/>
            <ac:spMkLst>
              <pc:docMk/>
              <pc:sldMasterMk cId="0" sldId="2147483648"/>
              <pc:sldLayoutMk cId="0" sldId="2147483659"/>
              <ac:spMk id="89" creationId="{00000000-0000-0000-0000-000000000000}"/>
            </ac:spMkLst>
          </pc:spChg>
        </pc:sldLayoutChg>
      </pc:sldMasterChg>
    </pc:docChg>
  </pc:docChgLst>
  <pc:docChgLst>
    <pc:chgData name="Ojala Krista" userId="f0ba6cd0-c5fd-43c9-a651-72ef6fcfc64d" providerId="ADAL" clId="{549482EB-44CE-443B-B73E-5540D213CE77}"/>
    <pc:docChg chg="custSel delSld modSld">
      <pc:chgData name="Ojala Krista" userId="f0ba6cd0-c5fd-43c9-a651-72ef6fcfc64d" providerId="ADAL" clId="{549482EB-44CE-443B-B73E-5540D213CE77}" dt="2024-10-22T08:01:14.454" v="224" actId="478"/>
      <pc:docMkLst>
        <pc:docMk/>
      </pc:docMkLst>
      <pc:sldChg chg="addSp delSp modSp mod">
        <pc:chgData name="Ojala Krista" userId="f0ba6cd0-c5fd-43c9-a651-72ef6fcfc64d" providerId="ADAL" clId="{549482EB-44CE-443B-B73E-5540D213CE77}" dt="2024-10-22T08:01:14.454" v="224" actId="478"/>
        <pc:sldMkLst>
          <pc:docMk/>
          <pc:sldMk cId="0" sldId="256"/>
        </pc:sldMkLst>
        <pc:spChg chg="add del mod">
          <ac:chgData name="Ojala Krista" userId="f0ba6cd0-c5fd-43c9-a651-72ef6fcfc64d" providerId="ADAL" clId="{549482EB-44CE-443B-B73E-5540D213CE77}" dt="2024-10-22T08:01:14.454" v="224" actId="478"/>
          <ac:spMkLst>
            <pc:docMk/>
            <pc:sldMk cId="0" sldId="256"/>
            <ac:spMk id="2" creationId="{414A280B-D828-9A91-7D73-B7999B946A13}"/>
          </ac:spMkLst>
        </pc:spChg>
        <pc:spChg chg="mod">
          <ac:chgData name="Ojala Krista" userId="f0ba6cd0-c5fd-43c9-a651-72ef6fcfc64d" providerId="ADAL" clId="{549482EB-44CE-443B-B73E-5540D213CE77}" dt="2024-10-22T08:01:05.334" v="219" actId="404"/>
          <ac:spMkLst>
            <pc:docMk/>
            <pc:sldMk cId="0" sldId="256"/>
            <ac:spMk id="97" creationId="{00000000-0000-0000-0000-000000000000}"/>
          </ac:spMkLst>
        </pc:spChg>
        <pc:spChg chg="mod">
          <ac:chgData name="Ojala Krista" userId="f0ba6cd0-c5fd-43c9-a651-72ef6fcfc64d" providerId="ADAL" clId="{549482EB-44CE-443B-B73E-5540D213CE77}" dt="2024-10-22T08:01:09.335" v="223" actId="404"/>
          <ac:spMkLst>
            <pc:docMk/>
            <pc:sldMk cId="0" sldId="256"/>
            <ac:spMk id="99" creationId="{00000000-0000-0000-0000-000000000000}"/>
          </ac:spMkLst>
        </pc:spChg>
        <pc:spChg chg="mod">
          <ac:chgData name="Ojala Krista" userId="f0ba6cd0-c5fd-43c9-a651-72ef6fcfc64d" providerId="ADAL" clId="{549482EB-44CE-443B-B73E-5540D213CE77}" dt="2024-10-22T08:00:35.375" v="210" actId="20577"/>
          <ac:spMkLst>
            <pc:docMk/>
            <pc:sldMk cId="0" sldId="256"/>
            <ac:spMk id="105" creationId="{00000000-0000-0000-0000-000000000000}"/>
          </ac:spMkLst>
        </pc:spChg>
      </pc:sldChg>
      <pc:sldChg chg="addSp delSp modSp mod">
        <pc:chgData name="Ojala Krista" userId="f0ba6cd0-c5fd-43c9-a651-72ef6fcfc64d" providerId="ADAL" clId="{549482EB-44CE-443B-B73E-5540D213CE77}" dt="2024-10-22T07:45:35.868" v="43" actId="1076"/>
        <pc:sldMkLst>
          <pc:docMk/>
          <pc:sldMk cId="3131736655" sldId="260"/>
        </pc:sldMkLst>
        <pc:spChg chg="add mod">
          <ac:chgData name="Ojala Krista" userId="f0ba6cd0-c5fd-43c9-a651-72ef6fcfc64d" providerId="ADAL" clId="{549482EB-44CE-443B-B73E-5540D213CE77}" dt="2024-10-22T07:44:45.859" v="42" actId="1076"/>
          <ac:spMkLst>
            <pc:docMk/>
            <pc:sldMk cId="3131736655" sldId="260"/>
            <ac:spMk id="2" creationId="{32360199-6164-4856-A1C1-6B783D352DBF}"/>
          </ac:spMkLst>
        </pc:spChg>
        <pc:spChg chg="del mod">
          <ac:chgData name="Ojala Krista" userId="f0ba6cd0-c5fd-43c9-a651-72ef6fcfc64d" providerId="ADAL" clId="{549482EB-44CE-443B-B73E-5540D213CE77}" dt="2024-10-22T07:44:43.248" v="41" actId="478"/>
          <ac:spMkLst>
            <pc:docMk/>
            <pc:sldMk cId="3131736655" sldId="260"/>
            <ac:spMk id="6" creationId="{75751952-3CA8-F3FC-8243-9DA3B14137A1}"/>
          </ac:spMkLst>
        </pc:spChg>
        <pc:spChg chg="mod">
          <ac:chgData name="Ojala Krista" userId="f0ba6cd0-c5fd-43c9-a651-72ef6fcfc64d" providerId="ADAL" clId="{549482EB-44CE-443B-B73E-5540D213CE77}" dt="2024-10-22T07:45:35.868" v="43" actId="1076"/>
          <ac:spMkLst>
            <pc:docMk/>
            <pc:sldMk cId="3131736655" sldId="260"/>
            <ac:spMk id="7" creationId="{A1B8B747-420E-4521-8838-8D484E2543D1}"/>
          </ac:spMkLst>
        </pc:spChg>
      </pc:sldChg>
      <pc:sldChg chg="addSp delSp modSp mod">
        <pc:chgData name="Ojala Krista" userId="f0ba6cd0-c5fd-43c9-a651-72ef6fcfc64d" providerId="ADAL" clId="{549482EB-44CE-443B-B73E-5540D213CE77}" dt="2024-10-22T07:45:44.341" v="46" actId="14100"/>
        <pc:sldMkLst>
          <pc:docMk/>
          <pc:sldMk cId="1046977833" sldId="262"/>
        </pc:sldMkLst>
        <pc:spChg chg="add mod">
          <ac:chgData name="Ojala Krista" userId="f0ba6cd0-c5fd-43c9-a651-72ef6fcfc64d" providerId="ADAL" clId="{549482EB-44CE-443B-B73E-5540D213CE77}" dt="2024-10-22T07:43:38.849" v="37" actId="1076"/>
          <ac:spMkLst>
            <pc:docMk/>
            <pc:sldMk cId="1046977833" sldId="262"/>
            <ac:spMk id="2" creationId="{9F3715B1-45D5-F04F-A5E1-3391D2CB34A3}"/>
          </ac:spMkLst>
        </pc:spChg>
        <pc:spChg chg="del mod">
          <ac:chgData name="Ojala Krista" userId="f0ba6cd0-c5fd-43c9-a651-72ef6fcfc64d" providerId="ADAL" clId="{549482EB-44CE-443B-B73E-5540D213CE77}" dt="2024-10-22T07:43:36.219" v="36" actId="478"/>
          <ac:spMkLst>
            <pc:docMk/>
            <pc:sldMk cId="1046977833" sldId="262"/>
            <ac:spMk id="8" creationId="{33F8ADDD-6060-018C-F605-AD2446DAB488}"/>
          </ac:spMkLst>
        </pc:spChg>
        <pc:spChg chg="mod">
          <ac:chgData name="Ojala Krista" userId="f0ba6cd0-c5fd-43c9-a651-72ef6fcfc64d" providerId="ADAL" clId="{549482EB-44CE-443B-B73E-5540D213CE77}" dt="2024-10-22T07:45:44.341" v="46" actId="14100"/>
          <ac:spMkLst>
            <pc:docMk/>
            <pc:sldMk cId="1046977833" sldId="262"/>
            <ac:spMk id="13" creationId="{4AFB8E46-F25C-24F4-A5AE-77D5D65E24CB}"/>
          </ac:spMkLst>
        </pc:spChg>
      </pc:sldChg>
      <pc:sldChg chg="addSp delSp modSp del mod">
        <pc:chgData name="Ojala Krista" userId="f0ba6cd0-c5fd-43c9-a651-72ef6fcfc64d" providerId="ADAL" clId="{549482EB-44CE-443B-B73E-5540D213CE77}" dt="2024-10-22T08:00:00.596" v="170" actId="47"/>
        <pc:sldMkLst>
          <pc:docMk/>
          <pc:sldMk cId="1314171282" sldId="263"/>
        </pc:sldMkLst>
        <pc:spChg chg="add mod">
          <ac:chgData name="Ojala Krista" userId="f0ba6cd0-c5fd-43c9-a651-72ef6fcfc64d" providerId="ADAL" clId="{549482EB-44CE-443B-B73E-5540D213CE77}" dt="2024-10-22T07:43:24.129" v="30" actId="1076"/>
          <ac:spMkLst>
            <pc:docMk/>
            <pc:sldMk cId="1314171282" sldId="263"/>
            <ac:spMk id="2" creationId="{9F3715B1-45D5-F04F-A5E1-3391D2CB34A3}"/>
          </ac:spMkLst>
        </pc:spChg>
        <pc:spChg chg="del">
          <ac:chgData name="Ojala Krista" userId="f0ba6cd0-c5fd-43c9-a651-72ef6fcfc64d" providerId="ADAL" clId="{549482EB-44CE-443B-B73E-5540D213CE77}" dt="2024-10-22T07:43:20.350" v="29" actId="478"/>
          <ac:spMkLst>
            <pc:docMk/>
            <pc:sldMk cId="1314171282" sldId="263"/>
            <ac:spMk id="8" creationId="{33F8ADDD-6060-018C-F605-AD2446DAB488}"/>
          </ac:spMkLst>
        </pc:spChg>
        <pc:spChg chg="mod">
          <ac:chgData name="Ojala Krista" userId="f0ba6cd0-c5fd-43c9-a651-72ef6fcfc64d" providerId="ADAL" clId="{549482EB-44CE-443B-B73E-5540D213CE77}" dt="2024-10-22T07:59:54.194" v="169"/>
          <ac:spMkLst>
            <pc:docMk/>
            <pc:sldMk cId="1314171282" sldId="263"/>
            <ac:spMk id="13" creationId="{4AFB8E46-F25C-24F4-A5AE-77D5D65E24CB}"/>
          </ac:spMkLst>
        </pc:spChg>
      </pc:sldChg>
      <pc:sldChg chg="modSp mod">
        <pc:chgData name="Ojala Krista" userId="f0ba6cd0-c5fd-43c9-a651-72ef6fcfc64d" providerId="ADAL" clId="{549482EB-44CE-443B-B73E-5540D213CE77}" dt="2024-10-22T07:45:59.290" v="49"/>
        <pc:sldMkLst>
          <pc:docMk/>
          <pc:sldMk cId="760755506" sldId="264"/>
        </pc:sldMkLst>
        <pc:spChg chg="mod">
          <ac:chgData name="Ojala Krista" userId="f0ba6cd0-c5fd-43c9-a651-72ef6fcfc64d" providerId="ADAL" clId="{549482EB-44CE-443B-B73E-5540D213CE77}" dt="2024-10-22T07:45:59.290" v="49"/>
          <ac:spMkLst>
            <pc:docMk/>
            <pc:sldMk cId="760755506" sldId="264"/>
            <ac:spMk id="3" creationId="{0A3369EE-DB00-2F20-5E19-D4FCE29CC106}"/>
          </ac:spMkLst>
        </pc:spChg>
      </pc:sldChg>
      <pc:sldChg chg="addSp delSp modSp mod">
        <pc:chgData name="Ojala Krista" userId="f0ba6cd0-c5fd-43c9-a651-72ef6fcfc64d" providerId="ADAL" clId="{549482EB-44CE-443B-B73E-5540D213CE77}" dt="2024-10-22T07:46:34.270" v="56" actId="114"/>
        <pc:sldMkLst>
          <pc:docMk/>
          <pc:sldMk cId="2330428111" sldId="265"/>
        </pc:sldMkLst>
        <pc:spChg chg="mod">
          <ac:chgData name="Ojala Krista" userId="f0ba6cd0-c5fd-43c9-a651-72ef6fcfc64d" providerId="ADAL" clId="{549482EB-44CE-443B-B73E-5540D213CE77}" dt="2024-10-22T07:46:34.270" v="56" actId="114"/>
          <ac:spMkLst>
            <pc:docMk/>
            <pc:sldMk cId="2330428111" sldId="265"/>
            <ac:spMk id="2" creationId="{CF27D44E-8A29-EC56-0302-469FD4B05803}"/>
          </ac:spMkLst>
        </pc:spChg>
        <pc:spChg chg="add mod">
          <ac:chgData name="Ojala Krista" userId="f0ba6cd0-c5fd-43c9-a651-72ef6fcfc64d" providerId="ADAL" clId="{549482EB-44CE-443B-B73E-5540D213CE77}" dt="2024-10-22T07:46:17.348" v="54" actId="1076"/>
          <ac:spMkLst>
            <pc:docMk/>
            <pc:sldMk cId="2330428111" sldId="265"/>
            <ac:spMk id="3" creationId="{EB441AC1-3EFA-E56E-4236-58F66A3E6D03}"/>
          </ac:spMkLst>
        </pc:spChg>
        <pc:spChg chg="del mod">
          <ac:chgData name="Ojala Krista" userId="f0ba6cd0-c5fd-43c9-a651-72ef6fcfc64d" providerId="ADAL" clId="{549482EB-44CE-443B-B73E-5540D213CE77}" dt="2024-10-22T07:46:15.574" v="53" actId="478"/>
          <ac:spMkLst>
            <pc:docMk/>
            <pc:sldMk cId="2330428111" sldId="265"/>
            <ac:spMk id="6" creationId="{3E726C98-5609-48CF-E287-4574BBB918DE}"/>
          </ac:spMkLst>
        </pc:spChg>
      </pc:sldChg>
      <pc:sldChg chg="addSp delSp modSp mod">
        <pc:chgData name="Ojala Krista" userId="f0ba6cd0-c5fd-43c9-a651-72ef6fcfc64d" providerId="ADAL" clId="{549482EB-44CE-443B-B73E-5540D213CE77}" dt="2024-10-22T07:47:09.777" v="61"/>
        <pc:sldMkLst>
          <pc:docMk/>
          <pc:sldMk cId="821953307" sldId="266"/>
        </pc:sldMkLst>
        <pc:spChg chg="add mod">
          <ac:chgData name="Ojala Krista" userId="f0ba6cd0-c5fd-43c9-a651-72ef6fcfc64d" providerId="ADAL" clId="{549482EB-44CE-443B-B73E-5540D213CE77}" dt="2024-10-22T07:46:52.169" v="60" actId="1076"/>
          <ac:spMkLst>
            <pc:docMk/>
            <pc:sldMk cId="821953307" sldId="266"/>
            <ac:spMk id="2" creationId="{A2E041FF-CFC8-7293-D2D4-82F2C7A3E608}"/>
          </ac:spMkLst>
        </pc:spChg>
        <pc:spChg chg="del">
          <ac:chgData name="Ojala Krista" userId="f0ba6cd0-c5fd-43c9-a651-72ef6fcfc64d" providerId="ADAL" clId="{549482EB-44CE-443B-B73E-5540D213CE77}" dt="2024-10-22T07:46:48.616" v="59" actId="478"/>
          <ac:spMkLst>
            <pc:docMk/>
            <pc:sldMk cId="821953307" sldId="266"/>
            <ac:spMk id="4" creationId="{0C2B5EA8-D622-52E1-DCE3-5150AF8242D3}"/>
          </ac:spMkLst>
        </pc:spChg>
        <pc:spChg chg="mod">
          <ac:chgData name="Ojala Krista" userId="f0ba6cd0-c5fd-43c9-a651-72ef6fcfc64d" providerId="ADAL" clId="{549482EB-44CE-443B-B73E-5540D213CE77}" dt="2024-10-22T07:47:09.777" v="61"/>
          <ac:spMkLst>
            <pc:docMk/>
            <pc:sldMk cId="821953307" sldId="266"/>
            <ac:spMk id="13" creationId="{4AFB8E46-F25C-24F4-A5AE-77D5D65E24CB}"/>
          </ac:spMkLst>
        </pc:spChg>
      </pc:sldChg>
      <pc:sldChg chg="addSp delSp modSp mod">
        <pc:chgData name="Ojala Krista" userId="f0ba6cd0-c5fd-43c9-a651-72ef6fcfc64d" providerId="ADAL" clId="{549482EB-44CE-443B-B73E-5540D213CE77}" dt="2024-10-22T07:47:58.319" v="83" actId="20577"/>
        <pc:sldMkLst>
          <pc:docMk/>
          <pc:sldMk cId="3922390496" sldId="267"/>
        </pc:sldMkLst>
        <pc:spChg chg="add mod">
          <ac:chgData name="Ojala Krista" userId="f0ba6cd0-c5fd-43c9-a651-72ef6fcfc64d" providerId="ADAL" clId="{549482EB-44CE-443B-B73E-5540D213CE77}" dt="2024-10-22T07:47:42.988" v="65" actId="1076"/>
          <ac:spMkLst>
            <pc:docMk/>
            <pc:sldMk cId="3922390496" sldId="267"/>
            <ac:spMk id="2" creationId="{AF35101C-A82D-7B60-DAC4-E3A68FAE145A}"/>
          </ac:spMkLst>
        </pc:spChg>
        <pc:spChg chg="del">
          <ac:chgData name="Ojala Krista" userId="f0ba6cd0-c5fd-43c9-a651-72ef6fcfc64d" providerId="ADAL" clId="{549482EB-44CE-443B-B73E-5540D213CE77}" dt="2024-10-22T07:47:39.740" v="64" actId="478"/>
          <ac:spMkLst>
            <pc:docMk/>
            <pc:sldMk cId="3922390496" sldId="267"/>
            <ac:spMk id="4" creationId="{EBC1E03A-22E5-5ED3-91B5-DADE821F667F}"/>
          </ac:spMkLst>
        </pc:spChg>
        <pc:spChg chg="mod">
          <ac:chgData name="Ojala Krista" userId="f0ba6cd0-c5fd-43c9-a651-72ef6fcfc64d" providerId="ADAL" clId="{549482EB-44CE-443B-B73E-5540D213CE77}" dt="2024-10-22T07:47:58.319" v="83" actId="20577"/>
          <ac:spMkLst>
            <pc:docMk/>
            <pc:sldMk cId="3922390496" sldId="267"/>
            <ac:spMk id="13" creationId="{4AFB8E46-F25C-24F4-A5AE-77D5D65E24CB}"/>
          </ac:spMkLst>
        </pc:spChg>
      </pc:sldChg>
      <pc:sldChg chg="addSp delSp modSp mod">
        <pc:chgData name="Ojala Krista" userId="f0ba6cd0-c5fd-43c9-a651-72ef6fcfc64d" providerId="ADAL" clId="{549482EB-44CE-443B-B73E-5540D213CE77}" dt="2024-10-22T07:59:38.196" v="167" actId="14100"/>
        <pc:sldMkLst>
          <pc:docMk/>
          <pc:sldMk cId="2693861658" sldId="268"/>
        </pc:sldMkLst>
        <pc:spChg chg="add mod">
          <ac:chgData name="Ojala Krista" userId="f0ba6cd0-c5fd-43c9-a651-72ef6fcfc64d" providerId="ADAL" clId="{549482EB-44CE-443B-B73E-5540D213CE77}" dt="2024-10-22T07:58:56.994" v="158" actId="1076"/>
          <ac:spMkLst>
            <pc:docMk/>
            <pc:sldMk cId="2693861658" sldId="268"/>
            <ac:spMk id="2" creationId="{9335D6C9-458C-A0D0-50A6-91F7D45B331D}"/>
          </ac:spMkLst>
        </pc:spChg>
        <pc:spChg chg="del mod">
          <ac:chgData name="Ojala Krista" userId="f0ba6cd0-c5fd-43c9-a651-72ef6fcfc64d" providerId="ADAL" clId="{549482EB-44CE-443B-B73E-5540D213CE77}" dt="2024-10-22T07:58:54.167" v="157" actId="478"/>
          <ac:spMkLst>
            <pc:docMk/>
            <pc:sldMk cId="2693861658" sldId="268"/>
            <ac:spMk id="4" creationId="{891CF37E-CFD0-ED5B-6A48-17895BB7C6B8}"/>
          </ac:spMkLst>
        </pc:spChg>
        <pc:spChg chg="mod">
          <ac:chgData name="Ojala Krista" userId="f0ba6cd0-c5fd-43c9-a651-72ef6fcfc64d" providerId="ADAL" clId="{549482EB-44CE-443B-B73E-5540D213CE77}" dt="2024-10-22T07:59:38.196" v="167" actId="14100"/>
          <ac:spMkLst>
            <pc:docMk/>
            <pc:sldMk cId="2693861658" sldId="268"/>
            <ac:spMk id="13" creationId="{4AFB8E46-F25C-24F4-A5AE-77D5D65E24CB}"/>
          </ac:spMkLst>
        </pc:spChg>
      </pc:sldChg>
      <pc:sldChg chg="addSp delSp modSp mod">
        <pc:chgData name="Ojala Krista" userId="f0ba6cd0-c5fd-43c9-a651-72ef6fcfc64d" providerId="ADAL" clId="{549482EB-44CE-443B-B73E-5540D213CE77}" dt="2024-10-22T07:59:33.024" v="166" actId="1076"/>
        <pc:sldMkLst>
          <pc:docMk/>
          <pc:sldMk cId="3172557283" sldId="269"/>
        </pc:sldMkLst>
        <pc:spChg chg="add mod">
          <ac:chgData name="Ojala Krista" userId="f0ba6cd0-c5fd-43c9-a651-72ef6fcfc64d" providerId="ADAL" clId="{549482EB-44CE-443B-B73E-5540D213CE77}" dt="2024-10-22T07:59:33.024" v="166" actId="1076"/>
          <ac:spMkLst>
            <pc:docMk/>
            <pc:sldMk cId="3172557283" sldId="269"/>
            <ac:spMk id="2" creationId="{4C8B7473-1DFD-5FBD-9B81-6EBD161C5BA5}"/>
          </ac:spMkLst>
        </pc:spChg>
        <pc:spChg chg="del mod">
          <ac:chgData name="Ojala Krista" userId="f0ba6cd0-c5fd-43c9-a651-72ef6fcfc64d" providerId="ADAL" clId="{549482EB-44CE-443B-B73E-5540D213CE77}" dt="2024-10-22T07:59:30.454" v="165" actId="478"/>
          <ac:spMkLst>
            <pc:docMk/>
            <pc:sldMk cId="3172557283" sldId="269"/>
            <ac:spMk id="4" creationId="{1FD4EE3C-128B-7DA9-E9A0-984CF1DC7D35}"/>
          </ac:spMkLst>
        </pc:spChg>
        <pc:spChg chg="mod">
          <ac:chgData name="Ojala Krista" userId="f0ba6cd0-c5fd-43c9-a651-72ef6fcfc64d" providerId="ADAL" clId="{549482EB-44CE-443B-B73E-5540D213CE77}" dt="2024-10-22T07:59:17.314" v="161" actId="2710"/>
          <ac:spMkLst>
            <pc:docMk/>
            <pc:sldMk cId="3172557283" sldId="269"/>
            <ac:spMk id="13" creationId="{4AFB8E46-F25C-24F4-A5AE-77D5D65E24CB}"/>
          </ac:spMkLst>
        </pc:spChg>
      </pc:sldChg>
      <pc:sldChg chg="addSp delSp modSp mod modNotesTx">
        <pc:chgData name="Ojala Krista" userId="f0ba6cd0-c5fd-43c9-a651-72ef6fcfc64d" providerId="ADAL" clId="{549482EB-44CE-443B-B73E-5540D213CE77}" dt="2024-10-22T07:56:12.415" v="109" actId="113"/>
        <pc:sldMkLst>
          <pc:docMk/>
          <pc:sldMk cId="3735145603" sldId="270"/>
        </pc:sldMkLst>
        <pc:spChg chg="add mod">
          <ac:chgData name="Ojala Krista" userId="f0ba6cd0-c5fd-43c9-a651-72ef6fcfc64d" providerId="ADAL" clId="{549482EB-44CE-443B-B73E-5540D213CE77}" dt="2024-10-22T07:55:49.155" v="108" actId="1076"/>
          <ac:spMkLst>
            <pc:docMk/>
            <pc:sldMk cId="3735145603" sldId="270"/>
            <ac:spMk id="2" creationId="{CCF7E0A2-282C-51BE-8469-C420FC509121}"/>
          </ac:spMkLst>
        </pc:spChg>
        <pc:spChg chg="del mod">
          <ac:chgData name="Ojala Krista" userId="f0ba6cd0-c5fd-43c9-a651-72ef6fcfc64d" providerId="ADAL" clId="{549482EB-44CE-443B-B73E-5540D213CE77}" dt="2024-10-22T07:55:46.555" v="107" actId="478"/>
          <ac:spMkLst>
            <pc:docMk/>
            <pc:sldMk cId="3735145603" sldId="270"/>
            <ac:spMk id="4" creationId="{4F795BE6-D166-CCE6-D522-C3214CAA5FE6}"/>
          </ac:spMkLst>
        </pc:spChg>
        <pc:spChg chg="mod">
          <ac:chgData name="Ojala Krista" userId="f0ba6cd0-c5fd-43c9-a651-72ef6fcfc64d" providerId="ADAL" clId="{549482EB-44CE-443B-B73E-5540D213CE77}" dt="2024-10-22T07:55:33.385" v="103" actId="20577"/>
          <ac:spMkLst>
            <pc:docMk/>
            <pc:sldMk cId="3735145603" sldId="270"/>
            <ac:spMk id="13" creationId="{4AFB8E46-F25C-24F4-A5AE-77D5D65E24CB}"/>
          </ac:spMkLst>
        </pc:spChg>
      </pc:sldChg>
      <pc:sldChg chg="addSp delSp modSp mod">
        <pc:chgData name="Ojala Krista" userId="f0ba6cd0-c5fd-43c9-a651-72ef6fcfc64d" providerId="ADAL" clId="{549482EB-44CE-443B-B73E-5540D213CE77}" dt="2024-10-22T07:58:21.266" v="151" actId="1076"/>
        <pc:sldMkLst>
          <pc:docMk/>
          <pc:sldMk cId="3390717260" sldId="274"/>
        </pc:sldMkLst>
        <pc:spChg chg="add mod">
          <ac:chgData name="Ojala Krista" userId="f0ba6cd0-c5fd-43c9-a651-72ef6fcfc64d" providerId="ADAL" clId="{549482EB-44CE-443B-B73E-5540D213CE77}" dt="2024-10-22T07:58:21.266" v="151" actId="1076"/>
          <ac:spMkLst>
            <pc:docMk/>
            <pc:sldMk cId="3390717260" sldId="274"/>
            <ac:spMk id="2" creationId="{7498628B-C9E0-41AA-8409-F2FCEF83A4E3}"/>
          </ac:spMkLst>
        </pc:spChg>
        <pc:spChg chg="del">
          <ac:chgData name="Ojala Krista" userId="f0ba6cd0-c5fd-43c9-a651-72ef6fcfc64d" providerId="ADAL" clId="{549482EB-44CE-443B-B73E-5540D213CE77}" dt="2024-10-22T07:58:18.196" v="150" actId="478"/>
          <ac:spMkLst>
            <pc:docMk/>
            <pc:sldMk cId="3390717260" sldId="274"/>
            <ac:spMk id="4" creationId="{4F795BE6-D166-CCE6-D522-C3214CAA5FE6}"/>
          </ac:spMkLst>
        </pc:spChg>
        <pc:spChg chg="mod">
          <ac:chgData name="Ojala Krista" userId="f0ba6cd0-c5fd-43c9-a651-72ef6fcfc64d" providerId="ADAL" clId="{549482EB-44CE-443B-B73E-5540D213CE77}" dt="2024-10-22T07:58:08.149" v="147" actId="2710"/>
          <ac:spMkLst>
            <pc:docMk/>
            <pc:sldMk cId="3390717260" sldId="274"/>
            <ac:spMk id="13" creationId="{4AFB8E46-F25C-24F4-A5AE-77D5D65E24CB}"/>
          </ac:spMkLst>
        </pc:spChg>
      </pc:sldChg>
      <pc:sldChg chg="addSp delSp modSp mod">
        <pc:chgData name="Ojala Krista" userId="f0ba6cd0-c5fd-43c9-a651-72ef6fcfc64d" providerId="ADAL" clId="{549482EB-44CE-443B-B73E-5540D213CE77}" dt="2024-10-22T07:57:56.164" v="145" actId="20577"/>
        <pc:sldMkLst>
          <pc:docMk/>
          <pc:sldMk cId="2702711658" sldId="275"/>
        </pc:sldMkLst>
        <pc:spChg chg="add mod">
          <ac:chgData name="Ojala Krista" userId="f0ba6cd0-c5fd-43c9-a651-72ef6fcfc64d" providerId="ADAL" clId="{549482EB-44CE-443B-B73E-5540D213CE77}" dt="2024-10-22T07:57:11.369" v="113" actId="1076"/>
          <ac:spMkLst>
            <pc:docMk/>
            <pc:sldMk cId="2702711658" sldId="275"/>
            <ac:spMk id="2" creationId="{D5FC4CBD-A223-7936-B18A-9FCF8FEC0B7E}"/>
          </ac:spMkLst>
        </pc:spChg>
        <pc:spChg chg="del">
          <ac:chgData name="Ojala Krista" userId="f0ba6cd0-c5fd-43c9-a651-72ef6fcfc64d" providerId="ADAL" clId="{549482EB-44CE-443B-B73E-5540D213CE77}" dt="2024-10-22T07:57:05.435" v="112" actId="478"/>
          <ac:spMkLst>
            <pc:docMk/>
            <pc:sldMk cId="2702711658" sldId="275"/>
            <ac:spMk id="4" creationId="{4F795BE6-D166-CCE6-D522-C3214CAA5FE6}"/>
          </ac:spMkLst>
        </pc:spChg>
        <pc:spChg chg="mod">
          <ac:chgData name="Ojala Krista" userId="f0ba6cd0-c5fd-43c9-a651-72ef6fcfc64d" providerId="ADAL" clId="{549482EB-44CE-443B-B73E-5540D213CE77}" dt="2024-10-22T07:57:14.894" v="114" actId="1076"/>
          <ac:spMkLst>
            <pc:docMk/>
            <pc:sldMk cId="2702711658" sldId="275"/>
            <ac:spMk id="7" creationId="{953D6A69-47D3-FEC2-24DF-0CCB0D5F8A11}"/>
          </ac:spMkLst>
        </pc:spChg>
        <pc:spChg chg="mod">
          <ac:chgData name="Ojala Krista" userId="f0ba6cd0-c5fd-43c9-a651-72ef6fcfc64d" providerId="ADAL" clId="{549482EB-44CE-443B-B73E-5540D213CE77}" dt="2024-10-22T07:57:56.164" v="145" actId="20577"/>
          <ac:spMkLst>
            <pc:docMk/>
            <pc:sldMk cId="2702711658" sldId="275"/>
            <ac:spMk id="13" creationId="{4AFB8E46-F25C-24F4-A5AE-77D5D65E24CB}"/>
          </ac:spMkLst>
        </pc:spChg>
      </pc:sldChg>
    </pc:docChg>
  </pc:docChgLst>
  <pc:docChgLst>
    <pc:chgData name="miguel" userId="S::miguel_campusarnau.org#ext#@univreimsfr.onmicrosoft.com::ab5a12d6-76db-44b6-aa55-46fc0e013e13" providerId="AD" clId="Web-{B8FB343B-55A0-558B-5D3E-8504C37DC3D9}"/>
    <pc:docChg chg="modSld">
      <pc:chgData name="miguel" userId="S::miguel_campusarnau.org#ext#@univreimsfr.onmicrosoft.com::ab5a12d6-76db-44b6-aa55-46fc0e013e13" providerId="AD" clId="Web-{B8FB343B-55A0-558B-5D3E-8504C37DC3D9}" dt="2023-11-29T16:14:41.980" v="124" actId="20577"/>
      <pc:docMkLst>
        <pc:docMk/>
      </pc:docMkLst>
      <pc:sldChg chg="modSp">
        <pc:chgData name="miguel" userId="S::miguel_campusarnau.org#ext#@univreimsfr.onmicrosoft.com::ab5a12d6-76db-44b6-aa55-46fc0e013e13" providerId="AD" clId="Web-{B8FB343B-55A0-558B-5D3E-8504C37DC3D9}" dt="2023-11-29T16:10:58.612" v="81" actId="20577"/>
        <pc:sldMkLst>
          <pc:docMk/>
          <pc:sldMk cId="0" sldId="256"/>
        </pc:sldMkLst>
        <pc:spChg chg="mod">
          <ac:chgData name="miguel" userId="S::miguel_campusarnau.org#ext#@univreimsfr.onmicrosoft.com::ab5a12d6-76db-44b6-aa55-46fc0e013e13" providerId="AD" clId="Web-{B8FB343B-55A0-558B-5D3E-8504C37DC3D9}" dt="2023-11-29T16:10:58.612" v="81" actId="20577"/>
          <ac:spMkLst>
            <pc:docMk/>
            <pc:sldMk cId="0" sldId="256"/>
            <ac:spMk id="99" creationId="{00000000-0000-0000-0000-000000000000}"/>
          </ac:spMkLst>
        </pc:spChg>
        <pc:grpChg chg="mod">
          <ac:chgData name="miguel" userId="S::miguel_campusarnau.org#ext#@univreimsfr.onmicrosoft.com::ab5a12d6-76db-44b6-aa55-46fc0e013e13" providerId="AD" clId="Web-{B8FB343B-55A0-558B-5D3E-8504C37DC3D9}" dt="2023-11-29T16:10:50.550" v="78" actId="1076"/>
          <ac:grpSpMkLst>
            <pc:docMk/>
            <pc:sldMk cId="0" sldId="256"/>
            <ac:grpSpMk id="101" creationId="{00000000-0000-0000-0000-000000000000}"/>
          </ac:grpSpMkLst>
        </pc:grpChg>
      </pc:sldChg>
      <pc:sldChg chg="modSp">
        <pc:chgData name="miguel" userId="S::miguel_campusarnau.org#ext#@univreimsfr.onmicrosoft.com::ab5a12d6-76db-44b6-aa55-46fc0e013e13" providerId="AD" clId="Web-{B8FB343B-55A0-558B-5D3E-8504C37DC3D9}" dt="2023-11-29T16:14:41.980" v="124" actId="20577"/>
        <pc:sldMkLst>
          <pc:docMk/>
          <pc:sldMk cId="0" sldId="257"/>
        </pc:sldMkLst>
        <pc:spChg chg="mod">
          <ac:chgData name="miguel" userId="S::miguel_campusarnau.org#ext#@univreimsfr.onmicrosoft.com::ab5a12d6-76db-44b6-aa55-46fc0e013e13" providerId="AD" clId="Web-{B8FB343B-55A0-558B-5D3E-8504C37DC3D9}" dt="2023-11-29T16:10:02.907" v="51" actId="20577"/>
          <ac:spMkLst>
            <pc:docMk/>
            <pc:sldMk cId="0" sldId="257"/>
            <ac:spMk id="110" creationId="{00000000-0000-0000-0000-000000000000}"/>
          </ac:spMkLst>
        </pc:spChg>
        <pc:spChg chg="mod">
          <ac:chgData name="miguel" userId="S::miguel_campusarnau.org#ext#@univreimsfr.onmicrosoft.com::ab5a12d6-76db-44b6-aa55-46fc0e013e13" providerId="AD" clId="Web-{B8FB343B-55A0-558B-5D3E-8504C37DC3D9}" dt="2023-11-29T16:14:41.980" v="124" actId="20577"/>
          <ac:spMkLst>
            <pc:docMk/>
            <pc:sldMk cId="0" sldId="257"/>
            <ac:spMk id="115" creationId="{00000000-0000-0000-0000-000000000000}"/>
          </ac:spMkLst>
        </pc:spChg>
      </pc:sldChg>
      <pc:sldChg chg="modSp">
        <pc:chgData name="miguel" userId="S::miguel_campusarnau.org#ext#@univreimsfr.onmicrosoft.com::ab5a12d6-76db-44b6-aa55-46fc0e013e13" providerId="AD" clId="Web-{B8FB343B-55A0-558B-5D3E-8504C37DC3D9}" dt="2023-11-29T16:04:44.114" v="3" actId="20577"/>
        <pc:sldMkLst>
          <pc:docMk/>
          <pc:sldMk cId="0" sldId="258"/>
        </pc:sldMkLst>
        <pc:spChg chg="mod">
          <ac:chgData name="miguel" userId="S::miguel_campusarnau.org#ext#@univreimsfr.onmicrosoft.com::ab5a12d6-76db-44b6-aa55-46fc0e013e13" providerId="AD" clId="Web-{B8FB343B-55A0-558B-5D3E-8504C37DC3D9}" dt="2023-11-29T16:04:44.114" v="3" actId="20577"/>
          <ac:spMkLst>
            <pc:docMk/>
            <pc:sldMk cId="0" sldId="258"/>
            <ac:spMk id="132" creationId="{00000000-0000-0000-0000-000000000000}"/>
          </ac:spMkLst>
        </pc:spChg>
      </pc:sldChg>
      <pc:sldChg chg="modSp">
        <pc:chgData name="miguel" userId="S::miguel_campusarnau.org#ext#@univreimsfr.onmicrosoft.com::ab5a12d6-76db-44b6-aa55-46fc0e013e13" providerId="AD" clId="Web-{B8FB343B-55A0-558B-5D3E-8504C37DC3D9}" dt="2023-11-29T16:05:22.631" v="7" actId="20577"/>
        <pc:sldMkLst>
          <pc:docMk/>
          <pc:sldMk cId="0" sldId="259"/>
        </pc:sldMkLst>
        <pc:spChg chg="mod">
          <ac:chgData name="miguel" userId="S::miguel_campusarnau.org#ext#@univreimsfr.onmicrosoft.com::ab5a12d6-76db-44b6-aa55-46fc0e013e13" providerId="AD" clId="Web-{B8FB343B-55A0-558B-5D3E-8504C37DC3D9}" dt="2023-11-29T16:05:22.631" v="7" actId="20577"/>
          <ac:spMkLst>
            <pc:docMk/>
            <pc:sldMk cId="0" sldId="259"/>
            <ac:spMk id="142" creationId="{00000000-0000-0000-0000-000000000000}"/>
          </ac:spMkLst>
        </pc:spChg>
      </pc:sldChg>
    </pc:docChg>
  </pc:docChgLst>
  <pc:docChgLst>
    <pc:chgData name="miguel" userId="S::miguel_campusarnau.org#ext#@univreimsfr.onmicrosoft.com::ab5a12d6-76db-44b6-aa55-46fc0e013e13" providerId="AD" clId="Web-{8409A660-D59C-0380-4D00-23087F86ACCB}"/>
    <pc:docChg chg="addSld modSld">
      <pc:chgData name="miguel" userId="S::miguel_campusarnau.org#ext#@univreimsfr.onmicrosoft.com::ab5a12d6-76db-44b6-aa55-46fc0e013e13" providerId="AD" clId="Web-{8409A660-D59C-0380-4D00-23087F86ACCB}" dt="2024-07-19T11:19:21.565" v="239"/>
      <pc:docMkLst>
        <pc:docMk/>
      </pc:docMkLst>
      <pc:sldChg chg="modSp">
        <pc:chgData name="miguel" userId="S::miguel_campusarnau.org#ext#@univreimsfr.onmicrosoft.com::ab5a12d6-76db-44b6-aa55-46fc0e013e13" providerId="AD" clId="Web-{8409A660-D59C-0380-4D00-23087F86ACCB}" dt="2024-07-19T11:05:43.850" v="97" actId="14100"/>
        <pc:sldMkLst>
          <pc:docMk/>
          <pc:sldMk cId="0" sldId="257"/>
        </pc:sldMkLst>
        <pc:spChg chg="mod">
          <ac:chgData name="miguel" userId="S::miguel_campusarnau.org#ext#@univreimsfr.onmicrosoft.com::ab5a12d6-76db-44b6-aa55-46fc0e013e13" providerId="AD" clId="Web-{8409A660-D59C-0380-4D00-23087F86ACCB}" dt="2024-07-19T11:05:43.850" v="97" actId="14100"/>
          <ac:spMkLst>
            <pc:docMk/>
            <pc:sldMk cId="0" sldId="257"/>
            <ac:spMk id="115" creationId="{00000000-0000-0000-0000-000000000000}"/>
          </ac:spMkLst>
        </pc:spChg>
      </pc:sldChg>
      <pc:sldChg chg="modSp modNotes">
        <pc:chgData name="miguel" userId="S::miguel_campusarnau.org#ext#@univreimsfr.onmicrosoft.com::ab5a12d6-76db-44b6-aa55-46fc0e013e13" providerId="AD" clId="Web-{8409A660-D59C-0380-4D00-23087F86ACCB}" dt="2024-07-19T11:17:37.016" v="235" actId="20577"/>
        <pc:sldMkLst>
          <pc:docMk/>
          <pc:sldMk cId="760755506" sldId="264"/>
        </pc:sldMkLst>
        <pc:spChg chg="mod">
          <ac:chgData name="miguel" userId="S::miguel_campusarnau.org#ext#@univreimsfr.onmicrosoft.com::ab5a12d6-76db-44b6-aa55-46fc0e013e13" providerId="AD" clId="Web-{8409A660-D59C-0380-4D00-23087F86ACCB}" dt="2024-07-19T11:17:37.016" v="235" actId="20577"/>
          <ac:spMkLst>
            <pc:docMk/>
            <pc:sldMk cId="760755506" sldId="264"/>
            <ac:spMk id="13" creationId="{4AFB8E46-F25C-24F4-A5AE-77D5D65E24CB}"/>
          </ac:spMkLst>
        </pc:spChg>
      </pc:sldChg>
      <pc:sldChg chg="addSp delSp modSp add replId">
        <pc:chgData name="miguel" userId="S::miguel_campusarnau.org#ext#@univreimsfr.onmicrosoft.com::ab5a12d6-76db-44b6-aa55-46fc0e013e13" providerId="AD" clId="Web-{8409A660-D59C-0380-4D00-23087F86ACCB}" dt="2024-07-19T11:19:21.565" v="239"/>
        <pc:sldMkLst>
          <pc:docMk/>
          <pc:sldMk cId="3101463671" sldId="273"/>
        </pc:sldMkLst>
        <pc:spChg chg="del">
          <ac:chgData name="miguel" userId="S::miguel_campusarnau.org#ext#@univreimsfr.onmicrosoft.com::ab5a12d6-76db-44b6-aa55-46fc0e013e13" providerId="AD" clId="Web-{8409A660-D59C-0380-4D00-23087F86ACCB}" dt="2024-07-19T11:17:53.813" v="237"/>
          <ac:spMkLst>
            <pc:docMk/>
            <pc:sldMk cId="3101463671" sldId="273"/>
            <ac:spMk id="13" creationId="{4AFB8E46-F25C-24F4-A5AE-77D5D65E24CB}"/>
          </ac:spMkLst>
        </pc:spChg>
        <pc:graphicFrameChg chg="add del mod modGraphic">
          <ac:chgData name="miguel" userId="S::miguel_campusarnau.org#ext#@univreimsfr.onmicrosoft.com::ab5a12d6-76db-44b6-aa55-46fc0e013e13" providerId="AD" clId="Web-{8409A660-D59C-0380-4D00-23087F86ACCB}" dt="2024-07-19T11:19:21.565" v="239"/>
          <ac:graphicFrameMkLst>
            <pc:docMk/>
            <pc:sldMk cId="3101463671" sldId="273"/>
            <ac:graphicFrameMk id="2" creationId="{353DDBB1-82F9-F7FC-FAC2-0FEF2AEFD3F4}"/>
          </ac:graphicFrameMkLst>
        </pc:graphicFrameChg>
      </pc:sldChg>
    </pc:docChg>
  </pc:docChgLst>
  <pc:docChgLst>
    <pc:chgData name="CHRISTELLE DECLERCQ" userId="S::christelle.declercq@univ-reims.fr::6105ae43-a600-46e8-812e-1762419aa502" providerId="AD" clId="Web-{23601DBE-BEEB-49EB-9200-7A44762A2595}"/>
    <pc:docChg chg="modSld">
      <pc:chgData name="CHRISTELLE DECLERCQ" userId="S::christelle.declercq@univ-reims.fr::6105ae43-a600-46e8-812e-1762419aa502" providerId="AD" clId="Web-{23601DBE-BEEB-49EB-9200-7A44762A2595}" dt="2024-07-24T11:23:02.267" v="12"/>
      <pc:docMkLst>
        <pc:docMk/>
      </pc:docMkLst>
      <pc:sldChg chg="addSp delSp modSp">
        <pc:chgData name="CHRISTELLE DECLERCQ" userId="S::christelle.declercq@univ-reims.fr::6105ae43-a600-46e8-812e-1762419aa502" providerId="AD" clId="Web-{23601DBE-BEEB-49EB-9200-7A44762A2595}" dt="2024-07-24T11:23:02.267" v="12"/>
        <pc:sldMkLst>
          <pc:docMk/>
          <pc:sldMk cId="3131736655" sldId="260"/>
        </pc:sldMkLst>
        <pc:spChg chg="add del">
          <ac:chgData name="CHRISTELLE DECLERCQ" userId="S::christelle.declercq@univ-reims.fr::6105ae43-a600-46e8-812e-1762419aa502" providerId="AD" clId="Web-{23601DBE-BEEB-49EB-9200-7A44762A2595}" dt="2024-07-24T11:22:41.595" v="10"/>
          <ac:spMkLst>
            <pc:docMk/>
            <pc:sldMk cId="3131736655" sldId="260"/>
            <ac:spMk id="2" creationId="{B48D1D9F-DAD1-BD16-061C-6FCC3B04549A}"/>
          </ac:spMkLst>
        </pc:spChg>
        <pc:spChg chg="add del">
          <ac:chgData name="CHRISTELLE DECLERCQ" userId="S::christelle.declercq@univ-reims.fr::6105ae43-a600-46e8-812e-1762419aa502" providerId="AD" clId="Web-{23601DBE-BEEB-49EB-9200-7A44762A2595}" dt="2024-07-24T11:22:38.673" v="9"/>
          <ac:spMkLst>
            <pc:docMk/>
            <pc:sldMk cId="3131736655" sldId="260"/>
            <ac:spMk id="6" creationId="{75751952-3CA8-F3FC-8243-9DA3B14137A1}"/>
          </ac:spMkLst>
        </pc:spChg>
        <pc:picChg chg="add del mod">
          <ac:chgData name="CHRISTELLE DECLERCQ" userId="S::christelle.declercq@univ-reims.fr::6105ae43-a600-46e8-812e-1762419aa502" providerId="AD" clId="Web-{23601DBE-BEEB-49EB-9200-7A44762A2595}" dt="2024-07-24T11:22:28.860" v="2"/>
          <ac:picMkLst>
            <pc:docMk/>
            <pc:sldMk cId="3131736655" sldId="260"/>
            <ac:picMk id="3" creationId="{78C9815C-5B77-12AC-1101-33C67D560CC7}"/>
          </ac:picMkLst>
        </pc:picChg>
        <pc:picChg chg="add del mod">
          <ac:chgData name="CHRISTELLE DECLERCQ" userId="S::christelle.declercq@univ-reims.fr::6105ae43-a600-46e8-812e-1762419aa502" providerId="AD" clId="Web-{23601DBE-BEEB-49EB-9200-7A44762A2595}" dt="2024-07-24T11:23:02.267" v="12"/>
          <ac:picMkLst>
            <pc:docMk/>
            <pc:sldMk cId="3131736655" sldId="260"/>
            <ac:picMk id="4" creationId="{86A129C6-E4FF-8DEC-A212-FB3A1BBCA476}"/>
          </ac:picMkLst>
        </pc:picChg>
        <pc:picChg chg="add del">
          <ac:chgData name="CHRISTELLE DECLERCQ" userId="S::christelle.declercq@univ-reims.fr::6105ae43-a600-46e8-812e-1762419aa502" providerId="AD" clId="Web-{23601DBE-BEEB-49EB-9200-7A44762A2595}" dt="2024-07-24T11:22:36.595" v="7"/>
          <ac:picMkLst>
            <pc:docMk/>
            <pc:sldMk cId="3131736655" sldId="260"/>
            <ac:picMk id="112" creationId="{00000000-0000-0000-0000-000000000000}"/>
          </ac:picMkLst>
        </pc:picChg>
      </pc:sldChg>
    </pc:docChg>
  </pc:docChgLst>
  <pc:docChgLst>
    <pc:chgData name="miguel" userId="S::miguel_campusarnau.org#ext#@univreimsfr.onmicrosoft.com::ab5a12d6-76db-44b6-aa55-46fc0e013e13" providerId="AD" clId="Web-{C5ED9B7A-926A-914A-256E-B5C1BCB7BA24}"/>
    <pc:docChg chg="addSld modSld sldOrd">
      <pc:chgData name="miguel" userId="S::miguel_campusarnau.org#ext#@univreimsfr.onmicrosoft.com::ab5a12d6-76db-44b6-aa55-46fc0e013e13" providerId="AD" clId="Web-{C5ED9B7A-926A-914A-256E-B5C1BCB7BA24}" dt="2023-11-30T16:04:45.124" v="118" actId="1076"/>
      <pc:docMkLst>
        <pc:docMk/>
      </pc:docMkLst>
      <pc:sldChg chg="addSp delSp modSp">
        <pc:chgData name="miguel" userId="S::miguel_campusarnau.org#ext#@univreimsfr.onmicrosoft.com::ab5a12d6-76db-44b6-aa55-46fc0e013e13" providerId="AD" clId="Web-{C5ED9B7A-926A-914A-256E-B5C1BCB7BA24}" dt="2023-11-30T16:01:23.606" v="65"/>
        <pc:sldMkLst>
          <pc:docMk/>
          <pc:sldMk cId="0" sldId="257"/>
        </pc:sldMkLst>
        <pc:spChg chg="add del mod">
          <ac:chgData name="miguel" userId="S::miguel_campusarnau.org#ext#@univreimsfr.onmicrosoft.com::ab5a12d6-76db-44b6-aa55-46fc0e013e13" providerId="AD" clId="Web-{C5ED9B7A-926A-914A-256E-B5C1BCB7BA24}" dt="2023-11-30T16:01:23.606" v="65"/>
          <ac:spMkLst>
            <pc:docMk/>
            <pc:sldMk cId="0" sldId="257"/>
            <ac:spMk id="3" creationId="{740AE5EB-D150-04A3-2191-E854FA4A5DC0}"/>
          </ac:spMkLst>
        </pc:spChg>
        <pc:spChg chg="add">
          <ac:chgData name="miguel" userId="S::miguel_campusarnau.org#ext#@univreimsfr.onmicrosoft.com::ab5a12d6-76db-44b6-aa55-46fc0e013e13" providerId="AD" clId="Web-{C5ED9B7A-926A-914A-256E-B5C1BCB7BA24}" dt="2023-11-30T16:01:19.106" v="64"/>
          <ac:spMkLst>
            <pc:docMk/>
            <pc:sldMk cId="0" sldId="257"/>
            <ac:spMk id="5" creationId="{D23E3EB0-F33B-801A-F697-DD6D2A65013E}"/>
          </ac:spMkLst>
        </pc:spChg>
        <pc:spChg chg="del">
          <ac:chgData name="miguel" userId="S::miguel_campusarnau.org#ext#@univreimsfr.onmicrosoft.com::ab5a12d6-76db-44b6-aa55-46fc0e013e13" providerId="AD" clId="Web-{C5ED9B7A-926A-914A-256E-B5C1BCB7BA24}" dt="2023-11-30T16:01:11.277" v="62"/>
          <ac:spMkLst>
            <pc:docMk/>
            <pc:sldMk cId="0" sldId="257"/>
            <ac:spMk id="110" creationId="{00000000-0000-0000-0000-000000000000}"/>
          </ac:spMkLst>
        </pc:spChg>
      </pc:sldChg>
      <pc:sldChg chg="addSp delSp modSp add ord replId">
        <pc:chgData name="miguel" userId="S::miguel_campusarnau.org#ext#@univreimsfr.onmicrosoft.com::ab5a12d6-76db-44b6-aa55-46fc0e013e13" providerId="AD" clId="Web-{C5ED9B7A-926A-914A-256E-B5C1BCB7BA24}" dt="2023-11-30T16:01:36.934" v="66"/>
        <pc:sldMkLst>
          <pc:docMk/>
          <pc:sldMk cId="3131736655" sldId="260"/>
        </pc:sldMkLst>
        <pc:spChg chg="add mod">
          <ac:chgData name="miguel" userId="S::miguel_campusarnau.org#ext#@univreimsfr.onmicrosoft.com::ab5a12d6-76db-44b6-aa55-46fc0e013e13" providerId="AD" clId="Web-{C5ED9B7A-926A-914A-256E-B5C1BCB7BA24}" dt="2023-11-30T15:59:16.885" v="47" actId="20577"/>
          <ac:spMkLst>
            <pc:docMk/>
            <pc:sldMk cId="3131736655" sldId="260"/>
            <ac:spMk id="2" creationId="{B48D1D9F-DAD1-BD16-061C-6FCC3B04549A}"/>
          </ac:spMkLst>
        </pc:spChg>
        <pc:spChg chg="add del mod">
          <ac:chgData name="miguel" userId="S::miguel_campusarnau.org#ext#@univreimsfr.onmicrosoft.com::ab5a12d6-76db-44b6-aa55-46fc0e013e13" providerId="AD" clId="Web-{C5ED9B7A-926A-914A-256E-B5C1BCB7BA24}" dt="2023-11-30T16:00:59.855" v="61"/>
          <ac:spMkLst>
            <pc:docMk/>
            <pc:sldMk cId="3131736655" sldId="260"/>
            <ac:spMk id="4" creationId="{A6F2E909-64E3-97B8-A62E-963C9AF7CDE7}"/>
          </ac:spMkLst>
        </pc:spChg>
        <pc:spChg chg="add mod">
          <ac:chgData name="miguel" userId="S::miguel_campusarnau.org#ext#@univreimsfr.onmicrosoft.com::ab5a12d6-76db-44b6-aa55-46fc0e013e13" providerId="AD" clId="Web-{C5ED9B7A-926A-914A-256E-B5C1BCB7BA24}" dt="2023-11-30T16:00:53.574" v="60" actId="20577"/>
          <ac:spMkLst>
            <pc:docMk/>
            <pc:sldMk cId="3131736655" sldId="260"/>
            <ac:spMk id="6" creationId="{75751952-3CA8-F3FC-8243-9DA3B14137A1}"/>
          </ac:spMkLst>
        </pc:spChg>
        <pc:spChg chg="del">
          <ac:chgData name="miguel" userId="S::miguel_campusarnau.org#ext#@univreimsfr.onmicrosoft.com::ab5a12d6-76db-44b6-aa55-46fc0e013e13" providerId="AD" clId="Web-{C5ED9B7A-926A-914A-256E-B5C1BCB7BA24}" dt="2023-11-30T16:00:37.558" v="51"/>
          <ac:spMkLst>
            <pc:docMk/>
            <pc:sldMk cId="3131736655" sldId="260"/>
            <ac:spMk id="110" creationId="{00000000-0000-0000-0000-000000000000}"/>
          </ac:spMkLst>
        </pc:spChg>
        <pc:spChg chg="del">
          <ac:chgData name="miguel" userId="S::miguel_campusarnau.org#ext#@univreimsfr.onmicrosoft.com::ab5a12d6-76db-44b6-aa55-46fc0e013e13" providerId="AD" clId="Web-{C5ED9B7A-926A-914A-256E-B5C1BCB7BA24}" dt="2023-11-30T15:56:24.352" v="1"/>
          <ac:spMkLst>
            <pc:docMk/>
            <pc:sldMk cId="3131736655" sldId="260"/>
            <ac:spMk id="115" creationId="{00000000-0000-0000-0000-000000000000}"/>
          </ac:spMkLst>
        </pc:spChg>
      </pc:sldChg>
      <pc:sldChg chg="addSp delSp modSp add replId">
        <pc:chgData name="miguel" userId="S::miguel_campusarnau.org#ext#@univreimsfr.onmicrosoft.com::ab5a12d6-76db-44b6-aa55-46fc0e013e13" providerId="AD" clId="Web-{C5ED9B7A-926A-914A-256E-B5C1BCB7BA24}" dt="2023-11-30T16:04:45.124" v="118" actId="1076"/>
        <pc:sldMkLst>
          <pc:docMk/>
          <pc:sldMk cId="1608186336" sldId="261"/>
        </pc:sldMkLst>
        <pc:spChg chg="del">
          <ac:chgData name="miguel" userId="S::miguel_campusarnau.org#ext#@univreimsfr.onmicrosoft.com::ab5a12d6-76db-44b6-aa55-46fc0e013e13" providerId="AD" clId="Web-{C5ED9B7A-926A-914A-256E-B5C1BCB7BA24}" dt="2023-11-30T15:59:48.776" v="49"/>
          <ac:spMkLst>
            <pc:docMk/>
            <pc:sldMk cId="1608186336" sldId="261"/>
            <ac:spMk id="2" creationId="{B48D1D9F-DAD1-BD16-061C-6FCC3B04549A}"/>
          </ac:spMkLst>
        </pc:spChg>
        <pc:spChg chg="add del">
          <ac:chgData name="miguel" userId="S::miguel_campusarnau.org#ext#@univreimsfr.onmicrosoft.com::ab5a12d6-76db-44b6-aa55-46fc0e013e13" providerId="AD" clId="Web-{C5ED9B7A-926A-914A-256E-B5C1BCB7BA24}" dt="2023-11-30T16:01:44.653" v="67"/>
          <ac:spMkLst>
            <pc:docMk/>
            <pc:sldMk cId="1608186336" sldId="261"/>
            <ac:spMk id="4" creationId="{4F84526C-963E-EE48-318F-F41830ADC269}"/>
          </ac:spMkLst>
        </pc:spChg>
        <pc:spChg chg="add del mod">
          <ac:chgData name="miguel" userId="S::miguel_campusarnau.org#ext#@univreimsfr.onmicrosoft.com::ab5a12d6-76db-44b6-aa55-46fc0e013e13" providerId="AD" clId="Web-{C5ED9B7A-926A-914A-256E-B5C1BCB7BA24}" dt="2023-11-30T16:02:04.856" v="70"/>
          <ac:spMkLst>
            <pc:docMk/>
            <pc:sldMk cId="1608186336" sldId="261"/>
            <ac:spMk id="6" creationId="{D1160351-543A-C1EA-9BF0-2A47491B93EB}"/>
          </ac:spMkLst>
        </pc:spChg>
        <pc:spChg chg="add">
          <ac:chgData name="miguel" userId="S::miguel_campusarnau.org#ext#@univreimsfr.onmicrosoft.com::ab5a12d6-76db-44b6-aa55-46fc0e013e13" providerId="AD" clId="Web-{C5ED9B7A-926A-914A-256E-B5C1BCB7BA24}" dt="2023-11-30T16:01:55.497" v="69"/>
          <ac:spMkLst>
            <pc:docMk/>
            <pc:sldMk cId="1608186336" sldId="261"/>
            <ac:spMk id="8" creationId="{33F8ADDD-6060-018C-F605-AD2446DAB488}"/>
          </ac:spMkLst>
        </pc:spChg>
        <pc:spChg chg="add mod">
          <ac:chgData name="miguel" userId="S::miguel_campusarnau.org#ext#@univreimsfr.onmicrosoft.com::ab5a12d6-76db-44b6-aa55-46fc0e013e13" providerId="AD" clId="Web-{C5ED9B7A-926A-914A-256E-B5C1BCB7BA24}" dt="2023-11-30T16:03:55.561" v="100" actId="1076"/>
          <ac:spMkLst>
            <pc:docMk/>
            <pc:sldMk cId="1608186336" sldId="261"/>
            <ac:spMk id="10" creationId="{80CAD999-F6EA-65F6-0817-5F188F64C5F7}"/>
          </ac:spMkLst>
        </pc:spChg>
        <pc:spChg chg="add del">
          <ac:chgData name="miguel" userId="S::miguel_campusarnau.org#ext#@univreimsfr.onmicrosoft.com::ab5a12d6-76db-44b6-aa55-46fc0e013e13" providerId="AD" clId="Web-{C5ED9B7A-926A-914A-256E-B5C1BCB7BA24}" dt="2023-11-30T16:04:04.342" v="102"/>
          <ac:spMkLst>
            <pc:docMk/>
            <pc:sldMk cId="1608186336" sldId="261"/>
            <ac:spMk id="12" creationId="{3398BCE8-07F8-4925-CB88-8B5EC1D487D8}"/>
          </ac:spMkLst>
        </pc:spChg>
        <pc:spChg chg="add mod">
          <ac:chgData name="miguel" userId="S::miguel_campusarnau.org#ext#@univreimsfr.onmicrosoft.com::ab5a12d6-76db-44b6-aa55-46fc0e013e13" providerId="AD" clId="Web-{C5ED9B7A-926A-914A-256E-B5C1BCB7BA24}" dt="2023-11-30T16:04:45.124" v="118" actId="1076"/>
          <ac:spMkLst>
            <pc:docMk/>
            <pc:sldMk cId="1608186336" sldId="261"/>
            <ac:spMk id="13" creationId="{4AFB8E46-F25C-24F4-A5AE-77D5D65E24CB}"/>
          </ac:spMkLst>
        </pc:spChg>
        <pc:spChg chg="del">
          <ac:chgData name="miguel" userId="S::miguel_campusarnau.org#ext#@univreimsfr.onmicrosoft.com::ab5a12d6-76db-44b6-aa55-46fc0e013e13" providerId="AD" clId="Web-{C5ED9B7A-926A-914A-256E-B5C1BCB7BA24}" dt="2023-11-30T16:01:47.731" v="68"/>
          <ac:spMkLst>
            <pc:docMk/>
            <pc:sldMk cId="1608186336" sldId="261"/>
            <ac:spMk id="110" creationId="{00000000-0000-0000-0000-000000000000}"/>
          </ac:spMkLst>
        </pc:spChg>
      </pc:sldChg>
    </pc:docChg>
  </pc:docChgLst>
  <pc:docChgLst>
    <pc:chgData name="miguel" userId="S::miguel_campusarnau.org#ext#@univreimsfr.onmicrosoft.com::ab5a12d6-76db-44b6-aa55-46fc0e013e13" providerId="AD" clId="Web-{D51B2A01-ECEC-68E1-3959-85D90E534AD8}"/>
    <pc:docChg chg="addSld delSld modSld">
      <pc:chgData name="miguel" userId="S::miguel_campusarnau.org#ext#@univreimsfr.onmicrosoft.com::ab5a12d6-76db-44b6-aa55-46fc0e013e13" providerId="AD" clId="Web-{D51B2A01-ECEC-68E1-3959-85D90E534AD8}" dt="2024-07-26T14:48:55.674" v="410"/>
      <pc:docMkLst>
        <pc:docMk/>
      </pc:docMkLst>
      <pc:sldChg chg="del modNotes">
        <pc:chgData name="miguel" userId="S::miguel_campusarnau.org#ext#@univreimsfr.onmicrosoft.com::ab5a12d6-76db-44b6-aa55-46fc0e013e13" providerId="AD" clId="Web-{D51B2A01-ECEC-68E1-3959-85D90E534AD8}" dt="2024-07-26T14:23:24.446" v="48"/>
        <pc:sldMkLst>
          <pc:docMk/>
          <pc:sldMk cId="0" sldId="258"/>
        </pc:sldMkLst>
      </pc:sldChg>
      <pc:sldChg chg="del">
        <pc:chgData name="miguel" userId="S::miguel_campusarnau.org#ext#@univreimsfr.onmicrosoft.com::ab5a12d6-76db-44b6-aa55-46fc0e013e13" providerId="AD" clId="Web-{D51B2A01-ECEC-68E1-3959-85D90E534AD8}" dt="2024-07-26T14:23:28.649" v="49"/>
        <pc:sldMkLst>
          <pc:docMk/>
          <pc:sldMk cId="0" sldId="259"/>
        </pc:sldMkLst>
      </pc:sldChg>
      <pc:sldChg chg="del">
        <pc:chgData name="miguel" userId="S::miguel_campusarnau.org#ext#@univreimsfr.onmicrosoft.com::ab5a12d6-76db-44b6-aa55-46fc0e013e13" providerId="AD" clId="Web-{D51B2A01-ECEC-68E1-3959-85D90E534AD8}" dt="2024-07-26T14:19:16.520" v="8"/>
        <pc:sldMkLst>
          <pc:docMk/>
          <pc:sldMk cId="3206679636" sldId="271"/>
        </pc:sldMkLst>
      </pc:sldChg>
      <pc:sldChg chg="del">
        <pc:chgData name="miguel" userId="S::miguel_campusarnau.org#ext#@univreimsfr.onmicrosoft.com::ab5a12d6-76db-44b6-aa55-46fc0e013e13" providerId="AD" clId="Web-{D51B2A01-ECEC-68E1-3959-85D90E534AD8}" dt="2024-07-26T14:24:44.634" v="62"/>
        <pc:sldMkLst>
          <pc:docMk/>
          <pc:sldMk cId="1426932922" sldId="272"/>
        </pc:sldMkLst>
      </pc:sldChg>
      <pc:sldChg chg="modSp add del replId modNotes">
        <pc:chgData name="miguel" userId="S::miguel_campusarnau.org#ext#@univreimsfr.onmicrosoft.com::ab5a12d6-76db-44b6-aa55-46fc0e013e13" providerId="AD" clId="Web-{D51B2A01-ECEC-68E1-3959-85D90E534AD8}" dt="2024-07-26T14:23:57.071" v="50"/>
        <pc:sldMkLst>
          <pc:docMk/>
          <pc:sldMk cId="2910786087" sldId="273"/>
        </pc:sldMkLst>
        <pc:spChg chg="mod">
          <ac:chgData name="miguel" userId="S::miguel_campusarnau.org#ext#@univreimsfr.onmicrosoft.com::ab5a12d6-76db-44b6-aa55-46fc0e013e13" providerId="AD" clId="Web-{D51B2A01-ECEC-68E1-3959-85D90E534AD8}" dt="2024-07-26T14:17:54.456" v="4" actId="20577"/>
          <ac:spMkLst>
            <pc:docMk/>
            <pc:sldMk cId="2910786087" sldId="273"/>
            <ac:spMk id="7" creationId="{953D6A69-47D3-FEC2-24DF-0CCB0D5F8A11}"/>
          </ac:spMkLst>
        </pc:spChg>
        <pc:spChg chg="mod">
          <ac:chgData name="miguel" userId="S::miguel_campusarnau.org#ext#@univreimsfr.onmicrosoft.com::ab5a12d6-76db-44b6-aa55-46fc0e013e13" providerId="AD" clId="Web-{D51B2A01-ECEC-68E1-3959-85D90E534AD8}" dt="2024-07-26T14:18:09.628" v="7" actId="20577"/>
          <ac:spMkLst>
            <pc:docMk/>
            <pc:sldMk cId="2910786087" sldId="273"/>
            <ac:spMk id="13" creationId="{4AFB8E46-F25C-24F4-A5AE-77D5D65E24CB}"/>
          </ac:spMkLst>
        </pc:spChg>
      </pc:sldChg>
      <pc:sldChg chg="add replId modNotes">
        <pc:chgData name="miguel" userId="S::miguel_campusarnau.org#ext#@univreimsfr.onmicrosoft.com::ab5a12d6-76db-44b6-aa55-46fc0e013e13" providerId="AD" clId="Web-{D51B2A01-ECEC-68E1-3959-85D90E534AD8}" dt="2024-07-26T14:23:10.680" v="47"/>
        <pc:sldMkLst>
          <pc:docMk/>
          <pc:sldMk cId="3390717260" sldId="274"/>
        </pc:sldMkLst>
      </pc:sldChg>
      <pc:sldChg chg="modSp add replId modNotes">
        <pc:chgData name="miguel" userId="S::miguel_campusarnau.org#ext#@univreimsfr.onmicrosoft.com::ab5a12d6-76db-44b6-aa55-46fc0e013e13" providerId="AD" clId="Web-{D51B2A01-ECEC-68E1-3959-85D90E534AD8}" dt="2024-07-26T14:42:46.981" v="308" actId="20577"/>
        <pc:sldMkLst>
          <pc:docMk/>
          <pc:sldMk cId="2702711658" sldId="275"/>
        </pc:sldMkLst>
        <pc:spChg chg="mod">
          <ac:chgData name="miguel" userId="S::miguel_campusarnau.org#ext#@univreimsfr.onmicrosoft.com::ab5a12d6-76db-44b6-aa55-46fc0e013e13" providerId="AD" clId="Web-{D51B2A01-ECEC-68E1-3959-85D90E534AD8}" dt="2024-07-26T14:42:46.981" v="308" actId="20577"/>
          <ac:spMkLst>
            <pc:docMk/>
            <pc:sldMk cId="2702711658" sldId="275"/>
            <ac:spMk id="7" creationId="{953D6A69-47D3-FEC2-24DF-0CCB0D5F8A11}"/>
          </ac:spMkLst>
        </pc:spChg>
        <pc:spChg chg="mod">
          <ac:chgData name="miguel" userId="S::miguel_campusarnau.org#ext#@univreimsfr.onmicrosoft.com::ab5a12d6-76db-44b6-aa55-46fc0e013e13" providerId="AD" clId="Web-{D51B2A01-ECEC-68E1-3959-85D90E534AD8}" dt="2024-07-26T14:26:07.714" v="70" actId="20577"/>
          <ac:spMkLst>
            <pc:docMk/>
            <pc:sldMk cId="2702711658" sldId="275"/>
            <ac:spMk id="13" creationId="{4AFB8E46-F25C-24F4-A5AE-77D5D65E24CB}"/>
          </ac:spMkLst>
        </pc:spChg>
      </pc:sldChg>
      <pc:sldChg chg="modSp add replId modNotes">
        <pc:chgData name="miguel" userId="S::miguel_campusarnau.org#ext#@univreimsfr.onmicrosoft.com::ab5a12d6-76db-44b6-aa55-46fc0e013e13" providerId="AD" clId="Web-{D51B2A01-ECEC-68E1-3959-85D90E534AD8}" dt="2024-07-26T14:34:53.613" v="208"/>
        <pc:sldMkLst>
          <pc:docMk/>
          <pc:sldMk cId="650322405" sldId="276"/>
        </pc:sldMkLst>
        <pc:spChg chg="mod">
          <ac:chgData name="miguel" userId="S::miguel_campusarnau.org#ext#@univreimsfr.onmicrosoft.com::ab5a12d6-76db-44b6-aa55-46fc0e013e13" providerId="AD" clId="Web-{D51B2A01-ECEC-68E1-3959-85D90E534AD8}" dt="2024-07-26T14:29:20.514" v="156" actId="20577"/>
          <ac:spMkLst>
            <pc:docMk/>
            <pc:sldMk cId="650322405" sldId="276"/>
            <ac:spMk id="7" creationId="{953D6A69-47D3-FEC2-24DF-0CCB0D5F8A11}"/>
          </ac:spMkLst>
        </pc:spChg>
        <pc:spChg chg="mod">
          <ac:chgData name="miguel" userId="S::miguel_campusarnau.org#ext#@univreimsfr.onmicrosoft.com::ab5a12d6-76db-44b6-aa55-46fc0e013e13" providerId="AD" clId="Web-{D51B2A01-ECEC-68E1-3959-85D90E534AD8}" dt="2024-07-26T14:32:02.345" v="191" actId="1076"/>
          <ac:spMkLst>
            <pc:docMk/>
            <pc:sldMk cId="650322405" sldId="276"/>
            <ac:spMk id="13" creationId="{4AFB8E46-F25C-24F4-A5AE-77D5D65E24CB}"/>
          </ac:spMkLst>
        </pc:spChg>
      </pc:sldChg>
      <pc:sldChg chg="modSp add replId modNotes">
        <pc:chgData name="miguel" userId="S::miguel_campusarnau.org#ext#@univreimsfr.onmicrosoft.com::ab5a12d6-76db-44b6-aa55-46fc0e013e13" providerId="AD" clId="Web-{D51B2A01-ECEC-68E1-3959-85D90E534AD8}" dt="2024-07-26T14:37:33.647" v="237"/>
        <pc:sldMkLst>
          <pc:docMk/>
          <pc:sldMk cId="3880506772" sldId="277"/>
        </pc:sldMkLst>
        <pc:spChg chg="mod">
          <ac:chgData name="miguel" userId="S::miguel_campusarnau.org#ext#@univreimsfr.onmicrosoft.com::ab5a12d6-76db-44b6-aa55-46fc0e013e13" providerId="AD" clId="Web-{D51B2A01-ECEC-68E1-3959-85D90E534AD8}" dt="2024-07-26T14:35:52.786" v="215" actId="20577"/>
          <ac:spMkLst>
            <pc:docMk/>
            <pc:sldMk cId="3880506772" sldId="277"/>
            <ac:spMk id="7" creationId="{953D6A69-47D3-FEC2-24DF-0CCB0D5F8A11}"/>
          </ac:spMkLst>
        </pc:spChg>
        <pc:spChg chg="mod">
          <ac:chgData name="miguel" userId="S::miguel_campusarnau.org#ext#@univreimsfr.onmicrosoft.com::ab5a12d6-76db-44b6-aa55-46fc0e013e13" providerId="AD" clId="Web-{D51B2A01-ECEC-68E1-3959-85D90E534AD8}" dt="2024-07-26T14:36:16.443" v="220" actId="20577"/>
          <ac:spMkLst>
            <pc:docMk/>
            <pc:sldMk cId="3880506772" sldId="277"/>
            <ac:spMk id="13" creationId="{4AFB8E46-F25C-24F4-A5AE-77D5D65E24CB}"/>
          </ac:spMkLst>
        </pc:spChg>
      </pc:sldChg>
      <pc:sldChg chg="modSp add replId modNotes">
        <pc:chgData name="miguel" userId="S::miguel_campusarnau.org#ext#@univreimsfr.onmicrosoft.com::ab5a12d6-76db-44b6-aa55-46fc0e013e13" providerId="AD" clId="Web-{D51B2A01-ECEC-68E1-3959-85D90E534AD8}" dt="2024-07-26T14:43:38.606" v="313"/>
        <pc:sldMkLst>
          <pc:docMk/>
          <pc:sldMk cId="1069590196" sldId="278"/>
        </pc:sldMkLst>
        <pc:spChg chg="mod">
          <ac:chgData name="miguel" userId="S::miguel_campusarnau.org#ext#@univreimsfr.onmicrosoft.com::ab5a12d6-76db-44b6-aa55-46fc0e013e13" providerId="AD" clId="Web-{D51B2A01-ECEC-68E1-3959-85D90E534AD8}" dt="2024-07-26T14:43:24.106" v="312" actId="20577"/>
          <ac:spMkLst>
            <pc:docMk/>
            <pc:sldMk cId="1069590196" sldId="278"/>
            <ac:spMk id="7" creationId="{953D6A69-47D3-FEC2-24DF-0CCB0D5F8A11}"/>
          </ac:spMkLst>
        </pc:spChg>
        <pc:spChg chg="mod">
          <ac:chgData name="miguel" userId="S::miguel_campusarnau.org#ext#@univreimsfr.onmicrosoft.com::ab5a12d6-76db-44b6-aa55-46fc0e013e13" providerId="AD" clId="Web-{D51B2A01-ECEC-68E1-3959-85D90E534AD8}" dt="2024-07-26T14:40:44.213" v="287" actId="1076"/>
          <ac:spMkLst>
            <pc:docMk/>
            <pc:sldMk cId="1069590196" sldId="278"/>
            <ac:spMk id="13" creationId="{4AFB8E46-F25C-24F4-A5AE-77D5D65E24CB}"/>
          </ac:spMkLst>
        </pc:spChg>
      </pc:sldChg>
      <pc:sldChg chg="modSp add replId modNotes">
        <pc:chgData name="miguel" userId="S::miguel_campusarnau.org#ext#@univreimsfr.onmicrosoft.com::ab5a12d6-76db-44b6-aa55-46fc0e013e13" providerId="AD" clId="Web-{D51B2A01-ECEC-68E1-3959-85D90E534AD8}" dt="2024-07-26T14:45:03.951" v="353"/>
        <pc:sldMkLst>
          <pc:docMk/>
          <pc:sldMk cId="2653368410" sldId="279"/>
        </pc:sldMkLst>
        <pc:spChg chg="mod">
          <ac:chgData name="miguel" userId="S::miguel_campusarnau.org#ext#@univreimsfr.onmicrosoft.com::ab5a12d6-76db-44b6-aa55-46fc0e013e13" providerId="AD" clId="Web-{D51B2A01-ECEC-68E1-3959-85D90E534AD8}" dt="2024-07-26T14:44:05.763" v="327" actId="20577"/>
          <ac:spMkLst>
            <pc:docMk/>
            <pc:sldMk cId="2653368410" sldId="279"/>
            <ac:spMk id="7" creationId="{953D6A69-47D3-FEC2-24DF-0CCB0D5F8A11}"/>
          </ac:spMkLst>
        </pc:spChg>
        <pc:spChg chg="mod">
          <ac:chgData name="miguel" userId="S::miguel_campusarnau.org#ext#@univreimsfr.onmicrosoft.com::ab5a12d6-76db-44b6-aa55-46fc0e013e13" providerId="AD" clId="Web-{D51B2A01-ECEC-68E1-3959-85D90E534AD8}" dt="2024-07-26T14:41:48.245" v="303" actId="20577"/>
          <ac:spMkLst>
            <pc:docMk/>
            <pc:sldMk cId="2653368410" sldId="279"/>
            <ac:spMk id="13" creationId="{4AFB8E46-F25C-24F4-A5AE-77D5D65E24CB}"/>
          </ac:spMkLst>
        </pc:spChg>
      </pc:sldChg>
      <pc:sldChg chg="modSp add replId modNotes">
        <pc:chgData name="miguel" userId="S::miguel_campusarnau.org#ext#@univreimsfr.onmicrosoft.com::ab5a12d6-76db-44b6-aa55-46fc0e013e13" providerId="AD" clId="Web-{D51B2A01-ECEC-68E1-3959-85D90E534AD8}" dt="2024-07-26T14:48:55.674" v="410"/>
        <pc:sldMkLst>
          <pc:docMk/>
          <pc:sldMk cId="609683126" sldId="280"/>
        </pc:sldMkLst>
        <pc:spChg chg="mod">
          <ac:chgData name="miguel" userId="S::miguel_campusarnau.org#ext#@univreimsfr.onmicrosoft.com::ab5a12d6-76db-44b6-aa55-46fc0e013e13" providerId="AD" clId="Web-{D51B2A01-ECEC-68E1-3959-85D90E534AD8}" dt="2024-07-26T14:46:56.625" v="374" actId="20577"/>
          <ac:spMkLst>
            <pc:docMk/>
            <pc:sldMk cId="609683126" sldId="280"/>
            <ac:spMk id="7" creationId="{953D6A69-47D3-FEC2-24DF-0CCB0D5F8A11}"/>
          </ac:spMkLst>
        </pc:spChg>
        <pc:spChg chg="mod">
          <ac:chgData name="miguel" userId="S::miguel_campusarnau.org#ext#@univreimsfr.onmicrosoft.com::ab5a12d6-76db-44b6-aa55-46fc0e013e13" providerId="AD" clId="Web-{D51B2A01-ECEC-68E1-3959-85D90E534AD8}" dt="2024-07-26T14:47:07.953" v="380" actId="20577"/>
          <ac:spMkLst>
            <pc:docMk/>
            <pc:sldMk cId="609683126" sldId="280"/>
            <ac:spMk id="13" creationId="{4AFB8E46-F25C-24F4-A5AE-77D5D65E24CB}"/>
          </ac:spMkLst>
        </pc:spChg>
      </pc:sldChg>
    </pc:docChg>
  </pc:docChgLst>
  <pc:docChgLst>
    <pc:chgData name="CHRISTELLE DECLERCQ" userId="6105ae43-a600-46e8-812e-1762419aa502" providerId="ADAL" clId="{6D5F13EE-F406-4BD9-A10F-F7249D448295}"/>
    <pc:docChg chg="delSld modSld">
      <pc:chgData name="CHRISTELLE DECLERCQ" userId="6105ae43-a600-46e8-812e-1762419aa502" providerId="ADAL" clId="{6D5F13EE-F406-4BD9-A10F-F7249D448295}" dt="2024-07-24T11:23:32.903" v="3" actId="47"/>
      <pc:docMkLst>
        <pc:docMk/>
      </pc:docMkLst>
      <pc:sldChg chg="del">
        <pc:chgData name="CHRISTELLE DECLERCQ" userId="6105ae43-a600-46e8-812e-1762419aa502" providerId="ADAL" clId="{6D5F13EE-F406-4BD9-A10F-F7249D448295}" dt="2024-07-24T11:23:32.903" v="3" actId="47"/>
        <pc:sldMkLst>
          <pc:docMk/>
          <pc:sldMk cId="0" sldId="257"/>
        </pc:sldMkLst>
      </pc:sldChg>
      <pc:sldChg chg="addSp modSp mod">
        <pc:chgData name="CHRISTELLE DECLERCQ" userId="6105ae43-a600-46e8-812e-1762419aa502" providerId="ADAL" clId="{6D5F13EE-F406-4BD9-A10F-F7249D448295}" dt="2024-07-24T11:23:30.810" v="2" actId="113"/>
        <pc:sldMkLst>
          <pc:docMk/>
          <pc:sldMk cId="3131736655" sldId="260"/>
        </pc:sldMkLst>
        <pc:spChg chg="add mod">
          <ac:chgData name="CHRISTELLE DECLERCQ" userId="6105ae43-a600-46e8-812e-1762419aa502" providerId="ADAL" clId="{6D5F13EE-F406-4BD9-A10F-F7249D448295}" dt="2024-07-24T11:23:30.810" v="2" actId="113"/>
          <ac:spMkLst>
            <pc:docMk/>
            <pc:sldMk cId="3131736655" sldId="260"/>
            <ac:spMk id="7" creationId="{A1B8B747-420E-4521-8838-8D484E2543D1}"/>
          </ac:spMkLst>
        </pc:spChg>
      </pc:sldChg>
    </pc:docChg>
  </pc:docChgLst>
  <pc:docChgLst>
    <pc:chgData name="miguel" userId="S::miguel_campusarnau.org#ext#@univreimsfr.onmicrosoft.com::ab5a12d6-76db-44b6-aa55-46fc0e013e13" providerId="AD" clId="Web-{2F83905A-6D99-7020-A928-F69456A352E0}"/>
    <pc:docChg chg="modSld">
      <pc:chgData name="miguel" userId="S::miguel_campusarnau.org#ext#@univreimsfr.onmicrosoft.com::ab5a12d6-76db-44b6-aa55-46fc0e013e13" providerId="AD" clId="Web-{2F83905A-6D99-7020-A928-F69456A352E0}" dt="2023-11-29T16:35:54.001" v="15" actId="20577"/>
      <pc:docMkLst>
        <pc:docMk/>
      </pc:docMkLst>
      <pc:sldChg chg="modSp">
        <pc:chgData name="miguel" userId="S::miguel_campusarnau.org#ext#@univreimsfr.onmicrosoft.com::ab5a12d6-76db-44b6-aa55-46fc0e013e13" providerId="AD" clId="Web-{2F83905A-6D99-7020-A928-F69456A352E0}" dt="2023-11-29T16:35:54.001" v="15" actId="20577"/>
        <pc:sldMkLst>
          <pc:docMk/>
          <pc:sldMk cId="0" sldId="257"/>
        </pc:sldMkLst>
        <pc:spChg chg="mod">
          <ac:chgData name="miguel" userId="S::miguel_campusarnau.org#ext#@univreimsfr.onmicrosoft.com::ab5a12d6-76db-44b6-aa55-46fc0e013e13" providerId="AD" clId="Web-{2F83905A-6D99-7020-A928-F69456A352E0}" dt="2023-11-29T16:35:54.001" v="15" actId="20577"/>
          <ac:spMkLst>
            <pc:docMk/>
            <pc:sldMk cId="0" sldId="257"/>
            <ac:spMk id="110" creationId="{00000000-0000-0000-0000-000000000000}"/>
          </ac:spMkLst>
        </pc:spChg>
      </pc:sldChg>
    </pc:docChg>
  </pc:docChgLst>
  <pc:docChgLst>
    <pc:chgData name="miguel" userId="S::miguel_campusarnau.org#ext#@univreimsfr.onmicrosoft.com::ab5a12d6-76db-44b6-aa55-46fc0e013e13" providerId="AD" clId="Web-{81AF7B74-F2B6-344E-1937-C9C07A7C6ED6}"/>
    <pc:docChg chg="addSld delSld modSld">
      <pc:chgData name="miguel" userId="S::miguel_campusarnau.org#ext#@univreimsfr.onmicrosoft.com::ab5a12d6-76db-44b6-aa55-46fc0e013e13" providerId="AD" clId="Web-{81AF7B74-F2B6-344E-1937-C9C07A7C6ED6}" dt="2024-07-18T11:31:16.450" v="140" actId="20577"/>
      <pc:docMkLst>
        <pc:docMk/>
      </pc:docMkLst>
      <pc:sldChg chg="modSp">
        <pc:chgData name="miguel" userId="S::miguel_campusarnau.org#ext#@univreimsfr.onmicrosoft.com::ab5a12d6-76db-44b6-aa55-46fc0e013e13" providerId="AD" clId="Web-{81AF7B74-F2B6-344E-1937-C9C07A7C6ED6}" dt="2024-07-18T11:01:30.412" v="15" actId="20577"/>
        <pc:sldMkLst>
          <pc:docMk/>
          <pc:sldMk cId="0" sldId="256"/>
        </pc:sldMkLst>
        <pc:spChg chg="mod">
          <ac:chgData name="miguel" userId="S::miguel_campusarnau.org#ext#@univreimsfr.onmicrosoft.com::ab5a12d6-76db-44b6-aa55-46fc0e013e13" providerId="AD" clId="Web-{81AF7B74-F2B6-344E-1937-C9C07A7C6ED6}" dt="2024-07-18T11:01:30.412" v="15" actId="20577"/>
          <ac:spMkLst>
            <pc:docMk/>
            <pc:sldMk cId="0" sldId="256"/>
            <ac:spMk id="99" creationId="{00000000-0000-0000-0000-000000000000}"/>
          </ac:spMkLst>
        </pc:spChg>
      </pc:sldChg>
      <pc:sldChg chg="del">
        <pc:chgData name="miguel" userId="S::miguel_campusarnau.org#ext#@univreimsfr.onmicrosoft.com::ab5a12d6-76db-44b6-aa55-46fc0e013e13" providerId="AD" clId="Web-{81AF7B74-F2B6-344E-1937-C9C07A7C6ED6}" dt="2024-07-18T11:02:44.319" v="16"/>
        <pc:sldMkLst>
          <pc:docMk/>
          <pc:sldMk cId="1608186336" sldId="261"/>
        </pc:sldMkLst>
      </pc:sldChg>
      <pc:sldChg chg="modSp">
        <pc:chgData name="miguel" userId="S::miguel_campusarnau.org#ext#@univreimsfr.onmicrosoft.com::ab5a12d6-76db-44b6-aa55-46fc0e013e13" providerId="AD" clId="Web-{81AF7B74-F2B6-344E-1937-C9C07A7C6ED6}" dt="2024-07-18T11:11:15.951" v="30" actId="20577"/>
        <pc:sldMkLst>
          <pc:docMk/>
          <pc:sldMk cId="1314171282" sldId="263"/>
        </pc:sldMkLst>
        <pc:spChg chg="mod">
          <ac:chgData name="miguel" userId="S::miguel_campusarnau.org#ext#@univreimsfr.onmicrosoft.com::ab5a12d6-76db-44b6-aa55-46fc0e013e13" providerId="AD" clId="Web-{81AF7B74-F2B6-344E-1937-C9C07A7C6ED6}" dt="2024-07-18T11:11:15.951" v="30" actId="20577"/>
          <ac:spMkLst>
            <pc:docMk/>
            <pc:sldMk cId="1314171282" sldId="263"/>
            <ac:spMk id="13" creationId="{4AFB8E46-F25C-24F4-A5AE-77D5D65E24CB}"/>
          </ac:spMkLst>
        </pc:spChg>
      </pc:sldChg>
      <pc:sldChg chg="addSp delSp modSp add replId">
        <pc:chgData name="miguel" userId="S::miguel_campusarnau.org#ext#@univreimsfr.onmicrosoft.com::ab5a12d6-76db-44b6-aa55-46fc0e013e13" providerId="AD" clId="Web-{81AF7B74-F2B6-344E-1937-C9C07A7C6ED6}" dt="2024-07-18T11:13:01.421" v="55" actId="1076"/>
        <pc:sldMkLst>
          <pc:docMk/>
          <pc:sldMk cId="760755506" sldId="264"/>
        </pc:sldMkLst>
        <pc:spChg chg="add">
          <ac:chgData name="miguel" userId="S::miguel_campusarnau.org#ext#@univreimsfr.onmicrosoft.com::ab5a12d6-76db-44b6-aa55-46fc0e013e13" providerId="AD" clId="Web-{81AF7B74-F2B6-344E-1937-C9C07A7C6ED6}" dt="2024-07-18T11:11:25.326" v="32"/>
          <ac:spMkLst>
            <pc:docMk/>
            <pc:sldMk cId="760755506" sldId="264"/>
            <ac:spMk id="3" creationId="{0A3369EE-DB00-2F20-5E19-D4FCE29CC106}"/>
          </ac:spMkLst>
        </pc:spChg>
        <pc:spChg chg="add mod">
          <ac:chgData name="miguel" userId="S::miguel_campusarnau.org#ext#@univreimsfr.onmicrosoft.com::ab5a12d6-76db-44b6-aa55-46fc0e013e13" providerId="AD" clId="Web-{81AF7B74-F2B6-344E-1937-C9C07A7C6ED6}" dt="2024-07-18T11:13:01.421" v="55" actId="1076"/>
          <ac:spMkLst>
            <pc:docMk/>
            <pc:sldMk cId="760755506" sldId="264"/>
            <ac:spMk id="5" creationId="{05208ED9-B98E-0A29-D474-59BE2F0A61BF}"/>
          </ac:spMkLst>
        </pc:spChg>
        <pc:spChg chg="del">
          <ac:chgData name="miguel" userId="S::miguel_campusarnau.org#ext#@univreimsfr.onmicrosoft.com::ab5a12d6-76db-44b6-aa55-46fc0e013e13" providerId="AD" clId="Web-{81AF7B74-F2B6-344E-1937-C9C07A7C6ED6}" dt="2024-07-18T11:11:24.045" v="31"/>
          <ac:spMkLst>
            <pc:docMk/>
            <pc:sldMk cId="760755506" sldId="264"/>
            <ac:spMk id="8" creationId="{33F8ADDD-6060-018C-F605-AD2446DAB488}"/>
          </ac:spMkLst>
        </pc:spChg>
        <pc:spChg chg="del">
          <ac:chgData name="miguel" userId="S::miguel_campusarnau.org#ext#@univreimsfr.onmicrosoft.com::ab5a12d6-76db-44b6-aa55-46fc0e013e13" providerId="AD" clId="Web-{81AF7B74-F2B6-344E-1937-C9C07A7C6ED6}" dt="2024-07-18T11:11:27.826" v="33"/>
          <ac:spMkLst>
            <pc:docMk/>
            <pc:sldMk cId="760755506" sldId="264"/>
            <ac:spMk id="10" creationId="{80CAD999-F6EA-65F6-0817-5F188F64C5F7}"/>
          </ac:spMkLst>
        </pc:spChg>
        <pc:spChg chg="add del mod">
          <ac:chgData name="miguel" userId="S::miguel_campusarnau.org#ext#@univreimsfr.onmicrosoft.com::ab5a12d6-76db-44b6-aa55-46fc0e013e13" providerId="AD" clId="Web-{81AF7B74-F2B6-344E-1937-C9C07A7C6ED6}" dt="2024-07-18T11:12:14.421" v="49" actId="20577"/>
          <ac:spMkLst>
            <pc:docMk/>
            <pc:sldMk cId="760755506" sldId="264"/>
            <ac:spMk id="13" creationId="{4AFB8E46-F25C-24F4-A5AE-77D5D65E24CB}"/>
          </ac:spMkLst>
        </pc:spChg>
      </pc:sldChg>
      <pc:sldChg chg="addSp modSp add replId">
        <pc:chgData name="miguel" userId="S::miguel_campusarnau.org#ext#@univreimsfr.onmicrosoft.com::ab5a12d6-76db-44b6-aa55-46fc0e013e13" providerId="AD" clId="Web-{81AF7B74-F2B6-344E-1937-C9C07A7C6ED6}" dt="2024-07-18T11:15:20.001" v="79" actId="14100"/>
        <pc:sldMkLst>
          <pc:docMk/>
          <pc:sldMk cId="2330428111" sldId="265"/>
        </pc:sldMkLst>
        <pc:spChg chg="add mod">
          <ac:chgData name="miguel" userId="S::miguel_campusarnau.org#ext#@univreimsfr.onmicrosoft.com::ab5a12d6-76db-44b6-aa55-46fc0e013e13" providerId="AD" clId="Web-{81AF7B74-F2B6-344E-1937-C9C07A7C6ED6}" dt="2024-07-18T11:15:20.001" v="79" actId="14100"/>
          <ac:spMkLst>
            <pc:docMk/>
            <pc:sldMk cId="2330428111" sldId="265"/>
            <ac:spMk id="2" creationId="{CF27D44E-8A29-EC56-0302-469FD4B05803}"/>
          </ac:spMkLst>
        </pc:spChg>
        <pc:spChg chg="mod">
          <ac:chgData name="miguel" userId="S::miguel_campusarnau.org#ext#@univreimsfr.onmicrosoft.com::ab5a12d6-76db-44b6-aa55-46fc0e013e13" providerId="AD" clId="Web-{81AF7B74-F2B6-344E-1937-C9C07A7C6ED6}" dt="2024-07-18T11:13:37.797" v="57" actId="20577"/>
          <ac:spMkLst>
            <pc:docMk/>
            <pc:sldMk cId="2330428111" sldId="265"/>
            <ac:spMk id="5" creationId="{05208ED9-B98E-0A29-D474-59BE2F0A61BF}"/>
          </ac:spMkLst>
        </pc:spChg>
        <pc:spChg chg="mod">
          <ac:chgData name="miguel" userId="S::miguel_campusarnau.org#ext#@univreimsfr.onmicrosoft.com::ab5a12d6-76db-44b6-aa55-46fc0e013e13" providerId="AD" clId="Web-{81AF7B74-F2B6-344E-1937-C9C07A7C6ED6}" dt="2024-07-18T11:14:27.438" v="67" actId="20577"/>
          <ac:spMkLst>
            <pc:docMk/>
            <pc:sldMk cId="2330428111" sldId="265"/>
            <ac:spMk id="13" creationId="{4AFB8E46-F25C-24F4-A5AE-77D5D65E24CB}"/>
          </ac:spMkLst>
        </pc:spChg>
      </pc:sldChg>
      <pc:sldChg chg="delSp modSp add replId">
        <pc:chgData name="miguel" userId="S::miguel_campusarnau.org#ext#@univreimsfr.onmicrosoft.com::ab5a12d6-76db-44b6-aa55-46fc0e013e13" providerId="AD" clId="Web-{81AF7B74-F2B6-344E-1937-C9C07A7C6ED6}" dt="2024-07-18T11:19:29.364" v="95" actId="1076"/>
        <pc:sldMkLst>
          <pc:docMk/>
          <pc:sldMk cId="821953307" sldId="266"/>
        </pc:sldMkLst>
        <pc:spChg chg="del">
          <ac:chgData name="miguel" userId="S::miguel_campusarnau.org#ext#@univreimsfr.onmicrosoft.com::ab5a12d6-76db-44b6-aa55-46fc0e013e13" providerId="AD" clId="Web-{81AF7B74-F2B6-344E-1937-C9C07A7C6ED6}" dt="2024-07-18T11:19:24.145" v="94"/>
          <ac:spMkLst>
            <pc:docMk/>
            <pc:sldMk cId="821953307" sldId="266"/>
            <ac:spMk id="2" creationId="{CF27D44E-8A29-EC56-0302-469FD4B05803}"/>
          </ac:spMkLst>
        </pc:spChg>
        <pc:spChg chg="mod">
          <ac:chgData name="miguel" userId="S::miguel_campusarnau.org#ext#@univreimsfr.onmicrosoft.com::ab5a12d6-76db-44b6-aa55-46fc0e013e13" providerId="AD" clId="Web-{81AF7B74-F2B6-344E-1937-C9C07A7C6ED6}" dt="2024-07-18T11:18:58.848" v="90" actId="20577"/>
          <ac:spMkLst>
            <pc:docMk/>
            <pc:sldMk cId="821953307" sldId="266"/>
            <ac:spMk id="5" creationId="{05208ED9-B98E-0A29-D474-59BE2F0A61BF}"/>
          </ac:spMkLst>
        </pc:spChg>
        <pc:spChg chg="mod">
          <ac:chgData name="miguel" userId="S::miguel_campusarnau.org#ext#@univreimsfr.onmicrosoft.com::ab5a12d6-76db-44b6-aa55-46fc0e013e13" providerId="AD" clId="Web-{81AF7B74-F2B6-344E-1937-C9C07A7C6ED6}" dt="2024-07-18T11:19:29.364" v="95" actId="1076"/>
          <ac:spMkLst>
            <pc:docMk/>
            <pc:sldMk cId="821953307" sldId="266"/>
            <ac:spMk id="13" creationId="{4AFB8E46-F25C-24F4-A5AE-77D5D65E24CB}"/>
          </ac:spMkLst>
        </pc:spChg>
      </pc:sldChg>
      <pc:sldChg chg="modSp add replId">
        <pc:chgData name="miguel" userId="S::miguel_campusarnau.org#ext#@univreimsfr.onmicrosoft.com::ab5a12d6-76db-44b6-aa55-46fc0e013e13" providerId="AD" clId="Web-{81AF7B74-F2B6-344E-1937-C9C07A7C6ED6}" dt="2024-07-18T11:26:20.978" v="101" actId="20577"/>
        <pc:sldMkLst>
          <pc:docMk/>
          <pc:sldMk cId="3922390496" sldId="267"/>
        </pc:sldMkLst>
        <pc:spChg chg="mod">
          <ac:chgData name="miguel" userId="S::miguel_campusarnau.org#ext#@univreimsfr.onmicrosoft.com::ab5a12d6-76db-44b6-aa55-46fc0e013e13" providerId="AD" clId="Web-{81AF7B74-F2B6-344E-1937-C9C07A7C6ED6}" dt="2024-07-18T11:26:18.759" v="98" actId="20577"/>
          <ac:spMkLst>
            <pc:docMk/>
            <pc:sldMk cId="3922390496" sldId="267"/>
            <ac:spMk id="5" creationId="{05208ED9-B98E-0A29-D474-59BE2F0A61BF}"/>
          </ac:spMkLst>
        </pc:spChg>
        <pc:spChg chg="mod">
          <ac:chgData name="miguel" userId="S::miguel_campusarnau.org#ext#@univreimsfr.onmicrosoft.com::ab5a12d6-76db-44b6-aa55-46fc0e013e13" providerId="AD" clId="Web-{81AF7B74-F2B6-344E-1937-C9C07A7C6ED6}" dt="2024-07-18T11:26:20.978" v="101" actId="20577"/>
          <ac:spMkLst>
            <pc:docMk/>
            <pc:sldMk cId="3922390496" sldId="267"/>
            <ac:spMk id="13" creationId="{4AFB8E46-F25C-24F4-A5AE-77D5D65E24CB}"/>
          </ac:spMkLst>
        </pc:spChg>
      </pc:sldChg>
      <pc:sldChg chg="modSp add replId">
        <pc:chgData name="miguel" userId="S::miguel_campusarnau.org#ext#@univreimsfr.onmicrosoft.com::ab5a12d6-76db-44b6-aa55-46fc0e013e13" providerId="AD" clId="Web-{81AF7B74-F2B6-344E-1937-C9C07A7C6ED6}" dt="2024-07-18T11:27:14.041" v="107" actId="20577"/>
        <pc:sldMkLst>
          <pc:docMk/>
          <pc:sldMk cId="2693861658" sldId="268"/>
        </pc:sldMkLst>
        <pc:spChg chg="mod">
          <ac:chgData name="miguel" userId="S::miguel_campusarnau.org#ext#@univreimsfr.onmicrosoft.com::ab5a12d6-76db-44b6-aa55-46fc0e013e13" providerId="AD" clId="Web-{81AF7B74-F2B6-344E-1937-C9C07A7C6ED6}" dt="2024-07-18T11:27:09.979" v="104" actId="20577"/>
          <ac:spMkLst>
            <pc:docMk/>
            <pc:sldMk cId="2693861658" sldId="268"/>
            <ac:spMk id="5" creationId="{05208ED9-B98E-0A29-D474-59BE2F0A61BF}"/>
          </ac:spMkLst>
        </pc:spChg>
        <pc:spChg chg="mod">
          <ac:chgData name="miguel" userId="S::miguel_campusarnau.org#ext#@univreimsfr.onmicrosoft.com::ab5a12d6-76db-44b6-aa55-46fc0e013e13" providerId="AD" clId="Web-{81AF7B74-F2B6-344E-1937-C9C07A7C6ED6}" dt="2024-07-18T11:27:14.041" v="107" actId="20577"/>
          <ac:spMkLst>
            <pc:docMk/>
            <pc:sldMk cId="2693861658" sldId="268"/>
            <ac:spMk id="13" creationId="{4AFB8E46-F25C-24F4-A5AE-77D5D65E24CB}"/>
          </ac:spMkLst>
        </pc:spChg>
      </pc:sldChg>
      <pc:sldChg chg="modSp add replId">
        <pc:chgData name="miguel" userId="S::miguel_campusarnau.org#ext#@univreimsfr.onmicrosoft.com::ab5a12d6-76db-44b6-aa55-46fc0e013e13" providerId="AD" clId="Web-{81AF7B74-F2B6-344E-1937-C9C07A7C6ED6}" dt="2024-07-18T11:27:49.057" v="112" actId="20577"/>
        <pc:sldMkLst>
          <pc:docMk/>
          <pc:sldMk cId="3172557283" sldId="269"/>
        </pc:sldMkLst>
        <pc:spChg chg="mod">
          <ac:chgData name="miguel" userId="S::miguel_campusarnau.org#ext#@univreimsfr.onmicrosoft.com::ab5a12d6-76db-44b6-aa55-46fc0e013e13" providerId="AD" clId="Web-{81AF7B74-F2B6-344E-1937-C9C07A7C6ED6}" dt="2024-07-18T11:27:45.323" v="110" actId="20577"/>
          <ac:spMkLst>
            <pc:docMk/>
            <pc:sldMk cId="3172557283" sldId="269"/>
            <ac:spMk id="5" creationId="{05208ED9-B98E-0A29-D474-59BE2F0A61BF}"/>
          </ac:spMkLst>
        </pc:spChg>
        <pc:spChg chg="mod">
          <ac:chgData name="miguel" userId="S::miguel_campusarnau.org#ext#@univreimsfr.onmicrosoft.com::ab5a12d6-76db-44b6-aa55-46fc0e013e13" providerId="AD" clId="Web-{81AF7B74-F2B6-344E-1937-C9C07A7C6ED6}" dt="2024-07-18T11:27:49.057" v="112" actId="20577"/>
          <ac:spMkLst>
            <pc:docMk/>
            <pc:sldMk cId="3172557283" sldId="269"/>
            <ac:spMk id="13" creationId="{4AFB8E46-F25C-24F4-A5AE-77D5D65E24CB}"/>
          </ac:spMkLst>
        </pc:spChg>
      </pc:sldChg>
      <pc:sldChg chg="modSp add replId">
        <pc:chgData name="miguel" userId="S::miguel_campusarnau.org#ext#@univreimsfr.onmicrosoft.com::ab5a12d6-76db-44b6-aa55-46fc0e013e13" providerId="AD" clId="Web-{81AF7B74-F2B6-344E-1937-C9C07A7C6ED6}" dt="2024-07-18T11:28:46.167" v="120" actId="20577"/>
        <pc:sldMkLst>
          <pc:docMk/>
          <pc:sldMk cId="3735145603" sldId="270"/>
        </pc:sldMkLst>
        <pc:spChg chg="mod">
          <ac:chgData name="miguel" userId="S::miguel_campusarnau.org#ext#@univreimsfr.onmicrosoft.com::ab5a12d6-76db-44b6-aa55-46fc0e013e13" providerId="AD" clId="Web-{81AF7B74-F2B6-344E-1937-C9C07A7C6ED6}" dt="2024-07-18T11:28:27.059" v="114" actId="20577"/>
          <ac:spMkLst>
            <pc:docMk/>
            <pc:sldMk cId="3735145603" sldId="270"/>
            <ac:spMk id="5" creationId="{05208ED9-B98E-0A29-D474-59BE2F0A61BF}"/>
          </ac:spMkLst>
        </pc:spChg>
        <pc:spChg chg="mod">
          <ac:chgData name="miguel" userId="S::miguel_campusarnau.org#ext#@univreimsfr.onmicrosoft.com::ab5a12d6-76db-44b6-aa55-46fc0e013e13" providerId="AD" clId="Web-{81AF7B74-F2B6-344E-1937-C9C07A7C6ED6}" dt="2024-07-18T11:28:46.167" v="120" actId="20577"/>
          <ac:spMkLst>
            <pc:docMk/>
            <pc:sldMk cId="3735145603" sldId="270"/>
            <ac:spMk id="13" creationId="{4AFB8E46-F25C-24F4-A5AE-77D5D65E24CB}"/>
          </ac:spMkLst>
        </pc:spChg>
      </pc:sldChg>
      <pc:sldChg chg="modSp add replId">
        <pc:chgData name="miguel" userId="S::miguel_campusarnau.org#ext#@univreimsfr.onmicrosoft.com::ab5a12d6-76db-44b6-aa55-46fc0e013e13" providerId="AD" clId="Web-{81AF7B74-F2B6-344E-1937-C9C07A7C6ED6}" dt="2024-07-18T11:30:27.340" v="131" actId="20577"/>
        <pc:sldMkLst>
          <pc:docMk/>
          <pc:sldMk cId="3206679636" sldId="271"/>
        </pc:sldMkLst>
        <pc:spChg chg="mod">
          <ac:chgData name="miguel" userId="S::miguel_campusarnau.org#ext#@univreimsfr.onmicrosoft.com::ab5a12d6-76db-44b6-aa55-46fc0e013e13" providerId="AD" clId="Web-{81AF7B74-F2B6-344E-1937-C9C07A7C6ED6}" dt="2024-07-18T11:30:05.075" v="122" actId="20577"/>
          <ac:spMkLst>
            <pc:docMk/>
            <pc:sldMk cId="3206679636" sldId="271"/>
            <ac:spMk id="5" creationId="{05208ED9-B98E-0A29-D474-59BE2F0A61BF}"/>
          </ac:spMkLst>
        </pc:spChg>
        <pc:spChg chg="mod">
          <ac:chgData name="miguel" userId="S::miguel_campusarnau.org#ext#@univreimsfr.onmicrosoft.com::ab5a12d6-76db-44b6-aa55-46fc0e013e13" providerId="AD" clId="Web-{81AF7B74-F2B6-344E-1937-C9C07A7C6ED6}" dt="2024-07-18T11:30:27.340" v="131" actId="20577"/>
          <ac:spMkLst>
            <pc:docMk/>
            <pc:sldMk cId="3206679636" sldId="271"/>
            <ac:spMk id="13" creationId="{4AFB8E46-F25C-24F4-A5AE-77D5D65E24CB}"/>
          </ac:spMkLst>
        </pc:spChg>
      </pc:sldChg>
      <pc:sldChg chg="modSp add replId">
        <pc:chgData name="miguel" userId="S::miguel_campusarnau.org#ext#@univreimsfr.onmicrosoft.com::ab5a12d6-76db-44b6-aa55-46fc0e013e13" providerId="AD" clId="Web-{81AF7B74-F2B6-344E-1937-C9C07A7C6ED6}" dt="2024-07-18T11:31:16.450" v="140" actId="20577"/>
        <pc:sldMkLst>
          <pc:docMk/>
          <pc:sldMk cId="1426932922" sldId="272"/>
        </pc:sldMkLst>
        <pc:spChg chg="mod">
          <ac:chgData name="miguel" userId="S::miguel_campusarnau.org#ext#@univreimsfr.onmicrosoft.com::ab5a12d6-76db-44b6-aa55-46fc0e013e13" providerId="AD" clId="Web-{81AF7B74-F2B6-344E-1937-C9C07A7C6ED6}" dt="2024-07-18T11:30:59.622" v="136" actId="20577"/>
          <ac:spMkLst>
            <pc:docMk/>
            <pc:sldMk cId="1426932922" sldId="272"/>
            <ac:spMk id="5" creationId="{05208ED9-B98E-0A29-D474-59BE2F0A61BF}"/>
          </ac:spMkLst>
        </pc:spChg>
        <pc:spChg chg="mod">
          <ac:chgData name="miguel" userId="S::miguel_campusarnau.org#ext#@univreimsfr.onmicrosoft.com::ab5a12d6-76db-44b6-aa55-46fc0e013e13" providerId="AD" clId="Web-{81AF7B74-F2B6-344E-1937-C9C07A7C6ED6}" dt="2024-07-18T11:31:16.450" v="140" actId="20577"/>
          <ac:spMkLst>
            <pc:docMk/>
            <pc:sldMk cId="1426932922" sldId="272"/>
            <ac:spMk id="13" creationId="{4AFB8E46-F25C-24F4-A5AE-77D5D65E24CB}"/>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fi-FI" dirty="0"/>
              <a:t>DIAN SISÄLTÖ:
Moduuli 6. Monimutkaiset viestintävälineet
Luku 4. Digitaaliset työkalut ja alustat
Sosiaalisen median </a:t>
            </a:r>
            <a:r>
              <a:rPr lang="fi-FI" dirty="0" err="1"/>
              <a:t>platfoformit</a:t>
            </a:r>
            <a:r>
              <a:rPr lang="fi-FI" dirty="0"/>
              <a:t>
Valtavirran alustat: Facebook, Instagram, YouTube
IDD: </a:t>
            </a:r>
            <a:r>
              <a:rPr lang="fi-FI" dirty="0" err="1"/>
              <a:t>lle</a:t>
            </a:r>
            <a:r>
              <a:rPr lang="fi-FI" dirty="0"/>
              <a:t> mukautetut alustat: </a:t>
            </a:r>
            <a:r>
              <a:rPr lang="fi-FI" dirty="0" err="1"/>
              <a:t>Special</a:t>
            </a:r>
            <a:r>
              <a:rPr lang="fi-FI" dirty="0"/>
              <a:t> Bridge, </a:t>
            </a:r>
            <a:r>
              <a:rPr lang="fi-FI" dirty="0" err="1"/>
              <a:t>Dinder</a:t>
            </a:r>
            <a:r>
              <a:rPr lang="fi-FI" dirty="0"/>
              <a:t> </a:t>
            </a:r>
            <a:r>
              <a:rPr lang="fi-FI" dirty="0" err="1"/>
              <a:t>Amik</a:t>
            </a:r>
            <a:r>
              <a:rPr lang="fi-FI" dirty="0"/>
              <a:t>@
_________________________________________________________________________________________________________
MUISTIINPANOT
Älyllisillä ja kehitysvammaisilla (IDD) voi olla erilaisia mieltymyksiä sosiaalisen median alustojen suhteen, ja niiden käyttö voi riippua tekijöistä, kuten saavutettavuudesta, yksinkertaisuudesta ja visuaalisesta sitoutumisesta. Tiettyjä alustoja pidetään kuitenkin yleensä käyttäjäystävällisempinä IDD-henkilöille ja toiset ovat heille ominaisia. 
Yleensä suosituimmat alustat IDD-ihmisille: 
Facebook: - Laajalti käytetty ja tarjoaa tutun käyttöliittymän yhteydenpitoon ystävien ja perheen kanssa. </a:t>
            </a:r>
            <a:br>
              <a:rPr lang="fi-FI" dirty="0"/>
            </a:br>
            <a:br>
              <a:rPr lang="fi-FI" dirty="0"/>
            </a:br>
            <a:r>
              <a:rPr lang="fi-FI" dirty="0"/>
              <a:t>   - Tarjoaa erilaisia sisältömuotoja, kuten tekstiä, valokuvia ja videoita. </a:t>
            </a:r>
            <a:br>
              <a:rPr lang="fi-FI" dirty="0"/>
            </a:br>
            <a:r>
              <a:rPr lang="fi-FI" dirty="0"/>
              <a:t> 
Instagram: - Visuaalinen luonne voi vedota henkilöihin, jotka pitävät enemmän kuvista kuin tekstistä. </a:t>
            </a:r>
            <a:br>
              <a:rPr lang="fi-FI" dirty="0"/>
            </a:br>
            <a:br>
              <a:rPr lang="fi-FI" dirty="0"/>
            </a:br>
            <a:r>
              <a:rPr lang="fi-FI" dirty="0"/>
              <a:t>   - Tarinat-ominaisuus tarjoaa yksinkertaisen ja mukaansatempaavan tavan jakaa hetkiä. </a:t>
            </a:r>
            <a:br>
              <a:rPr lang="fi-FI" dirty="0"/>
            </a:br>
            <a:br>
              <a:rPr lang="fi-FI" dirty="0"/>
            </a:br>
            <a:r>
              <a:rPr lang="fi-FI" dirty="0"/>
              <a:t> 
YouTube: - Videosisältö voi olla helpommin lähestyttävää ja kiinnostavampaa henkilöille, joilla on IDD. </a:t>
            </a:r>
            <a:br>
              <a:rPr lang="fi-FI" dirty="0"/>
            </a:br>
            <a:br>
              <a:rPr lang="fi-FI" dirty="0"/>
            </a:br>
            <a:r>
              <a:rPr lang="fi-FI" dirty="0"/>
              <a:t>   - Tarjoaa monipuolisen sisällön, mukaan lukien opetusvideot. </a:t>
            </a:r>
            <a:br>
              <a:rPr lang="fi-FI" dirty="0"/>
            </a:br>
            <a:br>
              <a:rPr lang="fi-FI" dirty="0"/>
            </a:br>
            <a:br>
              <a:rPr lang="fi-FI" dirty="0"/>
            </a:br>
            <a:r>
              <a:rPr lang="fi-FI" dirty="0"/>
              <a:t>IDD-potilaille mukautetut alustat: </a:t>
            </a:r>
            <a:br>
              <a:rPr lang="fi-FI" dirty="0"/>
            </a:br>
            <a:r>
              <a:rPr lang="fi-FI" dirty="0"/>
              <a:t> 
</a:t>
            </a:r>
            <a:r>
              <a:rPr lang="fi-FI" dirty="0" err="1"/>
              <a:t>Special</a:t>
            </a:r>
            <a:r>
              <a:rPr lang="fi-FI" dirty="0"/>
              <a:t> Bridge: </a:t>
            </a:r>
            <a:r>
              <a:rPr lang="fi-FI" dirty="0" err="1"/>
              <a:t>Special</a:t>
            </a:r>
            <a:r>
              <a:rPr lang="fi-FI" dirty="0"/>
              <a:t> Bridge on perheomisteinen ja toimiva sosiaalinen yhteisö vammaisille. Se on suunniteltu erottamaan itsensä valtavirran treffisivustoista ja sosiaalisista verkostoista, jotka eivät pysty vastaamaan tämän yhteisön tarpeisiin. Helppokäyttöisen käyttöliittymän ja käyttäjäryhmän, joka koostuu ihmisistä, joilla on samanlaiset tarpeet ja kyvyt, ansiosta </a:t>
            </a:r>
            <a:r>
              <a:rPr lang="fi-FI" dirty="0" err="1"/>
              <a:t>Special</a:t>
            </a:r>
            <a:r>
              <a:rPr lang="fi-FI" dirty="0"/>
              <a:t> Bridge auttaa edistämään pitkäaikaisia suhteita. </a:t>
            </a:r>
            <a:br>
              <a:rPr lang="fi-FI" dirty="0"/>
            </a:br>
            <a:r>
              <a:rPr lang="fi-FI" dirty="0"/>
              <a:t> 
</a:t>
            </a:r>
            <a:r>
              <a:rPr lang="fi-FI" dirty="0" err="1"/>
              <a:t>Dinder</a:t>
            </a:r>
            <a:r>
              <a:rPr lang="fi-FI" dirty="0"/>
              <a:t>: </a:t>
            </a:r>
            <a:r>
              <a:rPr lang="fi-FI" dirty="0" err="1"/>
              <a:t>Dinder</a:t>
            </a:r>
            <a:r>
              <a:rPr lang="fi-FI" dirty="0"/>
              <a:t> Club on sovellus, jonka tavoitteena on yhdistää kehitysvammaisia ihmisiä. </a:t>
            </a:r>
            <a:br>
              <a:rPr lang="fi-FI" dirty="0"/>
            </a:br>
            <a:br>
              <a:rPr lang="fi-FI" dirty="0"/>
            </a:br>
            <a:r>
              <a:rPr lang="fi-FI" dirty="0"/>
              <a:t>Tämä sovellus haluaa helpottaa ystävyyssuhteita tai affektiivisia suhteita kehitysvammaisten ihmisten välillä.</a:t>
            </a:r>
            <a:br>
              <a:rPr lang="en-GB" dirty="0"/>
            </a:br>
            <a:r>
              <a:rPr lang="en-GB" dirty="0"/>
              <a:t> </a:t>
            </a:r>
            <a:endParaRPr lang="es-ES" dirty="0"/>
          </a:p>
          <a:p>
            <a:pPr marL="171450" indent="-171450"/>
            <a:r>
              <a:rPr lang="fi-FI" b="0" dirty="0" err="1"/>
              <a:t>Amik</a:t>
            </a:r>
            <a:r>
              <a:rPr lang="fi-FI" b="0" dirty="0"/>
              <a:t>@ projekti </a:t>
            </a:r>
            <a:r>
              <a:rPr lang="fi-FI" b="0" dirty="0" err="1"/>
              <a:t>Amik</a:t>
            </a:r>
            <a:r>
              <a:rPr lang="fi-FI" b="0" dirty="0"/>
              <a:t>@ on innovatiivinen hanke, joka yhdistää kehitysvammaiset ja muut ihmiset arvostetuissa ja turvallisissa ympäristöissä digitaalisen alustan kautta, joka noudattaa vahvasti digitaalisen osallisuuden periaatteita. Tieto-, viestintä- ja teknologiaratkaisun tavoitteena on edistää ID-henkilöiden ihmissuhteita ja sosiaalista osallistumista, joissa kasvokkain tapahtuvan sosiaalisen vuorovaikutuksen tarjoamat elämän- ja oppimiskokemukset tuovat osallistujille hyötyä. Kirjallisuuskatsaus tehtiin ID-henkilöiden tarpeista, yhteisistä asenteista ID-henkilöitä kohtaan, ID-henkilöiden digitaalisen median käyttötavoista sekä ohjeista, joita on noudatettava kehitettäessä ratkaisuja näiden ryhmien saavutettavuuden parantamiseksi digitaalisessa maailmassa. Löydetyn näytön perusteella määriteltiin ratkaisun tekniset ja toiminnalliset vaatimukset. Käynnissä oleva ja tuleva työ sisältää sovelluksen koodaamisen, pilotoinnin ja massiivisen pääsyn kohderyhmille. </a:t>
            </a:r>
            <a:br>
              <a:rPr lang="fi-FI" b="0" dirty="0"/>
            </a:br>
            <a:br>
              <a:rPr lang="fi-FI" b="0" dirty="0"/>
            </a:br>
            <a:r>
              <a:rPr lang="fi-FI" b="0" dirty="0"/>
              <a:t>https://doi.org/10.1016/j.procs.2021.01.223 Kun työskentelet IDD-potilaiden kanssa, on tärkeää ottaa huomioon heidän ainutlaatuiset tarpeensa ja mieltymyksensä. Jotkut saattavat pitää valtavirran alustoja esteettöminä, kun taas toiset voivat hyötyä alustoista, jotka on erityisesti suunniteltu vastaamaan heidän kognitiivisia kykyjään. Lisäksi visuaalisten tukien, yksinkertaisten käyttöliittymien ja interaktiivisten elementtien sisällyttäminen voi parantaa IDD-henkilöiden yleistä käyttökokemusta eri alustoilla.</a:t>
            </a:r>
            <a:endParaRPr lang="es-ES" b="0" dirty="0"/>
          </a:p>
          <a:p>
            <a:pPr>
              <a:buNone/>
            </a:pPr>
            <a:endParaRPr lang="en-GB"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21758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fi-FI" dirty="0"/>
              <a:t>DIAN SISÄLTÖ:
Moduuli 6. Monimutkaiset viestintävälineet
Luku 4. Digitaaliset työkalut ja alustat
Työkalut ja resurssit
Googlen </a:t>
            </a:r>
            <a:r>
              <a:rPr lang="fi-FI" dirty="0" err="1"/>
              <a:t>Be</a:t>
            </a:r>
            <a:r>
              <a:rPr lang="fi-FI" dirty="0"/>
              <a:t> Internet </a:t>
            </a:r>
            <a:r>
              <a:rPr lang="fi-FI" dirty="0" err="1"/>
              <a:t>Awesome</a:t>
            </a:r>
            <a:r>
              <a:rPr lang="fi-FI" dirty="0"/>
              <a:t>
Faktantarkistuksen hallinta
AAC-sovellukset: </a:t>
            </a:r>
            <a:r>
              <a:rPr lang="fi-FI" dirty="0" err="1"/>
              <a:t>TouchChat</a:t>
            </a:r>
            <a:r>
              <a:rPr lang="fi-FI" dirty="0"/>
              <a:t>, </a:t>
            </a:r>
            <a:r>
              <a:rPr lang="fi-FI" dirty="0" err="1"/>
              <a:t>SpeakAll</a:t>
            </a:r>
            <a:r>
              <a:rPr lang="fi-FI" dirty="0"/>
              <a:t>
Väärinkäytön ilmoitustyökalut
_________________________________________________________________________________________________________
MUISTIINPANOT
Googlen </a:t>
            </a:r>
            <a:r>
              <a:rPr lang="fi-FI" dirty="0" err="1"/>
              <a:t>Be</a:t>
            </a:r>
            <a:r>
              <a:rPr lang="fi-FI" dirty="0"/>
              <a:t> Internet </a:t>
            </a:r>
            <a:r>
              <a:rPr lang="fi-FI" dirty="0" err="1"/>
              <a:t>Awesome</a:t>
            </a:r>
            <a:r>
              <a:rPr lang="fi-FI" dirty="0"/>
              <a:t>: Resurssi, joka opettaa lapsille digitaalisen kansalaisuuden ja turvallisuuden perusteet. https://beinternetawesome.withgoogle.com/en_us/ </a:t>
            </a:r>
            <a:br>
              <a:rPr lang="fi-FI" dirty="0"/>
            </a:br>
            <a:r>
              <a:rPr lang="fi-FI" dirty="0"/>
              <a:t> 
</a:t>
            </a:r>
            <a:r>
              <a:rPr lang="fi-FI" dirty="0" err="1"/>
              <a:t>Fact</a:t>
            </a:r>
            <a:r>
              <a:rPr lang="fi-FI" dirty="0"/>
              <a:t> </a:t>
            </a:r>
            <a:r>
              <a:rPr lang="fi-FI" dirty="0" err="1"/>
              <a:t>Check</a:t>
            </a:r>
            <a:r>
              <a:rPr lang="fi-FI" dirty="0"/>
              <a:t> Explorer: </a:t>
            </a:r>
            <a:r>
              <a:rPr lang="fi-FI" dirty="0" err="1"/>
              <a:t>Fact</a:t>
            </a:r>
            <a:r>
              <a:rPr lang="fi-FI" dirty="0"/>
              <a:t> </a:t>
            </a:r>
            <a:r>
              <a:rPr lang="fi-FI" dirty="0" err="1"/>
              <a:t>Check</a:t>
            </a:r>
            <a:r>
              <a:rPr lang="fi-FI" dirty="0"/>
              <a:t> Explorer on Google-työkalu, joka toimii </a:t>
            </a:r>
            <a:r>
              <a:rPr lang="fi-FI" dirty="0" err="1"/>
              <a:t>Fact</a:t>
            </a:r>
            <a:r>
              <a:rPr lang="fi-FI" dirty="0"/>
              <a:t> </a:t>
            </a:r>
            <a:r>
              <a:rPr lang="fi-FI" dirty="0" err="1"/>
              <a:t>Check</a:t>
            </a:r>
            <a:r>
              <a:rPr lang="fi-FI" dirty="0"/>
              <a:t> </a:t>
            </a:r>
            <a:r>
              <a:rPr lang="fi-FI" dirty="0" err="1"/>
              <a:t>Markup</a:t>
            </a:r>
            <a:r>
              <a:rPr lang="fi-FI" dirty="0"/>
              <a:t> </a:t>
            </a:r>
            <a:r>
              <a:rPr lang="fi-FI" dirty="0" err="1"/>
              <a:t>Tool</a:t>
            </a:r>
            <a:r>
              <a:rPr lang="fi-FI" dirty="0"/>
              <a:t> -työkalulla (joka auttaa Googlea havaitsemaan ja näyttämään faktantarkistuksen), josta löydät tosiasioiden tarkistuksia, joita riippumattomat organisaatiot ovat tutkineet ympäri maailmaa https://toolbox.google.com/factcheck/explorer </a:t>
            </a:r>
            <a:br>
              <a:rPr lang="fi-FI" dirty="0"/>
            </a:br>
            <a:r>
              <a:rPr lang="fi-FI" dirty="0"/>
              <a:t> 
AAC: </a:t>
            </a:r>
            <a:r>
              <a:rPr lang="fi-FI" dirty="0" err="1"/>
              <a:t>TouchChat</a:t>
            </a:r>
            <a:r>
              <a:rPr lang="fi-FI" dirty="0"/>
              <a:t>, </a:t>
            </a:r>
            <a:r>
              <a:rPr lang="fi-FI" dirty="0" err="1"/>
              <a:t>SpeakAll</a:t>
            </a:r>
            <a:r>
              <a:rPr lang="fi-FI" dirty="0"/>
              <a:t> </a:t>
            </a:r>
            <a:br>
              <a:rPr lang="fi-FI" dirty="0"/>
            </a:br>
            <a:r>
              <a:rPr lang="fi-FI" dirty="0"/>
              <a:t>
Väärinkäytön ilmoitustyökalut: IDD-henkilöt voivat olla alttiimpia verkkohäirinnälle ja verkkokiusaamiselle, koska heillä on rajallinen ymmärrys digitaalisesta maailmasta. Heidän voi olla vaikea tunnistaa tällaisia tapauksia ja raportoida niistä.  On tärkeää etsiä maastasi vihjelinjoja tai organisaatioita, jotka ovat erikoistuneet auttamaan vammaisia, joita häiritään verkossa. Esimerkiksi Espanjassa tämä verkkosivusto on omistettu tälle numerolle http://nomasabuso.com</a:t>
            </a:r>
            <a:endParaRPr lang="en-GB" dirty="0"/>
          </a:p>
          <a:p>
            <a:pPr>
              <a:buNone/>
            </a:pPr>
            <a:endParaRPr lang="en-GB"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084849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fi-FI" dirty="0"/>
              <a:t>DIAN SISÄLTÖ:
Moduuli 6. Monimutkaiset viestintävälineet
Luku 4. Digitaaliset työkalut ja alustat
Tapaustutkimus 1: Skenaarion kuvaus
Olet ammattilainen, joka työskentelee palvelun käyttäjän kanssa, jolla on kohtalainen IDD. Eräänä päivänä puhutte heille sairaudesta, jonka tapaukset lisääntyvät tällä hetkellä. Palvelun käyttäjä kommentoi: "Hallitus levittää tätä sairautta tarkoituksella, jotta he voivat hallita meitä." Kun kysyt, mistä he saivat nämä tiedot, he näyttävät sinulle verkkosivuston, joka sisältää paljon vaarallisia valeuutisia. 
_________________________________________________________________________________________________________
MUISTIINPANOT</a:t>
            </a:r>
            <a:endParaRPr lang="en-GB"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240576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n-GB" dirty="0"/>
              <a:t>SLIDE CONTENT:</a:t>
            </a:r>
            <a:endParaRPr lang="en-US" dirty="0"/>
          </a:p>
          <a:p>
            <a:pPr marL="0" indent="0">
              <a:buNone/>
            </a:pPr>
            <a:endParaRPr lang="en-GB" dirty="0"/>
          </a:p>
          <a:p>
            <a:pPr marL="0" indent="0">
              <a:lnSpc>
                <a:spcPct val="110000"/>
              </a:lnSpc>
              <a:buNone/>
            </a:pPr>
            <a:r>
              <a:rPr lang="en-US" b="1" dirty="0"/>
              <a:t>Module 6. Complex communication means</a:t>
            </a:r>
            <a:endParaRPr lang="es-ES" dirty="0"/>
          </a:p>
          <a:p>
            <a:pPr marL="0" indent="0">
              <a:buNone/>
            </a:pPr>
            <a:r>
              <a:rPr lang="en-US" b="1" dirty="0"/>
              <a:t>Chapter 4. Digital tools and platforms</a:t>
            </a:r>
            <a:endParaRPr lang="en-GB" dirty="0"/>
          </a:p>
          <a:p>
            <a:pPr marL="0" indent="0">
              <a:buNone/>
            </a:pPr>
            <a:endParaRPr lang="en-US" b="1" dirty="0"/>
          </a:p>
          <a:p>
            <a:pPr marL="0" indent="0">
              <a:buNone/>
            </a:pPr>
            <a:r>
              <a:rPr lang="en-US" b="1" dirty="0"/>
              <a:t>Case Study 1: </a:t>
            </a:r>
            <a:r>
              <a:rPr lang="en-US" dirty="0"/>
              <a:t>What are the issues we see in this case?</a:t>
            </a:r>
          </a:p>
          <a:p>
            <a:pPr marL="0" indent="0">
              <a:buNone/>
            </a:pPr>
            <a:endParaRPr lang="en-US" dirty="0"/>
          </a:p>
          <a:p>
            <a:pPr marL="0" indent="0">
              <a:buNone/>
            </a:pPr>
            <a:r>
              <a:rPr lang="en-US" dirty="0"/>
              <a:t>_________________________________________________________________________________________________________</a:t>
            </a:r>
          </a:p>
          <a:p>
            <a:pPr marL="0" indent="0">
              <a:buNone/>
            </a:pPr>
            <a:endParaRPr lang="en-US" dirty="0"/>
          </a:p>
          <a:p>
            <a:pPr marL="0" indent="0">
              <a:buNone/>
            </a:pPr>
            <a:r>
              <a:rPr lang="en-US" dirty="0"/>
              <a:t>NOTES</a:t>
            </a:r>
          </a:p>
          <a:p>
            <a:pPr marL="0" indent="0">
              <a:buNone/>
            </a:pPr>
            <a:endParaRPr lang="en-GB" b="1" dirty="0"/>
          </a:p>
          <a:p>
            <a:r>
              <a:rPr lang="en-US" dirty="0"/>
              <a:t>Please choose all that apply:</a:t>
            </a:r>
            <a:endParaRPr lang="es-ES" dirty="0"/>
          </a:p>
          <a:p>
            <a:endParaRPr lang="en-US" dirty="0"/>
          </a:p>
          <a:p>
            <a:pPr marL="342900" indent="-342900">
              <a:buFont typeface="Arial,Sans-Serif"/>
              <a:buChar char="•"/>
            </a:pPr>
            <a:r>
              <a:rPr lang="en-US" dirty="0"/>
              <a:t>The service user is consuming dangerous information online. (YES)</a:t>
            </a:r>
          </a:p>
          <a:p>
            <a:pPr marL="342900" indent="-342900">
              <a:buFont typeface="Arial,Sans-Serif"/>
              <a:buChar char="•"/>
            </a:pPr>
            <a:r>
              <a:rPr lang="en-US" dirty="0"/>
              <a:t>The service user does not </a:t>
            </a:r>
            <a:r>
              <a:rPr lang="en-US" dirty="0" err="1"/>
              <a:t>realise</a:t>
            </a:r>
            <a:r>
              <a:rPr lang="en-US" dirty="0"/>
              <a:t> that the information is not true.  (YES)</a:t>
            </a:r>
          </a:p>
          <a:p>
            <a:pPr marL="342900" indent="-342900">
              <a:buFont typeface="Arial,Sans-Serif"/>
              <a:buChar char="•"/>
            </a:pPr>
            <a:r>
              <a:rPr lang="en-US" dirty="0"/>
              <a:t>The service user believes these views and is spreading them.  (YES)</a:t>
            </a:r>
          </a:p>
          <a:p>
            <a:pPr marL="342900" indent="-342900">
              <a:buFont typeface="Arial,Sans-Serif"/>
              <a:buChar char="•"/>
            </a:pPr>
            <a:r>
              <a:rPr lang="en-US" dirty="0"/>
              <a:t>The service user is worried that they will also catch the illness. (NO)</a:t>
            </a:r>
            <a:endParaRPr lang="en-GB" dirty="0"/>
          </a:p>
          <a:p>
            <a:pPr>
              <a:buNone/>
            </a:pPr>
            <a:endParaRPr lang="en-GB"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572178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n-GB" dirty="0"/>
              <a:t>SLIDE CONTENT:</a:t>
            </a:r>
            <a:endParaRPr lang="en-US" dirty="0"/>
          </a:p>
          <a:p>
            <a:pPr marL="0" indent="0">
              <a:buNone/>
            </a:pPr>
            <a:endParaRPr lang="en-GB" dirty="0"/>
          </a:p>
          <a:p>
            <a:pPr marL="0" indent="0">
              <a:lnSpc>
                <a:spcPct val="110000"/>
              </a:lnSpc>
              <a:buNone/>
            </a:pPr>
            <a:r>
              <a:rPr lang="en-US" b="1" dirty="0"/>
              <a:t>Module 6. Complex communication means</a:t>
            </a:r>
            <a:endParaRPr lang="es-ES" dirty="0"/>
          </a:p>
          <a:p>
            <a:pPr marL="0" indent="0">
              <a:buNone/>
            </a:pPr>
            <a:r>
              <a:rPr lang="en-US" b="1" dirty="0"/>
              <a:t>Chapter 4. Digital tools and platforms</a:t>
            </a:r>
            <a:endParaRPr lang="en-GB" dirty="0"/>
          </a:p>
          <a:p>
            <a:pPr marL="0" indent="0">
              <a:buNone/>
            </a:pPr>
            <a:endParaRPr lang="en-US" b="1" dirty="0"/>
          </a:p>
          <a:p>
            <a:pPr marL="0" indent="0">
              <a:buNone/>
            </a:pPr>
            <a:r>
              <a:rPr lang="en-US" b="1" dirty="0"/>
              <a:t>Case Study 1: </a:t>
            </a:r>
            <a:r>
              <a:rPr lang="en-US" dirty="0"/>
              <a:t>What can you, as a support professional, encourage the service user to do?</a:t>
            </a:r>
          </a:p>
          <a:p>
            <a:pPr marL="0" indent="0">
              <a:buNone/>
            </a:pPr>
            <a:endParaRPr lang="en-US" dirty="0"/>
          </a:p>
          <a:p>
            <a:pPr marL="0" indent="0">
              <a:buNone/>
            </a:pPr>
            <a:r>
              <a:rPr lang="en-US" dirty="0"/>
              <a:t>_________________________________________________________________________________________________________</a:t>
            </a:r>
          </a:p>
          <a:p>
            <a:pPr marL="0" indent="0">
              <a:buNone/>
            </a:pPr>
            <a:endParaRPr lang="en-US" dirty="0"/>
          </a:p>
          <a:p>
            <a:pPr marL="0" indent="0">
              <a:buNone/>
            </a:pPr>
            <a:r>
              <a:rPr lang="en-US" dirty="0"/>
              <a:t>NOTES</a:t>
            </a:r>
          </a:p>
          <a:p>
            <a:pPr marL="0" indent="0">
              <a:buNone/>
            </a:pPr>
            <a:endParaRPr lang="en-GB" b="1" dirty="0"/>
          </a:p>
          <a:p>
            <a:r>
              <a:rPr lang="en-US" dirty="0"/>
              <a:t>Please choose all that apply:</a:t>
            </a:r>
            <a:endParaRPr lang="es-ES" dirty="0"/>
          </a:p>
          <a:p>
            <a:endParaRPr lang="en-US" dirty="0"/>
          </a:p>
          <a:p>
            <a:pPr>
              <a:buFont typeface="Arial,Sans-Serif"/>
              <a:buChar char="•"/>
            </a:pPr>
            <a:r>
              <a:rPr lang="en-US" dirty="0"/>
              <a:t>To verify information from a reliable source, and provide reliable sources to them. (YES)</a:t>
            </a:r>
          </a:p>
          <a:p>
            <a:pPr>
              <a:buFont typeface="Arial,Sans-Serif"/>
              <a:buChar char="•"/>
            </a:pPr>
            <a:r>
              <a:rPr lang="en-US" dirty="0"/>
              <a:t>To think about how this information may be trying to influence their views and emotions.  (YES)</a:t>
            </a:r>
          </a:p>
          <a:p>
            <a:pPr>
              <a:buFont typeface="Arial,Sans-Serif"/>
              <a:buChar char="•"/>
            </a:pPr>
            <a:r>
              <a:rPr lang="en-US" dirty="0"/>
              <a:t>To discuss information with a person they trust, if they think it may not be true. (YES)</a:t>
            </a:r>
          </a:p>
          <a:p>
            <a:pPr>
              <a:buFont typeface="Arial,Sans-Serif"/>
              <a:buChar char="•"/>
            </a:pPr>
            <a:r>
              <a:rPr lang="en-US" dirty="0"/>
              <a:t>To never use the internet unsupervised again. (NO)</a:t>
            </a:r>
          </a:p>
          <a:p>
            <a:pPr>
              <a:buNone/>
            </a:pPr>
            <a:endParaRPr lang="en-GB"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848614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n-GB" dirty="0"/>
              <a:t>SLIDE CONTENT:</a:t>
            </a:r>
            <a:endParaRPr lang="en-US" dirty="0"/>
          </a:p>
          <a:p>
            <a:pPr marL="0" indent="0">
              <a:buNone/>
            </a:pPr>
            <a:endParaRPr lang="en-GB" dirty="0"/>
          </a:p>
          <a:p>
            <a:pPr marL="0" indent="0">
              <a:lnSpc>
                <a:spcPct val="110000"/>
              </a:lnSpc>
              <a:buNone/>
            </a:pPr>
            <a:r>
              <a:rPr lang="en-US" b="1" dirty="0"/>
              <a:t>Module 6. Complex communication means</a:t>
            </a:r>
            <a:endParaRPr lang="es-ES" dirty="0"/>
          </a:p>
          <a:p>
            <a:pPr marL="0" indent="0">
              <a:buNone/>
            </a:pPr>
            <a:r>
              <a:rPr lang="en-US" b="1" dirty="0"/>
              <a:t>Chapter 4. Digital tools and platforms</a:t>
            </a:r>
            <a:endParaRPr lang="en-GB" dirty="0"/>
          </a:p>
          <a:p>
            <a:pPr marL="0" indent="0">
              <a:buNone/>
            </a:pPr>
            <a:endParaRPr lang="en-US" b="1" dirty="0"/>
          </a:p>
          <a:p>
            <a:pPr marL="0" indent="0">
              <a:buNone/>
            </a:pPr>
            <a:r>
              <a:rPr lang="en-US" b="1" dirty="0" err="1"/>
              <a:t>Quizz</a:t>
            </a:r>
            <a:r>
              <a:rPr lang="en-US" b="1" dirty="0"/>
              <a:t>:  </a:t>
            </a:r>
            <a:r>
              <a:rPr lang="en-US" dirty="0"/>
              <a:t>TRUE or FALSE. Persons with moderate IDD may be more susceptible to believe disinformation. </a:t>
            </a:r>
          </a:p>
          <a:p>
            <a:pPr marL="0" indent="0">
              <a:buNone/>
            </a:pPr>
            <a:endParaRPr lang="en-US" dirty="0"/>
          </a:p>
          <a:p>
            <a:pPr marL="0" indent="0">
              <a:buNone/>
            </a:pPr>
            <a:r>
              <a:rPr lang="en-US" dirty="0"/>
              <a:t>_________________________________________________________________________________________________________</a:t>
            </a:r>
          </a:p>
          <a:p>
            <a:pPr marL="0" indent="0">
              <a:buNone/>
            </a:pPr>
            <a:endParaRPr lang="en-US" dirty="0"/>
          </a:p>
          <a:p>
            <a:pPr marL="0" indent="0">
              <a:buNone/>
            </a:pPr>
            <a:r>
              <a:rPr lang="en-US" dirty="0"/>
              <a:t>NOTES</a:t>
            </a:r>
          </a:p>
          <a:p>
            <a:pPr marL="0" indent="0">
              <a:buNone/>
            </a:pPr>
            <a:endParaRPr lang="en-GB" b="1" dirty="0"/>
          </a:p>
          <a:p>
            <a:r>
              <a:rPr lang="en-US" dirty="0"/>
              <a:t>TRUE</a:t>
            </a:r>
          </a:p>
          <a:p>
            <a:pPr>
              <a:buNone/>
            </a:pPr>
            <a:endParaRPr lang="en-GB"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026445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n-GB" dirty="0"/>
              <a:t>SLIDE CONTENT:</a:t>
            </a:r>
            <a:endParaRPr lang="en-US" dirty="0"/>
          </a:p>
          <a:p>
            <a:pPr marL="0" indent="0">
              <a:buNone/>
            </a:pPr>
            <a:endParaRPr lang="en-GB" dirty="0"/>
          </a:p>
          <a:p>
            <a:pPr marL="0" indent="0">
              <a:lnSpc>
                <a:spcPct val="110000"/>
              </a:lnSpc>
              <a:buNone/>
            </a:pPr>
            <a:r>
              <a:rPr lang="en-US" b="1" dirty="0"/>
              <a:t>Module 6. Complex communication means</a:t>
            </a:r>
            <a:endParaRPr lang="es-ES" dirty="0"/>
          </a:p>
          <a:p>
            <a:pPr marL="0" indent="0">
              <a:buNone/>
            </a:pPr>
            <a:r>
              <a:rPr lang="en-US" b="1" dirty="0"/>
              <a:t>Chapter 4. Digital tools and platforms</a:t>
            </a:r>
            <a:endParaRPr lang="en-GB" dirty="0"/>
          </a:p>
          <a:p>
            <a:pPr marL="0" indent="0">
              <a:buNone/>
            </a:pPr>
            <a:endParaRPr lang="en-US" b="1" dirty="0"/>
          </a:p>
          <a:p>
            <a:pPr marL="0" indent="0">
              <a:buNone/>
            </a:pPr>
            <a:r>
              <a:rPr lang="en-US" b="1" dirty="0"/>
              <a:t>Case Study 2:  </a:t>
            </a:r>
            <a:r>
              <a:rPr lang="en-US" dirty="0"/>
              <a:t>Scenario description</a:t>
            </a:r>
          </a:p>
          <a:p>
            <a:pPr marL="0" indent="0">
              <a:buNone/>
            </a:pPr>
            <a:endParaRPr lang="en-US" dirty="0"/>
          </a:p>
          <a:p>
            <a:pPr>
              <a:buNone/>
            </a:pPr>
            <a:r>
              <a:rPr lang="en-US" dirty="0"/>
              <a:t>You are a support worker working with a service user. They are a young adult. One day, they come to you and they are very upset, because anonymous people online are bullying them. They are sending them abusive messages and commenting mean comments on the photos they post. </a:t>
            </a:r>
          </a:p>
          <a:p>
            <a:pPr marL="0" indent="0">
              <a:buNone/>
            </a:pPr>
            <a:endParaRPr lang="en-US" dirty="0"/>
          </a:p>
          <a:p>
            <a:pPr marL="0" indent="0">
              <a:buNone/>
            </a:pPr>
            <a:endParaRPr lang="en-US" dirty="0"/>
          </a:p>
          <a:p>
            <a:pPr marL="0" indent="0">
              <a:buNone/>
            </a:pPr>
            <a:r>
              <a:rPr lang="en-US" dirty="0"/>
              <a:t>_________________________________________________________________________________________________________</a:t>
            </a:r>
          </a:p>
          <a:p>
            <a:pPr marL="0" indent="0">
              <a:buNone/>
            </a:pPr>
            <a:endParaRPr lang="en-US" dirty="0"/>
          </a:p>
          <a:p>
            <a:pPr marL="0" indent="0">
              <a:buNone/>
            </a:pPr>
            <a:r>
              <a:rPr lang="en-US" dirty="0"/>
              <a:t>NOTES</a:t>
            </a:r>
          </a:p>
          <a:p>
            <a:pPr marL="0" indent="0">
              <a:buNone/>
            </a:pPr>
            <a:endParaRPr lang="en-GB" b="1" dirty="0"/>
          </a:p>
          <a:p>
            <a:pPr>
              <a:buNone/>
            </a:pPr>
            <a:endParaRPr lang="en-GB"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763865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n-GB" dirty="0"/>
              <a:t>SLIDE CONTENT:</a:t>
            </a:r>
            <a:endParaRPr lang="en-US" dirty="0"/>
          </a:p>
          <a:p>
            <a:pPr marL="0" indent="0">
              <a:buNone/>
            </a:pPr>
            <a:endParaRPr lang="en-GB" dirty="0"/>
          </a:p>
          <a:p>
            <a:pPr marL="0" indent="0">
              <a:lnSpc>
                <a:spcPct val="110000"/>
              </a:lnSpc>
              <a:buNone/>
            </a:pPr>
            <a:r>
              <a:rPr lang="en-US" b="1" dirty="0"/>
              <a:t>Module 6. Complex communication means</a:t>
            </a:r>
            <a:endParaRPr lang="es-ES" dirty="0"/>
          </a:p>
          <a:p>
            <a:pPr marL="0" indent="0">
              <a:buNone/>
            </a:pPr>
            <a:r>
              <a:rPr lang="en-US" b="1" dirty="0"/>
              <a:t>Chapter 4. Digital tools and platforms</a:t>
            </a:r>
            <a:endParaRPr lang="en-GB" dirty="0"/>
          </a:p>
          <a:p>
            <a:pPr marL="0" indent="0">
              <a:buNone/>
            </a:pPr>
            <a:endParaRPr lang="en-US" b="1" dirty="0"/>
          </a:p>
          <a:p>
            <a:pPr marL="0" indent="0">
              <a:buNone/>
            </a:pPr>
            <a:r>
              <a:rPr lang="en-US" b="1" dirty="0"/>
              <a:t>Case Study 2:  </a:t>
            </a:r>
            <a:r>
              <a:rPr lang="en-US" dirty="0"/>
              <a:t>How can you, as a support professional, encourage the young adult to resolve this issue? </a:t>
            </a:r>
          </a:p>
          <a:p>
            <a:pPr marL="0" indent="0">
              <a:buNone/>
            </a:pPr>
            <a:r>
              <a:rPr lang="en-US" dirty="0"/>
              <a:t>_________________________________________________________________________________________________________</a:t>
            </a:r>
          </a:p>
          <a:p>
            <a:pPr marL="0" indent="0">
              <a:buNone/>
            </a:pPr>
            <a:endParaRPr lang="en-US" dirty="0"/>
          </a:p>
          <a:p>
            <a:pPr marL="0" indent="0">
              <a:buNone/>
            </a:pPr>
            <a:r>
              <a:rPr lang="en-US" dirty="0"/>
              <a:t>NOTES</a:t>
            </a:r>
          </a:p>
          <a:p>
            <a:pPr marL="0" indent="0">
              <a:buNone/>
            </a:pPr>
            <a:endParaRPr lang="en-GB" b="1" dirty="0"/>
          </a:p>
          <a:p>
            <a:pPr marL="0" indent="0">
              <a:buNone/>
            </a:pPr>
            <a:r>
              <a:rPr lang="en-US"/>
              <a:t>Please choose all that apply.</a:t>
            </a:r>
            <a:endParaRPr lang="es-ES"/>
          </a:p>
          <a:p>
            <a:pPr marL="285750" indent="-285750">
              <a:buFont typeface="Arial,Sans-Serif"/>
              <a:buChar char="•"/>
            </a:pPr>
            <a:r>
              <a:rPr lang="en-US"/>
              <a:t>Encourage them to “block” the anonymous accounts, so they cannot communicate with them. (YES)</a:t>
            </a:r>
            <a:endParaRPr lang="es-ES"/>
          </a:p>
          <a:p>
            <a:pPr marL="285750" indent="-285750">
              <a:buFont typeface="Arial,Sans-Serif"/>
              <a:buChar char="•"/>
            </a:pPr>
            <a:r>
              <a:rPr lang="en-US"/>
              <a:t>Encourage them to communicate online only with people they already know in person. (YES)</a:t>
            </a:r>
          </a:p>
          <a:p>
            <a:pPr marL="285750" indent="-285750">
              <a:buFont typeface="Arial,Sans-Serif"/>
              <a:buChar char="•"/>
            </a:pPr>
            <a:r>
              <a:rPr lang="en-US"/>
              <a:t>Encourage them to enable privacy features on their account, so only people they want to see their photos will see them. (YES)</a:t>
            </a:r>
          </a:p>
          <a:p>
            <a:pPr marL="285750" indent="-285750">
              <a:buFont typeface="Arial,Sans-Serif"/>
              <a:buChar char="•"/>
            </a:pPr>
            <a:r>
              <a:rPr lang="en-US"/>
              <a:t>Encourage them to find out who the anonymous people are and confront them in person. (NO)</a:t>
            </a: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049030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339212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652884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fi-FI" dirty="0"/>
              <a:t>DIAN SISÄLTÖ:
Moduuli 6. Monimutkaiset viestintävälineet
Luku 4. Digitaaliset työkalut ja alustat
Johdatus digitaalisiin työkaluihin ja sosiaaliseen mediaan
Digitaalinen maailma ja sosiaalinen media ovat mullistaneet arjen.
Osallistuminen sosiaaliseen mediaan voi lisätä sosiaalisia suhteita ja hyvinvointia.
Haasteita ovat turvallisuus, yksityisyys ja saavutettavuus.
___________________________________________________________________________________________________________________________
MUISTIINPANOT:
Digitaalisen maailman ja sosiaalisen median syntyminen, johon pääsee helposti älypuhelimien, tablettien jne. kautta, merkitsee merkittäviä muutoksia ihmisten jokapäiväisessä elämässä.  
Jotkut tutkimukset viittaavat siihen, että osallistuminen sosiaalisen median sivustoihin voi lisätä mahdollisuuksia luoda ja ylläpitää sosiaalisia suhteita, mikä puolestaan voi edistää kehitysvammaisten henkilöiden psykologista hyvinvointia, heidän osallistumistaan yhteisöön ja heidän sosiaalista osallisuuttaan.  
Hyödyistä huolimatta on kuitenkin vaikeuksia, jotka liittyvät muun muassa turvallisuuteen ja yksityisyyteen, saavutettavuuteen, vähäiseen tukitasoon ja viestintävaikeuksiin. On myös haasteita, joista yksi on koulutus, jonka on edistettävä kehitysvammaisten henkilöiden "digitaalisen osallisuuden" varmistamista. 
Digitaalinen ja sosiaalisen median lukutaito edellyttää kykyä käyttää sosiaalisen median alustoilla levitettyä sisältöä, arvioida sitä kriittisesti, tuottaa aitoa sisältöä ja hyödyntää alustoja tietoisesti, valppaasti ja akuutisti itsesuojelullisesti.
Vammaisten henkilöiden oikeuksia koskevassa Yhdistyneiden kansakuntien yleissopimuksessa tunnustetaan digitaalinen tai muu teknologia keskeiseksi osatekijäksi osallisuuden ja osallistumisen edistämisessä. Sellaisten periaatteiden omaksuminen kuin universaali suunnittelu, esteettömyys, avustava teknologia ja kohtuulliset mukautukset ovat ratkaisevan tärkeitä vammaisten syrjäytymisen estämiseksi.</a:t>
            </a:r>
            <a:endParaRPr lang="en-GB"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74399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fi-FI" dirty="0"/>
              <a:t>DIAN SISÄLTÖ:
Moduuli 6. Monimutkaiset viestintävälineet
Luku 4. Digitaaliset työkalut ja alustat
Digitaalisen osallisuuden hyödyt
Edistää psyykkistä hyvinvointia ja sosiaalista osallisuutta
Helpottaa yhteisön osallistumista
Tukee viestintää avustavien teknologioiden avulla
Lainaus: "UNCRPD tunnustaa teknologian avaimeksi inklusiivisuuteen ja osallistumiseen."
_________________________________________________________________________________________________________
MUISTIINPANOT
Vaikka ihmiset yleensä voivat olla haavoittuvia verkossa, riski voi olla suurempi kehitysvammaisille, joilla voi olla todellisia vaikeuksia ymmärtää ja neuvotella sosiaalisesta maailmasta. Tämä voi johtaa viestintävaikeuksiin ja haavoittuvuuteen sosiaalisessa vuorovaikutuksessa. Heidän voi olla vaikea lukea sosiaalisia vihjeitä, säädellä käyttäytymistään, ymmärtää rajoja, arvioida, onko joku luotettava tai arvioida tiedon ja sen lähteiden uskottavuutta. 
Kehitysvammaisilla henkilöillä voi olla suurempi riski joutua verkkohuijausten, verkkokiusaamisen, häirinnän tai saalistajien houkuttelun kohteeksi. Heillä voi myös olla suurempia tuen tarpeita, jotta he voivat lisätä tietoisuuttaan ja valmiuksiaan pysyä turvassa verkossa ja kehittää digitaalista selviytymiskykyä takaiskujen varalta.</a:t>
            </a:r>
            <a:endParaRPr lang="en-US"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084774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fi-FI" dirty="0"/>
              <a:t>DIAN SISÄLTÖ:
Moduuli 6. Monimutkaiset viestintävälineet
Luku 4. Digitaaliset työkalut ja alustat
Riskit ja haasteet
Online-haavoittuvuus
Verkkokiusaaminen ja häirintä
Tietosuojakysymykset
Verkkohuijaukset ja -petokset
Haitalliselle sisällölle altistuminen
Kyberturvallisuusuhat
Sosiaalinen eristäytyminen ja ylistimulaatio
_________________________________________________________________________________________________________
MUISTIINPANOT
Vaikka ihmiset yleensä voivat olla haavoittuvia verkossa, riski voi olla suurempi kehitysvammaisille, joilla voi olla todellisia vaikeuksia ymmärtää ja neuvotella sosiaalisesta maailmasta. Tämä voi johtaa viestintävaikeuksiin ja haavoittuvuuteen sosiaalisessa vuorovaikutuksessa. Heidän voi olla vaikea lukea sosiaalisia vihjeitä, säädellä käyttäytymistään, ymmärtää rajoja, arvioida, onko joku luotettava tai arvioida tiedon ja sen lähteiden uskottavuutta. 
Kehitysvammaisilla henkilöillä voi olla suurempi riski joutua verkkohuijausten, verkkokiusaamisen, häirinnän tai saalistajien houkuttelun kohteeksi. Heillä voi myös olla suurempia tuen tarpeita, jotta he voivat lisätä tietoisuuttaan ja valmiuksiaan pysyä turvassa verkossa ja kehittää digitaalista selviytymiskykyä takaiskujen varalta.</a:t>
            </a:r>
            <a:endParaRPr lang="es-ES"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075000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fi-FI" dirty="0"/>
              <a:t>DIAN SISÄLTÖ:
Moduuli 6. Monimutkaiset viestintävälineet
Luku 4. Digitaaliset työkalut ja alustat
Digitaalisten perustaitojen opettaminen
IDD-henkilöiden voimaannuttaminen teknologian avulla
Täydentävien ja vaihtoehtoisten viestintäsovellusten käyttö
Esimerkkejä: Proloquo2Go, Siri, ennakoiva tekstinsyöttö, </a:t>
            </a:r>
            <a:r>
              <a:rPr lang="fi-FI" dirty="0" err="1"/>
              <a:t>iPadit</a:t>
            </a:r>
            <a:r>
              <a:rPr lang="fi-FI" dirty="0"/>
              <a:t> ja älypuhelimet
_________________________________________________________________________________________________________
MUISTIINPANOT
   Digitaaliset taidot eivät ole vain teknologian käyttöä. Niiden tarkoituksena on antaa IDD-henkilöille mahdollisuus elää tyydyttävää ja itsenäistä elämää. On tärkeää, että jatkamme digitaalisen osallisuuden edistämistä ja tarjoamme IDD-potilaille tarvittavaa koulutusta ja resursseja näiden taitojen hankkimiseksi.5 </a:t>
            </a:r>
            <a:br>
              <a:rPr lang="fi-FI" dirty="0"/>
            </a:br>
            <a:r>
              <a:rPr lang="fi-FI" dirty="0"/>
              <a:t> 
Nuorille, jotka eivät puhu sanaa tai joilla on vaikeuksia lukea ja kirjoittaa, puhetta tukevat ja vaihtoehtoiset viestintäsovellukset, kuten Proloquo2GO, ovat tärkeä tapa kommunikoida – ne vaikuttavat dramaattisesti tapaan, jolla käyttäjät ilmaisevat ajatuksiaan ja tunteitaan.6 
Muodolliset viestintäsovellukset, kuten Proloquo2Go, Siri ja ennakoiva tekstinsyöttö, ja jopa helppokäyttöiset laitteet, kuten </a:t>
            </a:r>
            <a:r>
              <a:rPr lang="fi-FI" dirty="0" err="1"/>
              <a:t>iPadit</a:t>
            </a:r>
            <a:r>
              <a:rPr lang="fi-FI" dirty="0"/>
              <a:t> tai älypuhelimet, helpottavat huomattavasti nuorten tiedonhakua ja -keräämistä sekä sähköpostin ja Googlen kaltaisten sovellusten käyttöä.7</a:t>
            </a:r>
            <a:endParaRPr lang="es-ES"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656462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fi-FI" dirty="0"/>
              <a:t>DIAN SISÄLTÖ:
Moduuli 6. Monimutkaiset viestintävälineet
Luku 4. Digitaaliset työkalut ja alustat
Vastuullinen verkkokäyttäytyminen
Muiden kunnioittaminen verkossa
Suostumuksen ymmärtäminen ja hankkiminen
Turvallinen vuorovaikutus verkossa
Viestintään kannustaminen vain tunnettujen henkilöiden kanssa
_________________________________________________________________________________________________________
MUISTIINPANOT</a:t>
            </a: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559076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fi-FI" dirty="0"/>
              <a:t>DIAN SISÄLTÖ:
Moduuli 6. Monimutkaiset viestintävälineet
Luku 4. Digitaaliset työkalut ja alustat
Disinformaatio ja faktantarkistus 
Disinformaation tunnistaminen: sensaatiohakuiset otsikot, tunnepitoinen kielenkäyttö, manipuloidut kuvat, uskottavien lähteiden puute
Faktantarkistus: tarkista lähteet, tarkista puolueellisuus, käytä faktantarkistussivustoja
Kriittisen ajattelun rakentaminen
_________________________________________________________________________________________________________
MUISTIINPANOT
Opeta oppijoita tunnistamaan disinformaation yleisiä merkkejä, kuten: 
Sensaatiohakuiset otsikot: Kannusta arvioimaan kriittisesti huomiota herättäviä otsikoita. 
Emotionaalinen kieli: Keskustele siitä, miten emotionaalinen sisältö voi manipuloida käsityksiä. 
Manipuloidut kuvat 
Uskottavien lähteiden puute: Korosta tietojen tarkistamisen merkitystä. 
Esittele faktantarkistus kriittisenä taitona ja selitä, miten: 
Tarkista lähteet: Kannusta ristiviittaustietoihin luotettavista lähteistä. 
Tarkista puolueellisuus: Keskustelkaa siitä, miten puolueellisuus voi vaikuttaa raportointiin. 
Käytä faktantarkistussivustoja: Anna esimerkkejä hyvämaineisista faktantarkistusalustoista. 
Korosta kriittistä ajattelua puolustuksena disinformaatiota vastaan ja kannusta osallistujia: 
Kysymystiedot: Kannusta uteliaisuuteen ja skeptisyyteen. 
Tarkista kuvat: Käänteiset kuvahakutyökalut. 
Tarkista URL-osoitteet: väärennettyjen verkkosivustojen tunnistaminen.</a:t>
            </a:r>
            <a:endParaRPr lang="es-ES"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157180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licenced under CC BY-NC-SA 4.0.</a:t>
            </a:r>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hf sldNum="0" hdr="0" dt="0"/>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licenced under CC BY-NC-SA 4.0.</a:t>
            </a:r>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sldNum="0" hdr="0" dt="0"/>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licenced under CC BY-NC-SA 4.0.</a:t>
            </a:r>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sldNum="0" hdr="0" dt="0"/>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licenced under CC BY-NC-SA 4.0.</a:t>
            </a:r>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sldNum="0" hd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licenced under CC BY-NC-SA 4.0.</a:t>
            </a:r>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hf sldNum="0" hdr="0" dt="0"/>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licenced under CC BY-NC-SA 4.0.</a:t>
            </a:r>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sldNum="0" hdr="0" dt="0"/>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licenced under CC BY-NC-SA 4.0.</a:t>
            </a:r>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sldNum="0" hdr="0" dt="0"/>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licenced under CC BY-NC-SA 4.0.</a:t>
            </a:r>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sldNum="0" hdr="0" dt="0"/>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1"/>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1"/>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licenced under CC BY-NC-SA 4.0.</a:t>
            </a:r>
            <a:endParaRPr/>
          </a:p>
        </p:txBody>
      </p:sp>
      <p:sp>
        <p:nvSpPr>
          <p:cNvPr id="64" name="Google Shape;64;p11"/>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sldNum="0" hdr="0" dt="0"/>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licenced under CC BY-NC-SA 4.0.</a:t>
            </a:r>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sldNum="0" hdr="0" dt="0"/>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licenced under CC BY-NC-SA 4.0.</a:t>
            </a:r>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sldNum="0"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r>
              <a:rPr lang="fi-FI"/>
              <a:t>COM-IN KA220-VET-9A87A6EF © is licenced under CC BY-NC-SA 4.0.</a:t>
            </a:r>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4.sv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n-US" sz="3200" cap="none"/>
              <a:t>	</a:t>
            </a:r>
            <a:endParaRPr/>
          </a:p>
        </p:txBody>
      </p:sp>
      <p:sp>
        <p:nvSpPr>
          <p:cNvPr id="99" name="Google Shape;99;p1"/>
          <p:cNvSpPr txBox="1">
            <a:spLocks noGrp="1"/>
          </p:cNvSpPr>
          <p:nvPr>
            <p:ph type="subTitle" idx="1"/>
          </p:nvPr>
        </p:nvSpPr>
        <p:spPr>
          <a:xfrm>
            <a:off x="7279965" y="2668734"/>
            <a:ext cx="3766670" cy="3154451"/>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674EA7"/>
              </a:buClr>
              <a:buSzPts val="6000"/>
              <a:buFont typeface="Calibri"/>
              <a:buNone/>
            </a:pPr>
            <a:r>
              <a:rPr lang="fi-FI" sz="2800" b="1" dirty="0">
                <a:solidFill>
                  <a:srgbClr val="674EA7"/>
                </a:solidFill>
                <a:latin typeface="Calibri"/>
                <a:ea typeface="Calibri"/>
                <a:cs typeface="Calibri"/>
                <a:sym typeface="Calibri"/>
              </a:rPr>
              <a:t>Moduuli 6 Monimuotoiset viestinnälliset keinot</a:t>
            </a:r>
          </a:p>
          <a:p>
            <a:pPr marL="0" lvl="0" indent="0" algn="ctr" rtl="0">
              <a:lnSpc>
                <a:spcPct val="100000"/>
              </a:lnSpc>
              <a:spcBef>
                <a:spcPts val="0"/>
              </a:spcBef>
              <a:spcAft>
                <a:spcPts val="0"/>
              </a:spcAft>
              <a:buClr>
                <a:srgbClr val="674EA7"/>
              </a:buClr>
              <a:buSzPts val="6000"/>
              <a:buFont typeface="Calibri"/>
              <a:buNone/>
            </a:pPr>
            <a:r>
              <a:rPr lang="fi-FI" sz="2800" b="1" dirty="0">
                <a:solidFill>
                  <a:srgbClr val="674EA7"/>
                </a:solidFill>
                <a:latin typeface="Calibri"/>
                <a:ea typeface="Calibri"/>
                <a:cs typeface="Calibri"/>
                <a:sym typeface="Calibri"/>
              </a:rPr>
              <a:t>Luku 6.4 Digitaaliset työkalut ja alustat</a:t>
            </a:r>
          </a:p>
          <a:p>
            <a:pPr marL="0" lvl="0" indent="0" algn="ctr" rtl="0">
              <a:lnSpc>
                <a:spcPct val="110000"/>
              </a:lnSpc>
              <a:spcBef>
                <a:spcPts val="1000"/>
              </a:spcBef>
              <a:spcAft>
                <a:spcPts val="0"/>
              </a:spcAft>
              <a:buClr>
                <a:schemeClr val="dk2"/>
              </a:buClr>
              <a:buSzPts val="2000"/>
              <a:buFont typeface="Arial"/>
              <a:buNone/>
            </a:pPr>
            <a:br>
              <a:rPr lang="en-US" dirty="0"/>
            </a:br>
            <a:endParaRPr dirty="0"/>
          </a:p>
          <a:p>
            <a:pPr marL="0" lvl="0" indent="0" algn="ctr" rtl="0">
              <a:lnSpc>
                <a:spcPct val="110000"/>
              </a:lnSpc>
              <a:spcBef>
                <a:spcPts val="1000"/>
              </a:spcBef>
              <a:spcAft>
                <a:spcPts val="0"/>
              </a:spcAft>
              <a:buClr>
                <a:schemeClr val="dk2"/>
              </a:buClr>
              <a:buSzPts val="2000"/>
              <a:buFont typeface="Arial"/>
              <a:buNone/>
            </a:pPr>
            <a:br>
              <a:rPr lang="en-US" dirty="0"/>
            </a:br>
            <a:endParaRPr dirty="0"/>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923330"/>
          </a:xfrm>
          <a:prstGeom prst="rect">
            <a:avLst/>
          </a:prstGeom>
          <a:noFill/>
          <a:ln>
            <a:noFill/>
          </a:ln>
        </p:spPr>
        <p:txBody>
          <a:bodyPr spcFirstLastPara="1" wrap="square" lIns="91425" tIns="45700" rIns="91425" bIns="45700" anchor="t" anchorCtr="0">
            <a:spAutoFit/>
          </a:bodyPr>
          <a:lstStyle/>
          <a:p>
            <a:pPr lvl="0" algn="ctr"/>
            <a:r>
              <a:rPr lang="fi-FI" sz="1800" dirty="0">
                <a:solidFill>
                  <a:schemeClr val="dk1"/>
                </a:solidFill>
                <a:latin typeface="Calibri"/>
                <a:ea typeface="Calibri"/>
                <a:cs typeface="Calibri"/>
                <a:sym typeface="Calibri"/>
              </a:rPr>
              <a:t>Vammaisalan ammattilaisille tarkoitettu koulutus, jolla tuetaan 
vuorovaikutustaitoja</a:t>
            </a:r>
            <a:endParaRPr sz="1800" b="0" i="0" u="none" strike="noStrike" cap="none" dirty="0">
              <a:solidFill>
                <a:schemeClr val="dk1"/>
              </a:solidFill>
              <a:latin typeface="Arial"/>
              <a:ea typeface="Arial"/>
              <a:cs typeface="Arial"/>
              <a:sym typeface="Arial"/>
            </a:endParaRPr>
          </a:p>
        </p:txBody>
      </p:sp>
      <p:sp>
        <p:nvSpPr>
          <p:cNvPr id="2" name="Alatunnisteen paikkamerkki 1">
            <a:extLst>
              <a:ext uri="{FF2B5EF4-FFF2-40B4-BE49-F238E27FC236}">
                <a16:creationId xmlns:a16="http://schemas.microsoft.com/office/drawing/2014/main" id="{A905124C-D25D-DAB2-94F4-59D09C55DB6F}"/>
              </a:ext>
            </a:extLst>
          </p:cNvPr>
          <p:cNvSpPr>
            <a:spLocks noGrp="1"/>
          </p:cNvSpPr>
          <p:nvPr>
            <p:ph type="ftr" idx="11"/>
          </p:nvPr>
        </p:nvSpPr>
        <p:spPr>
          <a:xfrm>
            <a:off x="6827528" y="6221540"/>
            <a:ext cx="4579143" cy="377031"/>
          </a:xfrm>
        </p:spPr>
        <p:txBody>
          <a:bodyPr/>
          <a:lstStyle/>
          <a:p>
            <a:r>
              <a:rPr lang="fi-FI"/>
              <a:t>COM-IN KA220-VET-9A87A6EF © is licenced under CC BY-NC-SA 4.0.</a:t>
            </a:r>
          </a:p>
        </p:txBody>
      </p:sp>
      <p:pic>
        <p:nvPicPr>
          <p:cNvPr id="3" name="Kuva 2">
            <a:extLst>
              <a:ext uri="{FF2B5EF4-FFF2-40B4-BE49-F238E27FC236}">
                <a16:creationId xmlns:a16="http://schemas.microsoft.com/office/drawing/2014/main" id="{E4536FC9-770D-F5F7-C3A8-74E0F7ED17B4}"/>
              </a:ext>
            </a:extLst>
          </p:cNvPr>
          <p:cNvPicPr>
            <a:picLocks noChangeAspect="1"/>
          </p:cNvPicPr>
          <p:nvPr/>
        </p:nvPicPr>
        <p:blipFill>
          <a:blip r:embed="rId4"/>
          <a:stretch>
            <a:fillRect/>
          </a:stretch>
        </p:blipFill>
        <p:spPr>
          <a:xfrm>
            <a:off x="572481" y="5401291"/>
            <a:ext cx="1145768" cy="1176379"/>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2" name="Google Shape;112;p2" descr="A group of people with a infinity symbol&#10;&#10;Description automatically generated"/>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6720371" y="6185502"/>
            <a:ext cx="4671815" cy="424656"/>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licenced under CC BY-NC-SA 4.0.</a:t>
            </a:r>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58717" y="2927581"/>
            <a:ext cx="7304966" cy="200901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buChar char="•"/>
            </a:pPr>
            <a:r>
              <a:rPr lang="en-US" sz="2800" dirty="0" err="1">
                <a:solidFill>
                  <a:schemeClr val="dk1"/>
                </a:solidFill>
              </a:rPr>
              <a:t>Valtavirran</a:t>
            </a:r>
            <a:r>
              <a:rPr lang="en-US" sz="2800" dirty="0">
                <a:solidFill>
                  <a:schemeClr val="dk1"/>
                </a:solidFill>
              </a:rPr>
              <a:t> </a:t>
            </a:r>
            <a:r>
              <a:rPr lang="en-US" sz="2800" dirty="0" err="1">
                <a:solidFill>
                  <a:schemeClr val="dk1"/>
                </a:solidFill>
              </a:rPr>
              <a:t>alustat</a:t>
            </a:r>
            <a:r>
              <a:rPr lang="en-US" sz="2800" dirty="0">
                <a:solidFill>
                  <a:schemeClr val="dk1"/>
                </a:solidFill>
              </a:rPr>
              <a:t>: Facebook, Instagram, YouTube
</a:t>
            </a:r>
            <a:r>
              <a:rPr lang="en-US" sz="2800" dirty="0" err="1">
                <a:solidFill>
                  <a:schemeClr val="dk1"/>
                </a:solidFill>
              </a:rPr>
              <a:t>Kehitysvammaisille</a:t>
            </a:r>
            <a:r>
              <a:rPr lang="en-US" sz="2800" dirty="0">
                <a:solidFill>
                  <a:schemeClr val="dk1"/>
                </a:solidFill>
              </a:rPr>
              <a:t> </a:t>
            </a:r>
            <a:r>
              <a:rPr lang="en-US" sz="2800" dirty="0" err="1">
                <a:solidFill>
                  <a:schemeClr val="dk1"/>
                </a:solidFill>
              </a:rPr>
              <a:t>mukautetut</a:t>
            </a:r>
            <a:r>
              <a:rPr lang="en-US" sz="2800" dirty="0">
                <a:solidFill>
                  <a:schemeClr val="dk1"/>
                </a:solidFill>
              </a:rPr>
              <a:t> </a:t>
            </a:r>
            <a:r>
              <a:rPr lang="en-US" sz="2800" dirty="0" err="1">
                <a:solidFill>
                  <a:schemeClr val="dk1"/>
                </a:solidFill>
              </a:rPr>
              <a:t>alustat</a:t>
            </a:r>
            <a:r>
              <a:rPr lang="en-US" sz="2800" dirty="0">
                <a:solidFill>
                  <a:schemeClr val="dk1"/>
                </a:solidFill>
              </a:rPr>
              <a:t>: Special Bridge, </a:t>
            </a:r>
            <a:r>
              <a:rPr lang="en-US" sz="2800" dirty="0" err="1">
                <a:solidFill>
                  <a:schemeClr val="dk1"/>
                </a:solidFill>
              </a:rPr>
              <a:t>Dinder</a:t>
            </a:r>
            <a:r>
              <a:rPr lang="en-US" sz="2800" dirty="0">
                <a:solidFill>
                  <a:schemeClr val="dk1"/>
                </a:solidFill>
              </a:rPr>
              <a:t>, </a:t>
            </a:r>
            <a:r>
              <a:rPr lang="en-US" sz="2800" dirty="0" err="1">
                <a:solidFill>
                  <a:schemeClr val="dk1"/>
                </a:solidFill>
              </a:rPr>
              <a:t>Amik</a:t>
            </a:r>
            <a:r>
              <a:rPr lang="en-US" sz="2800" dirty="0">
                <a:solidFill>
                  <a:schemeClr val="dk1"/>
                </a:solidFill>
              </a:rPr>
              <a:t>@</a:t>
            </a:r>
            <a:endParaRPr lang="en-US" dirty="0">
              <a:solidFill>
                <a:schemeClr val="dk1"/>
              </a:solidFill>
            </a:endParaRPr>
          </a:p>
        </p:txBody>
      </p:sp>
      <p:sp>
        <p:nvSpPr>
          <p:cNvPr id="7" name="Google Shape;115;p2">
            <a:extLst>
              <a:ext uri="{FF2B5EF4-FFF2-40B4-BE49-F238E27FC236}">
                <a16:creationId xmlns:a16="http://schemas.microsoft.com/office/drawing/2014/main" id="{953D6A69-47D3-FEC2-24DF-0CCB0D5F8A11}"/>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n-US" sz="2000" b="1" dirty="0" err="1">
                <a:solidFill>
                  <a:schemeClr val="dk1"/>
                </a:solidFill>
                <a:sym typeface="Calibri"/>
              </a:rPr>
              <a:t>Sosiaalisen</a:t>
            </a:r>
            <a:r>
              <a:rPr lang="en-US" sz="2000" b="1" dirty="0">
                <a:solidFill>
                  <a:schemeClr val="dk1"/>
                </a:solidFill>
                <a:sym typeface="Calibri"/>
              </a:rPr>
              <a:t> median </a:t>
            </a:r>
            <a:r>
              <a:rPr lang="en-US" sz="2000" b="1" dirty="0" err="1">
                <a:solidFill>
                  <a:schemeClr val="dk1"/>
                </a:solidFill>
                <a:sym typeface="Calibri"/>
              </a:rPr>
              <a:t>alustat</a:t>
            </a:r>
            <a:endParaRPr lang="en-US" sz="2000" b="1" dirty="0">
              <a:solidFill>
                <a:schemeClr val="dk1"/>
              </a:solidFill>
            </a:endParaRPr>
          </a:p>
        </p:txBody>
      </p:sp>
      <p:sp>
        <p:nvSpPr>
          <p:cNvPr id="2" name="Google Shape;131;p3">
            <a:extLst>
              <a:ext uri="{FF2B5EF4-FFF2-40B4-BE49-F238E27FC236}">
                <a16:creationId xmlns:a16="http://schemas.microsoft.com/office/drawing/2014/main" id="{CCF7E0A2-282C-51BE-8469-C420FC509121}"/>
              </a:ext>
            </a:extLst>
          </p:cNvPr>
          <p:cNvSpPr/>
          <p:nvPr/>
        </p:nvSpPr>
        <p:spPr>
          <a:xfrm>
            <a:off x="2129731" y="300808"/>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i-FI" sz="2400" b="1" dirty="0">
                <a:solidFill>
                  <a:srgbClr val="674EA7"/>
                </a:solidFill>
                <a:latin typeface="Calibri"/>
                <a:ea typeface="Calibri"/>
                <a:cs typeface="Calibri"/>
                <a:sym typeface="Calibri"/>
              </a:rPr>
              <a:t>Moduuli 6 Monimuotoiset viestinnälliset keinot</a:t>
            </a:r>
          </a:p>
          <a:p>
            <a:pPr lvl="0"/>
            <a:r>
              <a:rPr lang="fi-FI" sz="2000" b="1" dirty="0">
                <a:solidFill>
                  <a:schemeClr val="dk1"/>
                </a:solidFill>
                <a:latin typeface="Calibri"/>
                <a:ea typeface="Calibri"/>
                <a:cs typeface="Calibri"/>
                <a:sym typeface="Calibri"/>
              </a:rPr>
              <a:t>Luku 4. Digitaaliset työkalut ja alustat</a:t>
            </a:r>
            <a:endParaRPr sz="2000" dirty="0">
              <a:solidFill>
                <a:schemeClr val="dk1"/>
              </a:solidFill>
            </a:endParaRPr>
          </a:p>
        </p:txBody>
      </p:sp>
      <p:sp>
        <p:nvSpPr>
          <p:cNvPr id="4" name="Tekstin paikkamerkki 3">
            <a:extLst>
              <a:ext uri="{FF2B5EF4-FFF2-40B4-BE49-F238E27FC236}">
                <a16:creationId xmlns:a16="http://schemas.microsoft.com/office/drawing/2014/main" id="{C85A61D4-8BE7-9FE0-EB9B-C68B9034478E}"/>
              </a:ext>
            </a:extLst>
          </p:cNvPr>
          <p:cNvSpPr>
            <a:spLocks noGrp="1"/>
          </p:cNvSpPr>
          <p:nvPr>
            <p:ph type="body" idx="1"/>
          </p:nvPr>
        </p:nvSpPr>
        <p:spPr/>
        <p:txBody>
          <a:bodyPr/>
          <a:lstStyle/>
          <a:p>
            <a:endParaRPr lang="fi-FI"/>
          </a:p>
        </p:txBody>
      </p:sp>
      <p:pic>
        <p:nvPicPr>
          <p:cNvPr id="5" name="Kuva 4">
            <a:extLst>
              <a:ext uri="{FF2B5EF4-FFF2-40B4-BE49-F238E27FC236}">
                <a16:creationId xmlns:a16="http://schemas.microsoft.com/office/drawing/2014/main" id="{E60CFE32-A91C-67CC-C2E7-97C6D7A59D76}"/>
              </a:ext>
            </a:extLst>
          </p:cNvPr>
          <p:cNvPicPr>
            <a:picLocks noChangeAspect="1"/>
          </p:cNvPicPr>
          <p:nvPr/>
        </p:nvPicPr>
        <p:blipFill>
          <a:blip r:embed="rId4"/>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37351456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2" name="Google Shape;112;p2" descr="A group of people with a infinity symbol&#10;&#10;Description automatically generated"/>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6637027" y="6197409"/>
            <a:ext cx="4755159" cy="412749"/>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licenced under CC BY-NC-SA 4.0.</a:t>
            </a:r>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58717" y="2450855"/>
            <a:ext cx="7304966" cy="2962468"/>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marL="285750" indent="-285750">
              <a:lnSpc>
                <a:spcPct val="150000"/>
              </a:lnSpc>
              <a:buFont typeface="Arial,Sans-Serif"/>
              <a:buChar char="•"/>
            </a:pPr>
            <a:r>
              <a:rPr lang="fi-FI" sz="2800" dirty="0">
                <a:solidFill>
                  <a:schemeClr val="dk1"/>
                </a:solidFill>
              </a:rPr>
              <a:t>Googlen </a:t>
            </a:r>
            <a:r>
              <a:rPr lang="fi-FI" sz="2800" dirty="0" err="1">
                <a:solidFill>
                  <a:schemeClr val="dk1"/>
                </a:solidFill>
              </a:rPr>
              <a:t>Be</a:t>
            </a:r>
            <a:r>
              <a:rPr lang="fi-FI" sz="2800" dirty="0">
                <a:solidFill>
                  <a:schemeClr val="dk1"/>
                </a:solidFill>
              </a:rPr>
              <a:t> Internet </a:t>
            </a:r>
            <a:r>
              <a:rPr lang="fi-FI" sz="2800" dirty="0" err="1">
                <a:solidFill>
                  <a:schemeClr val="dk1"/>
                </a:solidFill>
              </a:rPr>
              <a:t>Awesome</a:t>
            </a:r>
            <a:r>
              <a:rPr lang="fi-FI" sz="2800" dirty="0">
                <a:solidFill>
                  <a:schemeClr val="dk1"/>
                </a:solidFill>
              </a:rPr>
              <a:t>
Faktantarkistuksen hallinta
AAC-sovellukset: </a:t>
            </a:r>
            <a:r>
              <a:rPr lang="fi-FI" sz="2800" dirty="0" err="1">
                <a:solidFill>
                  <a:schemeClr val="dk1"/>
                </a:solidFill>
              </a:rPr>
              <a:t>TouchChat</a:t>
            </a:r>
            <a:r>
              <a:rPr lang="fi-FI" sz="2800" dirty="0">
                <a:solidFill>
                  <a:schemeClr val="dk1"/>
                </a:solidFill>
              </a:rPr>
              <a:t>, </a:t>
            </a:r>
            <a:r>
              <a:rPr lang="fi-FI" sz="2800" dirty="0" err="1">
                <a:solidFill>
                  <a:schemeClr val="dk1"/>
                </a:solidFill>
              </a:rPr>
              <a:t>SpeakAll</a:t>
            </a:r>
            <a:r>
              <a:rPr lang="fi-FI" sz="2800" dirty="0">
                <a:solidFill>
                  <a:schemeClr val="dk1"/>
                </a:solidFill>
              </a:rPr>
              <a:t>
Väärinkäytön ilmoitustyökalut</a:t>
            </a:r>
            <a:endParaRPr lang="en-US" dirty="0"/>
          </a:p>
        </p:txBody>
      </p:sp>
      <p:sp>
        <p:nvSpPr>
          <p:cNvPr id="7" name="Google Shape;115;p2">
            <a:extLst>
              <a:ext uri="{FF2B5EF4-FFF2-40B4-BE49-F238E27FC236}">
                <a16:creationId xmlns:a16="http://schemas.microsoft.com/office/drawing/2014/main" id="{953D6A69-47D3-FEC2-24DF-0CCB0D5F8A11}"/>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n-US" sz="2000" b="1">
                <a:solidFill>
                  <a:schemeClr val="dk1"/>
                </a:solidFill>
                <a:sym typeface="Calibri"/>
              </a:rPr>
              <a:t>Työkalut ja resurssit</a:t>
            </a:r>
            <a:endParaRPr lang="en-US" sz="2000" b="1" dirty="0">
              <a:solidFill>
                <a:schemeClr val="dk1"/>
              </a:solidFill>
            </a:endParaRPr>
          </a:p>
        </p:txBody>
      </p:sp>
      <p:sp>
        <p:nvSpPr>
          <p:cNvPr id="2" name="Google Shape;131;p3">
            <a:extLst>
              <a:ext uri="{FF2B5EF4-FFF2-40B4-BE49-F238E27FC236}">
                <a16:creationId xmlns:a16="http://schemas.microsoft.com/office/drawing/2014/main" id="{7498628B-C9E0-41AA-8409-F2FCEF83A4E3}"/>
              </a:ext>
            </a:extLst>
          </p:cNvPr>
          <p:cNvSpPr/>
          <p:nvPr/>
        </p:nvSpPr>
        <p:spPr>
          <a:xfrm>
            <a:off x="2129731" y="319479"/>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i-FI" sz="2400" b="1" dirty="0">
                <a:solidFill>
                  <a:srgbClr val="674EA7"/>
                </a:solidFill>
                <a:latin typeface="Calibri"/>
                <a:ea typeface="Calibri"/>
                <a:cs typeface="Calibri"/>
                <a:sym typeface="Calibri"/>
              </a:rPr>
              <a:t>Moduuli 6 Monimuotoiset viestinnälliset keinot</a:t>
            </a:r>
          </a:p>
          <a:p>
            <a:pPr lvl="0"/>
            <a:r>
              <a:rPr lang="fi-FI" sz="2000" b="1" dirty="0">
                <a:solidFill>
                  <a:schemeClr val="dk1"/>
                </a:solidFill>
                <a:latin typeface="Calibri"/>
                <a:ea typeface="Calibri"/>
                <a:cs typeface="Calibri"/>
                <a:sym typeface="Calibri"/>
              </a:rPr>
              <a:t>Luku 4. Digitaaliset työkalut ja alustat</a:t>
            </a:r>
            <a:endParaRPr sz="2000" dirty="0">
              <a:solidFill>
                <a:schemeClr val="dk1"/>
              </a:solidFill>
            </a:endParaRPr>
          </a:p>
        </p:txBody>
      </p:sp>
      <p:sp>
        <p:nvSpPr>
          <p:cNvPr id="4" name="Tekstin paikkamerkki 3">
            <a:extLst>
              <a:ext uri="{FF2B5EF4-FFF2-40B4-BE49-F238E27FC236}">
                <a16:creationId xmlns:a16="http://schemas.microsoft.com/office/drawing/2014/main" id="{CFA0003C-8931-A982-5E45-AEE1BCB4B9C4}"/>
              </a:ext>
            </a:extLst>
          </p:cNvPr>
          <p:cNvSpPr>
            <a:spLocks noGrp="1"/>
          </p:cNvSpPr>
          <p:nvPr>
            <p:ph type="body" idx="1"/>
          </p:nvPr>
        </p:nvSpPr>
        <p:spPr/>
        <p:txBody>
          <a:bodyPr/>
          <a:lstStyle/>
          <a:p>
            <a:endParaRPr lang="fi-FI"/>
          </a:p>
        </p:txBody>
      </p:sp>
      <p:pic>
        <p:nvPicPr>
          <p:cNvPr id="5" name="Kuva 4">
            <a:extLst>
              <a:ext uri="{FF2B5EF4-FFF2-40B4-BE49-F238E27FC236}">
                <a16:creationId xmlns:a16="http://schemas.microsoft.com/office/drawing/2014/main" id="{77583DC7-2648-D4B9-5D48-1E04F62B6A03}"/>
              </a:ext>
            </a:extLst>
          </p:cNvPr>
          <p:cNvPicPr>
            <a:picLocks noChangeAspect="1"/>
          </p:cNvPicPr>
          <p:nvPr/>
        </p:nvPicPr>
        <p:blipFill>
          <a:blip r:embed="rId4"/>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33907172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2" name="Google Shape;112;p2" descr="A group of people with a infinity symbol&#10;&#10;Description automatically generated"/>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6696558" y="6173596"/>
            <a:ext cx="4695628" cy="436562"/>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licenced under CC BY-NC-SA 4.0.</a:t>
            </a:r>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58717" y="2042233"/>
            <a:ext cx="7304966" cy="3779713"/>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fi-FI" sz="2400" dirty="0">
                <a:solidFill>
                  <a:srgbClr val="202124"/>
                </a:solidFill>
                <a:latin typeface="Calibri"/>
                <a:cs typeface="Calibri"/>
              </a:rPr>
              <a:t>Olet ammattilainen, joka työskentelee palvelunkäyttäjän kanssa, jolla on lievä kehitysvamma. Eräänä päivänä puhut sairaudesta, jonka tapaukset lisääntyvät tällä hetkellä. </a:t>
            </a:r>
          </a:p>
          <a:p>
            <a:r>
              <a:rPr lang="fi-FI" sz="2400" dirty="0">
                <a:solidFill>
                  <a:srgbClr val="202124"/>
                </a:solidFill>
                <a:latin typeface="Calibri"/>
                <a:cs typeface="Calibri"/>
              </a:rPr>
              <a:t>Palvelunkäyttäjä kommentoi: "Hallitus levittää tätä sairautta tarkoituksella, jotta he voivat hallita meitä." </a:t>
            </a:r>
          </a:p>
          <a:p>
            <a:r>
              <a:rPr lang="fi-FI" sz="2400" dirty="0">
                <a:solidFill>
                  <a:srgbClr val="202124"/>
                </a:solidFill>
                <a:latin typeface="Calibri"/>
                <a:cs typeface="Calibri"/>
              </a:rPr>
              <a:t>Kun kysyt, mistä he saivat nämä tiedot, he näyttävät sinulle verkkosivuston, joka sisältää paljon vaarallisia valeuutisia.</a:t>
            </a:r>
            <a:endParaRPr lang="en-US" sz="2800" dirty="0">
              <a:solidFill>
                <a:schemeClr val="dk1"/>
              </a:solidFill>
            </a:endParaRPr>
          </a:p>
        </p:txBody>
      </p:sp>
      <p:sp>
        <p:nvSpPr>
          <p:cNvPr id="7" name="Google Shape;115;p2">
            <a:extLst>
              <a:ext uri="{FF2B5EF4-FFF2-40B4-BE49-F238E27FC236}">
                <a16:creationId xmlns:a16="http://schemas.microsoft.com/office/drawing/2014/main" id="{953D6A69-47D3-FEC2-24DF-0CCB0D5F8A11}"/>
              </a:ext>
            </a:extLst>
          </p:cNvPr>
          <p:cNvSpPr/>
          <p:nvPr/>
        </p:nvSpPr>
        <p:spPr>
          <a:xfrm>
            <a:off x="2167373" y="1459289"/>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n-US" sz="2000" b="1" dirty="0" err="1">
                <a:solidFill>
                  <a:schemeClr val="dk1"/>
                </a:solidFill>
                <a:sym typeface="Calibri"/>
              </a:rPr>
              <a:t>Tapaustutkimukset</a:t>
            </a:r>
            <a:r>
              <a:rPr lang="en-US" sz="2000" b="1" dirty="0">
                <a:solidFill>
                  <a:schemeClr val="dk1"/>
                </a:solidFill>
                <a:sym typeface="Calibri"/>
              </a:rPr>
              <a:t> (1): </a:t>
            </a:r>
            <a:r>
              <a:rPr lang="en-US" sz="2000" b="1" dirty="0" err="1">
                <a:solidFill>
                  <a:schemeClr val="dk1"/>
                </a:solidFill>
                <a:sym typeface="Calibri"/>
              </a:rPr>
              <a:t>Skenaarion</a:t>
            </a:r>
            <a:r>
              <a:rPr lang="en-US" sz="2000" b="1" dirty="0">
                <a:solidFill>
                  <a:schemeClr val="dk1"/>
                </a:solidFill>
                <a:sym typeface="Calibri"/>
              </a:rPr>
              <a:t> </a:t>
            </a:r>
            <a:r>
              <a:rPr lang="en-US" sz="2000" b="1" dirty="0" err="1">
                <a:solidFill>
                  <a:schemeClr val="dk1"/>
                </a:solidFill>
                <a:sym typeface="Calibri"/>
              </a:rPr>
              <a:t>kuvaus</a:t>
            </a:r>
            <a:endParaRPr lang="en-US" sz="2000" b="1" dirty="0">
              <a:solidFill>
                <a:schemeClr val="dk1"/>
              </a:solidFill>
            </a:endParaRPr>
          </a:p>
        </p:txBody>
      </p:sp>
      <p:sp>
        <p:nvSpPr>
          <p:cNvPr id="2" name="Google Shape;131;p3">
            <a:extLst>
              <a:ext uri="{FF2B5EF4-FFF2-40B4-BE49-F238E27FC236}">
                <a16:creationId xmlns:a16="http://schemas.microsoft.com/office/drawing/2014/main" id="{D5FC4CBD-A223-7936-B18A-9FCF8FEC0B7E}"/>
              </a:ext>
            </a:extLst>
          </p:cNvPr>
          <p:cNvSpPr/>
          <p:nvPr/>
        </p:nvSpPr>
        <p:spPr>
          <a:xfrm>
            <a:off x="2167373" y="331952"/>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i-FI" sz="2400" b="1" dirty="0">
                <a:solidFill>
                  <a:srgbClr val="674EA7"/>
                </a:solidFill>
                <a:latin typeface="Calibri"/>
                <a:ea typeface="Calibri"/>
                <a:cs typeface="Calibri"/>
                <a:sym typeface="Calibri"/>
              </a:rPr>
              <a:t>Moduuli 6 Monimuotoiset viestinnälliset keinot</a:t>
            </a:r>
          </a:p>
          <a:p>
            <a:pPr lvl="0"/>
            <a:r>
              <a:rPr lang="fi-FI" sz="2000" b="1" dirty="0">
                <a:solidFill>
                  <a:schemeClr val="dk1"/>
                </a:solidFill>
                <a:latin typeface="Calibri"/>
                <a:ea typeface="Calibri"/>
                <a:cs typeface="Calibri"/>
                <a:sym typeface="Calibri"/>
              </a:rPr>
              <a:t>Luku 4. Digitaaliset työkalut ja alustat</a:t>
            </a:r>
            <a:endParaRPr sz="2000" dirty="0">
              <a:solidFill>
                <a:schemeClr val="dk1"/>
              </a:solidFill>
            </a:endParaRPr>
          </a:p>
        </p:txBody>
      </p:sp>
      <p:sp>
        <p:nvSpPr>
          <p:cNvPr id="4" name="Tekstin paikkamerkki 3">
            <a:extLst>
              <a:ext uri="{FF2B5EF4-FFF2-40B4-BE49-F238E27FC236}">
                <a16:creationId xmlns:a16="http://schemas.microsoft.com/office/drawing/2014/main" id="{948390B2-F773-87F6-EF13-EC5BA2357700}"/>
              </a:ext>
            </a:extLst>
          </p:cNvPr>
          <p:cNvSpPr>
            <a:spLocks noGrp="1"/>
          </p:cNvSpPr>
          <p:nvPr>
            <p:ph type="body" idx="1"/>
          </p:nvPr>
        </p:nvSpPr>
        <p:spPr/>
        <p:txBody>
          <a:bodyPr/>
          <a:lstStyle/>
          <a:p>
            <a:endParaRPr lang="fi-FI"/>
          </a:p>
        </p:txBody>
      </p:sp>
      <p:pic>
        <p:nvPicPr>
          <p:cNvPr id="5" name="Kuva 4">
            <a:extLst>
              <a:ext uri="{FF2B5EF4-FFF2-40B4-BE49-F238E27FC236}">
                <a16:creationId xmlns:a16="http://schemas.microsoft.com/office/drawing/2014/main" id="{466A321A-F2B6-4F65-F32F-9462A31FBB62}"/>
              </a:ext>
            </a:extLst>
          </p:cNvPr>
          <p:cNvPicPr>
            <a:picLocks noChangeAspect="1"/>
          </p:cNvPicPr>
          <p:nvPr/>
        </p:nvPicPr>
        <p:blipFill>
          <a:blip r:embed="rId4"/>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27027116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2" name="Google Shape;112;p2" descr="A group of people with a infinity symbol&#10;&#10;Description automatically generated"/>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6613215" y="6233127"/>
            <a:ext cx="4778971" cy="448468"/>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licenced under CC BY-NC-SA 4.0.</a:t>
            </a:r>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58717" y="1633611"/>
            <a:ext cx="7304966" cy="4596958"/>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2400" dirty="0">
                <a:solidFill>
                  <a:srgbClr val="202124"/>
                </a:solidFill>
                <a:latin typeface="Calibri"/>
                <a:cs typeface="Calibri"/>
              </a:rPr>
              <a:t>Please choose all that apply:</a:t>
            </a:r>
            <a:endParaRPr lang="es-ES" dirty="0"/>
          </a:p>
          <a:p>
            <a:endParaRPr lang="en-US" sz="2400" dirty="0">
              <a:solidFill>
                <a:srgbClr val="202124"/>
              </a:solidFill>
              <a:latin typeface="Calibri"/>
              <a:cs typeface="Calibri"/>
            </a:endParaRPr>
          </a:p>
          <a:p>
            <a:pPr marL="342900" indent="-342900">
              <a:buChar char="•"/>
            </a:pPr>
            <a:r>
              <a:rPr lang="en-US" sz="2400" dirty="0">
                <a:solidFill>
                  <a:srgbClr val="202124"/>
                </a:solidFill>
                <a:latin typeface="Calibri"/>
                <a:cs typeface="Calibri"/>
              </a:rPr>
              <a:t>The service user is consuming dangerous information online.</a:t>
            </a:r>
            <a:endParaRPr lang="en-US"/>
          </a:p>
          <a:p>
            <a:pPr marL="342900" indent="-342900">
              <a:buChar char="•"/>
            </a:pPr>
            <a:r>
              <a:rPr lang="en-US" sz="2400" dirty="0">
                <a:solidFill>
                  <a:srgbClr val="202124"/>
                </a:solidFill>
                <a:latin typeface="Calibri"/>
                <a:cs typeface="Calibri"/>
              </a:rPr>
              <a:t>The service user does not </a:t>
            </a:r>
            <a:r>
              <a:rPr lang="en-US" sz="2400" err="1">
                <a:solidFill>
                  <a:srgbClr val="202124"/>
                </a:solidFill>
                <a:latin typeface="Calibri"/>
                <a:cs typeface="Calibri"/>
              </a:rPr>
              <a:t>realise</a:t>
            </a:r>
            <a:r>
              <a:rPr lang="en-US" sz="2400" dirty="0">
                <a:solidFill>
                  <a:srgbClr val="202124"/>
                </a:solidFill>
                <a:latin typeface="Calibri"/>
                <a:cs typeface="Calibri"/>
              </a:rPr>
              <a:t> that the information is not true. </a:t>
            </a:r>
            <a:endParaRPr lang="en-US"/>
          </a:p>
          <a:p>
            <a:pPr marL="342900" indent="-342900">
              <a:buChar char="•"/>
            </a:pPr>
            <a:r>
              <a:rPr lang="en-US" sz="2400" dirty="0">
                <a:solidFill>
                  <a:srgbClr val="202124"/>
                </a:solidFill>
                <a:latin typeface="Calibri"/>
                <a:cs typeface="Calibri"/>
              </a:rPr>
              <a:t>The service user believes these views and is spreading them. </a:t>
            </a:r>
            <a:endParaRPr lang="en-US" dirty="0"/>
          </a:p>
          <a:p>
            <a:pPr marL="342900" indent="-342900">
              <a:buChar char="•"/>
            </a:pPr>
            <a:r>
              <a:rPr lang="en-US" sz="2400" dirty="0">
                <a:solidFill>
                  <a:srgbClr val="202124"/>
                </a:solidFill>
                <a:latin typeface="Calibri"/>
                <a:cs typeface="Calibri"/>
              </a:rPr>
              <a:t>The service user is worried that they will also catch the illness.</a:t>
            </a:r>
          </a:p>
          <a:p>
            <a:pPr marL="342900" indent="-342900">
              <a:buChar char="•"/>
            </a:pPr>
            <a:endParaRPr lang="en-US" sz="2400" dirty="0">
              <a:solidFill>
                <a:srgbClr val="202124"/>
              </a:solidFill>
              <a:latin typeface="Calibri"/>
              <a:cs typeface="Calibri"/>
            </a:endParaRPr>
          </a:p>
        </p:txBody>
      </p:sp>
      <p:sp>
        <p:nvSpPr>
          <p:cNvPr id="4" name="Google Shape;131;p3">
            <a:extLst>
              <a:ext uri="{FF2B5EF4-FFF2-40B4-BE49-F238E27FC236}">
                <a16:creationId xmlns:a16="http://schemas.microsoft.com/office/drawing/2014/main" id="{4F795BE6-D166-CCE6-D522-C3214CAA5FE6}"/>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2400" b="1" dirty="0">
                <a:solidFill>
                  <a:srgbClr val="674EA7"/>
                </a:solidFill>
                <a:latin typeface="Calibri"/>
                <a:ea typeface="Calibri"/>
                <a:cs typeface="Calibri"/>
                <a:sym typeface="Calibri"/>
              </a:rPr>
              <a:t>Module 6. Complex communication means</a:t>
            </a:r>
            <a:endParaRPr lang="es-ES" sz="2400"/>
          </a:p>
          <a:p>
            <a:pPr marL="0" marR="0" lvl="0" indent="0" algn="l" rtl="0">
              <a:spcBef>
                <a:spcPts val="0"/>
              </a:spcBef>
              <a:spcAft>
                <a:spcPts val="0"/>
              </a:spcAft>
              <a:buNone/>
            </a:pPr>
            <a:r>
              <a:rPr lang="en-US" sz="2000" b="1" dirty="0">
                <a:solidFill>
                  <a:schemeClr val="dk1"/>
                </a:solidFill>
                <a:latin typeface="Calibri"/>
                <a:ea typeface="Calibri"/>
                <a:cs typeface="Calibri"/>
                <a:sym typeface="Calibri"/>
              </a:rPr>
              <a:t>Chapter 4. Digital tools and platforms</a:t>
            </a:r>
            <a:endParaRPr sz="2000" dirty="0">
              <a:solidFill>
                <a:schemeClr val="dk1"/>
              </a:solidFill>
            </a:endParaRPr>
          </a:p>
        </p:txBody>
      </p:sp>
      <p:sp>
        <p:nvSpPr>
          <p:cNvPr id="7" name="Google Shape;115;p2">
            <a:extLst>
              <a:ext uri="{FF2B5EF4-FFF2-40B4-BE49-F238E27FC236}">
                <a16:creationId xmlns:a16="http://schemas.microsoft.com/office/drawing/2014/main" id="{953D6A69-47D3-FEC2-24DF-0CCB0D5F8A11}"/>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n-US" sz="2000" b="1" dirty="0">
                <a:solidFill>
                  <a:schemeClr val="dk1"/>
                </a:solidFill>
                <a:sym typeface="Calibri"/>
              </a:rPr>
              <a:t>Case Studies (1): </a:t>
            </a:r>
            <a:r>
              <a:rPr lang="en-US" sz="2000" dirty="0">
                <a:solidFill>
                  <a:schemeClr val="dk1"/>
                </a:solidFill>
                <a:sym typeface="Calibri"/>
              </a:rPr>
              <a:t>What are the issues we see in this case?</a:t>
            </a:r>
            <a:endParaRPr lang="en-US" sz="2000" b="1" dirty="0">
              <a:solidFill>
                <a:schemeClr val="dk1"/>
              </a:solidFill>
            </a:endParaRPr>
          </a:p>
        </p:txBody>
      </p:sp>
      <p:sp>
        <p:nvSpPr>
          <p:cNvPr id="3" name="Tekstin paikkamerkki 2">
            <a:extLst>
              <a:ext uri="{FF2B5EF4-FFF2-40B4-BE49-F238E27FC236}">
                <a16:creationId xmlns:a16="http://schemas.microsoft.com/office/drawing/2014/main" id="{330CAC98-B6A0-8DFB-F172-C87E94AC8DEC}"/>
              </a:ext>
            </a:extLst>
          </p:cNvPr>
          <p:cNvSpPr>
            <a:spLocks noGrp="1"/>
          </p:cNvSpPr>
          <p:nvPr>
            <p:ph type="body" idx="1"/>
          </p:nvPr>
        </p:nvSpPr>
        <p:spPr/>
        <p:txBody>
          <a:bodyPr/>
          <a:lstStyle/>
          <a:p>
            <a:endParaRPr lang="fi-FI"/>
          </a:p>
        </p:txBody>
      </p:sp>
      <p:pic>
        <p:nvPicPr>
          <p:cNvPr id="5" name="Kuva 4">
            <a:extLst>
              <a:ext uri="{FF2B5EF4-FFF2-40B4-BE49-F238E27FC236}">
                <a16:creationId xmlns:a16="http://schemas.microsoft.com/office/drawing/2014/main" id="{B9ACBE91-32E2-F983-8EF5-7C33FFE1EC68}"/>
              </a:ext>
            </a:extLst>
          </p:cNvPr>
          <p:cNvPicPr>
            <a:picLocks noChangeAspect="1"/>
          </p:cNvPicPr>
          <p:nvPr/>
        </p:nvPicPr>
        <p:blipFill>
          <a:blip r:embed="rId4"/>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6503224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2" name="Google Shape;112;p2" descr="A group of people with a infinity symbol&#10;&#10;Description automatically generated"/>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6898965" y="6197409"/>
            <a:ext cx="4493221" cy="412749"/>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licenced under CC BY-NC-SA 4.0.</a:t>
            </a:r>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58717" y="1837922"/>
            <a:ext cx="7304966" cy="418833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2400" dirty="0">
                <a:solidFill>
                  <a:srgbClr val="202124"/>
                </a:solidFill>
                <a:latin typeface="Calibri"/>
                <a:cs typeface="Calibri"/>
              </a:rPr>
              <a:t>Please choose all that apply:</a:t>
            </a:r>
            <a:endParaRPr lang="es-ES" dirty="0"/>
          </a:p>
          <a:p>
            <a:endParaRPr lang="en-US" sz="2400" dirty="0">
              <a:solidFill>
                <a:srgbClr val="202124"/>
              </a:solidFill>
              <a:latin typeface="Calibri"/>
              <a:cs typeface="Calibri"/>
            </a:endParaRPr>
          </a:p>
          <a:p>
            <a:pPr>
              <a:buChar char="•"/>
            </a:pPr>
            <a:r>
              <a:rPr lang="en-US" sz="2400" dirty="0">
                <a:solidFill>
                  <a:srgbClr val="202124"/>
                </a:solidFill>
                <a:latin typeface="Calibri"/>
                <a:cs typeface="Calibri"/>
              </a:rPr>
              <a:t>To verify information from a reliable source, and provide reliable sources to them. </a:t>
            </a:r>
            <a:endParaRPr lang="en-US"/>
          </a:p>
          <a:p>
            <a:pPr>
              <a:buChar char="•"/>
            </a:pPr>
            <a:r>
              <a:rPr lang="en-US" sz="2400" dirty="0">
                <a:solidFill>
                  <a:srgbClr val="202124"/>
                </a:solidFill>
                <a:latin typeface="Calibri"/>
                <a:cs typeface="Calibri"/>
              </a:rPr>
              <a:t>To think about how this information may be trying to influence their views and emotions. </a:t>
            </a:r>
            <a:endParaRPr lang="en-US"/>
          </a:p>
          <a:p>
            <a:pPr>
              <a:buChar char="•"/>
            </a:pPr>
            <a:r>
              <a:rPr lang="en-US" sz="2400" dirty="0">
                <a:solidFill>
                  <a:srgbClr val="202124"/>
                </a:solidFill>
                <a:latin typeface="Calibri"/>
                <a:cs typeface="Calibri"/>
              </a:rPr>
              <a:t>To discuss information with a person they trust, if they think it may not be true. </a:t>
            </a:r>
            <a:endParaRPr lang="en-US"/>
          </a:p>
          <a:p>
            <a:pPr>
              <a:buChar char="•"/>
            </a:pPr>
            <a:r>
              <a:rPr lang="en-US" sz="2400" dirty="0">
                <a:solidFill>
                  <a:srgbClr val="202124"/>
                </a:solidFill>
                <a:latin typeface="Calibri"/>
                <a:cs typeface="Calibri"/>
              </a:rPr>
              <a:t>To never use the internet unsupervised again. </a:t>
            </a:r>
            <a:endParaRPr lang="en-US" dirty="0"/>
          </a:p>
          <a:p>
            <a:pPr marL="342900" indent="-342900">
              <a:buChar char="•"/>
            </a:pPr>
            <a:endParaRPr lang="en-US" sz="2400" dirty="0">
              <a:solidFill>
                <a:srgbClr val="202124"/>
              </a:solidFill>
              <a:latin typeface="Calibri"/>
              <a:cs typeface="Calibri"/>
            </a:endParaRPr>
          </a:p>
        </p:txBody>
      </p:sp>
      <p:sp>
        <p:nvSpPr>
          <p:cNvPr id="4" name="Google Shape;131;p3">
            <a:extLst>
              <a:ext uri="{FF2B5EF4-FFF2-40B4-BE49-F238E27FC236}">
                <a16:creationId xmlns:a16="http://schemas.microsoft.com/office/drawing/2014/main" id="{4F795BE6-D166-CCE6-D522-C3214CAA5FE6}"/>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2400" b="1" dirty="0">
                <a:solidFill>
                  <a:srgbClr val="674EA7"/>
                </a:solidFill>
                <a:latin typeface="Calibri"/>
                <a:ea typeface="Calibri"/>
                <a:cs typeface="Calibri"/>
                <a:sym typeface="Calibri"/>
              </a:rPr>
              <a:t>Module 6. Complex communication means</a:t>
            </a:r>
            <a:endParaRPr lang="es-ES" sz="2400"/>
          </a:p>
          <a:p>
            <a:pPr marL="0" marR="0" lvl="0" indent="0" algn="l" rtl="0">
              <a:spcBef>
                <a:spcPts val="0"/>
              </a:spcBef>
              <a:spcAft>
                <a:spcPts val="0"/>
              </a:spcAft>
              <a:buNone/>
            </a:pPr>
            <a:r>
              <a:rPr lang="en-US" sz="2000" b="1" dirty="0">
                <a:solidFill>
                  <a:schemeClr val="dk1"/>
                </a:solidFill>
                <a:latin typeface="Calibri"/>
                <a:ea typeface="Calibri"/>
                <a:cs typeface="Calibri"/>
                <a:sym typeface="Calibri"/>
              </a:rPr>
              <a:t>Chapter 4. Digital tools and platforms</a:t>
            </a:r>
            <a:endParaRPr sz="2000" dirty="0">
              <a:solidFill>
                <a:schemeClr val="dk1"/>
              </a:solidFill>
            </a:endParaRPr>
          </a:p>
        </p:txBody>
      </p:sp>
      <p:sp>
        <p:nvSpPr>
          <p:cNvPr id="7" name="Google Shape;115;p2">
            <a:extLst>
              <a:ext uri="{FF2B5EF4-FFF2-40B4-BE49-F238E27FC236}">
                <a16:creationId xmlns:a16="http://schemas.microsoft.com/office/drawing/2014/main" id="{953D6A69-47D3-FEC2-24DF-0CCB0D5F8A11}"/>
              </a:ext>
            </a:extLst>
          </p:cNvPr>
          <p:cNvSpPr/>
          <p:nvPr/>
        </p:nvSpPr>
        <p:spPr>
          <a:xfrm>
            <a:off x="2140932" y="1245161"/>
            <a:ext cx="7276453" cy="783148"/>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n-US" sz="2000" b="1" dirty="0">
                <a:solidFill>
                  <a:schemeClr val="dk1"/>
                </a:solidFill>
                <a:sym typeface="Calibri"/>
              </a:rPr>
              <a:t>Case Studies (1): </a:t>
            </a:r>
            <a:r>
              <a:rPr lang="en-US" sz="2000" dirty="0">
                <a:solidFill>
                  <a:srgbClr val="202124"/>
                </a:solidFill>
                <a:latin typeface="Calibri"/>
                <a:cs typeface="Calibri"/>
                <a:sym typeface="Calibri"/>
              </a:rPr>
              <a:t>What can you, as a support professional, encourage the service user to do?</a:t>
            </a:r>
            <a:endParaRPr lang="en-US" sz="2000" b="1" dirty="0">
              <a:solidFill>
                <a:schemeClr val="dk1"/>
              </a:solidFill>
              <a:sym typeface="Calibri"/>
            </a:endParaRPr>
          </a:p>
        </p:txBody>
      </p:sp>
      <p:sp>
        <p:nvSpPr>
          <p:cNvPr id="3" name="Tekstin paikkamerkki 2">
            <a:extLst>
              <a:ext uri="{FF2B5EF4-FFF2-40B4-BE49-F238E27FC236}">
                <a16:creationId xmlns:a16="http://schemas.microsoft.com/office/drawing/2014/main" id="{F172A1DD-46E0-7988-644B-1CF24B3EE5F6}"/>
              </a:ext>
            </a:extLst>
          </p:cNvPr>
          <p:cNvSpPr>
            <a:spLocks noGrp="1"/>
          </p:cNvSpPr>
          <p:nvPr>
            <p:ph type="body" idx="1"/>
          </p:nvPr>
        </p:nvSpPr>
        <p:spPr/>
        <p:txBody>
          <a:bodyPr/>
          <a:lstStyle/>
          <a:p>
            <a:endParaRPr lang="fi-FI"/>
          </a:p>
        </p:txBody>
      </p:sp>
      <p:pic>
        <p:nvPicPr>
          <p:cNvPr id="5" name="Kuva 4">
            <a:extLst>
              <a:ext uri="{FF2B5EF4-FFF2-40B4-BE49-F238E27FC236}">
                <a16:creationId xmlns:a16="http://schemas.microsoft.com/office/drawing/2014/main" id="{02AB6909-B8DE-4D29-F03A-93996377577D}"/>
              </a:ext>
            </a:extLst>
          </p:cNvPr>
          <p:cNvPicPr>
            <a:picLocks noChangeAspect="1"/>
          </p:cNvPicPr>
          <p:nvPr/>
        </p:nvPicPr>
        <p:blipFill>
          <a:blip r:embed="rId4"/>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38805067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2" name="Google Shape;112;p2" descr="A group of people with a infinity symbol&#10;&#10;Description automatically generated"/>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6637027" y="6197409"/>
            <a:ext cx="4755159" cy="412749"/>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licenced under CC BY-NC-SA 4.0.</a:t>
            </a:r>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17304" y="2039500"/>
            <a:ext cx="7304966" cy="2145223"/>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buChar char="•"/>
            </a:pPr>
            <a:r>
              <a:rPr lang="en-US" sz="3200" dirty="0">
                <a:solidFill>
                  <a:schemeClr val="dk1"/>
                </a:solidFill>
              </a:rPr>
              <a:t>P</a:t>
            </a:r>
            <a:r>
              <a:rPr lang="en-US" sz="3200" dirty="0">
                <a:solidFill>
                  <a:srgbClr val="202124"/>
                </a:solidFill>
                <a:latin typeface="Calibri"/>
                <a:cs typeface="Calibri"/>
              </a:rPr>
              <a:t>ersons with moderate IDD may be more susceptible to believe disinformation.</a:t>
            </a:r>
          </a:p>
          <a:p>
            <a:pPr marL="342900" indent="-342900">
              <a:buChar char="•"/>
            </a:pPr>
            <a:endParaRPr lang="en-US" sz="2400" dirty="0">
              <a:solidFill>
                <a:srgbClr val="202124"/>
              </a:solidFill>
              <a:latin typeface="Calibri"/>
              <a:cs typeface="Calibri"/>
            </a:endParaRPr>
          </a:p>
        </p:txBody>
      </p:sp>
      <p:sp>
        <p:nvSpPr>
          <p:cNvPr id="4" name="Google Shape;131;p3">
            <a:extLst>
              <a:ext uri="{FF2B5EF4-FFF2-40B4-BE49-F238E27FC236}">
                <a16:creationId xmlns:a16="http://schemas.microsoft.com/office/drawing/2014/main" id="{4F795BE6-D166-CCE6-D522-C3214CAA5FE6}"/>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2400" b="1" dirty="0">
                <a:solidFill>
                  <a:srgbClr val="674EA7"/>
                </a:solidFill>
                <a:latin typeface="Calibri"/>
                <a:ea typeface="Calibri"/>
                <a:cs typeface="Calibri"/>
                <a:sym typeface="Calibri"/>
              </a:rPr>
              <a:t>Module 6. Complex communication means</a:t>
            </a:r>
            <a:endParaRPr lang="es-ES" sz="2400"/>
          </a:p>
          <a:p>
            <a:pPr marL="0" marR="0" lvl="0" indent="0" algn="l" rtl="0">
              <a:spcBef>
                <a:spcPts val="0"/>
              </a:spcBef>
              <a:spcAft>
                <a:spcPts val="0"/>
              </a:spcAft>
              <a:buNone/>
            </a:pPr>
            <a:r>
              <a:rPr lang="en-US" sz="2000" b="1" dirty="0">
                <a:solidFill>
                  <a:schemeClr val="dk1"/>
                </a:solidFill>
                <a:latin typeface="Calibri"/>
                <a:ea typeface="Calibri"/>
                <a:cs typeface="Calibri"/>
                <a:sym typeface="Calibri"/>
              </a:rPr>
              <a:t>Chapter 4. Digital tools and platforms</a:t>
            </a:r>
            <a:endParaRPr sz="2000" dirty="0">
              <a:solidFill>
                <a:schemeClr val="dk1"/>
              </a:solidFill>
            </a:endParaRPr>
          </a:p>
        </p:txBody>
      </p:sp>
      <p:sp>
        <p:nvSpPr>
          <p:cNvPr id="7" name="Google Shape;115;p2">
            <a:extLst>
              <a:ext uri="{FF2B5EF4-FFF2-40B4-BE49-F238E27FC236}">
                <a16:creationId xmlns:a16="http://schemas.microsoft.com/office/drawing/2014/main" id="{953D6A69-47D3-FEC2-24DF-0CCB0D5F8A11}"/>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n-US" sz="2000" b="1" dirty="0" err="1">
                <a:solidFill>
                  <a:schemeClr val="dk1"/>
                </a:solidFill>
                <a:sym typeface="Calibri"/>
              </a:rPr>
              <a:t>Quizz</a:t>
            </a:r>
            <a:r>
              <a:rPr lang="en-US" sz="2000" b="1" dirty="0">
                <a:solidFill>
                  <a:schemeClr val="dk1"/>
                </a:solidFill>
                <a:sym typeface="Calibri"/>
              </a:rPr>
              <a:t>: </a:t>
            </a:r>
            <a:r>
              <a:rPr lang="en-US" sz="2000" dirty="0">
                <a:solidFill>
                  <a:schemeClr val="dk1"/>
                </a:solidFill>
                <a:sym typeface="Calibri"/>
              </a:rPr>
              <a:t>TRUE or FALSE. </a:t>
            </a:r>
            <a:r>
              <a:rPr lang="en-US" sz="2000" dirty="0">
                <a:solidFill>
                  <a:srgbClr val="202124"/>
                </a:solidFill>
                <a:latin typeface="Calibri"/>
                <a:cs typeface="Calibri"/>
                <a:sym typeface="Calibri"/>
              </a:rPr>
              <a:t> </a:t>
            </a:r>
            <a:endParaRPr lang="en-US" sz="2000" b="1" dirty="0">
              <a:sym typeface="Calibri"/>
            </a:endParaRPr>
          </a:p>
        </p:txBody>
      </p:sp>
      <p:sp>
        <p:nvSpPr>
          <p:cNvPr id="3" name="Tekstin paikkamerkki 2">
            <a:extLst>
              <a:ext uri="{FF2B5EF4-FFF2-40B4-BE49-F238E27FC236}">
                <a16:creationId xmlns:a16="http://schemas.microsoft.com/office/drawing/2014/main" id="{8918364B-F5DE-0786-7DF3-E49E8AE3EB3D}"/>
              </a:ext>
            </a:extLst>
          </p:cNvPr>
          <p:cNvSpPr>
            <a:spLocks noGrp="1"/>
          </p:cNvSpPr>
          <p:nvPr>
            <p:ph type="body" idx="1"/>
          </p:nvPr>
        </p:nvSpPr>
        <p:spPr/>
        <p:txBody>
          <a:bodyPr/>
          <a:lstStyle/>
          <a:p>
            <a:endParaRPr lang="fi-FI"/>
          </a:p>
        </p:txBody>
      </p:sp>
      <p:pic>
        <p:nvPicPr>
          <p:cNvPr id="5" name="Kuva 4">
            <a:extLst>
              <a:ext uri="{FF2B5EF4-FFF2-40B4-BE49-F238E27FC236}">
                <a16:creationId xmlns:a16="http://schemas.microsoft.com/office/drawing/2014/main" id="{A997B3A7-C844-8C5C-D353-45AA975B9B6A}"/>
              </a:ext>
            </a:extLst>
          </p:cNvPr>
          <p:cNvPicPr>
            <a:picLocks noChangeAspect="1"/>
          </p:cNvPicPr>
          <p:nvPr/>
        </p:nvPicPr>
        <p:blipFill>
          <a:blip r:embed="rId4"/>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10695901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2" name="Google Shape;112;p2" descr="A group of people with a infinity symbol&#10;&#10;Description automatically generated"/>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6887059" y="6173596"/>
            <a:ext cx="4576565" cy="400843"/>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licenced under CC BY-NC-SA 4.0.</a:t>
            </a:r>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17304" y="1835188"/>
            <a:ext cx="7304966" cy="255384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2400" dirty="0">
                <a:solidFill>
                  <a:srgbClr val="202124"/>
                </a:solidFill>
                <a:latin typeface="Calibri"/>
                <a:cs typeface="Calibri"/>
              </a:rPr>
              <a:t>You are a support worker working with a service user. They are a young adult. One day, they come to you and they are very upset, because anonymous people online are bullying them. They are sending them abusive messages and commenting mean comments on the photos they post. </a:t>
            </a:r>
            <a:endParaRPr lang="es-ES" sz="2400"/>
          </a:p>
        </p:txBody>
      </p:sp>
      <p:sp>
        <p:nvSpPr>
          <p:cNvPr id="4" name="Google Shape;131;p3">
            <a:extLst>
              <a:ext uri="{FF2B5EF4-FFF2-40B4-BE49-F238E27FC236}">
                <a16:creationId xmlns:a16="http://schemas.microsoft.com/office/drawing/2014/main" id="{4F795BE6-D166-CCE6-D522-C3214CAA5FE6}"/>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2400" b="1" dirty="0">
                <a:solidFill>
                  <a:srgbClr val="674EA7"/>
                </a:solidFill>
                <a:latin typeface="Calibri"/>
                <a:ea typeface="Calibri"/>
                <a:cs typeface="Calibri"/>
                <a:sym typeface="Calibri"/>
              </a:rPr>
              <a:t>Module 6. Complex communication means</a:t>
            </a:r>
            <a:endParaRPr lang="es-ES" sz="2400"/>
          </a:p>
          <a:p>
            <a:pPr marL="0" marR="0" lvl="0" indent="0" algn="l" rtl="0">
              <a:spcBef>
                <a:spcPts val="0"/>
              </a:spcBef>
              <a:spcAft>
                <a:spcPts val="0"/>
              </a:spcAft>
              <a:buNone/>
            </a:pPr>
            <a:r>
              <a:rPr lang="en-US" sz="2000" b="1" dirty="0">
                <a:solidFill>
                  <a:schemeClr val="dk1"/>
                </a:solidFill>
                <a:latin typeface="Calibri"/>
                <a:ea typeface="Calibri"/>
                <a:cs typeface="Calibri"/>
                <a:sym typeface="Calibri"/>
              </a:rPr>
              <a:t>Chapter 4. Digital tools and platforms</a:t>
            </a:r>
            <a:endParaRPr sz="2000" dirty="0">
              <a:solidFill>
                <a:schemeClr val="dk1"/>
              </a:solidFill>
            </a:endParaRPr>
          </a:p>
        </p:txBody>
      </p:sp>
      <p:sp>
        <p:nvSpPr>
          <p:cNvPr id="7" name="Google Shape;115;p2">
            <a:extLst>
              <a:ext uri="{FF2B5EF4-FFF2-40B4-BE49-F238E27FC236}">
                <a16:creationId xmlns:a16="http://schemas.microsoft.com/office/drawing/2014/main" id="{953D6A69-47D3-FEC2-24DF-0CCB0D5F8A11}"/>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n-US" sz="2000" b="1" dirty="0">
                <a:solidFill>
                  <a:schemeClr val="dk1"/>
                </a:solidFill>
                <a:sym typeface="Calibri"/>
              </a:rPr>
              <a:t>Case Studies (2): Scenario description</a:t>
            </a:r>
            <a:endParaRPr lang="en-US" sz="2000" dirty="0">
              <a:solidFill>
                <a:schemeClr val="dk1"/>
              </a:solidFill>
            </a:endParaRPr>
          </a:p>
        </p:txBody>
      </p:sp>
      <p:sp>
        <p:nvSpPr>
          <p:cNvPr id="3" name="Tekstin paikkamerkki 2">
            <a:extLst>
              <a:ext uri="{FF2B5EF4-FFF2-40B4-BE49-F238E27FC236}">
                <a16:creationId xmlns:a16="http://schemas.microsoft.com/office/drawing/2014/main" id="{402EACFC-680A-FE8E-F712-152DC5145B17}"/>
              </a:ext>
            </a:extLst>
          </p:cNvPr>
          <p:cNvSpPr>
            <a:spLocks noGrp="1"/>
          </p:cNvSpPr>
          <p:nvPr>
            <p:ph type="body" idx="1"/>
          </p:nvPr>
        </p:nvSpPr>
        <p:spPr/>
        <p:txBody>
          <a:bodyPr/>
          <a:lstStyle/>
          <a:p>
            <a:endParaRPr lang="fi-FI"/>
          </a:p>
        </p:txBody>
      </p:sp>
      <p:pic>
        <p:nvPicPr>
          <p:cNvPr id="5" name="Kuva 4">
            <a:extLst>
              <a:ext uri="{FF2B5EF4-FFF2-40B4-BE49-F238E27FC236}">
                <a16:creationId xmlns:a16="http://schemas.microsoft.com/office/drawing/2014/main" id="{C24C01DC-7C38-3373-AC26-931755F43C25}"/>
              </a:ext>
            </a:extLst>
          </p:cNvPr>
          <p:cNvPicPr>
            <a:picLocks noChangeAspect="1"/>
          </p:cNvPicPr>
          <p:nvPr/>
        </p:nvPicPr>
        <p:blipFill>
          <a:blip r:embed="rId4"/>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26533684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2" name="Google Shape;112;p2" descr="A group of people with a infinity symbol&#10;&#10;Description automatically generated"/>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6613215" y="6197409"/>
            <a:ext cx="4778971" cy="412749"/>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licenced under CC BY-NC-SA 4.0.</a:t>
            </a:r>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33869" y="2260359"/>
            <a:ext cx="7296683" cy="265600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2000" dirty="0">
                <a:solidFill>
                  <a:srgbClr val="202124"/>
                </a:solidFill>
                <a:latin typeface="Calibri"/>
                <a:cs typeface="Calibri"/>
              </a:rPr>
              <a:t>Please choose all that apply.</a:t>
            </a:r>
            <a:endParaRPr lang="es-ES" dirty="0"/>
          </a:p>
          <a:p>
            <a:pPr marL="285750" indent="-285750">
              <a:buChar char="•"/>
            </a:pPr>
            <a:r>
              <a:rPr lang="en-US" sz="1600">
                <a:solidFill>
                  <a:srgbClr val="202124"/>
                </a:solidFill>
                <a:latin typeface="Calibri"/>
                <a:cs typeface="Calibri"/>
              </a:rPr>
              <a:t>Encourage them to “block” the anonymous accounts,</a:t>
            </a:r>
            <a:r>
              <a:rPr lang="en-US" sz="1800" dirty="0">
                <a:solidFill>
                  <a:srgbClr val="202124"/>
                </a:solidFill>
                <a:latin typeface="Calibri"/>
                <a:cs typeface="Calibri"/>
              </a:rPr>
              <a:t> </a:t>
            </a:r>
            <a:r>
              <a:rPr lang="en-US" sz="1600" dirty="0">
                <a:solidFill>
                  <a:srgbClr val="202124"/>
                </a:solidFill>
                <a:latin typeface="Calibri"/>
                <a:cs typeface="Calibri"/>
              </a:rPr>
              <a:t>so they cannot communicate with them.</a:t>
            </a:r>
            <a:endParaRPr lang="es-ES" sz="1600"/>
          </a:p>
          <a:p>
            <a:pPr marL="285750" indent="-285750">
              <a:buChar char="•"/>
            </a:pPr>
            <a:r>
              <a:rPr lang="en-US" sz="1600" dirty="0">
                <a:solidFill>
                  <a:srgbClr val="202124"/>
                </a:solidFill>
                <a:latin typeface="Calibri"/>
                <a:cs typeface="Calibri"/>
              </a:rPr>
              <a:t>Encourage them to communicate online only with people they already know in person.</a:t>
            </a:r>
            <a:endParaRPr lang="en-US" sz="1600"/>
          </a:p>
          <a:p>
            <a:pPr marL="285750" indent="-285750">
              <a:buChar char="•"/>
            </a:pPr>
            <a:r>
              <a:rPr lang="en-US" sz="1600" dirty="0">
                <a:solidFill>
                  <a:srgbClr val="202124"/>
                </a:solidFill>
                <a:latin typeface="Calibri"/>
                <a:cs typeface="Calibri"/>
              </a:rPr>
              <a:t>Encourage them to enable privacy features on their account, so only people they want to see their photos will see them. </a:t>
            </a:r>
            <a:endParaRPr lang="en-US" sz="1600"/>
          </a:p>
          <a:p>
            <a:pPr marL="285750" indent="-285750">
              <a:buChar char="•"/>
            </a:pPr>
            <a:r>
              <a:rPr lang="en-US" sz="1600" dirty="0">
                <a:solidFill>
                  <a:srgbClr val="202124"/>
                </a:solidFill>
                <a:latin typeface="Calibri"/>
                <a:cs typeface="Calibri"/>
              </a:rPr>
              <a:t>Encourage them to find out who the anonymous people are and confront them in person. </a:t>
            </a:r>
            <a:endParaRPr lang="en-US" sz="1600" dirty="0"/>
          </a:p>
        </p:txBody>
      </p:sp>
      <p:sp>
        <p:nvSpPr>
          <p:cNvPr id="4" name="Google Shape;131;p3">
            <a:extLst>
              <a:ext uri="{FF2B5EF4-FFF2-40B4-BE49-F238E27FC236}">
                <a16:creationId xmlns:a16="http://schemas.microsoft.com/office/drawing/2014/main" id="{4F795BE6-D166-CCE6-D522-C3214CAA5FE6}"/>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2400" b="1" dirty="0">
                <a:solidFill>
                  <a:srgbClr val="674EA7"/>
                </a:solidFill>
                <a:latin typeface="Calibri"/>
                <a:ea typeface="Calibri"/>
                <a:cs typeface="Calibri"/>
                <a:sym typeface="Calibri"/>
              </a:rPr>
              <a:t>Module 6. Complex communication means</a:t>
            </a:r>
            <a:endParaRPr lang="es-ES" sz="2400"/>
          </a:p>
          <a:p>
            <a:pPr marL="0" marR="0" lvl="0" indent="0" algn="l" rtl="0">
              <a:spcBef>
                <a:spcPts val="0"/>
              </a:spcBef>
              <a:spcAft>
                <a:spcPts val="0"/>
              </a:spcAft>
              <a:buNone/>
            </a:pPr>
            <a:r>
              <a:rPr lang="en-US" sz="2000" b="1" dirty="0">
                <a:solidFill>
                  <a:schemeClr val="dk1"/>
                </a:solidFill>
                <a:latin typeface="Calibri"/>
                <a:ea typeface="Calibri"/>
                <a:cs typeface="Calibri"/>
                <a:sym typeface="Calibri"/>
              </a:rPr>
              <a:t>Chapter 4. Digital tools and platforms</a:t>
            </a:r>
            <a:endParaRPr sz="2000" dirty="0">
              <a:solidFill>
                <a:schemeClr val="dk1"/>
              </a:solidFill>
            </a:endParaRPr>
          </a:p>
        </p:txBody>
      </p:sp>
      <p:sp>
        <p:nvSpPr>
          <p:cNvPr id="7" name="Google Shape;115;p2">
            <a:extLst>
              <a:ext uri="{FF2B5EF4-FFF2-40B4-BE49-F238E27FC236}">
                <a16:creationId xmlns:a16="http://schemas.microsoft.com/office/drawing/2014/main" id="{953D6A69-47D3-FEC2-24DF-0CCB0D5F8A11}"/>
              </a:ext>
            </a:extLst>
          </p:cNvPr>
          <p:cNvSpPr/>
          <p:nvPr/>
        </p:nvSpPr>
        <p:spPr>
          <a:xfrm>
            <a:off x="2140932" y="1245160"/>
            <a:ext cx="7276453" cy="783148"/>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n-US" sz="2000" b="1" dirty="0">
                <a:solidFill>
                  <a:schemeClr val="dk1"/>
                </a:solidFill>
                <a:sym typeface="Calibri"/>
              </a:rPr>
              <a:t>Case Studies (2): </a:t>
            </a:r>
            <a:r>
              <a:rPr lang="en-US" sz="2000" dirty="0">
                <a:solidFill>
                  <a:srgbClr val="202124"/>
                </a:solidFill>
                <a:latin typeface="Calibri"/>
                <a:cs typeface="Calibri"/>
                <a:sym typeface="Calibri"/>
              </a:rPr>
              <a:t>How can you, as a support professional, encourage the young adult to resolve this issue? </a:t>
            </a:r>
            <a:endParaRPr lang="en-US" sz="2000" dirty="0">
              <a:solidFill>
                <a:srgbClr val="202124"/>
              </a:solidFill>
              <a:latin typeface="Calibri"/>
              <a:cs typeface="Calibri"/>
            </a:endParaRPr>
          </a:p>
        </p:txBody>
      </p:sp>
      <p:pic>
        <p:nvPicPr>
          <p:cNvPr id="5" name="Kuva 4">
            <a:extLst>
              <a:ext uri="{FF2B5EF4-FFF2-40B4-BE49-F238E27FC236}">
                <a16:creationId xmlns:a16="http://schemas.microsoft.com/office/drawing/2014/main" id="{AB485275-F83A-8A30-DBA0-9ACBA56AF698}"/>
              </a:ext>
            </a:extLst>
          </p:cNvPr>
          <p:cNvPicPr>
            <a:picLocks noChangeAspect="1"/>
          </p:cNvPicPr>
          <p:nvPr/>
        </p:nvPicPr>
        <p:blipFill>
          <a:blip r:embed="rId4"/>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6096831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2" name="Google Shape;112;p2" descr="A group of people with a infinity symbol&#10;&#10;Description automatically generated"/>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6767996" y="6245033"/>
            <a:ext cx="462419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licenced under CC BY-NC-SA 4.0.</a:t>
            </a:r>
            <a:endParaRPr/>
          </a:p>
        </p:txBody>
      </p:sp>
      <p:sp>
        <p:nvSpPr>
          <p:cNvPr id="7" name="Google Shape;115;p2">
            <a:extLst>
              <a:ext uri="{FF2B5EF4-FFF2-40B4-BE49-F238E27FC236}">
                <a16:creationId xmlns:a16="http://schemas.microsoft.com/office/drawing/2014/main" id="{A1B8B747-420E-4521-8838-8D484E2543D1}"/>
              </a:ext>
            </a:extLst>
          </p:cNvPr>
          <p:cNvSpPr/>
          <p:nvPr/>
        </p:nvSpPr>
        <p:spPr>
          <a:xfrm>
            <a:off x="2015691" y="2327511"/>
            <a:ext cx="8351336" cy="2911391"/>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lvl="0"/>
            <a:r>
              <a:rPr lang="fi-FI" sz="3300" b="1" dirty="0">
                <a:solidFill>
                  <a:schemeClr val="dk1"/>
                </a:solidFill>
                <a:latin typeface="Calibri"/>
                <a:ea typeface="Calibri"/>
                <a:cs typeface="Calibri"/>
                <a:sym typeface="Calibri"/>
              </a:rPr>
              <a:t>Luku 1: AAC - Kuvien ja symbolien käyttö
Luku 2: Suullinen kieli
Luku 3: Kirjoitettu kieli
Luku 4: Digitaaliset työkalut ja alustat
Luku 5: Sosiaalinen vuorovaikutus</a:t>
            </a:r>
            <a:endParaRPr sz="1800" dirty="0">
              <a:solidFill>
                <a:schemeClr val="dk1"/>
              </a:solidFill>
              <a:latin typeface="Arial"/>
              <a:ea typeface="Arial"/>
              <a:cs typeface="Arial"/>
              <a:sym typeface="Arial"/>
            </a:endParaRPr>
          </a:p>
        </p:txBody>
      </p:sp>
      <p:sp>
        <p:nvSpPr>
          <p:cNvPr id="2" name="Google Shape;131;p3">
            <a:extLst>
              <a:ext uri="{FF2B5EF4-FFF2-40B4-BE49-F238E27FC236}">
                <a16:creationId xmlns:a16="http://schemas.microsoft.com/office/drawing/2014/main" id="{32360199-6164-4856-A1C1-6B783D352DBF}"/>
              </a:ext>
            </a:extLst>
          </p:cNvPr>
          <p:cNvSpPr/>
          <p:nvPr/>
        </p:nvSpPr>
        <p:spPr>
          <a:xfrm>
            <a:off x="2015691" y="385502"/>
            <a:ext cx="7566568"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lnSpc>
                <a:spcPct val="110000"/>
              </a:lnSpc>
              <a:spcBef>
                <a:spcPts val="0"/>
              </a:spcBef>
              <a:spcAft>
                <a:spcPts val="0"/>
              </a:spcAft>
              <a:buClr>
                <a:srgbClr val="674EA7"/>
              </a:buClr>
              <a:buSzPts val="4000"/>
              <a:buFont typeface="Calibri"/>
              <a:buNone/>
            </a:pPr>
            <a:r>
              <a:rPr lang="fi-FI" sz="2800" b="1" dirty="0">
                <a:solidFill>
                  <a:srgbClr val="674EA7"/>
                </a:solidFill>
                <a:latin typeface="Calibri"/>
                <a:ea typeface="Calibri"/>
                <a:cs typeface="Calibri"/>
                <a:sym typeface="Calibri"/>
              </a:rPr>
              <a:t>Moduuli 6 Monimuotoiset viestinnälliset keinot</a:t>
            </a:r>
          </a:p>
          <a:p>
            <a:pPr marL="0" lvl="0" indent="0" algn="l" rtl="0">
              <a:lnSpc>
                <a:spcPct val="110000"/>
              </a:lnSpc>
              <a:spcBef>
                <a:spcPts val="0"/>
              </a:spcBef>
              <a:spcAft>
                <a:spcPts val="0"/>
              </a:spcAft>
              <a:buClr>
                <a:srgbClr val="674EA7"/>
              </a:buClr>
              <a:buSzPts val="4000"/>
              <a:buFont typeface="Calibri"/>
              <a:buNone/>
            </a:pPr>
            <a:endParaRPr sz="1600" dirty="0">
              <a:solidFill>
                <a:schemeClr val="dk1"/>
              </a:solidFill>
              <a:latin typeface="Arial"/>
              <a:ea typeface="Arial"/>
              <a:cs typeface="Arial"/>
              <a:sym typeface="Arial"/>
            </a:endParaRPr>
          </a:p>
        </p:txBody>
      </p:sp>
      <p:sp>
        <p:nvSpPr>
          <p:cNvPr id="4" name="Tekstin paikkamerkki 3">
            <a:extLst>
              <a:ext uri="{FF2B5EF4-FFF2-40B4-BE49-F238E27FC236}">
                <a16:creationId xmlns:a16="http://schemas.microsoft.com/office/drawing/2014/main" id="{A9C85224-185C-368D-57BE-5DD7B85AF51B}"/>
              </a:ext>
            </a:extLst>
          </p:cNvPr>
          <p:cNvSpPr>
            <a:spLocks noGrp="1"/>
          </p:cNvSpPr>
          <p:nvPr>
            <p:ph type="body" idx="1"/>
          </p:nvPr>
        </p:nvSpPr>
        <p:spPr/>
        <p:txBody>
          <a:bodyPr/>
          <a:lstStyle/>
          <a:p>
            <a:endParaRPr lang="fi-FI"/>
          </a:p>
        </p:txBody>
      </p:sp>
      <p:pic>
        <p:nvPicPr>
          <p:cNvPr id="5" name="Kuva 4">
            <a:extLst>
              <a:ext uri="{FF2B5EF4-FFF2-40B4-BE49-F238E27FC236}">
                <a16:creationId xmlns:a16="http://schemas.microsoft.com/office/drawing/2014/main" id="{15EB9E06-C5B0-6549-C0FF-AFC4A541B198}"/>
              </a:ext>
            </a:extLst>
          </p:cNvPr>
          <p:cNvPicPr>
            <a:picLocks noChangeAspect="1"/>
          </p:cNvPicPr>
          <p:nvPr/>
        </p:nvPicPr>
        <p:blipFill>
          <a:blip r:embed="rId4"/>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31317366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2" name="Google Shape;112;p2" descr="A group of people with a infinity symbol&#10;&#10;Description automatically generated"/>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6815621" y="6197409"/>
            <a:ext cx="4576565" cy="412749"/>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licenced under CC BY-NC-SA 4.0.</a:t>
            </a:r>
            <a:endParaRPr/>
          </a:p>
        </p:txBody>
      </p:sp>
      <p:sp>
        <p:nvSpPr>
          <p:cNvPr id="10" name="Google Shape;115;p2">
            <a:extLst>
              <a:ext uri="{FF2B5EF4-FFF2-40B4-BE49-F238E27FC236}">
                <a16:creationId xmlns:a16="http://schemas.microsoft.com/office/drawing/2014/main" id="{80CAD999-F6EA-65F6-0817-5F188F64C5F7}"/>
              </a:ext>
            </a:extLst>
          </p:cNvPr>
          <p:cNvSpPr/>
          <p:nvPr/>
        </p:nvSpPr>
        <p:spPr>
          <a:xfrm>
            <a:off x="2922427" y="1664301"/>
            <a:ext cx="5768050" cy="510733"/>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fi-FI" sz="2400" b="1" dirty="0">
                <a:solidFill>
                  <a:schemeClr val="dk1"/>
                </a:solidFill>
                <a:latin typeface="Calibri"/>
                <a:ea typeface="Calibri"/>
                <a:cs typeface="Calibri"/>
                <a:sym typeface="Calibri"/>
              </a:rPr>
              <a:t>Luku 4: Digitaaliset työkalut ja alustat</a:t>
            </a:r>
            <a:endParaRPr lang="en-US" sz="3200" dirty="0">
              <a:solidFill>
                <a:schemeClr val="dk1"/>
              </a:solidFill>
              <a:latin typeface="Calibri"/>
              <a:cs typeface="Calibri"/>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023168" y="3075111"/>
            <a:ext cx="7704032" cy="194091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fi-FI" sz="1800" b="1" dirty="0">
                <a:solidFill>
                  <a:schemeClr val="dk1"/>
                </a:solidFill>
                <a:latin typeface="Calibri"/>
                <a:cs typeface="Calibri"/>
                <a:sym typeface="Calibri"/>
              </a:rPr>
              <a:t>Osaamistavoitteet
Ymmärrä digitaalinen lukutaito ja verkkoturvallisuus 
Ymmärtää paremmin yleisiä riskejä ja haasteita 
Opeta digitaalisia perustaitoja 
Vastuullisen verkkokäyttäytymisen edistäminen ja disinformaation torjunta 
Helpota sosiaalisen median käyttöä</a:t>
            </a:r>
            <a:endParaRPr lang="en-US" sz="1100" dirty="0">
              <a:solidFill>
                <a:schemeClr val="dk1"/>
              </a:solidFill>
            </a:endParaRPr>
          </a:p>
        </p:txBody>
      </p:sp>
      <p:sp>
        <p:nvSpPr>
          <p:cNvPr id="2" name="Google Shape;131;p3">
            <a:extLst>
              <a:ext uri="{FF2B5EF4-FFF2-40B4-BE49-F238E27FC236}">
                <a16:creationId xmlns:a16="http://schemas.microsoft.com/office/drawing/2014/main" id="{9F3715B1-45D5-F04F-A5E1-3391D2CB34A3}"/>
              </a:ext>
            </a:extLst>
          </p:cNvPr>
          <p:cNvSpPr/>
          <p:nvPr/>
        </p:nvSpPr>
        <p:spPr>
          <a:xfrm>
            <a:off x="2023168" y="421242"/>
            <a:ext cx="7566568"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lnSpc>
                <a:spcPct val="110000"/>
              </a:lnSpc>
              <a:spcBef>
                <a:spcPts val="0"/>
              </a:spcBef>
              <a:spcAft>
                <a:spcPts val="0"/>
              </a:spcAft>
              <a:buClr>
                <a:srgbClr val="674EA7"/>
              </a:buClr>
              <a:buSzPts val="4000"/>
              <a:buFont typeface="Calibri"/>
              <a:buNone/>
            </a:pPr>
            <a:r>
              <a:rPr lang="fi-FI" sz="2800" b="1" dirty="0">
                <a:solidFill>
                  <a:srgbClr val="674EA7"/>
                </a:solidFill>
                <a:latin typeface="Calibri"/>
                <a:ea typeface="Calibri"/>
                <a:cs typeface="Calibri"/>
                <a:sym typeface="Calibri"/>
              </a:rPr>
              <a:t>Moduuli 6 Monimuotoiset viestinnälliset keinot</a:t>
            </a:r>
          </a:p>
          <a:p>
            <a:pPr marL="0" lvl="0" indent="0" algn="l" rtl="0">
              <a:lnSpc>
                <a:spcPct val="110000"/>
              </a:lnSpc>
              <a:spcBef>
                <a:spcPts val="0"/>
              </a:spcBef>
              <a:spcAft>
                <a:spcPts val="0"/>
              </a:spcAft>
              <a:buClr>
                <a:srgbClr val="674EA7"/>
              </a:buClr>
              <a:buSzPts val="4000"/>
              <a:buFont typeface="Calibri"/>
              <a:buNone/>
            </a:pPr>
            <a:endParaRPr sz="1600" dirty="0">
              <a:solidFill>
                <a:schemeClr val="dk1"/>
              </a:solidFill>
              <a:latin typeface="Arial"/>
              <a:ea typeface="Arial"/>
              <a:cs typeface="Arial"/>
              <a:sym typeface="Arial"/>
            </a:endParaRPr>
          </a:p>
        </p:txBody>
      </p:sp>
      <p:sp>
        <p:nvSpPr>
          <p:cNvPr id="4" name="Tekstin paikkamerkki 3">
            <a:extLst>
              <a:ext uri="{FF2B5EF4-FFF2-40B4-BE49-F238E27FC236}">
                <a16:creationId xmlns:a16="http://schemas.microsoft.com/office/drawing/2014/main" id="{FB356E8A-1615-4798-F414-334AC2512387}"/>
              </a:ext>
            </a:extLst>
          </p:cNvPr>
          <p:cNvSpPr>
            <a:spLocks noGrp="1"/>
          </p:cNvSpPr>
          <p:nvPr>
            <p:ph type="body" idx="1"/>
          </p:nvPr>
        </p:nvSpPr>
        <p:spPr/>
        <p:txBody>
          <a:bodyPr/>
          <a:lstStyle/>
          <a:p>
            <a:endParaRPr lang="fi-FI"/>
          </a:p>
        </p:txBody>
      </p:sp>
      <p:pic>
        <p:nvPicPr>
          <p:cNvPr id="5" name="Kuva 4">
            <a:extLst>
              <a:ext uri="{FF2B5EF4-FFF2-40B4-BE49-F238E27FC236}">
                <a16:creationId xmlns:a16="http://schemas.microsoft.com/office/drawing/2014/main" id="{C64F1CEB-334C-9DAE-951B-DA77F480D7D2}"/>
              </a:ext>
            </a:extLst>
          </p:cNvPr>
          <p:cNvPicPr>
            <a:picLocks noChangeAspect="1"/>
          </p:cNvPicPr>
          <p:nvPr/>
        </p:nvPicPr>
        <p:blipFill>
          <a:blip r:embed="rId4"/>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10469778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2" name="Google Shape;112;p2" descr="A group of people with a infinity symbol&#10;&#10;Description automatically generated"/>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6672746" y="6173596"/>
            <a:ext cx="4719440" cy="436562"/>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licenced under CC BY-NC-SA 4.0.</a:t>
            </a:r>
            <a:endParaRPr/>
          </a:p>
        </p:txBody>
      </p:sp>
      <p:sp>
        <p:nvSpPr>
          <p:cNvPr id="3" name="Google Shape;131;p3">
            <a:extLst>
              <a:ext uri="{FF2B5EF4-FFF2-40B4-BE49-F238E27FC236}">
                <a16:creationId xmlns:a16="http://schemas.microsoft.com/office/drawing/2014/main" id="{0A3369EE-DB00-2F20-5E19-D4FCE29CC106}"/>
              </a:ext>
            </a:extLst>
          </p:cNvPr>
          <p:cNvSpPr/>
          <p:nvPr/>
        </p:nvSpPr>
        <p:spPr>
          <a:xfrm>
            <a:off x="2048421" y="355872"/>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i-FI" sz="2400" b="1" dirty="0">
                <a:solidFill>
                  <a:srgbClr val="674EA7"/>
                </a:solidFill>
                <a:latin typeface="Calibri"/>
                <a:ea typeface="Calibri"/>
                <a:cs typeface="Calibri"/>
                <a:sym typeface="Calibri"/>
              </a:rPr>
              <a:t>Moduuli 6 Monimuotoiset viestinnälliset keinot</a:t>
            </a:r>
          </a:p>
          <a:p>
            <a:pPr lvl="0"/>
            <a:r>
              <a:rPr lang="fi-FI" sz="2000" b="1" dirty="0">
                <a:solidFill>
                  <a:schemeClr val="dk1"/>
                </a:solidFill>
                <a:latin typeface="Calibri"/>
                <a:ea typeface="Calibri"/>
                <a:cs typeface="Calibri"/>
                <a:sym typeface="Calibri"/>
              </a:rPr>
              <a:t>Luku 4. Digitaaliset työkalut ja alustat</a:t>
            </a:r>
            <a:endParaRPr sz="2000" dirty="0">
              <a:solidFill>
                <a:schemeClr val="dk1"/>
              </a:solidFill>
            </a:endParaRPr>
          </a:p>
        </p:txBody>
      </p:sp>
      <p:sp>
        <p:nvSpPr>
          <p:cNvPr id="5" name="Google Shape;115;p2">
            <a:extLst>
              <a:ext uri="{FF2B5EF4-FFF2-40B4-BE49-F238E27FC236}">
                <a16:creationId xmlns:a16="http://schemas.microsoft.com/office/drawing/2014/main" id="{05208ED9-B98E-0A29-D474-59BE2F0A61BF}"/>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fi-FI" sz="2000" b="1" dirty="0">
                <a:solidFill>
                  <a:schemeClr val="dk1"/>
                </a:solidFill>
                <a:ea typeface="Calibri"/>
                <a:sym typeface="Calibri"/>
              </a:rPr>
              <a:t>Johdatus digitaalisiin työkaluihin ja sosiaaliseen mediaan</a:t>
            </a:r>
            <a:endParaRPr lang="es-ES" sz="2000" b="1" dirty="0">
              <a:solidFill>
                <a:schemeClr val="dk1"/>
              </a:solidFill>
            </a:endParaRPr>
          </a:p>
        </p:txBody>
      </p:sp>
      <p:grpSp>
        <p:nvGrpSpPr>
          <p:cNvPr id="7" name="Grupo 6">
            <a:extLst>
              <a:ext uri="{FF2B5EF4-FFF2-40B4-BE49-F238E27FC236}">
                <a16:creationId xmlns:a16="http://schemas.microsoft.com/office/drawing/2014/main" id="{03B0CAED-7D54-1CC4-D328-68AC9E09FAFB}"/>
              </a:ext>
            </a:extLst>
          </p:cNvPr>
          <p:cNvGrpSpPr/>
          <p:nvPr/>
        </p:nvGrpSpPr>
        <p:grpSpPr>
          <a:xfrm>
            <a:off x="4548284" y="1858006"/>
            <a:ext cx="3290662" cy="3061910"/>
            <a:chOff x="8093881" y="2353575"/>
            <a:chExt cx="4055934" cy="3588587"/>
          </a:xfrm>
        </p:grpSpPr>
        <p:pic>
          <p:nvPicPr>
            <p:cNvPr id="2" name="Gráfico 1" descr="Balanza de la justicia con relleno sólido">
              <a:extLst>
                <a:ext uri="{FF2B5EF4-FFF2-40B4-BE49-F238E27FC236}">
                  <a16:creationId xmlns:a16="http://schemas.microsoft.com/office/drawing/2014/main" id="{CAB94CE7-C5F5-DF77-5A4A-323C2745016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154838" y="2353575"/>
              <a:ext cx="3588587" cy="3588587"/>
            </a:xfrm>
            <a:prstGeom prst="rect">
              <a:avLst/>
            </a:prstGeom>
          </p:spPr>
        </p:pic>
        <p:sp>
          <p:nvSpPr>
            <p:cNvPr id="4" name="CuadroTexto 3">
              <a:extLst>
                <a:ext uri="{FF2B5EF4-FFF2-40B4-BE49-F238E27FC236}">
                  <a16:creationId xmlns:a16="http://schemas.microsoft.com/office/drawing/2014/main" id="{B4308C57-16E0-779E-9C82-FA7A1FD97A0C}"/>
                </a:ext>
              </a:extLst>
            </p:cNvPr>
            <p:cNvSpPr txBox="1"/>
            <p:nvPr/>
          </p:nvSpPr>
          <p:spPr>
            <a:xfrm>
              <a:off x="8093881" y="4783475"/>
              <a:ext cx="1510490" cy="39678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dirty="0"/>
                <a:t>ETUJA</a:t>
              </a:r>
            </a:p>
          </p:txBody>
        </p:sp>
        <p:sp>
          <p:nvSpPr>
            <p:cNvPr id="6" name="CuadroTexto 5">
              <a:extLst>
                <a:ext uri="{FF2B5EF4-FFF2-40B4-BE49-F238E27FC236}">
                  <a16:creationId xmlns:a16="http://schemas.microsoft.com/office/drawing/2014/main" id="{5E8E25A5-26EF-45E5-FD38-F7ACA7BE9F64}"/>
                </a:ext>
              </a:extLst>
            </p:cNvPr>
            <p:cNvSpPr txBox="1"/>
            <p:nvPr/>
          </p:nvSpPr>
          <p:spPr>
            <a:xfrm>
              <a:off x="10134552" y="4783474"/>
              <a:ext cx="2015263" cy="39678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600" dirty="0"/>
                <a:t>HAASTEITA</a:t>
              </a:r>
            </a:p>
          </p:txBody>
        </p:sp>
      </p:grpSp>
      <p:sp>
        <p:nvSpPr>
          <p:cNvPr id="8" name="CuadroTexto 7">
            <a:extLst>
              <a:ext uri="{FF2B5EF4-FFF2-40B4-BE49-F238E27FC236}">
                <a16:creationId xmlns:a16="http://schemas.microsoft.com/office/drawing/2014/main" id="{6B44B394-7D40-5909-7624-F1ABE9B3AAA4}"/>
              </a:ext>
            </a:extLst>
          </p:cNvPr>
          <p:cNvSpPr txBox="1"/>
          <p:nvPr/>
        </p:nvSpPr>
        <p:spPr>
          <a:xfrm>
            <a:off x="1593322" y="4945505"/>
            <a:ext cx="9539238"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Sans-Serif"/>
              <a:buChar char="•"/>
            </a:pPr>
            <a:r>
              <a:rPr lang="fi-FI" sz="2400" dirty="0">
                <a:solidFill>
                  <a:schemeClr val="dk1"/>
                </a:solidFill>
              </a:rPr>
              <a:t>Digitaalinen maailma ja sosiaalinen media ovat mullistaneet arjen.
Ne voivat parantaa sosiaalisia suhteita ja hyvinvointia.
Haasteita ovat turvallisuus, yksityisyys ja saavutettavuus.</a:t>
            </a:r>
            <a:endParaRPr lang="es-ES" sz="2400" dirty="0">
              <a:solidFill>
                <a:schemeClr val="dk1"/>
              </a:solidFill>
            </a:endParaRPr>
          </a:p>
        </p:txBody>
      </p:sp>
      <p:sp>
        <p:nvSpPr>
          <p:cNvPr id="10" name="Tekstin paikkamerkki 9">
            <a:extLst>
              <a:ext uri="{FF2B5EF4-FFF2-40B4-BE49-F238E27FC236}">
                <a16:creationId xmlns:a16="http://schemas.microsoft.com/office/drawing/2014/main" id="{7A2D92A1-5E94-EDF1-46B4-C4663068269B}"/>
              </a:ext>
            </a:extLst>
          </p:cNvPr>
          <p:cNvSpPr>
            <a:spLocks noGrp="1"/>
          </p:cNvSpPr>
          <p:nvPr>
            <p:ph type="body" idx="1"/>
          </p:nvPr>
        </p:nvSpPr>
        <p:spPr/>
        <p:txBody>
          <a:bodyPr/>
          <a:lstStyle/>
          <a:p>
            <a:endParaRPr lang="fi-FI"/>
          </a:p>
        </p:txBody>
      </p:sp>
      <p:pic>
        <p:nvPicPr>
          <p:cNvPr id="11" name="Kuva 10">
            <a:extLst>
              <a:ext uri="{FF2B5EF4-FFF2-40B4-BE49-F238E27FC236}">
                <a16:creationId xmlns:a16="http://schemas.microsoft.com/office/drawing/2014/main" id="{2984C78D-E19B-A0BA-F774-846C2DC4E0C0}"/>
              </a:ext>
            </a:extLst>
          </p:cNvPr>
          <p:cNvPicPr>
            <a:picLocks noChangeAspect="1"/>
          </p:cNvPicPr>
          <p:nvPr/>
        </p:nvPicPr>
        <p:blipFill>
          <a:blip r:embed="rId6"/>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7607555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2" name="Google Shape;112;p2" descr="A group of people with a infinity symbol&#10;&#10;Description automatically generated"/>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6601308" y="6185502"/>
            <a:ext cx="4790878" cy="424656"/>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licenced under CC BY-NC-SA 4.0.</a:t>
            </a:r>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47511" y="2193818"/>
            <a:ext cx="7304966" cy="248574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buChar char="•"/>
            </a:pPr>
            <a:r>
              <a:rPr lang="fi-FI" sz="2800" dirty="0">
                <a:solidFill>
                  <a:schemeClr val="dk1"/>
                </a:solidFill>
              </a:rPr>
              <a:t>Edistää psyykkistä hyvinvointia ja sosiaalista osallisuutta
Helpottaa yhteisön osallistumista
Tukee viestintää avustavien teknologioiden avulla</a:t>
            </a:r>
            <a:endParaRPr lang="en-US" dirty="0">
              <a:solidFill>
                <a:schemeClr val="dk1"/>
              </a:solidFill>
            </a:endParaRPr>
          </a:p>
        </p:txBody>
      </p:sp>
      <p:sp>
        <p:nvSpPr>
          <p:cNvPr id="2" name="Google Shape;115;p2">
            <a:extLst>
              <a:ext uri="{FF2B5EF4-FFF2-40B4-BE49-F238E27FC236}">
                <a16:creationId xmlns:a16="http://schemas.microsoft.com/office/drawing/2014/main" id="{CF27D44E-8A29-EC56-0302-469FD4B05803}"/>
              </a:ext>
            </a:extLst>
          </p:cNvPr>
          <p:cNvSpPr/>
          <p:nvPr/>
        </p:nvSpPr>
        <p:spPr>
          <a:xfrm>
            <a:off x="2149601" y="4976167"/>
            <a:ext cx="7310282" cy="91935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fi-FI" sz="2400" b="1" dirty="0">
                <a:solidFill>
                  <a:schemeClr val="dk1"/>
                </a:solidFill>
              </a:rPr>
              <a:t>Lainaus: </a:t>
            </a:r>
            <a:r>
              <a:rPr lang="fi-FI" sz="2400" i="1" dirty="0">
                <a:solidFill>
                  <a:schemeClr val="dk1"/>
                </a:solidFill>
              </a:rPr>
              <a:t>"UNCRPD tunnustaa teknologian avaimeksi inklusiivisuuteen ja osallistumiseen."</a:t>
            </a:r>
            <a:endParaRPr lang="es-ES" i="1" dirty="0">
              <a:solidFill>
                <a:schemeClr val="dk1"/>
              </a:solidFill>
            </a:endParaRPr>
          </a:p>
        </p:txBody>
      </p:sp>
      <p:sp>
        <p:nvSpPr>
          <p:cNvPr id="8" name="Google Shape;115;p2">
            <a:extLst>
              <a:ext uri="{FF2B5EF4-FFF2-40B4-BE49-F238E27FC236}">
                <a16:creationId xmlns:a16="http://schemas.microsoft.com/office/drawing/2014/main" id="{55C9AA0A-DF95-B06E-BBC9-41CF057AAE70}"/>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n-US" sz="2000" b="1" dirty="0" err="1">
                <a:solidFill>
                  <a:schemeClr val="dk1"/>
                </a:solidFill>
                <a:sym typeface="Calibri"/>
              </a:rPr>
              <a:t>Digitaalisen</a:t>
            </a:r>
            <a:r>
              <a:rPr lang="en-US" sz="2000" b="1" dirty="0">
                <a:solidFill>
                  <a:schemeClr val="dk1"/>
                </a:solidFill>
                <a:sym typeface="Calibri"/>
              </a:rPr>
              <a:t> </a:t>
            </a:r>
            <a:r>
              <a:rPr lang="en-US" sz="2000" b="1" dirty="0" err="1">
                <a:solidFill>
                  <a:schemeClr val="dk1"/>
                </a:solidFill>
                <a:sym typeface="Calibri"/>
              </a:rPr>
              <a:t>osallisuuden</a:t>
            </a:r>
            <a:r>
              <a:rPr lang="en-US" sz="2000" b="1" dirty="0">
                <a:solidFill>
                  <a:schemeClr val="dk1"/>
                </a:solidFill>
                <a:sym typeface="Calibri"/>
              </a:rPr>
              <a:t> </a:t>
            </a:r>
            <a:r>
              <a:rPr lang="en-US" sz="2000" b="1" dirty="0" err="1">
                <a:solidFill>
                  <a:schemeClr val="dk1"/>
                </a:solidFill>
                <a:sym typeface="Calibri"/>
              </a:rPr>
              <a:t>hyödyt</a:t>
            </a:r>
            <a:endParaRPr lang="es-ES" sz="2000" b="1" dirty="0">
              <a:solidFill>
                <a:schemeClr val="dk1"/>
              </a:solidFill>
            </a:endParaRPr>
          </a:p>
        </p:txBody>
      </p:sp>
      <p:sp>
        <p:nvSpPr>
          <p:cNvPr id="3" name="Google Shape;131;p3">
            <a:extLst>
              <a:ext uri="{FF2B5EF4-FFF2-40B4-BE49-F238E27FC236}">
                <a16:creationId xmlns:a16="http://schemas.microsoft.com/office/drawing/2014/main" id="{EB441AC1-3EFA-E56E-4236-58F66A3E6D03}"/>
              </a:ext>
            </a:extLst>
          </p:cNvPr>
          <p:cNvSpPr/>
          <p:nvPr/>
        </p:nvSpPr>
        <p:spPr>
          <a:xfrm>
            <a:off x="2127546" y="306767"/>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i-FI" sz="2400" b="1" dirty="0">
                <a:solidFill>
                  <a:srgbClr val="674EA7"/>
                </a:solidFill>
                <a:latin typeface="Calibri"/>
                <a:ea typeface="Calibri"/>
                <a:cs typeface="Calibri"/>
                <a:sym typeface="Calibri"/>
              </a:rPr>
              <a:t>Moduuli 6 Monimuotoiset viestinnälliset keinot</a:t>
            </a:r>
          </a:p>
          <a:p>
            <a:pPr lvl="0"/>
            <a:r>
              <a:rPr lang="fi-FI" sz="2000" b="1" dirty="0">
                <a:solidFill>
                  <a:schemeClr val="dk1"/>
                </a:solidFill>
                <a:latin typeface="Calibri"/>
                <a:ea typeface="Calibri"/>
                <a:cs typeface="Calibri"/>
                <a:sym typeface="Calibri"/>
              </a:rPr>
              <a:t>Luku 4. Digitaaliset työkalut ja alustat</a:t>
            </a:r>
            <a:endParaRPr sz="2000" dirty="0">
              <a:solidFill>
                <a:schemeClr val="dk1"/>
              </a:solidFill>
            </a:endParaRPr>
          </a:p>
        </p:txBody>
      </p:sp>
      <p:sp>
        <p:nvSpPr>
          <p:cNvPr id="5" name="Tekstin paikkamerkki 4">
            <a:extLst>
              <a:ext uri="{FF2B5EF4-FFF2-40B4-BE49-F238E27FC236}">
                <a16:creationId xmlns:a16="http://schemas.microsoft.com/office/drawing/2014/main" id="{98B01EB6-F89D-FEF3-FE02-7FA4157BD482}"/>
              </a:ext>
            </a:extLst>
          </p:cNvPr>
          <p:cNvSpPr>
            <a:spLocks noGrp="1"/>
          </p:cNvSpPr>
          <p:nvPr>
            <p:ph type="body" idx="1"/>
          </p:nvPr>
        </p:nvSpPr>
        <p:spPr/>
        <p:txBody>
          <a:bodyPr/>
          <a:lstStyle/>
          <a:p>
            <a:endParaRPr lang="fi-FI"/>
          </a:p>
        </p:txBody>
      </p:sp>
      <p:pic>
        <p:nvPicPr>
          <p:cNvPr id="6" name="Kuva 5">
            <a:extLst>
              <a:ext uri="{FF2B5EF4-FFF2-40B4-BE49-F238E27FC236}">
                <a16:creationId xmlns:a16="http://schemas.microsoft.com/office/drawing/2014/main" id="{D9EFF6CB-E134-AA90-8C57-74E9C8481488}"/>
              </a:ext>
            </a:extLst>
          </p:cNvPr>
          <p:cNvPicPr>
            <a:picLocks noChangeAspect="1"/>
          </p:cNvPicPr>
          <p:nvPr/>
        </p:nvPicPr>
        <p:blipFill>
          <a:blip r:embed="rId4"/>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23304281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2" name="Google Shape;112;p2" descr="A group of people with a infinity symbol&#10;&#10;Description automatically generated"/>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6756090" y="6209315"/>
            <a:ext cx="4636096" cy="400843"/>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licenced under CC BY-NC-SA 4.0.</a:t>
            </a:r>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47344" y="2144726"/>
            <a:ext cx="7304966" cy="3915921"/>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buChar char="•"/>
            </a:pPr>
            <a:r>
              <a:rPr lang="fi-FI" sz="2800" dirty="0">
                <a:solidFill>
                  <a:schemeClr val="dk1"/>
                </a:solidFill>
              </a:rPr>
              <a:t>Online-haavoittuvuus
Verkkokiusaaminen ja häirintä
Tietosuojakysymykset
Verkkohuijaukset ja -petokset
Haitalliselle sisällölle altistuminen
Kyberturvallisuusuhat
Sosiaalinen eristäytyminen ja ylistimulaatio</a:t>
            </a:r>
            <a:endParaRPr lang="en-US" dirty="0"/>
          </a:p>
        </p:txBody>
      </p:sp>
      <p:sp>
        <p:nvSpPr>
          <p:cNvPr id="7" name="Google Shape;115;p2">
            <a:extLst>
              <a:ext uri="{FF2B5EF4-FFF2-40B4-BE49-F238E27FC236}">
                <a16:creationId xmlns:a16="http://schemas.microsoft.com/office/drawing/2014/main" id="{3C54E3DA-2C43-1BA4-4A82-3BB80AA28C3F}"/>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n-US" sz="2000" b="1" dirty="0" err="1">
                <a:solidFill>
                  <a:schemeClr val="dk1"/>
                </a:solidFill>
                <a:sym typeface="Calibri"/>
              </a:rPr>
              <a:t>Riskit</a:t>
            </a:r>
            <a:r>
              <a:rPr lang="en-US" sz="2000" b="1" dirty="0">
                <a:solidFill>
                  <a:schemeClr val="dk1"/>
                </a:solidFill>
                <a:sym typeface="Calibri"/>
              </a:rPr>
              <a:t> ja </a:t>
            </a:r>
            <a:r>
              <a:rPr lang="en-US" sz="2000" b="1" dirty="0" err="1">
                <a:solidFill>
                  <a:schemeClr val="dk1"/>
                </a:solidFill>
                <a:sym typeface="Calibri"/>
              </a:rPr>
              <a:t>haasteet</a:t>
            </a:r>
            <a:endParaRPr lang="es-ES" sz="2000" b="1" dirty="0">
              <a:solidFill>
                <a:schemeClr val="dk1"/>
              </a:solidFill>
            </a:endParaRPr>
          </a:p>
        </p:txBody>
      </p:sp>
      <p:sp>
        <p:nvSpPr>
          <p:cNvPr id="2" name="Google Shape;131;p3">
            <a:extLst>
              <a:ext uri="{FF2B5EF4-FFF2-40B4-BE49-F238E27FC236}">
                <a16:creationId xmlns:a16="http://schemas.microsoft.com/office/drawing/2014/main" id="{A2E041FF-CFC8-7293-D2D4-82F2C7A3E608}"/>
              </a:ext>
            </a:extLst>
          </p:cNvPr>
          <p:cNvSpPr/>
          <p:nvPr/>
        </p:nvSpPr>
        <p:spPr>
          <a:xfrm>
            <a:off x="2129731" y="336176"/>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i-FI" sz="2400" b="1" dirty="0">
                <a:solidFill>
                  <a:srgbClr val="674EA7"/>
                </a:solidFill>
                <a:latin typeface="Calibri"/>
                <a:ea typeface="Calibri"/>
                <a:cs typeface="Calibri"/>
                <a:sym typeface="Calibri"/>
              </a:rPr>
              <a:t>Moduuli 6 Monimuotoiset viestinnälliset keinot</a:t>
            </a:r>
          </a:p>
          <a:p>
            <a:pPr lvl="0"/>
            <a:r>
              <a:rPr lang="fi-FI" sz="2000" b="1" dirty="0">
                <a:solidFill>
                  <a:schemeClr val="dk1"/>
                </a:solidFill>
                <a:latin typeface="Calibri"/>
                <a:ea typeface="Calibri"/>
                <a:cs typeface="Calibri"/>
                <a:sym typeface="Calibri"/>
              </a:rPr>
              <a:t>Luku 4. Digitaaliset työkalut ja alustat</a:t>
            </a:r>
            <a:endParaRPr sz="2000" dirty="0">
              <a:solidFill>
                <a:schemeClr val="dk1"/>
              </a:solidFill>
            </a:endParaRPr>
          </a:p>
        </p:txBody>
      </p:sp>
      <p:sp>
        <p:nvSpPr>
          <p:cNvPr id="4" name="Tekstin paikkamerkki 3">
            <a:extLst>
              <a:ext uri="{FF2B5EF4-FFF2-40B4-BE49-F238E27FC236}">
                <a16:creationId xmlns:a16="http://schemas.microsoft.com/office/drawing/2014/main" id="{CF1E71B3-E7DC-95CD-51B7-92B209157430}"/>
              </a:ext>
            </a:extLst>
          </p:cNvPr>
          <p:cNvSpPr>
            <a:spLocks noGrp="1"/>
          </p:cNvSpPr>
          <p:nvPr>
            <p:ph type="body" idx="1"/>
          </p:nvPr>
        </p:nvSpPr>
        <p:spPr/>
        <p:txBody>
          <a:bodyPr/>
          <a:lstStyle/>
          <a:p>
            <a:endParaRPr lang="fi-FI"/>
          </a:p>
        </p:txBody>
      </p:sp>
      <p:pic>
        <p:nvPicPr>
          <p:cNvPr id="5" name="Kuva 4">
            <a:extLst>
              <a:ext uri="{FF2B5EF4-FFF2-40B4-BE49-F238E27FC236}">
                <a16:creationId xmlns:a16="http://schemas.microsoft.com/office/drawing/2014/main" id="{8D6098D6-47CB-70AD-4B4D-84396C0A721F}"/>
              </a:ext>
            </a:extLst>
          </p:cNvPr>
          <p:cNvPicPr>
            <a:picLocks noChangeAspect="1"/>
          </p:cNvPicPr>
          <p:nvPr/>
        </p:nvPicPr>
        <p:blipFill>
          <a:blip r:embed="rId4"/>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8219533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2" name="Google Shape;112;p2" descr="A group of people with a infinity symbol&#10;&#10;Description automatically generated"/>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6446527" y="6042627"/>
            <a:ext cx="4945659" cy="567531"/>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licenced under CC BY-NC-SA 4.0.</a:t>
            </a:r>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47344" y="2439955"/>
            <a:ext cx="7304966" cy="3439195"/>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buChar char="•"/>
            </a:pPr>
            <a:r>
              <a:rPr lang="fi-FI" sz="2800" dirty="0">
                <a:solidFill>
                  <a:schemeClr val="dk1"/>
                </a:solidFill>
              </a:rPr>
              <a:t>Kehitysvammaisten voimaannuttaminen teknologian avulla
Täydentävien ja vaihtoehtoisten viestintäsovellusten käyttö
Esimerkkejä: Proloquo2Go, Siri, ennakoiva tekstinsyöttö, </a:t>
            </a:r>
            <a:r>
              <a:rPr lang="fi-FI" sz="2800" dirty="0" err="1">
                <a:solidFill>
                  <a:schemeClr val="dk1"/>
                </a:solidFill>
              </a:rPr>
              <a:t>iPadit</a:t>
            </a:r>
            <a:r>
              <a:rPr lang="fi-FI" sz="2800" dirty="0">
                <a:solidFill>
                  <a:schemeClr val="dk1"/>
                </a:solidFill>
              </a:rPr>
              <a:t> ja älypuhelimet</a:t>
            </a:r>
            <a:endParaRPr lang="en-US" dirty="0">
              <a:solidFill>
                <a:schemeClr val="dk1"/>
              </a:solidFill>
            </a:endParaRPr>
          </a:p>
        </p:txBody>
      </p:sp>
      <p:sp>
        <p:nvSpPr>
          <p:cNvPr id="7" name="Google Shape;115;p2">
            <a:extLst>
              <a:ext uri="{FF2B5EF4-FFF2-40B4-BE49-F238E27FC236}">
                <a16:creationId xmlns:a16="http://schemas.microsoft.com/office/drawing/2014/main" id="{522E782E-9625-B57D-0871-47D1B3EDB982}"/>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n-US" sz="2000" b="1" dirty="0" err="1">
                <a:solidFill>
                  <a:schemeClr val="dk1"/>
                </a:solidFill>
                <a:sym typeface="Calibri"/>
              </a:rPr>
              <a:t>Digitaalisten</a:t>
            </a:r>
            <a:r>
              <a:rPr lang="en-US" sz="2000" b="1" dirty="0">
                <a:solidFill>
                  <a:schemeClr val="dk1"/>
                </a:solidFill>
                <a:sym typeface="Calibri"/>
              </a:rPr>
              <a:t> </a:t>
            </a:r>
            <a:r>
              <a:rPr lang="en-US" sz="2000" b="1" dirty="0" err="1">
                <a:solidFill>
                  <a:schemeClr val="dk1"/>
                </a:solidFill>
                <a:sym typeface="Calibri"/>
              </a:rPr>
              <a:t>perustaitojen</a:t>
            </a:r>
            <a:r>
              <a:rPr lang="en-US" sz="2000" b="1" dirty="0">
                <a:solidFill>
                  <a:schemeClr val="dk1"/>
                </a:solidFill>
                <a:sym typeface="Calibri"/>
              </a:rPr>
              <a:t> </a:t>
            </a:r>
            <a:r>
              <a:rPr lang="en-US" sz="2000" b="1" dirty="0" err="1">
                <a:solidFill>
                  <a:schemeClr val="dk1"/>
                </a:solidFill>
                <a:sym typeface="Calibri"/>
              </a:rPr>
              <a:t>opettaminen</a:t>
            </a:r>
            <a:endParaRPr lang="es-ES" sz="2000" b="1" dirty="0">
              <a:solidFill>
                <a:schemeClr val="dk1"/>
              </a:solidFill>
            </a:endParaRPr>
          </a:p>
        </p:txBody>
      </p:sp>
      <p:sp>
        <p:nvSpPr>
          <p:cNvPr id="2" name="Google Shape;131;p3">
            <a:extLst>
              <a:ext uri="{FF2B5EF4-FFF2-40B4-BE49-F238E27FC236}">
                <a16:creationId xmlns:a16="http://schemas.microsoft.com/office/drawing/2014/main" id="{AF35101C-A82D-7B60-DAC4-E3A68FAE145A}"/>
              </a:ext>
            </a:extLst>
          </p:cNvPr>
          <p:cNvSpPr/>
          <p:nvPr/>
        </p:nvSpPr>
        <p:spPr>
          <a:xfrm>
            <a:off x="2129731" y="283300"/>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i-FI" sz="2400" b="1" dirty="0">
                <a:solidFill>
                  <a:srgbClr val="674EA7"/>
                </a:solidFill>
                <a:latin typeface="Calibri"/>
                <a:ea typeface="Calibri"/>
                <a:cs typeface="Calibri"/>
                <a:sym typeface="Calibri"/>
              </a:rPr>
              <a:t>Moduuli 6 Monimuotoiset viestinnälliset keinot</a:t>
            </a:r>
          </a:p>
          <a:p>
            <a:pPr lvl="0"/>
            <a:r>
              <a:rPr lang="fi-FI" sz="2000" b="1" dirty="0">
                <a:solidFill>
                  <a:schemeClr val="dk1"/>
                </a:solidFill>
                <a:latin typeface="Calibri"/>
                <a:ea typeface="Calibri"/>
                <a:cs typeface="Calibri"/>
                <a:sym typeface="Calibri"/>
              </a:rPr>
              <a:t>Luku 4. Digitaaliset työkalut ja alustat</a:t>
            </a:r>
            <a:endParaRPr sz="2000" dirty="0">
              <a:solidFill>
                <a:schemeClr val="dk1"/>
              </a:solidFill>
            </a:endParaRPr>
          </a:p>
        </p:txBody>
      </p:sp>
      <p:sp>
        <p:nvSpPr>
          <p:cNvPr id="4" name="Tekstin paikkamerkki 3">
            <a:extLst>
              <a:ext uri="{FF2B5EF4-FFF2-40B4-BE49-F238E27FC236}">
                <a16:creationId xmlns:a16="http://schemas.microsoft.com/office/drawing/2014/main" id="{8E035353-D920-4DB6-4DD8-60F8E8069FA4}"/>
              </a:ext>
            </a:extLst>
          </p:cNvPr>
          <p:cNvSpPr>
            <a:spLocks noGrp="1"/>
          </p:cNvSpPr>
          <p:nvPr>
            <p:ph type="body" idx="1"/>
          </p:nvPr>
        </p:nvSpPr>
        <p:spPr/>
        <p:txBody>
          <a:bodyPr/>
          <a:lstStyle/>
          <a:p>
            <a:endParaRPr lang="fi-FI"/>
          </a:p>
        </p:txBody>
      </p:sp>
      <p:pic>
        <p:nvPicPr>
          <p:cNvPr id="5" name="Kuva 4">
            <a:extLst>
              <a:ext uri="{FF2B5EF4-FFF2-40B4-BE49-F238E27FC236}">
                <a16:creationId xmlns:a16="http://schemas.microsoft.com/office/drawing/2014/main" id="{5C37E0B5-C02B-E7E9-7290-53CD916E8FC7}"/>
              </a:ext>
            </a:extLst>
          </p:cNvPr>
          <p:cNvPicPr>
            <a:picLocks noChangeAspect="1"/>
          </p:cNvPicPr>
          <p:nvPr/>
        </p:nvPicPr>
        <p:blipFill>
          <a:blip r:embed="rId4"/>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39223904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2" name="Google Shape;112;p2" descr="A group of people with a infinity symbol&#10;&#10;Description automatically generated"/>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9577870" y="5923565"/>
            <a:ext cx="1814316" cy="686593"/>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licenced under CC BY-NC-SA 4.0.</a:t>
            </a:r>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35438" y="2027851"/>
            <a:ext cx="7287654" cy="4392647"/>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nSpc>
                <a:spcPct val="150000"/>
              </a:lnSpc>
              <a:buChar char="•"/>
            </a:pPr>
            <a:r>
              <a:rPr lang="fi-FI" sz="2800" dirty="0">
                <a:solidFill>
                  <a:schemeClr val="dk1"/>
                </a:solidFill>
              </a:rPr>
              <a:t>Muiden kunnioittaminen verkossa
Suostumuksen ymmärtäminen ja hankkiminen
Turvallinen vuorovaikutus verkossa
Viestintään kannustaminen vain tunnettujen henkilöiden kanssa</a:t>
            </a:r>
            <a:endParaRPr lang="en-US" dirty="0">
              <a:solidFill>
                <a:schemeClr val="dk1"/>
              </a:solidFill>
            </a:endParaRPr>
          </a:p>
        </p:txBody>
      </p:sp>
      <p:sp>
        <p:nvSpPr>
          <p:cNvPr id="7" name="Google Shape;115;p2">
            <a:extLst>
              <a:ext uri="{FF2B5EF4-FFF2-40B4-BE49-F238E27FC236}">
                <a16:creationId xmlns:a16="http://schemas.microsoft.com/office/drawing/2014/main" id="{99EA8F98-BBDA-EC73-50E7-EDECF3C6AEF8}"/>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n-US" sz="2000" b="1">
                <a:solidFill>
                  <a:schemeClr val="dk1"/>
                </a:solidFill>
                <a:sym typeface="Calibri"/>
              </a:rPr>
              <a:t>Vastuullinen verkkokäyttäytyminen</a:t>
            </a:r>
            <a:endParaRPr lang="es-ES" sz="2000" b="1" dirty="0" err="1">
              <a:solidFill>
                <a:schemeClr val="dk1"/>
              </a:solidFill>
            </a:endParaRPr>
          </a:p>
        </p:txBody>
      </p:sp>
      <p:sp>
        <p:nvSpPr>
          <p:cNvPr id="2" name="Google Shape;131;p3">
            <a:extLst>
              <a:ext uri="{FF2B5EF4-FFF2-40B4-BE49-F238E27FC236}">
                <a16:creationId xmlns:a16="http://schemas.microsoft.com/office/drawing/2014/main" id="{9335D6C9-458C-A0D0-50A6-91F7D45B331D}"/>
              </a:ext>
            </a:extLst>
          </p:cNvPr>
          <p:cNvSpPr/>
          <p:nvPr/>
        </p:nvSpPr>
        <p:spPr>
          <a:xfrm>
            <a:off x="2129731" y="27040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i-FI" sz="2400" b="1" dirty="0">
                <a:solidFill>
                  <a:srgbClr val="674EA7"/>
                </a:solidFill>
                <a:latin typeface="Calibri"/>
                <a:ea typeface="Calibri"/>
                <a:cs typeface="Calibri"/>
                <a:sym typeface="Calibri"/>
              </a:rPr>
              <a:t>Moduuli 6 Monimuotoiset viestinnälliset keinot</a:t>
            </a:r>
          </a:p>
          <a:p>
            <a:pPr lvl="0"/>
            <a:r>
              <a:rPr lang="fi-FI" sz="2000" b="1" dirty="0">
                <a:solidFill>
                  <a:schemeClr val="dk1"/>
                </a:solidFill>
                <a:latin typeface="Calibri"/>
                <a:ea typeface="Calibri"/>
                <a:cs typeface="Calibri"/>
                <a:sym typeface="Calibri"/>
              </a:rPr>
              <a:t>Luku 4. Digitaaliset työkalut ja alustat</a:t>
            </a:r>
            <a:endParaRPr sz="2000" dirty="0">
              <a:solidFill>
                <a:schemeClr val="dk1"/>
              </a:solidFill>
            </a:endParaRPr>
          </a:p>
        </p:txBody>
      </p:sp>
      <p:sp>
        <p:nvSpPr>
          <p:cNvPr id="4" name="Tekstin paikkamerkki 3">
            <a:extLst>
              <a:ext uri="{FF2B5EF4-FFF2-40B4-BE49-F238E27FC236}">
                <a16:creationId xmlns:a16="http://schemas.microsoft.com/office/drawing/2014/main" id="{7FD52B0D-5FA7-BC44-E261-68981208B7A1}"/>
              </a:ext>
            </a:extLst>
          </p:cNvPr>
          <p:cNvSpPr>
            <a:spLocks noGrp="1"/>
          </p:cNvSpPr>
          <p:nvPr>
            <p:ph type="body" idx="1"/>
          </p:nvPr>
        </p:nvSpPr>
        <p:spPr/>
        <p:txBody>
          <a:bodyPr/>
          <a:lstStyle/>
          <a:p>
            <a:endParaRPr lang="fi-FI"/>
          </a:p>
        </p:txBody>
      </p:sp>
      <p:pic>
        <p:nvPicPr>
          <p:cNvPr id="5" name="Kuva 4">
            <a:extLst>
              <a:ext uri="{FF2B5EF4-FFF2-40B4-BE49-F238E27FC236}">
                <a16:creationId xmlns:a16="http://schemas.microsoft.com/office/drawing/2014/main" id="{A50FFFD6-782F-C7EA-E7C6-E42B1A646DF5}"/>
              </a:ext>
            </a:extLst>
          </p:cNvPr>
          <p:cNvPicPr>
            <a:picLocks noChangeAspect="1"/>
          </p:cNvPicPr>
          <p:nvPr/>
        </p:nvPicPr>
        <p:blipFill>
          <a:blip r:embed="rId4"/>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26938616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2" name="Google Shape;112;p2" descr="A group of people with a infinity symbol&#10;&#10;Description automatically generated"/>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6767996" y="6245033"/>
            <a:ext cx="462419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licenced under CC BY-NC-SA 4.0.</a:t>
            </a:r>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47344" y="2258323"/>
            <a:ext cx="7304966" cy="3779713"/>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nSpc>
                <a:spcPct val="150000"/>
              </a:lnSpc>
              <a:buChar char="•"/>
            </a:pPr>
            <a:r>
              <a:rPr lang="fi-FI" sz="2400" dirty="0">
                <a:solidFill>
                  <a:schemeClr val="dk1"/>
                </a:solidFill>
              </a:rPr>
              <a:t>Disinformaation tunnistaminen: sensaatiohakuiset otsikot, tunnepitoinen kielenkäyttö, manipuloidut kuvat, uskottavien lähteiden puute
Faktantarkistus: tarkista lähteet, tarkista puolueellisuus, käytä faktantarkistussivustoja
Kriittisen ajattelun rakentaminen</a:t>
            </a:r>
            <a:endParaRPr lang="en-US" sz="2400" dirty="0">
              <a:solidFill>
                <a:schemeClr val="dk1"/>
              </a:solidFill>
            </a:endParaRPr>
          </a:p>
        </p:txBody>
      </p:sp>
      <p:sp>
        <p:nvSpPr>
          <p:cNvPr id="7" name="Google Shape;115;p2">
            <a:extLst>
              <a:ext uri="{FF2B5EF4-FFF2-40B4-BE49-F238E27FC236}">
                <a16:creationId xmlns:a16="http://schemas.microsoft.com/office/drawing/2014/main" id="{828E026F-A700-59A0-13E6-C29EFE0F4E17}"/>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en-US" sz="2000" b="1">
                <a:solidFill>
                  <a:schemeClr val="dk1"/>
                </a:solidFill>
                <a:sym typeface="Calibri"/>
              </a:rPr>
              <a:t>Disinformaatio ja faktantarkistus</a:t>
            </a:r>
            <a:endParaRPr lang="en-US" sz="2000" b="1" dirty="0">
              <a:solidFill>
                <a:schemeClr val="dk1"/>
              </a:solidFill>
            </a:endParaRPr>
          </a:p>
        </p:txBody>
      </p:sp>
      <p:sp>
        <p:nvSpPr>
          <p:cNvPr id="2" name="Google Shape;131;p3">
            <a:extLst>
              <a:ext uri="{FF2B5EF4-FFF2-40B4-BE49-F238E27FC236}">
                <a16:creationId xmlns:a16="http://schemas.microsoft.com/office/drawing/2014/main" id="{4C8B7473-1DFD-5FBD-9B81-6EBD161C5BA5}"/>
              </a:ext>
            </a:extLst>
          </p:cNvPr>
          <p:cNvSpPr/>
          <p:nvPr/>
        </p:nvSpPr>
        <p:spPr>
          <a:xfrm>
            <a:off x="2129731" y="2674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i-FI" sz="2400" b="1" dirty="0">
                <a:solidFill>
                  <a:srgbClr val="674EA7"/>
                </a:solidFill>
                <a:latin typeface="Calibri"/>
                <a:ea typeface="Calibri"/>
                <a:cs typeface="Calibri"/>
                <a:sym typeface="Calibri"/>
              </a:rPr>
              <a:t>Moduuli 6 Monimuotoiset viestinnälliset keinot</a:t>
            </a:r>
          </a:p>
          <a:p>
            <a:pPr lvl="0"/>
            <a:r>
              <a:rPr lang="fi-FI" sz="2000" b="1" dirty="0">
                <a:solidFill>
                  <a:schemeClr val="dk1"/>
                </a:solidFill>
                <a:latin typeface="Calibri"/>
                <a:ea typeface="Calibri"/>
                <a:cs typeface="Calibri"/>
                <a:sym typeface="Calibri"/>
              </a:rPr>
              <a:t>Luku 4. Digitaaliset työkalut ja alustat</a:t>
            </a:r>
            <a:endParaRPr sz="2000" dirty="0">
              <a:solidFill>
                <a:schemeClr val="dk1"/>
              </a:solidFill>
            </a:endParaRPr>
          </a:p>
        </p:txBody>
      </p:sp>
      <p:sp>
        <p:nvSpPr>
          <p:cNvPr id="4" name="Tekstin paikkamerkki 3">
            <a:extLst>
              <a:ext uri="{FF2B5EF4-FFF2-40B4-BE49-F238E27FC236}">
                <a16:creationId xmlns:a16="http://schemas.microsoft.com/office/drawing/2014/main" id="{9C6CDA03-4447-2BDA-3707-576E9AEA22B2}"/>
              </a:ext>
            </a:extLst>
          </p:cNvPr>
          <p:cNvSpPr>
            <a:spLocks noGrp="1"/>
          </p:cNvSpPr>
          <p:nvPr>
            <p:ph type="body" idx="1"/>
          </p:nvPr>
        </p:nvSpPr>
        <p:spPr/>
        <p:txBody>
          <a:bodyPr/>
          <a:lstStyle/>
          <a:p>
            <a:endParaRPr lang="fi-FI"/>
          </a:p>
        </p:txBody>
      </p:sp>
      <p:pic>
        <p:nvPicPr>
          <p:cNvPr id="5" name="Kuva 4">
            <a:extLst>
              <a:ext uri="{FF2B5EF4-FFF2-40B4-BE49-F238E27FC236}">
                <a16:creationId xmlns:a16="http://schemas.microsoft.com/office/drawing/2014/main" id="{747CFA85-62C3-5B17-0D4A-7C08ECBC791E}"/>
              </a:ext>
            </a:extLst>
          </p:cNvPr>
          <p:cNvPicPr>
            <a:picLocks noChangeAspect="1"/>
          </p:cNvPicPr>
          <p:nvPr/>
        </p:nvPicPr>
        <p:blipFill>
          <a:blip r:embed="rId4"/>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3172557283"/>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6EE3F76-5F07-4A06-AB32-E189D240DE73}">
  <ds:schemaRefs>
    <ds:schemaRef ds:uri="http://schemas.microsoft.com/sharepoint/v3/contenttype/forms"/>
  </ds:schemaRefs>
</ds:datastoreItem>
</file>

<file path=customXml/itemProps2.xml><?xml version="1.0" encoding="utf-8"?>
<ds:datastoreItem xmlns:ds="http://schemas.openxmlformats.org/officeDocument/2006/customXml" ds:itemID="{152B3263-EF49-4234-9689-D9203774EBA0}">
  <ds:schemaRefs>
    <ds:schemaRef ds:uri="http://purl.org/dc/terms/"/>
    <ds:schemaRef ds:uri="http://schemas.microsoft.com/office/2006/documentManagement/types"/>
    <ds:schemaRef ds:uri="http://purl.org/dc/dcmitype/"/>
    <ds:schemaRef ds:uri="http://schemas.microsoft.com/office/infopath/2007/PartnerControls"/>
    <ds:schemaRef ds:uri="http://purl.org/dc/elements/1.1/"/>
    <ds:schemaRef ds:uri="http://www.w3.org/XML/1998/namespace"/>
    <ds:schemaRef ds:uri="833f7f52-ca37-4ad5-a460-7ba203df2864"/>
    <ds:schemaRef ds:uri="http://schemas.microsoft.com/office/2006/metadata/properties"/>
    <ds:schemaRef ds:uri="http://schemas.openxmlformats.org/package/2006/metadata/core-properties"/>
    <ds:schemaRef ds:uri="7a866126-7c09-4654-844e-0d48a974f41d"/>
  </ds:schemaRefs>
</ds:datastoreItem>
</file>

<file path=customXml/itemProps3.xml><?xml version="1.0" encoding="utf-8"?>
<ds:datastoreItem xmlns:ds="http://schemas.openxmlformats.org/officeDocument/2006/customXml" ds:itemID="{A49456A0-38A4-4155-AA60-85D46B51ACC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3f7f52-ca37-4ad5-a460-7ba203df2864"/>
    <ds:schemaRef ds:uri="7a866126-7c09-4654-844e-0d48a974f4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20</TotalTime>
  <Words>3232</Words>
  <Application>Microsoft Office PowerPoint</Application>
  <PresentationFormat>Laajakuva</PresentationFormat>
  <Paragraphs>187</Paragraphs>
  <Slides>17</Slides>
  <Notes>17</Notes>
  <HiddenSlides>0</HiddenSlides>
  <MMClips>0</MMClips>
  <ScaleCrop>false</ScaleCrop>
  <HeadingPairs>
    <vt:vector size="6" baseType="variant">
      <vt:variant>
        <vt:lpstr>Käytetyt fontit</vt:lpstr>
      </vt:variant>
      <vt:variant>
        <vt:i4>3</vt:i4>
      </vt:variant>
      <vt:variant>
        <vt:lpstr>Teema</vt:lpstr>
      </vt:variant>
      <vt:variant>
        <vt:i4>1</vt:i4>
      </vt:variant>
      <vt:variant>
        <vt:lpstr>Dian otsikot</vt:lpstr>
      </vt:variant>
      <vt:variant>
        <vt:i4>17</vt:i4>
      </vt:variant>
    </vt:vector>
  </HeadingPairs>
  <TitlesOfParts>
    <vt:vector size="21" baseType="lpstr">
      <vt:lpstr>Arial</vt:lpstr>
      <vt:lpstr>Arial,Sans-Serif</vt:lpstr>
      <vt:lpstr>Calibri</vt:lpstr>
      <vt:lpstr>AdornVTI</vt:lpstr>
      <vt:lpstr> </vt:lpstr>
      <vt:lpstr>PowerPoint-esitys</vt:lpstr>
      <vt:lpstr>PowerPoint-esitys</vt:lpstr>
      <vt:lpstr>PowerPoint-esitys</vt:lpstr>
      <vt:lpstr>PowerPoint-esitys</vt:lpstr>
      <vt:lpstr>PowerPoint-esitys</vt:lpstr>
      <vt:lpstr>PowerPoint-esitys</vt:lpstr>
      <vt:lpstr>PowerPoint-esitys</vt:lpstr>
      <vt:lpstr>PowerPoint-esitys</vt:lpstr>
      <vt:lpstr>PowerPoint-esitys</vt:lpstr>
      <vt:lpstr>PowerPoint-esitys</vt:lpstr>
      <vt:lpstr>PowerPoint-esitys</vt:lpstr>
      <vt:lpstr>PowerPoint-esitys</vt:lpstr>
      <vt:lpstr>PowerPoint-esitys</vt:lpstr>
      <vt:lpstr>PowerPoint-esitys</vt:lpstr>
      <vt:lpstr>PowerPoint-esitys</vt:lpstr>
      <vt:lpstr>PowerPoint-esitys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Kosola Maisa</cp:lastModifiedBy>
  <cp:revision>622</cp:revision>
  <dcterms:created xsi:type="dcterms:W3CDTF">2023-11-23T08:37:25Z</dcterms:created>
  <dcterms:modified xsi:type="dcterms:W3CDTF">2024-12-09T14:42:11Z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