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6"/>
  </p:notesMasterIdLst>
  <p:sldIdLst>
    <p:sldId id="256" r:id="rId5"/>
    <p:sldId id="270" r:id="rId6"/>
    <p:sldId id="261" r:id="rId7"/>
    <p:sldId id="263" r:id="rId8"/>
    <p:sldId id="258" r:id="rId9"/>
    <p:sldId id="268" r:id="rId10"/>
    <p:sldId id="264" r:id="rId11"/>
    <p:sldId id="265" r:id="rId12"/>
    <p:sldId id="266" r:id="rId13"/>
    <p:sldId id="267"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7"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6" d="100"/>
          <a:sy n="46" d="100"/>
        </p:scale>
        <p:origin x="58" y="5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IS DELAPLACE" userId="073a64d4-92e5-40e9-b2d6-be1ce8effc52" providerId="ADAL" clId="{782A9FEF-6DBF-4D81-814F-D7264EBE83B3}"/>
    <pc:docChg chg="custSel modSld">
      <pc:chgData name="FRANCOIS DELAPLACE" userId="073a64d4-92e5-40e9-b2d6-be1ce8effc52" providerId="ADAL" clId="{782A9FEF-6DBF-4D81-814F-D7264EBE83B3}" dt="2024-12-05T13:34:51.221" v="13" actId="20577"/>
      <pc:docMkLst>
        <pc:docMk/>
      </pc:docMkLst>
      <pc:sldChg chg="modSp mod">
        <pc:chgData name="FRANCOIS DELAPLACE" userId="073a64d4-92e5-40e9-b2d6-be1ce8effc52" providerId="ADAL" clId="{782A9FEF-6DBF-4D81-814F-D7264EBE83B3}" dt="2024-12-05T13:34:51.221" v="13" actId="20577"/>
        <pc:sldMkLst>
          <pc:docMk/>
          <pc:sldMk cId="522623670" sldId="265"/>
        </pc:sldMkLst>
        <pc:spChg chg="mod">
          <ac:chgData name="FRANCOIS DELAPLACE" userId="073a64d4-92e5-40e9-b2d6-be1ce8effc52" providerId="ADAL" clId="{782A9FEF-6DBF-4D81-814F-D7264EBE83B3}" dt="2024-12-05T13:34:51.221" v="13" actId="20577"/>
          <ac:spMkLst>
            <pc:docMk/>
            <pc:sldMk cId="522623670" sldId="265"/>
            <ac:spMk id="2" creationId="{F94D6C4D-6335-F403-EEAC-836226B116A8}"/>
          </ac:spMkLst>
        </pc:spChg>
      </pc:sldChg>
      <pc:sldChg chg="modSp mod">
        <pc:chgData name="FRANCOIS DELAPLACE" userId="073a64d4-92e5-40e9-b2d6-be1ce8effc52" providerId="ADAL" clId="{782A9FEF-6DBF-4D81-814F-D7264EBE83B3}" dt="2024-12-05T13:32:16.724" v="6" actId="20577"/>
        <pc:sldMkLst>
          <pc:docMk/>
          <pc:sldMk cId="4237451619" sldId="268"/>
        </pc:sldMkLst>
        <pc:spChg chg="mod">
          <ac:chgData name="FRANCOIS DELAPLACE" userId="073a64d4-92e5-40e9-b2d6-be1ce8effc52" providerId="ADAL" clId="{782A9FEF-6DBF-4D81-814F-D7264EBE83B3}" dt="2024-12-05T13:32:16.724" v="6" actId="20577"/>
          <ac:spMkLst>
            <pc:docMk/>
            <pc:sldMk cId="4237451619" sldId="268"/>
            <ac:spMk id="4" creationId="{7B54ED6C-1A89-CA99-A01A-EFE36AC15430}"/>
          </ac:spMkLst>
        </pc:spChg>
      </pc:sldChg>
    </pc:docChg>
  </pc:docChgLst>
  <pc:docChgLst>
    <pc:chgData name="CHRISTELLE DECLERCQ" userId="6105ae43-a600-46e8-812e-1762419aa502" providerId="ADAL" clId="{B6D8995C-D35C-4047-85DE-75DF90C892AE}"/>
    <pc:docChg chg="addSld delSld modSld">
      <pc:chgData name="CHRISTELLE DECLERCQ" userId="6105ae43-a600-46e8-812e-1762419aa502" providerId="ADAL" clId="{B6D8995C-D35C-4047-85DE-75DF90C892AE}" dt="2024-02-07T20:49:48.502" v="46" actId="20577"/>
      <pc:docMkLst>
        <pc:docMk/>
      </pc:docMkLst>
      <pc:sldChg chg="del">
        <pc:chgData name="CHRISTELLE DECLERCQ" userId="6105ae43-a600-46e8-812e-1762419aa502" providerId="ADAL" clId="{B6D8995C-D35C-4047-85DE-75DF90C892AE}" dt="2024-02-07T20:48:12.965" v="2" actId="2696"/>
        <pc:sldMkLst>
          <pc:docMk/>
          <pc:sldMk cId="0" sldId="257"/>
        </pc:sldMkLst>
      </pc:sldChg>
      <pc:sldChg chg="modSp">
        <pc:chgData name="CHRISTELLE DECLERCQ" userId="6105ae43-a600-46e8-812e-1762419aa502" providerId="ADAL" clId="{B6D8995C-D35C-4047-85DE-75DF90C892AE}" dt="2024-02-07T20:48:50.626" v="23" actId="20577"/>
        <pc:sldMkLst>
          <pc:docMk/>
          <pc:sldMk cId="0" sldId="258"/>
        </pc:sldMkLst>
        <pc:spChg chg="mod">
          <ac:chgData name="CHRISTELLE DECLERCQ" userId="6105ae43-a600-46e8-812e-1762419aa502" providerId="ADAL" clId="{B6D8995C-D35C-4047-85DE-75DF90C892AE}" dt="2024-02-07T20:48:50.626" v="23" actId="20577"/>
          <ac:spMkLst>
            <pc:docMk/>
            <pc:sldMk cId="0" sldId="258"/>
            <ac:spMk id="131" creationId="{00000000-0000-0000-0000-000000000000}"/>
          </ac:spMkLst>
        </pc:spChg>
        <pc:spChg chg="mod">
          <ac:chgData name="CHRISTELLE DECLERCQ" userId="6105ae43-a600-46e8-812e-1762419aa502" providerId="ADAL" clId="{B6D8995C-D35C-4047-85DE-75DF90C892AE}" dt="2024-02-07T20:48:38.138" v="15" actId="20577"/>
          <ac:spMkLst>
            <pc:docMk/>
            <pc:sldMk cId="0" sldId="258"/>
            <ac:spMk id="132" creationId="{00000000-0000-0000-0000-000000000000}"/>
          </ac:spMkLst>
        </pc:spChg>
      </pc:sldChg>
      <pc:sldChg chg="modSp">
        <pc:chgData name="CHRISTELLE DECLERCQ" userId="6105ae43-a600-46e8-812e-1762419aa502" providerId="ADAL" clId="{B6D8995C-D35C-4047-85DE-75DF90C892AE}" dt="2024-02-07T20:48:21.862" v="5" actId="20577"/>
        <pc:sldMkLst>
          <pc:docMk/>
          <pc:sldMk cId="1608186336" sldId="261"/>
        </pc:sldMkLst>
        <pc:spChg chg="mod">
          <ac:chgData name="CHRISTELLE DECLERCQ" userId="6105ae43-a600-46e8-812e-1762419aa502" providerId="ADAL" clId="{B6D8995C-D35C-4047-85DE-75DF90C892AE}" dt="2024-02-07T20:48:21.862" v="5" actId="20577"/>
          <ac:spMkLst>
            <pc:docMk/>
            <pc:sldMk cId="1608186336" sldId="261"/>
            <ac:spMk id="10" creationId="{80CAD999-F6EA-65F6-0817-5F188F64C5F7}"/>
          </ac:spMkLst>
        </pc:spChg>
      </pc:sldChg>
      <pc:sldChg chg="modSp">
        <pc:chgData name="CHRISTELLE DECLERCQ" userId="6105ae43-a600-46e8-812e-1762419aa502" providerId="ADAL" clId="{B6D8995C-D35C-4047-85DE-75DF90C892AE}" dt="2024-02-07T20:48:33.179" v="13" actId="20577"/>
        <pc:sldMkLst>
          <pc:docMk/>
          <pc:sldMk cId="1314171282" sldId="263"/>
        </pc:sldMkLst>
        <pc:spChg chg="mod">
          <ac:chgData name="CHRISTELLE DECLERCQ" userId="6105ae43-a600-46e8-812e-1762419aa502" providerId="ADAL" clId="{B6D8995C-D35C-4047-85DE-75DF90C892AE}" dt="2024-02-07T20:48:26.193" v="7" actId="20577"/>
          <ac:spMkLst>
            <pc:docMk/>
            <pc:sldMk cId="1314171282" sldId="263"/>
            <ac:spMk id="10" creationId="{80CAD999-F6EA-65F6-0817-5F188F64C5F7}"/>
          </ac:spMkLst>
        </pc:spChg>
        <pc:spChg chg="mod">
          <ac:chgData name="CHRISTELLE DECLERCQ" userId="6105ae43-a600-46e8-812e-1762419aa502" providerId="ADAL" clId="{B6D8995C-D35C-4047-85DE-75DF90C892AE}" dt="2024-02-07T20:48:33.179" v="13" actId="20577"/>
          <ac:spMkLst>
            <pc:docMk/>
            <pc:sldMk cId="1314171282" sldId="263"/>
            <ac:spMk id="13" creationId="{4AFB8E46-F25C-24F4-A5AE-77D5D65E24CB}"/>
          </ac:spMkLst>
        </pc:spChg>
      </pc:sldChg>
      <pc:sldChg chg="modSp">
        <pc:chgData name="CHRISTELLE DECLERCQ" userId="6105ae43-a600-46e8-812e-1762419aa502" providerId="ADAL" clId="{B6D8995C-D35C-4047-85DE-75DF90C892AE}" dt="2024-02-07T20:49:01.491" v="27" actId="20577"/>
        <pc:sldMkLst>
          <pc:docMk/>
          <pc:sldMk cId="2641463687" sldId="264"/>
        </pc:sldMkLst>
        <pc:spChg chg="mod">
          <ac:chgData name="CHRISTELLE DECLERCQ" userId="6105ae43-a600-46e8-812e-1762419aa502" providerId="ADAL" clId="{B6D8995C-D35C-4047-85DE-75DF90C892AE}" dt="2024-02-07T20:48:58.930" v="25" actId="20577"/>
          <ac:spMkLst>
            <pc:docMk/>
            <pc:sldMk cId="2641463687" sldId="264"/>
            <ac:spMk id="131" creationId="{84459502-0EF2-4223-B745-EA2B3EAB8BC8}"/>
          </ac:spMkLst>
        </pc:spChg>
        <pc:spChg chg="mod">
          <ac:chgData name="CHRISTELLE DECLERCQ" userId="6105ae43-a600-46e8-812e-1762419aa502" providerId="ADAL" clId="{B6D8995C-D35C-4047-85DE-75DF90C892AE}" dt="2024-02-07T20:49:01.491" v="27" actId="20577"/>
          <ac:spMkLst>
            <pc:docMk/>
            <pc:sldMk cId="2641463687" sldId="264"/>
            <ac:spMk id="132" creationId="{FEC3DFD9-47D3-A14E-0EA3-483F992A3F99}"/>
          </ac:spMkLst>
        </pc:spChg>
      </pc:sldChg>
      <pc:sldChg chg="modSp">
        <pc:chgData name="CHRISTELLE DECLERCQ" userId="6105ae43-a600-46e8-812e-1762419aa502" providerId="ADAL" clId="{B6D8995C-D35C-4047-85DE-75DF90C892AE}" dt="2024-02-07T20:49:10.950" v="33" actId="20577"/>
        <pc:sldMkLst>
          <pc:docMk/>
          <pc:sldMk cId="522623670" sldId="265"/>
        </pc:sldMkLst>
        <pc:spChg chg="mod">
          <ac:chgData name="CHRISTELLE DECLERCQ" userId="6105ae43-a600-46e8-812e-1762419aa502" providerId="ADAL" clId="{B6D8995C-D35C-4047-85DE-75DF90C892AE}" dt="2024-02-07T20:49:05.998" v="29" actId="20577"/>
          <ac:spMkLst>
            <pc:docMk/>
            <pc:sldMk cId="522623670" sldId="265"/>
            <ac:spMk id="131" creationId="{2FD449F4-F76F-5B5B-780C-6357FB38ABAC}"/>
          </ac:spMkLst>
        </pc:spChg>
        <pc:spChg chg="mod">
          <ac:chgData name="CHRISTELLE DECLERCQ" userId="6105ae43-a600-46e8-812e-1762419aa502" providerId="ADAL" clId="{B6D8995C-D35C-4047-85DE-75DF90C892AE}" dt="2024-02-07T20:49:10.950" v="33" actId="20577"/>
          <ac:spMkLst>
            <pc:docMk/>
            <pc:sldMk cId="522623670" sldId="265"/>
            <ac:spMk id="132" creationId="{31F3FAA9-0D3C-3AC1-B3CF-F244A70233EF}"/>
          </ac:spMkLst>
        </pc:spChg>
      </pc:sldChg>
      <pc:sldChg chg="modSp">
        <pc:chgData name="CHRISTELLE DECLERCQ" userId="6105ae43-a600-46e8-812e-1762419aa502" providerId="ADAL" clId="{B6D8995C-D35C-4047-85DE-75DF90C892AE}" dt="2024-02-07T20:49:18.725" v="37" actId="20577"/>
        <pc:sldMkLst>
          <pc:docMk/>
          <pc:sldMk cId="466764833" sldId="266"/>
        </pc:sldMkLst>
        <pc:spChg chg="mod">
          <ac:chgData name="CHRISTELLE DECLERCQ" userId="6105ae43-a600-46e8-812e-1762419aa502" providerId="ADAL" clId="{B6D8995C-D35C-4047-85DE-75DF90C892AE}" dt="2024-02-07T20:49:16.062" v="35" actId="20577"/>
          <ac:spMkLst>
            <pc:docMk/>
            <pc:sldMk cId="466764833" sldId="266"/>
            <ac:spMk id="131" creationId="{F6F81836-94E2-DD09-B8F9-CEA10B324FFC}"/>
          </ac:spMkLst>
        </pc:spChg>
        <pc:spChg chg="mod">
          <ac:chgData name="CHRISTELLE DECLERCQ" userId="6105ae43-a600-46e8-812e-1762419aa502" providerId="ADAL" clId="{B6D8995C-D35C-4047-85DE-75DF90C892AE}" dt="2024-02-07T20:49:18.725" v="37" actId="20577"/>
          <ac:spMkLst>
            <pc:docMk/>
            <pc:sldMk cId="466764833" sldId="266"/>
            <ac:spMk id="132" creationId="{0C3BF86B-3E3F-10F3-DD14-9360181F6CDE}"/>
          </ac:spMkLst>
        </pc:spChg>
      </pc:sldChg>
      <pc:sldChg chg="modSp">
        <pc:chgData name="CHRISTELLE DECLERCQ" userId="6105ae43-a600-46e8-812e-1762419aa502" providerId="ADAL" clId="{B6D8995C-D35C-4047-85DE-75DF90C892AE}" dt="2024-02-07T20:49:26.158" v="41" actId="20577"/>
        <pc:sldMkLst>
          <pc:docMk/>
          <pc:sldMk cId="2819064366" sldId="267"/>
        </pc:sldMkLst>
        <pc:spChg chg="mod">
          <ac:chgData name="CHRISTELLE DECLERCQ" userId="6105ae43-a600-46e8-812e-1762419aa502" providerId="ADAL" clId="{B6D8995C-D35C-4047-85DE-75DF90C892AE}" dt="2024-02-07T20:49:22.853" v="39" actId="20577"/>
          <ac:spMkLst>
            <pc:docMk/>
            <pc:sldMk cId="2819064366" sldId="267"/>
            <ac:spMk id="131" creationId="{71C87017-E0B8-EBF7-6736-330A925EECAD}"/>
          </ac:spMkLst>
        </pc:spChg>
        <pc:spChg chg="mod">
          <ac:chgData name="CHRISTELLE DECLERCQ" userId="6105ae43-a600-46e8-812e-1762419aa502" providerId="ADAL" clId="{B6D8995C-D35C-4047-85DE-75DF90C892AE}" dt="2024-02-07T20:49:26.158" v="41" actId="20577"/>
          <ac:spMkLst>
            <pc:docMk/>
            <pc:sldMk cId="2819064366" sldId="267"/>
            <ac:spMk id="132" creationId="{32D646E4-A496-8BAC-381C-FC35DBE55E24}"/>
          </ac:spMkLst>
        </pc:spChg>
      </pc:sldChg>
      <pc:sldChg chg="modSp">
        <pc:chgData name="CHRISTELLE DECLERCQ" userId="6105ae43-a600-46e8-812e-1762419aa502" providerId="ADAL" clId="{B6D8995C-D35C-4047-85DE-75DF90C892AE}" dt="2024-02-07T20:48:46.265" v="19" actId="20577"/>
        <pc:sldMkLst>
          <pc:docMk/>
          <pc:sldMk cId="4237451619" sldId="268"/>
        </pc:sldMkLst>
        <pc:spChg chg="mod">
          <ac:chgData name="CHRISTELLE DECLERCQ" userId="6105ae43-a600-46e8-812e-1762419aa502" providerId="ADAL" clId="{B6D8995C-D35C-4047-85DE-75DF90C892AE}" dt="2024-02-07T20:48:46.265" v="19" actId="20577"/>
          <ac:spMkLst>
            <pc:docMk/>
            <pc:sldMk cId="4237451619" sldId="268"/>
            <ac:spMk id="131" creationId="{ED55CB2D-BAD1-9248-7272-1F12404CC5BA}"/>
          </ac:spMkLst>
        </pc:spChg>
        <pc:spChg chg="mod">
          <ac:chgData name="CHRISTELLE DECLERCQ" userId="6105ae43-a600-46e8-812e-1762419aa502" providerId="ADAL" clId="{B6D8995C-D35C-4047-85DE-75DF90C892AE}" dt="2024-02-07T20:48:43.049" v="17" actId="20577"/>
          <ac:spMkLst>
            <pc:docMk/>
            <pc:sldMk cId="4237451619" sldId="268"/>
            <ac:spMk id="132" creationId="{519B2E56-34A0-A3EB-99DC-2325ECA26407}"/>
          </ac:spMkLst>
        </pc:spChg>
      </pc:sldChg>
      <pc:sldChg chg="modSp">
        <pc:chgData name="CHRISTELLE DECLERCQ" userId="6105ae43-a600-46e8-812e-1762419aa502" providerId="ADAL" clId="{B6D8995C-D35C-4047-85DE-75DF90C892AE}" dt="2024-02-07T20:49:34.319" v="45" actId="20577"/>
        <pc:sldMkLst>
          <pc:docMk/>
          <pc:sldMk cId="3996983556" sldId="269"/>
        </pc:sldMkLst>
        <pc:spChg chg="mod">
          <ac:chgData name="CHRISTELLE DECLERCQ" userId="6105ae43-a600-46e8-812e-1762419aa502" providerId="ADAL" clId="{B6D8995C-D35C-4047-85DE-75DF90C892AE}" dt="2024-02-07T20:49:34.319" v="45" actId="20577"/>
          <ac:spMkLst>
            <pc:docMk/>
            <pc:sldMk cId="3996983556" sldId="269"/>
            <ac:spMk id="131" creationId="{7BAC1F5D-9E6A-896C-6E25-A31E10AC151F}"/>
          </ac:spMkLst>
        </pc:spChg>
        <pc:spChg chg="mod">
          <ac:chgData name="CHRISTELLE DECLERCQ" userId="6105ae43-a600-46e8-812e-1762419aa502" providerId="ADAL" clId="{B6D8995C-D35C-4047-85DE-75DF90C892AE}" dt="2024-02-07T20:49:31.494" v="43" actId="20577"/>
          <ac:spMkLst>
            <pc:docMk/>
            <pc:sldMk cId="3996983556" sldId="269"/>
            <ac:spMk id="132" creationId="{B0933576-E8EE-704E-1133-A88B12E3FA1A}"/>
          </ac:spMkLst>
        </pc:spChg>
      </pc:sldChg>
      <pc:sldChg chg="modSp add">
        <pc:chgData name="CHRISTELLE DECLERCQ" userId="6105ae43-a600-46e8-812e-1762419aa502" providerId="ADAL" clId="{B6D8995C-D35C-4047-85DE-75DF90C892AE}" dt="2024-02-07T20:49:48.502" v="46" actId="20577"/>
        <pc:sldMkLst>
          <pc:docMk/>
          <pc:sldMk cId="0" sldId="270"/>
        </pc:sldMkLst>
        <pc:spChg chg="mod">
          <ac:chgData name="CHRISTELLE DECLERCQ" userId="6105ae43-a600-46e8-812e-1762419aa502" providerId="ADAL" clId="{B6D8995C-D35C-4047-85DE-75DF90C892AE}" dt="2024-02-07T20:49:48.502" v="46" actId="20577"/>
          <ac:spMkLst>
            <pc:docMk/>
            <pc:sldMk cId="0" sldId="270"/>
            <ac:spMk id="115" creationId="{00000000-0000-0000-0000-000000000000}"/>
          </ac:spMkLst>
        </pc:sp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CHRISTELLE DECLERCQ" userId="6105ae43-a600-46e8-812e-1762419aa502" providerId="ADAL" clId="{D3C5ABB0-FBD1-4790-BEAF-616AC0E4188E}"/>
    <pc:docChg chg="custSel modSld">
      <pc:chgData name="CHRISTELLE DECLERCQ" userId="6105ae43-a600-46e8-812e-1762419aa502" providerId="ADAL" clId="{D3C5ABB0-FBD1-4790-BEAF-616AC0E4188E}" dt="2024-11-28T10:10:49.107" v="1676"/>
      <pc:docMkLst>
        <pc:docMk/>
      </pc:docMkLst>
      <pc:sldChg chg="addSp delSp modSp mod">
        <pc:chgData name="CHRISTELLE DECLERCQ" userId="6105ae43-a600-46e8-812e-1762419aa502" providerId="ADAL" clId="{D3C5ABB0-FBD1-4790-BEAF-616AC0E4188E}" dt="2024-11-28T10:10:49.107" v="1676"/>
        <pc:sldMkLst>
          <pc:docMk/>
          <pc:sldMk cId="0" sldId="256"/>
        </pc:sldMkLst>
        <pc:spChg chg="add del mod">
          <ac:chgData name="CHRISTELLE DECLERCQ" userId="6105ae43-a600-46e8-812e-1762419aa502" providerId="ADAL" clId="{D3C5ABB0-FBD1-4790-BEAF-616AC0E4188E}" dt="2024-11-28T10:10:48.789" v="1675" actId="478"/>
          <ac:spMkLst>
            <pc:docMk/>
            <pc:sldMk cId="0" sldId="256"/>
            <ac:spMk id="15" creationId="{C88AC9B3-C187-46BD-8AF3-402A4BCDCAB8}"/>
          </ac:spMkLst>
        </pc:spChg>
        <pc:spChg chg="add mod">
          <ac:chgData name="CHRISTELLE DECLERCQ" userId="6105ae43-a600-46e8-812e-1762419aa502" providerId="ADAL" clId="{D3C5ABB0-FBD1-4790-BEAF-616AC0E4188E}" dt="2024-11-28T10:10:49.107" v="1676"/>
          <ac:spMkLst>
            <pc:docMk/>
            <pc:sldMk cId="0" sldId="256"/>
            <ac:spMk id="16" creationId="{AD7EFE44-64D9-4333-B79E-006BC0A467BD}"/>
          </ac:spMkLst>
        </pc:spChg>
        <pc:spChg chg="mod">
          <ac:chgData name="CHRISTELLE DECLERCQ" userId="6105ae43-a600-46e8-812e-1762419aa502" providerId="ADAL" clId="{D3C5ABB0-FBD1-4790-BEAF-616AC0E4188E}" dt="2024-11-18T10:42:47.826" v="66" actId="20577"/>
          <ac:spMkLst>
            <pc:docMk/>
            <pc:sldMk cId="0" sldId="256"/>
            <ac:spMk id="99" creationId="{00000000-0000-0000-0000-000000000000}"/>
          </ac:spMkLst>
        </pc:spChg>
        <pc:spChg chg="mod">
          <ac:chgData name="CHRISTELLE DECLERCQ" userId="6105ae43-a600-46e8-812e-1762419aa502" providerId="ADAL" clId="{D3C5ABB0-FBD1-4790-BEAF-616AC0E4188E}" dt="2024-11-18T10:42:38.353" v="40" actId="20577"/>
          <ac:spMkLst>
            <pc:docMk/>
            <pc:sldMk cId="0" sldId="256"/>
            <ac:spMk id="105" creationId="{00000000-0000-0000-0000-000000000000}"/>
          </ac:spMkLst>
        </pc:spChg>
        <pc:picChg chg="add del mod">
          <ac:chgData name="CHRISTELLE DECLERCQ" userId="6105ae43-a600-46e8-812e-1762419aa502" providerId="ADAL" clId="{D3C5ABB0-FBD1-4790-BEAF-616AC0E4188E}" dt="2024-11-25T13:13:29.096" v="1673" actId="478"/>
          <ac:picMkLst>
            <pc:docMk/>
            <pc:sldMk cId="0" sldId="256"/>
            <ac:picMk id="3" creationId="{97139679-A379-4C08-A5C1-4B7061941F28}"/>
          </ac:picMkLst>
        </pc:picChg>
        <pc:picChg chg="add mod">
          <ac:chgData name="CHRISTELLE DECLERCQ" userId="6105ae43-a600-46e8-812e-1762419aa502" providerId="ADAL" clId="{D3C5ABB0-FBD1-4790-BEAF-616AC0E4188E}" dt="2024-11-25T13:13:29.512" v="1674"/>
          <ac:picMkLst>
            <pc:docMk/>
            <pc:sldMk cId="0" sldId="256"/>
            <ac:picMk id="14" creationId="{DA10130A-508A-4781-9920-04E997B4B6E4}"/>
          </ac:picMkLst>
        </pc:picChg>
      </pc:sldChg>
      <pc:sldChg chg="modSp mod">
        <pc:chgData name="CHRISTELLE DECLERCQ" userId="6105ae43-a600-46e8-812e-1762419aa502" providerId="ADAL" clId="{D3C5ABB0-FBD1-4790-BEAF-616AC0E4188E}" dt="2024-11-18T10:51:31.357" v="137" actId="20577"/>
        <pc:sldMkLst>
          <pc:docMk/>
          <pc:sldMk cId="0" sldId="258"/>
        </pc:sldMkLst>
        <pc:spChg chg="mod">
          <ac:chgData name="CHRISTELLE DECLERCQ" userId="6105ae43-a600-46e8-812e-1762419aa502" providerId="ADAL" clId="{D3C5ABB0-FBD1-4790-BEAF-616AC0E4188E}" dt="2024-11-18T10:51:18.145" v="129" actId="20577"/>
          <ac:spMkLst>
            <pc:docMk/>
            <pc:sldMk cId="0" sldId="258"/>
            <ac:spMk id="2" creationId="{AB632CC8-1795-B20E-B0AE-6D25B2BD620F}"/>
          </ac:spMkLst>
        </pc:spChg>
        <pc:spChg chg="mod">
          <ac:chgData name="CHRISTELLE DECLERCQ" userId="6105ae43-a600-46e8-812e-1762419aa502" providerId="ADAL" clId="{D3C5ABB0-FBD1-4790-BEAF-616AC0E4188E}" dt="2024-11-18T10:51:31.357" v="137" actId="20577"/>
          <ac:spMkLst>
            <pc:docMk/>
            <pc:sldMk cId="0" sldId="258"/>
            <ac:spMk id="132" creationId="{00000000-0000-0000-0000-000000000000}"/>
          </ac:spMkLst>
        </pc:spChg>
      </pc:sldChg>
      <pc:sldChg chg="modSp mod">
        <pc:chgData name="CHRISTELLE DECLERCQ" userId="6105ae43-a600-46e8-812e-1762419aa502" providerId="ADAL" clId="{D3C5ABB0-FBD1-4790-BEAF-616AC0E4188E}" dt="2024-11-18T10:49:38.405" v="116" actId="20577"/>
        <pc:sldMkLst>
          <pc:docMk/>
          <pc:sldMk cId="1608186336" sldId="261"/>
        </pc:sldMkLst>
        <pc:spChg chg="mod">
          <ac:chgData name="CHRISTELLE DECLERCQ" userId="6105ae43-a600-46e8-812e-1762419aa502" providerId="ADAL" clId="{D3C5ABB0-FBD1-4790-BEAF-616AC0E4188E}" dt="2024-11-18T10:49:38.405" v="116" actId="20577"/>
          <ac:spMkLst>
            <pc:docMk/>
            <pc:sldMk cId="1608186336" sldId="261"/>
            <ac:spMk id="13" creationId="{4AFB8E46-F25C-24F4-A5AE-77D5D65E24CB}"/>
          </ac:spMkLst>
        </pc:spChg>
      </pc:sldChg>
      <pc:sldChg chg="modSp mod">
        <pc:chgData name="CHRISTELLE DECLERCQ" userId="6105ae43-a600-46e8-812e-1762419aa502" providerId="ADAL" clId="{D3C5ABB0-FBD1-4790-BEAF-616AC0E4188E}" dt="2024-11-18T10:51:08.146" v="125" actId="20577"/>
        <pc:sldMkLst>
          <pc:docMk/>
          <pc:sldMk cId="1314171282" sldId="263"/>
        </pc:sldMkLst>
        <pc:spChg chg="mod">
          <ac:chgData name="CHRISTELLE DECLERCQ" userId="6105ae43-a600-46e8-812e-1762419aa502" providerId="ADAL" clId="{D3C5ABB0-FBD1-4790-BEAF-616AC0E4188E}" dt="2024-11-18T10:51:08.146" v="125" actId="20577"/>
          <ac:spMkLst>
            <pc:docMk/>
            <pc:sldMk cId="1314171282" sldId="263"/>
            <ac:spMk id="13" creationId="{4AFB8E46-F25C-24F4-A5AE-77D5D65E24CB}"/>
          </ac:spMkLst>
        </pc:spChg>
      </pc:sldChg>
      <pc:sldChg chg="modSp mod">
        <pc:chgData name="CHRISTELLE DECLERCQ" userId="6105ae43-a600-46e8-812e-1762419aa502" providerId="ADAL" clId="{D3C5ABB0-FBD1-4790-BEAF-616AC0E4188E}" dt="2024-11-18T10:54:50.793" v="435" actId="20577"/>
        <pc:sldMkLst>
          <pc:docMk/>
          <pc:sldMk cId="2641463687" sldId="264"/>
        </pc:sldMkLst>
        <pc:spChg chg="mod">
          <ac:chgData name="CHRISTELLE DECLERCQ" userId="6105ae43-a600-46e8-812e-1762419aa502" providerId="ADAL" clId="{D3C5ABB0-FBD1-4790-BEAF-616AC0E4188E}" dt="2024-11-18T10:54:50.793" v="435" actId="20577"/>
          <ac:spMkLst>
            <pc:docMk/>
            <pc:sldMk cId="2641463687" sldId="264"/>
            <ac:spMk id="2" creationId="{D4D5AF7D-B840-25CA-E491-56F3997C4C55}"/>
          </ac:spMkLst>
        </pc:spChg>
        <pc:spChg chg="mod">
          <ac:chgData name="CHRISTELLE DECLERCQ" userId="6105ae43-a600-46e8-812e-1762419aa502" providerId="ADAL" clId="{D3C5ABB0-FBD1-4790-BEAF-616AC0E4188E}" dt="2024-11-18T10:51:39.019" v="140" actId="20577"/>
          <ac:spMkLst>
            <pc:docMk/>
            <pc:sldMk cId="2641463687" sldId="264"/>
            <ac:spMk id="132" creationId="{FEC3DFD9-47D3-A14E-0EA3-483F992A3F99}"/>
          </ac:spMkLst>
        </pc:spChg>
      </pc:sldChg>
      <pc:sldChg chg="modSp mod">
        <pc:chgData name="CHRISTELLE DECLERCQ" userId="6105ae43-a600-46e8-812e-1762419aa502" providerId="ADAL" clId="{D3C5ABB0-FBD1-4790-BEAF-616AC0E4188E}" dt="2024-11-18T10:57:45.394" v="691" actId="20577"/>
        <pc:sldMkLst>
          <pc:docMk/>
          <pc:sldMk cId="522623670" sldId="265"/>
        </pc:sldMkLst>
        <pc:spChg chg="mod">
          <ac:chgData name="CHRISTELLE DECLERCQ" userId="6105ae43-a600-46e8-812e-1762419aa502" providerId="ADAL" clId="{D3C5ABB0-FBD1-4790-BEAF-616AC0E4188E}" dt="2024-11-18T10:57:45.394" v="691" actId="20577"/>
          <ac:spMkLst>
            <pc:docMk/>
            <pc:sldMk cId="522623670" sldId="265"/>
            <ac:spMk id="2" creationId="{F94D6C4D-6335-F403-EEAC-836226B116A8}"/>
          </ac:spMkLst>
        </pc:spChg>
        <pc:spChg chg="mod">
          <ac:chgData name="CHRISTELLE DECLERCQ" userId="6105ae43-a600-46e8-812e-1762419aa502" providerId="ADAL" clId="{D3C5ABB0-FBD1-4790-BEAF-616AC0E4188E}" dt="2024-11-18T10:54:59.493" v="441" actId="20577"/>
          <ac:spMkLst>
            <pc:docMk/>
            <pc:sldMk cId="522623670" sldId="265"/>
            <ac:spMk id="132" creationId="{31F3FAA9-0D3C-3AC1-B3CF-F244A70233EF}"/>
          </ac:spMkLst>
        </pc:spChg>
      </pc:sldChg>
      <pc:sldChg chg="modSp mod">
        <pc:chgData name="CHRISTELLE DECLERCQ" userId="6105ae43-a600-46e8-812e-1762419aa502" providerId="ADAL" clId="{D3C5ABB0-FBD1-4790-BEAF-616AC0E4188E}" dt="2024-11-18T11:02:32.754" v="1051" actId="20577"/>
        <pc:sldMkLst>
          <pc:docMk/>
          <pc:sldMk cId="466764833" sldId="266"/>
        </pc:sldMkLst>
        <pc:spChg chg="mod">
          <ac:chgData name="CHRISTELLE DECLERCQ" userId="6105ae43-a600-46e8-812e-1762419aa502" providerId="ADAL" clId="{D3C5ABB0-FBD1-4790-BEAF-616AC0E4188E}" dt="2024-11-18T11:02:32.754" v="1051" actId="20577"/>
          <ac:spMkLst>
            <pc:docMk/>
            <pc:sldMk cId="466764833" sldId="266"/>
            <ac:spMk id="2" creationId="{C43CD7DA-2493-FBB0-BD51-BD33AFDEE2A8}"/>
          </ac:spMkLst>
        </pc:spChg>
        <pc:spChg chg="mod">
          <ac:chgData name="CHRISTELLE DECLERCQ" userId="6105ae43-a600-46e8-812e-1762419aa502" providerId="ADAL" clId="{D3C5ABB0-FBD1-4790-BEAF-616AC0E4188E}" dt="2024-11-18T10:57:51.382" v="694" actId="20577"/>
          <ac:spMkLst>
            <pc:docMk/>
            <pc:sldMk cId="466764833" sldId="266"/>
            <ac:spMk id="132" creationId="{0C3BF86B-3E3F-10F3-DD14-9360181F6CDE}"/>
          </ac:spMkLst>
        </pc:spChg>
      </pc:sldChg>
      <pc:sldChg chg="modSp mod">
        <pc:chgData name="CHRISTELLE DECLERCQ" userId="6105ae43-a600-46e8-812e-1762419aa502" providerId="ADAL" clId="{D3C5ABB0-FBD1-4790-BEAF-616AC0E4188E}" dt="2024-11-18T11:08:06.637" v="1669" actId="1076"/>
        <pc:sldMkLst>
          <pc:docMk/>
          <pc:sldMk cId="2819064366" sldId="267"/>
        </pc:sldMkLst>
        <pc:spChg chg="mod">
          <ac:chgData name="CHRISTELLE DECLERCQ" userId="6105ae43-a600-46e8-812e-1762419aa502" providerId="ADAL" clId="{D3C5ABB0-FBD1-4790-BEAF-616AC0E4188E}" dt="2024-11-18T11:08:06.637" v="1669" actId="1076"/>
          <ac:spMkLst>
            <pc:docMk/>
            <pc:sldMk cId="2819064366" sldId="267"/>
            <ac:spMk id="3" creationId="{0E2469E0-0DCD-44F6-6B6E-90836853BE29}"/>
          </ac:spMkLst>
        </pc:spChg>
        <pc:spChg chg="mod">
          <ac:chgData name="CHRISTELLE DECLERCQ" userId="6105ae43-a600-46e8-812e-1762419aa502" providerId="ADAL" clId="{D3C5ABB0-FBD1-4790-BEAF-616AC0E4188E}" dt="2024-11-18T11:07:57.034" v="1666" actId="404"/>
          <ac:spMkLst>
            <pc:docMk/>
            <pc:sldMk cId="2819064366" sldId="267"/>
            <ac:spMk id="132" creationId="{32D646E4-A496-8BAC-381C-FC35DBE55E24}"/>
          </ac:spMkLst>
        </pc:spChg>
      </pc:sldChg>
      <pc:sldChg chg="modSp mod">
        <pc:chgData name="CHRISTELLE DECLERCQ" userId="6105ae43-a600-46e8-812e-1762419aa502" providerId="ADAL" clId="{D3C5ABB0-FBD1-4790-BEAF-616AC0E4188E}" dt="2024-11-18T10:51:24.929" v="134" actId="20577"/>
        <pc:sldMkLst>
          <pc:docMk/>
          <pc:sldMk cId="4237451619" sldId="268"/>
        </pc:sldMkLst>
        <pc:spChg chg="mod">
          <ac:chgData name="CHRISTELLE DECLERCQ" userId="6105ae43-a600-46e8-812e-1762419aa502" providerId="ADAL" clId="{D3C5ABB0-FBD1-4790-BEAF-616AC0E4188E}" dt="2024-11-18T10:51:24.929" v="134" actId="20577"/>
          <ac:spMkLst>
            <pc:docMk/>
            <pc:sldMk cId="4237451619" sldId="268"/>
            <ac:spMk id="132" creationId="{519B2E56-34A0-A3EB-99DC-2325ECA26407}"/>
          </ac:spMkLst>
        </pc:spChg>
      </pc:sldChg>
      <pc:sldChg chg="modSp mod">
        <pc:chgData name="CHRISTELLE DECLERCQ" userId="6105ae43-a600-46e8-812e-1762419aa502" providerId="ADAL" clId="{D3C5ABB0-FBD1-4790-BEAF-616AC0E4188E}" dt="2024-11-18T10:42:54.955" v="69" actId="20577"/>
        <pc:sldMkLst>
          <pc:docMk/>
          <pc:sldMk cId="0" sldId="270"/>
        </pc:sldMkLst>
        <pc:spChg chg="mod">
          <ac:chgData name="CHRISTELLE DECLERCQ" userId="6105ae43-a600-46e8-812e-1762419aa502" providerId="ADAL" clId="{D3C5ABB0-FBD1-4790-BEAF-616AC0E4188E}" dt="2024-11-18T10:42:54.955" v="69" actId="20577"/>
          <ac:spMkLst>
            <pc:docMk/>
            <pc:sldMk cId="0" sldId="270"/>
            <ac:spMk id="115" creationId="{00000000-0000-0000-0000-000000000000}"/>
          </ac:spMkLst>
        </pc:spChg>
      </pc:sldChg>
    </pc:docChg>
  </pc:docChgLst>
  <pc:docChgLst>
    <pc:chgData name="miguel" userId="S::miguel_campusarnau.org#ext#@univreimsfr.onmicrosoft.com::ab5a12d6-76db-44b6-aa55-46fc0e013e13" providerId="AD" clId="Web-{C81EEB36-5B13-D772-536F-C5D441A82F3A}"/>
    <pc:docChg chg="modSld">
      <pc:chgData name="miguel" userId="S::miguel_campusarnau.org#ext#@univreimsfr.onmicrosoft.com::ab5a12d6-76db-44b6-aa55-46fc0e013e13" providerId="AD" clId="Web-{C81EEB36-5B13-D772-536F-C5D441A82F3A}" dt="2024-07-26T14:59:48.534" v="21"/>
      <pc:docMkLst>
        <pc:docMk/>
      </pc:docMkLst>
      <pc:sldChg chg="modNotes">
        <pc:chgData name="miguel" userId="S::miguel_campusarnau.org#ext#@univreimsfr.onmicrosoft.com::ab5a12d6-76db-44b6-aa55-46fc0e013e13" providerId="AD" clId="Web-{C81EEB36-5B13-D772-536F-C5D441A82F3A}" dt="2024-07-26T14:58:39.299" v="4"/>
        <pc:sldMkLst>
          <pc:docMk/>
          <pc:sldMk cId="0" sldId="258"/>
        </pc:sldMkLst>
      </pc:sldChg>
      <pc:sldChg chg="modNotes">
        <pc:chgData name="miguel" userId="S::miguel_campusarnau.org#ext#@univreimsfr.onmicrosoft.com::ab5a12d6-76db-44b6-aa55-46fc0e013e13" providerId="AD" clId="Web-{C81EEB36-5B13-D772-536F-C5D441A82F3A}" dt="2024-07-26T14:59:03.330" v="9"/>
        <pc:sldMkLst>
          <pc:docMk/>
          <pc:sldMk cId="2641463687" sldId="264"/>
        </pc:sldMkLst>
      </pc:sldChg>
      <pc:sldChg chg="modNotes">
        <pc:chgData name="miguel" userId="S::miguel_campusarnau.org#ext#@univreimsfr.onmicrosoft.com::ab5a12d6-76db-44b6-aa55-46fc0e013e13" providerId="AD" clId="Web-{C81EEB36-5B13-D772-536F-C5D441A82F3A}" dt="2024-07-26T14:59:17.987" v="12"/>
        <pc:sldMkLst>
          <pc:docMk/>
          <pc:sldMk cId="522623670" sldId="265"/>
        </pc:sldMkLst>
      </pc:sldChg>
      <pc:sldChg chg="modNotes">
        <pc:chgData name="miguel" userId="S::miguel_campusarnau.org#ext#@univreimsfr.onmicrosoft.com::ab5a12d6-76db-44b6-aa55-46fc0e013e13" providerId="AD" clId="Web-{C81EEB36-5B13-D772-536F-C5D441A82F3A}" dt="2024-07-26T14:59:27.424" v="15"/>
        <pc:sldMkLst>
          <pc:docMk/>
          <pc:sldMk cId="466764833" sldId="266"/>
        </pc:sldMkLst>
      </pc:sldChg>
      <pc:sldChg chg="modNotes">
        <pc:chgData name="miguel" userId="S::miguel_campusarnau.org#ext#@univreimsfr.onmicrosoft.com::ab5a12d6-76db-44b6-aa55-46fc0e013e13" providerId="AD" clId="Web-{C81EEB36-5B13-D772-536F-C5D441A82F3A}" dt="2024-07-26T14:59:38.878" v="19"/>
        <pc:sldMkLst>
          <pc:docMk/>
          <pc:sldMk cId="2819064366" sldId="267"/>
        </pc:sldMkLst>
      </pc:sldChg>
      <pc:sldChg chg="modNotes">
        <pc:chgData name="miguel" userId="S::miguel_campusarnau.org#ext#@univreimsfr.onmicrosoft.com::ab5a12d6-76db-44b6-aa55-46fc0e013e13" providerId="AD" clId="Web-{C81EEB36-5B13-D772-536F-C5D441A82F3A}" dt="2024-07-26T14:58:30.486" v="2"/>
        <pc:sldMkLst>
          <pc:docMk/>
          <pc:sldMk cId="4237451619" sldId="268"/>
        </pc:sldMkLst>
      </pc:sldChg>
      <pc:sldChg chg="modNotes">
        <pc:chgData name="miguel" userId="S::miguel_campusarnau.org#ext#@univreimsfr.onmicrosoft.com::ab5a12d6-76db-44b6-aa55-46fc0e013e13" providerId="AD" clId="Web-{C81EEB36-5B13-D772-536F-C5D441A82F3A}" dt="2024-07-26T14:59:48.534" v="21"/>
        <pc:sldMkLst>
          <pc:docMk/>
          <pc:sldMk cId="3996983556" sldId="269"/>
        </pc:sldMkLst>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20DBDE5E-5C6F-3F16-2D6C-A115688BB198}"/>
    <pc:docChg chg="modSld">
      <pc:chgData name="miguel" userId="S::miguel_campusarnau.org#ext#@univreimsfr.onmicrosoft.com::ab5a12d6-76db-44b6-aa55-46fc0e013e13" providerId="AD" clId="Web-{20DBDE5E-5C6F-3F16-2D6C-A115688BB198}" dt="2024-02-05T09:27:39.775" v="60" actId="20577"/>
      <pc:docMkLst>
        <pc:docMk/>
      </pc:docMkLst>
    </pc:docChg>
  </pc:docChgLst>
  <pc:docChgLst>
    <pc:chgData name="secretaria" userId="S::secretaria_campusarnau.org#ext#@univreimsfr.onmicrosoft.com::7d6e2b2a-2011-46f5-b571-ae9728ebbafd" providerId="AD" clId="Web-{537E0571-5893-4576-B540-0B63B93D724E}"/>
    <pc:docChg chg="modSld">
      <pc:chgData name="secretaria" userId="S::secretaria_campusarnau.org#ext#@univreimsfr.onmicrosoft.com::7d6e2b2a-2011-46f5-b571-ae9728ebbafd" providerId="AD" clId="Web-{537E0571-5893-4576-B540-0B63B93D724E}" dt="2024-01-30T20:19:38.069" v="11" actId="20577"/>
      <pc:docMkLst>
        <pc:docMk/>
      </pc:docMkLst>
      <pc:sldChg chg="modSp">
        <pc:chgData name="secretaria" userId="S::secretaria_campusarnau.org#ext#@univreimsfr.onmicrosoft.com::7d6e2b2a-2011-46f5-b571-ae9728ebbafd" providerId="AD" clId="Web-{537E0571-5893-4576-B540-0B63B93D724E}" dt="2024-01-30T13:48:15.394" v="3" actId="14100"/>
        <pc:sldMkLst>
          <pc:docMk/>
          <pc:sldMk cId="1608186336" sldId="261"/>
        </pc:sldMkLst>
        <pc:spChg chg="mod">
          <ac:chgData name="secretaria" userId="S::secretaria_campusarnau.org#ext#@univreimsfr.onmicrosoft.com::7d6e2b2a-2011-46f5-b571-ae9728ebbafd" providerId="AD" clId="Web-{537E0571-5893-4576-B540-0B63B93D724E}" dt="2024-01-30T13:48:15.362" v="2" actId="14100"/>
          <ac:spMkLst>
            <pc:docMk/>
            <pc:sldMk cId="1608186336" sldId="261"/>
            <ac:spMk id="10" creationId="{80CAD999-F6EA-65F6-0817-5F188F64C5F7}"/>
          </ac:spMkLst>
        </pc:spChg>
        <pc:spChg chg="mod">
          <ac:chgData name="secretaria" userId="S::secretaria_campusarnau.org#ext#@univreimsfr.onmicrosoft.com::7d6e2b2a-2011-46f5-b571-ae9728ebbafd" providerId="AD" clId="Web-{537E0571-5893-4576-B540-0B63B93D724E}" dt="2024-01-30T13:48:15.394" v="3" actId="14100"/>
          <ac:spMkLst>
            <pc:docMk/>
            <pc:sldMk cId="1608186336" sldId="261"/>
            <ac:spMk id="13" creationId="{4AFB8E46-F25C-24F4-A5AE-77D5D65E24CB}"/>
          </ac:spMkLst>
        </pc:spChg>
      </pc:sldChg>
      <pc:sldChg chg="modSp">
        <pc:chgData name="secretaria" userId="S::secretaria_campusarnau.org#ext#@univreimsfr.onmicrosoft.com::7d6e2b2a-2011-46f5-b571-ae9728ebbafd" providerId="AD" clId="Web-{537E0571-5893-4576-B540-0B63B93D724E}" dt="2024-01-30T20:19:38.069" v="11" actId="20577"/>
        <pc:sldMkLst>
          <pc:docMk/>
          <pc:sldMk cId="2819064366" sldId="267"/>
        </pc:sldMkLst>
        <pc:spChg chg="mod">
          <ac:chgData name="secretaria" userId="S::secretaria_campusarnau.org#ext#@univreimsfr.onmicrosoft.com::7d6e2b2a-2011-46f5-b571-ae9728ebbafd" providerId="AD" clId="Web-{537E0571-5893-4576-B540-0B63B93D724E}" dt="2024-01-30T20:19:38.069" v="11" actId="20577"/>
          <ac:spMkLst>
            <pc:docMk/>
            <pc:sldMk cId="2819064366" sldId="267"/>
            <ac:spMk id="3" creationId="{0E2469E0-0DCD-44F6-6B6E-90836853BE29}"/>
          </ac:spMkLst>
        </pc:spChg>
        <pc:spChg chg="mod">
          <ac:chgData name="secretaria" userId="S::secretaria_campusarnau.org#ext#@univreimsfr.onmicrosoft.com::7d6e2b2a-2011-46f5-b571-ae9728ebbafd" providerId="AD" clId="Web-{537E0571-5893-4576-B540-0B63B93D724E}" dt="2024-01-30T20:18:08.113" v="8" actId="1076"/>
          <ac:spMkLst>
            <pc:docMk/>
            <pc:sldMk cId="2819064366" sldId="267"/>
            <ac:spMk id="132" creationId="{32D646E4-A496-8BAC-381C-FC35DBE55E24}"/>
          </ac:spMkLst>
        </pc:spChg>
      </pc:sldChg>
    </pc:docChg>
  </pc:docChgLst>
  <pc:docChgLst>
    <pc:chgData name="CHRISTELLE DECLERCQ" userId="S::christelle.declercq@univ-reims.fr::6105ae43-a600-46e8-812e-1762419aa502" providerId="AD" clId="Web-{1D332537-5501-4481-8D1F-26CDAB461453}"/>
    <pc:docChg chg="modSld">
      <pc:chgData name="CHRISTELLE DECLERCQ" userId="S::christelle.declercq@univ-reims.fr::6105ae43-a600-46e8-812e-1762419aa502" providerId="AD" clId="Web-{1D332537-5501-4481-8D1F-26CDAB461453}" dt="2024-02-07T20:47:09.151" v="1"/>
      <pc:docMkLst>
        <pc:docMk/>
      </pc:docMkLst>
      <pc:sldChg chg="addSp delSp modSp">
        <pc:chgData name="CHRISTELLE DECLERCQ" userId="S::christelle.declercq@univ-reims.fr::6105ae43-a600-46e8-812e-1762419aa502" providerId="AD" clId="Web-{1D332537-5501-4481-8D1F-26CDAB461453}" dt="2024-02-07T20:47:09.151" v="1"/>
        <pc:sldMkLst>
          <pc:docMk/>
          <pc:sldMk cId="0" sldId="256"/>
        </pc:sldMkLst>
        <pc:picChg chg="add del mod">
          <ac:chgData name="CHRISTELLE DECLERCQ" userId="S::christelle.declercq@univ-reims.fr::6105ae43-a600-46e8-812e-1762419aa502" providerId="AD" clId="Web-{1D332537-5501-4481-8D1F-26CDAB461453}" dt="2024-02-07T20:47:09.151" v="1"/>
          <ac:picMkLst>
            <pc:docMk/>
            <pc:sldMk cId="0" sldId="256"/>
            <ac:picMk id="2" creationId="{D0D8AFB9-0731-CC0F-A788-6D542C943503}"/>
          </ac:picMkLst>
        </pc:picChg>
      </pc:sldChg>
    </pc:docChg>
  </pc:docChgLst>
  <pc:docChgLst>
    <pc:chgData name="miguel" userId="S::miguel_campusarnau.org#ext#@univreimsfr.onmicrosoft.com::ab5a12d6-76db-44b6-aa55-46fc0e013e13" providerId="AD" clId="Web-{097FC1C6-24E4-9CA9-E566-9F2ED048D812}"/>
    <pc:docChg chg="addSld delSld modSld">
      <pc:chgData name="miguel" userId="S::miguel_campusarnau.org#ext#@univreimsfr.onmicrosoft.com::ab5a12d6-76db-44b6-aa55-46fc0e013e13" providerId="AD" clId="Web-{097FC1C6-24E4-9CA9-E566-9F2ED048D812}" dt="2024-01-29T15:33:02.661" v="1058" actId="20577"/>
      <pc:docMkLst>
        <pc:docMk/>
      </pc:docMkLst>
      <pc:sldChg chg="modSp">
        <pc:chgData name="miguel" userId="S::miguel_campusarnau.org#ext#@univreimsfr.onmicrosoft.com::ab5a12d6-76db-44b6-aa55-46fc0e013e13" providerId="AD" clId="Web-{097FC1C6-24E4-9CA9-E566-9F2ED048D812}" dt="2024-01-29T10:32:52.722" v="49" actId="20577"/>
        <pc:sldMkLst>
          <pc:docMk/>
          <pc:sldMk cId="0" sldId="256"/>
        </pc:sldMkLst>
        <pc:spChg chg="mod">
          <ac:chgData name="miguel" userId="S::miguel_campusarnau.org#ext#@univreimsfr.onmicrosoft.com::ab5a12d6-76db-44b6-aa55-46fc0e013e13" providerId="AD" clId="Web-{097FC1C6-24E4-9CA9-E566-9F2ED048D812}" dt="2024-01-29T10:32:52.722" v="49" actId="20577"/>
          <ac:spMkLst>
            <pc:docMk/>
            <pc:sldMk cId="0" sldId="256"/>
            <ac:spMk id="99" creationId="{00000000-0000-0000-0000-000000000000}"/>
          </ac:spMkLst>
        </pc:spChg>
      </pc:sldChg>
      <pc:sldChg chg="addSp delSp modSp">
        <pc:chgData name="miguel" userId="S::miguel_campusarnau.org#ext#@univreimsfr.onmicrosoft.com::ab5a12d6-76db-44b6-aa55-46fc0e013e13" providerId="AD" clId="Web-{097FC1C6-24E4-9CA9-E566-9F2ED048D812}" dt="2024-01-29T15:06:24.573" v="866" actId="20577"/>
        <pc:sldMkLst>
          <pc:docMk/>
          <pc:sldMk cId="0" sldId="258"/>
        </pc:sldMkLst>
        <pc:spChg chg="add mod">
          <ac:chgData name="miguel" userId="S::miguel_campusarnau.org#ext#@univreimsfr.onmicrosoft.com::ab5a12d6-76db-44b6-aa55-46fc0e013e13" providerId="AD" clId="Web-{097FC1C6-24E4-9CA9-E566-9F2ED048D812}" dt="2024-01-29T15:06:24.573" v="866" actId="20577"/>
          <ac:spMkLst>
            <pc:docMk/>
            <pc:sldMk cId="0" sldId="258"/>
            <ac:spMk id="2" creationId="{AB632CC8-1795-B20E-B0AE-6D25B2BD620F}"/>
          </ac:spMkLst>
        </pc:spChg>
        <pc:spChg chg="del mod">
          <ac:chgData name="miguel" userId="S::miguel_campusarnau.org#ext#@univreimsfr.onmicrosoft.com::ab5a12d6-76db-44b6-aa55-46fc0e013e13" providerId="AD" clId="Web-{097FC1C6-24E4-9CA9-E566-9F2ED048D812}" dt="2024-01-29T10:51:18.463" v="567"/>
          <ac:spMkLst>
            <pc:docMk/>
            <pc:sldMk cId="0" sldId="258"/>
            <ac:spMk id="127" creationId="{00000000-0000-0000-0000-000000000000}"/>
          </ac:spMkLst>
        </pc:spChg>
        <pc:spChg chg="del">
          <ac:chgData name="miguel" userId="S::miguel_campusarnau.org#ext#@univreimsfr.onmicrosoft.com::ab5a12d6-76db-44b6-aa55-46fc0e013e13" providerId="AD" clId="Web-{097FC1C6-24E4-9CA9-E566-9F2ED048D812}" dt="2024-01-29T10:51:17.182" v="566"/>
          <ac:spMkLst>
            <pc:docMk/>
            <pc:sldMk cId="0" sldId="258"/>
            <ac:spMk id="128" creationId="{00000000-0000-0000-0000-000000000000}"/>
          </ac:spMkLst>
        </pc:spChg>
        <pc:spChg chg="del">
          <ac:chgData name="miguel" userId="S::miguel_campusarnau.org#ext#@univreimsfr.onmicrosoft.com::ab5a12d6-76db-44b6-aa55-46fc0e013e13" providerId="AD" clId="Web-{097FC1C6-24E4-9CA9-E566-9F2ED048D812}" dt="2024-01-29T10:51:20.526" v="568"/>
          <ac:spMkLst>
            <pc:docMk/>
            <pc:sldMk cId="0" sldId="258"/>
            <ac:spMk id="129" creationId="{00000000-0000-0000-0000-000000000000}"/>
          </ac:spMkLst>
        </pc:spChg>
        <pc:spChg chg="del">
          <ac:chgData name="miguel" userId="S::miguel_campusarnau.org#ext#@univreimsfr.onmicrosoft.com::ab5a12d6-76db-44b6-aa55-46fc0e013e13" providerId="AD" clId="Web-{097FC1C6-24E4-9CA9-E566-9F2ED048D812}" dt="2024-01-29T10:51:21.526" v="569"/>
          <ac:spMkLst>
            <pc:docMk/>
            <pc:sldMk cId="0" sldId="258"/>
            <ac:spMk id="130" creationId="{00000000-0000-0000-0000-000000000000}"/>
          </ac:spMkLst>
        </pc:spChg>
        <pc:spChg chg="mod">
          <ac:chgData name="miguel" userId="S::miguel_campusarnau.org#ext#@univreimsfr.onmicrosoft.com::ab5a12d6-76db-44b6-aa55-46fc0e013e13" providerId="AD" clId="Web-{097FC1C6-24E4-9CA9-E566-9F2ED048D812}" dt="2024-01-29T15:03:26.770" v="851" actId="20577"/>
          <ac:spMkLst>
            <pc:docMk/>
            <pc:sldMk cId="0" sldId="258"/>
            <ac:spMk id="131" creationId="{00000000-0000-0000-0000-000000000000}"/>
          </ac:spMkLst>
        </pc:spChg>
        <pc:spChg chg="mod">
          <ac:chgData name="miguel" userId="S::miguel_campusarnau.org#ext#@univreimsfr.onmicrosoft.com::ab5a12d6-76db-44b6-aa55-46fc0e013e13" providerId="AD" clId="Web-{097FC1C6-24E4-9CA9-E566-9F2ED048D812}" dt="2024-01-29T11:02:09.457" v="687" actId="20577"/>
          <ac:spMkLst>
            <pc:docMk/>
            <pc:sldMk cId="0" sldId="258"/>
            <ac:spMk id="132" creationId="{00000000-0000-0000-0000-000000000000}"/>
          </ac:spMkLst>
        </pc:spChg>
        <pc:picChg chg="del">
          <ac:chgData name="miguel" userId="S::miguel_campusarnau.org#ext#@univreimsfr.onmicrosoft.com::ab5a12d6-76db-44b6-aa55-46fc0e013e13" providerId="AD" clId="Web-{097FC1C6-24E4-9CA9-E566-9F2ED048D812}" dt="2024-01-29T10:51:13.916" v="563"/>
          <ac:picMkLst>
            <pc:docMk/>
            <pc:sldMk cId="0" sldId="258"/>
            <ac:picMk id="126" creationId="{00000000-0000-0000-0000-000000000000}"/>
          </ac:picMkLst>
        </pc:picChg>
      </pc:sldChg>
      <pc:sldChg chg="modSp">
        <pc:chgData name="miguel" userId="S::miguel_campusarnau.org#ext#@univreimsfr.onmicrosoft.com::ab5a12d6-76db-44b6-aa55-46fc0e013e13" providerId="AD" clId="Web-{097FC1C6-24E4-9CA9-E566-9F2ED048D812}" dt="2024-01-29T10:58:19.506" v="672" actId="1076"/>
        <pc:sldMkLst>
          <pc:docMk/>
          <pc:sldMk cId="1608186336" sldId="261"/>
        </pc:sldMkLst>
        <pc:spChg chg="mod">
          <ac:chgData name="miguel" userId="S::miguel_campusarnau.org#ext#@univreimsfr.onmicrosoft.com::ab5a12d6-76db-44b6-aa55-46fc0e013e13" providerId="AD" clId="Web-{097FC1C6-24E4-9CA9-E566-9F2ED048D812}" dt="2024-01-29T10:52:56.813" v="618" actId="20577"/>
          <ac:spMkLst>
            <pc:docMk/>
            <pc:sldMk cId="1608186336" sldId="261"/>
            <ac:spMk id="8" creationId="{33F8ADDD-6060-018C-F605-AD2446DAB488}"/>
          </ac:spMkLst>
        </pc:spChg>
        <pc:spChg chg="mod">
          <ac:chgData name="miguel" userId="S::miguel_campusarnau.org#ext#@univreimsfr.onmicrosoft.com::ab5a12d6-76db-44b6-aa55-46fc0e013e13" providerId="AD" clId="Web-{097FC1C6-24E4-9CA9-E566-9F2ED048D812}" dt="2024-01-29T10:44:09.030" v="447" actId="20577"/>
          <ac:spMkLst>
            <pc:docMk/>
            <pc:sldMk cId="1608186336" sldId="261"/>
            <ac:spMk id="10" creationId="{80CAD999-F6EA-65F6-0817-5F188F64C5F7}"/>
          </ac:spMkLst>
        </pc:spChg>
        <pc:spChg chg="mod">
          <ac:chgData name="miguel" userId="S::miguel_campusarnau.org#ext#@univreimsfr.onmicrosoft.com::ab5a12d6-76db-44b6-aa55-46fc0e013e13" providerId="AD" clId="Web-{097FC1C6-24E4-9CA9-E566-9F2ED048D812}" dt="2024-01-29T10:58:19.506" v="672" actId="1076"/>
          <ac:spMkLst>
            <pc:docMk/>
            <pc:sldMk cId="1608186336" sldId="261"/>
            <ac:spMk id="13" creationId="{4AFB8E46-F25C-24F4-A5AE-77D5D65E24CB}"/>
          </ac:spMkLst>
        </pc:spChg>
      </pc:sldChg>
      <pc:sldChg chg="modSp">
        <pc:chgData name="miguel" userId="S::miguel_campusarnau.org#ext#@univreimsfr.onmicrosoft.com::ab5a12d6-76db-44b6-aa55-46fc0e013e13" providerId="AD" clId="Web-{097FC1C6-24E4-9CA9-E566-9F2ED048D812}" dt="2024-01-29T10:59:34.213" v="676" actId="1076"/>
        <pc:sldMkLst>
          <pc:docMk/>
          <pc:sldMk cId="1314171282" sldId="263"/>
        </pc:sldMkLst>
        <pc:spChg chg="mod">
          <ac:chgData name="miguel" userId="S::miguel_campusarnau.org#ext#@univreimsfr.onmicrosoft.com::ab5a12d6-76db-44b6-aa55-46fc0e013e13" providerId="AD" clId="Web-{097FC1C6-24E4-9CA9-E566-9F2ED048D812}" dt="2024-01-29T10:53:24.221" v="620" actId="20577"/>
          <ac:spMkLst>
            <pc:docMk/>
            <pc:sldMk cId="1314171282" sldId="263"/>
            <ac:spMk id="8" creationId="{33F8ADDD-6060-018C-F605-AD2446DAB488}"/>
          </ac:spMkLst>
        </pc:spChg>
        <pc:spChg chg="mod">
          <ac:chgData name="miguel" userId="S::miguel_campusarnau.org#ext#@univreimsfr.onmicrosoft.com::ab5a12d6-76db-44b6-aa55-46fc0e013e13" providerId="AD" clId="Web-{097FC1C6-24E4-9CA9-E566-9F2ED048D812}" dt="2024-01-29T10:46:44.587" v="503" actId="20577"/>
          <ac:spMkLst>
            <pc:docMk/>
            <pc:sldMk cId="1314171282" sldId="263"/>
            <ac:spMk id="10" creationId="{80CAD999-F6EA-65F6-0817-5F188F64C5F7}"/>
          </ac:spMkLst>
        </pc:spChg>
        <pc:spChg chg="mod">
          <ac:chgData name="miguel" userId="S::miguel_campusarnau.org#ext#@univreimsfr.onmicrosoft.com::ab5a12d6-76db-44b6-aa55-46fc0e013e13" providerId="AD" clId="Web-{097FC1C6-24E4-9CA9-E566-9F2ED048D812}" dt="2024-01-29T10:59:34.213" v="676" actId="1076"/>
          <ac:spMkLst>
            <pc:docMk/>
            <pc:sldMk cId="1314171282" sldId="263"/>
            <ac:spMk id="13" creationId="{4AFB8E46-F25C-24F4-A5AE-77D5D65E24CB}"/>
          </ac:spMkLst>
        </pc:spChg>
      </pc:sldChg>
      <pc:sldChg chg="modSp add replId">
        <pc:chgData name="miguel" userId="S::miguel_campusarnau.org#ext#@univreimsfr.onmicrosoft.com::ab5a12d6-76db-44b6-aa55-46fc0e013e13" providerId="AD" clId="Web-{097FC1C6-24E4-9CA9-E566-9F2ED048D812}" dt="2024-01-29T15:08:37.250" v="887" actId="20577"/>
        <pc:sldMkLst>
          <pc:docMk/>
          <pc:sldMk cId="2641463687" sldId="264"/>
        </pc:sldMkLst>
        <pc:spChg chg="mod">
          <ac:chgData name="miguel" userId="S::miguel_campusarnau.org#ext#@univreimsfr.onmicrosoft.com::ab5a12d6-76db-44b6-aa55-46fc0e013e13" providerId="AD" clId="Web-{097FC1C6-24E4-9CA9-E566-9F2ED048D812}" dt="2024-01-29T15:08:37.250" v="887" actId="20577"/>
          <ac:spMkLst>
            <pc:docMk/>
            <pc:sldMk cId="2641463687" sldId="264"/>
            <ac:spMk id="2" creationId="{D4D5AF7D-B840-25CA-E491-56F3997C4C55}"/>
          </ac:spMkLst>
        </pc:spChg>
        <pc:spChg chg="mod">
          <ac:chgData name="miguel" userId="S::miguel_campusarnau.org#ext#@univreimsfr.onmicrosoft.com::ab5a12d6-76db-44b6-aa55-46fc0e013e13" providerId="AD" clId="Web-{097FC1C6-24E4-9CA9-E566-9F2ED048D812}" dt="2024-01-29T15:03:32.348" v="853" actId="20577"/>
          <ac:spMkLst>
            <pc:docMk/>
            <pc:sldMk cId="2641463687" sldId="264"/>
            <ac:spMk id="131" creationId="{84459502-0EF2-4223-B745-EA2B3EAB8BC8}"/>
          </ac:spMkLst>
        </pc:spChg>
        <pc:spChg chg="mod">
          <ac:chgData name="miguel" userId="S::miguel_campusarnau.org#ext#@univreimsfr.onmicrosoft.com::ab5a12d6-76db-44b6-aa55-46fc0e013e13" providerId="AD" clId="Web-{097FC1C6-24E4-9CA9-E566-9F2ED048D812}" dt="2024-01-29T11:07:33.306" v="746" actId="20577"/>
          <ac:spMkLst>
            <pc:docMk/>
            <pc:sldMk cId="2641463687" sldId="264"/>
            <ac:spMk id="132" creationId="{FEC3DFD9-47D3-A14E-0EA3-483F992A3F99}"/>
          </ac:spMkLst>
        </pc:spChg>
      </pc:sldChg>
      <pc:sldChg chg="modSp add replId">
        <pc:chgData name="miguel" userId="S::miguel_campusarnau.org#ext#@univreimsfr.onmicrosoft.com::ab5a12d6-76db-44b6-aa55-46fc0e013e13" providerId="AD" clId="Web-{097FC1C6-24E4-9CA9-E566-9F2ED048D812}" dt="2024-01-29T15:08:23.484" v="884" actId="20577"/>
        <pc:sldMkLst>
          <pc:docMk/>
          <pc:sldMk cId="522623670" sldId="265"/>
        </pc:sldMkLst>
        <pc:spChg chg="mod">
          <ac:chgData name="miguel" userId="S::miguel_campusarnau.org#ext#@univreimsfr.onmicrosoft.com::ab5a12d6-76db-44b6-aa55-46fc0e013e13" providerId="AD" clId="Web-{097FC1C6-24E4-9CA9-E566-9F2ED048D812}" dt="2024-01-29T15:08:23.484" v="884" actId="20577"/>
          <ac:spMkLst>
            <pc:docMk/>
            <pc:sldMk cId="522623670" sldId="265"/>
            <ac:spMk id="2" creationId="{F94D6C4D-6335-F403-EEAC-836226B116A8}"/>
          </ac:spMkLst>
        </pc:spChg>
        <pc:spChg chg="mod">
          <ac:chgData name="miguel" userId="S::miguel_campusarnau.org#ext#@univreimsfr.onmicrosoft.com::ab5a12d6-76db-44b6-aa55-46fc0e013e13" providerId="AD" clId="Web-{097FC1C6-24E4-9CA9-E566-9F2ED048D812}" dt="2024-01-29T15:03:44.817" v="857" actId="20577"/>
          <ac:spMkLst>
            <pc:docMk/>
            <pc:sldMk cId="522623670" sldId="265"/>
            <ac:spMk id="131" creationId="{2FD449F4-F76F-5B5B-780C-6357FB38ABAC}"/>
          </ac:spMkLst>
        </pc:spChg>
        <pc:spChg chg="mod">
          <ac:chgData name="miguel" userId="S::miguel_campusarnau.org#ext#@univreimsfr.onmicrosoft.com::ab5a12d6-76db-44b6-aa55-46fc0e013e13" providerId="AD" clId="Web-{097FC1C6-24E4-9CA9-E566-9F2ED048D812}" dt="2024-01-29T11:20:49.981" v="799" actId="20577"/>
          <ac:spMkLst>
            <pc:docMk/>
            <pc:sldMk cId="522623670" sldId="265"/>
            <ac:spMk id="132" creationId="{31F3FAA9-0D3C-3AC1-B3CF-F244A70233EF}"/>
          </ac:spMkLst>
        </pc:spChg>
      </pc:sldChg>
      <pc:sldChg chg="modSp add replId">
        <pc:chgData name="miguel" userId="S::miguel_campusarnau.org#ext#@univreimsfr.onmicrosoft.com::ab5a12d6-76db-44b6-aa55-46fc0e013e13" providerId="AD" clId="Web-{097FC1C6-24E4-9CA9-E566-9F2ED048D812}" dt="2024-01-29T15:12:08.585" v="898" actId="20577"/>
        <pc:sldMkLst>
          <pc:docMk/>
          <pc:sldMk cId="466764833" sldId="266"/>
        </pc:sldMkLst>
        <pc:spChg chg="mod">
          <ac:chgData name="miguel" userId="S::miguel_campusarnau.org#ext#@univreimsfr.onmicrosoft.com::ab5a12d6-76db-44b6-aa55-46fc0e013e13" providerId="AD" clId="Web-{097FC1C6-24E4-9CA9-E566-9F2ED048D812}" dt="2024-01-29T15:09:17.142" v="895" actId="1076"/>
          <ac:spMkLst>
            <pc:docMk/>
            <pc:sldMk cId="466764833" sldId="266"/>
            <ac:spMk id="2" creationId="{C43CD7DA-2493-FBB0-BD51-BD33AFDEE2A8}"/>
          </ac:spMkLst>
        </pc:spChg>
        <pc:spChg chg="mod">
          <ac:chgData name="miguel" userId="S::miguel_campusarnau.org#ext#@univreimsfr.onmicrosoft.com::ab5a12d6-76db-44b6-aa55-46fc0e013e13" providerId="AD" clId="Web-{097FC1C6-24E4-9CA9-E566-9F2ED048D812}" dt="2024-01-29T15:03:50.474" v="859" actId="20577"/>
          <ac:spMkLst>
            <pc:docMk/>
            <pc:sldMk cId="466764833" sldId="266"/>
            <ac:spMk id="131" creationId="{F6F81836-94E2-DD09-B8F9-CEA10B324FFC}"/>
          </ac:spMkLst>
        </pc:spChg>
        <pc:spChg chg="mod">
          <ac:chgData name="miguel" userId="S::miguel_campusarnau.org#ext#@univreimsfr.onmicrosoft.com::ab5a12d6-76db-44b6-aa55-46fc0e013e13" providerId="AD" clId="Web-{097FC1C6-24E4-9CA9-E566-9F2ED048D812}" dt="2024-01-29T15:12:08.585" v="898" actId="20577"/>
          <ac:spMkLst>
            <pc:docMk/>
            <pc:sldMk cId="466764833" sldId="266"/>
            <ac:spMk id="132" creationId="{0C3BF86B-3E3F-10F3-DD14-9360181F6CDE}"/>
          </ac:spMkLst>
        </pc:spChg>
      </pc:sldChg>
      <pc:sldChg chg="addSp delSp modSp add replId">
        <pc:chgData name="miguel" userId="S::miguel_campusarnau.org#ext#@univreimsfr.onmicrosoft.com::ab5a12d6-76db-44b6-aa55-46fc0e013e13" providerId="AD" clId="Web-{097FC1C6-24E4-9CA9-E566-9F2ED048D812}" dt="2024-01-29T15:33:02.661" v="1058" actId="20577"/>
        <pc:sldMkLst>
          <pc:docMk/>
          <pc:sldMk cId="2819064366" sldId="267"/>
        </pc:sldMkLst>
        <pc:spChg chg="del mod">
          <ac:chgData name="miguel" userId="S::miguel_campusarnau.org#ext#@univreimsfr.onmicrosoft.com::ab5a12d6-76db-44b6-aa55-46fc0e013e13" providerId="AD" clId="Web-{097FC1C6-24E4-9CA9-E566-9F2ED048D812}" dt="2024-01-29T15:14:16.668" v="907"/>
          <ac:spMkLst>
            <pc:docMk/>
            <pc:sldMk cId="2819064366" sldId="267"/>
            <ac:spMk id="2" creationId="{AC448C49-C553-D6BF-B672-8FD25178D3FF}"/>
          </ac:spMkLst>
        </pc:spChg>
        <pc:spChg chg="add mod">
          <ac:chgData name="miguel" userId="S::miguel_campusarnau.org#ext#@univreimsfr.onmicrosoft.com::ab5a12d6-76db-44b6-aa55-46fc0e013e13" providerId="AD" clId="Web-{097FC1C6-24E4-9CA9-E566-9F2ED048D812}" dt="2024-01-29T15:33:02.661" v="1058" actId="20577"/>
          <ac:spMkLst>
            <pc:docMk/>
            <pc:sldMk cId="2819064366" sldId="267"/>
            <ac:spMk id="3" creationId="{0E2469E0-0DCD-44F6-6B6E-90836853BE29}"/>
          </ac:spMkLst>
        </pc:spChg>
        <pc:spChg chg="add mod">
          <ac:chgData name="miguel" userId="S::miguel_campusarnau.org#ext#@univreimsfr.onmicrosoft.com::ab5a12d6-76db-44b6-aa55-46fc0e013e13" providerId="AD" clId="Web-{097FC1C6-24E4-9CA9-E566-9F2ED048D812}" dt="2024-01-29T15:32:06.097" v="1051" actId="20577"/>
          <ac:spMkLst>
            <pc:docMk/>
            <pc:sldMk cId="2819064366" sldId="267"/>
            <ac:spMk id="4" creationId="{0C1CC33B-C9CF-A218-817C-309FF4899E5F}"/>
          </ac:spMkLst>
        </pc:spChg>
        <pc:spChg chg="mod">
          <ac:chgData name="miguel" userId="S::miguel_campusarnau.org#ext#@univreimsfr.onmicrosoft.com::ab5a12d6-76db-44b6-aa55-46fc0e013e13" providerId="AD" clId="Web-{097FC1C6-24E4-9CA9-E566-9F2ED048D812}" dt="2024-01-29T15:14:26.684" v="912" actId="20577"/>
          <ac:spMkLst>
            <pc:docMk/>
            <pc:sldMk cId="2819064366" sldId="267"/>
            <ac:spMk id="132" creationId="{32D646E4-A496-8BAC-381C-FC35DBE55E24}"/>
          </ac:spMkLst>
        </pc:spChg>
      </pc:sldChg>
    </pc:docChg>
  </pc:docChgLst>
  <pc:docChgLst>
    <pc:chgData name="miguel" userId="S::miguel_campusarnau.org#ext#@univreimsfr.onmicrosoft.com::ab5a12d6-76db-44b6-aa55-46fc0e013e13" providerId="AD" clId="Web-{BD33A5E8-1902-608D-3E56-0DB63968AAED}"/>
    <pc:docChg chg="delSld modSld">
      <pc:chgData name="miguel" userId="S::miguel_campusarnau.org#ext#@univreimsfr.onmicrosoft.com::ab5a12d6-76db-44b6-aa55-46fc0e013e13" providerId="AD" clId="Web-{BD33A5E8-1902-608D-3E56-0DB63968AAED}" dt="2024-01-31T10:39:04.555" v="9" actId="20577"/>
      <pc:docMkLst>
        <pc:docMk/>
      </pc:docMkLst>
      <pc:sldChg chg="modSp">
        <pc:chgData name="miguel" userId="S::miguel_campusarnau.org#ext#@univreimsfr.onmicrosoft.com::ab5a12d6-76db-44b6-aa55-46fc0e013e13" providerId="AD" clId="Web-{BD33A5E8-1902-608D-3E56-0DB63968AAED}" dt="2024-01-31T10:38:08.443" v="6" actId="14100"/>
        <pc:sldMkLst>
          <pc:docMk/>
          <pc:sldMk cId="1314171282" sldId="263"/>
        </pc:sldMkLst>
        <pc:spChg chg="mod">
          <ac:chgData name="miguel" userId="S::miguel_campusarnau.org#ext#@univreimsfr.onmicrosoft.com::ab5a12d6-76db-44b6-aa55-46fc0e013e13" providerId="AD" clId="Web-{BD33A5E8-1902-608D-3E56-0DB63968AAED}" dt="2024-01-31T10:38:08.427" v="5" actId="14100"/>
          <ac:spMkLst>
            <pc:docMk/>
            <pc:sldMk cId="1314171282" sldId="263"/>
            <ac:spMk id="10" creationId="{80CAD999-F6EA-65F6-0817-5F188F64C5F7}"/>
          </ac:spMkLst>
        </pc:spChg>
        <pc:spChg chg="mod">
          <ac:chgData name="miguel" userId="S::miguel_campusarnau.org#ext#@univreimsfr.onmicrosoft.com::ab5a12d6-76db-44b6-aa55-46fc0e013e13" providerId="AD" clId="Web-{BD33A5E8-1902-608D-3E56-0DB63968AAED}" dt="2024-01-31T10:38:08.443" v="6" actId="14100"/>
          <ac:spMkLst>
            <pc:docMk/>
            <pc:sldMk cId="1314171282" sldId="263"/>
            <ac:spMk id="13" creationId="{4AFB8E46-F25C-24F4-A5AE-77D5D65E24CB}"/>
          </ac:spMkLst>
        </pc:spChg>
      </pc:sldChg>
      <pc:sldChg chg="modSp">
        <pc:chgData name="miguel" userId="S::miguel_campusarnau.org#ext#@univreimsfr.onmicrosoft.com::ab5a12d6-76db-44b6-aa55-46fc0e013e13" providerId="AD" clId="Web-{BD33A5E8-1902-608D-3E56-0DB63968AAED}" dt="2024-01-31T10:39:04.555" v="9" actId="20577"/>
        <pc:sldMkLst>
          <pc:docMk/>
          <pc:sldMk cId="2819064366" sldId="267"/>
        </pc:sldMkLst>
        <pc:spChg chg="mod">
          <ac:chgData name="miguel" userId="S::miguel_campusarnau.org#ext#@univreimsfr.onmicrosoft.com::ab5a12d6-76db-44b6-aa55-46fc0e013e13" providerId="AD" clId="Web-{BD33A5E8-1902-608D-3E56-0DB63968AAED}" dt="2024-01-31T10:38:52.382" v="8" actId="20577"/>
          <ac:spMkLst>
            <pc:docMk/>
            <pc:sldMk cId="2819064366" sldId="267"/>
            <ac:spMk id="3" creationId="{0E2469E0-0DCD-44F6-6B6E-90836853BE29}"/>
          </ac:spMkLst>
        </pc:spChg>
        <pc:spChg chg="mod">
          <ac:chgData name="miguel" userId="S::miguel_campusarnau.org#ext#@univreimsfr.onmicrosoft.com::ab5a12d6-76db-44b6-aa55-46fc0e013e13" providerId="AD" clId="Web-{BD33A5E8-1902-608D-3E56-0DB63968AAED}" dt="2024-01-31T10:39:04.555" v="9" actId="20577"/>
          <ac:spMkLst>
            <pc:docMk/>
            <pc:sldMk cId="2819064366" sldId="267"/>
            <ac:spMk id="132" creationId="{32D646E4-A496-8BAC-381C-FC35DBE55E24}"/>
          </ac:spMkLst>
        </pc:spChg>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docChg>
  </pc:docChgLst>
  <pc:docChgLst>
    <pc:chgData name="miguel" userId="S::miguel_campusarnau.org#ext#@univreimsfr.onmicrosoft.com::ab5a12d6-76db-44b6-aa55-46fc0e013e13" providerId="AD" clId="Web-{D8429D39-BFDE-597A-B7C3-F95070E9F70E}"/>
    <pc:docChg chg="addSld modSld sldOrd">
      <pc:chgData name="miguel" userId="S::miguel_campusarnau.org#ext#@univreimsfr.onmicrosoft.com::ab5a12d6-76db-44b6-aa55-46fc0e013e13" providerId="AD" clId="Web-{D8429D39-BFDE-597A-B7C3-F95070E9F70E}" dt="2024-01-31T14:19:26.388" v="222" actId="20577"/>
      <pc:docMkLst>
        <pc:docMk/>
      </pc:docMkLst>
      <pc:sldChg chg="modSp">
        <pc:chgData name="miguel" userId="S::miguel_campusarnau.org#ext#@univreimsfr.onmicrosoft.com::ab5a12d6-76db-44b6-aa55-46fc0e013e13" providerId="AD" clId="Web-{D8429D39-BFDE-597A-B7C3-F95070E9F70E}" dt="2024-01-31T14:08:06.919" v="14" actId="20577"/>
        <pc:sldMkLst>
          <pc:docMk/>
          <pc:sldMk cId="2641463687" sldId="264"/>
        </pc:sldMkLst>
        <pc:spChg chg="mod">
          <ac:chgData name="miguel" userId="S::miguel_campusarnau.org#ext#@univreimsfr.onmicrosoft.com::ab5a12d6-76db-44b6-aa55-46fc0e013e13" providerId="AD" clId="Web-{D8429D39-BFDE-597A-B7C3-F95070E9F70E}" dt="2024-01-31T14:08:06.919" v="14" actId="20577"/>
          <ac:spMkLst>
            <pc:docMk/>
            <pc:sldMk cId="2641463687" sldId="264"/>
            <ac:spMk id="132" creationId="{FEC3DFD9-47D3-A14E-0EA3-483F992A3F99}"/>
          </ac:spMkLst>
        </pc:spChg>
      </pc:sldChg>
      <pc:sldChg chg="modSp">
        <pc:chgData name="miguel" userId="S::miguel_campusarnau.org#ext#@univreimsfr.onmicrosoft.com::ab5a12d6-76db-44b6-aa55-46fc0e013e13" providerId="AD" clId="Web-{D8429D39-BFDE-597A-B7C3-F95070E9F70E}" dt="2024-01-31T14:08:10.622" v="15" actId="20577"/>
        <pc:sldMkLst>
          <pc:docMk/>
          <pc:sldMk cId="522623670" sldId="265"/>
        </pc:sldMkLst>
        <pc:spChg chg="mod">
          <ac:chgData name="miguel" userId="S::miguel_campusarnau.org#ext#@univreimsfr.onmicrosoft.com::ab5a12d6-76db-44b6-aa55-46fc0e013e13" providerId="AD" clId="Web-{D8429D39-BFDE-597A-B7C3-F95070E9F70E}" dt="2024-01-31T14:08:10.622" v="15" actId="20577"/>
          <ac:spMkLst>
            <pc:docMk/>
            <pc:sldMk cId="522623670" sldId="265"/>
            <ac:spMk id="132" creationId="{31F3FAA9-0D3C-3AC1-B3CF-F244A70233EF}"/>
          </ac:spMkLst>
        </pc:spChg>
      </pc:sldChg>
      <pc:sldChg chg="modSp">
        <pc:chgData name="miguel" userId="S::miguel_campusarnau.org#ext#@univreimsfr.onmicrosoft.com::ab5a12d6-76db-44b6-aa55-46fc0e013e13" providerId="AD" clId="Web-{D8429D39-BFDE-597A-B7C3-F95070E9F70E}" dt="2024-01-31T14:08:14.435" v="16" actId="20577"/>
        <pc:sldMkLst>
          <pc:docMk/>
          <pc:sldMk cId="466764833" sldId="266"/>
        </pc:sldMkLst>
        <pc:spChg chg="mod">
          <ac:chgData name="miguel" userId="S::miguel_campusarnau.org#ext#@univreimsfr.onmicrosoft.com::ab5a12d6-76db-44b6-aa55-46fc0e013e13" providerId="AD" clId="Web-{D8429D39-BFDE-597A-B7C3-F95070E9F70E}" dt="2024-01-31T14:08:14.435" v="16" actId="20577"/>
          <ac:spMkLst>
            <pc:docMk/>
            <pc:sldMk cId="466764833" sldId="266"/>
            <ac:spMk id="132" creationId="{0C3BF86B-3E3F-10F3-DD14-9360181F6CDE}"/>
          </ac:spMkLst>
        </pc:spChg>
      </pc:sldChg>
      <pc:sldChg chg="modSp">
        <pc:chgData name="miguel" userId="S::miguel_campusarnau.org#ext#@univreimsfr.onmicrosoft.com::ab5a12d6-76db-44b6-aa55-46fc0e013e13" providerId="AD" clId="Web-{D8429D39-BFDE-597A-B7C3-F95070E9F70E}" dt="2024-01-31T14:19:26.388" v="222" actId="20577"/>
        <pc:sldMkLst>
          <pc:docMk/>
          <pc:sldMk cId="2819064366" sldId="267"/>
        </pc:sldMkLst>
        <pc:spChg chg="mod">
          <ac:chgData name="miguel" userId="S::miguel_campusarnau.org#ext#@univreimsfr.onmicrosoft.com::ab5a12d6-76db-44b6-aa55-46fc0e013e13" providerId="AD" clId="Web-{D8429D39-BFDE-597A-B7C3-F95070E9F70E}" dt="2024-01-31T14:19:26.388" v="222" actId="20577"/>
          <ac:spMkLst>
            <pc:docMk/>
            <pc:sldMk cId="2819064366" sldId="267"/>
            <ac:spMk id="132" creationId="{32D646E4-A496-8BAC-381C-FC35DBE55E24}"/>
          </ac:spMkLst>
        </pc:spChg>
      </pc:sldChg>
      <pc:sldChg chg="addSp delSp modSp add ord replId">
        <pc:chgData name="miguel" userId="S::miguel_campusarnau.org#ext#@univreimsfr.onmicrosoft.com::ab5a12d6-76db-44b6-aa55-46fc0e013e13" providerId="AD" clId="Web-{D8429D39-BFDE-597A-B7C3-F95070E9F70E}" dt="2024-01-31T14:11:21.714" v="54" actId="1076"/>
        <pc:sldMkLst>
          <pc:docMk/>
          <pc:sldMk cId="4237451619" sldId="268"/>
        </pc:sldMkLst>
        <pc:spChg chg="del mod">
          <ac:chgData name="miguel" userId="S::miguel_campusarnau.org#ext#@univreimsfr.onmicrosoft.com::ab5a12d6-76db-44b6-aa55-46fc0e013e13" providerId="AD" clId="Web-{D8429D39-BFDE-597A-B7C3-F95070E9F70E}" dt="2024-01-31T14:07:20.400" v="3"/>
          <ac:spMkLst>
            <pc:docMk/>
            <pc:sldMk cId="4237451619" sldId="268"/>
            <ac:spMk id="2" creationId="{9BFC39C7-266A-2823-F9B3-8BFC746F3DAB}"/>
          </ac:spMkLst>
        </pc:spChg>
        <pc:spChg chg="add mod">
          <ac:chgData name="miguel" userId="S::miguel_campusarnau.org#ext#@univreimsfr.onmicrosoft.com::ab5a12d6-76db-44b6-aa55-46fc0e013e13" providerId="AD" clId="Web-{D8429D39-BFDE-597A-B7C3-F95070E9F70E}" dt="2024-01-31T14:11:21.714" v="54" actId="1076"/>
          <ac:spMkLst>
            <pc:docMk/>
            <pc:sldMk cId="4237451619" sldId="268"/>
            <ac:spMk id="4" creationId="{7B54ED6C-1A89-CA99-A01A-EFE36AC15430}"/>
          </ac:spMkLst>
        </pc:spChg>
        <pc:spChg chg="mod">
          <ac:chgData name="miguel" userId="S::miguel_campusarnau.org#ext#@univreimsfr.onmicrosoft.com::ab5a12d6-76db-44b6-aa55-46fc0e013e13" providerId="AD" clId="Web-{D8429D39-BFDE-597A-B7C3-F95070E9F70E}" dt="2024-01-31T14:09:31.925" v="33" actId="20577"/>
          <ac:spMkLst>
            <pc:docMk/>
            <pc:sldMk cId="4237451619" sldId="268"/>
            <ac:spMk id="132" creationId="{519B2E56-34A0-A3EB-99DC-2325ECA26407}"/>
          </ac:spMkLst>
        </pc:spChg>
        <pc:picChg chg="add mod">
          <ac:chgData name="miguel" userId="S::miguel_campusarnau.org#ext#@univreimsfr.onmicrosoft.com::ab5a12d6-76db-44b6-aa55-46fc0e013e13" providerId="AD" clId="Web-{D8429D39-BFDE-597A-B7C3-F95070E9F70E}" dt="2024-01-31T14:11:17.854" v="53" actId="1076"/>
          <ac:picMkLst>
            <pc:docMk/>
            <pc:sldMk cId="4237451619" sldId="268"/>
            <ac:picMk id="3" creationId="{C751A62E-273A-B6C9-AAD0-2785C16264CB}"/>
          </ac:picMkLst>
        </pc:picChg>
      </pc:sldChg>
      <pc:sldChg chg="addSp delSp modSp add replId">
        <pc:chgData name="miguel" userId="S::miguel_campusarnau.org#ext#@univreimsfr.onmicrosoft.com::ab5a12d6-76db-44b6-aa55-46fc0e013e13" providerId="AD" clId="Web-{D8429D39-BFDE-597A-B7C3-F95070E9F70E}" dt="2024-01-31T14:18:57.168" v="213"/>
        <pc:sldMkLst>
          <pc:docMk/>
          <pc:sldMk cId="3996983556" sldId="269"/>
        </pc:sldMkLst>
        <pc:spChg chg="del mod">
          <ac:chgData name="miguel" userId="S::miguel_campusarnau.org#ext#@univreimsfr.onmicrosoft.com::ab5a12d6-76db-44b6-aa55-46fc0e013e13" providerId="AD" clId="Web-{D8429D39-BFDE-597A-B7C3-F95070E9F70E}" dt="2024-01-31T14:13:20.097" v="58"/>
          <ac:spMkLst>
            <pc:docMk/>
            <pc:sldMk cId="3996983556" sldId="269"/>
            <ac:spMk id="3" creationId="{101FDB7A-EC93-4B83-57D8-4AC0A9EA44B3}"/>
          </ac:spMkLst>
        </pc:spChg>
        <pc:spChg chg="del">
          <ac:chgData name="miguel" userId="S::miguel_campusarnau.org#ext#@univreimsfr.onmicrosoft.com::ab5a12d6-76db-44b6-aa55-46fc0e013e13" providerId="AD" clId="Web-{D8429D39-BFDE-597A-B7C3-F95070E9F70E}" dt="2024-01-31T14:17:19.583" v="177"/>
          <ac:spMkLst>
            <pc:docMk/>
            <pc:sldMk cId="3996983556" sldId="269"/>
            <ac:spMk id="4" creationId="{B125A671-1DE8-796F-C5AE-8D223AD1DA2C}"/>
          </ac:spMkLst>
        </pc:spChg>
        <pc:spChg chg="mod">
          <ac:chgData name="miguel" userId="S::miguel_campusarnau.org#ext#@univreimsfr.onmicrosoft.com::ab5a12d6-76db-44b6-aa55-46fc0e013e13" providerId="AD" clId="Web-{D8429D39-BFDE-597A-B7C3-F95070E9F70E}" dt="2024-01-31T14:15:13.792" v="62" actId="1076"/>
          <ac:spMkLst>
            <pc:docMk/>
            <pc:sldMk cId="3996983556" sldId="269"/>
            <ac:spMk id="132" creationId="{B0933576-E8EE-704E-1133-A88B12E3FA1A}"/>
          </ac:spMkLst>
        </pc:spChg>
        <pc:graphicFrameChg chg="add mod modGraphic">
          <ac:chgData name="miguel" userId="S::miguel_campusarnau.org#ext#@univreimsfr.onmicrosoft.com::ab5a12d6-76db-44b6-aa55-46fc0e013e13" providerId="AD" clId="Web-{D8429D39-BFDE-597A-B7C3-F95070E9F70E}" dt="2024-01-31T14:18:57.168" v="213"/>
          <ac:graphicFrameMkLst>
            <pc:docMk/>
            <pc:sldMk cId="3996983556" sldId="269"/>
            <ac:graphicFrameMk id="2" creationId="{58B4210B-9221-8B7F-CC46-138D8A1BA649}"/>
          </ac:graphicFrameMkLst>
        </pc:graphicFrame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nomasabuso.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6643D61-2A48-665D-CE8C-DA6D5C4514D3}"/>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BF5EFC-9FDB-652E-8266-48C474EA7D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endParaRPr/>
          </a:p>
        </p:txBody>
      </p:sp>
      <p:sp>
        <p:nvSpPr>
          <p:cNvPr id="118" name="Google Shape;118;p3:notes">
            <a:extLst>
              <a:ext uri="{FF2B5EF4-FFF2-40B4-BE49-F238E27FC236}">
                <a16:creationId xmlns:a16="http://schemas.microsoft.com/office/drawing/2014/main" id="{F96A8E14-5889-6E8A-D34C-33FA5C5F706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953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FBBA1B90-4F62-49A0-65BE-FA76F5C46CF6}"/>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E8F7F6-0DC8-CB5D-0C75-46445AA629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a:solidFill>
                  <a:schemeClr val="dk1"/>
                </a:solidFill>
                <a:latin typeface="Calibri"/>
                <a:ea typeface="Calibri"/>
                <a:cs typeface="Calibri"/>
                <a:sym typeface="Calibri"/>
              </a:rPr>
              <a:t>CONTENU DE LA DIAPOSITIVE</a:t>
            </a:r>
            <a:endParaRPr sz="1200" b="1">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a:solidFill>
                  <a:schemeClr val="dk1"/>
                </a:solidFill>
                <a:latin typeface="Calibri"/>
                <a:ea typeface="Calibri"/>
                <a:cs typeface="Calibri"/>
                <a:sym typeface="Calibri"/>
              </a:rPr>
              <a:t>REMARQUES</a:t>
            </a:r>
            <a:endParaRPr sz="1200" b="1">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C4F6B61D-3AED-F087-52E2-B289AF3721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800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dirty="0">
              <a:solidFill>
                <a:schemeClr val="dk1"/>
              </a:solidFill>
              <a:latin typeface="Calibri"/>
              <a:ea typeface="Calibri"/>
              <a:cs typeface="Calibri"/>
              <a:sym typeface="Calibri"/>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E87AEC0-A6C7-4A2F-8D0E-6B50E01ED2A9}"/>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164F12-59E4-69AF-6DB9-262EDB5B76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fr" sz="1200" dirty="0">
                <a:solidFill>
                  <a:schemeClr val="dk1"/>
                </a:solidFill>
                <a:latin typeface="Calibri"/>
                <a:ea typeface="Calibri"/>
                <a:cs typeface="Calibri"/>
                <a:sym typeface="Calibri"/>
              </a:rPr>
              <a:t>Le harcèlement en ligne peut être défini comme le « ciblage généralisé ou grave d’un individu ou d’un groupe en ligne par le biais d’un comportement préjudiciable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r>
              <a:rPr lang="fr" sz="1200" dirty="0">
                <a:solidFill>
                  <a:schemeClr val="dk1"/>
                </a:solidFill>
                <a:latin typeface="Calibri"/>
                <a:ea typeface="Calibri"/>
                <a:cs typeface="Calibri"/>
                <a:sym typeface="Calibri"/>
              </a:rPr>
              <a:t>Les personnes atteintes de DID peuvent être plus susceptibles d'être victimes de harcèlement et de cyberintimidation en ligne en raison de leur </a:t>
            </a:r>
            <a:r>
              <a:rPr lang="fr" sz="1200" b="1" dirty="0">
                <a:solidFill>
                  <a:schemeClr val="dk1"/>
                </a:solidFill>
                <a:latin typeface="Calibri"/>
                <a:ea typeface="Calibri"/>
                <a:cs typeface="Calibri"/>
                <a:sym typeface="Calibri"/>
              </a:rPr>
              <a:t>compréhension limitée </a:t>
            </a:r>
            <a:r>
              <a:rPr lang="fr" sz="1200" dirty="0">
                <a:solidFill>
                  <a:schemeClr val="dk1"/>
                </a:solidFill>
                <a:latin typeface="Calibri"/>
                <a:ea typeface="Calibri"/>
                <a:cs typeface="Calibri"/>
                <a:sym typeface="Calibri"/>
              </a:rPr>
              <a:t>du monde numérique. Il leur sera peut-être difficile d’ </a:t>
            </a:r>
            <a:r>
              <a:rPr lang="fr" sz="1200" b="1" dirty="0">
                <a:solidFill>
                  <a:schemeClr val="dk1"/>
                </a:solidFill>
                <a:latin typeface="Calibri"/>
                <a:ea typeface="Calibri"/>
                <a:cs typeface="Calibri"/>
                <a:sym typeface="Calibri"/>
              </a:rPr>
              <a:t>identifier et de signaler </a:t>
            </a:r>
            <a:r>
              <a:rPr lang="fr" sz="1200" dirty="0">
                <a:solidFill>
                  <a:schemeClr val="dk1"/>
                </a:solidFill>
                <a:latin typeface="Calibri"/>
                <a:ea typeface="Calibri"/>
                <a:cs typeface="Calibri"/>
                <a:sym typeface="Calibri"/>
              </a:rPr>
              <a:t>de tels incidents.</a:t>
            </a:r>
            <a:endParaRPr lang="en-US" sz="1200" dirty="0">
              <a:solidFill>
                <a:schemeClr val="dk1"/>
              </a:solidFill>
              <a:latin typeface="Calibri"/>
              <a:ea typeface="Calibri"/>
              <a:cs typeface="Calibri"/>
            </a:endParaRPr>
          </a:p>
          <a:p>
            <a:pPr marL="0" indent="0">
              <a:buClr>
                <a:schemeClr val="dk1"/>
              </a:buClr>
              <a:buNone/>
            </a:pPr>
            <a:r>
              <a:rPr lang="fr"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fr" sz="1200" dirty="0">
                <a:solidFill>
                  <a:schemeClr val="dk1"/>
                </a:solidFill>
                <a:latin typeface="Calibri"/>
                <a:ea typeface="Calibri"/>
                <a:cs typeface="Calibri"/>
                <a:sym typeface="Calibri"/>
              </a:rPr>
              <a:t>Il est important de rechercher des lignes d'assistance téléphonique ou des organisations dans votre pays spécialisées dans l'aide aux personnes handicapées victimes de harcèlement en ligne. Par exemple, en Espagne, ce site est dédié à cette problématique </a:t>
            </a:r>
            <a:r>
              <a:rPr lang="fr" sz="1200" u="sng" dirty="0">
                <a:solidFill>
                  <a:srgbClr val="0070C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http://nomasabuso.com</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118" name="Google Shape;118;p3:notes">
            <a:extLst>
              <a:ext uri="{FF2B5EF4-FFF2-40B4-BE49-F238E27FC236}">
                <a16:creationId xmlns:a16="http://schemas.microsoft.com/office/drawing/2014/main" id="{4A903AD4-3256-02A6-D472-14D145FA31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014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1E9DF43-C3E2-2E95-228E-D90CA44E47DF}"/>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C41524FD-0F39-5EA1-FE21-0B9BCEF76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fr"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3347D89E-69C0-193C-D315-A7AAADBF0C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106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5C4717C-9136-9494-0936-C0C1B91C4441}"/>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E39957F4-084E-D814-268A-2B0FDCB9F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017904BC-0F8E-C5BE-5A76-B823951FB3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7279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1BC42C0-A79C-21B8-E68B-57E1DDB8974B}"/>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C446CE-72CB-E3B7-BDCF-902F11C8D02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CONTENU DE LA DIAPOSITIVE</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fr" sz="1200" b="1" dirty="0">
                <a:solidFill>
                  <a:schemeClr val="dk1"/>
                </a:solidFill>
                <a:latin typeface="Calibri"/>
                <a:ea typeface="Calibri"/>
                <a:cs typeface="Calibri"/>
                <a:sym typeface="Calibri"/>
              </a:rPr>
              <a:t>REMARQUES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7CC90044-CF5E-5A93-FDCB-F6FB406C3D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996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2</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Communication </a:t>
            </a:r>
          </a:p>
          <a:p>
            <a:pPr marL="0" indent="0">
              <a:buSzPts val="3200"/>
            </a:pPr>
            <a:r>
              <a:rPr lang="fr" sz="1800" b="1" dirty="0">
                <a:solidFill>
                  <a:srgbClr val="674EA7"/>
                </a:solidFill>
                <a:latin typeface="Calibri"/>
                <a:cs typeface="Calibri"/>
              </a:rPr>
              <a:t>Besoins et importance</a:t>
            </a:r>
            <a:endParaRPr lang="es-ES" sz="1800" b="1" dirty="0">
              <a:solidFill>
                <a:srgbClr val="674EA7"/>
              </a:solidFill>
              <a:latin typeface="Calibri"/>
              <a:cs typeface="Calibri"/>
            </a:endParaRPr>
          </a:p>
          <a:p>
            <a:pPr marL="0" indent="0">
              <a:buSzPts val="3200"/>
            </a:pPr>
            <a:r>
              <a:rPr lang="fr" sz="1800" b="1" dirty="0">
                <a:solidFill>
                  <a:srgbClr val="674EA7"/>
                </a:solidFill>
                <a:latin typeface="Calibri"/>
                <a:cs typeface="Calibri"/>
              </a:rPr>
              <a:t>3. Prise de décision assistée</a:t>
            </a:r>
            <a:endParaRPr lang="es-ES" sz="18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041628" y="892678"/>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 sz="1800" b="0" i="0" u="none" strike="noStrike" cap="none" dirty="0">
                <a:solidFill>
                  <a:schemeClr val="dk1"/>
                </a:solidFill>
                <a:latin typeface="Calibri"/>
                <a:ea typeface="Calibri"/>
                <a:cs typeface="Calibri"/>
                <a:sym typeface="Calibri"/>
              </a:rPr>
              <a:t>Formation dédiée aux professionnels des troubles du développement intellectuel pour accompagner le développement de</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fr" sz="1800" b="1" i="0" u="none" strike="noStrike" cap="none" dirty="0">
                <a:solidFill>
                  <a:schemeClr val="dk1"/>
                </a:solidFill>
                <a:latin typeface="Calibri"/>
                <a:ea typeface="Calibri"/>
                <a:cs typeface="Calibri"/>
                <a:sym typeface="Calibri"/>
              </a:rPr>
              <a:t>Capacités de communication sociale</a:t>
            </a:r>
            <a:endParaRPr sz="1800" b="0" i="0" u="none" strike="noStrike" cap="none" dirty="0">
              <a:solidFill>
                <a:schemeClr val="dk1"/>
              </a:solidFill>
              <a:latin typeface="Arial"/>
              <a:ea typeface="Arial"/>
              <a:cs typeface="Arial"/>
              <a:sym typeface="Arial"/>
            </a:endParaRPr>
          </a:p>
        </p:txBody>
      </p:sp>
      <p:pic>
        <p:nvPicPr>
          <p:cNvPr id="14" name="Image 13">
            <a:extLst>
              <a:ext uri="{FF2B5EF4-FFF2-40B4-BE49-F238E27FC236}">
                <a16:creationId xmlns:a16="http://schemas.microsoft.com/office/drawing/2014/main" id="{DA10130A-508A-4781-9920-04E997B4B6E4}"/>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AD7EFE44-64D9-4333-B79E-006BC0A467BD}"/>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7957503-8294-2AF1-FF3E-17DC059B8180}"/>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778EE52B-AB57-E638-0FD0-2497F54FA025}"/>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70E956F3-DB1E-ACE4-C2FF-61855B6257A4}"/>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7979FCDF-8CA2-43F0-78F7-082CEE3C965A}"/>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40A2458F-2C9F-FB9F-2258-0C461C5D196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a:extLst>
              <a:ext uri="{FF2B5EF4-FFF2-40B4-BE49-F238E27FC236}">
                <a16:creationId xmlns:a16="http://schemas.microsoft.com/office/drawing/2014/main" id="{5EF08F03-D1E2-6824-F580-BCAD209289EA}"/>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1C899CE-B834-AE79-08A6-F94495AD0BB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1C87017-E0B8-EBF7-6736-330A925EECAD}"/>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2D646E4-A496-8BAC-381C-FC35DBE55E24}"/>
              </a:ext>
            </a:extLst>
          </p:cNvPr>
          <p:cNvSpPr txBox="1"/>
          <p:nvPr/>
        </p:nvSpPr>
        <p:spPr>
          <a:xfrm>
            <a:off x="2143400" y="1538100"/>
            <a:ext cx="7311160" cy="400069"/>
          </a:xfrm>
          <a:prstGeom prst="rect">
            <a:avLst/>
          </a:prstGeom>
          <a:noFill/>
          <a:ln>
            <a:noFill/>
          </a:ln>
        </p:spPr>
        <p:txBody>
          <a:bodyPr spcFirstLastPara="1" wrap="square" lIns="91425" tIns="45700" rIns="91425" bIns="45700" anchor="t" anchorCtr="0">
            <a:spAutoFit/>
          </a:bodyPr>
          <a:lstStyle/>
          <a:p>
            <a:r>
              <a:rPr lang="fr" sz="2000" b="1" dirty="0">
                <a:solidFill>
                  <a:schemeClr val="dk1"/>
                </a:solidFill>
                <a:latin typeface="Calibri"/>
                <a:ea typeface="Calibri"/>
                <a:cs typeface="Calibri"/>
                <a:sym typeface="Calibri"/>
              </a:rPr>
              <a:t>5.3 Activité : Exprimer ses sentiments</a:t>
            </a:r>
            <a:endParaRPr lang="en-US" sz="1800" b="1" dirty="0">
              <a:solidFill>
                <a:schemeClr val="dk1"/>
              </a:solidFill>
              <a:latin typeface="Calibri"/>
              <a:ea typeface="Calibri"/>
              <a:cs typeface="Calibri"/>
            </a:endParaRPr>
          </a:p>
        </p:txBody>
      </p:sp>
      <p:sp>
        <p:nvSpPr>
          <p:cNvPr id="3" name="CuadroTexto 2">
            <a:extLst>
              <a:ext uri="{FF2B5EF4-FFF2-40B4-BE49-F238E27FC236}">
                <a16:creationId xmlns:a16="http://schemas.microsoft.com/office/drawing/2014/main" id="{0E2469E0-0DCD-44F6-6B6E-90836853BE29}"/>
              </a:ext>
            </a:extLst>
          </p:cNvPr>
          <p:cNvSpPr txBox="1"/>
          <p:nvPr/>
        </p:nvSpPr>
        <p:spPr>
          <a:xfrm>
            <a:off x="1186230" y="2167546"/>
            <a:ext cx="982673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fr" sz="1600" dirty="0">
                <a:solidFill>
                  <a:schemeClr val="tx1"/>
                </a:solidFill>
                <a:latin typeface="Calibri"/>
              </a:rPr>
              <a:t> De mauvaises compétences de communication chez les personnes avec TDI peuvent occasionner des difficultés pour exprimer leurs souhaits ou négocier, ce qui peut engendrer des troubles du comportement.</a:t>
            </a:r>
          </a:p>
          <a:p>
            <a:endParaRPr lang="es-ES" sz="1600" dirty="0">
              <a:solidFill>
                <a:schemeClr val="tx1"/>
              </a:solidFill>
              <a:latin typeface="Calibri"/>
            </a:endParaRPr>
          </a:p>
          <a:p>
            <a:pPr>
              <a:buChar char="•"/>
            </a:pPr>
            <a:r>
              <a:rPr lang="fr" sz="1600" dirty="0">
                <a:solidFill>
                  <a:schemeClr val="tx1"/>
                </a:solidFill>
                <a:latin typeface="Calibri"/>
              </a:rPr>
              <a:t> Une personne avec TDI peut échanger avec un partenaire qui commencera à s’énerver en raison de difficultés gérer et exprimer ses sentiments. (1)</a:t>
            </a:r>
          </a:p>
          <a:p>
            <a:pPr marL="285750" lvl="1" indent="-285750">
              <a:buChar char="•"/>
            </a:pPr>
            <a:endParaRPr lang="es-ES" sz="1600" dirty="0">
              <a:solidFill>
                <a:schemeClr val="tx1"/>
              </a:solidFill>
            </a:endParaRPr>
          </a:p>
          <a:p>
            <a:r>
              <a:rPr lang="fr" sz="1600" b="1" dirty="0">
                <a:solidFill>
                  <a:schemeClr val="tx1"/>
                </a:solidFill>
                <a:latin typeface="Calibri"/>
              </a:rPr>
              <a:t>Réfléchissez à la manière </a:t>
            </a:r>
            <a:r>
              <a:rPr lang="fr" sz="1600" dirty="0">
                <a:solidFill>
                  <a:schemeClr val="tx1"/>
                </a:solidFill>
                <a:latin typeface="Calibri"/>
              </a:rPr>
              <a:t>dont vous pouvez aider la personne à prendre une décision (communiquer - ou pas encore- ses sentiments)</a:t>
            </a:r>
          </a:p>
          <a:p>
            <a:pPr lvl="1"/>
            <a:endParaRPr lang="es-ES" sz="1600" dirty="0">
              <a:solidFill>
                <a:schemeClr val="tx1"/>
              </a:solidFill>
              <a:latin typeface="Calibri"/>
            </a:endParaRPr>
          </a:p>
          <a:p>
            <a:pPr marL="171450" lvl="6" indent="-171450">
              <a:buFont typeface="Arial"/>
              <a:buChar char="•"/>
            </a:pPr>
            <a:r>
              <a:rPr lang="fr" sz="1600" dirty="0">
                <a:solidFill>
                  <a:schemeClr val="tx1"/>
                </a:solidFill>
                <a:latin typeface="Calibri"/>
              </a:rPr>
              <a:t>Quelles sont les options de PDA?​</a:t>
            </a:r>
          </a:p>
          <a:p>
            <a:pPr marL="285750" lvl="7" indent="-285750">
              <a:buFont typeface="Arial"/>
              <a:buChar char="•"/>
            </a:pPr>
            <a:endParaRPr lang="es-ES" sz="1600" dirty="0">
              <a:solidFill>
                <a:schemeClr val="tx1"/>
              </a:solidFill>
              <a:latin typeface="Calibri"/>
            </a:endParaRPr>
          </a:p>
          <a:p>
            <a:pPr marL="171450" lvl="7" indent="-171450">
              <a:buFont typeface="Arial"/>
              <a:buChar char="•"/>
            </a:pPr>
            <a:r>
              <a:rPr lang="fr" sz="1600" dirty="0">
                <a:solidFill>
                  <a:schemeClr val="tx1"/>
                </a:solidFill>
                <a:latin typeface="Calibri"/>
              </a:rPr>
              <a:t>Quelles compétences sont-elles nécessaires pour que la personne puisse comprendre les avantages et les inconvénients de chaque option ?</a:t>
            </a:r>
            <a:endParaRPr lang="es-ES" sz="1600" dirty="0">
              <a:solidFill>
                <a:schemeClr val="tx1"/>
              </a:solidFill>
              <a:latin typeface="Calibri"/>
            </a:endParaRPr>
          </a:p>
          <a:p>
            <a:pPr marL="171450" lvl="7" indent="-171450">
              <a:buFont typeface="Arial"/>
              <a:buChar char="•"/>
            </a:pPr>
            <a:r>
              <a:rPr lang="fr" sz="1600" dirty="0">
                <a:solidFill>
                  <a:schemeClr val="tx1"/>
                </a:solidFill>
                <a:latin typeface="Calibri"/>
              </a:rPr>
              <a:t>Quels les outils pouvez-vous  utiliser pour aider le personne à exprimer et communiquer son ou son sentiments ?</a:t>
            </a:r>
          </a:p>
          <a:p>
            <a:pPr marL="171450" lvl="6" indent="-171450">
              <a:buFont typeface="Arial"/>
              <a:buChar char="•"/>
            </a:pPr>
            <a:endParaRPr lang="es-ES" sz="1600" b="1" dirty="0"/>
          </a:p>
          <a:p>
            <a:endParaRPr lang="es-ES" sz="1600" b="1" dirty="0"/>
          </a:p>
        </p:txBody>
      </p:sp>
      <p:sp>
        <p:nvSpPr>
          <p:cNvPr id="4" name="CuadroTexto 3">
            <a:extLst>
              <a:ext uri="{FF2B5EF4-FFF2-40B4-BE49-F238E27FC236}">
                <a16:creationId xmlns:a16="http://schemas.microsoft.com/office/drawing/2014/main" id="{0C1CC33B-C9CF-A218-817C-309FF4899E5F}"/>
              </a:ext>
            </a:extLst>
          </p:cNvPr>
          <p:cNvSpPr txBox="1"/>
          <p:nvPr/>
        </p:nvSpPr>
        <p:spPr>
          <a:xfrm>
            <a:off x="390524" y="6305549"/>
            <a:ext cx="7000875"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900">
                <a:latin typeface="Calibri"/>
              </a:rPr>
              <a:t>(1) https://www.madrid.org/bvirtual/BVCM013833.pdf</a:t>
            </a:r>
            <a:endParaRPr lang="es-ES" sz="900">
              <a:latin typeface="Calibri"/>
            </a:endParaRPr>
          </a:p>
        </p:txBody>
      </p:sp>
    </p:spTree>
    <p:extLst>
      <p:ext uri="{BB962C8B-B14F-4D97-AF65-F5344CB8AC3E}">
        <p14:creationId xmlns:p14="http://schemas.microsoft.com/office/powerpoint/2010/main" val="281906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C3F5102-72B8-647B-B425-2976883F6C16}"/>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4283D700-EF5F-509B-DA8E-529E02C54F2D}"/>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AC33797E-C137-1F6C-1404-F6F17BB80F1C}"/>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0AA8A51-151C-2F33-2645-3F084084CBFD}"/>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B3920E92-94B3-3CC5-FD99-F2DDF95A5599}"/>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a:extLst>
              <a:ext uri="{FF2B5EF4-FFF2-40B4-BE49-F238E27FC236}">
                <a16:creationId xmlns:a16="http://schemas.microsoft.com/office/drawing/2014/main" id="{E020F6E6-EB25-E87A-16AF-1D0D3E4C3352}"/>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3346AC4-C3A9-8769-5295-D79EABF238CE}"/>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BAC1F5D-9E6A-896C-6E25-A31E10AC151F}"/>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B0933576-E8EE-704E-1133-A88B12E3FA1A}"/>
              </a:ext>
            </a:extLst>
          </p:cNvPr>
          <p:cNvSpPr txBox="1"/>
          <p:nvPr/>
        </p:nvSpPr>
        <p:spPr>
          <a:xfrm>
            <a:off x="2143400" y="155715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5.3 Activité : Exprimer ses sentiments</a:t>
            </a:r>
            <a:endParaRPr lang="en-US" sz="2000" b="1" dirty="0">
              <a:solidFill>
                <a:schemeClr val="dk1"/>
              </a:solidFill>
              <a:latin typeface="Calibri"/>
              <a:ea typeface="Calibri"/>
              <a:cs typeface="Calibri"/>
            </a:endParaRPr>
          </a:p>
        </p:txBody>
      </p:sp>
      <p:graphicFrame>
        <p:nvGraphicFramePr>
          <p:cNvPr id="2" name="Tabla 1">
            <a:extLst>
              <a:ext uri="{FF2B5EF4-FFF2-40B4-BE49-F238E27FC236}">
                <a16:creationId xmlns:a16="http://schemas.microsoft.com/office/drawing/2014/main" id="{58B4210B-9221-8B7F-CC46-138D8A1BA649}"/>
              </a:ext>
            </a:extLst>
          </p:cNvPr>
          <p:cNvGraphicFramePr>
            <a:graphicFrameLocks noGrp="1"/>
          </p:cNvGraphicFramePr>
          <p:nvPr>
            <p:extLst>
              <p:ext uri="{D42A27DB-BD31-4B8C-83A1-F6EECF244321}">
                <p14:modId xmlns:p14="http://schemas.microsoft.com/office/powerpoint/2010/main" val="3863258798"/>
              </p:ext>
            </p:extLst>
          </p:nvPr>
        </p:nvGraphicFramePr>
        <p:xfrm>
          <a:off x="1152525" y="2409825"/>
          <a:ext cx="9273559" cy="3019521"/>
        </p:xfrm>
        <a:graphic>
          <a:graphicData uri="http://schemas.openxmlformats.org/drawingml/2006/table">
            <a:tbl>
              <a:tblPr firstRow="1" bandRow="1">
                <a:tableStyleId>{5C22544A-7EE6-4342-B048-85BDC9FD1C3A}</a:tableStyleId>
              </a:tblPr>
              <a:tblGrid>
                <a:gridCol w="1005643">
                  <a:extLst>
                    <a:ext uri="{9D8B030D-6E8A-4147-A177-3AD203B41FA5}">
                      <a16:colId xmlns:a16="http://schemas.microsoft.com/office/drawing/2014/main" val="3598470172"/>
                    </a:ext>
                  </a:extLst>
                </a:gridCol>
                <a:gridCol w="2692534">
                  <a:extLst>
                    <a:ext uri="{9D8B030D-6E8A-4147-A177-3AD203B41FA5}">
                      <a16:colId xmlns:a16="http://schemas.microsoft.com/office/drawing/2014/main" val="3488355554"/>
                    </a:ext>
                  </a:extLst>
                </a:gridCol>
                <a:gridCol w="2703349">
                  <a:extLst>
                    <a:ext uri="{9D8B030D-6E8A-4147-A177-3AD203B41FA5}">
                      <a16:colId xmlns:a16="http://schemas.microsoft.com/office/drawing/2014/main" val="666832452"/>
                    </a:ext>
                  </a:extLst>
                </a:gridCol>
                <a:gridCol w="2872033">
                  <a:extLst>
                    <a:ext uri="{9D8B030D-6E8A-4147-A177-3AD203B41FA5}">
                      <a16:colId xmlns:a16="http://schemas.microsoft.com/office/drawing/2014/main" val="2935342469"/>
                    </a:ext>
                  </a:extLst>
                </a:gridCol>
              </a:tblGrid>
              <a:tr h="644165">
                <a:tc>
                  <a:txBody>
                    <a:bodyPr/>
                    <a:lstStyle/>
                    <a:p>
                      <a:endParaRPr lang="es-ES"/>
                    </a:p>
                  </a:txBody>
                  <a:tcPr/>
                </a:tc>
                <a:tc>
                  <a:txBody>
                    <a:bodyPr/>
                    <a:lstStyle/>
                    <a:p>
                      <a:pPr lvl="0" algn="ctr">
                        <a:buNone/>
                      </a:pPr>
                      <a:r>
                        <a:rPr lang="fr" sz="2000" b="1" i="0" err="1">
                          <a:latin typeface="Calibri"/>
                        </a:rPr>
                        <a:t>Description</a:t>
                      </a:r>
                      <a:endParaRPr lang="es-ES" sz="2000" b="1" i="0" dirty="0">
                        <a:latin typeface="Calibri"/>
                      </a:endParaRPr>
                    </a:p>
                  </a:txBody>
                  <a:tcPr/>
                </a:tc>
                <a:tc>
                  <a:txBody>
                    <a:bodyPr/>
                    <a:lstStyle/>
                    <a:p>
                      <a:pPr algn="ctr"/>
                      <a:r>
                        <a:rPr lang="fr" sz="2000" b="1" i="0" dirty="0">
                          <a:latin typeface="Calibri"/>
                        </a:rPr>
                        <a:t>AVANTAGES</a:t>
                      </a:r>
                    </a:p>
                  </a:txBody>
                  <a:tcPr/>
                </a:tc>
                <a:tc>
                  <a:txBody>
                    <a:bodyPr/>
                    <a:lstStyle/>
                    <a:p>
                      <a:pPr algn="ctr"/>
                      <a:r>
                        <a:rPr lang="fr" sz="2000" b="1" i="0" dirty="0">
                          <a:latin typeface="Calibri"/>
                        </a:rPr>
                        <a:t>LES INCONVÉNIENTS</a:t>
                      </a:r>
                    </a:p>
                  </a:txBody>
                  <a:tcPr/>
                </a:tc>
                <a:extLst>
                  <a:ext uri="{0D108BD9-81ED-4DB2-BD59-A6C34878D82A}">
                    <a16:rowId xmlns:a16="http://schemas.microsoft.com/office/drawing/2014/main" val="2672675893"/>
                  </a:ext>
                </a:extLst>
              </a:tr>
              <a:tr h="593839">
                <a:tc>
                  <a:txBody>
                    <a:bodyPr/>
                    <a:lstStyle/>
                    <a:p>
                      <a:r>
                        <a:rPr lang="fr" err="1">
                          <a:latin typeface="Calibri"/>
                        </a:rPr>
                        <a:t>Option </a:t>
                      </a:r>
                      <a:r>
                        <a:rPr lang="fr" dirty="0">
                          <a:latin typeface="Calibri"/>
                        </a:rPr>
                        <a:t>1</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364047152"/>
                  </a:ext>
                </a:extLst>
              </a:tr>
              <a:tr h="593839">
                <a:tc>
                  <a:txBody>
                    <a:bodyPr/>
                    <a:lstStyle/>
                    <a:p>
                      <a:r>
                        <a:rPr lang="fr" err="1">
                          <a:latin typeface="Calibri"/>
                        </a:rPr>
                        <a:t>Option </a:t>
                      </a:r>
                      <a:r>
                        <a:rPr lang="fr" dirty="0">
                          <a:latin typeface="Calibri"/>
                        </a:rPr>
                        <a:t>2</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1559637536"/>
                  </a:ext>
                </a:extLst>
              </a:tr>
              <a:tr h="593839">
                <a:tc>
                  <a:txBody>
                    <a:bodyPr/>
                    <a:lstStyle/>
                    <a:p>
                      <a:r>
                        <a:rPr lang="fr" err="1">
                          <a:latin typeface="Calibri"/>
                        </a:rPr>
                        <a:t>Option </a:t>
                      </a:r>
                      <a:r>
                        <a:rPr lang="fr" dirty="0">
                          <a:latin typeface="Calibri"/>
                        </a:rPr>
                        <a:t>3</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667719221"/>
                  </a:ext>
                </a:extLst>
              </a:tr>
              <a:tr h="593839">
                <a:tc>
                  <a:txBody>
                    <a:bodyPr/>
                    <a:lstStyle/>
                    <a:p>
                      <a:pPr lvl="0">
                        <a:buNone/>
                      </a:pPr>
                      <a:r>
                        <a:rPr lang="fr" dirty="0"/>
                        <a:t>...</a:t>
                      </a:r>
                    </a:p>
                  </a:txBody>
                  <a:tcPr/>
                </a:tc>
                <a:tc>
                  <a:txBody>
                    <a:bodyPr/>
                    <a:lstStyle/>
                    <a:p>
                      <a:pPr lvl="0">
                        <a:buNone/>
                      </a:pPr>
                      <a:endParaRPr lang="es-ES" dirty="0"/>
                    </a:p>
                  </a:txBody>
                  <a:tcPr/>
                </a:tc>
                <a:tc>
                  <a:txBody>
                    <a:bodyPr/>
                    <a:lstStyle/>
                    <a:p>
                      <a:pPr lvl="0">
                        <a:buNone/>
                      </a:pPr>
                      <a:endParaRPr lang="es-ES" dirty="0"/>
                    </a:p>
                  </a:txBody>
                  <a:tcPr/>
                </a:tc>
                <a:tc>
                  <a:txBody>
                    <a:bodyPr/>
                    <a:lstStyle/>
                    <a:p>
                      <a:pPr lvl="0">
                        <a:buNone/>
                      </a:pPr>
                      <a:endParaRPr lang="es-ES" dirty="0"/>
                    </a:p>
                  </a:txBody>
                  <a:tcPr/>
                </a:tc>
                <a:extLst>
                  <a:ext uri="{0D108BD9-81ED-4DB2-BD59-A6C34878D82A}">
                    <a16:rowId xmlns:a16="http://schemas.microsoft.com/office/drawing/2014/main" val="286600675"/>
                  </a:ext>
                </a:extLst>
              </a:tr>
            </a:tbl>
          </a:graphicData>
        </a:graphic>
      </p:graphicFrame>
    </p:spTree>
    <p:extLst>
      <p:ext uri="{BB962C8B-B14F-4D97-AF65-F5344CB8AC3E}">
        <p14:creationId xmlns:p14="http://schemas.microsoft.com/office/powerpoint/2010/main" val="39969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235249"/>
            <a:ext cx="11009327" cy="296246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Communication et </a:t>
            </a:r>
            <a:r>
              <a:rPr lang="fr" sz="2800" dirty="0">
                <a:solidFill>
                  <a:schemeClr val="dk1"/>
                </a:solidFill>
                <a:latin typeface="Calibri"/>
                <a:ea typeface="Calibri"/>
                <a:cs typeface="Calibri"/>
                <a:sym typeface="Calibri"/>
              </a:rPr>
              <a:t>fonctions communicatives</a:t>
            </a:r>
            <a:endParaRPr lang="es-ES" sz="1100" dirty="0">
              <a:solidFill>
                <a:schemeClr val="dk1"/>
              </a:solidFill>
            </a:endParaRPr>
          </a:p>
          <a:p>
            <a:r>
              <a:rPr lang="fr" sz="2800" b="1" dirty="0">
                <a:solidFill>
                  <a:schemeClr val="dk1"/>
                </a:solidFill>
                <a:latin typeface="Calibri"/>
                <a:ea typeface="Calibri"/>
                <a:cs typeface="Calibri"/>
                <a:sym typeface="Calibri"/>
              </a:rPr>
              <a:t>Chapitre 2 </a:t>
            </a:r>
            <a:r>
              <a:rPr lang="fr" sz="2800" dirty="0">
                <a:solidFill>
                  <a:schemeClr val="dk1"/>
                </a:solidFill>
                <a:latin typeface="Calibri"/>
                <a:ea typeface="Calibri"/>
                <a:cs typeface="Calibri"/>
                <a:sym typeface="Calibri"/>
              </a:rPr>
              <a:t>: Les partenaires </a:t>
            </a:r>
            <a:r>
              <a:rPr lang="fr" sz="2800" dirty="0">
                <a:solidFill>
                  <a:schemeClr val="dk1"/>
                </a:solidFill>
                <a:latin typeface="Calibri"/>
                <a:ea typeface="Calibri"/>
                <a:cs typeface="Calibri"/>
              </a:rPr>
              <a:t>de communication et leurs rôles</a:t>
            </a:r>
            <a:endParaRPr lang="en-US" sz="2800" dirty="0">
              <a:solidFill>
                <a:schemeClr val="dk1"/>
              </a:solidFill>
              <a:latin typeface="Calibri"/>
              <a:ea typeface="Calibri"/>
              <a:cs typeface="Calibri"/>
              <a:sym typeface="Calibri"/>
            </a:endParaRPr>
          </a:p>
          <a:p>
            <a:pPr lvl="0"/>
            <a:r>
              <a:rPr lang="fr" sz="2800" b="1" dirty="0">
                <a:solidFill>
                  <a:schemeClr val="dk1"/>
                </a:solidFill>
                <a:latin typeface="Calibri"/>
                <a:cs typeface="Calibri"/>
              </a:rPr>
              <a:t>Chapitre 3 </a:t>
            </a:r>
            <a:r>
              <a:rPr lang="fr" sz="2800" dirty="0">
                <a:solidFill>
                  <a:schemeClr val="dk1"/>
                </a:solidFill>
                <a:latin typeface="Calibri"/>
                <a:cs typeface="Calibri"/>
              </a:rPr>
              <a:t>: Impact des TDI sur les fonctions communicatives - </a:t>
            </a:r>
            <a:r>
              <a:rPr lang="fr" sz="2800" dirty="0">
                <a:solidFill>
                  <a:schemeClr val="dk1"/>
                </a:solidFill>
                <a:latin typeface="Calibri"/>
                <a:ea typeface="Calibri"/>
                <a:cs typeface="Calibri"/>
              </a:rPr>
              <a:t>Besoins de support</a:t>
            </a:r>
            <a:endParaRPr lang="en-US" sz="2800" dirty="0">
              <a:solidFill>
                <a:schemeClr val="dk1"/>
              </a:solidFill>
              <a:latin typeface="Calibri"/>
              <a:cs typeface="Calibri"/>
            </a:endParaRPr>
          </a:p>
          <a:p>
            <a:r>
              <a:rPr lang="fr" sz="2800" b="1" dirty="0">
                <a:solidFill>
                  <a:schemeClr val="dk1"/>
                </a:solidFill>
                <a:latin typeface="Calibri"/>
                <a:cs typeface="Calibri"/>
              </a:rPr>
              <a:t>Chapitre 4 </a:t>
            </a:r>
            <a:r>
              <a:rPr lang="fr" sz="2800" dirty="0">
                <a:solidFill>
                  <a:schemeClr val="dk1"/>
                </a:solidFill>
                <a:latin typeface="Calibri"/>
                <a:cs typeface="Calibri"/>
              </a:rPr>
              <a:t>:</a:t>
            </a:r>
            <a:r>
              <a:rPr lang="fr" sz="2800" b="1" dirty="0">
                <a:solidFill>
                  <a:schemeClr val="dk1"/>
                </a:solidFill>
                <a:latin typeface="Calibri"/>
                <a:ea typeface="Calibri"/>
                <a:cs typeface="Calibri"/>
                <a:sym typeface="Calibri"/>
              </a:rPr>
              <a:t> </a:t>
            </a:r>
            <a:r>
              <a:rPr lang="fr" sz="2800" dirty="0">
                <a:solidFill>
                  <a:schemeClr val="dk1"/>
                </a:solidFill>
                <a:latin typeface="Calibri"/>
                <a:ea typeface="Calibri"/>
                <a:cs typeface="Calibri"/>
                <a:sym typeface="Calibri"/>
              </a:rPr>
              <a:t>Qu'est-ce que la communication inclusive</a:t>
            </a:r>
            <a:endParaRPr lang="en-US" sz="2800" dirty="0">
              <a:solidFill>
                <a:schemeClr val="dk1"/>
              </a:solidFill>
              <a:latin typeface="Calibri"/>
              <a:cs typeface="Calibri"/>
            </a:endParaRPr>
          </a:p>
          <a:p>
            <a:r>
              <a:rPr lang="fr" sz="2800" b="1" dirty="0">
                <a:solidFill>
                  <a:schemeClr val="dk1"/>
                </a:solidFill>
                <a:latin typeface="Calibri"/>
                <a:ea typeface="Calibri"/>
                <a:cs typeface="Calibri"/>
              </a:rPr>
              <a:t>Chapitre 5 :</a:t>
            </a:r>
            <a:r>
              <a:rPr lang="fr" sz="2800" b="1" dirty="0">
                <a:solidFill>
                  <a:schemeClr val="dk1"/>
                </a:solidFill>
                <a:latin typeface="Calibri"/>
                <a:cs typeface="Calibri"/>
              </a:rPr>
              <a:t> Aider à la prise de décision</a:t>
            </a:r>
            <a:endParaRPr lang="en-US" sz="2800" b="1"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a:solidFill>
                  <a:srgbClr val="674EA7"/>
                </a:solidFill>
                <a:latin typeface="Calibri"/>
                <a:ea typeface="Calibri"/>
                <a:cs typeface="Calibri"/>
                <a:sym typeface="Calibri"/>
              </a:rPr>
              <a:t>Module 2. </a:t>
            </a:r>
            <a:r>
              <a:rPr lang="fr" sz="2400" b="1">
                <a:solidFill>
                  <a:srgbClr val="674EA7"/>
                </a:solidFill>
                <a:latin typeface="Calibri"/>
                <a:ea typeface="Calibri"/>
                <a:cs typeface="Calibri"/>
                <a:sym typeface="Calibri"/>
              </a:rPr>
              <a:t>Communication. Besoins et importance.</a:t>
            </a:r>
            <a:endParaRPr sz="2400" err="1"/>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246460" y="1587684"/>
            <a:ext cx="7292049"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i="0" u="none" strike="noStrike" cap="none" dirty="0">
                <a:solidFill>
                  <a:schemeClr val="dk1"/>
                </a:solidFill>
                <a:latin typeface="Calibri"/>
                <a:ea typeface="Calibri"/>
                <a:cs typeface="Calibri"/>
                <a:sym typeface="Calibri"/>
              </a:rPr>
              <a:t>Chapitre 5</a:t>
            </a:r>
            <a:r>
              <a:rPr lang="fr" sz="3300" b="1" dirty="0">
                <a:solidFill>
                  <a:schemeClr val="dk1"/>
                </a:solidFill>
                <a:latin typeface="Calibri"/>
                <a:ea typeface="Calibri"/>
                <a:cs typeface="Calibri"/>
                <a:sym typeface="Calibri"/>
              </a:rPr>
              <a:t> : </a:t>
            </a:r>
            <a:r>
              <a:rPr lang="fr" sz="2400" b="1" dirty="0">
                <a:solidFill>
                  <a:schemeClr val="dk1"/>
                </a:solidFill>
                <a:latin typeface="Calibri"/>
                <a:ea typeface="Calibri"/>
                <a:cs typeface="Calibri"/>
                <a:sym typeface="Calibri"/>
              </a:rPr>
              <a:t>Prise de décision assistée</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255985" y="2810784"/>
            <a:ext cx="7292049" cy="277518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b="1" dirty="0">
                <a:solidFill>
                  <a:schemeClr val="dk1"/>
                </a:solidFill>
                <a:latin typeface="Calibri"/>
                <a:cs typeface="Calibri"/>
                <a:sym typeface="Calibri"/>
              </a:rPr>
              <a:t>Objectifs d'apprentissage</a:t>
            </a:r>
            <a:endParaRPr lang="en-US" sz="3200" dirty="0">
              <a:solidFill>
                <a:schemeClr val="dk1"/>
              </a:solidFill>
            </a:endParaRPr>
          </a:p>
          <a:p>
            <a:endParaRPr lang="en-US" sz="3300" b="1" dirty="0">
              <a:solidFill>
                <a:schemeClr val="dk1"/>
              </a:solidFill>
              <a:latin typeface="Calibri"/>
              <a:cs typeface="Calibri"/>
            </a:endParaRPr>
          </a:p>
          <a:p>
            <a:pPr marL="285750" indent="-285750">
              <a:buChar char="•"/>
            </a:pPr>
            <a:r>
              <a:rPr lang="fr" sz="2000" dirty="0">
                <a:solidFill>
                  <a:schemeClr val="dk1"/>
                </a:solidFill>
                <a:latin typeface="Calibri"/>
                <a:cs typeface="Calibri"/>
              </a:rPr>
              <a:t>Compréhension que prise en charge décision faire est un droit des gens avec TDI et comment les professionnels peuvent soutenir personnes à travers prestations de service .</a:t>
            </a:r>
            <a:endParaRPr lang="en-US" sz="2000" dirty="0">
              <a:solidFill>
                <a:schemeClr val="dk1"/>
              </a:solidFill>
              <a:latin typeface="Calibri"/>
              <a:cs typeface="Calibri"/>
            </a:endParaRPr>
          </a:p>
          <a:p>
            <a:pPr marL="285750" indent="-285750">
              <a:buChar char="•"/>
            </a:pPr>
            <a:r>
              <a:rPr lang="fr" sz="2000" dirty="0">
                <a:solidFill>
                  <a:schemeClr val="dk1"/>
                </a:solidFill>
                <a:latin typeface="Calibri"/>
                <a:cs typeface="Calibri"/>
              </a:rPr>
              <a:t>Compréhension que la communication fait partie du processus de processus de décision assistée</a:t>
            </a:r>
            <a:endParaRPr lang="en-US" sz="20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pPr>
            <a:r>
              <a:rPr lang="fr" sz="3100" b="1">
                <a:solidFill>
                  <a:srgbClr val="674EA7"/>
                </a:solidFill>
                <a:latin typeface="Calibri"/>
                <a:ea typeface="Calibri"/>
                <a:cs typeface="Calibri"/>
                <a:sym typeface="Calibri"/>
              </a:rPr>
              <a:t>Module 2. </a:t>
            </a:r>
            <a:r>
              <a:rPr lang="fr" sz="2400" b="1">
                <a:solidFill>
                  <a:srgbClr val="674EA7"/>
                </a:solidFill>
                <a:latin typeface="Calibri"/>
                <a:ea typeface="Calibri"/>
                <a:cs typeface="Calibri"/>
                <a:sym typeface="Calibri"/>
              </a:rPr>
              <a:t>Communication. Besoins et importance.</a:t>
            </a:r>
            <a:endParaRPr lang="es-ES"/>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0427" y="1664301"/>
            <a:ext cx="7320625"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b="1" i="0" u="none" strike="noStrike" cap="none" dirty="0">
                <a:solidFill>
                  <a:schemeClr val="dk1"/>
                </a:solidFill>
                <a:latin typeface="Calibri"/>
                <a:ea typeface="Calibri"/>
                <a:cs typeface="Calibri"/>
                <a:sym typeface="Calibri"/>
              </a:rPr>
              <a:t>Chapitre 5</a:t>
            </a:r>
            <a:r>
              <a:rPr lang="fr" sz="2400" b="1" dirty="0">
                <a:solidFill>
                  <a:schemeClr val="dk1"/>
                </a:solidFill>
                <a:latin typeface="Calibri"/>
                <a:ea typeface="Calibri"/>
                <a:cs typeface="Calibri"/>
                <a:sym typeface="Calibri"/>
              </a:rPr>
              <a:t> : Prise de décision assistée</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0427" y="2501936"/>
            <a:ext cx="7320625" cy="29284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Sections</a:t>
            </a:r>
          </a:p>
          <a:p>
            <a:endParaRPr lang="en-US" sz="3300" b="1" dirty="0">
              <a:solidFill>
                <a:schemeClr val="dk1"/>
              </a:solidFill>
              <a:latin typeface="Calibri"/>
              <a:cs typeface="Calibri"/>
            </a:endParaRPr>
          </a:p>
          <a:p>
            <a:r>
              <a:rPr lang="fr" sz="2000" dirty="0">
                <a:solidFill>
                  <a:schemeClr val="dk1"/>
                </a:solidFill>
                <a:latin typeface="Calibri"/>
              </a:rPr>
              <a:t>5.1 Définition de la prise de décision assistée (PDA)</a:t>
            </a:r>
          </a:p>
          <a:p>
            <a:endParaRPr lang="en-US" sz="2000" dirty="0">
              <a:solidFill>
                <a:schemeClr val="dk1"/>
              </a:solidFill>
              <a:latin typeface="Calibri"/>
            </a:endParaRPr>
          </a:p>
          <a:p>
            <a:r>
              <a:rPr lang="fr" sz="2000" dirty="0">
                <a:solidFill>
                  <a:schemeClr val="dk1"/>
                </a:solidFill>
                <a:latin typeface="Calibri"/>
              </a:rPr>
              <a:t>5.2 Processus de PDA et compétences en communication</a:t>
            </a:r>
          </a:p>
          <a:p>
            <a:endParaRPr lang="en-US" sz="2000" dirty="0">
              <a:solidFill>
                <a:schemeClr val="dk1"/>
              </a:solidFill>
              <a:latin typeface="Calibri"/>
            </a:endParaRPr>
          </a:p>
          <a:p>
            <a:pPr lvl="1"/>
            <a:r>
              <a:rPr lang="fr" sz="2000" dirty="0">
                <a:solidFill>
                  <a:schemeClr val="dk1"/>
                </a:solidFill>
                <a:latin typeface="Calibri"/>
              </a:rPr>
              <a:t>5.3 Activité</a:t>
            </a: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5</a:t>
            </a:fld>
            <a:endParaRPr dirty="0"/>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5.1 </a:t>
            </a:r>
            <a:r>
              <a:rPr lang="fr" sz="2000" b="1" dirty="0">
                <a:solidFill>
                  <a:schemeClr val="dk1"/>
                </a:solidFill>
                <a:latin typeface="Calibri"/>
                <a:ea typeface="Calibri"/>
                <a:sym typeface="Calibri"/>
              </a:rPr>
              <a:t>Définition de la prise de décision assistée (PDA)</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AB632CC8-1795-B20E-B0AE-6D25B2BD620F}"/>
              </a:ext>
            </a:extLst>
          </p:cNvPr>
          <p:cNvSpPr txBox="1"/>
          <p:nvPr/>
        </p:nvSpPr>
        <p:spPr>
          <a:xfrm>
            <a:off x="2171699" y="2162175"/>
            <a:ext cx="7286625" cy="40010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2000" b="1" i="1" dirty="0" err="1">
                <a:solidFill>
                  <a:schemeClr val="tx1"/>
                </a:solidFill>
                <a:latin typeface="Calibri"/>
              </a:rPr>
              <a:t>Définition </a:t>
            </a:r>
            <a:r>
              <a:rPr lang="fr" sz="2000" b="1" i="1" dirty="0">
                <a:solidFill>
                  <a:schemeClr val="tx1"/>
                </a:solidFill>
                <a:latin typeface="Calibri"/>
              </a:rPr>
              <a:t>:</a:t>
            </a:r>
            <a:r>
              <a:rPr lang="fr" sz="2000" b="1" dirty="0">
                <a:solidFill>
                  <a:schemeClr val="tx1"/>
                </a:solidFill>
                <a:latin typeface="Calibri"/>
              </a:rPr>
              <a:t> </a:t>
            </a:r>
          </a:p>
          <a:p>
            <a:r>
              <a:rPr lang="fr" sz="2000" dirty="0">
                <a:solidFill>
                  <a:schemeClr val="tx1"/>
                </a:solidFill>
                <a:latin typeface="Calibri"/>
              </a:rPr>
              <a:t>SDM </a:t>
            </a:r>
            <a:r>
              <a:rPr lang="fr" sz="2000" dirty="0" err="1">
                <a:solidFill>
                  <a:schemeClr val="tx1"/>
                </a:solidFill>
                <a:latin typeface="Calibri"/>
              </a:rPr>
              <a:t>est </a:t>
            </a:r>
            <a:r>
              <a:rPr lang="fr" sz="2000" dirty="0">
                <a:solidFill>
                  <a:schemeClr val="tx1"/>
                </a:solidFill>
                <a:latin typeface="Calibri"/>
              </a:rPr>
              <a:t>un </a:t>
            </a:r>
            <a:r>
              <a:rPr lang="fr" sz="2000" dirty="0" err="1">
                <a:solidFill>
                  <a:schemeClr val="tx1"/>
                </a:solidFill>
                <a:latin typeface="Calibri"/>
              </a:rPr>
              <a:t>processus</a:t>
            </a:r>
            <a:r>
              <a:rPr lang="fr" sz="2000" dirty="0">
                <a:solidFill>
                  <a:schemeClr val="tx1"/>
                </a:solidFill>
                <a:latin typeface="Calibri"/>
              </a:rPr>
              <a:t> </a:t>
            </a:r>
            <a:r>
              <a:rPr lang="fr" sz="2000" dirty="0" err="1">
                <a:solidFill>
                  <a:schemeClr val="tx1"/>
                </a:solidFill>
                <a:latin typeface="Calibri"/>
              </a:rPr>
              <a:t>conçu</a:t>
            </a:r>
            <a:r>
              <a:rPr lang="fr" sz="2000" dirty="0">
                <a:solidFill>
                  <a:schemeClr val="tx1"/>
                </a:solidFill>
                <a:latin typeface="Calibri"/>
              </a:rPr>
              <a:t> </a:t>
            </a:r>
            <a:r>
              <a:rPr lang="fr" sz="2000" dirty="0" err="1">
                <a:solidFill>
                  <a:schemeClr val="tx1"/>
                </a:solidFill>
                <a:latin typeface="Calibri"/>
              </a:rPr>
              <a:t>à</a:t>
            </a:r>
            <a:r>
              <a:rPr lang="fr" sz="2000" dirty="0">
                <a:solidFill>
                  <a:schemeClr val="tx1"/>
                </a:solidFill>
                <a:latin typeface="Calibri"/>
              </a:rPr>
              <a:t> </a:t>
            </a:r>
            <a:r>
              <a:rPr lang="fr" sz="2000" dirty="0" err="1">
                <a:solidFill>
                  <a:schemeClr val="tx1"/>
                </a:solidFill>
                <a:latin typeface="Calibri"/>
              </a:rPr>
              <a:t>assister</a:t>
            </a:r>
            <a:r>
              <a:rPr lang="fr" sz="2000" dirty="0">
                <a:solidFill>
                  <a:schemeClr val="tx1"/>
                </a:solidFill>
                <a:latin typeface="Calibri"/>
              </a:rPr>
              <a:t> </a:t>
            </a:r>
            <a:r>
              <a:rPr lang="fr" sz="2000" dirty="0" err="1">
                <a:solidFill>
                  <a:schemeClr val="tx1"/>
                </a:solidFill>
                <a:latin typeface="Calibri"/>
              </a:rPr>
              <a:t>les individus </a:t>
            </a:r>
            <a:r>
              <a:rPr lang="fr" sz="2000" dirty="0">
                <a:solidFill>
                  <a:schemeClr val="tx1"/>
                </a:solidFill>
                <a:latin typeface="Calibri"/>
              </a:rPr>
              <a:t>en </a:t>
            </a:r>
            <a:r>
              <a:rPr lang="fr" sz="2000" dirty="0" err="1">
                <a:solidFill>
                  <a:schemeClr val="tx1"/>
                </a:solidFill>
                <a:latin typeface="Calibri"/>
              </a:rPr>
              <a:t>train de faire</a:t>
            </a:r>
            <a:r>
              <a:rPr lang="fr" sz="2000" dirty="0">
                <a:solidFill>
                  <a:schemeClr val="tx1"/>
                </a:solidFill>
                <a:latin typeface="Calibri"/>
              </a:rPr>
              <a:t> </a:t>
            </a:r>
            <a:r>
              <a:rPr lang="fr" sz="2000" dirty="0" err="1">
                <a:solidFill>
                  <a:schemeClr val="tx1"/>
                </a:solidFill>
                <a:latin typeface="Calibri"/>
              </a:rPr>
              <a:t>leur</a:t>
            </a:r>
            <a:r>
              <a:rPr lang="fr" sz="2000" dirty="0">
                <a:solidFill>
                  <a:schemeClr val="tx1"/>
                </a:solidFill>
                <a:latin typeface="Calibri"/>
              </a:rPr>
              <a:t> </a:t>
            </a:r>
            <a:r>
              <a:rPr lang="fr" sz="2000" dirty="0" err="1">
                <a:solidFill>
                  <a:schemeClr val="tx1"/>
                </a:solidFill>
                <a:latin typeface="Calibri"/>
              </a:rPr>
              <a:t>propre</a:t>
            </a:r>
            <a:r>
              <a:rPr lang="fr" sz="2000" dirty="0">
                <a:solidFill>
                  <a:schemeClr val="tx1"/>
                </a:solidFill>
                <a:latin typeface="Calibri"/>
              </a:rPr>
              <a:t> </a:t>
            </a:r>
            <a:r>
              <a:rPr lang="fr" sz="2000" dirty="0" err="1">
                <a:solidFill>
                  <a:schemeClr val="tx1"/>
                </a:solidFill>
                <a:latin typeface="Calibri"/>
              </a:rPr>
              <a:t>des décisions </a:t>
            </a:r>
            <a:r>
              <a:rPr lang="fr" sz="2000" dirty="0">
                <a:solidFill>
                  <a:schemeClr val="tx1"/>
                </a:solidFill>
                <a:latin typeface="Calibri"/>
              </a:rPr>
              <a:t>, un </a:t>
            </a:r>
            <a:r>
              <a:rPr lang="fr" sz="2000" dirty="0" err="1">
                <a:solidFill>
                  <a:schemeClr val="tx1"/>
                </a:solidFill>
                <a:latin typeface="Calibri"/>
              </a:rPr>
              <a:t>droit</a:t>
            </a:r>
            <a:r>
              <a:rPr lang="fr" sz="2000" dirty="0">
                <a:solidFill>
                  <a:schemeClr val="tx1"/>
                </a:solidFill>
                <a:latin typeface="Calibri"/>
              </a:rPr>
              <a:t> </a:t>
            </a:r>
            <a:r>
              <a:rPr lang="fr" sz="2000" dirty="0" err="1">
                <a:solidFill>
                  <a:schemeClr val="tx1"/>
                </a:solidFill>
                <a:latin typeface="Calibri"/>
              </a:rPr>
              <a:t>reconnu</a:t>
            </a:r>
            <a:r>
              <a:rPr lang="fr" sz="2000" dirty="0">
                <a:solidFill>
                  <a:schemeClr val="tx1"/>
                </a:solidFill>
                <a:latin typeface="Calibri"/>
              </a:rPr>
              <a:t> </a:t>
            </a:r>
            <a:r>
              <a:rPr lang="fr" sz="2000" dirty="0" err="1">
                <a:solidFill>
                  <a:schemeClr val="tx1"/>
                </a:solidFill>
                <a:latin typeface="Calibri"/>
              </a:rPr>
              <a:t>par</a:t>
            </a:r>
            <a:r>
              <a:rPr lang="fr" sz="2000" dirty="0">
                <a:solidFill>
                  <a:schemeClr val="tx1"/>
                </a:solidFill>
                <a:latin typeface="Calibri"/>
              </a:rPr>
              <a:t> </a:t>
            </a:r>
            <a:r>
              <a:rPr lang="fr" sz="2000" dirty="0" err="1">
                <a:solidFill>
                  <a:schemeClr val="tx1"/>
                </a:solidFill>
                <a:latin typeface="Calibri"/>
              </a:rPr>
              <a:t>la Convention </a:t>
            </a:r>
            <a:r>
              <a:rPr lang="fr" sz="2000" dirty="0">
                <a:solidFill>
                  <a:schemeClr val="tx1"/>
                </a:solidFill>
                <a:latin typeface="Calibri"/>
              </a:rPr>
              <a:t>des Nations Unies </a:t>
            </a:r>
            <a:r>
              <a:rPr lang="fr" sz="2000" dirty="0" err="1">
                <a:solidFill>
                  <a:schemeClr val="tx1"/>
                </a:solidFill>
                <a:latin typeface="Calibri"/>
              </a:rPr>
              <a:t>sur</a:t>
            </a:r>
            <a:r>
              <a:rPr lang="fr" sz="2000" dirty="0">
                <a:solidFill>
                  <a:schemeClr val="tx1"/>
                </a:solidFill>
                <a:latin typeface="Calibri"/>
              </a:rPr>
              <a:t> </a:t>
            </a:r>
            <a:r>
              <a:rPr lang="fr" sz="2000" dirty="0" err="1">
                <a:solidFill>
                  <a:schemeClr val="tx1"/>
                </a:solidFill>
                <a:latin typeface="Calibri"/>
              </a:rPr>
              <a:t>le</a:t>
            </a:r>
            <a:r>
              <a:rPr lang="fr" sz="2000" dirty="0">
                <a:solidFill>
                  <a:schemeClr val="tx1"/>
                </a:solidFill>
                <a:latin typeface="Calibri"/>
              </a:rPr>
              <a:t> </a:t>
            </a:r>
            <a:r>
              <a:rPr lang="fr" sz="2000" dirty="0" err="1">
                <a:solidFill>
                  <a:schemeClr val="tx1"/>
                </a:solidFill>
                <a:latin typeface="Calibri"/>
              </a:rPr>
              <a:t>Droits</a:t>
            </a:r>
            <a:r>
              <a:rPr lang="fr" sz="2000" dirty="0">
                <a:solidFill>
                  <a:schemeClr val="tx1"/>
                </a:solidFill>
                <a:latin typeface="Calibri"/>
              </a:rPr>
              <a:t> </a:t>
            </a:r>
            <a:r>
              <a:rPr lang="fr" sz="2000" dirty="0" err="1">
                <a:solidFill>
                  <a:schemeClr val="tx1"/>
                </a:solidFill>
                <a:latin typeface="Calibri"/>
              </a:rPr>
              <a:t>de</a:t>
            </a:r>
            <a:r>
              <a:rPr lang="fr" sz="2000" dirty="0">
                <a:solidFill>
                  <a:schemeClr val="tx1"/>
                </a:solidFill>
                <a:latin typeface="Calibri"/>
              </a:rPr>
              <a:t> </a:t>
            </a:r>
            <a:r>
              <a:rPr lang="fr" sz="2000" dirty="0" err="1">
                <a:solidFill>
                  <a:schemeClr val="tx1"/>
                </a:solidFill>
                <a:latin typeface="Calibri"/>
              </a:rPr>
              <a:t>Personnes</a:t>
            </a:r>
            <a:r>
              <a:rPr lang="fr" sz="2000" dirty="0">
                <a:solidFill>
                  <a:schemeClr val="tx1"/>
                </a:solidFill>
                <a:latin typeface="Calibri"/>
              </a:rPr>
              <a:t> </a:t>
            </a:r>
            <a:r>
              <a:rPr lang="fr" sz="2000" dirty="0" err="1">
                <a:solidFill>
                  <a:schemeClr val="tx1"/>
                </a:solidFill>
                <a:latin typeface="Calibri"/>
              </a:rPr>
              <a:t>avec</a:t>
            </a:r>
            <a:r>
              <a:rPr lang="fr" sz="2000" dirty="0">
                <a:solidFill>
                  <a:schemeClr val="tx1"/>
                </a:solidFill>
                <a:latin typeface="Calibri"/>
              </a:rPr>
              <a:t> </a:t>
            </a:r>
            <a:r>
              <a:rPr lang="fr" sz="2000" dirty="0" err="1">
                <a:solidFill>
                  <a:schemeClr val="tx1"/>
                </a:solidFill>
                <a:latin typeface="Calibri"/>
              </a:rPr>
              <a:t>Handicap </a:t>
            </a:r>
            <a:r>
              <a:rPr lang="fr" sz="2000" dirty="0">
                <a:solidFill>
                  <a:schemeClr val="tx1"/>
                </a:solidFill>
                <a:latin typeface="Calibri"/>
              </a:rPr>
              <a:t>(CRPD).</a:t>
            </a:r>
          </a:p>
          <a:p>
            <a:endParaRPr lang="es-ES" sz="2000" i="1" dirty="0">
              <a:solidFill>
                <a:schemeClr val="tx1"/>
              </a:solidFill>
              <a:latin typeface="Calibri"/>
            </a:endParaRPr>
          </a:p>
          <a:p>
            <a:endParaRPr lang="es-ES" sz="2000" i="1" dirty="0">
              <a:solidFill>
                <a:schemeClr val="tx1"/>
              </a:solidFill>
              <a:latin typeface="Calibri"/>
            </a:endParaRPr>
          </a:p>
          <a:p>
            <a:r>
              <a:rPr lang="fr" sz="2000" b="1" i="1" dirty="0">
                <a:solidFill>
                  <a:schemeClr val="tx1"/>
                </a:solidFill>
                <a:latin typeface="Calibri"/>
              </a:rPr>
              <a:t>Mandat CDPH :</a:t>
            </a:r>
            <a:r>
              <a:rPr lang="fr" sz="2000" b="1" dirty="0">
                <a:solidFill>
                  <a:schemeClr val="tx1"/>
                </a:solidFill>
                <a:latin typeface="Calibri"/>
              </a:rPr>
              <a:t> </a:t>
            </a:r>
            <a:endParaRPr lang="es-ES" sz="2000" dirty="0">
              <a:solidFill>
                <a:schemeClr val="tx1"/>
              </a:solidFill>
              <a:latin typeface="Calibri"/>
            </a:endParaRPr>
          </a:p>
          <a:p>
            <a:r>
              <a:rPr lang="fr" sz="2000" dirty="0">
                <a:solidFill>
                  <a:schemeClr val="tx1"/>
                </a:solidFill>
                <a:latin typeface="Calibri"/>
              </a:rPr>
              <a:t>La CDPH donne mandat aux États à mettre en œuvre mécanismes justificatif les individus dans la prise de décision. Cela peut se manifester par un soutien informel depuis famille ou amis et professionnels spécialisés​ ou éducatif les services peuvent également établir la PDA.</a:t>
            </a:r>
          </a:p>
          <a:p>
            <a:pPr algn="l"/>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72C1BB-B186-A03E-1768-F940B5751086}"/>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F5FE7767-B0E5-01E1-50F6-C1DDB9B15B27}"/>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5A61468-98E7-D56B-1721-0AB6F961CAAF}"/>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D83C9D4A-1450-2D22-732F-CB211AA6CEFC}"/>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123" name="Google Shape;123;p3">
            <a:extLst>
              <a:ext uri="{FF2B5EF4-FFF2-40B4-BE49-F238E27FC236}">
                <a16:creationId xmlns:a16="http://schemas.microsoft.com/office/drawing/2014/main" id="{E0860E0C-8EBC-9960-0C68-3C8F1DC174F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6</a:t>
            </a:fld>
            <a:endParaRPr dirty="0"/>
          </a:p>
        </p:txBody>
      </p:sp>
      <p:sp>
        <p:nvSpPr>
          <p:cNvPr id="124" name="Google Shape;124;p3">
            <a:extLst>
              <a:ext uri="{FF2B5EF4-FFF2-40B4-BE49-F238E27FC236}">
                <a16:creationId xmlns:a16="http://schemas.microsoft.com/office/drawing/2014/main" id="{71239A63-1AB4-66B1-A4D6-DC8F6D4650C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9E4A151A-679D-0F08-4C02-20903BEC5DA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ED55CB2D-BAD1-9248-7272-1F12404CC5BA}"/>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519B2E56-34A0-A3EB-99DC-2325ECA26407}"/>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5.2 </a:t>
            </a:r>
            <a:r>
              <a:rPr lang="fr" sz="2000" b="1" dirty="0">
                <a:solidFill>
                  <a:schemeClr val="dk1"/>
                </a:solidFill>
                <a:latin typeface="Calibri"/>
                <a:ea typeface="Calibri"/>
                <a:cs typeface="Calibri"/>
                <a:sym typeface="Calibri"/>
              </a:rPr>
              <a:t>Processus PDA et compétences en communication : (1/4)</a:t>
            </a:r>
            <a:endParaRPr sz="1800" b="1" dirty="0">
              <a:solidFill>
                <a:schemeClr val="dk1"/>
              </a:solidFill>
              <a:latin typeface="Calibri"/>
              <a:ea typeface="Calibri"/>
              <a:cs typeface="Calibri"/>
              <a:sym typeface="Calibri"/>
            </a:endParaRPr>
          </a:p>
        </p:txBody>
      </p:sp>
      <p:pic>
        <p:nvPicPr>
          <p:cNvPr id="3" name="Imagen 2">
            <a:extLst>
              <a:ext uri="{FF2B5EF4-FFF2-40B4-BE49-F238E27FC236}">
                <a16:creationId xmlns:a16="http://schemas.microsoft.com/office/drawing/2014/main" id="{C751A62E-273A-B6C9-AAD0-2785C16264CB}"/>
              </a:ext>
            </a:extLst>
          </p:cNvPr>
          <p:cNvPicPr>
            <a:picLocks noChangeAspect="1"/>
          </p:cNvPicPr>
          <p:nvPr/>
        </p:nvPicPr>
        <p:blipFill>
          <a:blip r:embed="rId5"/>
          <a:stretch>
            <a:fillRect/>
          </a:stretch>
        </p:blipFill>
        <p:spPr>
          <a:xfrm>
            <a:off x="2195512" y="2500312"/>
            <a:ext cx="7315200" cy="1476375"/>
          </a:xfrm>
          <a:prstGeom prst="rect">
            <a:avLst/>
          </a:prstGeom>
        </p:spPr>
      </p:pic>
      <p:sp>
        <p:nvSpPr>
          <p:cNvPr id="4" name="CuadroTexto 3">
            <a:extLst>
              <a:ext uri="{FF2B5EF4-FFF2-40B4-BE49-F238E27FC236}">
                <a16:creationId xmlns:a16="http://schemas.microsoft.com/office/drawing/2014/main" id="{7B54ED6C-1A89-CA99-A01A-EFE36AC15430}"/>
              </a:ext>
            </a:extLst>
          </p:cNvPr>
          <p:cNvSpPr txBox="1"/>
          <p:nvPr/>
        </p:nvSpPr>
        <p:spPr>
          <a:xfrm>
            <a:off x="4276724" y="3848100"/>
            <a:ext cx="31623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2000" dirty="0">
                <a:latin typeface="Calibri"/>
              </a:rPr>
              <a:t>Diagramme du processus </a:t>
            </a:r>
            <a:endParaRPr lang="es-ES" sz="1600" dirty="0">
              <a:latin typeface="Calibri"/>
            </a:endParaRPr>
          </a:p>
        </p:txBody>
      </p:sp>
    </p:spTree>
    <p:extLst>
      <p:ext uri="{BB962C8B-B14F-4D97-AF65-F5344CB8AC3E}">
        <p14:creationId xmlns:p14="http://schemas.microsoft.com/office/powerpoint/2010/main" val="4237451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ABEE0A8-CD39-6C53-DA0C-4318B9AFD838}"/>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92E26DF0-72B4-3172-7EF3-ED0E4BA356A1}"/>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8D0F49A8-21F4-0135-F8B0-77E107D80C8B}"/>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BD7BAF8D-19C8-9547-E79E-8F58AB84400F}"/>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B068CD59-FB82-D6A6-40CB-451ACB67C3CA}"/>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a:extLst>
              <a:ext uri="{FF2B5EF4-FFF2-40B4-BE49-F238E27FC236}">
                <a16:creationId xmlns:a16="http://schemas.microsoft.com/office/drawing/2014/main" id="{38FFD323-2865-31A6-15C4-6A1A55553DB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753DD9FD-2D01-E027-98BD-3BE9E80C46F3}"/>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84459502-0EF2-4223-B745-EA2B3EAB8BC8}"/>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FEC3DFD9-47D3-A14E-0EA3-483F992A3F99}"/>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5.2 </a:t>
            </a:r>
            <a:r>
              <a:rPr lang="fr" sz="2000" b="1" dirty="0">
                <a:solidFill>
                  <a:schemeClr val="dk1"/>
                </a:solidFill>
                <a:latin typeface="Calibri"/>
                <a:ea typeface="Calibri"/>
                <a:cs typeface="Calibri"/>
                <a:sym typeface="Calibri"/>
              </a:rPr>
              <a:t>Processus PDA et compétences en communication (2/4)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D4D5AF7D-B840-25CA-E491-56F3997C4C55}"/>
              </a:ext>
            </a:extLst>
          </p:cNvPr>
          <p:cNvSpPr txBox="1"/>
          <p:nvPr/>
        </p:nvSpPr>
        <p:spPr>
          <a:xfrm>
            <a:off x="2181224" y="1981200"/>
            <a:ext cx="8693922"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800" dirty="0">
              <a:latin typeface="Calibri"/>
            </a:endParaRPr>
          </a:p>
          <a:p>
            <a:r>
              <a:rPr lang="fr" sz="1800" dirty="0">
                <a:latin typeface="Calibri"/>
              </a:rPr>
              <a:t>Dans un contexte professionnel, le processus de PDA implique collaboration entre un supporter (professionnel) et une personne avec un TDI.</a:t>
            </a:r>
          </a:p>
          <a:p>
            <a:endParaRPr lang="es-ES" sz="1800" dirty="0">
              <a:latin typeface="Calibri"/>
            </a:endParaRPr>
          </a:p>
          <a:p>
            <a:pPr marL="342900" indent="-342900">
              <a:buAutoNum type="arabicPeriod"/>
            </a:pPr>
            <a:r>
              <a:rPr lang="fr" sz="1800" b="1" dirty="0">
                <a:latin typeface="Calibri"/>
              </a:rPr>
              <a:t>Accord de Travail Ensemble</a:t>
            </a:r>
            <a:endParaRPr lang="es-ES" sz="1800" b="1" dirty="0">
              <a:latin typeface="Calibri"/>
            </a:endParaRPr>
          </a:p>
          <a:p>
            <a:r>
              <a:rPr lang="fr" sz="1800" dirty="0">
                <a:latin typeface="Calibri"/>
                <a:cs typeface="Calibri"/>
              </a:rPr>
              <a:t>Le professionnel et la personne avec TDI acceptent de collaborer dans le but de permettre </a:t>
            </a:r>
            <a:r>
              <a:rPr lang="es-ES" sz="1600" dirty="0"/>
              <a:t>à la </a:t>
            </a:r>
            <a:r>
              <a:rPr lang="fr" sz="1800" dirty="0">
                <a:latin typeface="Calibri"/>
                <a:cs typeface="Calibri"/>
              </a:rPr>
              <a:t>personne de prendre une décision spécifique décision. Surtout, la décision n’est </a:t>
            </a:r>
            <a:endParaRPr lang="es-ES" sz="1800" dirty="0"/>
          </a:p>
          <a:p>
            <a:r>
              <a:rPr lang="fr" sz="1800" dirty="0">
                <a:latin typeface="Calibri"/>
                <a:cs typeface="Calibri"/>
              </a:rPr>
              <a:t>jamais prise par le professionnel lui-même.</a:t>
            </a:r>
            <a:endParaRPr lang="es-ES" sz="1800" dirty="0"/>
          </a:p>
          <a:p>
            <a:endParaRPr lang="es-ES" sz="1800" dirty="0">
              <a:latin typeface="Calibri"/>
            </a:endParaRPr>
          </a:p>
          <a:p>
            <a:r>
              <a:rPr lang="fr" sz="1800" b="1" dirty="0">
                <a:latin typeface="Calibri"/>
              </a:rPr>
              <a:t>2. Définir le Décision</a:t>
            </a:r>
            <a:endParaRPr lang="es-ES" sz="1800" b="1" dirty="0">
              <a:latin typeface="Calibri"/>
            </a:endParaRPr>
          </a:p>
          <a:p>
            <a:r>
              <a:rPr lang="fr" sz="1800" dirty="0">
                <a:latin typeface="Calibri"/>
                <a:cs typeface="Calibri"/>
              </a:rPr>
              <a:t>Le professionnel et la personne avec TDI </a:t>
            </a:r>
            <a:r>
              <a:rPr lang="fr" sz="1800" dirty="0">
                <a:latin typeface="Calibri"/>
              </a:rPr>
              <a:t>définissent conjointement les décision à prendre ainsi que la portée du soutien requis.</a:t>
            </a:r>
          </a:p>
        </p:txBody>
      </p:sp>
    </p:spTree>
    <p:extLst>
      <p:ext uri="{BB962C8B-B14F-4D97-AF65-F5344CB8AC3E}">
        <p14:creationId xmlns:p14="http://schemas.microsoft.com/office/powerpoint/2010/main" val="2641463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CF7603E-E39A-ACAB-38E1-9C902B9F3117}"/>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A0CA7F6D-8D67-0110-D5EA-B94920FE1639}"/>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F11F1507-8EF9-16C4-4199-BBD21EAA8F47}"/>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F3979F03-6A47-2ECE-F8C6-8402F74E1F2D}"/>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042D5620-1829-3755-D0CB-30BFE499FF2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8</a:t>
            </a:fld>
            <a:endParaRPr dirty="0"/>
          </a:p>
        </p:txBody>
      </p:sp>
      <p:sp>
        <p:nvSpPr>
          <p:cNvPr id="124" name="Google Shape;124;p3">
            <a:extLst>
              <a:ext uri="{FF2B5EF4-FFF2-40B4-BE49-F238E27FC236}">
                <a16:creationId xmlns:a16="http://schemas.microsoft.com/office/drawing/2014/main" id="{05662209-3686-51A6-8A75-FC9C6B3123EB}"/>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4522939-80EE-81C9-67FF-1E2C96628C60}"/>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2FD449F4-F76F-5B5B-780C-6357FB38ABA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1F3FAA9-0D3C-3AC1-B3CF-F244A70233EF}"/>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5.2 </a:t>
            </a:r>
            <a:r>
              <a:rPr lang="fr" sz="2000" b="1" dirty="0">
                <a:solidFill>
                  <a:schemeClr val="dk1"/>
                </a:solidFill>
                <a:latin typeface="Calibri"/>
                <a:ea typeface="Calibri"/>
                <a:cs typeface="Calibri"/>
                <a:sym typeface="Calibri"/>
              </a:rPr>
              <a:t>Processus PDA et compétences en communication (3/4)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F94D6C4D-6335-F403-EEAC-836226B116A8}"/>
              </a:ext>
            </a:extLst>
          </p:cNvPr>
          <p:cNvSpPr txBox="1"/>
          <p:nvPr/>
        </p:nvSpPr>
        <p:spPr>
          <a:xfrm>
            <a:off x="2152649" y="2162175"/>
            <a:ext cx="7353300"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1800" b="1" dirty="0">
                <a:latin typeface="Calibri"/>
              </a:rPr>
              <a:t>Une communication</a:t>
            </a:r>
            <a:r>
              <a:rPr lang="fr" sz="1800" dirty="0">
                <a:latin typeface="Calibri"/>
              </a:rPr>
              <a:t> </a:t>
            </a:r>
            <a:r>
              <a:rPr lang="fr" sz="1800" b="1" dirty="0">
                <a:latin typeface="Calibri"/>
              </a:rPr>
              <a:t>efficace </a:t>
            </a:r>
            <a:r>
              <a:rPr lang="fr" sz="1800" dirty="0">
                <a:latin typeface="Calibri"/>
              </a:rPr>
              <a:t>entre la personne et le professionnel est importante pour l’identification des besoins de la personne.</a:t>
            </a:r>
          </a:p>
          <a:p>
            <a:endParaRPr lang="es-ES" sz="1800" dirty="0">
              <a:latin typeface="Calibri"/>
            </a:endParaRPr>
          </a:p>
          <a:p>
            <a:r>
              <a:rPr lang="fr" sz="1800" dirty="0">
                <a:latin typeface="Calibri"/>
              </a:rPr>
              <a:t>Dans certains cas, la personne peut avoir besoin d’aide pour communiquer sa décision à des tiers (famille et amis, collègues, professionnels de services de santé, d’éducation, d’emploi, etc.)</a:t>
            </a:r>
          </a:p>
          <a:p>
            <a:endParaRPr lang="es-ES" sz="1800" dirty="0">
              <a:latin typeface="Calibri"/>
            </a:endParaRPr>
          </a:p>
          <a:p>
            <a:r>
              <a:rPr lang="fr" sz="1800" b="1" dirty="0">
                <a:latin typeface="Calibri"/>
              </a:rPr>
              <a:t>3. Formalisation de l’Accord</a:t>
            </a:r>
            <a:endParaRPr lang="es-ES" sz="1800" b="1" dirty="0">
              <a:latin typeface="Calibri"/>
            </a:endParaRPr>
          </a:p>
          <a:p>
            <a:r>
              <a:rPr lang="fr" sz="1800" dirty="0">
                <a:latin typeface="Calibri"/>
              </a:rPr>
              <a:t>L’accord entre le professionnel et la personne peut être formalisée par l'intermédiaire d'un document signé ou d’un autre formulaire de reconnaissance, décrivant les engagements des deux parties.</a:t>
            </a:r>
          </a:p>
        </p:txBody>
      </p:sp>
    </p:spTree>
    <p:extLst>
      <p:ext uri="{BB962C8B-B14F-4D97-AF65-F5344CB8AC3E}">
        <p14:creationId xmlns:p14="http://schemas.microsoft.com/office/powerpoint/2010/main" val="52262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AE1ABBAC-FF38-DF8D-9DE3-1659581EA4A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94D2021F-C20B-ACD4-A36C-858B8121A368}"/>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3E31FE33-4181-935A-8A0A-C2D71F8B5636}"/>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C99020E-E588-6EBD-6475-837760CD9204}"/>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1481BCA7-A151-BBC0-513B-5E6F637FC7B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a:extLst>
              <a:ext uri="{FF2B5EF4-FFF2-40B4-BE49-F238E27FC236}">
                <a16:creationId xmlns:a16="http://schemas.microsoft.com/office/drawing/2014/main" id="{DC73E59F-C274-A56B-2461-AF1F318E1BCD}"/>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2CF82C4D-C3C0-2B43-5A11-A962F881719B}"/>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F6F81836-94E2-DD09-B8F9-CEA10B324FF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2. </a:t>
            </a:r>
            <a:r>
              <a:rPr lang="fr" sz="2400" b="1" dirty="0">
                <a:solidFill>
                  <a:srgbClr val="674EA7"/>
                </a:solidFill>
                <a:latin typeface="Calibri"/>
                <a:ea typeface="Calibri"/>
                <a:cs typeface="Calibri"/>
                <a:sym typeface="Calibri"/>
              </a:rPr>
              <a:t>Communication. Besoins et importance.</a:t>
            </a:r>
            <a:endParaRPr sz="500" dirty="0"/>
          </a:p>
          <a:p>
            <a:r>
              <a:rPr lang="fr" sz="2800" b="1" dirty="0">
                <a:solidFill>
                  <a:schemeClr val="dk1"/>
                </a:solidFill>
                <a:latin typeface="Calibri"/>
                <a:ea typeface="Calibri"/>
                <a:cs typeface="Calibri"/>
                <a:sym typeface="Calibri"/>
              </a:rPr>
              <a:t>Chapitre 5. Prise de décision assistée</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0C3BF86B-3E3F-10F3-DD14-9360181F6CDE}"/>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fr" sz="2400" b="1" dirty="0">
                <a:solidFill>
                  <a:schemeClr val="dk1"/>
                </a:solidFill>
                <a:latin typeface="Calibri"/>
                <a:ea typeface="Calibri"/>
                <a:cs typeface="Calibri"/>
                <a:sym typeface="Calibri"/>
              </a:rPr>
              <a:t>5.2 </a:t>
            </a:r>
            <a:r>
              <a:rPr lang="fr" sz="2000" b="1" dirty="0">
                <a:solidFill>
                  <a:schemeClr val="dk1"/>
                </a:solidFill>
                <a:latin typeface="Calibri"/>
                <a:ea typeface="Calibri"/>
                <a:cs typeface="Calibri"/>
                <a:sym typeface="Calibri"/>
              </a:rPr>
              <a:t>Processus PDA et compétences en communication (4/4)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C43CD7DA-2493-FBB0-BD51-BD33AFDEE2A8}"/>
              </a:ext>
            </a:extLst>
          </p:cNvPr>
          <p:cNvSpPr txBox="1"/>
          <p:nvPr/>
        </p:nvSpPr>
        <p:spPr>
          <a:xfrm>
            <a:off x="2181224" y="1971675"/>
            <a:ext cx="7353300"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1800" b="1" dirty="0">
                <a:latin typeface="Calibri"/>
              </a:rPr>
              <a:t>4. Compétences Évaluation et planification</a:t>
            </a:r>
            <a:endParaRPr lang="es-ES" sz="1800" b="1" dirty="0">
              <a:latin typeface="Calibri"/>
            </a:endParaRPr>
          </a:p>
          <a:p>
            <a:r>
              <a:rPr lang="fr" sz="1800" dirty="0">
                <a:latin typeface="Calibri"/>
              </a:rPr>
              <a:t>Le professionnel évalue diverses compétences, y compris de </a:t>
            </a:r>
            <a:r>
              <a:rPr lang="fr" sz="1800" b="1" dirty="0">
                <a:latin typeface="Calibri"/>
              </a:rPr>
              <a:t>communication</a:t>
            </a:r>
            <a:r>
              <a:rPr lang="fr" sz="1800" dirty="0">
                <a:latin typeface="Calibri"/>
              </a:rPr>
              <a:t>, nécessaires pour la prise de décision. Une assistance est fournie pour améliorer spécifiquement les compétences en cas de besoin (par exemple, compétences numériques, calcul, communication verbale).</a:t>
            </a:r>
          </a:p>
          <a:p>
            <a:endParaRPr lang="es-ES" sz="1800" dirty="0">
              <a:latin typeface="Calibri"/>
            </a:endParaRPr>
          </a:p>
          <a:p>
            <a:r>
              <a:rPr lang="fr" sz="1800" b="1" dirty="0">
                <a:latin typeface="Calibri"/>
              </a:rPr>
              <a:t>5. Mise en œuvre  de la décision </a:t>
            </a:r>
          </a:p>
          <a:p>
            <a:r>
              <a:rPr lang="fr" sz="1800" dirty="0">
                <a:latin typeface="Calibri"/>
              </a:rPr>
              <a:t>Le professionnel et la personne identifient les options, énumérent les avantages et les inconvénients et planifient les activités associées à la décision. Des échanges peuvent être requis pour assurer une </a:t>
            </a:r>
            <a:r>
              <a:rPr lang="fr" sz="1800" b="1" dirty="0">
                <a:latin typeface="Calibri"/>
              </a:rPr>
              <a:t>communication</a:t>
            </a:r>
            <a:r>
              <a:rPr lang="fr" sz="1800" dirty="0">
                <a:latin typeface="Calibri"/>
              </a:rPr>
              <a:t> </a:t>
            </a:r>
            <a:r>
              <a:rPr lang="fr" sz="1800" b="1" dirty="0">
                <a:latin typeface="Calibri"/>
              </a:rPr>
              <a:t>efficace </a:t>
            </a:r>
            <a:r>
              <a:rPr lang="fr" sz="1800" dirty="0">
                <a:latin typeface="Calibri"/>
              </a:rPr>
              <a:t>avec d’autres professionnels .</a:t>
            </a:r>
          </a:p>
          <a:p>
            <a:endParaRPr lang="es-ES" sz="1800" dirty="0">
              <a:latin typeface="Calibri"/>
            </a:endParaRPr>
          </a:p>
          <a:p>
            <a:r>
              <a:rPr lang="fr" sz="1800" b="1" dirty="0">
                <a:latin typeface="Calibri"/>
              </a:rPr>
              <a:t>6. Prise de décision</a:t>
            </a:r>
            <a:endParaRPr lang="es-ES" sz="1800" b="1" dirty="0">
              <a:latin typeface="Calibri"/>
            </a:endParaRPr>
          </a:p>
          <a:p>
            <a:r>
              <a:rPr lang="fr" sz="1800" dirty="0">
                <a:latin typeface="Calibri"/>
              </a:rPr>
              <a:t>Finalement, la personne prend sa décision et une aide est apportée pour la communiquer à la famille, aux amis et aux autres professionnels.</a:t>
            </a:r>
            <a:endParaRPr lang="es-ES" sz="1600" dirty="0">
              <a:latin typeface="Calibri"/>
            </a:endParaRPr>
          </a:p>
        </p:txBody>
      </p:sp>
    </p:spTree>
    <p:extLst>
      <p:ext uri="{BB962C8B-B14F-4D97-AF65-F5344CB8AC3E}">
        <p14:creationId xmlns:p14="http://schemas.microsoft.com/office/powerpoint/2010/main" val="46676483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purl.org/dc/terms/"/>
    <ds:schemaRef ds:uri="http://purl.org/dc/dcmitype/"/>
    <ds:schemaRef ds:uri="7a866126-7c09-4654-844e-0d48a974f41d"/>
    <ds:schemaRef ds:uri="http://schemas.microsoft.com/office/2006/documentManagement/types"/>
    <ds:schemaRef ds:uri="http://schemas.openxmlformats.org/package/2006/metadata/core-properties"/>
    <ds:schemaRef ds:uri="833f7f52-ca37-4ad5-a460-7ba203df2864"/>
    <ds:schemaRef ds:uri="http://www.w3.org/XML/1998/namespace"/>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CB048BBD-70A8-411B-8BF4-92F1869A34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TotalTime>
  <Words>1128</Words>
  <Application>Microsoft Office PowerPoint</Application>
  <PresentationFormat>Grand écran</PresentationFormat>
  <Paragraphs>180</Paragraphs>
  <Slides>11</Slides>
  <Notes>11</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11</vt:i4>
      </vt:variant>
    </vt:vector>
  </HeadingPairs>
  <TitlesOfParts>
    <vt:vector size="14"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82</cp:revision>
  <dcterms:created xsi:type="dcterms:W3CDTF">2023-11-23T08:37:25Z</dcterms:created>
  <dcterms:modified xsi:type="dcterms:W3CDTF">2024-12-05T13:34:59Z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