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8"/>
  </p:notesMasterIdLst>
  <p:sldIdLst>
    <p:sldId id="256" r:id="rId5"/>
    <p:sldId id="261" r:id="rId6"/>
    <p:sldId id="263" r:id="rId7"/>
    <p:sldId id="286" r:id="rId8"/>
    <p:sldId id="287" r:id="rId9"/>
    <p:sldId id="288" r:id="rId10"/>
    <p:sldId id="289" r:id="rId11"/>
    <p:sldId id="290" r:id="rId12"/>
    <p:sldId id="291" r:id="rId13"/>
    <p:sldId id="292" r:id="rId14"/>
    <p:sldId id="293" r:id="rId15"/>
    <p:sldId id="294" r:id="rId16"/>
    <p:sldId id="295" r:id="rId1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 id="261"/>
            <p14:sldId id="263"/>
          </p14:sldIdLst>
        </p14:section>
        <p14:section name="Section sans titre" id="{3BF96D62-0261-4BD7-9F14-3FBCCEE910C5}">
          <p14:sldIdLst>
            <p14:sldId id="286"/>
            <p14:sldId id="287"/>
            <p14:sldId id="288"/>
            <p14:sldId id="289"/>
            <p14:sldId id="290"/>
            <p14:sldId id="291"/>
            <p14:sldId id="292"/>
            <p14:sldId id="293"/>
            <p14:sldId id="294"/>
            <p14:sldId id="295"/>
          </p14:sldIdLst>
        </p14:section>
      </p14:sectionLst>
    </p:ex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526" autoAdjust="0"/>
  </p:normalViewPr>
  <p:slideViewPr>
    <p:cSldViewPr snapToGrid="0">
      <p:cViewPr varScale="1">
        <p:scale>
          <a:sx n="56" d="100"/>
          <a:sy n="56" d="100"/>
        </p:scale>
        <p:origin x="1618" y="48"/>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9BB81CC1-1357-42C2-9B6F-2B496A39A3B8}"/>
    <pc:docChg chg="undo custSel modSld">
      <pc:chgData name="CHRISTELLE DECLERCQ" userId="6105ae43-a600-46e8-812e-1762419aa502" providerId="ADAL" clId="{9BB81CC1-1357-42C2-9B6F-2B496A39A3B8}" dt="2024-12-04T19:54:42.623" v="6226" actId="20577"/>
      <pc:docMkLst>
        <pc:docMk/>
      </pc:docMkLst>
      <pc:sldChg chg="addSp delSp modSp mod">
        <pc:chgData name="CHRISTELLE DECLERCQ" userId="6105ae43-a600-46e8-812e-1762419aa502" providerId="ADAL" clId="{9BB81CC1-1357-42C2-9B6F-2B496A39A3B8}" dt="2024-11-28T10:15:23.946" v="6225"/>
        <pc:sldMkLst>
          <pc:docMk/>
          <pc:sldMk cId="0" sldId="256"/>
        </pc:sldMkLst>
        <pc:spChg chg="add mod">
          <ac:chgData name="CHRISTELLE DECLERCQ" userId="6105ae43-a600-46e8-812e-1762419aa502" providerId="ADAL" clId="{9BB81CC1-1357-42C2-9B6F-2B496A39A3B8}" dt="2024-11-28T10:15:23.946" v="6225"/>
          <ac:spMkLst>
            <pc:docMk/>
            <pc:sldMk cId="0" sldId="256"/>
            <ac:spMk id="16" creationId="{3E781C6F-0C9D-4EA1-911F-50E133C19BA3}"/>
          </ac:spMkLst>
        </pc:spChg>
        <pc:spChg chg="mod">
          <ac:chgData name="CHRISTELLE DECLERCQ" userId="6105ae43-a600-46e8-812e-1762419aa502" providerId="ADAL" clId="{9BB81CC1-1357-42C2-9B6F-2B496A39A3B8}" dt="2024-11-18T11:22:53.516" v="64" actId="404"/>
          <ac:spMkLst>
            <pc:docMk/>
            <pc:sldMk cId="0" sldId="256"/>
            <ac:spMk id="99" creationId="{00000000-0000-0000-0000-000000000000}"/>
          </ac:spMkLst>
        </pc:spChg>
        <pc:spChg chg="mod">
          <ac:chgData name="CHRISTELLE DECLERCQ" userId="6105ae43-a600-46e8-812e-1762419aa502" providerId="ADAL" clId="{9BB81CC1-1357-42C2-9B6F-2B496A39A3B8}" dt="2024-11-18T11:23:33.830" v="65"/>
          <ac:spMkLst>
            <pc:docMk/>
            <pc:sldMk cId="0" sldId="256"/>
            <ac:spMk id="105" creationId="{00000000-0000-0000-0000-000000000000}"/>
          </ac:spMkLst>
        </pc:spChg>
        <pc:picChg chg="add mod">
          <ac:chgData name="CHRISTELLE DECLERCQ" userId="6105ae43-a600-46e8-812e-1762419aa502" providerId="ADAL" clId="{9BB81CC1-1357-42C2-9B6F-2B496A39A3B8}" dt="2024-11-25T13:15:02.601" v="6223"/>
          <ac:picMkLst>
            <pc:docMk/>
            <pc:sldMk cId="0" sldId="256"/>
            <ac:picMk id="14" creationId="{F321606A-119D-4A09-9759-5742722FEAF5}"/>
          </ac:picMkLst>
        </pc:picChg>
      </pc:sldChg>
      <pc:sldChg chg="modSp mod">
        <pc:chgData name="CHRISTELLE DECLERCQ" userId="6105ae43-a600-46e8-812e-1762419aa502" providerId="ADAL" clId="{9BB81CC1-1357-42C2-9B6F-2B496A39A3B8}" dt="2024-11-18T11:24:38.385" v="234" actId="14100"/>
        <pc:sldMkLst>
          <pc:docMk/>
          <pc:sldMk cId="1608186336" sldId="261"/>
        </pc:sldMkLst>
        <pc:spChg chg="mod">
          <ac:chgData name="CHRISTELLE DECLERCQ" userId="6105ae43-a600-46e8-812e-1762419aa502" providerId="ADAL" clId="{9BB81CC1-1357-42C2-9B6F-2B496A39A3B8}" dt="2024-11-18T11:23:48.834" v="66"/>
          <ac:spMkLst>
            <pc:docMk/>
            <pc:sldMk cId="1608186336" sldId="261"/>
            <ac:spMk id="9" creationId="{987CD383-02C2-440D-9A4D-287CEC20463F}"/>
          </ac:spMkLst>
        </pc:spChg>
        <pc:spChg chg="mod">
          <ac:chgData name="CHRISTELLE DECLERCQ" userId="6105ae43-a600-46e8-812e-1762419aa502" providerId="ADAL" clId="{9BB81CC1-1357-42C2-9B6F-2B496A39A3B8}" dt="2024-11-18T11:24:38.385" v="234" actId="14100"/>
          <ac:spMkLst>
            <pc:docMk/>
            <pc:sldMk cId="1608186336" sldId="261"/>
            <ac:spMk id="13" creationId="{4AFB8E46-F25C-24F4-A5AE-77D5D65E24CB}"/>
          </ac:spMkLst>
        </pc:spChg>
      </pc:sldChg>
      <pc:sldChg chg="modSp mod">
        <pc:chgData name="CHRISTELLE DECLERCQ" userId="6105ae43-a600-46e8-812e-1762419aa502" providerId="ADAL" clId="{9BB81CC1-1357-42C2-9B6F-2B496A39A3B8}" dt="2024-11-18T11:26:10.565" v="488" actId="313"/>
        <pc:sldMkLst>
          <pc:docMk/>
          <pc:sldMk cId="1314171282" sldId="263"/>
        </pc:sldMkLst>
        <pc:spChg chg="mod">
          <ac:chgData name="CHRISTELLE DECLERCQ" userId="6105ae43-a600-46e8-812e-1762419aa502" providerId="ADAL" clId="{9BB81CC1-1357-42C2-9B6F-2B496A39A3B8}" dt="2024-11-18T11:26:10.565" v="488" actId="313"/>
          <ac:spMkLst>
            <pc:docMk/>
            <pc:sldMk cId="1314171282" sldId="263"/>
            <ac:spMk id="13" creationId="{4AFB8E46-F25C-24F4-A5AE-77D5D65E24CB}"/>
          </ac:spMkLst>
        </pc:spChg>
      </pc:sldChg>
      <pc:sldChg chg="modSp mod modNotesTx">
        <pc:chgData name="CHRISTELLE DECLERCQ" userId="6105ae43-a600-46e8-812e-1762419aa502" providerId="ADAL" clId="{9BB81CC1-1357-42C2-9B6F-2B496A39A3B8}" dt="2024-11-18T12:03:42.833" v="1154" actId="20577"/>
        <pc:sldMkLst>
          <pc:docMk/>
          <pc:sldMk cId="71950078" sldId="286"/>
        </pc:sldMkLst>
        <pc:spChg chg="mod">
          <ac:chgData name="CHRISTELLE DECLERCQ" userId="6105ae43-a600-46e8-812e-1762419aa502" providerId="ADAL" clId="{9BB81CC1-1357-42C2-9B6F-2B496A39A3B8}" dt="2024-11-18T11:50:25.313" v="508" actId="20577"/>
          <ac:spMkLst>
            <pc:docMk/>
            <pc:sldMk cId="71950078" sldId="286"/>
            <ac:spMk id="21" creationId="{CC016589-D512-F601-E002-10808484ED95}"/>
          </ac:spMkLst>
        </pc:spChg>
        <pc:graphicFrameChg chg="mod">
          <ac:chgData name="CHRISTELLE DECLERCQ" userId="6105ae43-a600-46e8-812e-1762419aa502" providerId="ADAL" clId="{9BB81CC1-1357-42C2-9B6F-2B496A39A3B8}" dt="2024-11-18T12:03:42.833" v="1154" actId="20577"/>
          <ac:graphicFrameMkLst>
            <pc:docMk/>
            <pc:sldMk cId="71950078" sldId="286"/>
            <ac:graphicFrameMk id="2" creationId="{9BCC2662-96C8-428B-63F8-F1BE8BE9133C}"/>
          </ac:graphicFrameMkLst>
        </pc:graphicFrameChg>
      </pc:sldChg>
      <pc:sldChg chg="modSp mod modNotesTx">
        <pc:chgData name="CHRISTELLE DECLERCQ" userId="6105ae43-a600-46e8-812e-1762419aa502" providerId="ADAL" clId="{9BB81CC1-1357-42C2-9B6F-2B496A39A3B8}" dt="2024-12-04T19:54:42.623" v="6226" actId="20577"/>
        <pc:sldMkLst>
          <pc:docMk/>
          <pc:sldMk cId="3410377958" sldId="287"/>
        </pc:sldMkLst>
        <pc:spChg chg="mod">
          <ac:chgData name="CHRISTELLE DECLERCQ" userId="6105ae43-a600-46e8-812e-1762419aa502" providerId="ADAL" clId="{9BB81CC1-1357-42C2-9B6F-2B496A39A3B8}" dt="2024-11-18T12:04:04.348" v="1208" actId="20577"/>
          <ac:spMkLst>
            <pc:docMk/>
            <pc:sldMk cId="3410377958" sldId="287"/>
            <ac:spMk id="3" creationId="{3CB98705-41EC-B721-19C8-A0C5E92C91A4}"/>
          </ac:spMkLst>
        </pc:spChg>
        <pc:spChg chg="mod">
          <ac:chgData name="CHRISTELLE DECLERCQ" userId="6105ae43-a600-46e8-812e-1762419aa502" providerId="ADAL" clId="{9BB81CC1-1357-42C2-9B6F-2B496A39A3B8}" dt="2024-11-18T12:06:23.794" v="1558" actId="20577"/>
          <ac:spMkLst>
            <pc:docMk/>
            <pc:sldMk cId="3410377958" sldId="287"/>
            <ac:spMk id="8" creationId="{23F797D7-01CE-0257-1283-7AF94F208C2F}"/>
          </ac:spMkLst>
        </pc:spChg>
        <pc:spChg chg="mod">
          <ac:chgData name="CHRISTELLE DECLERCQ" userId="6105ae43-a600-46e8-812e-1762419aa502" providerId="ADAL" clId="{9BB81CC1-1357-42C2-9B6F-2B496A39A3B8}" dt="2024-11-18T12:04:15.860" v="1223" actId="6549"/>
          <ac:spMkLst>
            <pc:docMk/>
            <pc:sldMk cId="3410377958" sldId="287"/>
            <ac:spMk id="9" creationId="{5C742CF0-33D9-ED8D-872F-49B4379953B5}"/>
          </ac:spMkLst>
        </pc:spChg>
        <pc:graphicFrameChg chg="mod">
          <ac:chgData name="CHRISTELLE DECLERCQ" userId="6105ae43-a600-46e8-812e-1762419aa502" providerId="ADAL" clId="{9BB81CC1-1357-42C2-9B6F-2B496A39A3B8}" dt="2024-12-04T19:54:42.623" v="6226" actId="20577"/>
          <ac:graphicFrameMkLst>
            <pc:docMk/>
            <pc:sldMk cId="3410377958" sldId="287"/>
            <ac:graphicFrameMk id="4" creationId="{EFCAD348-6ECF-59F9-E239-F09F2F2BCFEB}"/>
          </ac:graphicFrameMkLst>
        </pc:graphicFrameChg>
      </pc:sldChg>
      <pc:sldChg chg="modSp mod modNotesTx">
        <pc:chgData name="CHRISTELLE DECLERCQ" userId="6105ae43-a600-46e8-812e-1762419aa502" providerId="ADAL" clId="{9BB81CC1-1357-42C2-9B6F-2B496A39A3B8}" dt="2024-11-18T12:45:31.404" v="3406" actId="20577"/>
        <pc:sldMkLst>
          <pc:docMk/>
          <pc:sldMk cId="2688519686" sldId="288"/>
        </pc:sldMkLst>
        <pc:graphicFrameChg chg="mod modGraphic">
          <ac:chgData name="CHRISTELLE DECLERCQ" userId="6105ae43-a600-46e8-812e-1762419aa502" providerId="ADAL" clId="{9BB81CC1-1357-42C2-9B6F-2B496A39A3B8}" dt="2024-11-18T12:44:38.504" v="3372" actId="6549"/>
          <ac:graphicFrameMkLst>
            <pc:docMk/>
            <pc:sldMk cId="2688519686" sldId="288"/>
            <ac:graphicFrameMk id="2" creationId="{0B255B67-A337-6DF5-D643-C879AD9FFF29}"/>
          </ac:graphicFrameMkLst>
        </pc:graphicFrameChg>
      </pc:sldChg>
      <pc:sldChg chg="modSp modNotesTx">
        <pc:chgData name="CHRISTELLE DECLERCQ" userId="6105ae43-a600-46e8-812e-1762419aa502" providerId="ADAL" clId="{9BB81CC1-1357-42C2-9B6F-2B496A39A3B8}" dt="2024-11-18T12:49:47.802" v="3862" actId="20577"/>
        <pc:sldMkLst>
          <pc:docMk/>
          <pc:sldMk cId="3665214993" sldId="289"/>
        </pc:sldMkLst>
        <pc:graphicFrameChg chg="mod">
          <ac:chgData name="CHRISTELLE DECLERCQ" userId="6105ae43-a600-46e8-812e-1762419aa502" providerId="ADAL" clId="{9BB81CC1-1357-42C2-9B6F-2B496A39A3B8}" dt="2024-11-18T12:47:52.106" v="3732" actId="20577"/>
          <ac:graphicFrameMkLst>
            <pc:docMk/>
            <pc:sldMk cId="3665214993" sldId="289"/>
            <ac:graphicFrameMk id="2" creationId="{BF53D85A-323B-472E-E072-88F3EF05E31C}"/>
          </ac:graphicFrameMkLst>
        </pc:graphicFrameChg>
      </pc:sldChg>
      <pc:sldChg chg="modSp mod modNotesTx">
        <pc:chgData name="CHRISTELLE DECLERCQ" userId="6105ae43-a600-46e8-812e-1762419aa502" providerId="ADAL" clId="{9BB81CC1-1357-42C2-9B6F-2B496A39A3B8}" dt="2024-11-18T12:58:17.912" v="4363" actId="20577"/>
        <pc:sldMkLst>
          <pc:docMk/>
          <pc:sldMk cId="3974892429" sldId="290"/>
        </pc:sldMkLst>
        <pc:spChg chg="mod">
          <ac:chgData name="CHRISTELLE DECLERCQ" userId="6105ae43-a600-46e8-812e-1762419aa502" providerId="ADAL" clId="{9BB81CC1-1357-42C2-9B6F-2B496A39A3B8}" dt="2024-11-18T12:58:17.912" v="4363" actId="20577"/>
          <ac:spMkLst>
            <pc:docMk/>
            <pc:sldMk cId="3974892429" sldId="290"/>
            <ac:spMk id="3" creationId="{3CB98705-41EC-B721-19C8-A0C5E92C91A4}"/>
          </ac:spMkLst>
        </pc:spChg>
        <pc:graphicFrameChg chg="mod">
          <ac:chgData name="CHRISTELLE DECLERCQ" userId="6105ae43-a600-46e8-812e-1762419aa502" providerId="ADAL" clId="{9BB81CC1-1357-42C2-9B6F-2B496A39A3B8}" dt="2024-11-18T12:57:10.120" v="4274" actId="20577"/>
          <ac:graphicFrameMkLst>
            <pc:docMk/>
            <pc:sldMk cId="3974892429" sldId="290"/>
            <ac:graphicFrameMk id="5" creationId="{4FA3BBDC-8B37-786A-ECDA-97B056B73C17}"/>
          </ac:graphicFrameMkLst>
        </pc:graphicFrameChg>
      </pc:sldChg>
      <pc:sldChg chg="modSp mod modNotesTx">
        <pc:chgData name="CHRISTELLE DECLERCQ" userId="6105ae43-a600-46e8-812e-1762419aa502" providerId="ADAL" clId="{9BB81CC1-1357-42C2-9B6F-2B496A39A3B8}" dt="2024-11-18T13:23:30.343" v="5361" actId="5793"/>
        <pc:sldMkLst>
          <pc:docMk/>
          <pc:sldMk cId="4205731284" sldId="291"/>
        </pc:sldMkLst>
        <pc:spChg chg="mod">
          <ac:chgData name="CHRISTELLE DECLERCQ" userId="6105ae43-a600-46e8-812e-1762419aa502" providerId="ADAL" clId="{9BB81CC1-1357-42C2-9B6F-2B496A39A3B8}" dt="2024-11-18T13:16:06.672" v="5233" actId="20577"/>
          <ac:spMkLst>
            <pc:docMk/>
            <pc:sldMk cId="4205731284" sldId="291"/>
            <ac:spMk id="3" creationId="{3CB98705-41EC-B721-19C8-A0C5E92C91A4}"/>
          </ac:spMkLst>
        </pc:spChg>
        <pc:graphicFrameChg chg="mod modGraphic">
          <ac:chgData name="CHRISTELLE DECLERCQ" userId="6105ae43-a600-46e8-812e-1762419aa502" providerId="ADAL" clId="{9BB81CC1-1357-42C2-9B6F-2B496A39A3B8}" dt="2024-11-18T13:17:16.752" v="5336" actId="20577"/>
          <ac:graphicFrameMkLst>
            <pc:docMk/>
            <pc:sldMk cId="4205731284" sldId="291"/>
            <ac:graphicFrameMk id="2" creationId="{2C0A2DEF-78D1-D904-1EFC-76EBF67DBC08}"/>
          </ac:graphicFrameMkLst>
        </pc:graphicFrameChg>
      </pc:sldChg>
      <pc:sldChg chg="modSp mod modNotesTx">
        <pc:chgData name="CHRISTELLE DECLERCQ" userId="6105ae43-a600-46e8-812e-1762419aa502" providerId="ADAL" clId="{9BB81CC1-1357-42C2-9B6F-2B496A39A3B8}" dt="2024-11-18T13:26:45.054" v="5584" actId="6549"/>
        <pc:sldMkLst>
          <pc:docMk/>
          <pc:sldMk cId="1602102123" sldId="292"/>
        </pc:sldMkLst>
        <pc:spChg chg="mod">
          <ac:chgData name="CHRISTELLE DECLERCQ" userId="6105ae43-a600-46e8-812e-1762419aa502" providerId="ADAL" clId="{9BB81CC1-1357-42C2-9B6F-2B496A39A3B8}" dt="2024-11-18T13:26:45.054" v="5584" actId="6549"/>
          <ac:spMkLst>
            <pc:docMk/>
            <pc:sldMk cId="1602102123" sldId="292"/>
            <ac:spMk id="3" creationId="{3CB98705-41EC-B721-19C8-A0C5E92C91A4}"/>
          </ac:spMkLst>
        </pc:spChg>
        <pc:graphicFrameChg chg="mod modGraphic">
          <ac:chgData name="CHRISTELLE DECLERCQ" userId="6105ae43-a600-46e8-812e-1762419aa502" providerId="ADAL" clId="{9BB81CC1-1357-42C2-9B6F-2B496A39A3B8}" dt="2024-11-18T13:26:17.182" v="5574" actId="1076"/>
          <ac:graphicFrameMkLst>
            <pc:docMk/>
            <pc:sldMk cId="1602102123" sldId="292"/>
            <ac:graphicFrameMk id="2" creationId="{2C0A2DEF-78D1-D904-1EFC-76EBF67DBC08}"/>
          </ac:graphicFrameMkLst>
        </pc:graphicFrameChg>
      </pc:sldChg>
      <pc:sldChg chg="modSp mod modNotesTx">
        <pc:chgData name="CHRISTELLE DECLERCQ" userId="6105ae43-a600-46e8-812e-1762419aa502" providerId="ADAL" clId="{9BB81CC1-1357-42C2-9B6F-2B496A39A3B8}" dt="2024-11-18T13:43:11.295" v="6016" actId="6549"/>
        <pc:sldMkLst>
          <pc:docMk/>
          <pc:sldMk cId="3337031629" sldId="293"/>
        </pc:sldMkLst>
        <pc:spChg chg="mod">
          <ac:chgData name="CHRISTELLE DECLERCQ" userId="6105ae43-a600-46e8-812e-1762419aa502" providerId="ADAL" clId="{9BB81CC1-1357-42C2-9B6F-2B496A39A3B8}" dt="2024-11-18T13:27:10.683" v="5639" actId="20577"/>
          <ac:spMkLst>
            <pc:docMk/>
            <pc:sldMk cId="3337031629" sldId="293"/>
            <ac:spMk id="3" creationId="{3CB98705-41EC-B721-19C8-A0C5E92C91A4}"/>
          </ac:spMkLst>
        </pc:spChg>
        <pc:graphicFrameChg chg="mod">
          <ac:chgData name="CHRISTELLE DECLERCQ" userId="6105ae43-a600-46e8-812e-1762419aa502" providerId="ADAL" clId="{9BB81CC1-1357-42C2-9B6F-2B496A39A3B8}" dt="2024-11-18T13:41:58.245" v="5995" actId="20577"/>
          <ac:graphicFrameMkLst>
            <pc:docMk/>
            <pc:sldMk cId="3337031629" sldId="293"/>
            <ac:graphicFrameMk id="9" creationId="{3D750143-FC42-41B9-EA95-2D6BB174BCC4}"/>
          </ac:graphicFrameMkLst>
        </pc:graphicFrameChg>
      </pc:sldChg>
      <pc:sldChg chg="modSp mod modNotesTx">
        <pc:chgData name="CHRISTELLE DECLERCQ" userId="6105ae43-a600-46e8-812e-1762419aa502" providerId="ADAL" clId="{9BB81CC1-1357-42C2-9B6F-2B496A39A3B8}" dt="2024-11-18T13:51:49.143" v="6221" actId="20577"/>
        <pc:sldMkLst>
          <pc:docMk/>
          <pc:sldMk cId="3647946188" sldId="294"/>
        </pc:sldMkLst>
        <pc:spChg chg="mod">
          <ac:chgData name="CHRISTELLE DECLERCQ" userId="6105ae43-a600-46e8-812e-1762419aa502" providerId="ADAL" clId="{9BB81CC1-1357-42C2-9B6F-2B496A39A3B8}" dt="2024-11-18T13:44:07.345" v="6116" actId="20577"/>
          <ac:spMkLst>
            <pc:docMk/>
            <pc:sldMk cId="3647946188" sldId="294"/>
            <ac:spMk id="2" creationId="{A953B298-4A26-5651-511B-9B2F7D3ACC76}"/>
          </ac:spMkLst>
        </pc:spChg>
        <pc:spChg chg="mod">
          <ac:chgData name="CHRISTELLE DECLERCQ" userId="6105ae43-a600-46e8-812e-1762419aa502" providerId="ADAL" clId="{9BB81CC1-1357-42C2-9B6F-2B496A39A3B8}" dt="2024-11-18T13:43:45.815" v="6061" actId="6549"/>
          <ac:spMkLst>
            <pc:docMk/>
            <pc:sldMk cId="3647946188" sldId="294"/>
            <ac:spMk id="3" creationId="{3CB98705-41EC-B721-19C8-A0C5E92C91A4}"/>
          </ac:spMkLst>
        </pc:spChg>
        <pc:graphicFrameChg chg="mod">
          <ac:chgData name="CHRISTELLE DECLERCQ" userId="6105ae43-a600-46e8-812e-1762419aa502" providerId="ADAL" clId="{9BB81CC1-1357-42C2-9B6F-2B496A39A3B8}" dt="2024-11-18T13:44:32.973" v="6190" actId="20577"/>
          <ac:graphicFrameMkLst>
            <pc:docMk/>
            <pc:sldMk cId="3647946188" sldId="294"/>
            <ac:graphicFrameMk id="4" creationId="{432C7762-1232-F2D5-0B5C-9661542AC0D6}"/>
          </ac:graphicFrameMkLst>
        </pc:graphicFrameChg>
      </pc:sldChg>
      <pc:sldChg chg="modSp mod">
        <pc:chgData name="CHRISTELLE DECLERCQ" userId="6105ae43-a600-46e8-812e-1762419aa502" providerId="ADAL" clId="{9BB81CC1-1357-42C2-9B6F-2B496A39A3B8}" dt="2024-11-18T13:45:49.525" v="6219" actId="20577"/>
        <pc:sldMkLst>
          <pc:docMk/>
          <pc:sldMk cId="2944531943" sldId="295"/>
        </pc:sldMkLst>
        <pc:spChg chg="mod">
          <ac:chgData name="CHRISTELLE DECLERCQ" userId="6105ae43-a600-46e8-812e-1762419aa502" providerId="ADAL" clId="{9BB81CC1-1357-42C2-9B6F-2B496A39A3B8}" dt="2024-11-18T13:45:49.525" v="6219" actId="20577"/>
          <ac:spMkLst>
            <pc:docMk/>
            <pc:sldMk cId="2944531943" sldId="295"/>
            <ac:spMk id="3" creationId="{3CB98705-41EC-B721-19C8-A0C5E92C91A4}"/>
          </ac:spMkLst>
        </pc:spChg>
      </pc:sldChg>
    </pc:docChg>
  </pc:docChgLst>
  <pc:docChgLst>
    <pc:chgData name="FRANCOIS DELAPLACE" userId="073a64d4-92e5-40e9-b2d6-be1ce8effc52" providerId="ADAL" clId="{FB9A9313-E535-42C7-8E61-8F22581A6009}"/>
    <pc:docChg chg="addSld delSld modSld modSection">
      <pc:chgData name="FRANCOIS DELAPLACE" userId="073a64d4-92e5-40e9-b2d6-be1ce8effc52" providerId="ADAL" clId="{FB9A9313-E535-42C7-8E61-8F22581A6009}" dt="2024-12-12T07:59:54.356" v="1" actId="2696"/>
      <pc:docMkLst>
        <pc:docMk/>
      </pc:docMkLst>
      <pc:sldChg chg="add del">
        <pc:chgData name="FRANCOIS DELAPLACE" userId="073a64d4-92e5-40e9-b2d6-be1ce8effc52" providerId="ADAL" clId="{FB9A9313-E535-42C7-8E61-8F22581A6009}" dt="2024-12-12T07:59:54.356" v="1" actId="2696"/>
        <pc:sldMkLst>
          <pc:docMk/>
          <pc:sldMk cId="640230492" sldId="296"/>
        </pc:sldMkLst>
      </pc:sldChg>
    </pc:docChg>
  </pc:docChgLst>
  <pc:docChgLst>
    <pc:chgData name="CHRISTELLE DECLERCQ" userId="6105ae43-a600-46e8-812e-1762419aa502" providerId="ADAL" clId="{251421E5-F010-4A1A-9F8F-EE2B2DA8CD07}"/>
    <pc:docChg chg="modSld">
      <pc:chgData name="CHRISTELLE DECLERCQ" userId="6105ae43-a600-46e8-812e-1762419aa502" providerId="ADAL" clId="{251421E5-F010-4A1A-9F8F-EE2B2DA8CD07}" dt="2025-02-03T21:08:15.055" v="8" actId="255"/>
      <pc:docMkLst>
        <pc:docMk/>
      </pc:docMkLst>
      <pc:sldChg chg="modNotesTx">
        <pc:chgData name="CHRISTELLE DECLERCQ" userId="6105ae43-a600-46e8-812e-1762419aa502" providerId="ADAL" clId="{251421E5-F010-4A1A-9F8F-EE2B2DA8CD07}" dt="2025-02-03T21:06:59.009" v="0" actId="255"/>
        <pc:sldMkLst>
          <pc:docMk/>
          <pc:sldMk cId="71950078" sldId="286"/>
        </pc:sldMkLst>
      </pc:sldChg>
      <pc:sldChg chg="modNotesTx">
        <pc:chgData name="CHRISTELLE DECLERCQ" userId="6105ae43-a600-46e8-812e-1762419aa502" providerId="ADAL" clId="{251421E5-F010-4A1A-9F8F-EE2B2DA8CD07}" dt="2025-02-03T21:07:06.276" v="1" actId="255"/>
        <pc:sldMkLst>
          <pc:docMk/>
          <pc:sldMk cId="3410377958" sldId="287"/>
        </pc:sldMkLst>
      </pc:sldChg>
      <pc:sldChg chg="modNotesTx">
        <pc:chgData name="CHRISTELLE DECLERCQ" userId="6105ae43-a600-46e8-812e-1762419aa502" providerId="ADAL" clId="{251421E5-F010-4A1A-9F8F-EE2B2DA8CD07}" dt="2025-02-03T21:07:15.649" v="2" actId="255"/>
        <pc:sldMkLst>
          <pc:docMk/>
          <pc:sldMk cId="2688519686" sldId="288"/>
        </pc:sldMkLst>
      </pc:sldChg>
      <pc:sldChg chg="modNotesTx">
        <pc:chgData name="CHRISTELLE DECLERCQ" userId="6105ae43-a600-46e8-812e-1762419aa502" providerId="ADAL" clId="{251421E5-F010-4A1A-9F8F-EE2B2DA8CD07}" dt="2025-02-03T21:07:24.205" v="3" actId="255"/>
        <pc:sldMkLst>
          <pc:docMk/>
          <pc:sldMk cId="3665214993" sldId="289"/>
        </pc:sldMkLst>
      </pc:sldChg>
      <pc:sldChg chg="modNotesTx">
        <pc:chgData name="CHRISTELLE DECLERCQ" userId="6105ae43-a600-46e8-812e-1762419aa502" providerId="ADAL" clId="{251421E5-F010-4A1A-9F8F-EE2B2DA8CD07}" dt="2025-02-03T21:07:35.140" v="4" actId="255"/>
        <pc:sldMkLst>
          <pc:docMk/>
          <pc:sldMk cId="3974892429" sldId="290"/>
        </pc:sldMkLst>
      </pc:sldChg>
      <pc:sldChg chg="modNotesTx">
        <pc:chgData name="CHRISTELLE DECLERCQ" userId="6105ae43-a600-46e8-812e-1762419aa502" providerId="ADAL" clId="{251421E5-F010-4A1A-9F8F-EE2B2DA8CD07}" dt="2025-02-03T21:07:49.182" v="5" actId="255"/>
        <pc:sldMkLst>
          <pc:docMk/>
          <pc:sldMk cId="4205731284" sldId="291"/>
        </pc:sldMkLst>
      </pc:sldChg>
      <pc:sldChg chg="modNotesTx">
        <pc:chgData name="CHRISTELLE DECLERCQ" userId="6105ae43-a600-46e8-812e-1762419aa502" providerId="ADAL" clId="{251421E5-F010-4A1A-9F8F-EE2B2DA8CD07}" dt="2025-02-03T21:07:59.012" v="6" actId="255"/>
        <pc:sldMkLst>
          <pc:docMk/>
          <pc:sldMk cId="1602102123" sldId="292"/>
        </pc:sldMkLst>
      </pc:sldChg>
      <pc:sldChg chg="modNotesTx">
        <pc:chgData name="CHRISTELLE DECLERCQ" userId="6105ae43-a600-46e8-812e-1762419aa502" providerId="ADAL" clId="{251421E5-F010-4A1A-9F8F-EE2B2DA8CD07}" dt="2025-02-03T21:08:07.914" v="7" actId="255"/>
        <pc:sldMkLst>
          <pc:docMk/>
          <pc:sldMk cId="3337031629" sldId="293"/>
        </pc:sldMkLst>
      </pc:sldChg>
      <pc:sldChg chg="modNotesTx">
        <pc:chgData name="CHRISTELLE DECLERCQ" userId="6105ae43-a600-46e8-812e-1762419aa502" providerId="ADAL" clId="{251421E5-F010-4A1A-9F8F-EE2B2DA8CD07}" dt="2025-02-03T21:08:15.055" v="8" actId="255"/>
        <pc:sldMkLst>
          <pc:docMk/>
          <pc:sldMk cId="3647946188" sldId="294"/>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2C4BFC-AE20-5B4D-A06E-1193B08068AD}" type="doc">
      <dgm:prSet loTypeId="urn:microsoft.com/office/officeart/2005/8/layout/hProcess7" loCatId="" qsTypeId="urn:microsoft.com/office/officeart/2005/8/quickstyle/simple1" qsCatId="simple" csTypeId="urn:microsoft.com/office/officeart/2005/8/colors/accent1_2" csCatId="accent1" phldr="1"/>
      <dgm:spPr/>
      <dgm:t>
        <a:bodyPr/>
        <a:lstStyle/>
        <a:p>
          <a:endParaRPr lang="fr-FR"/>
        </a:p>
      </dgm:t>
    </dgm:pt>
    <dgm:pt modelId="{03F07678-B8C9-E642-A43D-A7451D11178F}">
      <dgm:prSet phldrT="[Texte]"/>
      <dgm:spPr/>
      <dgm:t>
        <a:bodyPr/>
        <a:lstStyle/>
        <a:p>
          <a:pPr>
            <a:lnSpc>
              <a:spcPct val="120000"/>
            </a:lnSpc>
            <a:spcBef>
              <a:spcPts val="1200"/>
            </a:spcBef>
          </a:pPr>
          <a:r>
            <a:rPr lang="fr-FR"/>
            <a:t>Pour évaluer le niveau de</a:t>
          </a:r>
        </a:p>
      </dgm:t>
    </dgm:pt>
    <dgm:pt modelId="{2C7DB69D-9C8C-9649-B268-5039AE7FBB86}" type="parTrans" cxnId="{59B57DAC-B37F-7045-B0CC-D39FF4C185DB}">
      <dgm:prSet/>
      <dgm:spPr/>
      <dgm:t>
        <a:bodyPr/>
        <a:lstStyle/>
        <a:p>
          <a:pPr>
            <a:lnSpc>
              <a:spcPct val="120000"/>
            </a:lnSpc>
            <a:spcBef>
              <a:spcPts val="1200"/>
            </a:spcBef>
          </a:pPr>
          <a:endParaRPr lang="fr-FR"/>
        </a:p>
      </dgm:t>
    </dgm:pt>
    <dgm:pt modelId="{114F284D-8CB9-9E4C-B2BB-9E22DABF2319}" type="sibTrans" cxnId="{59B57DAC-B37F-7045-B0CC-D39FF4C185DB}">
      <dgm:prSet/>
      <dgm:spPr/>
      <dgm:t>
        <a:bodyPr/>
        <a:lstStyle/>
        <a:p>
          <a:pPr>
            <a:lnSpc>
              <a:spcPct val="120000"/>
            </a:lnSpc>
            <a:spcBef>
              <a:spcPts val="1200"/>
            </a:spcBef>
          </a:pPr>
          <a:endParaRPr lang="fr-FR"/>
        </a:p>
      </dgm:t>
    </dgm:pt>
    <dgm:pt modelId="{C9AA1A6F-7946-8B4E-9D49-8EB35AF5C4C7}">
      <dgm:prSet phldrT="[Texte]"/>
      <dgm:spPr/>
      <dgm:t>
        <a:bodyPr/>
        <a:lstStyle/>
        <a:p>
          <a:pPr>
            <a:lnSpc>
              <a:spcPct val="120000"/>
            </a:lnSpc>
            <a:spcBef>
              <a:spcPts val="1200"/>
            </a:spcBef>
            <a:spcAft>
              <a:spcPts val="1200"/>
            </a:spcAft>
            <a:buFont typeface="Arial" panose="020B0604020202020204" pitchFamily="34" charset="0"/>
            <a:buNone/>
          </a:pPr>
          <a:r>
            <a:rPr lang="fr-FR"/>
            <a:t>Compétences de communication verbale et non verbale relevant de la dimension pragmatique du langage</a:t>
          </a:r>
        </a:p>
      </dgm:t>
    </dgm:pt>
    <dgm:pt modelId="{4C50FF6E-3C9C-AF40-8E74-AC045F3E8955}" type="parTrans" cxnId="{C22E0D61-CD02-F044-B28F-41A9614B78F5}">
      <dgm:prSet/>
      <dgm:spPr/>
      <dgm:t>
        <a:bodyPr/>
        <a:lstStyle/>
        <a:p>
          <a:pPr>
            <a:lnSpc>
              <a:spcPct val="120000"/>
            </a:lnSpc>
            <a:spcBef>
              <a:spcPts val="1200"/>
            </a:spcBef>
          </a:pPr>
          <a:endParaRPr lang="fr-FR"/>
        </a:p>
      </dgm:t>
    </dgm:pt>
    <dgm:pt modelId="{F80E7FDC-FCE9-4246-8689-73171542B8D4}" type="sibTrans" cxnId="{C22E0D61-CD02-F044-B28F-41A9614B78F5}">
      <dgm:prSet/>
      <dgm:spPr/>
      <dgm:t>
        <a:bodyPr/>
        <a:lstStyle/>
        <a:p>
          <a:pPr>
            <a:lnSpc>
              <a:spcPct val="120000"/>
            </a:lnSpc>
            <a:spcBef>
              <a:spcPts val="1200"/>
            </a:spcBef>
          </a:pPr>
          <a:endParaRPr lang="fr-FR"/>
        </a:p>
      </dgm:t>
    </dgm:pt>
    <dgm:pt modelId="{0505BE9B-A4D8-3442-A375-51EABBEAA4F2}">
      <dgm:prSet phldrT="[Texte]"/>
      <dgm:spPr/>
      <dgm:t>
        <a:bodyPr/>
        <a:lstStyle/>
        <a:p>
          <a:pPr>
            <a:lnSpc>
              <a:spcPct val="120000"/>
            </a:lnSpc>
            <a:spcBef>
              <a:spcPts val="600"/>
            </a:spcBef>
            <a:spcAft>
              <a:spcPts val="0"/>
            </a:spcAft>
          </a:pPr>
          <a:r>
            <a:rPr lang="fr-FR"/>
            <a:t>Pour décrire</a:t>
          </a:r>
        </a:p>
      </dgm:t>
    </dgm:pt>
    <dgm:pt modelId="{84B142FD-1F73-194F-8AF6-D4D516458F58}" type="parTrans" cxnId="{FBB2CDEC-1EFF-FD43-A8EF-E1E0A9BEB176}">
      <dgm:prSet/>
      <dgm:spPr/>
      <dgm:t>
        <a:bodyPr/>
        <a:lstStyle/>
        <a:p>
          <a:pPr>
            <a:lnSpc>
              <a:spcPct val="120000"/>
            </a:lnSpc>
            <a:spcBef>
              <a:spcPts val="1200"/>
            </a:spcBef>
          </a:pPr>
          <a:endParaRPr lang="fr-FR"/>
        </a:p>
      </dgm:t>
    </dgm:pt>
    <dgm:pt modelId="{B65C1A1D-83F7-A64D-90D9-9F6DE4B7518D}" type="sibTrans" cxnId="{FBB2CDEC-1EFF-FD43-A8EF-E1E0A9BEB176}">
      <dgm:prSet/>
      <dgm:spPr/>
      <dgm:t>
        <a:bodyPr/>
        <a:lstStyle/>
        <a:p>
          <a:pPr>
            <a:lnSpc>
              <a:spcPct val="120000"/>
            </a:lnSpc>
            <a:spcBef>
              <a:spcPts val="1200"/>
            </a:spcBef>
          </a:pPr>
          <a:endParaRPr lang="fr-FR"/>
        </a:p>
      </dgm:t>
    </dgm:pt>
    <dgm:pt modelId="{277CE3CC-0049-D642-BF70-EBCDB3A6AAE3}">
      <dgm:prSet phldrT="[Texte]"/>
      <dgm:spPr/>
      <dgm:t>
        <a:bodyPr/>
        <a:lstStyle/>
        <a:p>
          <a:pPr>
            <a:lnSpc>
              <a:spcPct val="120000"/>
            </a:lnSpc>
            <a:spcBef>
              <a:spcPts val="1200"/>
            </a:spcBef>
            <a:spcAft>
              <a:spcPts val="1200"/>
            </a:spcAft>
          </a:pPr>
          <a:r>
            <a:rPr lang="fr-FR"/>
            <a:t>Les déficits de langage et/ou de communication</a:t>
          </a:r>
        </a:p>
      </dgm:t>
    </dgm:pt>
    <dgm:pt modelId="{DAFDF73A-F6E7-5A4A-85E8-DA7785C7DB42}" type="parTrans" cxnId="{CA5E0354-7492-E74E-BB50-DAB408248C64}">
      <dgm:prSet/>
      <dgm:spPr/>
      <dgm:t>
        <a:bodyPr/>
        <a:lstStyle/>
        <a:p>
          <a:pPr>
            <a:lnSpc>
              <a:spcPct val="120000"/>
            </a:lnSpc>
            <a:spcBef>
              <a:spcPts val="1200"/>
            </a:spcBef>
          </a:pPr>
          <a:endParaRPr lang="fr-FR"/>
        </a:p>
      </dgm:t>
    </dgm:pt>
    <dgm:pt modelId="{010BF6D8-84E2-5B4E-8049-75A7F4E8F661}" type="sibTrans" cxnId="{CA5E0354-7492-E74E-BB50-DAB408248C64}">
      <dgm:prSet/>
      <dgm:spPr/>
      <dgm:t>
        <a:bodyPr/>
        <a:lstStyle/>
        <a:p>
          <a:pPr>
            <a:lnSpc>
              <a:spcPct val="120000"/>
            </a:lnSpc>
            <a:spcBef>
              <a:spcPts val="1200"/>
            </a:spcBef>
          </a:pPr>
          <a:endParaRPr lang="fr-FR"/>
        </a:p>
      </dgm:t>
    </dgm:pt>
    <dgm:pt modelId="{8A894649-EFED-E940-B5FD-4946431FECF7}">
      <dgm:prSet phldrT="[Texte]"/>
      <dgm:spPr/>
      <dgm:t>
        <a:bodyPr/>
        <a:lstStyle/>
        <a:p>
          <a:pPr>
            <a:lnSpc>
              <a:spcPct val="120000"/>
            </a:lnSpc>
            <a:spcBef>
              <a:spcPts val="1200"/>
            </a:spcBef>
          </a:pPr>
          <a:r>
            <a:rPr lang="fr-FR"/>
            <a:t>Pour donne run indication </a:t>
          </a:r>
        </a:p>
      </dgm:t>
    </dgm:pt>
    <dgm:pt modelId="{667A915F-1C4E-0848-A953-D848128BB5EF}" type="parTrans" cxnId="{8E4ABE1A-17DC-954D-B70F-B9FA298F269B}">
      <dgm:prSet/>
      <dgm:spPr/>
      <dgm:t>
        <a:bodyPr/>
        <a:lstStyle/>
        <a:p>
          <a:pPr>
            <a:lnSpc>
              <a:spcPct val="120000"/>
            </a:lnSpc>
            <a:spcBef>
              <a:spcPts val="1200"/>
            </a:spcBef>
          </a:pPr>
          <a:endParaRPr lang="fr-FR"/>
        </a:p>
      </dgm:t>
    </dgm:pt>
    <dgm:pt modelId="{EC533B11-D319-D241-B158-53FFE1211FB2}" type="sibTrans" cxnId="{8E4ABE1A-17DC-954D-B70F-B9FA298F269B}">
      <dgm:prSet/>
      <dgm:spPr/>
      <dgm:t>
        <a:bodyPr/>
        <a:lstStyle/>
        <a:p>
          <a:pPr>
            <a:lnSpc>
              <a:spcPct val="120000"/>
            </a:lnSpc>
            <a:spcBef>
              <a:spcPts val="1200"/>
            </a:spcBef>
          </a:pPr>
          <a:endParaRPr lang="fr-FR"/>
        </a:p>
      </dgm:t>
    </dgm:pt>
    <dgm:pt modelId="{79207C87-F685-404E-BB06-0AA15BDCFC50}">
      <dgm:prSet phldrT="[Texte]"/>
      <dgm:spPr/>
      <dgm:t>
        <a:bodyPr/>
        <a:lstStyle/>
        <a:p>
          <a:pPr>
            <a:lnSpc>
              <a:spcPct val="120000"/>
            </a:lnSpc>
            <a:spcBef>
              <a:spcPts val="1200"/>
            </a:spcBef>
            <a:spcAft>
              <a:spcPts val="1200"/>
            </a:spcAft>
          </a:pPr>
          <a:r>
            <a:rPr lang="fr-FR"/>
            <a:t>Du suivi</a:t>
          </a:r>
        </a:p>
        <a:p>
          <a:pPr>
            <a:lnSpc>
              <a:spcPct val="120000"/>
            </a:lnSpc>
            <a:spcBef>
              <a:spcPts val="1200"/>
            </a:spcBef>
            <a:spcAft>
              <a:spcPts val="1200"/>
            </a:spcAft>
          </a:pPr>
          <a:r>
            <a:rPr lang="fr-FR"/>
            <a:t>Des soins et de l’adaptation de l’environnement afin de faciliter les interactions avec la personne ayant un TDI et lui permettre de comprendre les instructions</a:t>
          </a:r>
        </a:p>
        <a:p>
          <a:pPr>
            <a:lnSpc>
              <a:spcPct val="120000"/>
            </a:lnSpc>
            <a:spcBef>
              <a:spcPts val="1200"/>
            </a:spcBef>
            <a:spcAft>
              <a:spcPts val="1200"/>
            </a:spcAft>
          </a:pPr>
          <a:endParaRPr lang="fr-FR"/>
        </a:p>
      </dgm:t>
    </dgm:pt>
    <dgm:pt modelId="{C69BAC1E-CA8A-C24F-9443-ED23B9929E61}" type="parTrans" cxnId="{D0196C34-2B32-D444-AD0B-598303631696}">
      <dgm:prSet/>
      <dgm:spPr/>
      <dgm:t>
        <a:bodyPr/>
        <a:lstStyle/>
        <a:p>
          <a:pPr>
            <a:lnSpc>
              <a:spcPct val="120000"/>
            </a:lnSpc>
            <a:spcBef>
              <a:spcPts val="1200"/>
            </a:spcBef>
          </a:pPr>
          <a:endParaRPr lang="fr-FR"/>
        </a:p>
      </dgm:t>
    </dgm:pt>
    <dgm:pt modelId="{C8962D18-420A-E248-B33B-D40CF0D07E30}" type="sibTrans" cxnId="{D0196C34-2B32-D444-AD0B-598303631696}">
      <dgm:prSet/>
      <dgm:spPr/>
      <dgm:t>
        <a:bodyPr/>
        <a:lstStyle/>
        <a:p>
          <a:pPr>
            <a:lnSpc>
              <a:spcPct val="120000"/>
            </a:lnSpc>
            <a:spcBef>
              <a:spcPts val="1200"/>
            </a:spcBef>
          </a:pPr>
          <a:endParaRPr lang="fr-FR"/>
        </a:p>
      </dgm:t>
    </dgm:pt>
    <dgm:pt modelId="{5D984AC1-7B7A-164E-B062-0C3C129E8D48}">
      <dgm:prSet phldrT="[Texte]"/>
      <dgm:spPr/>
      <dgm:t>
        <a:bodyPr/>
        <a:lstStyle/>
        <a:p>
          <a:pPr>
            <a:lnSpc>
              <a:spcPct val="120000"/>
            </a:lnSpc>
            <a:spcBef>
              <a:spcPts val="1200"/>
            </a:spcBef>
            <a:spcAft>
              <a:spcPts val="1200"/>
            </a:spcAft>
          </a:pPr>
          <a:r>
            <a:rPr lang="fr-FR"/>
            <a:t>Le degré de sévérité en relation avec le niveau général de développement et l’âge de la personne avec TDI</a:t>
          </a:r>
        </a:p>
      </dgm:t>
    </dgm:pt>
    <dgm:pt modelId="{3FFF12A6-A29A-FA47-B1D3-FA1E3E0054C8}" type="parTrans" cxnId="{E4BC260C-8571-9141-BD98-7B35449D3D33}">
      <dgm:prSet/>
      <dgm:spPr/>
      <dgm:t>
        <a:bodyPr/>
        <a:lstStyle/>
        <a:p>
          <a:pPr>
            <a:lnSpc>
              <a:spcPct val="120000"/>
            </a:lnSpc>
            <a:spcBef>
              <a:spcPts val="1200"/>
            </a:spcBef>
          </a:pPr>
          <a:endParaRPr lang="fr-FR"/>
        </a:p>
      </dgm:t>
    </dgm:pt>
    <dgm:pt modelId="{E0F7D4FA-8945-A34F-B658-2D929586B17D}" type="sibTrans" cxnId="{E4BC260C-8571-9141-BD98-7B35449D3D33}">
      <dgm:prSet/>
      <dgm:spPr/>
      <dgm:t>
        <a:bodyPr/>
        <a:lstStyle/>
        <a:p>
          <a:pPr>
            <a:lnSpc>
              <a:spcPct val="120000"/>
            </a:lnSpc>
            <a:spcBef>
              <a:spcPts val="1200"/>
            </a:spcBef>
          </a:pPr>
          <a:endParaRPr lang="fr-FR"/>
        </a:p>
      </dgm:t>
    </dgm:pt>
    <dgm:pt modelId="{296186E3-D480-3047-A42C-6EB8666BF3EF}" type="pres">
      <dgm:prSet presAssocID="{342C4BFC-AE20-5B4D-A06E-1193B08068AD}" presName="Name0" presStyleCnt="0">
        <dgm:presLayoutVars>
          <dgm:dir/>
          <dgm:animLvl val="lvl"/>
          <dgm:resizeHandles val="exact"/>
        </dgm:presLayoutVars>
      </dgm:prSet>
      <dgm:spPr/>
    </dgm:pt>
    <dgm:pt modelId="{DCC5FE8D-4CD2-5044-A4B8-EC1796306C52}" type="pres">
      <dgm:prSet presAssocID="{03F07678-B8C9-E642-A43D-A7451D11178F}" presName="compositeNode" presStyleCnt="0">
        <dgm:presLayoutVars>
          <dgm:bulletEnabled val="1"/>
        </dgm:presLayoutVars>
      </dgm:prSet>
      <dgm:spPr/>
    </dgm:pt>
    <dgm:pt modelId="{69456C95-D577-6D4F-8ECC-F25D33C390E6}" type="pres">
      <dgm:prSet presAssocID="{03F07678-B8C9-E642-A43D-A7451D11178F}" presName="bgRect" presStyleLbl="node1" presStyleIdx="0" presStyleCnt="3"/>
      <dgm:spPr/>
    </dgm:pt>
    <dgm:pt modelId="{1BBA0E22-65E5-CD42-BB50-E7A420FD5717}" type="pres">
      <dgm:prSet presAssocID="{03F07678-B8C9-E642-A43D-A7451D11178F}" presName="parentNode" presStyleLbl="node1" presStyleIdx="0" presStyleCnt="3">
        <dgm:presLayoutVars>
          <dgm:chMax val="0"/>
          <dgm:bulletEnabled val="1"/>
        </dgm:presLayoutVars>
      </dgm:prSet>
      <dgm:spPr/>
    </dgm:pt>
    <dgm:pt modelId="{F1F0F2BB-B18C-D04E-A278-D172AB398269}" type="pres">
      <dgm:prSet presAssocID="{03F07678-B8C9-E642-A43D-A7451D11178F}" presName="childNode" presStyleLbl="node1" presStyleIdx="0" presStyleCnt="3">
        <dgm:presLayoutVars>
          <dgm:bulletEnabled val="1"/>
        </dgm:presLayoutVars>
      </dgm:prSet>
      <dgm:spPr/>
    </dgm:pt>
    <dgm:pt modelId="{81FCAC0D-5EE9-C841-927C-A7AD97ECA56F}" type="pres">
      <dgm:prSet presAssocID="{114F284D-8CB9-9E4C-B2BB-9E22DABF2319}" presName="hSp" presStyleCnt="0"/>
      <dgm:spPr/>
    </dgm:pt>
    <dgm:pt modelId="{6E0B79C2-AA55-4147-BF43-A0B603C3BF27}" type="pres">
      <dgm:prSet presAssocID="{114F284D-8CB9-9E4C-B2BB-9E22DABF2319}" presName="vProcSp" presStyleCnt="0"/>
      <dgm:spPr/>
    </dgm:pt>
    <dgm:pt modelId="{03FBC4A4-ADA4-6742-B419-FC9CB3F0AE69}" type="pres">
      <dgm:prSet presAssocID="{114F284D-8CB9-9E4C-B2BB-9E22DABF2319}" presName="vSp1" presStyleCnt="0"/>
      <dgm:spPr/>
    </dgm:pt>
    <dgm:pt modelId="{B63B0263-82AF-9F48-B461-ECBF8EC16C48}" type="pres">
      <dgm:prSet presAssocID="{114F284D-8CB9-9E4C-B2BB-9E22DABF2319}" presName="simulatedConn" presStyleLbl="solidFgAcc1" presStyleIdx="0" presStyleCnt="2"/>
      <dgm:spPr/>
    </dgm:pt>
    <dgm:pt modelId="{E43790DF-F87C-8649-A29B-EE35C91CB91C}" type="pres">
      <dgm:prSet presAssocID="{114F284D-8CB9-9E4C-B2BB-9E22DABF2319}" presName="vSp2" presStyleCnt="0"/>
      <dgm:spPr/>
    </dgm:pt>
    <dgm:pt modelId="{6D842E80-FD42-1349-9F45-769D7E3B176B}" type="pres">
      <dgm:prSet presAssocID="{114F284D-8CB9-9E4C-B2BB-9E22DABF2319}" presName="sibTrans" presStyleCnt="0"/>
      <dgm:spPr/>
    </dgm:pt>
    <dgm:pt modelId="{09E37312-094C-F54D-80B3-D1FDC0E23671}" type="pres">
      <dgm:prSet presAssocID="{0505BE9B-A4D8-3442-A375-51EABBEAA4F2}" presName="compositeNode" presStyleCnt="0">
        <dgm:presLayoutVars>
          <dgm:bulletEnabled val="1"/>
        </dgm:presLayoutVars>
      </dgm:prSet>
      <dgm:spPr/>
    </dgm:pt>
    <dgm:pt modelId="{EB76715E-37D5-9E41-A392-6693CB42ED6E}" type="pres">
      <dgm:prSet presAssocID="{0505BE9B-A4D8-3442-A375-51EABBEAA4F2}" presName="bgRect" presStyleLbl="node1" presStyleIdx="1" presStyleCnt="3"/>
      <dgm:spPr/>
    </dgm:pt>
    <dgm:pt modelId="{D5A5C194-09D4-0A44-B543-4E4AF3C42357}" type="pres">
      <dgm:prSet presAssocID="{0505BE9B-A4D8-3442-A375-51EABBEAA4F2}" presName="parentNode" presStyleLbl="node1" presStyleIdx="1" presStyleCnt="3">
        <dgm:presLayoutVars>
          <dgm:chMax val="0"/>
          <dgm:bulletEnabled val="1"/>
        </dgm:presLayoutVars>
      </dgm:prSet>
      <dgm:spPr/>
    </dgm:pt>
    <dgm:pt modelId="{6D702E89-92A7-1B49-A0D5-E0995B71D391}" type="pres">
      <dgm:prSet presAssocID="{0505BE9B-A4D8-3442-A375-51EABBEAA4F2}" presName="childNode" presStyleLbl="node1" presStyleIdx="1" presStyleCnt="3">
        <dgm:presLayoutVars>
          <dgm:bulletEnabled val="1"/>
        </dgm:presLayoutVars>
      </dgm:prSet>
      <dgm:spPr/>
    </dgm:pt>
    <dgm:pt modelId="{D622D5DE-A5C5-784D-9214-A66650A71C0E}" type="pres">
      <dgm:prSet presAssocID="{B65C1A1D-83F7-A64D-90D9-9F6DE4B7518D}" presName="hSp" presStyleCnt="0"/>
      <dgm:spPr/>
    </dgm:pt>
    <dgm:pt modelId="{F7651471-8A98-AA4F-871C-86066F8E6600}" type="pres">
      <dgm:prSet presAssocID="{B65C1A1D-83F7-A64D-90D9-9F6DE4B7518D}" presName="vProcSp" presStyleCnt="0"/>
      <dgm:spPr/>
    </dgm:pt>
    <dgm:pt modelId="{20788812-83E0-B744-90BC-2E4494926E7B}" type="pres">
      <dgm:prSet presAssocID="{B65C1A1D-83F7-A64D-90D9-9F6DE4B7518D}" presName="vSp1" presStyleCnt="0"/>
      <dgm:spPr/>
    </dgm:pt>
    <dgm:pt modelId="{6C953DF6-6C61-274F-BB13-D0014252BC38}" type="pres">
      <dgm:prSet presAssocID="{B65C1A1D-83F7-A64D-90D9-9F6DE4B7518D}" presName="simulatedConn" presStyleLbl="solidFgAcc1" presStyleIdx="1" presStyleCnt="2"/>
      <dgm:spPr/>
    </dgm:pt>
    <dgm:pt modelId="{9A419799-A925-1A41-A28C-780EC8BB0C46}" type="pres">
      <dgm:prSet presAssocID="{B65C1A1D-83F7-A64D-90D9-9F6DE4B7518D}" presName="vSp2" presStyleCnt="0"/>
      <dgm:spPr/>
    </dgm:pt>
    <dgm:pt modelId="{0E345347-286D-D042-8D47-1AF5563FF1AC}" type="pres">
      <dgm:prSet presAssocID="{B65C1A1D-83F7-A64D-90D9-9F6DE4B7518D}" presName="sibTrans" presStyleCnt="0"/>
      <dgm:spPr/>
    </dgm:pt>
    <dgm:pt modelId="{D3910C00-86ED-E043-8C53-1C34A4DEA837}" type="pres">
      <dgm:prSet presAssocID="{8A894649-EFED-E940-B5FD-4946431FECF7}" presName="compositeNode" presStyleCnt="0">
        <dgm:presLayoutVars>
          <dgm:bulletEnabled val="1"/>
        </dgm:presLayoutVars>
      </dgm:prSet>
      <dgm:spPr/>
    </dgm:pt>
    <dgm:pt modelId="{9FC64FFE-5771-7045-8F33-1EB67D44B430}" type="pres">
      <dgm:prSet presAssocID="{8A894649-EFED-E940-B5FD-4946431FECF7}" presName="bgRect" presStyleLbl="node1" presStyleIdx="2" presStyleCnt="3"/>
      <dgm:spPr/>
    </dgm:pt>
    <dgm:pt modelId="{A99E9ABF-1D9E-6148-A0A7-104C8D963847}" type="pres">
      <dgm:prSet presAssocID="{8A894649-EFED-E940-B5FD-4946431FECF7}" presName="parentNode" presStyleLbl="node1" presStyleIdx="2" presStyleCnt="3">
        <dgm:presLayoutVars>
          <dgm:chMax val="0"/>
          <dgm:bulletEnabled val="1"/>
        </dgm:presLayoutVars>
      </dgm:prSet>
      <dgm:spPr/>
    </dgm:pt>
    <dgm:pt modelId="{3C58D9B1-3508-974A-A4FA-2DE72C968D2B}" type="pres">
      <dgm:prSet presAssocID="{8A894649-EFED-E940-B5FD-4946431FECF7}" presName="childNode" presStyleLbl="node1" presStyleIdx="2" presStyleCnt="3">
        <dgm:presLayoutVars>
          <dgm:bulletEnabled val="1"/>
        </dgm:presLayoutVars>
      </dgm:prSet>
      <dgm:spPr/>
    </dgm:pt>
  </dgm:ptLst>
  <dgm:cxnLst>
    <dgm:cxn modelId="{C6F17503-AA99-9A40-9E68-523E1CE55990}" type="presOf" srcId="{277CE3CC-0049-D642-BF70-EBCDB3A6AAE3}" destId="{6D702E89-92A7-1B49-A0D5-E0995B71D391}" srcOrd="0" destOrd="0" presId="urn:microsoft.com/office/officeart/2005/8/layout/hProcess7"/>
    <dgm:cxn modelId="{E4BC260C-8571-9141-BD98-7B35449D3D33}" srcId="{0505BE9B-A4D8-3442-A375-51EABBEAA4F2}" destId="{5D984AC1-7B7A-164E-B062-0C3C129E8D48}" srcOrd="1" destOrd="0" parTransId="{3FFF12A6-A29A-FA47-B1D3-FA1E3E0054C8}" sibTransId="{E0F7D4FA-8945-A34F-B658-2D929586B17D}"/>
    <dgm:cxn modelId="{CA43D716-FD6B-6B45-A03A-D00206878445}" type="presOf" srcId="{342C4BFC-AE20-5B4D-A06E-1193B08068AD}" destId="{296186E3-D480-3047-A42C-6EB8666BF3EF}" srcOrd="0" destOrd="0" presId="urn:microsoft.com/office/officeart/2005/8/layout/hProcess7"/>
    <dgm:cxn modelId="{8E4ABE1A-17DC-954D-B70F-B9FA298F269B}" srcId="{342C4BFC-AE20-5B4D-A06E-1193B08068AD}" destId="{8A894649-EFED-E940-B5FD-4946431FECF7}" srcOrd="2" destOrd="0" parTransId="{667A915F-1C4E-0848-A953-D848128BB5EF}" sibTransId="{EC533B11-D319-D241-B158-53FFE1211FB2}"/>
    <dgm:cxn modelId="{77DCF120-479E-2A41-BBD0-931C432DD63C}" type="presOf" srcId="{8A894649-EFED-E940-B5FD-4946431FECF7}" destId="{9FC64FFE-5771-7045-8F33-1EB67D44B430}" srcOrd="0" destOrd="0" presId="urn:microsoft.com/office/officeart/2005/8/layout/hProcess7"/>
    <dgm:cxn modelId="{987F1727-F4F1-124E-853F-FC423524E88E}" type="presOf" srcId="{5D984AC1-7B7A-164E-B062-0C3C129E8D48}" destId="{6D702E89-92A7-1B49-A0D5-E0995B71D391}" srcOrd="0" destOrd="1" presId="urn:microsoft.com/office/officeart/2005/8/layout/hProcess7"/>
    <dgm:cxn modelId="{4B60022A-3408-8F4F-87B7-93967C4F8895}" type="presOf" srcId="{79207C87-F685-404E-BB06-0AA15BDCFC50}" destId="{3C58D9B1-3508-974A-A4FA-2DE72C968D2B}" srcOrd="0" destOrd="0" presId="urn:microsoft.com/office/officeart/2005/8/layout/hProcess7"/>
    <dgm:cxn modelId="{D0196C34-2B32-D444-AD0B-598303631696}" srcId="{8A894649-EFED-E940-B5FD-4946431FECF7}" destId="{79207C87-F685-404E-BB06-0AA15BDCFC50}" srcOrd="0" destOrd="0" parTransId="{C69BAC1E-CA8A-C24F-9443-ED23B9929E61}" sibTransId="{C8962D18-420A-E248-B33B-D40CF0D07E30}"/>
    <dgm:cxn modelId="{C22E0D61-CD02-F044-B28F-41A9614B78F5}" srcId="{03F07678-B8C9-E642-A43D-A7451D11178F}" destId="{C9AA1A6F-7946-8B4E-9D49-8EB35AF5C4C7}" srcOrd="0" destOrd="0" parTransId="{4C50FF6E-3C9C-AF40-8E74-AC045F3E8955}" sibTransId="{F80E7FDC-FCE9-4246-8689-73171542B8D4}"/>
    <dgm:cxn modelId="{CA5E0354-7492-E74E-BB50-DAB408248C64}" srcId="{0505BE9B-A4D8-3442-A375-51EABBEAA4F2}" destId="{277CE3CC-0049-D642-BF70-EBCDB3A6AAE3}" srcOrd="0" destOrd="0" parTransId="{DAFDF73A-F6E7-5A4A-85E8-DA7785C7DB42}" sibTransId="{010BF6D8-84E2-5B4E-8049-75A7F4E8F661}"/>
    <dgm:cxn modelId="{CA7C5598-C7E2-C946-AE07-1E8C791BAC08}" type="presOf" srcId="{03F07678-B8C9-E642-A43D-A7451D11178F}" destId="{69456C95-D577-6D4F-8ECC-F25D33C390E6}" srcOrd="0" destOrd="0" presId="urn:microsoft.com/office/officeart/2005/8/layout/hProcess7"/>
    <dgm:cxn modelId="{78B1839E-5127-2345-9D5E-AC1495C83828}" type="presOf" srcId="{0505BE9B-A4D8-3442-A375-51EABBEAA4F2}" destId="{EB76715E-37D5-9E41-A392-6693CB42ED6E}" srcOrd="0" destOrd="0" presId="urn:microsoft.com/office/officeart/2005/8/layout/hProcess7"/>
    <dgm:cxn modelId="{5FD81BA8-A59D-484D-84CC-43B929A50116}" type="presOf" srcId="{0505BE9B-A4D8-3442-A375-51EABBEAA4F2}" destId="{D5A5C194-09D4-0A44-B543-4E4AF3C42357}" srcOrd="1" destOrd="0" presId="urn:microsoft.com/office/officeart/2005/8/layout/hProcess7"/>
    <dgm:cxn modelId="{59B57DAC-B37F-7045-B0CC-D39FF4C185DB}" srcId="{342C4BFC-AE20-5B4D-A06E-1193B08068AD}" destId="{03F07678-B8C9-E642-A43D-A7451D11178F}" srcOrd="0" destOrd="0" parTransId="{2C7DB69D-9C8C-9649-B268-5039AE7FBB86}" sibTransId="{114F284D-8CB9-9E4C-B2BB-9E22DABF2319}"/>
    <dgm:cxn modelId="{274D0ED4-9557-2E4C-B4D6-192B6C72D188}" type="presOf" srcId="{03F07678-B8C9-E642-A43D-A7451D11178F}" destId="{1BBA0E22-65E5-CD42-BB50-E7A420FD5717}" srcOrd="1" destOrd="0" presId="urn:microsoft.com/office/officeart/2005/8/layout/hProcess7"/>
    <dgm:cxn modelId="{0665C3E4-74BF-D64B-85D3-04768FBEA6D8}" type="presOf" srcId="{8A894649-EFED-E940-B5FD-4946431FECF7}" destId="{A99E9ABF-1D9E-6148-A0A7-104C8D963847}" srcOrd="1" destOrd="0" presId="urn:microsoft.com/office/officeart/2005/8/layout/hProcess7"/>
    <dgm:cxn modelId="{FBB2CDEC-1EFF-FD43-A8EF-E1E0A9BEB176}" srcId="{342C4BFC-AE20-5B4D-A06E-1193B08068AD}" destId="{0505BE9B-A4D8-3442-A375-51EABBEAA4F2}" srcOrd="1" destOrd="0" parTransId="{84B142FD-1F73-194F-8AF6-D4D516458F58}" sibTransId="{B65C1A1D-83F7-A64D-90D9-9F6DE4B7518D}"/>
    <dgm:cxn modelId="{6EF174EF-F5A5-F340-A133-F0A7A8FDE153}" type="presOf" srcId="{C9AA1A6F-7946-8B4E-9D49-8EB35AF5C4C7}" destId="{F1F0F2BB-B18C-D04E-A278-D172AB398269}" srcOrd="0" destOrd="0" presId="urn:microsoft.com/office/officeart/2005/8/layout/hProcess7"/>
    <dgm:cxn modelId="{9102478F-57DD-5843-87E4-72C2CCF6495E}" type="presParOf" srcId="{296186E3-D480-3047-A42C-6EB8666BF3EF}" destId="{DCC5FE8D-4CD2-5044-A4B8-EC1796306C52}" srcOrd="0" destOrd="0" presId="urn:microsoft.com/office/officeart/2005/8/layout/hProcess7"/>
    <dgm:cxn modelId="{A350222F-4CC1-D540-90CE-50F09010DFF9}" type="presParOf" srcId="{DCC5FE8D-4CD2-5044-A4B8-EC1796306C52}" destId="{69456C95-D577-6D4F-8ECC-F25D33C390E6}" srcOrd="0" destOrd="0" presId="urn:microsoft.com/office/officeart/2005/8/layout/hProcess7"/>
    <dgm:cxn modelId="{80D10B3E-C389-6B45-A118-E4F91B33B70C}" type="presParOf" srcId="{DCC5FE8D-4CD2-5044-A4B8-EC1796306C52}" destId="{1BBA0E22-65E5-CD42-BB50-E7A420FD5717}" srcOrd="1" destOrd="0" presId="urn:microsoft.com/office/officeart/2005/8/layout/hProcess7"/>
    <dgm:cxn modelId="{C87B0F71-E73D-BB46-A5B0-1D6936D901A6}" type="presParOf" srcId="{DCC5FE8D-4CD2-5044-A4B8-EC1796306C52}" destId="{F1F0F2BB-B18C-D04E-A278-D172AB398269}" srcOrd="2" destOrd="0" presId="urn:microsoft.com/office/officeart/2005/8/layout/hProcess7"/>
    <dgm:cxn modelId="{4A4D1C3F-7287-A249-9B14-3EA4B10C934E}" type="presParOf" srcId="{296186E3-D480-3047-A42C-6EB8666BF3EF}" destId="{81FCAC0D-5EE9-C841-927C-A7AD97ECA56F}" srcOrd="1" destOrd="0" presId="urn:microsoft.com/office/officeart/2005/8/layout/hProcess7"/>
    <dgm:cxn modelId="{A5BDE1F0-67B0-A646-B565-8F563461D357}" type="presParOf" srcId="{296186E3-D480-3047-A42C-6EB8666BF3EF}" destId="{6E0B79C2-AA55-4147-BF43-A0B603C3BF27}" srcOrd="2" destOrd="0" presId="urn:microsoft.com/office/officeart/2005/8/layout/hProcess7"/>
    <dgm:cxn modelId="{955E2B37-DC1D-7346-9BA3-F3C8BDF92A02}" type="presParOf" srcId="{6E0B79C2-AA55-4147-BF43-A0B603C3BF27}" destId="{03FBC4A4-ADA4-6742-B419-FC9CB3F0AE69}" srcOrd="0" destOrd="0" presId="urn:microsoft.com/office/officeart/2005/8/layout/hProcess7"/>
    <dgm:cxn modelId="{D2843BF1-65D2-A949-9074-5403B9FD7671}" type="presParOf" srcId="{6E0B79C2-AA55-4147-BF43-A0B603C3BF27}" destId="{B63B0263-82AF-9F48-B461-ECBF8EC16C48}" srcOrd="1" destOrd="0" presId="urn:microsoft.com/office/officeart/2005/8/layout/hProcess7"/>
    <dgm:cxn modelId="{6B2B2FBD-9CB0-264E-872B-C8A0470D8BD3}" type="presParOf" srcId="{6E0B79C2-AA55-4147-BF43-A0B603C3BF27}" destId="{E43790DF-F87C-8649-A29B-EE35C91CB91C}" srcOrd="2" destOrd="0" presId="urn:microsoft.com/office/officeart/2005/8/layout/hProcess7"/>
    <dgm:cxn modelId="{F637E342-4C85-7C43-A6D6-ACF5D659E8C5}" type="presParOf" srcId="{296186E3-D480-3047-A42C-6EB8666BF3EF}" destId="{6D842E80-FD42-1349-9F45-769D7E3B176B}" srcOrd="3" destOrd="0" presId="urn:microsoft.com/office/officeart/2005/8/layout/hProcess7"/>
    <dgm:cxn modelId="{89D2C76F-C2A5-894A-A452-9DC4212AC923}" type="presParOf" srcId="{296186E3-D480-3047-A42C-6EB8666BF3EF}" destId="{09E37312-094C-F54D-80B3-D1FDC0E23671}" srcOrd="4" destOrd="0" presId="urn:microsoft.com/office/officeart/2005/8/layout/hProcess7"/>
    <dgm:cxn modelId="{5DD938ED-B59B-204D-BBA2-979C45A2DE26}" type="presParOf" srcId="{09E37312-094C-F54D-80B3-D1FDC0E23671}" destId="{EB76715E-37D5-9E41-A392-6693CB42ED6E}" srcOrd="0" destOrd="0" presId="urn:microsoft.com/office/officeart/2005/8/layout/hProcess7"/>
    <dgm:cxn modelId="{74D019DB-4001-364A-80F4-0E4DFC851AD7}" type="presParOf" srcId="{09E37312-094C-F54D-80B3-D1FDC0E23671}" destId="{D5A5C194-09D4-0A44-B543-4E4AF3C42357}" srcOrd="1" destOrd="0" presId="urn:microsoft.com/office/officeart/2005/8/layout/hProcess7"/>
    <dgm:cxn modelId="{D883BF61-3445-8E41-B69F-91D4C34DC664}" type="presParOf" srcId="{09E37312-094C-F54D-80B3-D1FDC0E23671}" destId="{6D702E89-92A7-1B49-A0D5-E0995B71D391}" srcOrd="2" destOrd="0" presId="urn:microsoft.com/office/officeart/2005/8/layout/hProcess7"/>
    <dgm:cxn modelId="{44C4CED0-0A55-B14E-B3A7-F0B2BBA70860}" type="presParOf" srcId="{296186E3-D480-3047-A42C-6EB8666BF3EF}" destId="{D622D5DE-A5C5-784D-9214-A66650A71C0E}" srcOrd="5" destOrd="0" presId="urn:microsoft.com/office/officeart/2005/8/layout/hProcess7"/>
    <dgm:cxn modelId="{16E308EF-19E0-D649-BA89-A6743D5EE38E}" type="presParOf" srcId="{296186E3-D480-3047-A42C-6EB8666BF3EF}" destId="{F7651471-8A98-AA4F-871C-86066F8E6600}" srcOrd="6" destOrd="0" presId="urn:microsoft.com/office/officeart/2005/8/layout/hProcess7"/>
    <dgm:cxn modelId="{4F53F1A7-1ABE-1F4F-9F3D-E0DD3CA930BF}" type="presParOf" srcId="{F7651471-8A98-AA4F-871C-86066F8E6600}" destId="{20788812-83E0-B744-90BC-2E4494926E7B}" srcOrd="0" destOrd="0" presId="urn:microsoft.com/office/officeart/2005/8/layout/hProcess7"/>
    <dgm:cxn modelId="{ECE866A7-3365-1344-96F6-6CEC21FEACF3}" type="presParOf" srcId="{F7651471-8A98-AA4F-871C-86066F8E6600}" destId="{6C953DF6-6C61-274F-BB13-D0014252BC38}" srcOrd="1" destOrd="0" presId="urn:microsoft.com/office/officeart/2005/8/layout/hProcess7"/>
    <dgm:cxn modelId="{98E4AA9C-21BA-A043-91AF-1A2C9C0F08C3}" type="presParOf" srcId="{F7651471-8A98-AA4F-871C-86066F8E6600}" destId="{9A419799-A925-1A41-A28C-780EC8BB0C46}" srcOrd="2" destOrd="0" presId="urn:microsoft.com/office/officeart/2005/8/layout/hProcess7"/>
    <dgm:cxn modelId="{03C90C10-4887-AB4C-9A5F-7F6DFC9DA990}" type="presParOf" srcId="{296186E3-D480-3047-A42C-6EB8666BF3EF}" destId="{0E345347-286D-D042-8D47-1AF5563FF1AC}" srcOrd="7" destOrd="0" presId="urn:microsoft.com/office/officeart/2005/8/layout/hProcess7"/>
    <dgm:cxn modelId="{36854AD8-29FF-9045-9492-B5E897EC6075}" type="presParOf" srcId="{296186E3-D480-3047-A42C-6EB8666BF3EF}" destId="{D3910C00-86ED-E043-8C53-1C34A4DEA837}" srcOrd="8" destOrd="0" presId="urn:microsoft.com/office/officeart/2005/8/layout/hProcess7"/>
    <dgm:cxn modelId="{558EBBBD-4082-A440-BA7C-AF4A86972D1D}" type="presParOf" srcId="{D3910C00-86ED-E043-8C53-1C34A4DEA837}" destId="{9FC64FFE-5771-7045-8F33-1EB67D44B430}" srcOrd="0" destOrd="0" presId="urn:microsoft.com/office/officeart/2005/8/layout/hProcess7"/>
    <dgm:cxn modelId="{DDC5081A-979C-E24D-A878-A62B16128CAA}" type="presParOf" srcId="{D3910C00-86ED-E043-8C53-1C34A4DEA837}" destId="{A99E9ABF-1D9E-6148-A0A7-104C8D963847}" srcOrd="1" destOrd="0" presId="urn:microsoft.com/office/officeart/2005/8/layout/hProcess7"/>
    <dgm:cxn modelId="{CBA6977E-5F26-AB4C-B4C3-27CDAACACEED}" type="presParOf" srcId="{D3910C00-86ED-E043-8C53-1C34A4DEA837}" destId="{3C58D9B1-3508-974A-A4FA-2DE72C968D2B}" srcOrd="2" destOrd="0" presId="urn:microsoft.com/office/officeart/2005/8/layout/hProcess7"/>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CF9E79-8F1B-9247-A336-182BD12A151D}" type="doc">
      <dgm:prSet loTypeId="urn:microsoft.com/office/officeart/2005/8/layout/lProcess2" loCatId="" qsTypeId="urn:microsoft.com/office/officeart/2005/8/quickstyle/simple1" qsCatId="simple" csTypeId="urn:microsoft.com/office/officeart/2005/8/colors/accent1_2" csCatId="accent1" phldr="1"/>
      <dgm:spPr/>
      <dgm:t>
        <a:bodyPr/>
        <a:lstStyle/>
        <a:p>
          <a:endParaRPr lang="fr-FR"/>
        </a:p>
      </dgm:t>
    </dgm:pt>
    <dgm:pt modelId="{6EF2608D-3524-5F49-A4AA-0B4F208D0357}">
      <dgm:prSet phldrT="[Texte]" custT="1"/>
      <dgm:spPr/>
      <dgm:t>
        <a:bodyPr/>
        <a:lstStyle/>
        <a:p>
          <a:r>
            <a:rPr lang="fr-FR" sz="2000">
              <a:solidFill>
                <a:schemeClr val="accent1"/>
              </a:solidFill>
            </a:rPr>
            <a:t>Interaction sociales et communication</a:t>
          </a:r>
        </a:p>
      </dgm:t>
    </dgm:pt>
    <dgm:pt modelId="{B105B0AC-0228-5842-B5AC-853BF7A90520}" type="parTrans" cxnId="{E1AA4105-3D31-A34A-8AC9-55410E8FF0CA}">
      <dgm:prSet/>
      <dgm:spPr/>
      <dgm:t>
        <a:bodyPr/>
        <a:lstStyle/>
        <a:p>
          <a:endParaRPr lang="fr-FR"/>
        </a:p>
      </dgm:t>
    </dgm:pt>
    <dgm:pt modelId="{585443F4-9D1E-564E-9DEF-0BC663D7D9CF}" type="sibTrans" cxnId="{E1AA4105-3D31-A34A-8AC9-55410E8FF0CA}">
      <dgm:prSet/>
      <dgm:spPr/>
      <dgm:t>
        <a:bodyPr/>
        <a:lstStyle/>
        <a:p>
          <a:endParaRPr lang="fr-FR"/>
        </a:p>
      </dgm:t>
    </dgm:pt>
    <dgm:pt modelId="{C4AB19F8-1712-0440-8539-6E33EB5AE455}">
      <dgm:prSet phldrT="[Texte]"/>
      <dgm:spPr/>
      <dgm:t>
        <a:bodyPr/>
        <a:lstStyle/>
        <a:p>
          <a:r>
            <a:rPr lang="fr-FR"/>
            <a:t>Motivation sociale</a:t>
          </a:r>
        </a:p>
      </dgm:t>
    </dgm:pt>
    <dgm:pt modelId="{8B8F6A76-D081-1B4D-BA67-525879C98975}" type="parTrans" cxnId="{6E6FEB16-7E77-D14E-890A-7A1DB8C76CEF}">
      <dgm:prSet/>
      <dgm:spPr/>
      <dgm:t>
        <a:bodyPr/>
        <a:lstStyle/>
        <a:p>
          <a:endParaRPr lang="fr-FR"/>
        </a:p>
      </dgm:t>
    </dgm:pt>
    <dgm:pt modelId="{54920FDA-4D80-784C-A975-2AD48DAF2168}" type="sibTrans" cxnId="{6E6FEB16-7E77-D14E-890A-7A1DB8C76CEF}">
      <dgm:prSet/>
      <dgm:spPr/>
      <dgm:t>
        <a:bodyPr/>
        <a:lstStyle/>
        <a:p>
          <a:endParaRPr lang="fr-FR"/>
        </a:p>
      </dgm:t>
    </dgm:pt>
    <dgm:pt modelId="{FBEB3774-CB95-224C-9129-A0040364FFFC}">
      <dgm:prSet phldrT="[Texte]"/>
      <dgm:spPr/>
      <dgm:t>
        <a:bodyPr/>
        <a:lstStyle/>
        <a:p>
          <a:r>
            <a:rPr lang="fr-FR"/>
            <a:t>Communication </a:t>
          </a:r>
          <a:r>
            <a:rPr lang="fr-FR" err="1"/>
            <a:t>émotionelle</a:t>
          </a:r>
          <a:endParaRPr lang="fr-FR"/>
        </a:p>
      </dgm:t>
    </dgm:pt>
    <dgm:pt modelId="{3D9072D6-CE90-B544-A363-3D3E1CAAC33E}" type="parTrans" cxnId="{413CAF92-F81F-1545-A683-CC76A1E881D7}">
      <dgm:prSet/>
      <dgm:spPr/>
      <dgm:t>
        <a:bodyPr/>
        <a:lstStyle/>
        <a:p>
          <a:endParaRPr lang="fr-FR"/>
        </a:p>
      </dgm:t>
    </dgm:pt>
    <dgm:pt modelId="{FD39527D-B644-AB4F-AF42-53B82307E243}" type="sibTrans" cxnId="{413CAF92-F81F-1545-A683-CC76A1E881D7}">
      <dgm:prSet/>
      <dgm:spPr/>
      <dgm:t>
        <a:bodyPr/>
        <a:lstStyle/>
        <a:p>
          <a:endParaRPr lang="fr-FR"/>
        </a:p>
      </dgm:t>
    </dgm:pt>
    <dgm:pt modelId="{7B64BA0D-9066-5842-A530-5201BACCFEDC}">
      <dgm:prSet phldrT="[Texte]" custT="1"/>
      <dgm:spPr/>
      <dgm:t>
        <a:bodyPr/>
        <a:lstStyle/>
        <a:p>
          <a:r>
            <a:rPr lang="fr-FR" sz="2000">
              <a:solidFill>
                <a:schemeClr val="accent1"/>
              </a:solidFill>
            </a:rPr>
            <a:t>Moyens langagiers et de communication complexes.</a:t>
          </a:r>
        </a:p>
      </dgm:t>
    </dgm:pt>
    <dgm:pt modelId="{D8E61296-46FB-3141-ABDF-AB716E692A86}" type="parTrans" cxnId="{85C4D580-E029-7140-A7EA-B80D8CD666C4}">
      <dgm:prSet/>
      <dgm:spPr/>
      <dgm:t>
        <a:bodyPr/>
        <a:lstStyle/>
        <a:p>
          <a:endParaRPr lang="fr-FR"/>
        </a:p>
      </dgm:t>
    </dgm:pt>
    <dgm:pt modelId="{B057A587-6CF5-7F44-833F-C2753188E3EA}" type="sibTrans" cxnId="{85C4D580-E029-7140-A7EA-B80D8CD666C4}">
      <dgm:prSet/>
      <dgm:spPr/>
      <dgm:t>
        <a:bodyPr/>
        <a:lstStyle/>
        <a:p>
          <a:endParaRPr lang="fr-FR"/>
        </a:p>
      </dgm:t>
    </dgm:pt>
    <dgm:pt modelId="{CB6D86D5-1096-AC4B-832B-7FA2E4E27DC0}">
      <dgm:prSet phldrT="[Texte]"/>
      <dgm:spPr/>
      <dgm:t>
        <a:bodyPr/>
        <a:lstStyle/>
        <a:p>
          <a:r>
            <a:rPr lang="fr-FR"/>
            <a:t>Articulation and compétences phonologiques</a:t>
          </a:r>
        </a:p>
      </dgm:t>
    </dgm:pt>
    <dgm:pt modelId="{0BFF6851-32F8-6D4A-A1BA-446248B03034}" type="parTrans" cxnId="{75BC31A9-BF42-CD45-8FB7-B0E24C9D9809}">
      <dgm:prSet/>
      <dgm:spPr/>
      <dgm:t>
        <a:bodyPr/>
        <a:lstStyle/>
        <a:p>
          <a:endParaRPr lang="fr-FR"/>
        </a:p>
      </dgm:t>
    </dgm:pt>
    <dgm:pt modelId="{0240BBA9-7B1A-FE4C-98E4-C5B033D95417}" type="sibTrans" cxnId="{75BC31A9-BF42-CD45-8FB7-B0E24C9D9809}">
      <dgm:prSet/>
      <dgm:spPr/>
      <dgm:t>
        <a:bodyPr/>
        <a:lstStyle/>
        <a:p>
          <a:endParaRPr lang="fr-FR"/>
        </a:p>
      </dgm:t>
    </dgm:pt>
    <dgm:pt modelId="{7A2D4FD5-DA9C-9B4E-BDF3-164B7B86628D}">
      <dgm:prSet phldrT="[Texte]"/>
      <dgm:spPr/>
      <dgm:t>
        <a:bodyPr/>
        <a:lstStyle/>
        <a:p>
          <a:r>
            <a:rPr lang="fr-FR"/>
            <a:t>Lexique</a:t>
          </a:r>
        </a:p>
      </dgm:t>
    </dgm:pt>
    <dgm:pt modelId="{F91663DB-2361-B849-9E51-5EE3BBF1D8B8}" type="parTrans" cxnId="{7B68FC8F-6805-9544-8C40-8F942638B302}">
      <dgm:prSet/>
      <dgm:spPr/>
      <dgm:t>
        <a:bodyPr/>
        <a:lstStyle/>
        <a:p>
          <a:endParaRPr lang="fr-FR"/>
        </a:p>
      </dgm:t>
    </dgm:pt>
    <dgm:pt modelId="{81371541-C38D-1843-AEC9-92B02FABD865}" type="sibTrans" cxnId="{7B68FC8F-6805-9544-8C40-8F942638B302}">
      <dgm:prSet/>
      <dgm:spPr/>
      <dgm:t>
        <a:bodyPr/>
        <a:lstStyle/>
        <a:p>
          <a:endParaRPr lang="fr-FR"/>
        </a:p>
      </dgm:t>
    </dgm:pt>
    <dgm:pt modelId="{BDC22E6A-83F4-614C-BE75-223EA138B870}">
      <dgm:prSet/>
      <dgm:spPr/>
      <dgm:t>
        <a:bodyPr/>
        <a:lstStyle/>
        <a:p>
          <a:r>
            <a:rPr lang="fr-FR"/>
            <a:t>Imitation</a:t>
          </a:r>
        </a:p>
      </dgm:t>
    </dgm:pt>
    <dgm:pt modelId="{835367CB-36A0-CB42-982D-50BF049A6A5B}" type="parTrans" cxnId="{98E2FA1A-4F0D-5A41-BEC8-94081E307373}">
      <dgm:prSet/>
      <dgm:spPr/>
      <dgm:t>
        <a:bodyPr/>
        <a:lstStyle/>
        <a:p>
          <a:endParaRPr lang="fr-FR"/>
        </a:p>
      </dgm:t>
    </dgm:pt>
    <dgm:pt modelId="{9BDE5DB9-083A-0E4A-BE3B-928390205513}" type="sibTrans" cxnId="{98E2FA1A-4F0D-5A41-BEC8-94081E307373}">
      <dgm:prSet/>
      <dgm:spPr/>
      <dgm:t>
        <a:bodyPr/>
        <a:lstStyle/>
        <a:p>
          <a:endParaRPr lang="fr-FR"/>
        </a:p>
      </dgm:t>
    </dgm:pt>
    <dgm:pt modelId="{90FDABEF-0C09-AE49-AD06-6CC6ADC4D94A}">
      <dgm:prSet/>
      <dgm:spPr/>
      <dgm:t>
        <a:bodyPr/>
        <a:lstStyle/>
        <a:p>
          <a:r>
            <a:rPr lang="fr-FR"/>
            <a:t>Jeux sociaux</a:t>
          </a:r>
        </a:p>
      </dgm:t>
    </dgm:pt>
    <dgm:pt modelId="{0662256D-6E90-624D-86B8-424A20E5E2CD}" type="parTrans" cxnId="{7836D7E9-9F03-6C46-8B9B-C5DAF0589C45}">
      <dgm:prSet/>
      <dgm:spPr/>
      <dgm:t>
        <a:bodyPr/>
        <a:lstStyle/>
        <a:p>
          <a:endParaRPr lang="fr-FR"/>
        </a:p>
      </dgm:t>
    </dgm:pt>
    <dgm:pt modelId="{509299EA-E37C-4943-9BDF-462435BEBAD7}" type="sibTrans" cxnId="{7836D7E9-9F03-6C46-8B9B-C5DAF0589C45}">
      <dgm:prSet/>
      <dgm:spPr/>
      <dgm:t>
        <a:bodyPr/>
        <a:lstStyle/>
        <a:p>
          <a:endParaRPr lang="fr-FR"/>
        </a:p>
      </dgm:t>
    </dgm:pt>
    <dgm:pt modelId="{F1D44B7B-8DBE-CB40-B18A-C87930288F12}">
      <dgm:prSet/>
      <dgm:spPr/>
      <dgm:t>
        <a:bodyPr/>
        <a:lstStyle/>
        <a:p>
          <a:r>
            <a:rPr lang="fr-FR"/>
            <a:t>Vocalisations préverbales</a:t>
          </a:r>
        </a:p>
      </dgm:t>
    </dgm:pt>
    <dgm:pt modelId="{ED49614A-8FCD-D546-BAB4-988DC3E510BE}" type="parTrans" cxnId="{172B735C-2E46-BB46-9400-736600B7830B}">
      <dgm:prSet/>
      <dgm:spPr/>
      <dgm:t>
        <a:bodyPr/>
        <a:lstStyle/>
        <a:p>
          <a:endParaRPr lang="fr-FR"/>
        </a:p>
      </dgm:t>
    </dgm:pt>
    <dgm:pt modelId="{217A94ED-0168-2F47-98AF-B2666B360CFF}" type="sibTrans" cxnId="{172B735C-2E46-BB46-9400-736600B7830B}">
      <dgm:prSet/>
      <dgm:spPr/>
      <dgm:t>
        <a:bodyPr/>
        <a:lstStyle/>
        <a:p>
          <a:endParaRPr lang="fr-FR"/>
        </a:p>
      </dgm:t>
    </dgm:pt>
    <dgm:pt modelId="{76FC70AA-3CCA-0A4F-969C-687BEF198898}">
      <dgm:prSet/>
      <dgm:spPr/>
      <dgm:t>
        <a:bodyPr/>
        <a:lstStyle/>
        <a:p>
          <a:r>
            <a:rPr lang="fr-FR"/>
            <a:t>Emergence du langage expressif et réceptif</a:t>
          </a:r>
        </a:p>
      </dgm:t>
    </dgm:pt>
    <dgm:pt modelId="{1AAE0A57-ABE1-0D44-98ED-E7E346D92D87}" type="parTrans" cxnId="{1E56890A-A76F-A44D-B6B8-FCE0E26EE5F1}">
      <dgm:prSet/>
      <dgm:spPr/>
      <dgm:t>
        <a:bodyPr/>
        <a:lstStyle/>
        <a:p>
          <a:endParaRPr lang="fr-FR"/>
        </a:p>
      </dgm:t>
    </dgm:pt>
    <dgm:pt modelId="{CF9A1778-C206-4447-ADD7-18B3BC9CD5DE}" type="sibTrans" cxnId="{1E56890A-A76F-A44D-B6B8-FCE0E26EE5F1}">
      <dgm:prSet/>
      <dgm:spPr/>
      <dgm:t>
        <a:bodyPr/>
        <a:lstStyle/>
        <a:p>
          <a:endParaRPr lang="fr-FR"/>
        </a:p>
      </dgm:t>
    </dgm:pt>
    <dgm:pt modelId="{6D58C634-8574-C943-8D1F-7E789B8590BD}">
      <dgm:prSet/>
      <dgm:spPr/>
      <dgm:t>
        <a:bodyPr/>
        <a:lstStyle/>
        <a:p>
          <a:r>
            <a:rPr lang="fr-FR"/>
            <a:t>Morphosyntaxe and syntaxe</a:t>
          </a:r>
        </a:p>
      </dgm:t>
    </dgm:pt>
    <dgm:pt modelId="{D80838FB-1E12-B649-8CA7-17E3513413ED}" type="parTrans" cxnId="{0124E486-64A2-044C-AB57-C76D42ACCA10}">
      <dgm:prSet/>
      <dgm:spPr/>
      <dgm:t>
        <a:bodyPr/>
        <a:lstStyle/>
        <a:p>
          <a:endParaRPr lang="fr-FR"/>
        </a:p>
      </dgm:t>
    </dgm:pt>
    <dgm:pt modelId="{49785A8E-0369-FA4E-A9B6-BE5455F48ABC}" type="sibTrans" cxnId="{0124E486-64A2-044C-AB57-C76D42ACCA10}">
      <dgm:prSet/>
      <dgm:spPr/>
      <dgm:t>
        <a:bodyPr/>
        <a:lstStyle/>
        <a:p>
          <a:endParaRPr lang="fr-FR"/>
        </a:p>
      </dgm:t>
    </dgm:pt>
    <dgm:pt modelId="{F8D8141B-5016-AF4D-BD3B-DF5E0C60433A}">
      <dgm:prSet/>
      <dgm:spPr/>
      <dgm:t>
        <a:bodyPr/>
        <a:lstStyle/>
        <a:p>
          <a:r>
            <a:rPr lang="fr-FR"/>
            <a:t>Compétences pragmatiques</a:t>
          </a:r>
        </a:p>
      </dgm:t>
    </dgm:pt>
    <dgm:pt modelId="{AFA564D8-2917-244E-B724-2F0DC8D085AF}" type="parTrans" cxnId="{786D6451-5512-024A-A403-48756B37B9A7}">
      <dgm:prSet/>
      <dgm:spPr/>
      <dgm:t>
        <a:bodyPr/>
        <a:lstStyle/>
        <a:p>
          <a:endParaRPr lang="fr-FR"/>
        </a:p>
      </dgm:t>
    </dgm:pt>
    <dgm:pt modelId="{9925FA4D-3046-BD49-8473-DE1BE8DB66EE}" type="sibTrans" cxnId="{786D6451-5512-024A-A403-48756B37B9A7}">
      <dgm:prSet/>
      <dgm:spPr/>
      <dgm:t>
        <a:bodyPr/>
        <a:lstStyle/>
        <a:p>
          <a:endParaRPr lang="fr-FR"/>
        </a:p>
      </dgm:t>
    </dgm:pt>
    <dgm:pt modelId="{C4EFBA66-BAFF-9140-B72A-ABDAFFCF6902}">
      <dgm:prSet/>
      <dgm:spPr/>
      <dgm:t>
        <a:bodyPr/>
        <a:lstStyle/>
        <a:p>
          <a:r>
            <a:rPr lang="fr-FR"/>
            <a:t>Discours</a:t>
          </a:r>
        </a:p>
      </dgm:t>
    </dgm:pt>
    <dgm:pt modelId="{C82440CC-A4AB-5340-BA46-0A31B7241DF9}" type="parTrans" cxnId="{1F7FC648-DEA0-7844-8A10-C9AB94EA1C83}">
      <dgm:prSet/>
      <dgm:spPr/>
      <dgm:t>
        <a:bodyPr/>
        <a:lstStyle/>
        <a:p>
          <a:endParaRPr lang="fr-FR"/>
        </a:p>
      </dgm:t>
    </dgm:pt>
    <dgm:pt modelId="{A0D3C075-E5BC-1A42-A1B3-A3BB1EECC16E}" type="sibTrans" cxnId="{1F7FC648-DEA0-7844-8A10-C9AB94EA1C83}">
      <dgm:prSet/>
      <dgm:spPr/>
      <dgm:t>
        <a:bodyPr/>
        <a:lstStyle/>
        <a:p>
          <a:endParaRPr lang="fr-FR"/>
        </a:p>
      </dgm:t>
    </dgm:pt>
    <dgm:pt modelId="{3E4C579D-2C1D-4725-A5CF-FD0143B79F7F}">
      <dgm:prSet phldrT="[Texte]"/>
      <dgm:spPr/>
      <dgm:t>
        <a:bodyPr/>
        <a:lstStyle/>
        <a:p>
          <a:r>
            <a:rPr lang="fr-FR"/>
            <a:t>Utilisation du regard</a:t>
          </a:r>
        </a:p>
      </dgm:t>
    </dgm:pt>
    <dgm:pt modelId="{AD0D9181-7551-4439-B353-EC9F81B86589}" type="parTrans" cxnId="{306DD366-5F89-48B0-8FD9-85FB3D9905D5}">
      <dgm:prSet/>
      <dgm:spPr/>
      <dgm:t>
        <a:bodyPr/>
        <a:lstStyle/>
        <a:p>
          <a:endParaRPr lang="fr-FR"/>
        </a:p>
      </dgm:t>
    </dgm:pt>
    <dgm:pt modelId="{7FF9C392-7824-4016-A5D4-78D4977EDBEE}" type="sibTrans" cxnId="{306DD366-5F89-48B0-8FD9-85FB3D9905D5}">
      <dgm:prSet/>
      <dgm:spPr/>
      <dgm:t>
        <a:bodyPr/>
        <a:lstStyle/>
        <a:p>
          <a:endParaRPr lang="fr-FR"/>
        </a:p>
      </dgm:t>
    </dgm:pt>
    <dgm:pt modelId="{B464D879-4527-C646-8A7A-F750E4356901}" type="pres">
      <dgm:prSet presAssocID="{4ACF9E79-8F1B-9247-A336-182BD12A151D}" presName="theList" presStyleCnt="0">
        <dgm:presLayoutVars>
          <dgm:dir/>
          <dgm:animLvl val="lvl"/>
          <dgm:resizeHandles val="exact"/>
        </dgm:presLayoutVars>
      </dgm:prSet>
      <dgm:spPr/>
    </dgm:pt>
    <dgm:pt modelId="{0CC91DCE-481F-5A45-B174-512493FE9E58}" type="pres">
      <dgm:prSet presAssocID="{6EF2608D-3524-5F49-A4AA-0B4F208D0357}" presName="compNode" presStyleCnt="0"/>
      <dgm:spPr/>
    </dgm:pt>
    <dgm:pt modelId="{0073CCFB-023F-414C-BD06-A9A4290818DE}" type="pres">
      <dgm:prSet presAssocID="{6EF2608D-3524-5F49-A4AA-0B4F208D0357}" presName="aNode" presStyleLbl="bgShp" presStyleIdx="0" presStyleCnt="2"/>
      <dgm:spPr/>
    </dgm:pt>
    <dgm:pt modelId="{C75E2942-0F55-FD40-85CB-965C241AF51A}" type="pres">
      <dgm:prSet presAssocID="{6EF2608D-3524-5F49-A4AA-0B4F208D0357}" presName="textNode" presStyleLbl="bgShp" presStyleIdx="0" presStyleCnt="2"/>
      <dgm:spPr/>
    </dgm:pt>
    <dgm:pt modelId="{6D8CC533-ADF1-3B44-AAD5-0BD27194902D}" type="pres">
      <dgm:prSet presAssocID="{6EF2608D-3524-5F49-A4AA-0B4F208D0357}" presName="compChildNode" presStyleCnt="0"/>
      <dgm:spPr/>
    </dgm:pt>
    <dgm:pt modelId="{4B608060-3173-AA48-91EC-926470FC1193}" type="pres">
      <dgm:prSet presAssocID="{6EF2608D-3524-5F49-A4AA-0B4F208D0357}" presName="theInnerList" presStyleCnt="0"/>
      <dgm:spPr/>
    </dgm:pt>
    <dgm:pt modelId="{86FDA7D1-5DDC-1A41-A50A-91077662224D}" type="pres">
      <dgm:prSet presAssocID="{C4AB19F8-1712-0440-8539-6E33EB5AE455}" presName="childNode" presStyleLbl="node1" presStyleIdx="0" presStyleCnt="12">
        <dgm:presLayoutVars>
          <dgm:bulletEnabled val="1"/>
        </dgm:presLayoutVars>
      </dgm:prSet>
      <dgm:spPr/>
    </dgm:pt>
    <dgm:pt modelId="{409B4F47-64CA-FF43-89B5-C42CDFA81023}" type="pres">
      <dgm:prSet presAssocID="{C4AB19F8-1712-0440-8539-6E33EB5AE455}" presName="aSpace2" presStyleCnt="0"/>
      <dgm:spPr/>
    </dgm:pt>
    <dgm:pt modelId="{DA6CCF4E-ED7F-F149-B77B-443C964281B6}" type="pres">
      <dgm:prSet presAssocID="{FBEB3774-CB95-224C-9129-A0040364FFFC}" presName="childNode" presStyleLbl="node1" presStyleIdx="1" presStyleCnt="12">
        <dgm:presLayoutVars>
          <dgm:bulletEnabled val="1"/>
        </dgm:presLayoutVars>
      </dgm:prSet>
      <dgm:spPr/>
    </dgm:pt>
    <dgm:pt modelId="{93C101DA-CA62-FB4F-95C3-8787FA5B5B8B}" type="pres">
      <dgm:prSet presAssocID="{FBEB3774-CB95-224C-9129-A0040364FFFC}" presName="aSpace2" presStyleCnt="0"/>
      <dgm:spPr/>
    </dgm:pt>
    <dgm:pt modelId="{FAB36EE2-6FF6-4B71-AA26-EBC7048E4A21}" type="pres">
      <dgm:prSet presAssocID="{3E4C579D-2C1D-4725-A5CF-FD0143B79F7F}" presName="childNode" presStyleLbl="node1" presStyleIdx="2" presStyleCnt="12">
        <dgm:presLayoutVars>
          <dgm:bulletEnabled val="1"/>
        </dgm:presLayoutVars>
      </dgm:prSet>
      <dgm:spPr/>
    </dgm:pt>
    <dgm:pt modelId="{9414D008-9434-407F-9A2E-7DAD897E652E}" type="pres">
      <dgm:prSet presAssocID="{3E4C579D-2C1D-4725-A5CF-FD0143B79F7F}" presName="aSpace2" presStyleCnt="0"/>
      <dgm:spPr/>
    </dgm:pt>
    <dgm:pt modelId="{2C9FA353-59E5-804E-AE7A-9D8AB1EDE285}" type="pres">
      <dgm:prSet presAssocID="{BDC22E6A-83F4-614C-BE75-223EA138B870}" presName="childNode" presStyleLbl="node1" presStyleIdx="3" presStyleCnt="12">
        <dgm:presLayoutVars>
          <dgm:bulletEnabled val="1"/>
        </dgm:presLayoutVars>
      </dgm:prSet>
      <dgm:spPr/>
    </dgm:pt>
    <dgm:pt modelId="{B04E2616-4E0D-A944-A82F-40681DAF628A}" type="pres">
      <dgm:prSet presAssocID="{BDC22E6A-83F4-614C-BE75-223EA138B870}" presName="aSpace2" presStyleCnt="0"/>
      <dgm:spPr/>
    </dgm:pt>
    <dgm:pt modelId="{E636AFC5-1FA7-8046-A29C-D64A327B0128}" type="pres">
      <dgm:prSet presAssocID="{90FDABEF-0C09-AE49-AD06-6CC6ADC4D94A}" presName="childNode" presStyleLbl="node1" presStyleIdx="4" presStyleCnt="12">
        <dgm:presLayoutVars>
          <dgm:bulletEnabled val="1"/>
        </dgm:presLayoutVars>
      </dgm:prSet>
      <dgm:spPr/>
    </dgm:pt>
    <dgm:pt modelId="{5E0A61FF-0C52-BE44-88DF-3C3D1B2763FF}" type="pres">
      <dgm:prSet presAssocID="{90FDABEF-0C09-AE49-AD06-6CC6ADC4D94A}" presName="aSpace2" presStyleCnt="0"/>
      <dgm:spPr/>
    </dgm:pt>
    <dgm:pt modelId="{D2B44C00-F173-9B45-AEF4-87740EDD9734}" type="pres">
      <dgm:prSet presAssocID="{F1D44B7B-8DBE-CB40-B18A-C87930288F12}" presName="childNode" presStyleLbl="node1" presStyleIdx="5" presStyleCnt="12">
        <dgm:presLayoutVars>
          <dgm:bulletEnabled val="1"/>
        </dgm:presLayoutVars>
      </dgm:prSet>
      <dgm:spPr/>
    </dgm:pt>
    <dgm:pt modelId="{F20C8B17-351F-8644-82E1-67B15C554BE9}" type="pres">
      <dgm:prSet presAssocID="{F1D44B7B-8DBE-CB40-B18A-C87930288F12}" presName="aSpace2" presStyleCnt="0"/>
      <dgm:spPr/>
    </dgm:pt>
    <dgm:pt modelId="{EB47DBCE-2699-7D4C-A2F0-5260A17DD8D7}" type="pres">
      <dgm:prSet presAssocID="{76FC70AA-3CCA-0A4F-969C-687BEF198898}" presName="childNode" presStyleLbl="node1" presStyleIdx="6" presStyleCnt="12">
        <dgm:presLayoutVars>
          <dgm:bulletEnabled val="1"/>
        </dgm:presLayoutVars>
      </dgm:prSet>
      <dgm:spPr/>
    </dgm:pt>
    <dgm:pt modelId="{B6A435EC-AA45-4740-AAD4-180C557370E0}" type="pres">
      <dgm:prSet presAssocID="{6EF2608D-3524-5F49-A4AA-0B4F208D0357}" presName="aSpace" presStyleCnt="0"/>
      <dgm:spPr/>
    </dgm:pt>
    <dgm:pt modelId="{278E8928-51D0-634C-89B1-59AEC06E8548}" type="pres">
      <dgm:prSet presAssocID="{7B64BA0D-9066-5842-A530-5201BACCFEDC}" presName="compNode" presStyleCnt="0"/>
      <dgm:spPr/>
    </dgm:pt>
    <dgm:pt modelId="{4883EA6F-64C3-3341-B2DA-4BF01A8E8EF1}" type="pres">
      <dgm:prSet presAssocID="{7B64BA0D-9066-5842-A530-5201BACCFEDC}" presName="aNode" presStyleLbl="bgShp" presStyleIdx="1" presStyleCnt="2"/>
      <dgm:spPr/>
    </dgm:pt>
    <dgm:pt modelId="{1D857FE9-4427-E349-9F03-94AF77EDC4FC}" type="pres">
      <dgm:prSet presAssocID="{7B64BA0D-9066-5842-A530-5201BACCFEDC}" presName="textNode" presStyleLbl="bgShp" presStyleIdx="1" presStyleCnt="2"/>
      <dgm:spPr/>
    </dgm:pt>
    <dgm:pt modelId="{66084FDD-0936-6F46-907D-4448E10889A9}" type="pres">
      <dgm:prSet presAssocID="{7B64BA0D-9066-5842-A530-5201BACCFEDC}" presName="compChildNode" presStyleCnt="0"/>
      <dgm:spPr/>
    </dgm:pt>
    <dgm:pt modelId="{7DD58C73-38CB-8A45-8427-D58FA5800C60}" type="pres">
      <dgm:prSet presAssocID="{7B64BA0D-9066-5842-A530-5201BACCFEDC}" presName="theInnerList" presStyleCnt="0"/>
      <dgm:spPr/>
    </dgm:pt>
    <dgm:pt modelId="{4B255E55-C4C1-7D40-8E85-3CC53098BABB}" type="pres">
      <dgm:prSet presAssocID="{CB6D86D5-1096-AC4B-832B-7FA2E4E27DC0}" presName="childNode" presStyleLbl="node1" presStyleIdx="7" presStyleCnt="12">
        <dgm:presLayoutVars>
          <dgm:bulletEnabled val="1"/>
        </dgm:presLayoutVars>
      </dgm:prSet>
      <dgm:spPr/>
    </dgm:pt>
    <dgm:pt modelId="{CF66C1CA-86F3-2240-BCF5-00AE0E7879C7}" type="pres">
      <dgm:prSet presAssocID="{CB6D86D5-1096-AC4B-832B-7FA2E4E27DC0}" presName="aSpace2" presStyleCnt="0"/>
      <dgm:spPr/>
    </dgm:pt>
    <dgm:pt modelId="{D163FD3C-2F84-2244-9F81-C6C9A92D376B}" type="pres">
      <dgm:prSet presAssocID="{7A2D4FD5-DA9C-9B4E-BDF3-164B7B86628D}" presName="childNode" presStyleLbl="node1" presStyleIdx="8" presStyleCnt="12">
        <dgm:presLayoutVars>
          <dgm:bulletEnabled val="1"/>
        </dgm:presLayoutVars>
      </dgm:prSet>
      <dgm:spPr/>
    </dgm:pt>
    <dgm:pt modelId="{60AEC874-0425-E048-8915-1C4A2F0EA7A8}" type="pres">
      <dgm:prSet presAssocID="{7A2D4FD5-DA9C-9B4E-BDF3-164B7B86628D}" presName="aSpace2" presStyleCnt="0"/>
      <dgm:spPr/>
    </dgm:pt>
    <dgm:pt modelId="{26518675-3FA4-5E4E-A154-8D6F6D67EA49}" type="pres">
      <dgm:prSet presAssocID="{6D58C634-8574-C943-8D1F-7E789B8590BD}" presName="childNode" presStyleLbl="node1" presStyleIdx="9" presStyleCnt="12">
        <dgm:presLayoutVars>
          <dgm:bulletEnabled val="1"/>
        </dgm:presLayoutVars>
      </dgm:prSet>
      <dgm:spPr/>
    </dgm:pt>
    <dgm:pt modelId="{DCF916C6-5746-F944-B32D-19262CEE059D}" type="pres">
      <dgm:prSet presAssocID="{6D58C634-8574-C943-8D1F-7E789B8590BD}" presName="aSpace2" presStyleCnt="0"/>
      <dgm:spPr/>
    </dgm:pt>
    <dgm:pt modelId="{165F7BFA-54BE-CC4C-BC0C-03B7C8018980}" type="pres">
      <dgm:prSet presAssocID="{F8D8141B-5016-AF4D-BD3B-DF5E0C60433A}" presName="childNode" presStyleLbl="node1" presStyleIdx="10" presStyleCnt="12">
        <dgm:presLayoutVars>
          <dgm:bulletEnabled val="1"/>
        </dgm:presLayoutVars>
      </dgm:prSet>
      <dgm:spPr/>
    </dgm:pt>
    <dgm:pt modelId="{BA934A3E-69A5-A548-B8B5-30A3C42F41F8}" type="pres">
      <dgm:prSet presAssocID="{F8D8141B-5016-AF4D-BD3B-DF5E0C60433A}" presName="aSpace2" presStyleCnt="0"/>
      <dgm:spPr/>
    </dgm:pt>
    <dgm:pt modelId="{F682F866-A4ED-AA44-B09C-2A45AF832F69}" type="pres">
      <dgm:prSet presAssocID="{C4EFBA66-BAFF-9140-B72A-ABDAFFCF6902}" presName="childNode" presStyleLbl="node1" presStyleIdx="11" presStyleCnt="12">
        <dgm:presLayoutVars>
          <dgm:bulletEnabled val="1"/>
        </dgm:presLayoutVars>
      </dgm:prSet>
      <dgm:spPr/>
    </dgm:pt>
  </dgm:ptLst>
  <dgm:cxnLst>
    <dgm:cxn modelId="{E1AA4105-3D31-A34A-8AC9-55410E8FF0CA}" srcId="{4ACF9E79-8F1B-9247-A336-182BD12A151D}" destId="{6EF2608D-3524-5F49-A4AA-0B4F208D0357}" srcOrd="0" destOrd="0" parTransId="{B105B0AC-0228-5842-B5AC-853BF7A90520}" sibTransId="{585443F4-9D1E-564E-9DEF-0BC663D7D9CF}"/>
    <dgm:cxn modelId="{1E56890A-A76F-A44D-B6B8-FCE0E26EE5F1}" srcId="{6EF2608D-3524-5F49-A4AA-0B4F208D0357}" destId="{76FC70AA-3CCA-0A4F-969C-687BEF198898}" srcOrd="6" destOrd="0" parTransId="{1AAE0A57-ABE1-0D44-98ED-E7E346D92D87}" sibTransId="{CF9A1778-C206-4447-ADD7-18B3BC9CD5DE}"/>
    <dgm:cxn modelId="{6E6FEB16-7E77-D14E-890A-7A1DB8C76CEF}" srcId="{6EF2608D-3524-5F49-A4AA-0B4F208D0357}" destId="{C4AB19F8-1712-0440-8539-6E33EB5AE455}" srcOrd="0" destOrd="0" parTransId="{8B8F6A76-D081-1B4D-BA67-525879C98975}" sibTransId="{54920FDA-4D80-784C-A975-2AD48DAF2168}"/>
    <dgm:cxn modelId="{98E2FA1A-4F0D-5A41-BEC8-94081E307373}" srcId="{6EF2608D-3524-5F49-A4AA-0B4F208D0357}" destId="{BDC22E6A-83F4-614C-BE75-223EA138B870}" srcOrd="3" destOrd="0" parTransId="{835367CB-36A0-CB42-982D-50BF049A6A5B}" sibTransId="{9BDE5DB9-083A-0E4A-BE3B-928390205513}"/>
    <dgm:cxn modelId="{EB7EE11B-186B-C143-A986-B193979A30F0}" type="presOf" srcId="{90FDABEF-0C09-AE49-AD06-6CC6ADC4D94A}" destId="{E636AFC5-1FA7-8046-A29C-D64A327B0128}" srcOrd="0" destOrd="0" presId="urn:microsoft.com/office/officeart/2005/8/layout/lProcess2"/>
    <dgm:cxn modelId="{910BDC1E-471D-664C-BF8A-C23ED1AA475A}" type="presOf" srcId="{CB6D86D5-1096-AC4B-832B-7FA2E4E27DC0}" destId="{4B255E55-C4C1-7D40-8E85-3CC53098BABB}" srcOrd="0" destOrd="0" presId="urn:microsoft.com/office/officeart/2005/8/layout/lProcess2"/>
    <dgm:cxn modelId="{5D47AF24-BB85-474D-8491-8E3745656FCC}" type="presOf" srcId="{C4EFBA66-BAFF-9140-B72A-ABDAFFCF6902}" destId="{F682F866-A4ED-AA44-B09C-2A45AF832F69}" srcOrd="0" destOrd="0" presId="urn:microsoft.com/office/officeart/2005/8/layout/lProcess2"/>
    <dgm:cxn modelId="{2F6FF330-60E2-4D91-85BC-D52C513F9D91}" type="presOf" srcId="{3E4C579D-2C1D-4725-A5CF-FD0143B79F7F}" destId="{FAB36EE2-6FF6-4B71-AA26-EBC7048E4A21}" srcOrd="0" destOrd="0" presId="urn:microsoft.com/office/officeart/2005/8/layout/lProcess2"/>
    <dgm:cxn modelId="{DB3CD935-8C38-DF4F-8A36-0E69FBD6C29F}" type="presOf" srcId="{6EF2608D-3524-5F49-A4AA-0B4F208D0357}" destId="{0073CCFB-023F-414C-BD06-A9A4290818DE}" srcOrd="0" destOrd="0" presId="urn:microsoft.com/office/officeart/2005/8/layout/lProcess2"/>
    <dgm:cxn modelId="{172B735C-2E46-BB46-9400-736600B7830B}" srcId="{6EF2608D-3524-5F49-A4AA-0B4F208D0357}" destId="{F1D44B7B-8DBE-CB40-B18A-C87930288F12}" srcOrd="5" destOrd="0" parTransId="{ED49614A-8FCD-D546-BAB4-988DC3E510BE}" sibTransId="{217A94ED-0168-2F47-98AF-B2666B360CFF}"/>
    <dgm:cxn modelId="{306DD366-5F89-48B0-8FD9-85FB3D9905D5}" srcId="{6EF2608D-3524-5F49-A4AA-0B4F208D0357}" destId="{3E4C579D-2C1D-4725-A5CF-FD0143B79F7F}" srcOrd="2" destOrd="0" parTransId="{AD0D9181-7551-4439-B353-EC9F81B86589}" sibTransId="{7FF9C392-7824-4016-A5D4-78D4977EDBEE}"/>
    <dgm:cxn modelId="{E33E6967-2E94-F74D-BAFB-DDE1D19EA1A3}" type="presOf" srcId="{4ACF9E79-8F1B-9247-A336-182BD12A151D}" destId="{B464D879-4527-C646-8A7A-F750E4356901}" srcOrd="0" destOrd="0" presId="urn:microsoft.com/office/officeart/2005/8/layout/lProcess2"/>
    <dgm:cxn modelId="{1F7FC648-DEA0-7844-8A10-C9AB94EA1C83}" srcId="{7B64BA0D-9066-5842-A530-5201BACCFEDC}" destId="{C4EFBA66-BAFF-9140-B72A-ABDAFFCF6902}" srcOrd="4" destOrd="0" parTransId="{C82440CC-A4AB-5340-BA46-0A31B7241DF9}" sibTransId="{A0D3C075-E5BC-1A42-A1B3-A3BB1EECC16E}"/>
    <dgm:cxn modelId="{30117149-D75C-1540-8017-CB33B2478A86}" type="presOf" srcId="{6D58C634-8574-C943-8D1F-7E789B8590BD}" destId="{26518675-3FA4-5E4E-A154-8D6F6D67EA49}" srcOrd="0" destOrd="0" presId="urn:microsoft.com/office/officeart/2005/8/layout/lProcess2"/>
    <dgm:cxn modelId="{CC47424A-1DDA-FD41-9798-EB040B3563F0}" type="presOf" srcId="{BDC22E6A-83F4-614C-BE75-223EA138B870}" destId="{2C9FA353-59E5-804E-AE7A-9D8AB1EDE285}" srcOrd="0" destOrd="0" presId="urn:microsoft.com/office/officeart/2005/8/layout/lProcess2"/>
    <dgm:cxn modelId="{786D6451-5512-024A-A403-48756B37B9A7}" srcId="{7B64BA0D-9066-5842-A530-5201BACCFEDC}" destId="{F8D8141B-5016-AF4D-BD3B-DF5E0C60433A}" srcOrd="3" destOrd="0" parTransId="{AFA564D8-2917-244E-B724-2F0DC8D085AF}" sibTransId="{9925FA4D-3046-BD49-8473-DE1BE8DB66EE}"/>
    <dgm:cxn modelId="{224EC253-6815-9C4F-AB5D-EA7557FF91AF}" type="presOf" srcId="{F8D8141B-5016-AF4D-BD3B-DF5E0C60433A}" destId="{165F7BFA-54BE-CC4C-BC0C-03B7C8018980}" srcOrd="0" destOrd="0" presId="urn:microsoft.com/office/officeart/2005/8/layout/lProcess2"/>
    <dgm:cxn modelId="{B2E6917A-1A46-DB48-AAFB-5076BAF441EE}" type="presOf" srcId="{FBEB3774-CB95-224C-9129-A0040364FFFC}" destId="{DA6CCF4E-ED7F-F149-B77B-443C964281B6}" srcOrd="0" destOrd="0" presId="urn:microsoft.com/office/officeart/2005/8/layout/lProcess2"/>
    <dgm:cxn modelId="{85C4D580-E029-7140-A7EA-B80D8CD666C4}" srcId="{4ACF9E79-8F1B-9247-A336-182BD12A151D}" destId="{7B64BA0D-9066-5842-A530-5201BACCFEDC}" srcOrd="1" destOrd="0" parTransId="{D8E61296-46FB-3141-ABDF-AB716E692A86}" sibTransId="{B057A587-6CF5-7F44-833F-C2753188E3EA}"/>
    <dgm:cxn modelId="{0124E486-64A2-044C-AB57-C76D42ACCA10}" srcId="{7B64BA0D-9066-5842-A530-5201BACCFEDC}" destId="{6D58C634-8574-C943-8D1F-7E789B8590BD}" srcOrd="2" destOrd="0" parTransId="{D80838FB-1E12-B649-8CA7-17E3513413ED}" sibTransId="{49785A8E-0369-FA4E-A9B6-BE5455F48ABC}"/>
    <dgm:cxn modelId="{D164EF8D-441A-B74A-A5C9-67EF1554BD71}" type="presOf" srcId="{7B64BA0D-9066-5842-A530-5201BACCFEDC}" destId="{1D857FE9-4427-E349-9F03-94AF77EDC4FC}" srcOrd="1" destOrd="0" presId="urn:microsoft.com/office/officeart/2005/8/layout/lProcess2"/>
    <dgm:cxn modelId="{7B68FC8F-6805-9544-8C40-8F942638B302}" srcId="{7B64BA0D-9066-5842-A530-5201BACCFEDC}" destId="{7A2D4FD5-DA9C-9B4E-BDF3-164B7B86628D}" srcOrd="1" destOrd="0" parTransId="{F91663DB-2361-B849-9E51-5EE3BBF1D8B8}" sibTransId="{81371541-C38D-1843-AEC9-92B02FABD865}"/>
    <dgm:cxn modelId="{413CAF92-F81F-1545-A683-CC76A1E881D7}" srcId="{6EF2608D-3524-5F49-A4AA-0B4F208D0357}" destId="{FBEB3774-CB95-224C-9129-A0040364FFFC}" srcOrd="1" destOrd="0" parTransId="{3D9072D6-CE90-B544-A363-3D3E1CAAC33E}" sibTransId="{FD39527D-B644-AB4F-AF42-53B82307E243}"/>
    <dgm:cxn modelId="{9EA6AF93-8113-0544-BC3A-6E1CE1312AA5}" type="presOf" srcId="{F1D44B7B-8DBE-CB40-B18A-C87930288F12}" destId="{D2B44C00-F173-9B45-AEF4-87740EDD9734}" srcOrd="0" destOrd="0" presId="urn:microsoft.com/office/officeart/2005/8/layout/lProcess2"/>
    <dgm:cxn modelId="{338C489D-E2E3-4944-B431-ECFAACB70CEF}" type="presOf" srcId="{76FC70AA-3CCA-0A4F-969C-687BEF198898}" destId="{EB47DBCE-2699-7D4C-A2F0-5260A17DD8D7}" srcOrd="0" destOrd="0" presId="urn:microsoft.com/office/officeart/2005/8/layout/lProcess2"/>
    <dgm:cxn modelId="{75BC31A9-BF42-CD45-8FB7-B0E24C9D9809}" srcId="{7B64BA0D-9066-5842-A530-5201BACCFEDC}" destId="{CB6D86D5-1096-AC4B-832B-7FA2E4E27DC0}" srcOrd="0" destOrd="0" parTransId="{0BFF6851-32F8-6D4A-A1BA-446248B03034}" sibTransId="{0240BBA9-7B1A-FE4C-98E4-C5B033D95417}"/>
    <dgm:cxn modelId="{9BA9BBB0-C77C-3046-9327-4F6B26584ACC}" type="presOf" srcId="{7A2D4FD5-DA9C-9B4E-BDF3-164B7B86628D}" destId="{D163FD3C-2F84-2244-9F81-C6C9A92D376B}" srcOrd="0" destOrd="0" presId="urn:microsoft.com/office/officeart/2005/8/layout/lProcess2"/>
    <dgm:cxn modelId="{2C0F28C0-AA11-2741-9FEA-EEDED21A28D0}" type="presOf" srcId="{6EF2608D-3524-5F49-A4AA-0B4F208D0357}" destId="{C75E2942-0F55-FD40-85CB-965C241AF51A}" srcOrd="1" destOrd="0" presId="urn:microsoft.com/office/officeart/2005/8/layout/lProcess2"/>
    <dgm:cxn modelId="{7836D7E9-9F03-6C46-8B9B-C5DAF0589C45}" srcId="{6EF2608D-3524-5F49-A4AA-0B4F208D0357}" destId="{90FDABEF-0C09-AE49-AD06-6CC6ADC4D94A}" srcOrd="4" destOrd="0" parTransId="{0662256D-6E90-624D-86B8-424A20E5E2CD}" sibTransId="{509299EA-E37C-4943-9BDF-462435BEBAD7}"/>
    <dgm:cxn modelId="{BB1DA0FC-E7C3-494E-AC7E-78615E2D7B4C}" type="presOf" srcId="{C4AB19F8-1712-0440-8539-6E33EB5AE455}" destId="{86FDA7D1-5DDC-1A41-A50A-91077662224D}" srcOrd="0" destOrd="0" presId="urn:microsoft.com/office/officeart/2005/8/layout/lProcess2"/>
    <dgm:cxn modelId="{450180FD-FAA3-CA49-9605-068A7887515B}" type="presOf" srcId="{7B64BA0D-9066-5842-A530-5201BACCFEDC}" destId="{4883EA6F-64C3-3341-B2DA-4BF01A8E8EF1}" srcOrd="0" destOrd="0" presId="urn:microsoft.com/office/officeart/2005/8/layout/lProcess2"/>
    <dgm:cxn modelId="{B905EB9F-5025-344F-85A3-8B126384EE75}" type="presParOf" srcId="{B464D879-4527-C646-8A7A-F750E4356901}" destId="{0CC91DCE-481F-5A45-B174-512493FE9E58}" srcOrd="0" destOrd="0" presId="urn:microsoft.com/office/officeart/2005/8/layout/lProcess2"/>
    <dgm:cxn modelId="{FDF8AF2C-8620-1D41-B37C-0CB0CCDE2D34}" type="presParOf" srcId="{0CC91DCE-481F-5A45-B174-512493FE9E58}" destId="{0073CCFB-023F-414C-BD06-A9A4290818DE}" srcOrd="0" destOrd="0" presId="urn:microsoft.com/office/officeart/2005/8/layout/lProcess2"/>
    <dgm:cxn modelId="{80C02C5B-8E33-744E-B141-6D7343D9A3F3}" type="presParOf" srcId="{0CC91DCE-481F-5A45-B174-512493FE9E58}" destId="{C75E2942-0F55-FD40-85CB-965C241AF51A}" srcOrd="1" destOrd="0" presId="urn:microsoft.com/office/officeart/2005/8/layout/lProcess2"/>
    <dgm:cxn modelId="{4E01F7BC-08CA-5B40-9EE3-E8CF4B3AFDA5}" type="presParOf" srcId="{0CC91DCE-481F-5A45-B174-512493FE9E58}" destId="{6D8CC533-ADF1-3B44-AAD5-0BD27194902D}" srcOrd="2" destOrd="0" presId="urn:microsoft.com/office/officeart/2005/8/layout/lProcess2"/>
    <dgm:cxn modelId="{09C14977-A446-7A42-8371-00502436BD43}" type="presParOf" srcId="{6D8CC533-ADF1-3B44-AAD5-0BD27194902D}" destId="{4B608060-3173-AA48-91EC-926470FC1193}" srcOrd="0" destOrd="0" presId="urn:microsoft.com/office/officeart/2005/8/layout/lProcess2"/>
    <dgm:cxn modelId="{C5BA75A2-AFFD-DA45-89E3-90CF474D25CD}" type="presParOf" srcId="{4B608060-3173-AA48-91EC-926470FC1193}" destId="{86FDA7D1-5DDC-1A41-A50A-91077662224D}" srcOrd="0" destOrd="0" presId="urn:microsoft.com/office/officeart/2005/8/layout/lProcess2"/>
    <dgm:cxn modelId="{3DF479D1-5782-F140-BE2E-B5D32592B0B0}" type="presParOf" srcId="{4B608060-3173-AA48-91EC-926470FC1193}" destId="{409B4F47-64CA-FF43-89B5-C42CDFA81023}" srcOrd="1" destOrd="0" presId="urn:microsoft.com/office/officeart/2005/8/layout/lProcess2"/>
    <dgm:cxn modelId="{EBC1491A-B10D-6A4B-B363-7DCDF4A87429}" type="presParOf" srcId="{4B608060-3173-AA48-91EC-926470FC1193}" destId="{DA6CCF4E-ED7F-F149-B77B-443C964281B6}" srcOrd="2" destOrd="0" presId="urn:microsoft.com/office/officeart/2005/8/layout/lProcess2"/>
    <dgm:cxn modelId="{839E8E14-2315-594A-917B-EEE312C386FB}" type="presParOf" srcId="{4B608060-3173-AA48-91EC-926470FC1193}" destId="{93C101DA-CA62-FB4F-95C3-8787FA5B5B8B}" srcOrd="3" destOrd="0" presId="urn:microsoft.com/office/officeart/2005/8/layout/lProcess2"/>
    <dgm:cxn modelId="{98EF94CD-743B-4892-AF77-87797ACEDF2E}" type="presParOf" srcId="{4B608060-3173-AA48-91EC-926470FC1193}" destId="{FAB36EE2-6FF6-4B71-AA26-EBC7048E4A21}" srcOrd="4" destOrd="0" presId="urn:microsoft.com/office/officeart/2005/8/layout/lProcess2"/>
    <dgm:cxn modelId="{18E5DBE6-FB7C-436B-BCD9-7A330EF91827}" type="presParOf" srcId="{4B608060-3173-AA48-91EC-926470FC1193}" destId="{9414D008-9434-407F-9A2E-7DAD897E652E}" srcOrd="5" destOrd="0" presId="urn:microsoft.com/office/officeart/2005/8/layout/lProcess2"/>
    <dgm:cxn modelId="{91C6C043-C4D5-8A42-8F7D-42DFE1E3CC61}" type="presParOf" srcId="{4B608060-3173-AA48-91EC-926470FC1193}" destId="{2C9FA353-59E5-804E-AE7A-9D8AB1EDE285}" srcOrd="6" destOrd="0" presId="urn:microsoft.com/office/officeart/2005/8/layout/lProcess2"/>
    <dgm:cxn modelId="{A6FF3E63-4BA8-3340-9282-3648B58EFA36}" type="presParOf" srcId="{4B608060-3173-AA48-91EC-926470FC1193}" destId="{B04E2616-4E0D-A944-A82F-40681DAF628A}" srcOrd="7" destOrd="0" presId="urn:microsoft.com/office/officeart/2005/8/layout/lProcess2"/>
    <dgm:cxn modelId="{26F856C8-705C-B945-AAC0-E39EF9B15313}" type="presParOf" srcId="{4B608060-3173-AA48-91EC-926470FC1193}" destId="{E636AFC5-1FA7-8046-A29C-D64A327B0128}" srcOrd="8" destOrd="0" presId="urn:microsoft.com/office/officeart/2005/8/layout/lProcess2"/>
    <dgm:cxn modelId="{43AB32DD-750C-0B42-A427-88C77A634938}" type="presParOf" srcId="{4B608060-3173-AA48-91EC-926470FC1193}" destId="{5E0A61FF-0C52-BE44-88DF-3C3D1B2763FF}" srcOrd="9" destOrd="0" presId="urn:microsoft.com/office/officeart/2005/8/layout/lProcess2"/>
    <dgm:cxn modelId="{32213779-8E03-0F47-94CD-A78EA656700A}" type="presParOf" srcId="{4B608060-3173-AA48-91EC-926470FC1193}" destId="{D2B44C00-F173-9B45-AEF4-87740EDD9734}" srcOrd="10" destOrd="0" presId="urn:microsoft.com/office/officeart/2005/8/layout/lProcess2"/>
    <dgm:cxn modelId="{E8A04F51-9B57-2840-80DC-D397572A9F37}" type="presParOf" srcId="{4B608060-3173-AA48-91EC-926470FC1193}" destId="{F20C8B17-351F-8644-82E1-67B15C554BE9}" srcOrd="11" destOrd="0" presId="urn:microsoft.com/office/officeart/2005/8/layout/lProcess2"/>
    <dgm:cxn modelId="{5375F028-38D9-E648-802E-693B7A1DD53C}" type="presParOf" srcId="{4B608060-3173-AA48-91EC-926470FC1193}" destId="{EB47DBCE-2699-7D4C-A2F0-5260A17DD8D7}" srcOrd="12" destOrd="0" presId="urn:microsoft.com/office/officeart/2005/8/layout/lProcess2"/>
    <dgm:cxn modelId="{AA976CA2-6EA9-2B41-9F29-C2C462A241FB}" type="presParOf" srcId="{B464D879-4527-C646-8A7A-F750E4356901}" destId="{B6A435EC-AA45-4740-AAD4-180C557370E0}" srcOrd="1" destOrd="0" presId="urn:microsoft.com/office/officeart/2005/8/layout/lProcess2"/>
    <dgm:cxn modelId="{865437BD-8294-6542-8448-E4C72A2BD9F4}" type="presParOf" srcId="{B464D879-4527-C646-8A7A-F750E4356901}" destId="{278E8928-51D0-634C-89B1-59AEC06E8548}" srcOrd="2" destOrd="0" presId="urn:microsoft.com/office/officeart/2005/8/layout/lProcess2"/>
    <dgm:cxn modelId="{C4619C00-B5E4-124E-9CA0-C8649A5C3132}" type="presParOf" srcId="{278E8928-51D0-634C-89B1-59AEC06E8548}" destId="{4883EA6F-64C3-3341-B2DA-4BF01A8E8EF1}" srcOrd="0" destOrd="0" presId="urn:microsoft.com/office/officeart/2005/8/layout/lProcess2"/>
    <dgm:cxn modelId="{A154E268-CDE2-9C42-9E9E-D118356A5FEE}" type="presParOf" srcId="{278E8928-51D0-634C-89B1-59AEC06E8548}" destId="{1D857FE9-4427-E349-9F03-94AF77EDC4FC}" srcOrd="1" destOrd="0" presId="urn:microsoft.com/office/officeart/2005/8/layout/lProcess2"/>
    <dgm:cxn modelId="{BFFC347D-FF2A-4A4D-BB92-98F3712FC994}" type="presParOf" srcId="{278E8928-51D0-634C-89B1-59AEC06E8548}" destId="{66084FDD-0936-6F46-907D-4448E10889A9}" srcOrd="2" destOrd="0" presId="urn:microsoft.com/office/officeart/2005/8/layout/lProcess2"/>
    <dgm:cxn modelId="{682678BB-6836-1042-8565-EA16097EF028}" type="presParOf" srcId="{66084FDD-0936-6F46-907D-4448E10889A9}" destId="{7DD58C73-38CB-8A45-8427-D58FA5800C60}" srcOrd="0" destOrd="0" presId="urn:microsoft.com/office/officeart/2005/8/layout/lProcess2"/>
    <dgm:cxn modelId="{D4169D0A-6029-0143-ABBE-39C2DA3FFD62}" type="presParOf" srcId="{7DD58C73-38CB-8A45-8427-D58FA5800C60}" destId="{4B255E55-C4C1-7D40-8E85-3CC53098BABB}" srcOrd="0" destOrd="0" presId="urn:microsoft.com/office/officeart/2005/8/layout/lProcess2"/>
    <dgm:cxn modelId="{4A50E4A1-8442-3440-A934-1D6A4092B7CA}" type="presParOf" srcId="{7DD58C73-38CB-8A45-8427-D58FA5800C60}" destId="{CF66C1CA-86F3-2240-BCF5-00AE0E7879C7}" srcOrd="1" destOrd="0" presId="urn:microsoft.com/office/officeart/2005/8/layout/lProcess2"/>
    <dgm:cxn modelId="{A72E80D8-5467-494F-AE25-BB6FD5FF4E8B}" type="presParOf" srcId="{7DD58C73-38CB-8A45-8427-D58FA5800C60}" destId="{D163FD3C-2F84-2244-9F81-C6C9A92D376B}" srcOrd="2" destOrd="0" presId="urn:microsoft.com/office/officeart/2005/8/layout/lProcess2"/>
    <dgm:cxn modelId="{950B8440-6AD4-6342-BABD-DB619E5B1899}" type="presParOf" srcId="{7DD58C73-38CB-8A45-8427-D58FA5800C60}" destId="{60AEC874-0425-E048-8915-1C4A2F0EA7A8}" srcOrd="3" destOrd="0" presId="urn:microsoft.com/office/officeart/2005/8/layout/lProcess2"/>
    <dgm:cxn modelId="{0E2F8C2A-8EF6-5840-9B06-0342108F31FB}" type="presParOf" srcId="{7DD58C73-38CB-8A45-8427-D58FA5800C60}" destId="{26518675-3FA4-5E4E-A154-8D6F6D67EA49}" srcOrd="4" destOrd="0" presId="urn:microsoft.com/office/officeart/2005/8/layout/lProcess2"/>
    <dgm:cxn modelId="{203C60D0-A2FA-F34C-BFB3-D879F23CCCB6}" type="presParOf" srcId="{7DD58C73-38CB-8A45-8427-D58FA5800C60}" destId="{DCF916C6-5746-F944-B32D-19262CEE059D}" srcOrd="5" destOrd="0" presId="urn:microsoft.com/office/officeart/2005/8/layout/lProcess2"/>
    <dgm:cxn modelId="{A8E6C2CD-C5E1-654F-8B70-855F1164FEF6}" type="presParOf" srcId="{7DD58C73-38CB-8A45-8427-D58FA5800C60}" destId="{165F7BFA-54BE-CC4C-BC0C-03B7C8018980}" srcOrd="6" destOrd="0" presId="urn:microsoft.com/office/officeart/2005/8/layout/lProcess2"/>
    <dgm:cxn modelId="{4EBDBEDF-EA8F-A143-A01A-F504086B3867}" type="presParOf" srcId="{7DD58C73-38CB-8A45-8427-D58FA5800C60}" destId="{BA934A3E-69A5-A548-B8B5-30A3C42F41F8}" srcOrd="7" destOrd="0" presId="urn:microsoft.com/office/officeart/2005/8/layout/lProcess2"/>
    <dgm:cxn modelId="{2FA2A4AF-0FE7-B644-8EBB-FF37B3F5E3F8}" type="presParOf" srcId="{7DD58C73-38CB-8A45-8427-D58FA5800C60}" destId="{F682F866-A4ED-AA44-B09C-2A45AF832F69}" srcOrd="8" destOrd="0" presId="urn:microsoft.com/office/officeart/2005/8/layout/l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CF9E79-8F1B-9247-A336-182BD12A151D}" type="doc">
      <dgm:prSet loTypeId="urn:microsoft.com/office/officeart/2005/8/layout/lProcess2" loCatId="" qsTypeId="urn:microsoft.com/office/officeart/2005/8/quickstyle/simple1" qsCatId="simple" csTypeId="urn:microsoft.com/office/officeart/2005/8/colors/accent1_2" csCatId="accent1" phldr="1"/>
      <dgm:spPr/>
      <dgm:t>
        <a:bodyPr/>
        <a:lstStyle/>
        <a:p>
          <a:endParaRPr lang="fr-FR"/>
        </a:p>
      </dgm:t>
    </dgm:pt>
    <dgm:pt modelId="{6EF2608D-3524-5F49-A4AA-0B4F208D0357}">
      <dgm:prSet phldrT="[Texte]" custT="1"/>
      <dgm:spPr/>
      <dgm:t>
        <a:bodyPr/>
        <a:lstStyle/>
        <a:p>
          <a:r>
            <a:rPr lang="fr-FR" sz="2000">
              <a:solidFill>
                <a:schemeClr val="accent1"/>
              </a:solidFill>
            </a:rPr>
            <a:t>Grilles d’observation focalisées sur les prérequis de la communication</a:t>
          </a:r>
        </a:p>
      </dgm:t>
    </dgm:pt>
    <dgm:pt modelId="{B105B0AC-0228-5842-B5AC-853BF7A90520}" type="parTrans" cxnId="{E1AA4105-3D31-A34A-8AC9-55410E8FF0CA}">
      <dgm:prSet/>
      <dgm:spPr/>
      <dgm:t>
        <a:bodyPr/>
        <a:lstStyle/>
        <a:p>
          <a:endParaRPr lang="fr-FR"/>
        </a:p>
      </dgm:t>
    </dgm:pt>
    <dgm:pt modelId="{585443F4-9D1E-564E-9DEF-0BC663D7D9CF}" type="sibTrans" cxnId="{E1AA4105-3D31-A34A-8AC9-55410E8FF0CA}">
      <dgm:prSet/>
      <dgm:spPr/>
      <dgm:t>
        <a:bodyPr/>
        <a:lstStyle/>
        <a:p>
          <a:endParaRPr lang="fr-FR"/>
        </a:p>
      </dgm:t>
    </dgm:pt>
    <dgm:pt modelId="{7B64BA0D-9066-5842-A530-5201BACCFEDC}">
      <dgm:prSet phldrT="[Texte]" custT="1"/>
      <dgm:spPr/>
      <dgm:t>
        <a:bodyPr/>
        <a:lstStyle/>
        <a:p>
          <a:r>
            <a:rPr lang="fr-FR" sz="2000">
              <a:solidFill>
                <a:schemeClr val="accent1"/>
              </a:solidFill>
            </a:rPr>
            <a:t>Outils généraux et intégrés</a:t>
          </a:r>
        </a:p>
      </dgm:t>
    </dgm:pt>
    <dgm:pt modelId="{D8E61296-46FB-3141-ABDF-AB716E692A86}" type="parTrans" cxnId="{85C4D580-E029-7140-A7EA-B80D8CD666C4}">
      <dgm:prSet/>
      <dgm:spPr/>
      <dgm:t>
        <a:bodyPr/>
        <a:lstStyle/>
        <a:p>
          <a:endParaRPr lang="fr-FR"/>
        </a:p>
      </dgm:t>
    </dgm:pt>
    <dgm:pt modelId="{B057A587-6CF5-7F44-833F-C2753188E3EA}" type="sibTrans" cxnId="{85C4D580-E029-7140-A7EA-B80D8CD666C4}">
      <dgm:prSet/>
      <dgm:spPr/>
      <dgm:t>
        <a:bodyPr/>
        <a:lstStyle/>
        <a:p>
          <a:endParaRPr lang="fr-FR"/>
        </a:p>
      </dgm:t>
    </dgm:pt>
    <dgm:pt modelId="{90FDABEF-0C09-AE49-AD06-6CC6ADC4D94A}">
      <dgm:prSet custT="1"/>
      <dgm:spPr/>
      <dgm:t>
        <a:bodyPr/>
        <a:lstStyle/>
        <a:p>
          <a:r>
            <a:rPr lang="fr-FR" sz="2000"/>
            <a:t>Liste des fonctions de communication de </a:t>
          </a:r>
          <a:r>
            <a:rPr lang="fr-FR" sz="2000" err="1"/>
            <a:t>Wetherby</a:t>
          </a:r>
          <a:r>
            <a:rPr lang="fr-FR" sz="2000"/>
            <a:t> et </a:t>
          </a:r>
          <a:r>
            <a:rPr lang="fr-FR" sz="2000" err="1"/>
            <a:t>Prutting</a:t>
          </a:r>
          <a:endParaRPr lang="fr-FR" sz="2000"/>
        </a:p>
      </dgm:t>
    </dgm:pt>
    <dgm:pt modelId="{0662256D-6E90-624D-86B8-424A20E5E2CD}" type="parTrans" cxnId="{7836D7E9-9F03-6C46-8B9B-C5DAF0589C45}">
      <dgm:prSet/>
      <dgm:spPr/>
      <dgm:t>
        <a:bodyPr/>
        <a:lstStyle/>
        <a:p>
          <a:endParaRPr lang="fr-FR"/>
        </a:p>
      </dgm:t>
    </dgm:pt>
    <dgm:pt modelId="{509299EA-E37C-4943-9BDF-462435BEBAD7}" type="sibTrans" cxnId="{7836D7E9-9F03-6C46-8B9B-C5DAF0589C45}">
      <dgm:prSet/>
      <dgm:spPr/>
      <dgm:t>
        <a:bodyPr/>
        <a:lstStyle/>
        <a:p>
          <a:endParaRPr lang="fr-FR"/>
        </a:p>
      </dgm:t>
    </dgm:pt>
    <dgm:pt modelId="{F1D44B7B-8DBE-CB40-B18A-C87930288F12}">
      <dgm:prSet custT="1"/>
      <dgm:spPr/>
      <dgm:t>
        <a:bodyPr/>
        <a:lstStyle/>
        <a:p>
          <a:r>
            <a:rPr lang="fr-FR" sz="2000"/>
            <a:t>Matrice de communication Rowland</a:t>
          </a:r>
        </a:p>
      </dgm:t>
    </dgm:pt>
    <dgm:pt modelId="{ED49614A-8FCD-D546-BAB4-988DC3E510BE}" type="parTrans" cxnId="{172B735C-2E46-BB46-9400-736600B7830B}">
      <dgm:prSet/>
      <dgm:spPr/>
      <dgm:t>
        <a:bodyPr/>
        <a:lstStyle/>
        <a:p>
          <a:endParaRPr lang="fr-FR"/>
        </a:p>
      </dgm:t>
    </dgm:pt>
    <dgm:pt modelId="{217A94ED-0168-2F47-98AF-B2666B360CFF}" type="sibTrans" cxnId="{172B735C-2E46-BB46-9400-736600B7830B}">
      <dgm:prSet/>
      <dgm:spPr/>
      <dgm:t>
        <a:bodyPr/>
        <a:lstStyle/>
        <a:p>
          <a:endParaRPr lang="fr-FR"/>
        </a:p>
      </dgm:t>
    </dgm:pt>
    <dgm:pt modelId="{76FC70AA-3CCA-0A4F-969C-687BEF198898}">
      <dgm:prSet custT="1"/>
      <dgm:spPr/>
      <dgm:t>
        <a:bodyPr/>
        <a:lstStyle/>
        <a:p>
          <a:r>
            <a:rPr lang="fr-FR" sz="2000"/>
            <a:t>Verbal </a:t>
          </a:r>
          <a:r>
            <a:rPr lang="fr-FR" sz="2000" err="1"/>
            <a:t>Behavior</a:t>
          </a:r>
          <a:r>
            <a:rPr lang="fr-FR" sz="2000"/>
            <a:t> - </a:t>
          </a:r>
          <a:r>
            <a:rPr lang="fr-FR" sz="2000" err="1"/>
            <a:t>Milestones</a:t>
          </a:r>
          <a:r>
            <a:rPr lang="fr-FR" sz="2000"/>
            <a:t> </a:t>
          </a:r>
          <a:r>
            <a:rPr lang="fr-FR" sz="2000" err="1"/>
            <a:t>Assessment</a:t>
          </a:r>
          <a:r>
            <a:rPr lang="fr-FR" sz="2000"/>
            <a:t> and Placement Program</a:t>
          </a:r>
        </a:p>
      </dgm:t>
    </dgm:pt>
    <dgm:pt modelId="{1AAE0A57-ABE1-0D44-98ED-E7E346D92D87}" type="parTrans" cxnId="{1E56890A-A76F-A44D-B6B8-FCE0E26EE5F1}">
      <dgm:prSet/>
      <dgm:spPr/>
      <dgm:t>
        <a:bodyPr/>
        <a:lstStyle/>
        <a:p>
          <a:endParaRPr lang="fr-FR"/>
        </a:p>
      </dgm:t>
    </dgm:pt>
    <dgm:pt modelId="{CF9A1778-C206-4447-ADD7-18B3BC9CD5DE}" type="sibTrans" cxnId="{1E56890A-A76F-A44D-B6B8-FCE0E26EE5F1}">
      <dgm:prSet/>
      <dgm:spPr/>
      <dgm:t>
        <a:bodyPr/>
        <a:lstStyle/>
        <a:p>
          <a:endParaRPr lang="fr-FR"/>
        </a:p>
      </dgm:t>
    </dgm:pt>
    <dgm:pt modelId="{F8D8141B-5016-AF4D-BD3B-DF5E0C60433A}">
      <dgm:prSet custT="1"/>
      <dgm:spPr/>
      <dgm:t>
        <a:bodyPr/>
        <a:lstStyle/>
        <a:p>
          <a:r>
            <a:rPr lang="fr-FR" sz="2000"/>
            <a:t>Batterie d’évaluation sociale et cognitive (BECS)</a:t>
          </a:r>
        </a:p>
      </dgm:t>
    </dgm:pt>
    <dgm:pt modelId="{AFA564D8-2917-244E-B724-2F0DC8D085AF}" type="parTrans" cxnId="{786D6451-5512-024A-A403-48756B37B9A7}">
      <dgm:prSet/>
      <dgm:spPr/>
      <dgm:t>
        <a:bodyPr/>
        <a:lstStyle/>
        <a:p>
          <a:endParaRPr lang="fr-FR"/>
        </a:p>
      </dgm:t>
    </dgm:pt>
    <dgm:pt modelId="{9925FA4D-3046-BD49-8473-DE1BE8DB66EE}" type="sibTrans" cxnId="{786D6451-5512-024A-A403-48756B37B9A7}">
      <dgm:prSet/>
      <dgm:spPr/>
      <dgm:t>
        <a:bodyPr/>
        <a:lstStyle/>
        <a:p>
          <a:endParaRPr lang="fr-FR"/>
        </a:p>
      </dgm:t>
    </dgm:pt>
    <dgm:pt modelId="{C4EFBA66-BAFF-9140-B72A-ABDAFFCF6902}">
      <dgm:prSet custT="1"/>
      <dgm:spPr/>
      <dgm:t>
        <a:bodyPr/>
        <a:lstStyle/>
        <a:p>
          <a:r>
            <a:rPr lang="fr-FR" sz="2000"/>
            <a:t>Echelles de communication sociale précoce (ECSP)</a:t>
          </a:r>
        </a:p>
      </dgm:t>
    </dgm:pt>
    <dgm:pt modelId="{C82440CC-A4AB-5340-BA46-0A31B7241DF9}" type="parTrans" cxnId="{1F7FC648-DEA0-7844-8A10-C9AB94EA1C83}">
      <dgm:prSet/>
      <dgm:spPr/>
      <dgm:t>
        <a:bodyPr/>
        <a:lstStyle/>
        <a:p>
          <a:endParaRPr lang="fr-FR"/>
        </a:p>
      </dgm:t>
    </dgm:pt>
    <dgm:pt modelId="{A0D3C075-E5BC-1A42-A1B3-A3BB1EECC16E}" type="sibTrans" cxnId="{1F7FC648-DEA0-7844-8A10-C9AB94EA1C83}">
      <dgm:prSet/>
      <dgm:spPr/>
      <dgm:t>
        <a:bodyPr/>
        <a:lstStyle/>
        <a:p>
          <a:endParaRPr lang="fr-FR"/>
        </a:p>
      </dgm:t>
    </dgm:pt>
    <dgm:pt modelId="{B464D879-4527-C646-8A7A-F750E4356901}" type="pres">
      <dgm:prSet presAssocID="{4ACF9E79-8F1B-9247-A336-182BD12A151D}" presName="theList" presStyleCnt="0">
        <dgm:presLayoutVars>
          <dgm:dir/>
          <dgm:animLvl val="lvl"/>
          <dgm:resizeHandles val="exact"/>
        </dgm:presLayoutVars>
      </dgm:prSet>
      <dgm:spPr/>
    </dgm:pt>
    <dgm:pt modelId="{0CC91DCE-481F-5A45-B174-512493FE9E58}" type="pres">
      <dgm:prSet presAssocID="{6EF2608D-3524-5F49-A4AA-0B4F208D0357}" presName="compNode" presStyleCnt="0"/>
      <dgm:spPr/>
    </dgm:pt>
    <dgm:pt modelId="{0073CCFB-023F-414C-BD06-A9A4290818DE}" type="pres">
      <dgm:prSet presAssocID="{6EF2608D-3524-5F49-A4AA-0B4F208D0357}" presName="aNode" presStyleLbl="bgShp" presStyleIdx="0" presStyleCnt="2"/>
      <dgm:spPr/>
    </dgm:pt>
    <dgm:pt modelId="{C75E2942-0F55-FD40-85CB-965C241AF51A}" type="pres">
      <dgm:prSet presAssocID="{6EF2608D-3524-5F49-A4AA-0B4F208D0357}" presName="textNode" presStyleLbl="bgShp" presStyleIdx="0" presStyleCnt="2"/>
      <dgm:spPr/>
    </dgm:pt>
    <dgm:pt modelId="{6D8CC533-ADF1-3B44-AAD5-0BD27194902D}" type="pres">
      <dgm:prSet presAssocID="{6EF2608D-3524-5F49-A4AA-0B4F208D0357}" presName="compChildNode" presStyleCnt="0"/>
      <dgm:spPr/>
    </dgm:pt>
    <dgm:pt modelId="{4B608060-3173-AA48-91EC-926470FC1193}" type="pres">
      <dgm:prSet presAssocID="{6EF2608D-3524-5F49-A4AA-0B4F208D0357}" presName="theInnerList" presStyleCnt="0"/>
      <dgm:spPr/>
    </dgm:pt>
    <dgm:pt modelId="{E636AFC5-1FA7-8046-A29C-D64A327B0128}" type="pres">
      <dgm:prSet presAssocID="{90FDABEF-0C09-AE49-AD06-6CC6ADC4D94A}" presName="childNode" presStyleLbl="node1" presStyleIdx="0" presStyleCnt="5">
        <dgm:presLayoutVars>
          <dgm:bulletEnabled val="1"/>
        </dgm:presLayoutVars>
      </dgm:prSet>
      <dgm:spPr/>
    </dgm:pt>
    <dgm:pt modelId="{5E0A61FF-0C52-BE44-88DF-3C3D1B2763FF}" type="pres">
      <dgm:prSet presAssocID="{90FDABEF-0C09-AE49-AD06-6CC6ADC4D94A}" presName="aSpace2" presStyleCnt="0"/>
      <dgm:spPr/>
    </dgm:pt>
    <dgm:pt modelId="{D2B44C00-F173-9B45-AEF4-87740EDD9734}" type="pres">
      <dgm:prSet presAssocID="{F1D44B7B-8DBE-CB40-B18A-C87930288F12}" presName="childNode" presStyleLbl="node1" presStyleIdx="1" presStyleCnt="5">
        <dgm:presLayoutVars>
          <dgm:bulletEnabled val="1"/>
        </dgm:presLayoutVars>
      </dgm:prSet>
      <dgm:spPr/>
    </dgm:pt>
    <dgm:pt modelId="{F20C8B17-351F-8644-82E1-67B15C554BE9}" type="pres">
      <dgm:prSet presAssocID="{F1D44B7B-8DBE-CB40-B18A-C87930288F12}" presName="aSpace2" presStyleCnt="0"/>
      <dgm:spPr/>
    </dgm:pt>
    <dgm:pt modelId="{EB47DBCE-2699-7D4C-A2F0-5260A17DD8D7}" type="pres">
      <dgm:prSet presAssocID="{76FC70AA-3CCA-0A4F-969C-687BEF198898}" presName="childNode" presStyleLbl="node1" presStyleIdx="2" presStyleCnt="5">
        <dgm:presLayoutVars>
          <dgm:bulletEnabled val="1"/>
        </dgm:presLayoutVars>
      </dgm:prSet>
      <dgm:spPr/>
    </dgm:pt>
    <dgm:pt modelId="{B6A435EC-AA45-4740-AAD4-180C557370E0}" type="pres">
      <dgm:prSet presAssocID="{6EF2608D-3524-5F49-A4AA-0B4F208D0357}" presName="aSpace" presStyleCnt="0"/>
      <dgm:spPr/>
    </dgm:pt>
    <dgm:pt modelId="{278E8928-51D0-634C-89B1-59AEC06E8548}" type="pres">
      <dgm:prSet presAssocID="{7B64BA0D-9066-5842-A530-5201BACCFEDC}" presName="compNode" presStyleCnt="0"/>
      <dgm:spPr/>
    </dgm:pt>
    <dgm:pt modelId="{4883EA6F-64C3-3341-B2DA-4BF01A8E8EF1}" type="pres">
      <dgm:prSet presAssocID="{7B64BA0D-9066-5842-A530-5201BACCFEDC}" presName="aNode" presStyleLbl="bgShp" presStyleIdx="1" presStyleCnt="2"/>
      <dgm:spPr/>
    </dgm:pt>
    <dgm:pt modelId="{1D857FE9-4427-E349-9F03-94AF77EDC4FC}" type="pres">
      <dgm:prSet presAssocID="{7B64BA0D-9066-5842-A530-5201BACCFEDC}" presName="textNode" presStyleLbl="bgShp" presStyleIdx="1" presStyleCnt="2"/>
      <dgm:spPr/>
    </dgm:pt>
    <dgm:pt modelId="{66084FDD-0936-6F46-907D-4448E10889A9}" type="pres">
      <dgm:prSet presAssocID="{7B64BA0D-9066-5842-A530-5201BACCFEDC}" presName="compChildNode" presStyleCnt="0"/>
      <dgm:spPr/>
    </dgm:pt>
    <dgm:pt modelId="{7DD58C73-38CB-8A45-8427-D58FA5800C60}" type="pres">
      <dgm:prSet presAssocID="{7B64BA0D-9066-5842-A530-5201BACCFEDC}" presName="theInnerList" presStyleCnt="0"/>
      <dgm:spPr/>
    </dgm:pt>
    <dgm:pt modelId="{165F7BFA-54BE-CC4C-BC0C-03B7C8018980}" type="pres">
      <dgm:prSet presAssocID="{F8D8141B-5016-AF4D-BD3B-DF5E0C60433A}" presName="childNode" presStyleLbl="node1" presStyleIdx="3" presStyleCnt="5">
        <dgm:presLayoutVars>
          <dgm:bulletEnabled val="1"/>
        </dgm:presLayoutVars>
      </dgm:prSet>
      <dgm:spPr/>
    </dgm:pt>
    <dgm:pt modelId="{BA934A3E-69A5-A548-B8B5-30A3C42F41F8}" type="pres">
      <dgm:prSet presAssocID="{F8D8141B-5016-AF4D-BD3B-DF5E0C60433A}" presName="aSpace2" presStyleCnt="0"/>
      <dgm:spPr/>
    </dgm:pt>
    <dgm:pt modelId="{F682F866-A4ED-AA44-B09C-2A45AF832F69}" type="pres">
      <dgm:prSet presAssocID="{C4EFBA66-BAFF-9140-B72A-ABDAFFCF6902}" presName="childNode" presStyleLbl="node1" presStyleIdx="4" presStyleCnt="5">
        <dgm:presLayoutVars>
          <dgm:bulletEnabled val="1"/>
        </dgm:presLayoutVars>
      </dgm:prSet>
      <dgm:spPr/>
    </dgm:pt>
  </dgm:ptLst>
  <dgm:cxnLst>
    <dgm:cxn modelId="{E1AA4105-3D31-A34A-8AC9-55410E8FF0CA}" srcId="{4ACF9E79-8F1B-9247-A336-182BD12A151D}" destId="{6EF2608D-3524-5F49-A4AA-0B4F208D0357}" srcOrd="0" destOrd="0" parTransId="{B105B0AC-0228-5842-B5AC-853BF7A90520}" sibTransId="{585443F4-9D1E-564E-9DEF-0BC663D7D9CF}"/>
    <dgm:cxn modelId="{1E56890A-A76F-A44D-B6B8-FCE0E26EE5F1}" srcId="{6EF2608D-3524-5F49-A4AA-0B4F208D0357}" destId="{76FC70AA-3CCA-0A4F-969C-687BEF198898}" srcOrd="2" destOrd="0" parTransId="{1AAE0A57-ABE1-0D44-98ED-E7E346D92D87}" sibTransId="{CF9A1778-C206-4447-ADD7-18B3BC9CD5DE}"/>
    <dgm:cxn modelId="{EB7EE11B-186B-C143-A986-B193979A30F0}" type="presOf" srcId="{90FDABEF-0C09-AE49-AD06-6CC6ADC4D94A}" destId="{E636AFC5-1FA7-8046-A29C-D64A327B0128}" srcOrd="0" destOrd="0" presId="urn:microsoft.com/office/officeart/2005/8/layout/lProcess2"/>
    <dgm:cxn modelId="{5D47AF24-BB85-474D-8491-8E3745656FCC}" type="presOf" srcId="{C4EFBA66-BAFF-9140-B72A-ABDAFFCF6902}" destId="{F682F866-A4ED-AA44-B09C-2A45AF832F69}" srcOrd="0" destOrd="0" presId="urn:microsoft.com/office/officeart/2005/8/layout/lProcess2"/>
    <dgm:cxn modelId="{DB3CD935-8C38-DF4F-8A36-0E69FBD6C29F}" type="presOf" srcId="{6EF2608D-3524-5F49-A4AA-0B4F208D0357}" destId="{0073CCFB-023F-414C-BD06-A9A4290818DE}" srcOrd="0" destOrd="0" presId="urn:microsoft.com/office/officeart/2005/8/layout/lProcess2"/>
    <dgm:cxn modelId="{172B735C-2E46-BB46-9400-736600B7830B}" srcId="{6EF2608D-3524-5F49-A4AA-0B4F208D0357}" destId="{F1D44B7B-8DBE-CB40-B18A-C87930288F12}" srcOrd="1" destOrd="0" parTransId="{ED49614A-8FCD-D546-BAB4-988DC3E510BE}" sibTransId="{217A94ED-0168-2F47-98AF-B2666B360CFF}"/>
    <dgm:cxn modelId="{E33E6967-2E94-F74D-BAFB-DDE1D19EA1A3}" type="presOf" srcId="{4ACF9E79-8F1B-9247-A336-182BD12A151D}" destId="{B464D879-4527-C646-8A7A-F750E4356901}" srcOrd="0" destOrd="0" presId="urn:microsoft.com/office/officeart/2005/8/layout/lProcess2"/>
    <dgm:cxn modelId="{1F7FC648-DEA0-7844-8A10-C9AB94EA1C83}" srcId="{7B64BA0D-9066-5842-A530-5201BACCFEDC}" destId="{C4EFBA66-BAFF-9140-B72A-ABDAFFCF6902}" srcOrd="1" destOrd="0" parTransId="{C82440CC-A4AB-5340-BA46-0A31B7241DF9}" sibTransId="{A0D3C075-E5BC-1A42-A1B3-A3BB1EECC16E}"/>
    <dgm:cxn modelId="{786D6451-5512-024A-A403-48756B37B9A7}" srcId="{7B64BA0D-9066-5842-A530-5201BACCFEDC}" destId="{F8D8141B-5016-AF4D-BD3B-DF5E0C60433A}" srcOrd="0" destOrd="0" parTransId="{AFA564D8-2917-244E-B724-2F0DC8D085AF}" sibTransId="{9925FA4D-3046-BD49-8473-DE1BE8DB66EE}"/>
    <dgm:cxn modelId="{224EC253-6815-9C4F-AB5D-EA7557FF91AF}" type="presOf" srcId="{F8D8141B-5016-AF4D-BD3B-DF5E0C60433A}" destId="{165F7BFA-54BE-CC4C-BC0C-03B7C8018980}" srcOrd="0" destOrd="0" presId="urn:microsoft.com/office/officeart/2005/8/layout/lProcess2"/>
    <dgm:cxn modelId="{85C4D580-E029-7140-A7EA-B80D8CD666C4}" srcId="{4ACF9E79-8F1B-9247-A336-182BD12A151D}" destId="{7B64BA0D-9066-5842-A530-5201BACCFEDC}" srcOrd="1" destOrd="0" parTransId="{D8E61296-46FB-3141-ABDF-AB716E692A86}" sibTransId="{B057A587-6CF5-7F44-833F-C2753188E3EA}"/>
    <dgm:cxn modelId="{D164EF8D-441A-B74A-A5C9-67EF1554BD71}" type="presOf" srcId="{7B64BA0D-9066-5842-A530-5201BACCFEDC}" destId="{1D857FE9-4427-E349-9F03-94AF77EDC4FC}" srcOrd="1" destOrd="0" presId="urn:microsoft.com/office/officeart/2005/8/layout/lProcess2"/>
    <dgm:cxn modelId="{9EA6AF93-8113-0544-BC3A-6E1CE1312AA5}" type="presOf" srcId="{F1D44B7B-8DBE-CB40-B18A-C87930288F12}" destId="{D2B44C00-F173-9B45-AEF4-87740EDD9734}" srcOrd="0" destOrd="0" presId="urn:microsoft.com/office/officeart/2005/8/layout/lProcess2"/>
    <dgm:cxn modelId="{338C489D-E2E3-4944-B431-ECFAACB70CEF}" type="presOf" srcId="{76FC70AA-3CCA-0A4F-969C-687BEF198898}" destId="{EB47DBCE-2699-7D4C-A2F0-5260A17DD8D7}" srcOrd="0" destOrd="0" presId="urn:microsoft.com/office/officeart/2005/8/layout/lProcess2"/>
    <dgm:cxn modelId="{2C0F28C0-AA11-2741-9FEA-EEDED21A28D0}" type="presOf" srcId="{6EF2608D-3524-5F49-A4AA-0B4F208D0357}" destId="{C75E2942-0F55-FD40-85CB-965C241AF51A}" srcOrd="1" destOrd="0" presId="urn:microsoft.com/office/officeart/2005/8/layout/lProcess2"/>
    <dgm:cxn modelId="{7836D7E9-9F03-6C46-8B9B-C5DAF0589C45}" srcId="{6EF2608D-3524-5F49-A4AA-0B4F208D0357}" destId="{90FDABEF-0C09-AE49-AD06-6CC6ADC4D94A}" srcOrd="0" destOrd="0" parTransId="{0662256D-6E90-624D-86B8-424A20E5E2CD}" sibTransId="{509299EA-E37C-4943-9BDF-462435BEBAD7}"/>
    <dgm:cxn modelId="{450180FD-FAA3-CA49-9605-068A7887515B}" type="presOf" srcId="{7B64BA0D-9066-5842-A530-5201BACCFEDC}" destId="{4883EA6F-64C3-3341-B2DA-4BF01A8E8EF1}" srcOrd="0" destOrd="0" presId="urn:microsoft.com/office/officeart/2005/8/layout/lProcess2"/>
    <dgm:cxn modelId="{B905EB9F-5025-344F-85A3-8B126384EE75}" type="presParOf" srcId="{B464D879-4527-C646-8A7A-F750E4356901}" destId="{0CC91DCE-481F-5A45-B174-512493FE9E58}" srcOrd="0" destOrd="0" presId="urn:microsoft.com/office/officeart/2005/8/layout/lProcess2"/>
    <dgm:cxn modelId="{FDF8AF2C-8620-1D41-B37C-0CB0CCDE2D34}" type="presParOf" srcId="{0CC91DCE-481F-5A45-B174-512493FE9E58}" destId="{0073CCFB-023F-414C-BD06-A9A4290818DE}" srcOrd="0" destOrd="0" presId="urn:microsoft.com/office/officeart/2005/8/layout/lProcess2"/>
    <dgm:cxn modelId="{80C02C5B-8E33-744E-B141-6D7343D9A3F3}" type="presParOf" srcId="{0CC91DCE-481F-5A45-B174-512493FE9E58}" destId="{C75E2942-0F55-FD40-85CB-965C241AF51A}" srcOrd="1" destOrd="0" presId="urn:microsoft.com/office/officeart/2005/8/layout/lProcess2"/>
    <dgm:cxn modelId="{4E01F7BC-08CA-5B40-9EE3-E8CF4B3AFDA5}" type="presParOf" srcId="{0CC91DCE-481F-5A45-B174-512493FE9E58}" destId="{6D8CC533-ADF1-3B44-AAD5-0BD27194902D}" srcOrd="2" destOrd="0" presId="urn:microsoft.com/office/officeart/2005/8/layout/lProcess2"/>
    <dgm:cxn modelId="{09C14977-A446-7A42-8371-00502436BD43}" type="presParOf" srcId="{6D8CC533-ADF1-3B44-AAD5-0BD27194902D}" destId="{4B608060-3173-AA48-91EC-926470FC1193}" srcOrd="0" destOrd="0" presId="urn:microsoft.com/office/officeart/2005/8/layout/lProcess2"/>
    <dgm:cxn modelId="{26F856C8-705C-B945-AAC0-E39EF9B15313}" type="presParOf" srcId="{4B608060-3173-AA48-91EC-926470FC1193}" destId="{E636AFC5-1FA7-8046-A29C-D64A327B0128}" srcOrd="0" destOrd="0" presId="urn:microsoft.com/office/officeart/2005/8/layout/lProcess2"/>
    <dgm:cxn modelId="{43AB32DD-750C-0B42-A427-88C77A634938}" type="presParOf" srcId="{4B608060-3173-AA48-91EC-926470FC1193}" destId="{5E0A61FF-0C52-BE44-88DF-3C3D1B2763FF}" srcOrd="1" destOrd="0" presId="urn:microsoft.com/office/officeart/2005/8/layout/lProcess2"/>
    <dgm:cxn modelId="{32213779-8E03-0F47-94CD-A78EA656700A}" type="presParOf" srcId="{4B608060-3173-AA48-91EC-926470FC1193}" destId="{D2B44C00-F173-9B45-AEF4-87740EDD9734}" srcOrd="2" destOrd="0" presId="urn:microsoft.com/office/officeart/2005/8/layout/lProcess2"/>
    <dgm:cxn modelId="{E8A04F51-9B57-2840-80DC-D397572A9F37}" type="presParOf" srcId="{4B608060-3173-AA48-91EC-926470FC1193}" destId="{F20C8B17-351F-8644-82E1-67B15C554BE9}" srcOrd="3" destOrd="0" presId="urn:microsoft.com/office/officeart/2005/8/layout/lProcess2"/>
    <dgm:cxn modelId="{5375F028-38D9-E648-802E-693B7A1DD53C}" type="presParOf" srcId="{4B608060-3173-AA48-91EC-926470FC1193}" destId="{EB47DBCE-2699-7D4C-A2F0-5260A17DD8D7}" srcOrd="4" destOrd="0" presId="urn:microsoft.com/office/officeart/2005/8/layout/lProcess2"/>
    <dgm:cxn modelId="{AA976CA2-6EA9-2B41-9F29-C2C462A241FB}" type="presParOf" srcId="{B464D879-4527-C646-8A7A-F750E4356901}" destId="{B6A435EC-AA45-4740-AAD4-180C557370E0}" srcOrd="1" destOrd="0" presId="urn:microsoft.com/office/officeart/2005/8/layout/lProcess2"/>
    <dgm:cxn modelId="{865437BD-8294-6542-8448-E4C72A2BD9F4}" type="presParOf" srcId="{B464D879-4527-C646-8A7A-F750E4356901}" destId="{278E8928-51D0-634C-89B1-59AEC06E8548}" srcOrd="2" destOrd="0" presId="urn:microsoft.com/office/officeart/2005/8/layout/lProcess2"/>
    <dgm:cxn modelId="{C4619C00-B5E4-124E-9CA0-C8649A5C3132}" type="presParOf" srcId="{278E8928-51D0-634C-89B1-59AEC06E8548}" destId="{4883EA6F-64C3-3341-B2DA-4BF01A8E8EF1}" srcOrd="0" destOrd="0" presId="urn:microsoft.com/office/officeart/2005/8/layout/lProcess2"/>
    <dgm:cxn modelId="{A154E268-CDE2-9C42-9E9E-D118356A5FEE}" type="presParOf" srcId="{278E8928-51D0-634C-89B1-59AEC06E8548}" destId="{1D857FE9-4427-E349-9F03-94AF77EDC4FC}" srcOrd="1" destOrd="0" presId="urn:microsoft.com/office/officeart/2005/8/layout/lProcess2"/>
    <dgm:cxn modelId="{BFFC347D-FF2A-4A4D-BB92-98F3712FC994}" type="presParOf" srcId="{278E8928-51D0-634C-89B1-59AEC06E8548}" destId="{66084FDD-0936-6F46-907D-4448E10889A9}" srcOrd="2" destOrd="0" presId="urn:microsoft.com/office/officeart/2005/8/layout/lProcess2"/>
    <dgm:cxn modelId="{682678BB-6836-1042-8565-EA16097EF028}" type="presParOf" srcId="{66084FDD-0936-6F46-907D-4448E10889A9}" destId="{7DD58C73-38CB-8A45-8427-D58FA5800C60}" srcOrd="0" destOrd="0" presId="urn:microsoft.com/office/officeart/2005/8/layout/lProcess2"/>
    <dgm:cxn modelId="{A8E6C2CD-C5E1-654F-8B70-855F1164FEF6}" type="presParOf" srcId="{7DD58C73-38CB-8A45-8427-D58FA5800C60}" destId="{165F7BFA-54BE-CC4C-BC0C-03B7C8018980}" srcOrd="0" destOrd="0" presId="urn:microsoft.com/office/officeart/2005/8/layout/lProcess2"/>
    <dgm:cxn modelId="{4EBDBEDF-EA8F-A143-A01A-F504086B3867}" type="presParOf" srcId="{7DD58C73-38CB-8A45-8427-D58FA5800C60}" destId="{BA934A3E-69A5-A548-B8B5-30A3C42F41F8}" srcOrd="1" destOrd="0" presId="urn:microsoft.com/office/officeart/2005/8/layout/lProcess2"/>
    <dgm:cxn modelId="{2FA2A4AF-0FE7-B644-8EBB-FF37B3F5E3F8}" type="presParOf" srcId="{7DD58C73-38CB-8A45-8427-D58FA5800C60}" destId="{F682F866-A4ED-AA44-B09C-2A45AF832F69}" srcOrd="2" destOrd="0" presId="urn:microsoft.com/office/officeart/2005/8/layout/l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C1BA708-935B-1745-89BD-6EB59F145305}" type="doc">
      <dgm:prSet loTypeId="urn:microsoft.com/office/officeart/2005/8/layout/default" loCatId="" qsTypeId="urn:microsoft.com/office/officeart/2005/8/quickstyle/simple3" qsCatId="simple" csTypeId="urn:microsoft.com/office/officeart/2005/8/colors/accent1_2" csCatId="accent1" phldr="1"/>
      <dgm:spPr/>
      <dgm:t>
        <a:bodyPr/>
        <a:lstStyle/>
        <a:p>
          <a:endParaRPr lang="fr-FR"/>
        </a:p>
      </dgm:t>
    </dgm:pt>
    <dgm:pt modelId="{476F232E-24D4-E843-A0BB-C10EED508500}">
      <dgm:prSet phldrT="[Texte]"/>
      <dgm:spPr/>
      <dgm:t>
        <a:bodyPr/>
        <a:lstStyle/>
        <a:p>
          <a:r>
            <a:rPr lang="fr-FR"/>
            <a:t>Demande </a:t>
          </a:r>
          <a:r>
            <a:rPr lang="fr-FR" err="1"/>
            <a:t>d’object</a:t>
          </a:r>
          <a:endParaRPr lang="fr-FR"/>
        </a:p>
      </dgm:t>
    </dgm:pt>
    <dgm:pt modelId="{CA621BE8-051B-E042-B052-7FD58524EFCB}" type="parTrans" cxnId="{12F9D3AB-02D5-DE4A-802E-9F74C901C3FF}">
      <dgm:prSet/>
      <dgm:spPr/>
      <dgm:t>
        <a:bodyPr/>
        <a:lstStyle/>
        <a:p>
          <a:endParaRPr lang="fr-FR"/>
        </a:p>
      </dgm:t>
    </dgm:pt>
    <dgm:pt modelId="{C90B0054-C0C0-6A49-881B-76F1228D60D4}" type="sibTrans" cxnId="{12F9D3AB-02D5-DE4A-802E-9F74C901C3FF}">
      <dgm:prSet/>
      <dgm:spPr/>
      <dgm:t>
        <a:bodyPr/>
        <a:lstStyle/>
        <a:p>
          <a:endParaRPr lang="fr-FR"/>
        </a:p>
      </dgm:t>
    </dgm:pt>
    <dgm:pt modelId="{C069D2EA-9521-134D-9C96-248822EA767B}">
      <dgm:prSet phldrT="[Texte]"/>
      <dgm:spPr/>
      <dgm:t>
        <a:bodyPr/>
        <a:lstStyle/>
        <a:p>
          <a:r>
            <a:rPr lang="fr-FR"/>
            <a:t>Demande d’action</a:t>
          </a:r>
        </a:p>
      </dgm:t>
    </dgm:pt>
    <dgm:pt modelId="{9DC7ED83-96F9-A44C-AB7C-9D634BDBCE11}" type="parTrans" cxnId="{DF38F25A-63CB-5846-AA81-B9AD2175A5D8}">
      <dgm:prSet/>
      <dgm:spPr/>
      <dgm:t>
        <a:bodyPr/>
        <a:lstStyle/>
        <a:p>
          <a:endParaRPr lang="fr-FR"/>
        </a:p>
      </dgm:t>
    </dgm:pt>
    <dgm:pt modelId="{249251D8-CCA8-0849-8EE7-587E01479A99}" type="sibTrans" cxnId="{DF38F25A-63CB-5846-AA81-B9AD2175A5D8}">
      <dgm:prSet/>
      <dgm:spPr/>
      <dgm:t>
        <a:bodyPr/>
        <a:lstStyle/>
        <a:p>
          <a:endParaRPr lang="fr-FR"/>
        </a:p>
      </dgm:t>
    </dgm:pt>
    <dgm:pt modelId="{8FB71440-38B6-0840-A9AB-823059D25263}">
      <dgm:prSet phldrT="[Texte]"/>
      <dgm:spPr/>
      <dgm:t>
        <a:bodyPr/>
        <a:lstStyle/>
        <a:p>
          <a:r>
            <a:rPr lang="fr-FR"/>
            <a:t>Demande de routine sociale</a:t>
          </a:r>
        </a:p>
      </dgm:t>
    </dgm:pt>
    <dgm:pt modelId="{09318287-1557-184D-A6D9-A69A53C1F95B}" type="parTrans" cxnId="{76B4AFE2-31B9-854B-BF0B-D4DC377A5E7C}">
      <dgm:prSet/>
      <dgm:spPr/>
      <dgm:t>
        <a:bodyPr/>
        <a:lstStyle/>
        <a:p>
          <a:endParaRPr lang="fr-FR"/>
        </a:p>
      </dgm:t>
    </dgm:pt>
    <dgm:pt modelId="{73DD8A54-8907-764F-860D-AA2CC7CC746C}" type="sibTrans" cxnId="{76B4AFE2-31B9-854B-BF0B-D4DC377A5E7C}">
      <dgm:prSet/>
      <dgm:spPr/>
      <dgm:t>
        <a:bodyPr/>
        <a:lstStyle/>
        <a:p>
          <a:endParaRPr lang="fr-FR"/>
        </a:p>
      </dgm:t>
    </dgm:pt>
    <dgm:pt modelId="{409B7B73-F315-144F-AE8E-303559B97A70}">
      <dgm:prSet phldrT="[Texte]"/>
      <dgm:spPr/>
      <dgm:t>
        <a:bodyPr/>
        <a:lstStyle/>
        <a:p>
          <a:r>
            <a:rPr lang="fr-FR"/>
            <a:t>Demande de permission</a:t>
          </a:r>
        </a:p>
      </dgm:t>
    </dgm:pt>
    <dgm:pt modelId="{AAF969AF-F37A-B548-9CB8-503AE09A2358}" type="parTrans" cxnId="{5B8E8622-64B4-FA4E-8E14-6C3117C912C0}">
      <dgm:prSet/>
      <dgm:spPr/>
      <dgm:t>
        <a:bodyPr/>
        <a:lstStyle/>
        <a:p>
          <a:endParaRPr lang="fr-FR"/>
        </a:p>
      </dgm:t>
    </dgm:pt>
    <dgm:pt modelId="{DB303308-C92F-4749-BB2E-0CAAEF31D5FB}" type="sibTrans" cxnId="{5B8E8622-64B4-FA4E-8E14-6C3117C912C0}">
      <dgm:prSet/>
      <dgm:spPr/>
      <dgm:t>
        <a:bodyPr/>
        <a:lstStyle/>
        <a:p>
          <a:endParaRPr lang="fr-FR"/>
        </a:p>
      </dgm:t>
    </dgm:pt>
    <dgm:pt modelId="{7E44C055-2F19-EF4C-8EF1-733149E67FFA}">
      <dgm:prSet phldrT="[Texte]"/>
      <dgm:spPr/>
      <dgm:t>
        <a:bodyPr/>
        <a:lstStyle/>
        <a:p>
          <a:r>
            <a:rPr lang="fr-FR"/>
            <a:t>Demande d’information</a:t>
          </a:r>
        </a:p>
      </dgm:t>
    </dgm:pt>
    <dgm:pt modelId="{4534AF97-7715-3049-A618-588D76C164D2}" type="parTrans" cxnId="{52DEA5EC-D0C4-EA4B-AF6F-4890CBA620A6}">
      <dgm:prSet/>
      <dgm:spPr/>
      <dgm:t>
        <a:bodyPr/>
        <a:lstStyle/>
        <a:p>
          <a:endParaRPr lang="fr-FR"/>
        </a:p>
      </dgm:t>
    </dgm:pt>
    <dgm:pt modelId="{9C114F08-2B1B-4C49-8380-743FFA916B76}" type="sibTrans" cxnId="{52DEA5EC-D0C4-EA4B-AF6F-4890CBA620A6}">
      <dgm:prSet/>
      <dgm:spPr/>
      <dgm:t>
        <a:bodyPr/>
        <a:lstStyle/>
        <a:p>
          <a:endParaRPr lang="fr-FR"/>
        </a:p>
      </dgm:t>
    </dgm:pt>
    <dgm:pt modelId="{BBA9D17C-ABE1-9A40-B02A-10E20D806BFA}">
      <dgm:prSet/>
      <dgm:spPr/>
      <dgm:t>
        <a:bodyPr/>
        <a:lstStyle/>
        <a:p>
          <a:r>
            <a:rPr lang="fr-FR"/>
            <a:t>Protestation</a:t>
          </a:r>
        </a:p>
      </dgm:t>
    </dgm:pt>
    <dgm:pt modelId="{244FA3A9-1102-EA47-883B-02B66888FD61}" type="parTrans" cxnId="{DF67B767-C9D4-C04B-B407-D3B3514392EB}">
      <dgm:prSet/>
      <dgm:spPr/>
      <dgm:t>
        <a:bodyPr/>
        <a:lstStyle/>
        <a:p>
          <a:endParaRPr lang="fr-FR"/>
        </a:p>
      </dgm:t>
    </dgm:pt>
    <dgm:pt modelId="{77BA734C-B1EE-614F-940E-A6FD5C2F3018}" type="sibTrans" cxnId="{DF67B767-C9D4-C04B-B407-D3B3514392EB}">
      <dgm:prSet/>
      <dgm:spPr/>
      <dgm:t>
        <a:bodyPr/>
        <a:lstStyle/>
        <a:p>
          <a:endParaRPr lang="fr-FR"/>
        </a:p>
      </dgm:t>
    </dgm:pt>
    <dgm:pt modelId="{5A961B4A-2BA4-1A4C-9242-25D0D9D500C9}">
      <dgm:prSet/>
      <dgm:spPr/>
      <dgm:t>
        <a:bodyPr/>
        <a:lstStyle/>
        <a:p>
          <a:r>
            <a:rPr lang="fr-FR"/>
            <a:t>Reconnaissance des autres</a:t>
          </a:r>
        </a:p>
      </dgm:t>
    </dgm:pt>
    <dgm:pt modelId="{F228D451-56F9-D340-8352-AE98B48839EF}" type="parTrans" cxnId="{7FD76BB4-8BF5-DD43-9C59-294DF806F6A5}">
      <dgm:prSet/>
      <dgm:spPr/>
      <dgm:t>
        <a:bodyPr/>
        <a:lstStyle/>
        <a:p>
          <a:endParaRPr lang="fr-FR"/>
        </a:p>
      </dgm:t>
    </dgm:pt>
    <dgm:pt modelId="{25C44E58-A93E-A242-B393-85D8C0DF9032}" type="sibTrans" cxnId="{7FD76BB4-8BF5-DD43-9C59-294DF806F6A5}">
      <dgm:prSet/>
      <dgm:spPr/>
      <dgm:t>
        <a:bodyPr/>
        <a:lstStyle/>
        <a:p>
          <a:endParaRPr lang="fr-FR"/>
        </a:p>
      </dgm:t>
    </dgm:pt>
    <dgm:pt modelId="{F6EC3364-A8F0-314A-9DFF-0D8C391871C4}">
      <dgm:prSet/>
      <dgm:spPr/>
      <dgm:t>
        <a:bodyPr/>
        <a:lstStyle/>
        <a:p>
          <a:r>
            <a:rPr lang="fr-FR"/>
            <a:t>Action pour attirer l’attention</a:t>
          </a:r>
        </a:p>
      </dgm:t>
    </dgm:pt>
    <dgm:pt modelId="{C19916EF-19CC-C747-B682-801EBA878E76}" type="parTrans" cxnId="{EBD94D0F-7B3E-6745-A588-D8B55AFBCCD8}">
      <dgm:prSet/>
      <dgm:spPr/>
      <dgm:t>
        <a:bodyPr/>
        <a:lstStyle/>
        <a:p>
          <a:endParaRPr lang="fr-FR"/>
        </a:p>
      </dgm:t>
    </dgm:pt>
    <dgm:pt modelId="{217EF571-86FC-4544-A446-866968D58043}" type="sibTrans" cxnId="{EBD94D0F-7B3E-6745-A588-D8B55AFBCCD8}">
      <dgm:prSet/>
      <dgm:spPr/>
      <dgm:t>
        <a:bodyPr/>
        <a:lstStyle/>
        <a:p>
          <a:endParaRPr lang="fr-FR"/>
        </a:p>
      </dgm:t>
    </dgm:pt>
    <dgm:pt modelId="{AFDB6698-6712-FE40-9597-A5BA2E4DA227}">
      <dgm:prSet/>
      <dgm:spPr/>
      <dgm:t>
        <a:bodyPr/>
        <a:lstStyle/>
        <a:p>
          <a:r>
            <a:rPr lang="fr-FR"/>
            <a:t>Commentaire pour autrui</a:t>
          </a:r>
        </a:p>
      </dgm:t>
    </dgm:pt>
    <dgm:pt modelId="{123E3BB0-D5A4-AF41-82CA-75373A149080}" type="parTrans" cxnId="{F25C22A5-99D2-0643-A126-22890F1C9745}">
      <dgm:prSet/>
      <dgm:spPr/>
      <dgm:t>
        <a:bodyPr/>
        <a:lstStyle/>
        <a:p>
          <a:endParaRPr lang="fr-FR"/>
        </a:p>
      </dgm:t>
    </dgm:pt>
    <dgm:pt modelId="{01BF7C1A-ADC0-3B43-8643-09F02B9CF556}" type="sibTrans" cxnId="{F25C22A5-99D2-0643-A126-22890F1C9745}">
      <dgm:prSet/>
      <dgm:spPr/>
      <dgm:t>
        <a:bodyPr/>
        <a:lstStyle/>
        <a:p>
          <a:endParaRPr lang="fr-FR"/>
        </a:p>
      </dgm:t>
    </dgm:pt>
    <dgm:pt modelId="{99B68D22-477C-0840-A5CA-25AE3CCAC77A}">
      <dgm:prSet/>
      <dgm:spPr/>
      <dgm:t>
        <a:bodyPr/>
        <a:lstStyle/>
        <a:p>
          <a:r>
            <a:rPr lang="fr-FR"/>
            <a:t>Comment pour soi-même</a:t>
          </a:r>
        </a:p>
      </dgm:t>
    </dgm:pt>
    <dgm:pt modelId="{1D4935D7-A540-C54D-8EF7-71A17EE35B56}" type="parTrans" cxnId="{FE827AED-A349-174F-B065-6227265FF499}">
      <dgm:prSet/>
      <dgm:spPr/>
      <dgm:t>
        <a:bodyPr/>
        <a:lstStyle/>
        <a:p>
          <a:endParaRPr lang="fr-FR"/>
        </a:p>
      </dgm:t>
    </dgm:pt>
    <dgm:pt modelId="{320D57CD-77F6-1B47-BBBA-6CA8D83A66B6}" type="sibTrans" cxnId="{FE827AED-A349-174F-B065-6227265FF499}">
      <dgm:prSet/>
      <dgm:spPr/>
      <dgm:t>
        <a:bodyPr/>
        <a:lstStyle/>
        <a:p>
          <a:endParaRPr lang="fr-FR"/>
        </a:p>
      </dgm:t>
    </dgm:pt>
    <dgm:pt modelId="{702970F1-F7F5-784F-AA58-4BBFF0E3E67B}">
      <dgm:prSet/>
      <dgm:spPr/>
      <dgm:t>
        <a:bodyPr/>
        <a:lstStyle/>
        <a:p>
          <a:r>
            <a:rPr lang="fr-FR" err="1"/>
            <a:t>Normmer</a:t>
          </a:r>
          <a:r>
            <a:rPr lang="fr-FR"/>
            <a:t>, désigner pour soi-même</a:t>
          </a:r>
        </a:p>
      </dgm:t>
    </dgm:pt>
    <dgm:pt modelId="{6E244222-7F74-5143-839A-ED13C90BA653}" type="parTrans" cxnId="{CA00CAC1-0B37-DD4B-93E7-B41C556060A9}">
      <dgm:prSet/>
      <dgm:spPr/>
      <dgm:t>
        <a:bodyPr/>
        <a:lstStyle/>
        <a:p>
          <a:endParaRPr lang="fr-FR"/>
        </a:p>
      </dgm:t>
    </dgm:pt>
    <dgm:pt modelId="{D63B9CFF-4A7C-4341-846D-028DD2D4BED0}" type="sibTrans" cxnId="{CA00CAC1-0B37-DD4B-93E7-B41C556060A9}">
      <dgm:prSet/>
      <dgm:spPr/>
      <dgm:t>
        <a:bodyPr/>
        <a:lstStyle/>
        <a:p>
          <a:endParaRPr lang="fr-FR"/>
        </a:p>
      </dgm:t>
    </dgm:pt>
    <dgm:pt modelId="{B904B950-2FDC-7F42-92DB-3380489F9368}">
      <dgm:prSet/>
      <dgm:spPr/>
      <dgm:t>
        <a:bodyPr/>
        <a:lstStyle/>
        <a:p>
          <a:r>
            <a:rPr lang="fr-FR"/>
            <a:t>Accompagnement vocal</a:t>
          </a:r>
        </a:p>
      </dgm:t>
    </dgm:pt>
    <dgm:pt modelId="{A1FFFA64-5240-6140-8B5D-4DEA34EC47B6}" type="parTrans" cxnId="{68BFAD92-BAD9-0040-9757-D12BD41A09D6}">
      <dgm:prSet/>
      <dgm:spPr/>
      <dgm:t>
        <a:bodyPr/>
        <a:lstStyle/>
        <a:p>
          <a:endParaRPr lang="fr-FR"/>
        </a:p>
      </dgm:t>
    </dgm:pt>
    <dgm:pt modelId="{6BE69A4A-E55A-7849-96DB-84F1206BE304}" type="sibTrans" cxnId="{68BFAD92-BAD9-0040-9757-D12BD41A09D6}">
      <dgm:prSet/>
      <dgm:spPr/>
      <dgm:t>
        <a:bodyPr/>
        <a:lstStyle/>
        <a:p>
          <a:endParaRPr lang="fr-FR"/>
        </a:p>
      </dgm:t>
    </dgm:pt>
    <dgm:pt modelId="{A5B6D7CC-25A9-8B4B-B7E3-0DA4148F4FBF}">
      <dgm:prSet/>
      <dgm:spPr/>
      <dgm:t>
        <a:bodyPr/>
        <a:lstStyle/>
        <a:p>
          <a:r>
            <a:rPr lang="fr-FR"/>
            <a:t>Réaction </a:t>
          </a:r>
          <a:r>
            <a:rPr lang="fr-FR" err="1"/>
            <a:t>émotionelle</a:t>
          </a:r>
          <a:endParaRPr lang="fr-FR"/>
        </a:p>
      </dgm:t>
    </dgm:pt>
    <dgm:pt modelId="{3745EF1D-631D-FE45-AACB-1AA6EF44A4D4}" type="parTrans" cxnId="{87656884-89BC-924D-A9E3-67B17061E2EA}">
      <dgm:prSet/>
      <dgm:spPr/>
      <dgm:t>
        <a:bodyPr/>
        <a:lstStyle/>
        <a:p>
          <a:endParaRPr lang="fr-FR"/>
        </a:p>
      </dgm:t>
    </dgm:pt>
    <dgm:pt modelId="{78D5D429-9588-E84D-8972-B18CC61B1C3B}" type="sibTrans" cxnId="{87656884-89BC-924D-A9E3-67B17061E2EA}">
      <dgm:prSet/>
      <dgm:spPr/>
      <dgm:t>
        <a:bodyPr/>
        <a:lstStyle/>
        <a:p>
          <a:endParaRPr lang="fr-FR"/>
        </a:p>
      </dgm:t>
    </dgm:pt>
    <dgm:pt modelId="{ABCDD8B1-A55A-C048-B37C-2294EA09BBE9}">
      <dgm:prSet/>
      <dgm:spPr/>
      <dgm:t>
        <a:bodyPr/>
        <a:lstStyle/>
        <a:p>
          <a:r>
            <a:rPr lang="fr-FR">
              <a:latin typeface="Arial"/>
            </a:rPr>
            <a:t>Réaction</a:t>
          </a:r>
          <a:r>
            <a:rPr lang="fr-FR"/>
            <a:t> au contexte</a:t>
          </a:r>
        </a:p>
      </dgm:t>
    </dgm:pt>
    <dgm:pt modelId="{A9A9314A-EE54-8F47-92C3-D8F47951C8AB}" type="parTrans" cxnId="{108DCC67-E98A-AE4E-A35B-BCA33308ABD9}">
      <dgm:prSet/>
      <dgm:spPr/>
      <dgm:t>
        <a:bodyPr/>
        <a:lstStyle/>
        <a:p>
          <a:endParaRPr lang="fr-FR"/>
        </a:p>
      </dgm:t>
    </dgm:pt>
    <dgm:pt modelId="{5458E90E-B1BE-0E4B-903D-DC7AF3B7B18B}" type="sibTrans" cxnId="{108DCC67-E98A-AE4E-A35B-BCA33308ABD9}">
      <dgm:prSet/>
      <dgm:spPr/>
      <dgm:t>
        <a:bodyPr/>
        <a:lstStyle/>
        <a:p>
          <a:endParaRPr lang="fr-FR"/>
        </a:p>
      </dgm:t>
    </dgm:pt>
    <dgm:pt modelId="{6A68CBBE-53A3-FD43-9799-4EABD8E68C6B}">
      <dgm:prSet/>
      <dgm:spPr/>
      <dgm:t>
        <a:bodyPr/>
        <a:lstStyle/>
        <a:p>
          <a:r>
            <a:rPr lang="fr-FR"/>
            <a:t>Vocalisation or verbalisation sans lien avec la situation</a:t>
          </a:r>
        </a:p>
      </dgm:t>
    </dgm:pt>
    <dgm:pt modelId="{B361E9CC-20C4-E547-A9FE-F1C5DFBE0C62}" type="parTrans" cxnId="{5F277D92-D0B8-F14B-9675-900B12587C0D}">
      <dgm:prSet/>
      <dgm:spPr/>
      <dgm:t>
        <a:bodyPr/>
        <a:lstStyle/>
        <a:p>
          <a:endParaRPr lang="fr-FR"/>
        </a:p>
      </dgm:t>
    </dgm:pt>
    <dgm:pt modelId="{893909DB-50A7-4E44-B573-9BE36C8A22BD}" type="sibTrans" cxnId="{5F277D92-D0B8-F14B-9675-900B12587C0D}">
      <dgm:prSet/>
      <dgm:spPr/>
      <dgm:t>
        <a:bodyPr/>
        <a:lstStyle/>
        <a:p>
          <a:endParaRPr lang="fr-FR"/>
        </a:p>
      </dgm:t>
    </dgm:pt>
    <dgm:pt modelId="{1CF124F0-5764-3741-848F-E57A5F05423E}" type="pres">
      <dgm:prSet presAssocID="{9C1BA708-935B-1745-89BD-6EB59F145305}" presName="diagram" presStyleCnt="0">
        <dgm:presLayoutVars>
          <dgm:dir/>
          <dgm:resizeHandles val="exact"/>
        </dgm:presLayoutVars>
      </dgm:prSet>
      <dgm:spPr/>
    </dgm:pt>
    <dgm:pt modelId="{37C9B74A-1026-3A47-9F33-C4FDF0A34FD6}" type="pres">
      <dgm:prSet presAssocID="{476F232E-24D4-E843-A0BB-C10EED508500}" presName="node" presStyleLbl="node1" presStyleIdx="0" presStyleCnt="15">
        <dgm:presLayoutVars>
          <dgm:bulletEnabled val="1"/>
        </dgm:presLayoutVars>
      </dgm:prSet>
      <dgm:spPr/>
    </dgm:pt>
    <dgm:pt modelId="{56E497DF-5533-1247-ADFD-CA3E7A43E3B4}" type="pres">
      <dgm:prSet presAssocID="{C90B0054-C0C0-6A49-881B-76F1228D60D4}" presName="sibTrans" presStyleCnt="0"/>
      <dgm:spPr/>
    </dgm:pt>
    <dgm:pt modelId="{CA8BFB48-6564-2D47-B2A5-AF1542E8745F}" type="pres">
      <dgm:prSet presAssocID="{C069D2EA-9521-134D-9C96-248822EA767B}" presName="node" presStyleLbl="node1" presStyleIdx="1" presStyleCnt="15">
        <dgm:presLayoutVars>
          <dgm:bulletEnabled val="1"/>
        </dgm:presLayoutVars>
      </dgm:prSet>
      <dgm:spPr/>
    </dgm:pt>
    <dgm:pt modelId="{3A200D5E-F557-394F-A607-B871CFA569DA}" type="pres">
      <dgm:prSet presAssocID="{249251D8-CCA8-0849-8EE7-587E01479A99}" presName="sibTrans" presStyleCnt="0"/>
      <dgm:spPr/>
    </dgm:pt>
    <dgm:pt modelId="{4406E5E3-1DEB-5846-80B7-4F58226AC9A9}" type="pres">
      <dgm:prSet presAssocID="{8FB71440-38B6-0840-A9AB-823059D25263}" presName="node" presStyleLbl="node1" presStyleIdx="2" presStyleCnt="15">
        <dgm:presLayoutVars>
          <dgm:bulletEnabled val="1"/>
        </dgm:presLayoutVars>
      </dgm:prSet>
      <dgm:spPr/>
    </dgm:pt>
    <dgm:pt modelId="{9F8306EC-56A5-924C-8E9D-51F9565DC1BE}" type="pres">
      <dgm:prSet presAssocID="{73DD8A54-8907-764F-860D-AA2CC7CC746C}" presName="sibTrans" presStyleCnt="0"/>
      <dgm:spPr/>
    </dgm:pt>
    <dgm:pt modelId="{5DD8068E-18CB-0D45-9E58-E5567FB3D4D0}" type="pres">
      <dgm:prSet presAssocID="{409B7B73-F315-144F-AE8E-303559B97A70}" presName="node" presStyleLbl="node1" presStyleIdx="3" presStyleCnt="15">
        <dgm:presLayoutVars>
          <dgm:bulletEnabled val="1"/>
        </dgm:presLayoutVars>
      </dgm:prSet>
      <dgm:spPr/>
    </dgm:pt>
    <dgm:pt modelId="{3D66469E-0ED0-0641-987B-8826C08EA480}" type="pres">
      <dgm:prSet presAssocID="{DB303308-C92F-4749-BB2E-0CAAEF31D5FB}" presName="sibTrans" presStyleCnt="0"/>
      <dgm:spPr/>
    </dgm:pt>
    <dgm:pt modelId="{D8D0C52A-A831-E24C-B419-C111269A656B}" type="pres">
      <dgm:prSet presAssocID="{7E44C055-2F19-EF4C-8EF1-733149E67FFA}" presName="node" presStyleLbl="node1" presStyleIdx="4" presStyleCnt="15">
        <dgm:presLayoutVars>
          <dgm:bulletEnabled val="1"/>
        </dgm:presLayoutVars>
      </dgm:prSet>
      <dgm:spPr/>
    </dgm:pt>
    <dgm:pt modelId="{31378639-C9B4-9242-96A3-987DD125BDC0}" type="pres">
      <dgm:prSet presAssocID="{9C114F08-2B1B-4C49-8380-743FFA916B76}" presName="sibTrans" presStyleCnt="0"/>
      <dgm:spPr/>
    </dgm:pt>
    <dgm:pt modelId="{9CE46AA0-73A2-8047-8EC1-43D9237A872B}" type="pres">
      <dgm:prSet presAssocID="{BBA9D17C-ABE1-9A40-B02A-10E20D806BFA}" presName="node" presStyleLbl="node1" presStyleIdx="5" presStyleCnt="15">
        <dgm:presLayoutVars>
          <dgm:bulletEnabled val="1"/>
        </dgm:presLayoutVars>
      </dgm:prSet>
      <dgm:spPr/>
    </dgm:pt>
    <dgm:pt modelId="{7B7C4D53-63F2-1D41-A120-1EB19562A628}" type="pres">
      <dgm:prSet presAssocID="{77BA734C-B1EE-614F-940E-A6FD5C2F3018}" presName="sibTrans" presStyleCnt="0"/>
      <dgm:spPr/>
    </dgm:pt>
    <dgm:pt modelId="{E5A8E05B-F643-004F-9B31-6B9EB5357A65}" type="pres">
      <dgm:prSet presAssocID="{5A961B4A-2BA4-1A4C-9242-25D0D9D500C9}" presName="node" presStyleLbl="node1" presStyleIdx="6" presStyleCnt="15">
        <dgm:presLayoutVars>
          <dgm:bulletEnabled val="1"/>
        </dgm:presLayoutVars>
      </dgm:prSet>
      <dgm:spPr/>
    </dgm:pt>
    <dgm:pt modelId="{8154362C-8C47-7449-9811-C7E73564290B}" type="pres">
      <dgm:prSet presAssocID="{25C44E58-A93E-A242-B393-85D8C0DF9032}" presName="sibTrans" presStyleCnt="0"/>
      <dgm:spPr/>
    </dgm:pt>
    <dgm:pt modelId="{AC5DC0C8-3A38-BA48-A495-726B43D4A46E}" type="pres">
      <dgm:prSet presAssocID="{F6EC3364-A8F0-314A-9DFF-0D8C391871C4}" presName="node" presStyleLbl="node1" presStyleIdx="7" presStyleCnt="15">
        <dgm:presLayoutVars>
          <dgm:bulletEnabled val="1"/>
        </dgm:presLayoutVars>
      </dgm:prSet>
      <dgm:spPr/>
    </dgm:pt>
    <dgm:pt modelId="{E0E3A508-D254-674F-B8ED-F6C35D0B9449}" type="pres">
      <dgm:prSet presAssocID="{217EF571-86FC-4544-A446-866968D58043}" presName="sibTrans" presStyleCnt="0"/>
      <dgm:spPr/>
    </dgm:pt>
    <dgm:pt modelId="{C577AEBE-76DE-F74F-B24D-ED095DECC143}" type="pres">
      <dgm:prSet presAssocID="{AFDB6698-6712-FE40-9597-A5BA2E4DA227}" presName="node" presStyleLbl="node1" presStyleIdx="8" presStyleCnt="15">
        <dgm:presLayoutVars>
          <dgm:bulletEnabled val="1"/>
        </dgm:presLayoutVars>
      </dgm:prSet>
      <dgm:spPr/>
    </dgm:pt>
    <dgm:pt modelId="{C2007F8D-7264-7C4F-BF32-E1D0EFD2F7EE}" type="pres">
      <dgm:prSet presAssocID="{01BF7C1A-ADC0-3B43-8643-09F02B9CF556}" presName="sibTrans" presStyleCnt="0"/>
      <dgm:spPr/>
    </dgm:pt>
    <dgm:pt modelId="{01362293-A6C0-4E49-88EC-19494277E5DB}" type="pres">
      <dgm:prSet presAssocID="{99B68D22-477C-0840-A5CA-25AE3CCAC77A}" presName="node" presStyleLbl="node1" presStyleIdx="9" presStyleCnt="15">
        <dgm:presLayoutVars>
          <dgm:bulletEnabled val="1"/>
        </dgm:presLayoutVars>
      </dgm:prSet>
      <dgm:spPr/>
    </dgm:pt>
    <dgm:pt modelId="{B9C42567-999D-124F-BF70-F3138AED5CC3}" type="pres">
      <dgm:prSet presAssocID="{320D57CD-77F6-1B47-BBBA-6CA8D83A66B6}" presName="sibTrans" presStyleCnt="0"/>
      <dgm:spPr/>
    </dgm:pt>
    <dgm:pt modelId="{38853869-A8FC-184D-9964-E639F0109E1D}" type="pres">
      <dgm:prSet presAssocID="{702970F1-F7F5-784F-AA58-4BBFF0E3E67B}" presName="node" presStyleLbl="node1" presStyleIdx="10" presStyleCnt="15">
        <dgm:presLayoutVars>
          <dgm:bulletEnabled val="1"/>
        </dgm:presLayoutVars>
      </dgm:prSet>
      <dgm:spPr/>
    </dgm:pt>
    <dgm:pt modelId="{2BB82D49-C6AF-A341-9B95-16883C03A3E3}" type="pres">
      <dgm:prSet presAssocID="{D63B9CFF-4A7C-4341-846D-028DD2D4BED0}" presName="sibTrans" presStyleCnt="0"/>
      <dgm:spPr/>
    </dgm:pt>
    <dgm:pt modelId="{41DB4B6E-D6EC-2A48-8177-741F8E818486}" type="pres">
      <dgm:prSet presAssocID="{B904B950-2FDC-7F42-92DB-3380489F9368}" presName="node" presStyleLbl="node1" presStyleIdx="11" presStyleCnt="15">
        <dgm:presLayoutVars>
          <dgm:bulletEnabled val="1"/>
        </dgm:presLayoutVars>
      </dgm:prSet>
      <dgm:spPr/>
    </dgm:pt>
    <dgm:pt modelId="{AB2A50C1-0957-BF4C-8367-414E1E6CAA5C}" type="pres">
      <dgm:prSet presAssocID="{6BE69A4A-E55A-7849-96DB-84F1206BE304}" presName="sibTrans" presStyleCnt="0"/>
      <dgm:spPr/>
    </dgm:pt>
    <dgm:pt modelId="{72A434B4-F900-5740-89C4-825C6E329D1F}" type="pres">
      <dgm:prSet presAssocID="{A5B6D7CC-25A9-8B4B-B7E3-0DA4148F4FBF}" presName="node" presStyleLbl="node1" presStyleIdx="12" presStyleCnt="15">
        <dgm:presLayoutVars>
          <dgm:bulletEnabled val="1"/>
        </dgm:presLayoutVars>
      </dgm:prSet>
      <dgm:spPr/>
    </dgm:pt>
    <dgm:pt modelId="{14C803F6-0E74-EE4C-B621-DB1637342E49}" type="pres">
      <dgm:prSet presAssocID="{78D5D429-9588-E84D-8972-B18CC61B1C3B}" presName="sibTrans" presStyleCnt="0"/>
      <dgm:spPr/>
    </dgm:pt>
    <dgm:pt modelId="{4A21C2C9-5379-1840-BE49-DF47EA63E547}" type="pres">
      <dgm:prSet presAssocID="{ABCDD8B1-A55A-C048-B37C-2294EA09BBE9}" presName="node" presStyleLbl="node1" presStyleIdx="13" presStyleCnt="15">
        <dgm:presLayoutVars>
          <dgm:bulletEnabled val="1"/>
        </dgm:presLayoutVars>
      </dgm:prSet>
      <dgm:spPr/>
    </dgm:pt>
    <dgm:pt modelId="{B5F91C92-3D84-9642-9D0B-65203AA6C4C3}" type="pres">
      <dgm:prSet presAssocID="{5458E90E-B1BE-0E4B-903D-DC7AF3B7B18B}" presName="sibTrans" presStyleCnt="0"/>
      <dgm:spPr/>
    </dgm:pt>
    <dgm:pt modelId="{564A1851-D98F-FB44-B309-0FDA3AAEF8BD}" type="pres">
      <dgm:prSet presAssocID="{6A68CBBE-53A3-FD43-9799-4EABD8E68C6B}" presName="node" presStyleLbl="node1" presStyleIdx="14" presStyleCnt="15">
        <dgm:presLayoutVars>
          <dgm:bulletEnabled val="1"/>
        </dgm:presLayoutVars>
      </dgm:prSet>
      <dgm:spPr/>
    </dgm:pt>
  </dgm:ptLst>
  <dgm:cxnLst>
    <dgm:cxn modelId="{EBD94D0F-7B3E-6745-A588-D8B55AFBCCD8}" srcId="{9C1BA708-935B-1745-89BD-6EB59F145305}" destId="{F6EC3364-A8F0-314A-9DFF-0D8C391871C4}" srcOrd="7" destOrd="0" parTransId="{C19916EF-19CC-C747-B682-801EBA878E76}" sibTransId="{217EF571-86FC-4544-A446-866968D58043}"/>
    <dgm:cxn modelId="{3476E114-585F-3B46-9755-00F8C6794048}" type="presOf" srcId="{6A68CBBE-53A3-FD43-9799-4EABD8E68C6B}" destId="{564A1851-D98F-FB44-B309-0FDA3AAEF8BD}" srcOrd="0" destOrd="0" presId="urn:microsoft.com/office/officeart/2005/8/layout/default"/>
    <dgm:cxn modelId="{5B8E8622-64B4-FA4E-8E14-6C3117C912C0}" srcId="{9C1BA708-935B-1745-89BD-6EB59F145305}" destId="{409B7B73-F315-144F-AE8E-303559B97A70}" srcOrd="3" destOrd="0" parTransId="{AAF969AF-F37A-B548-9CB8-503AE09A2358}" sibTransId="{DB303308-C92F-4749-BB2E-0CAAEF31D5FB}"/>
    <dgm:cxn modelId="{9D5D2460-D934-5141-BB50-9EA06F976E63}" type="presOf" srcId="{5A961B4A-2BA4-1A4C-9242-25D0D9D500C9}" destId="{E5A8E05B-F643-004F-9B31-6B9EB5357A65}" srcOrd="0" destOrd="0" presId="urn:microsoft.com/office/officeart/2005/8/layout/default"/>
    <dgm:cxn modelId="{49AF5A60-0EC0-3446-8CCD-38311928E177}" type="presOf" srcId="{409B7B73-F315-144F-AE8E-303559B97A70}" destId="{5DD8068E-18CB-0D45-9E58-E5567FB3D4D0}" srcOrd="0" destOrd="0" presId="urn:microsoft.com/office/officeart/2005/8/layout/default"/>
    <dgm:cxn modelId="{8A338046-5AF0-5C4C-95A0-A559FEE10268}" type="presOf" srcId="{9C1BA708-935B-1745-89BD-6EB59F145305}" destId="{1CF124F0-5764-3741-848F-E57A5F05423E}" srcOrd="0" destOrd="0" presId="urn:microsoft.com/office/officeart/2005/8/layout/default"/>
    <dgm:cxn modelId="{DF67B767-C9D4-C04B-B407-D3B3514392EB}" srcId="{9C1BA708-935B-1745-89BD-6EB59F145305}" destId="{BBA9D17C-ABE1-9A40-B02A-10E20D806BFA}" srcOrd="5" destOrd="0" parTransId="{244FA3A9-1102-EA47-883B-02B66888FD61}" sibTransId="{77BA734C-B1EE-614F-940E-A6FD5C2F3018}"/>
    <dgm:cxn modelId="{108DCC67-E98A-AE4E-A35B-BCA33308ABD9}" srcId="{9C1BA708-935B-1745-89BD-6EB59F145305}" destId="{ABCDD8B1-A55A-C048-B37C-2294EA09BBE9}" srcOrd="13" destOrd="0" parTransId="{A9A9314A-EE54-8F47-92C3-D8F47951C8AB}" sibTransId="{5458E90E-B1BE-0E4B-903D-DC7AF3B7B18B}"/>
    <dgm:cxn modelId="{445E0F59-9F88-8746-AA6F-E4F2374BA3FD}" type="presOf" srcId="{7E44C055-2F19-EF4C-8EF1-733149E67FFA}" destId="{D8D0C52A-A831-E24C-B419-C111269A656B}" srcOrd="0" destOrd="0" presId="urn:microsoft.com/office/officeart/2005/8/layout/default"/>
    <dgm:cxn modelId="{DF38F25A-63CB-5846-AA81-B9AD2175A5D8}" srcId="{9C1BA708-935B-1745-89BD-6EB59F145305}" destId="{C069D2EA-9521-134D-9C96-248822EA767B}" srcOrd="1" destOrd="0" parTransId="{9DC7ED83-96F9-A44C-AB7C-9D634BDBCE11}" sibTransId="{249251D8-CCA8-0849-8EE7-587E01479A99}"/>
    <dgm:cxn modelId="{87656884-89BC-924D-A9E3-67B17061E2EA}" srcId="{9C1BA708-935B-1745-89BD-6EB59F145305}" destId="{A5B6D7CC-25A9-8B4B-B7E3-0DA4148F4FBF}" srcOrd="12" destOrd="0" parTransId="{3745EF1D-631D-FE45-AACB-1AA6EF44A4D4}" sibTransId="{78D5D429-9588-E84D-8972-B18CC61B1C3B}"/>
    <dgm:cxn modelId="{3553748C-2F37-F04E-B9AC-243A809FCA99}" type="presOf" srcId="{F6EC3364-A8F0-314A-9DFF-0D8C391871C4}" destId="{AC5DC0C8-3A38-BA48-A495-726B43D4A46E}" srcOrd="0" destOrd="0" presId="urn:microsoft.com/office/officeart/2005/8/layout/default"/>
    <dgm:cxn modelId="{E8338A8D-D922-F541-9F47-DA5ECF5FADCC}" type="presOf" srcId="{BBA9D17C-ABE1-9A40-B02A-10E20D806BFA}" destId="{9CE46AA0-73A2-8047-8EC1-43D9237A872B}" srcOrd="0" destOrd="0" presId="urn:microsoft.com/office/officeart/2005/8/layout/default"/>
    <dgm:cxn modelId="{285A1B92-7191-9B45-8B95-AE1BFE8CB7AE}" type="presOf" srcId="{99B68D22-477C-0840-A5CA-25AE3CCAC77A}" destId="{01362293-A6C0-4E49-88EC-19494277E5DB}" srcOrd="0" destOrd="0" presId="urn:microsoft.com/office/officeart/2005/8/layout/default"/>
    <dgm:cxn modelId="{5F277D92-D0B8-F14B-9675-900B12587C0D}" srcId="{9C1BA708-935B-1745-89BD-6EB59F145305}" destId="{6A68CBBE-53A3-FD43-9799-4EABD8E68C6B}" srcOrd="14" destOrd="0" parTransId="{B361E9CC-20C4-E547-A9FE-F1C5DFBE0C62}" sibTransId="{893909DB-50A7-4E44-B573-9BE36C8A22BD}"/>
    <dgm:cxn modelId="{68BFAD92-BAD9-0040-9757-D12BD41A09D6}" srcId="{9C1BA708-935B-1745-89BD-6EB59F145305}" destId="{B904B950-2FDC-7F42-92DB-3380489F9368}" srcOrd="11" destOrd="0" parTransId="{A1FFFA64-5240-6140-8B5D-4DEA34EC47B6}" sibTransId="{6BE69A4A-E55A-7849-96DB-84F1206BE304}"/>
    <dgm:cxn modelId="{676BA29F-6D78-9A41-9D6C-284634FE45D1}" type="presOf" srcId="{8FB71440-38B6-0840-A9AB-823059D25263}" destId="{4406E5E3-1DEB-5846-80B7-4F58226AC9A9}" srcOrd="0" destOrd="0" presId="urn:microsoft.com/office/officeart/2005/8/layout/default"/>
    <dgm:cxn modelId="{F25C22A5-99D2-0643-A126-22890F1C9745}" srcId="{9C1BA708-935B-1745-89BD-6EB59F145305}" destId="{AFDB6698-6712-FE40-9597-A5BA2E4DA227}" srcOrd="8" destOrd="0" parTransId="{123E3BB0-D5A4-AF41-82CA-75373A149080}" sibTransId="{01BF7C1A-ADC0-3B43-8643-09F02B9CF556}"/>
    <dgm:cxn modelId="{ED36A4A6-0177-9544-8332-B6085AB61F65}" type="presOf" srcId="{702970F1-F7F5-784F-AA58-4BBFF0E3E67B}" destId="{38853869-A8FC-184D-9964-E639F0109E1D}" srcOrd="0" destOrd="0" presId="urn:microsoft.com/office/officeart/2005/8/layout/default"/>
    <dgm:cxn modelId="{12F9D3AB-02D5-DE4A-802E-9F74C901C3FF}" srcId="{9C1BA708-935B-1745-89BD-6EB59F145305}" destId="{476F232E-24D4-E843-A0BB-C10EED508500}" srcOrd="0" destOrd="0" parTransId="{CA621BE8-051B-E042-B052-7FD58524EFCB}" sibTransId="{C90B0054-C0C0-6A49-881B-76F1228D60D4}"/>
    <dgm:cxn modelId="{155F33AC-701D-1341-8DC5-075D04DAF6CC}" type="presOf" srcId="{B904B950-2FDC-7F42-92DB-3380489F9368}" destId="{41DB4B6E-D6EC-2A48-8177-741F8E818486}" srcOrd="0" destOrd="0" presId="urn:microsoft.com/office/officeart/2005/8/layout/default"/>
    <dgm:cxn modelId="{26F018B2-0EDC-2744-92DB-CDB659ECFC25}" type="presOf" srcId="{ABCDD8B1-A55A-C048-B37C-2294EA09BBE9}" destId="{4A21C2C9-5379-1840-BE49-DF47EA63E547}" srcOrd="0" destOrd="0" presId="urn:microsoft.com/office/officeart/2005/8/layout/default"/>
    <dgm:cxn modelId="{7FD76BB4-8BF5-DD43-9C59-294DF806F6A5}" srcId="{9C1BA708-935B-1745-89BD-6EB59F145305}" destId="{5A961B4A-2BA4-1A4C-9242-25D0D9D500C9}" srcOrd="6" destOrd="0" parTransId="{F228D451-56F9-D340-8352-AE98B48839EF}" sibTransId="{25C44E58-A93E-A242-B393-85D8C0DF9032}"/>
    <dgm:cxn modelId="{F3CA8AC0-60BE-AF4F-BBC8-CBF008E6B071}" type="presOf" srcId="{476F232E-24D4-E843-A0BB-C10EED508500}" destId="{37C9B74A-1026-3A47-9F33-C4FDF0A34FD6}" srcOrd="0" destOrd="0" presId="urn:microsoft.com/office/officeart/2005/8/layout/default"/>
    <dgm:cxn modelId="{CA00CAC1-0B37-DD4B-93E7-B41C556060A9}" srcId="{9C1BA708-935B-1745-89BD-6EB59F145305}" destId="{702970F1-F7F5-784F-AA58-4BBFF0E3E67B}" srcOrd="10" destOrd="0" parTransId="{6E244222-7F74-5143-839A-ED13C90BA653}" sibTransId="{D63B9CFF-4A7C-4341-846D-028DD2D4BED0}"/>
    <dgm:cxn modelId="{DFF311D4-CFD2-D24F-AA50-08FD2EFE86E4}" type="presOf" srcId="{AFDB6698-6712-FE40-9597-A5BA2E4DA227}" destId="{C577AEBE-76DE-F74F-B24D-ED095DECC143}" srcOrd="0" destOrd="0" presId="urn:microsoft.com/office/officeart/2005/8/layout/default"/>
    <dgm:cxn modelId="{A3ABD3DB-80A7-6045-BD60-5ED9C926A371}" type="presOf" srcId="{A5B6D7CC-25A9-8B4B-B7E3-0DA4148F4FBF}" destId="{72A434B4-F900-5740-89C4-825C6E329D1F}" srcOrd="0" destOrd="0" presId="urn:microsoft.com/office/officeart/2005/8/layout/default"/>
    <dgm:cxn modelId="{76B4AFE2-31B9-854B-BF0B-D4DC377A5E7C}" srcId="{9C1BA708-935B-1745-89BD-6EB59F145305}" destId="{8FB71440-38B6-0840-A9AB-823059D25263}" srcOrd="2" destOrd="0" parTransId="{09318287-1557-184D-A6D9-A69A53C1F95B}" sibTransId="{73DD8A54-8907-764F-860D-AA2CC7CC746C}"/>
    <dgm:cxn modelId="{52DEA5EC-D0C4-EA4B-AF6F-4890CBA620A6}" srcId="{9C1BA708-935B-1745-89BD-6EB59F145305}" destId="{7E44C055-2F19-EF4C-8EF1-733149E67FFA}" srcOrd="4" destOrd="0" parTransId="{4534AF97-7715-3049-A618-588D76C164D2}" sibTransId="{9C114F08-2B1B-4C49-8380-743FFA916B76}"/>
    <dgm:cxn modelId="{FE827AED-A349-174F-B065-6227265FF499}" srcId="{9C1BA708-935B-1745-89BD-6EB59F145305}" destId="{99B68D22-477C-0840-A5CA-25AE3CCAC77A}" srcOrd="9" destOrd="0" parTransId="{1D4935D7-A540-C54D-8EF7-71A17EE35B56}" sibTransId="{320D57CD-77F6-1B47-BBBA-6CA8D83A66B6}"/>
    <dgm:cxn modelId="{E75152FD-E25C-B741-8871-4FAC250028F1}" type="presOf" srcId="{C069D2EA-9521-134D-9C96-248822EA767B}" destId="{CA8BFB48-6564-2D47-B2A5-AF1542E8745F}" srcOrd="0" destOrd="0" presId="urn:microsoft.com/office/officeart/2005/8/layout/default"/>
    <dgm:cxn modelId="{13031E2B-8D1F-7240-9A67-93A11712A5E4}" type="presParOf" srcId="{1CF124F0-5764-3741-848F-E57A5F05423E}" destId="{37C9B74A-1026-3A47-9F33-C4FDF0A34FD6}" srcOrd="0" destOrd="0" presId="urn:microsoft.com/office/officeart/2005/8/layout/default"/>
    <dgm:cxn modelId="{2573D32B-4505-2F4C-A97F-F19BCD080B3B}" type="presParOf" srcId="{1CF124F0-5764-3741-848F-E57A5F05423E}" destId="{56E497DF-5533-1247-ADFD-CA3E7A43E3B4}" srcOrd="1" destOrd="0" presId="urn:microsoft.com/office/officeart/2005/8/layout/default"/>
    <dgm:cxn modelId="{A412DF0B-1F2D-084D-8D75-579746DFE727}" type="presParOf" srcId="{1CF124F0-5764-3741-848F-E57A5F05423E}" destId="{CA8BFB48-6564-2D47-B2A5-AF1542E8745F}" srcOrd="2" destOrd="0" presId="urn:microsoft.com/office/officeart/2005/8/layout/default"/>
    <dgm:cxn modelId="{4907D517-0E55-E343-9C4A-BB0DEC7E8234}" type="presParOf" srcId="{1CF124F0-5764-3741-848F-E57A5F05423E}" destId="{3A200D5E-F557-394F-A607-B871CFA569DA}" srcOrd="3" destOrd="0" presId="urn:microsoft.com/office/officeart/2005/8/layout/default"/>
    <dgm:cxn modelId="{E7E954AB-4DE3-9A4D-B463-54D1B601B6C3}" type="presParOf" srcId="{1CF124F0-5764-3741-848F-E57A5F05423E}" destId="{4406E5E3-1DEB-5846-80B7-4F58226AC9A9}" srcOrd="4" destOrd="0" presId="urn:microsoft.com/office/officeart/2005/8/layout/default"/>
    <dgm:cxn modelId="{686FC959-E17F-3241-800C-F54B088DFCD5}" type="presParOf" srcId="{1CF124F0-5764-3741-848F-E57A5F05423E}" destId="{9F8306EC-56A5-924C-8E9D-51F9565DC1BE}" srcOrd="5" destOrd="0" presId="urn:microsoft.com/office/officeart/2005/8/layout/default"/>
    <dgm:cxn modelId="{E4DC2090-9F6A-A646-AFB4-784E99C6F385}" type="presParOf" srcId="{1CF124F0-5764-3741-848F-E57A5F05423E}" destId="{5DD8068E-18CB-0D45-9E58-E5567FB3D4D0}" srcOrd="6" destOrd="0" presId="urn:microsoft.com/office/officeart/2005/8/layout/default"/>
    <dgm:cxn modelId="{0E5ED5A2-133D-714E-AB80-380A79424898}" type="presParOf" srcId="{1CF124F0-5764-3741-848F-E57A5F05423E}" destId="{3D66469E-0ED0-0641-987B-8826C08EA480}" srcOrd="7" destOrd="0" presId="urn:microsoft.com/office/officeart/2005/8/layout/default"/>
    <dgm:cxn modelId="{9FCFF6DF-D07C-3444-BDF3-83EDDFBB5B2E}" type="presParOf" srcId="{1CF124F0-5764-3741-848F-E57A5F05423E}" destId="{D8D0C52A-A831-E24C-B419-C111269A656B}" srcOrd="8" destOrd="0" presId="urn:microsoft.com/office/officeart/2005/8/layout/default"/>
    <dgm:cxn modelId="{F4C99D3F-E67B-4548-A78C-E803DE56BB0F}" type="presParOf" srcId="{1CF124F0-5764-3741-848F-E57A5F05423E}" destId="{31378639-C9B4-9242-96A3-987DD125BDC0}" srcOrd="9" destOrd="0" presId="urn:microsoft.com/office/officeart/2005/8/layout/default"/>
    <dgm:cxn modelId="{28300CB6-318A-5040-9A80-E8FB9A5494B1}" type="presParOf" srcId="{1CF124F0-5764-3741-848F-E57A5F05423E}" destId="{9CE46AA0-73A2-8047-8EC1-43D9237A872B}" srcOrd="10" destOrd="0" presId="urn:microsoft.com/office/officeart/2005/8/layout/default"/>
    <dgm:cxn modelId="{87F792BD-3C44-994F-8CEE-92D056002B92}" type="presParOf" srcId="{1CF124F0-5764-3741-848F-E57A5F05423E}" destId="{7B7C4D53-63F2-1D41-A120-1EB19562A628}" srcOrd="11" destOrd="0" presId="urn:microsoft.com/office/officeart/2005/8/layout/default"/>
    <dgm:cxn modelId="{36E2B302-9EF7-7A4E-997D-17E84DEF8BEB}" type="presParOf" srcId="{1CF124F0-5764-3741-848F-E57A5F05423E}" destId="{E5A8E05B-F643-004F-9B31-6B9EB5357A65}" srcOrd="12" destOrd="0" presId="urn:microsoft.com/office/officeart/2005/8/layout/default"/>
    <dgm:cxn modelId="{03E97128-C635-CD43-8109-43D14B8FBE19}" type="presParOf" srcId="{1CF124F0-5764-3741-848F-E57A5F05423E}" destId="{8154362C-8C47-7449-9811-C7E73564290B}" srcOrd="13" destOrd="0" presId="urn:microsoft.com/office/officeart/2005/8/layout/default"/>
    <dgm:cxn modelId="{CF0D3F83-CFCF-DA40-9206-504E72A9F9B5}" type="presParOf" srcId="{1CF124F0-5764-3741-848F-E57A5F05423E}" destId="{AC5DC0C8-3A38-BA48-A495-726B43D4A46E}" srcOrd="14" destOrd="0" presId="urn:microsoft.com/office/officeart/2005/8/layout/default"/>
    <dgm:cxn modelId="{264218F2-D858-CD45-AE8B-A661EE7E361A}" type="presParOf" srcId="{1CF124F0-5764-3741-848F-E57A5F05423E}" destId="{E0E3A508-D254-674F-B8ED-F6C35D0B9449}" srcOrd="15" destOrd="0" presId="urn:microsoft.com/office/officeart/2005/8/layout/default"/>
    <dgm:cxn modelId="{8CEB3509-F85A-C846-9DC1-5B1D88826136}" type="presParOf" srcId="{1CF124F0-5764-3741-848F-E57A5F05423E}" destId="{C577AEBE-76DE-F74F-B24D-ED095DECC143}" srcOrd="16" destOrd="0" presId="urn:microsoft.com/office/officeart/2005/8/layout/default"/>
    <dgm:cxn modelId="{FDCF8420-99F3-7342-93E4-818E74CEAA4B}" type="presParOf" srcId="{1CF124F0-5764-3741-848F-E57A5F05423E}" destId="{C2007F8D-7264-7C4F-BF32-E1D0EFD2F7EE}" srcOrd="17" destOrd="0" presId="urn:microsoft.com/office/officeart/2005/8/layout/default"/>
    <dgm:cxn modelId="{CC46B523-619D-2547-B263-14EA7714AEFD}" type="presParOf" srcId="{1CF124F0-5764-3741-848F-E57A5F05423E}" destId="{01362293-A6C0-4E49-88EC-19494277E5DB}" srcOrd="18" destOrd="0" presId="urn:microsoft.com/office/officeart/2005/8/layout/default"/>
    <dgm:cxn modelId="{54B639C7-50A6-6140-8DB3-E6D7655134EC}" type="presParOf" srcId="{1CF124F0-5764-3741-848F-E57A5F05423E}" destId="{B9C42567-999D-124F-BF70-F3138AED5CC3}" srcOrd="19" destOrd="0" presId="urn:microsoft.com/office/officeart/2005/8/layout/default"/>
    <dgm:cxn modelId="{BF6B30B5-44A3-C949-8010-D15F82B97C9D}" type="presParOf" srcId="{1CF124F0-5764-3741-848F-E57A5F05423E}" destId="{38853869-A8FC-184D-9964-E639F0109E1D}" srcOrd="20" destOrd="0" presId="urn:microsoft.com/office/officeart/2005/8/layout/default"/>
    <dgm:cxn modelId="{FF8C5049-8DC3-1E4D-8DFD-82E05634442D}" type="presParOf" srcId="{1CF124F0-5764-3741-848F-E57A5F05423E}" destId="{2BB82D49-C6AF-A341-9B95-16883C03A3E3}" srcOrd="21" destOrd="0" presId="urn:microsoft.com/office/officeart/2005/8/layout/default"/>
    <dgm:cxn modelId="{01BD8534-BA06-1340-82C1-30642C6009C7}" type="presParOf" srcId="{1CF124F0-5764-3741-848F-E57A5F05423E}" destId="{41DB4B6E-D6EC-2A48-8177-741F8E818486}" srcOrd="22" destOrd="0" presId="urn:microsoft.com/office/officeart/2005/8/layout/default"/>
    <dgm:cxn modelId="{74B1BA3D-17F7-0C4C-9DC6-139C9EEB1054}" type="presParOf" srcId="{1CF124F0-5764-3741-848F-E57A5F05423E}" destId="{AB2A50C1-0957-BF4C-8367-414E1E6CAA5C}" srcOrd="23" destOrd="0" presId="urn:microsoft.com/office/officeart/2005/8/layout/default"/>
    <dgm:cxn modelId="{AC73797A-8175-2346-A592-630784BE192C}" type="presParOf" srcId="{1CF124F0-5764-3741-848F-E57A5F05423E}" destId="{72A434B4-F900-5740-89C4-825C6E329D1F}" srcOrd="24" destOrd="0" presId="urn:microsoft.com/office/officeart/2005/8/layout/default"/>
    <dgm:cxn modelId="{3259478E-CAAE-7F4D-B78D-1EA4415FB1B0}" type="presParOf" srcId="{1CF124F0-5764-3741-848F-E57A5F05423E}" destId="{14C803F6-0E74-EE4C-B621-DB1637342E49}" srcOrd="25" destOrd="0" presId="urn:microsoft.com/office/officeart/2005/8/layout/default"/>
    <dgm:cxn modelId="{AE4A0ECA-B6AF-4146-8CA8-72C691604624}" type="presParOf" srcId="{1CF124F0-5764-3741-848F-E57A5F05423E}" destId="{4A21C2C9-5379-1840-BE49-DF47EA63E547}" srcOrd="26" destOrd="0" presId="urn:microsoft.com/office/officeart/2005/8/layout/default"/>
    <dgm:cxn modelId="{1DCD8E2A-5F40-F947-9355-1DC428E54F6C}" type="presParOf" srcId="{1CF124F0-5764-3741-848F-E57A5F05423E}" destId="{B5F91C92-3D84-9642-9D0B-65203AA6C4C3}" srcOrd="27" destOrd="0" presId="urn:microsoft.com/office/officeart/2005/8/layout/default"/>
    <dgm:cxn modelId="{7ED1F431-D9BA-DF4D-A46A-16380118DE54}" type="presParOf" srcId="{1CF124F0-5764-3741-848F-E57A5F05423E}" destId="{564A1851-D98F-FB44-B309-0FDA3AAEF8BD}" srcOrd="28"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7930285-CC63-8B4D-BA20-83F517DA409E}" type="doc">
      <dgm:prSet loTypeId="urn:microsoft.com/office/officeart/2005/8/layout/hList3" loCatId="" qsTypeId="urn:microsoft.com/office/officeart/2005/8/quickstyle/simple3" qsCatId="simple" csTypeId="urn:microsoft.com/office/officeart/2005/8/colors/accent1_2" csCatId="accent1" phldr="1"/>
      <dgm:spPr/>
      <dgm:t>
        <a:bodyPr/>
        <a:lstStyle/>
        <a:p>
          <a:endParaRPr lang="fr-FR"/>
        </a:p>
      </dgm:t>
    </dgm:pt>
    <dgm:pt modelId="{77096EBB-FCEE-AB43-A21D-B8B191F3841F}">
      <dgm:prSet phldrT="[Texte]" custT="1"/>
      <dgm:spPr/>
      <dgm:t>
        <a:bodyPr/>
        <a:lstStyle/>
        <a:p>
          <a:r>
            <a:rPr lang="fr-FR" sz="2000"/>
            <a:t>16 échelles de développement - 2 domaines</a:t>
          </a:r>
        </a:p>
      </dgm:t>
    </dgm:pt>
    <dgm:pt modelId="{8EF4BF7F-861D-C540-B93F-D168D3186790}" type="parTrans" cxnId="{B2E52095-3B93-4E40-BF3E-9185112504DE}">
      <dgm:prSet/>
      <dgm:spPr/>
      <dgm:t>
        <a:bodyPr/>
        <a:lstStyle/>
        <a:p>
          <a:endParaRPr lang="fr-FR"/>
        </a:p>
      </dgm:t>
    </dgm:pt>
    <dgm:pt modelId="{BE17CDB9-A262-FF43-87B1-DBD8E5241A37}" type="sibTrans" cxnId="{B2E52095-3B93-4E40-BF3E-9185112504DE}">
      <dgm:prSet/>
      <dgm:spPr/>
      <dgm:t>
        <a:bodyPr/>
        <a:lstStyle/>
        <a:p>
          <a:endParaRPr lang="fr-FR"/>
        </a:p>
      </dgm:t>
    </dgm:pt>
    <dgm:pt modelId="{8BA2B708-5276-414D-A3A4-8CAB0A83256F}">
      <dgm:prSet phldrT="[Texte]"/>
      <dgm:spPr/>
      <dgm:t>
        <a:bodyPr/>
        <a:lstStyle/>
        <a:p>
          <a:r>
            <a:rPr lang="fr-FR"/>
            <a:t>Développement cognitif</a:t>
          </a:r>
        </a:p>
      </dgm:t>
    </dgm:pt>
    <dgm:pt modelId="{F7545D6B-F3A4-A245-91A1-E685B3B9CC4A}" type="parTrans" cxnId="{CF142E42-FD76-5747-84EC-027180CEE675}">
      <dgm:prSet/>
      <dgm:spPr/>
      <dgm:t>
        <a:bodyPr/>
        <a:lstStyle/>
        <a:p>
          <a:endParaRPr lang="fr-FR"/>
        </a:p>
      </dgm:t>
    </dgm:pt>
    <dgm:pt modelId="{8B285581-8ACF-974F-BCB6-1210F341E73D}" type="sibTrans" cxnId="{CF142E42-FD76-5747-84EC-027180CEE675}">
      <dgm:prSet/>
      <dgm:spPr/>
      <dgm:t>
        <a:bodyPr/>
        <a:lstStyle/>
        <a:p>
          <a:endParaRPr lang="fr-FR"/>
        </a:p>
      </dgm:t>
    </dgm:pt>
    <dgm:pt modelId="{60314801-79A1-C247-9B71-D94C9C5CD1BB}">
      <dgm:prSet phldrT="[Texte]"/>
      <dgm:spPr/>
      <dgm:t>
        <a:bodyPr/>
        <a:lstStyle/>
        <a:p>
          <a:r>
            <a:rPr lang="fr-FR"/>
            <a:t>Compétences socio-émotionnelles</a:t>
          </a:r>
        </a:p>
      </dgm:t>
    </dgm:pt>
    <dgm:pt modelId="{1173307D-FC2A-944E-A58B-64C14D3A6FA1}" type="parTrans" cxnId="{9750A381-C0C3-484F-B9C7-EFAD22011800}">
      <dgm:prSet/>
      <dgm:spPr/>
      <dgm:t>
        <a:bodyPr/>
        <a:lstStyle/>
        <a:p>
          <a:endParaRPr lang="fr-FR"/>
        </a:p>
      </dgm:t>
    </dgm:pt>
    <dgm:pt modelId="{CFAC1817-4F0C-8548-AA28-AED256640706}" type="sibTrans" cxnId="{9750A381-C0C3-484F-B9C7-EFAD22011800}">
      <dgm:prSet/>
      <dgm:spPr/>
      <dgm:t>
        <a:bodyPr/>
        <a:lstStyle/>
        <a:p>
          <a:endParaRPr lang="fr-FR"/>
        </a:p>
      </dgm:t>
    </dgm:pt>
    <dgm:pt modelId="{F51C720F-59DC-FC44-A748-98504A6D4AB6}">
      <dgm:prSet/>
      <dgm:spPr/>
      <dgm:t>
        <a:bodyPr/>
        <a:lstStyle/>
        <a:p>
          <a:r>
            <a:rPr lang="fr-FR"/>
            <a:t>Image de soi</a:t>
          </a:r>
        </a:p>
      </dgm:t>
    </dgm:pt>
    <dgm:pt modelId="{920B4EDC-636C-C541-BDF3-6A2A6F36CE04}" type="parTrans" cxnId="{745F4256-709B-5640-BF5C-AB9E413927C4}">
      <dgm:prSet/>
      <dgm:spPr/>
      <dgm:t>
        <a:bodyPr/>
        <a:lstStyle/>
        <a:p>
          <a:endParaRPr lang="fr-FR"/>
        </a:p>
      </dgm:t>
    </dgm:pt>
    <dgm:pt modelId="{3DA24E4E-39A2-9246-9FA2-572A2FE89095}" type="sibTrans" cxnId="{745F4256-709B-5640-BF5C-AB9E413927C4}">
      <dgm:prSet/>
      <dgm:spPr/>
      <dgm:t>
        <a:bodyPr/>
        <a:lstStyle/>
        <a:p>
          <a:endParaRPr lang="fr-FR"/>
        </a:p>
      </dgm:t>
    </dgm:pt>
    <dgm:pt modelId="{ACE15730-5522-AB43-BE48-9A3366478C9E}">
      <dgm:prSet phldrT="[Texte]"/>
      <dgm:spPr/>
      <dgm:t>
        <a:bodyPr/>
        <a:lstStyle/>
        <a:p>
          <a:r>
            <a:rPr lang="fr-FR"/>
            <a:t>Régulation du comportement</a:t>
          </a:r>
        </a:p>
      </dgm:t>
    </dgm:pt>
    <dgm:pt modelId="{C58F8042-0F04-8749-B98B-7B05DA427A39}" type="parTrans" cxnId="{1E3A0AE4-2970-5D47-A68E-FEA7EBB00FD7}">
      <dgm:prSet/>
      <dgm:spPr/>
      <dgm:t>
        <a:bodyPr/>
        <a:lstStyle/>
        <a:p>
          <a:endParaRPr lang="fr-FR"/>
        </a:p>
      </dgm:t>
    </dgm:pt>
    <dgm:pt modelId="{037F80A2-C015-DF45-9DAE-789E27A26F00}" type="sibTrans" cxnId="{1E3A0AE4-2970-5D47-A68E-FEA7EBB00FD7}">
      <dgm:prSet/>
      <dgm:spPr/>
      <dgm:t>
        <a:bodyPr/>
        <a:lstStyle/>
        <a:p>
          <a:endParaRPr lang="fr-FR"/>
        </a:p>
      </dgm:t>
    </dgm:pt>
    <dgm:pt modelId="{E190D517-447C-4845-8B4E-31B69ADAF0C5}">
      <dgm:prSet/>
      <dgm:spPr/>
      <dgm:t>
        <a:bodyPr/>
        <a:lstStyle/>
        <a:p>
          <a:r>
            <a:rPr lang="fr-FR"/>
            <a:t>Jeu symbolique</a:t>
          </a:r>
        </a:p>
      </dgm:t>
    </dgm:pt>
    <dgm:pt modelId="{87AF92C5-6A71-8549-A5A2-EF47BE9F08C5}" type="parTrans" cxnId="{E5EC0F86-E25A-8145-BE81-4105329FA5BA}">
      <dgm:prSet/>
      <dgm:spPr/>
      <dgm:t>
        <a:bodyPr/>
        <a:lstStyle/>
        <a:p>
          <a:endParaRPr lang="fr-FR"/>
        </a:p>
      </dgm:t>
    </dgm:pt>
    <dgm:pt modelId="{64041ABD-CD95-2849-B659-7B559F519434}" type="sibTrans" cxnId="{E5EC0F86-E25A-8145-BE81-4105329FA5BA}">
      <dgm:prSet/>
      <dgm:spPr/>
      <dgm:t>
        <a:bodyPr/>
        <a:lstStyle/>
        <a:p>
          <a:endParaRPr lang="fr-FR"/>
        </a:p>
      </dgm:t>
    </dgm:pt>
    <dgm:pt modelId="{8B3A8795-C45F-4445-A685-FDF32A5CE191}">
      <dgm:prSet/>
      <dgm:spPr/>
      <dgm:t>
        <a:bodyPr/>
        <a:lstStyle/>
        <a:p>
          <a:r>
            <a:rPr lang="fr-FR"/>
            <a:t>Schéma de relation avec les objets</a:t>
          </a:r>
        </a:p>
      </dgm:t>
    </dgm:pt>
    <dgm:pt modelId="{9EC49FF2-C251-3548-B34E-4C40969E7E87}" type="parTrans" cxnId="{1067964E-3298-C34A-9F05-7493E341DE70}">
      <dgm:prSet/>
      <dgm:spPr/>
      <dgm:t>
        <a:bodyPr/>
        <a:lstStyle/>
        <a:p>
          <a:endParaRPr lang="fr-FR"/>
        </a:p>
      </dgm:t>
    </dgm:pt>
    <dgm:pt modelId="{215A44F1-4E65-F54F-900A-F24DDA36E6A7}" type="sibTrans" cxnId="{1067964E-3298-C34A-9F05-7493E341DE70}">
      <dgm:prSet/>
      <dgm:spPr/>
      <dgm:t>
        <a:bodyPr/>
        <a:lstStyle/>
        <a:p>
          <a:endParaRPr lang="fr-FR"/>
        </a:p>
      </dgm:t>
    </dgm:pt>
    <dgm:pt modelId="{35FDDA18-633A-2F4D-A211-B9C10F2DDD9F}">
      <dgm:prSet/>
      <dgm:spPr/>
      <dgm:t>
        <a:bodyPr/>
        <a:lstStyle/>
        <a:p>
          <a:r>
            <a:rPr lang="fr-FR"/>
            <a:t>Causalité opérationnelle</a:t>
          </a:r>
        </a:p>
      </dgm:t>
    </dgm:pt>
    <dgm:pt modelId="{586984B5-14B0-1942-82D7-8E3FDED629DE}" type="parTrans" cxnId="{330F31AA-F304-AF45-BD91-E57DF9E71A16}">
      <dgm:prSet/>
      <dgm:spPr/>
      <dgm:t>
        <a:bodyPr/>
        <a:lstStyle/>
        <a:p>
          <a:endParaRPr lang="fr-FR"/>
        </a:p>
      </dgm:t>
    </dgm:pt>
    <dgm:pt modelId="{C66439B7-671A-C642-8475-29C44042872F}" type="sibTrans" cxnId="{330F31AA-F304-AF45-BD91-E57DF9E71A16}">
      <dgm:prSet/>
      <dgm:spPr/>
      <dgm:t>
        <a:bodyPr/>
        <a:lstStyle/>
        <a:p>
          <a:endParaRPr lang="fr-FR"/>
        </a:p>
      </dgm:t>
    </dgm:pt>
    <dgm:pt modelId="{D82101AD-F91E-0A4A-9DE6-8C38386FB053}">
      <dgm:prSet/>
      <dgm:spPr/>
      <dgm:t>
        <a:bodyPr/>
        <a:lstStyle/>
        <a:p>
          <a:r>
            <a:rPr lang="fr-FR"/>
            <a:t>Moyens-buts</a:t>
          </a:r>
        </a:p>
      </dgm:t>
    </dgm:pt>
    <dgm:pt modelId="{AF9BFB8D-80EF-CE48-B481-DCA0F0F00AC8}" type="parTrans" cxnId="{03571430-44CB-034E-951A-83692BB2ABF4}">
      <dgm:prSet/>
      <dgm:spPr/>
      <dgm:t>
        <a:bodyPr/>
        <a:lstStyle/>
        <a:p>
          <a:endParaRPr lang="fr-FR"/>
        </a:p>
      </dgm:t>
    </dgm:pt>
    <dgm:pt modelId="{E24460AC-578E-F441-9C21-FE631ABA12DE}" type="sibTrans" cxnId="{03571430-44CB-034E-951A-83692BB2ABF4}">
      <dgm:prSet/>
      <dgm:spPr/>
      <dgm:t>
        <a:bodyPr/>
        <a:lstStyle/>
        <a:p>
          <a:endParaRPr lang="fr-FR"/>
        </a:p>
      </dgm:t>
    </dgm:pt>
    <dgm:pt modelId="{D5E3B2EF-C141-CE4E-A77B-44C267198B31}">
      <dgm:prSet/>
      <dgm:spPr/>
      <dgm:t>
        <a:bodyPr/>
        <a:lstStyle/>
        <a:p>
          <a:r>
            <a:rPr lang="fr-FR"/>
            <a:t>Relations spatiales</a:t>
          </a:r>
        </a:p>
      </dgm:t>
    </dgm:pt>
    <dgm:pt modelId="{CABF1DB0-76B3-ED4D-974B-D3C470107F94}" type="parTrans" cxnId="{F4FF1426-0A59-714A-A556-BFC3CB86678B}">
      <dgm:prSet/>
      <dgm:spPr/>
      <dgm:t>
        <a:bodyPr/>
        <a:lstStyle/>
        <a:p>
          <a:endParaRPr lang="fr-FR"/>
        </a:p>
      </dgm:t>
    </dgm:pt>
    <dgm:pt modelId="{44D394A7-56BC-F94D-A3C0-531896403240}" type="sibTrans" cxnId="{F4FF1426-0A59-714A-A556-BFC3CB86678B}">
      <dgm:prSet/>
      <dgm:spPr/>
      <dgm:t>
        <a:bodyPr/>
        <a:lstStyle/>
        <a:p>
          <a:endParaRPr lang="fr-FR"/>
        </a:p>
      </dgm:t>
    </dgm:pt>
    <dgm:pt modelId="{6A524E4F-A286-8E4C-89EE-2C27D32F66CC}">
      <dgm:prSet/>
      <dgm:spPr/>
      <dgm:t>
        <a:bodyPr/>
        <a:lstStyle/>
        <a:p>
          <a:r>
            <a:rPr lang="fr-FR"/>
            <a:t>Permanence de l’objet</a:t>
          </a:r>
        </a:p>
      </dgm:t>
    </dgm:pt>
    <dgm:pt modelId="{F9F53A64-FD2F-4C4E-947A-FAF46D55560B}" type="parTrans" cxnId="{F85F3DEF-4805-1840-890D-2243E4999CC3}">
      <dgm:prSet/>
      <dgm:spPr/>
      <dgm:t>
        <a:bodyPr/>
        <a:lstStyle/>
        <a:p>
          <a:endParaRPr lang="fr-FR"/>
        </a:p>
      </dgm:t>
    </dgm:pt>
    <dgm:pt modelId="{109CDE49-9AE3-9945-A570-53B6DC5D12FE}" type="sibTrans" cxnId="{F85F3DEF-4805-1840-890D-2243E4999CC3}">
      <dgm:prSet/>
      <dgm:spPr/>
      <dgm:t>
        <a:bodyPr/>
        <a:lstStyle/>
        <a:p>
          <a:endParaRPr lang="fr-FR"/>
        </a:p>
      </dgm:t>
    </dgm:pt>
    <dgm:pt modelId="{559356CA-5BEF-B04B-9192-2E9BBF315399}">
      <dgm:prSet phldrT="[Texte]"/>
      <dgm:spPr/>
      <dgm:t>
        <a:bodyPr/>
        <a:lstStyle/>
        <a:p>
          <a:r>
            <a:rPr lang="fr-FR"/>
            <a:t>Interactions sociales</a:t>
          </a:r>
        </a:p>
      </dgm:t>
    </dgm:pt>
    <dgm:pt modelId="{0B259A00-E80A-2745-872B-E6233C3FB5D8}" type="parTrans" cxnId="{31EA158A-73C6-BA4A-A2C4-1AF7ED32C9A5}">
      <dgm:prSet/>
      <dgm:spPr/>
      <dgm:t>
        <a:bodyPr/>
        <a:lstStyle/>
        <a:p>
          <a:endParaRPr lang="fr-FR"/>
        </a:p>
      </dgm:t>
    </dgm:pt>
    <dgm:pt modelId="{7B7B6D5B-DF8B-8647-8964-A8E8BCAE90EB}" type="sibTrans" cxnId="{31EA158A-73C6-BA4A-A2C4-1AF7ED32C9A5}">
      <dgm:prSet/>
      <dgm:spPr/>
      <dgm:t>
        <a:bodyPr/>
        <a:lstStyle/>
        <a:p>
          <a:endParaRPr lang="fr-FR"/>
        </a:p>
      </dgm:t>
    </dgm:pt>
    <dgm:pt modelId="{68714E31-FD32-E84B-A82B-EA13160AFEC5}">
      <dgm:prSet phldrT="[Texte]"/>
      <dgm:spPr/>
      <dgm:t>
        <a:bodyPr/>
        <a:lstStyle/>
        <a:p>
          <a:r>
            <a:rPr lang="fr-FR"/>
            <a:t>Attention conjointe</a:t>
          </a:r>
        </a:p>
      </dgm:t>
    </dgm:pt>
    <dgm:pt modelId="{F547B711-D30E-E24B-8279-29F2C8D347DA}" type="parTrans" cxnId="{882E36C1-ED2D-5D49-8962-C496F9B1CB16}">
      <dgm:prSet/>
      <dgm:spPr/>
      <dgm:t>
        <a:bodyPr/>
        <a:lstStyle/>
        <a:p>
          <a:endParaRPr lang="fr-FR"/>
        </a:p>
      </dgm:t>
    </dgm:pt>
    <dgm:pt modelId="{C619A8F3-F7D6-F342-BEA1-BB82C28DE1BF}" type="sibTrans" cxnId="{882E36C1-ED2D-5D49-8962-C496F9B1CB16}">
      <dgm:prSet/>
      <dgm:spPr/>
      <dgm:t>
        <a:bodyPr/>
        <a:lstStyle/>
        <a:p>
          <a:endParaRPr lang="fr-FR"/>
        </a:p>
      </dgm:t>
    </dgm:pt>
    <dgm:pt modelId="{21687F9A-2A3E-184B-9E21-840FBAAD458B}">
      <dgm:prSet phldrT="[Texte]"/>
      <dgm:spPr/>
      <dgm:t>
        <a:bodyPr/>
        <a:lstStyle/>
        <a:p>
          <a:r>
            <a:rPr lang="fr-FR"/>
            <a:t>Langage expression</a:t>
          </a:r>
        </a:p>
      </dgm:t>
    </dgm:pt>
    <dgm:pt modelId="{32043BBC-344C-5349-A98F-8E434463FD23}" type="parTrans" cxnId="{F4E67ABA-079D-7846-B369-A10401C9D1CD}">
      <dgm:prSet/>
      <dgm:spPr/>
      <dgm:t>
        <a:bodyPr/>
        <a:lstStyle/>
        <a:p>
          <a:endParaRPr lang="fr-FR"/>
        </a:p>
      </dgm:t>
    </dgm:pt>
    <dgm:pt modelId="{D31CA201-8344-8641-B959-2F7DF5EB0A48}" type="sibTrans" cxnId="{F4E67ABA-079D-7846-B369-A10401C9D1CD}">
      <dgm:prSet/>
      <dgm:spPr/>
      <dgm:t>
        <a:bodyPr/>
        <a:lstStyle/>
        <a:p>
          <a:endParaRPr lang="fr-FR"/>
        </a:p>
      </dgm:t>
    </dgm:pt>
    <dgm:pt modelId="{3E6B4624-05DE-FF46-8767-B30208DCF22E}">
      <dgm:prSet phldrT="[Texte]"/>
      <dgm:spPr/>
      <dgm:t>
        <a:bodyPr/>
        <a:lstStyle/>
        <a:p>
          <a:r>
            <a:rPr lang="fr-FR"/>
            <a:t>Langage compréhensif</a:t>
          </a:r>
        </a:p>
      </dgm:t>
    </dgm:pt>
    <dgm:pt modelId="{985B6446-380C-8A4D-8F31-DB4DEE7FFF54}" type="parTrans" cxnId="{5EA9ACEE-BCC9-FF44-A31A-78383C18D297}">
      <dgm:prSet/>
      <dgm:spPr/>
      <dgm:t>
        <a:bodyPr/>
        <a:lstStyle/>
        <a:p>
          <a:endParaRPr lang="fr-FR"/>
        </a:p>
      </dgm:t>
    </dgm:pt>
    <dgm:pt modelId="{F8D1EE3C-43B2-0740-968D-9739606DBA47}" type="sibTrans" cxnId="{5EA9ACEE-BCC9-FF44-A31A-78383C18D297}">
      <dgm:prSet/>
      <dgm:spPr/>
      <dgm:t>
        <a:bodyPr/>
        <a:lstStyle/>
        <a:p>
          <a:endParaRPr lang="fr-FR"/>
        </a:p>
      </dgm:t>
    </dgm:pt>
    <dgm:pt modelId="{D3248916-C82F-F849-90FD-BFCE0792E455}">
      <dgm:prSet phldrT="[Texte]"/>
      <dgm:spPr/>
      <dgm:t>
        <a:bodyPr/>
        <a:lstStyle/>
        <a:p>
          <a:r>
            <a:rPr lang="fr-FR" err="1"/>
            <a:t>Imitatin</a:t>
          </a:r>
          <a:r>
            <a:rPr lang="fr-FR"/>
            <a:t> verbale</a:t>
          </a:r>
        </a:p>
      </dgm:t>
    </dgm:pt>
    <dgm:pt modelId="{5CE7300F-200A-0E42-ADAE-9BFB801535EB}" type="parTrans" cxnId="{A8940CF6-7CE1-0A45-B1A0-F25C7E72D3B4}">
      <dgm:prSet/>
      <dgm:spPr/>
      <dgm:t>
        <a:bodyPr/>
        <a:lstStyle/>
        <a:p>
          <a:endParaRPr lang="fr-FR"/>
        </a:p>
      </dgm:t>
    </dgm:pt>
    <dgm:pt modelId="{D10F7A41-3E0C-CA45-A146-DB72785D2812}" type="sibTrans" cxnId="{A8940CF6-7CE1-0A45-B1A0-F25C7E72D3B4}">
      <dgm:prSet/>
      <dgm:spPr/>
      <dgm:t>
        <a:bodyPr/>
        <a:lstStyle/>
        <a:p>
          <a:endParaRPr lang="fr-FR"/>
        </a:p>
      </dgm:t>
    </dgm:pt>
    <dgm:pt modelId="{B6B32D0F-C931-294D-94E2-D8011D18B15B}">
      <dgm:prSet phldrT="[Texte]"/>
      <dgm:spPr/>
      <dgm:t>
        <a:bodyPr/>
        <a:lstStyle/>
        <a:p>
          <a:r>
            <a:rPr lang="fr-FR"/>
            <a:t>Imitation gestuelle</a:t>
          </a:r>
        </a:p>
      </dgm:t>
    </dgm:pt>
    <dgm:pt modelId="{8E622B5D-7F95-AB4A-B272-FA551D53FE63}" type="parTrans" cxnId="{319AB6F2-68C5-554F-A359-5E17740EDF2A}">
      <dgm:prSet/>
      <dgm:spPr/>
      <dgm:t>
        <a:bodyPr/>
        <a:lstStyle/>
        <a:p>
          <a:endParaRPr lang="fr-FR"/>
        </a:p>
      </dgm:t>
    </dgm:pt>
    <dgm:pt modelId="{A4C7BE87-7413-3D45-A6A0-E876C7495F06}" type="sibTrans" cxnId="{319AB6F2-68C5-554F-A359-5E17740EDF2A}">
      <dgm:prSet/>
      <dgm:spPr/>
      <dgm:t>
        <a:bodyPr/>
        <a:lstStyle/>
        <a:p>
          <a:endParaRPr lang="fr-FR"/>
        </a:p>
      </dgm:t>
    </dgm:pt>
    <dgm:pt modelId="{9B35F4ED-95B7-9541-B7B7-0355CED03B6C}">
      <dgm:prSet phldrT="[Texte]"/>
      <dgm:spPr/>
      <dgm:t>
        <a:bodyPr/>
        <a:lstStyle/>
        <a:p>
          <a:r>
            <a:rPr lang="fr-FR"/>
            <a:t>Relation affective </a:t>
          </a:r>
        </a:p>
      </dgm:t>
    </dgm:pt>
    <dgm:pt modelId="{873578D6-D9CE-5B40-B9D1-6A5115D165E7}" type="parTrans" cxnId="{C10D70CC-BD1E-E142-B038-407F4ABBC48F}">
      <dgm:prSet/>
      <dgm:spPr/>
      <dgm:t>
        <a:bodyPr/>
        <a:lstStyle/>
        <a:p>
          <a:endParaRPr lang="fr-FR"/>
        </a:p>
      </dgm:t>
    </dgm:pt>
    <dgm:pt modelId="{A67F3C36-6032-244F-8BE3-E4D158421320}" type="sibTrans" cxnId="{C10D70CC-BD1E-E142-B038-407F4ABBC48F}">
      <dgm:prSet/>
      <dgm:spPr/>
      <dgm:t>
        <a:bodyPr/>
        <a:lstStyle/>
        <a:p>
          <a:endParaRPr lang="fr-FR"/>
        </a:p>
      </dgm:t>
    </dgm:pt>
    <dgm:pt modelId="{581E23FF-12DE-F642-8232-F7F73E7BE733}">
      <dgm:prSet phldrT="[Texte]"/>
      <dgm:spPr/>
      <dgm:t>
        <a:bodyPr/>
        <a:lstStyle/>
        <a:p>
          <a:r>
            <a:rPr lang="fr-FR"/>
            <a:t>Expression </a:t>
          </a:r>
          <a:r>
            <a:rPr lang="fr-FR" err="1"/>
            <a:t>émotionelle</a:t>
          </a:r>
          <a:endParaRPr lang="fr-FR"/>
        </a:p>
      </dgm:t>
    </dgm:pt>
    <dgm:pt modelId="{4DEF3975-88B4-C640-81A6-67A87351DECF}" type="parTrans" cxnId="{3146B76B-C35E-7144-8CA7-89A43E76E417}">
      <dgm:prSet/>
      <dgm:spPr/>
      <dgm:t>
        <a:bodyPr/>
        <a:lstStyle/>
        <a:p>
          <a:endParaRPr lang="fr-FR"/>
        </a:p>
      </dgm:t>
    </dgm:pt>
    <dgm:pt modelId="{9E3242DA-BAE3-4841-B803-18A9F689C882}" type="sibTrans" cxnId="{3146B76B-C35E-7144-8CA7-89A43E76E417}">
      <dgm:prSet/>
      <dgm:spPr/>
      <dgm:t>
        <a:bodyPr/>
        <a:lstStyle/>
        <a:p>
          <a:endParaRPr lang="fr-FR"/>
        </a:p>
      </dgm:t>
    </dgm:pt>
    <dgm:pt modelId="{5CEA1377-CA29-CE45-9826-1FCE272262AC}" type="pres">
      <dgm:prSet presAssocID="{67930285-CC63-8B4D-BA20-83F517DA409E}" presName="composite" presStyleCnt="0">
        <dgm:presLayoutVars>
          <dgm:chMax val="1"/>
          <dgm:dir/>
          <dgm:resizeHandles val="exact"/>
        </dgm:presLayoutVars>
      </dgm:prSet>
      <dgm:spPr/>
    </dgm:pt>
    <dgm:pt modelId="{F3D95058-F68E-6A49-A198-447AA297FA87}" type="pres">
      <dgm:prSet presAssocID="{77096EBB-FCEE-AB43-A21D-B8B191F3841F}" presName="roof" presStyleLbl="dkBgShp" presStyleIdx="0" presStyleCnt="2"/>
      <dgm:spPr/>
    </dgm:pt>
    <dgm:pt modelId="{07342217-44B0-694E-9893-D905A3EDE269}" type="pres">
      <dgm:prSet presAssocID="{77096EBB-FCEE-AB43-A21D-B8B191F3841F}" presName="pillars" presStyleCnt="0"/>
      <dgm:spPr/>
    </dgm:pt>
    <dgm:pt modelId="{586598A6-04FD-E445-8C45-04EFBE83F42E}" type="pres">
      <dgm:prSet presAssocID="{77096EBB-FCEE-AB43-A21D-B8B191F3841F}" presName="pillar1" presStyleLbl="node1" presStyleIdx="0" presStyleCnt="2">
        <dgm:presLayoutVars>
          <dgm:bulletEnabled val="1"/>
        </dgm:presLayoutVars>
      </dgm:prSet>
      <dgm:spPr/>
    </dgm:pt>
    <dgm:pt modelId="{7738E923-967B-A347-A692-4473A421C33B}" type="pres">
      <dgm:prSet presAssocID="{60314801-79A1-C247-9B71-D94C9C5CD1BB}" presName="pillarX" presStyleLbl="node1" presStyleIdx="1" presStyleCnt="2">
        <dgm:presLayoutVars>
          <dgm:bulletEnabled val="1"/>
        </dgm:presLayoutVars>
      </dgm:prSet>
      <dgm:spPr/>
    </dgm:pt>
    <dgm:pt modelId="{58F74C5A-CFA2-B445-96BB-0C32B8FFB8A7}" type="pres">
      <dgm:prSet presAssocID="{77096EBB-FCEE-AB43-A21D-B8B191F3841F}" presName="base" presStyleLbl="dkBgShp" presStyleIdx="1" presStyleCnt="2"/>
      <dgm:spPr/>
    </dgm:pt>
  </dgm:ptLst>
  <dgm:cxnLst>
    <dgm:cxn modelId="{2C533E1E-E6C2-DD44-8225-547E9A4BC890}" type="presOf" srcId="{D82101AD-F91E-0A4A-9DE6-8C38386FB053}" destId="{586598A6-04FD-E445-8C45-04EFBE83F42E}" srcOrd="0" destOrd="5" presId="urn:microsoft.com/office/officeart/2005/8/layout/hList3"/>
    <dgm:cxn modelId="{082EA51F-BE7A-0E44-91A0-9DC28BA86B54}" type="presOf" srcId="{67930285-CC63-8B4D-BA20-83F517DA409E}" destId="{5CEA1377-CA29-CE45-9826-1FCE272262AC}" srcOrd="0" destOrd="0" presId="urn:microsoft.com/office/officeart/2005/8/layout/hList3"/>
    <dgm:cxn modelId="{83611A21-CEDF-824B-A7C7-44CA7510B9EE}" type="presOf" srcId="{68714E31-FD32-E84B-A82B-EA13160AFEC5}" destId="{7738E923-967B-A347-A692-4473A421C33B}" srcOrd="0" destOrd="3" presId="urn:microsoft.com/office/officeart/2005/8/layout/hList3"/>
    <dgm:cxn modelId="{F4FF1426-0A59-714A-A556-BFC3CB86678B}" srcId="{8BA2B708-5276-414D-A3A4-8CAB0A83256F}" destId="{D5E3B2EF-C141-CE4E-A77B-44C267198B31}" srcOrd="5" destOrd="0" parTransId="{CABF1DB0-76B3-ED4D-974B-D3C470107F94}" sibTransId="{44D394A7-56BC-F94D-A3C0-531896403240}"/>
    <dgm:cxn modelId="{03571430-44CB-034E-951A-83692BB2ABF4}" srcId="{8BA2B708-5276-414D-A3A4-8CAB0A83256F}" destId="{D82101AD-F91E-0A4A-9DE6-8C38386FB053}" srcOrd="4" destOrd="0" parTransId="{AF9BFB8D-80EF-CE48-B481-DCA0F0F00AC8}" sibTransId="{E24460AC-578E-F441-9C21-FE631ABA12DE}"/>
    <dgm:cxn modelId="{30BEC430-6F72-A044-BC86-605DC13F5400}" type="presOf" srcId="{60314801-79A1-C247-9B71-D94C9C5CD1BB}" destId="{7738E923-967B-A347-A692-4473A421C33B}" srcOrd="0" destOrd="0" presId="urn:microsoft.com/office/officeart/2005/8/layout/hList3"/>
    <dgm:cxn modelId="{CF142E42-FD76-5747-84EC-027180CEE675}" srcId="{77096EBB-FCEE-AB43-A21D-B8B191F3841F}" destId="{8BA2B708-5276-414D-A3A4-8CAB0A83256F}" srcOrd="0" destOrd="0" parTransId="{F7545D6B-F3A4-A245-91A1-E685B3B9CC4A}" sibTransId="{8B285581-8ACF-974F-BCB6-1210F341E73D}"/>
    <dgm:cxn modelId="{600CFA47-4FA5-D341-8134-715CED0837EA}" type="presOf" srcId="{3E6B4624-05DE-FF46-8767-B30208DCF22E}" destId="{7738E923-967B-A347-A692-4473A421C33B}" srcOrd="0" destOrd="5" presId="urn:microsoft.com/office/officeart/2005/8/layout/hList3"/>
    <dgm:cxn modelId="{3146B76B-C35E-7144-8CA7-89A43E76E417}" srcId="{60314801-79A1-C247-9B71-D94C9C5CD1BB}" destId="{581E23FF-12DE-F642-8232-F7F73E7BE733}" srcOrd="8" destOrd="0" parTransId="{4DEF3975-88B4-C640-81A6-67A87351DECF}" sibTransId="{9E3242DA-BAE3-4841-B803-18A9F689C882}"/>
    <dgm:cxn modelId="{1067964E-3298-C34A-9F05-7493E341DE70}" srcId="{8BA2B708-5276-414D-A3A4-8CAB0A83256F}" destId="{8B3A8795-C45F-4445-A685-FDF32A5CE191}" srcOrd="2" destOrd="0" parTransId="{9EC49FF2-C251-3548-B34E-4C40969E7E87}" sibTransId="{215A44F1-4E65-F54F-900A-F24DDA36E6A7}"/>
    <dgm:cxn modelId="{74B41950-725C-D747-B0A9-26CA0B7478AC}" type="presOf" srcId="{8B3A8795-C45F-4445-A685-FDF32A5CE191}" destId="{586598A6-04FD-E445-8C45-04EFBE83F42E}" srcOrd="0" destOrd="3" presId="urn:microsoft.com/office/officeart/2005/8/layout/hList3"/>
    <dgm:cxn modelId="{745F4256-709B-5640-BF5C-AB9E413927C4}" srcId="{8BA2B708-5276-414D-A3A4-8CAB0A83256F}" destId="{F51C720F-59DC-FC44-A748-98504A6D4AB6}" srcOrd="0" destOrd="0" parTransId="{920B4EDC-636C-C541-BDF3-6A2A6F36CE04}" sibTransId="{3DA24E4E-39A2-9246-9FA2-572A2FE89095}"/>
    <dgm:cxn modelId="{0BA91158-D2DE-024C-87C4-3218CAC50AE4}" type="presOf" srcId="{D5E3B2EF-C141-CE4E-A77B-44C267198B31}" destId="{586598A6-04FD-E445-8C45-04EFBE83F42E}" srcOrd="0" destOrd="6" presId="urn:microsoft.com/office/officeart/2005/8/layout/hList3"/>
    <dgm:cxn modelId="{9750A381-C0C3-484F-B9C7-EFAD22011800}" srcId="{77096EBB-FCEE-AB43-A21D-B8B191F3841F}" destId="{60314801-79A1-C247-9B71-D94C9C5CD1BB}" srcOrd="1" destOrd="0" parTransId="{1173307D-FC2A-944E-A58B-64C14D3A6FA1}" sibTransId="{CFAC1817-4F0C-8548-AA28-AED256640706}"/>
    <dgm:cxn modelId="{A4AA5785-FDE2-5348-86E4-4A4AC48CFB7D}" type="presOf" srcId="{D3248916-C82F-F849-90FD-BFCE0792E455}" destId="{7738E923-967B-A347-A692-4473A421C33B}" srcOrd="0" destOrd="6" presId="urn:microsoft.com/office/officeart/2005/8/layout/hList3"/>
    <dgm:cxn modelId="{E5EC0F86-E25A-8145-BE81-4105329FA5BA}" srcId="{8BA2B708-5276-414D-A3A4-8CAB0A83256F}" destId="{E190D517-447C-4845-8B4E-31B69ADAF0C5}" srcOrd="1" destOrd="0" parTransId="{87AF92C5-6A71-8549-A5A2-EF47BE9F08C5}" sibTransId="{64041ABD-CD95-2849-B659-7B559F519434}"/>
    <dgm:cxn modelId="{31EA158A-73C6-BA4A-A2C4-1AF7ED32C9A5}" srcId="{60314801-79A1-C247-9B71-D94C9C5CD1BB}" destId="{559356CA-5BEF-B04B-9192-2E9BBF315399}" srcOrd="1" destOrd="0" parTransId="{0B259A00-E80A-2745-872B-E6233C3FB5D8}" sibTransId="{7B7B6D5B-DF8B-8647-8964-A8E8BCAE90EB}"/>
    <dgm:cxn modelId="{2476F38E-5D16-5D41-8C2C-77C439A311CB}" type="presOf" srcId="{9B35F4ED-95B7-9541-B7B7-0355CED03B6C}" destId="{7738E923-967B-A347-A692-4473A421C33B}" srcOrd="0" destOrd="8" presId="urn:microsoft.com/office/officeart/2005/8/layout/hList3"/>
    <dgm:cxn modelId="{B2E52095-3B93-4E40-BF3E-9185112504DE}" srcId="{67930285-CC63-8B4D-BA20-83F517DA409E}" destId="{77096EBB-FCEE-AB43-A21D-B8B191F3841F}" srcOrd="0" destOrd="0" parTransId="{8EF4BF7F-861D-C540-B93F-D168D3186790}" sibTransId="{BE17CDB9-A262-FF43-87B1-DBD8E5241A37}"/>
    <dgm:cxn modelId="{4FB7999A-D880-344C-95F4-8DF3A72E5A4C}" type="presOf" srcId="{581E23FF-12DE-F642-8232-F7F73E7BE733}" destId="{7738E923-967B-A347-A692-4473A421C33B}" srcOrd="0" destOrd="9" presId="urn:microsoft.com/office/officeart/2005/8/layout/hList3"/>
    <dgm:cxn modelId="{2A1CBCA2-5AE8-F54A-8736-F23775B84627}" type="presOf" srcId="{559356CA-5BEF-B04B-9192-2E9BBF315399}" destId="{7738E923-967B-A347-A692-4473A421C33B}" srcOrd="0" destOrd="2" presId="urn:microsoft.com/office/officeart/2005/8/layout/hList3"/>
    <dgm:cxn modelId="{330F31AA-F304-AF45-BD91-E57DF9E71A16}" srcId="{8BA2B708-5276-414D-A3A4-8CAB0A83256F}" destId="{35FDDA18-633A-2F4D-A211-B9C10F2DDD9F}" srcOrd="3" destOrd="0" parTransId="{586984B5-14B0-1942-82D7-8E3FDED629DE}" sibTransId="{C66439B7-671A-C642-8475-29C44042872F}"/>
    <dgm:cxn modelId="{F4E67ABA-079D-7846-B369-A10401C9D1CD}" srcId="{60314801-79A1-C247-9B71-D94C9C5CD1BB}" destId="{21687F9A-2A3E-184B-9E21-840FBAAD458B}" srcOrd="3" destOrd="0" parTransId="{32043BBC-344C-5349-A98F-8E434463FD23}" sibTransId="{D31CA201-8344-8641-B959-2F7DF5EB0A48}"/>
    <dgm:cxn modelId="{A5C929BD-DA14-E946-AC8B-3BF064AFB746}" type="presOf" srcId="{8BA2B708-5276-414D-A3A4-8CAB0A83256F}" destId="{586598A6-04FD-E445-8C45-04EFBE83F42E}" srcOrd="0" destOrd="0" presId="urn:microsoft.com/office/officeart/2005/8/layout/hList3"/>
    <dgm:cxn modelId="{882E36C1-ED2D-5D49-8962-C496F9B1CB16}" srcId="{60314801-79A1-C247-9B71-D94C9C5CD1BB}" destId="{68714E31-FD32-E84B-A82B-EA13160AFEC5}" srcOrd="2" destOrd="0" parTransId="{F547B711-D30E-E24B-8279-29F2C8D347DA}" sibTransId="{C619A8F3-F7D6-F342-BEA1-BB82C28DE1BF}"/>
    <dgm:cxn modelId="{9B15F2C5-87DA-6D4D-B41C-CC5180E6E2C9}" type="presOf" srcId="{E190D517-447C-4845-8B4E-31B69ADAF0C5}" destId="{586598A6-04FD-E445-8C45-04EFBE83F42E}" srcOrd="0" destOrd="2" presId="urn:microsoft.com/office/officeart/2005/8/layout/hList3"/>
    <dgm:cxn modelId="{0C911ACB-76DF-9F4C-A032-38471096D413}" type="presOf" srcId="{77096EBB-FCEE-AB43-A21D-B8B191F3841F}" destId="{F3D95058-F68E-6A49-A198-447AA297FA87}" srcOrd="0" destOrd="0" presId="urn:microsoft.com/office/officeart/2005/8/layout/hList3"/>
    <dgm:cxn modelId="{C10D70CC-BD1E-E142-B038-407F4ABBC48F}" srcId="{60314801-79A1-C247-9B71-D94C9C5CD1BB}" destId="{9B35F4ED-95B7-9541-B7B7-0355CED03B6C}" srcOrd="7" destOrd="0" parTransId="{873578D6-D9CE-5B40-B9D1-6A5115D165E7}" sibTransId="{A67F3C36-6032-244F-8BE3-E4D158421320}"/>
    <dgm:cxn modelId="{9B8680CF-F64B-2047-8B24-A53AD7556516}" type="presOf" srcId="{6A524E4F-A286-8E4C-89EE-2C27D32F66CC}" destId="{586598A6-04FD-E445-8C45-04EFBE83F42E}" srcOrd="0" destOrd="7" presId="urn:microsoft.com/office/officeart/2005/8/layout/hList3"/>
    <dgm:cxn modelId="{A86425D3-A2D2-374E-9444-584960B0653D}" type="presOf" srcId="{F51C720F-59DC-FC44-A748-98504A6D4AB6}" destId="{586598A6-04FD-E445-8C45-04EFBE83F42E}" srcOrd="0" destOrd="1" presId="urn:microsoft.com/office/officeart/2005/8/layout/hList3"/>
    <dgm:cxn modelId="{A07421DC-2A30-7A4E-BECB-8C28377573AD}" type="presOf" srcId="{35FDDA18-633A-2F4D-A211-B9C10F2DDD9F}" destId="{586598A6-04FD-E445-8C45-04EFBE83F42E}" srcOrd="0" destOrd="4" presId="urn:microsoft.com/office/officeart/2005/8/layout/hList3"/>
    <dgm:cxn modelId="{1E3A0AE4-2970-5D47-A68E-FEA7EBB00FD7}" srcId="{60314801-79A1-C247-9B71-D94C9C5CD1BB}" destId="{ACE15730-5522-AB43-BE48-9A3366478C9E}" srcOrd="0" destOrd="0" parTransId="{C58F8042-0F04-8749-B98B-7B05DA427A39}" sibTransId="{037F80A2-C015-DF45-9DAE-789E27A26F00}"/>
    <dgm:cxn modelId="{C81887E5-60CE-184E-91EA-7FA1129968A6}" type="presOf" srcId="{21687F9A-2A3E-184B-9E21-840FBAAD458B}" destId="{7738E923-967B-A347-A692-4473A421C33B}" srcOrd="0" destOrd="4" presId="urn:microsoft.com/office/officeart/2005/8/layout/hList3"/>
    <dgm:cxn modelId="{35D92CEB-F388-9D45-89AB-BCF3BC13899A}" type="presOf" srcId="{ACE15730-5522-AB43-BE48-9A3366478C9E}" destId="{7738E923-967B-A347-A692-4473A421C33B}" srcOrd="0" destOrd="1" presId="urn:microsoft.com/office/officeart/2005/8/layout/hList3"/>
    <dgm:cxn modelId="{56AF65ED-076D-E043-A175-1F07117BB957}" type="presOf" srcId="{B6B32D0F-C931-294D-94E2-D8011D18B15B}" destId="{7738E923-967B-A347-A692-4473A421C33B}" srcOrd="0" destOrd="7" presId="urn:microsoft.com/office/officeart/2005/8/layout/hList3"/>
    <dgm:cxn modelId="{5EA9ACEE-BCC9-FF44-A31A-78383C18D297}" srcId="{60314801-79A1-C247-9B71-D94C9C5CD1BB}" destId="{3E6B4624-05DE-FF46-8767-B30208DCF22E}" srcOrd="4" destOrd="0" parTransId="{985B6446-380C-8A4D-8F31-DB4DEE7FFF54}" sibTransId="{F8D1EE3C-43B2-0740-968D-9739606DBA47}"/>
    <dgm:cxn modelId="{F85F3DEF-4805-1840-890D-2243E4999CC3}" srcId="{8BA2B708-5276-414D-A3A4-8CAB0A83256F}" destId="{6A524E4F-A286-8E4C-89EE-2C27D32F66CC}" srcOrd="6" destOrd="0" parTransId="{F9F53A64-FD2F-4C4E-947A-FAF46D55560B}" sibTransId="{109CDE49-9AE3-9945-A570-53B6DC5D12FE}"/>
    <dgm:cxn modelId="{319AB6F2-68C5-554F-A359-5E17740EDF2A}" srcId="{60314801-79A1-C247-9B71-D94C9C5CD1BB}" destId="{B6B32D0F-C931-294D-94E2-D8011D18B15B}" srcOrd="6" destOrd="0" parTransId="{8E622B5D-7F95-AB4A-B272-FA551D53FE63}" sibTransId="{A4C7BE87-7413-3D45-A6A0-E876C7495F06}"/>
    <dgm:cxn modelId="{A8940CF6-7CE1-0A45-B1A0-F25C7E72D3B4}" srcId="{60314801-79A1-C247-9B71-D94C9C5CD1BB}" destId="{D3248916-C82F-F849-90FD-BFCE0792E455}" srcOrd="5" destOrd="0" parTransId="{5CE7300F-200A-0E42-ADAE-9BFB801535EB}" sibTransId="{D10F7A41-3E0C-CA45-A146-DB72785D2812}"/>
    <dgm:cxn modelId="{0E6249D9-63A6-E041-8BFD-76DD6C6F4248}" type="presParOf" srcId="{5CEA1377-CA29-CE45-9826-1FCE272262AC}" destId="{F3D95058-F68E-6A49-A198-447AA297FA87}" srcOrd="0" destOrd="0" presId="urn:microsoft.com/office/officeart/2005/8/layout/hList3"/>
    <dgm:cxn modelId="{759E1DDA-A994-8140-9C01-2923A33AAF87}" type="presParOf" srcId="{5CEA1377-CA29-CE45-9826-1FCE272262AC}" destId="{07342217-44B0-694E-9893-D905A3EDE269}" srcOrd="1" destOrd="0" presId="urn:microsoft.com/office/officeart/2005/8/layout/hList3"/>
    <dgm:cxn modelId="{D8D055A4-7EA8-2948-A4C1-15C27E743153}" type="presParOf" srcId="{07342217-44B0-694E-9893-D905A3EDE269}" destId="{586598A6-04FD-E445-8C45-04EFBE83F42E}" srcOrd="0" destOrd="0" presId="urn:microsoft.com/office/officeart/2005/8/layout/hList3"/>
    <dgm:cxn modelId="{8B12ED5B-352A-2047-B3C1-44DB089F3361}" type="presParOf" srcId="{07342217-44B0-694E-9893-D905A3EDE269}" destId="{7738E923-967B-A347-A692-4473A421C33B}" srcOrd="1" destOrd="0" presId="urn:microsoft.com/office/officeart/2005/8/layout/hList3"/>
    <dgm:cxn modelId="{83A0F7EE-04CB-E740-9CA3-757A5E5254A1}" type="presParOf" srcId="{5CEA1377-CA29-CE45-9826-1FCE272262AC}" destId="{58F74C5A-CFA2-B445-96BB-0C32B8FFB8A7}" srcOrd="2" destOrd="0" presId="urn:microsoft.com/office/officeart/2005/8/layout/hLis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20FC12B-25CC-3D44-BCF5-D2229B6A89D7}" type="doc">
      <dgm:prSet loTypeId="urn:microsoft.com/office/officeart/2005/8/layout/venn1" loCatId="" qsTypeId="urn:microsoft.com/office/officeart/2005/8/quickstyle/3d3" qsCatId="3D" csTypeId="urn:microsoft.com/office/officeart/2005/8/colors/accent1_2" csCatId="accent1" phldr="1"/>
      <dgm:spPr/>
    </dgm:pt>
    <dgm:pt modelId="{E764CB42-62CB-DE49-AFF3-B595D82D4F74}">
      <dgm:prSet phldrT="[Texte]"/>
      <dgm:spPr/>
      <dgm:t>
        <a:bodyPr/>
        <a:lstStyle/>
        <a:p>
          <a:r>
            <a:rPr lang="fr-FR"/>
            <a:t>Attention conjointe</a:t>
          </a:r>
        </a:p>
      </dgm:t>
    </dgm:pt>
    <dgm:pt modelId="{42D51090-1FA3-BA4E-AB49-BBBC221F4A28}" type="parTrans" cxnId="{DFFBC478-B4EB-2947-AC6D-AC91F1A2F4C7}">
      <dgm:prSet/>
      <dgm:spPr/>
      <dgm:t>
        <a:bodyPr/>
        <a:lstStyle/>
        <a:p>
          <a:endParaRPr lang="fr-FR"/>
        </a:p>
      </dgm:t>
    </dgm:pt>
    <dgm:pt modelId="{A49F533E-6E63-9240-924D-425722F386E0}" type="sibTrans" cxnId="{DFFBC478-B4EB-2947-AC6D-AC91F1A2F4C7}">
      <dgm:prSet/>
      <dgm:spPr/>
      <dgm:t>
        <a:bodyPr/>
        <a:lstStyle/>
        <a:p>
          <a:endParaRPr lang="fr-FR"/>
        </a:p>
      </dgm:t>
    </dgm:pt>
    <dgm:pt modelId="{8EAB2655-2B11-B249-B21D-40B554AD4D24}">
      <dgm:prSet phldrT="[Texte]"/>
      <dgm:spPr/>
      <dgm:t>
        <a:bodyPr/>
        <a:lstStyle/>
        <a:p>
          <a:r>
            <a:rPr lang="fr-FR"/>
            <a:t>Interaction sociale</a:t>
          </a:r>
        </a:p>
      </dgm:t>
    </dgm:pt>
    <dgm:pt modelId="{C2D97955-048E-A443-85B4-6EBA1CE5B09B}" type="parTrans" cxnId="{D00FBF75-BC7C-A645-9B7E-3A3B1AA6BB64}">
      <dgm:prSet/>
      <dgm:spPr/>
      <dgm:t>
        <a:bodyPr/>
        <a:lstStyle/>
        <a:p>
          <a:endParaRPr lang="fr-FR"/>
        </a:p>
      </dgm:t>
    </dgm:pt>
    <dgm:pt modelId="{B4240A07-5A88-8344-9BF1-A81BB3987C53}" type="sibTrans" cxnId="{D00FBF75-BC7C-A645-9B7E-3A3B1AA6BB64}">
      <dgm:prSet/>
      <dgm:spPr/>
      <dgm:t>
        <a:bodyPr/>
        <a:lstStyle/>
        <a:p>
          <a:endParaRPr lang="fr-FR"/>
        </a:p>
      </dgm:t>
    </dgm:pt>
    <dgm:pt modelId="{94164DB6-D837-7C40-90FF-E343945B3B4B}">
      <dgm:prSet phldrT="[Texte]"/>
      <dgm:spPr/>
      <dgm:t>
        <a:bodyPr/>
        <a:lstStyle/>
        <a:p>
          <a:r>
            <a:rPr lang="fr-FR"/>
            <a:t>Régulation du comportement</a:t>
          </a:r>
        </a:p>
      </dgm:t>
    </dgm:pt>
    <dgm:pt modelId="{E07B102C-F523-BC44-8BBE-AAE8C942F2B6}" type="parTrans" cxnId="{F38CD86E-7861-4D47-80F2-2C8E34537CA4}">
      <dgm:prSet/>
      <dgm:spPr/>
      <dgm:t>
        <a:bodyPr/>
        <a:lstStyle/>
        <a:p>
          <a:endParaRPr lang="fr-FR"/>
        </a:p>
      </dgm:t>
    </dgm:pt>
    <dgm:pt modelId="{20D2BE5C-2E2D-6B44-A433-6F699AA5458F}" type="sibTrans" cxnId="{F38CD86E-7861-4D47-80F2-2C8E34537CA4}">
      <dgm:prSet/>
      <dgm:spPr/>
      <dgm:t>
        <a:bodyPr/>
        <a:lstStyle/>
        <a:p>
          <a:endParaRPr lang="fr-FR"/>
        </a:p>
      </dgm:t>
    </dgm:pt>
    <dgm:pt modelId="{F963256B-2A25-B042-925C-282BAAD53ECB}" type="pres">
      <dgm:prSet presAssocID="{020FC12B-25CC-3D44-BCF5-D2229B6A89D7}" presName="compositeShape" presStyleCnt="0">
        <dgm:presLayoutVars>
          <dgm:chMax val="7"/>
          <dgm:dir/>
          <dgm:resizeHandles val="exact"/>
        </dgm:presLayoutVars>
      </dgm:prSet>
      <dgm:spPr/>
    </dgm:pt>
    <dgm:pt modelId="{10691DD0-F9B6-1D4C-9221-A82BABC9A35D}" type="pres">
      <dgm:prSet presAssocID="{E764CB42-62CB-DE49-AFF3-B595D82D4F74}" presName="circ1" presStyleLbl="vennNode1" presStyleIdx="0" presStyleCnt="3"/>
      <dgm:spPr/>
    </dgm:pt>
    <dgm:pt modelId="{76260431-4433-C042-A671-E4EE327397A0}" type="pres">
      <dgm:prSet presAssocID="{E764CB42-62CB-DE49-AFF3-B595D82D4F74}" presName="circ1Tx" presStyleLbl="revTx" presStyleIdx="0" presStyleCnt="0">
        <dgm:presLayoutVars>
          <dgm:chMax val="0"/>
          <dgm:chPref val="0"/>
          <dgm:bulletEnabled val="1"/>
        </dgm:presLayoutVars>
      </dgm:prSet>
      <dgm:spPr/>
    </dgm:pt>
    <dgm:pt modelId="{A82508D7-2E1D-E044-93D4-D779CD095FE2}" type="pres">
      <dgm:prSet presAssocID="{8EAB2655-2B11-B249-B21D-40B554AD4D24}" presName="circ2" presStyleLbl="vennNode1" presStyleIdx="1" presStyleCnt="3"/>
      <dgm:spPr/>
    </dgm:pt>
    <dgm:pt modelId="{55018A53-DDB7-A54B-B32F-6570FC3F81CF}" type="pres">
      <dgm:prSet presAssocID="{8EAB2655-2B11-B249-B21D-40B554AD4D24}" presName="circ2Tx" presStyleLbl="revTx" presStyleIdx="0" presStyleCnt="0">
        <dgm:presLayoutVars>
          <dgm:chMax val="0"/>
          <dgm:chPref val="0"/>
          <dgm:bulletEnabled val="1"/>
        </dgm:presLayoutVars>
      </dgm:prSet>
      <dgm:spPr/>
    </dgm:pt>
    <dgm:pt modelId="{CCD436FC-1A42-AC49-B7DE-1DCC06C78B70}" type="pres">
      <dgm:prSet presAssocID="{94164DB6-D837-7C40-90FF-E343945B3B4B}" presName="circ3" presStyleLbl="vennNode1" presStyleIdx="2" presStyleCnt="3"/>
      <dgm:spPr/>
    </dgm:pt>
    <dgm:pt modelId="{77E310F6-F581-A54E-8335-044527AFF693}" type="pres">
      <dgm:prSet presAssocID="{94164DB6-D837-7C40-90FF-E343945B3B4B}" presName="circ3Tx" presStyleLbl="revTx" presStyleIdx="0" presStyleCnt="0">
        <dgm:presLayoutVars>
          <dgm:chMax val="0"/>
          <dgm:chPref val="0"/>
          <dgm:bulletEnabled val="1"/>
        </dgm:presLayoutVars>
      </dgm:prSet>
      <dgm:spPr/>
    </dgm:pt>
  </dgm:ptLst>
  <dgm:cxnLst>
    <dgm:cxn modelId="{73660319-D7A2-9A46-870A-94199CC2BA8C}" type="presOf" srcId="{94164DB6-D837-7C40-90FF-E343945B3B4B}" destId="{77E310F6-F581-A54E-8335-044527AFF693}" srcOrd="1" destOrd="0" presId="urn:microsoft.com/office/officeart/2005/8/layout/venn1"/>
    <dgm:cxn modelId="{C323421F-F701-8647-A356-019FF1794671}" type="presOf" srcId="{94164DB6-D837-7C40-90FF-E343945B3B4B}" destId="{CCD436FC-1A42-AC49-B7DE-1DCC06C78B70}" srcOrd="0" destOrd="0" presId="urn:microsoft.com/office/officeart/2005/8/layout/venn1"/>
    <dgm:cxn modelId="{CE95CC30-2999-9B46-8AC8-BE8F191297C2}" type="presOf" srcId="{E764CB42-62CB-DE49-AFF3-B595D82D4F74}" destId="{76260431-4433-C042-A671-E4EE327397A0}" srcOrd="1" destOrd="0" presId="urn:microsoft.com/office/officeart/2005/8/layout/venn1"/>
    <dgm:cxn modelId="{3C9DD333-94BA-D942-AC39-DA57DA45BFCA}" type="presOf" srcId="{8EAB2655-2B11-B249-B21D-40B554AD4D24}" destId="{55018A53-DDB7-A54B-B32F-6570FC3F81CF}" srcOrd="1" destOrd="0" presId="urn:microsoft.com/office/officeart/2005/8/layout/venn1"/>
    <dgm:cxn modelId="{9A2ECC67-45DF-A440-880F-1287A1E96A49}" type="presOf" srcId="{8EAB2655-2B11-B249-B21D-40B554AD4D24}" destId="{A82508D7-2E1D-E044-93D4-D779CD095FE2}" srcOrd="0" destOrd="0" presId="urn:microsoft.com/office/officeart/2005/8/layout/venn1"/>
    <dgm:cxn modelId="{F38CD86E-7861-4D47-80F2-2C8E34537CA4}" srcId="{020FC12B-25CC-3D44-BCF5-D2229B6A89D7}" destId="{94164DB6-D837-7C40-90FF-E343945B3B4B}" srcOrd="2" destOrd="0" parTransId="{E07B102C-F523-BC44-8BBE-AAE8C942F2B6}" sibTransId="{20D2BE5C-2E2D-6B44-A433-6F699AA5458F}"/>
    <dgm:cxn modelId="{D00FBF75-BC7C-A645-9B7E-3A3B1AA6BB64}" srcId="{020FC12B-25CC-3D44-BCF5-D2229B6A89D7}" destId="{8EAB2655-2B11-B249-B21D-40B554AD4D24}" srcOrd="1" destOrd="0" parTransId="{C2D97955-048E-A443-85B4-6EBA1CE5B09B}" sibTransId="{B4240A07-5A88-8344-9BF1-A81BB3987C53}"/>
    <dgm:cxn modelId="{9544C375-D790-E84A-B738-17B8E4FC1A31}" type="presOf" srcId="{020FC12B-25CC-3D44-BCF5-D2229B6A89D7}" destId="{F963256B-2A25-B042-925C-282BAAD53ECB}" srcOrd="0" destOrd="0" presId="urn:microsoft.com/office/officeart/2005/8/layout/venn1"/>
    <dgm:cxn modelId="{DFFBC478-B4EB-2947-AC6D-AC91F1A2F4C7}" srcId="{020FC12B-25CC-3D44-BCF5-D2229B6A89D7}" destId="{E764CB42-62CB-DE49-AFF3-B595D82D4F74}" srcOrd="0" destOrd="0" parTransId="{42D51090-1FA3-BA4E-AB49-BBBC221F4A28}" sibTransId="{A49F533E-6E63-9240-924D-425722F386E0}"/>
    <dgm:cxn modelId="{8EA402E1-6B40-F84B-9991-85DE9ADF37B2}" type="presOf" srcId="{E764CB42-62CB-DE49-AFF3-B595D82D4F74}" destId="{10691DD0-F9B6-1D4C-9221-A82BABC9A35D}" srcOrd="0" destOrd="0" presId="urn:microsoft.com/office/officeart/2005/8/layout/venn1"/>
    <dgm:cxn modelId="{E25607D6-D63D-ED4D-85A4-F174044F3C87}" type="presParOf" srcId="{F963256B-2A25-B042-925C-282BAAD53ECB}" destId="{10691DD0-F9B6-1D4C-9221-A82BABC9A35D}" srcOrd="0" destOrd="0" presId="urn:microsoft.com/office/officeart/2005/8/layout/venn1"/>
    <dgm:cxn modelId="{9ED18B28-70D3-DF4E-9053-0D5E046157FE}" type="presParOf" srcId="{F963256B-2A25-B042-925C-282BAAD53ECB}" destId="{76260431-4433-C042-A671-E4EE327397A0}" srcOrd="1" destOrd="0" presId="urn:microsoft.com/office/officeart/2005/8/layout/venn1"/>
    <dgm:cxn modelId="{C8C1D65F-CDA9-DA4E-9918-6F83D87D41E3}" type="presParOf" srcId="{F963256B-2A25-B042-925C-282BAAD53ECB}" destId="{A82508D7-2E1D-E044-93D4-D779CD095FE2}" srcOrd="2" destOrd="0" presId="urn:microsoft.com/office/officeart/2005/8/layout/venn1"/>
    <dgm:cxn modelId="{BEFC7FFA-B1BB-B94C-AB90-44C392770B5D}" type="presParOf" srcId="{F963256B-2A25-B042-925C-282BAAD53ECB}" destId="{55018A53-DDB7-A54B-B32F-6570FC3F81CF}" srcOrd="3" destOrd="0" presId="urn:microsoft.com/office/officeart/2005/8/layout/venn1"/>
    <dgm:cxn modelId="{827B5B69-5948-4B40-9034-BE620F60DFCA}" type="presParOf" srcId="{F963256B-2A25-B042-925C-282BAAD53ECB}" destId="{CCD436FC-1A42-AC49-B7DE-1DCC06C78B70}" srcOrd="4" destOrd="0" presId="urn:microsoft.com/office/officeart/2005/8/layout/venn1"/>
    <dgm:cxn modelId="{962151A9-E3D4-F14D-942D-373502C4C295}" type="presParOf" srcId="{F963256B-2A25-B042-925C-282BAAD53ECB}" destId="{77E310F6-F581-A54E-8335-044527AFF693}" srcOrd="5" destOrd="0" presId="urn:microsoft.com/office/officeart/2005/8/layout/ven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456C95-D577-6D4F-8ECC-F25D33C390E6}">
      <dsp:nvSpPr>
        <dsp:cNvPr id="0" name=""/>
        <dsp:cNvSpPr/>
      </dsp:nvSpPr>
      <dsp:spPr>
        <a:xfrm>
          <a:off x="763" y="635740"/>
          <a:ext cx="3286564" cy="394387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2009" rIns="93345" bIns="0" numCol="1" spcCol="1270" anchor="t" anchorCtr="0">
          <a:noAutofit/>
        </a:bodyPr>
        <a:lstStyle/>
        <a:p>
          <a:pPr marL="0" lvl="0" indent="0" algn="r" defTabSz="933450">
            <a:lnSpc>
              <a:spcPct val="120000"/>
            </a:lnSpc>
            <a:spcBef>
              <a:spcPct val="0"/>
            </a:spcBef>
            <a:spcAft>
              <a:spcPct val="35000"/>
            </a:spcAft>
            <a:buNone/>
          </a:pPr>
          <a:r>
            <a:rPr lang="fr-FR" sz="2100" kern="1200"/>
            <a:t>Pour évaluer le niveau de</a:t>
          </a:r>
        </a:p>
      </dsp:txBody>
      <dsp:txXfrm rot="16200000">
        <a:off x="-1287569" y="1924073"/>
        <a:ext cx="3233979" cy="657312"/>
      </dsp:txXfrm>
    </dsp:sp>
    <dsp:sp modelId="{F1F0F2BB-B18C-D04E-A278-D172AB398269}">
      <dsp:nvSpPr>
        <dsp:cNvPr id="0" name=""/>
        <dsp:cNvSpPr/>
      </dsp:nvSpPr>
      <dsp:spPr>
        <a:xfrm>
          <a:off x="658076" y="635740"/>
          <a:ext cx="2448490" cy="39438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120000"/>
            </a:lnSpc>
            <a:spcBef>
              <a:spcPct val="0"/>
            </a:spcBef>
            <a:spcAft>
              <a:spcPts val="1200"/>
            </a:spcAft>
            <a:buFont typeface="Arial" panose="020B0604020202020204" pitchFamily="34" charset="0"/>
            <a:buNone/>
          </a:pPr>
          <a:r>
            <a:rPr lang="fr-FR" sz="1800" kern="1200"/>
            <a:t>Compétences de communication verbale et non verbale relevant de la dimension pragmatique du langage</a:t>
          </a:r>
        </a:p>
      </dsp:txBody>
      <dsp:txXfrm>
        <a:off x="658076" y="635740"/>
        <a:ext cx="2448490" cy="3943877"/>
      </dsp:txXfrm>
    </dsp:sp>
    <dsp:sp modelId="{EB76715E-37D5-9E41-A392-6693CB42ED6E}">
      <dsp:nvSpPr>
        <dsp:cNvPr id="0" name=""/>
        <dsp:cNvSpPr/>
      </dsp:nvSpPr>
      <dsp:spPr>
        <a:xfrm>
          <a:off x="3402358" y="635740"/>
          <a:ext cx="3286564" cy="394387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2009" rIns="93345" bIns="0" numCol="1" spcCol="1270" anchor="t" anchorCtr="0">
          <a:noAutofit/>
        </a:bodyPr>
        <a:lstStyle/>
        <a:p>
          <a:pPr marL="0" lvl="0" indent="0" algn="r" defTabSz="933450">
            <a:lnSpc>
              <a:spcPct val="120000"/>
            </a:lnSpc>
            <a:spcBef>
              <a:spcPct val="0"/>
            </a:spcBef>
            <a:spcAft>
              <a:spcPts val="0"/>
            </a:spcAft>
            <a:buNone/>
          </a:pPr>
          <a:r>
            <a:rPr lang="fr-FR" sz="2100" kern="1200"/>
            <a:t>Pour décrire</a:t>
          </a:r>
        </a:p>
      </dsp:txBody>
      <dsp:txXfrm rot="16200000">
        <a:off x="2114025" y="1924073"/>
        <a:ext cx="3233979" cy="657312"/>
      </dsp:txXfrm>
    </dsp:sp>
    <dsp:sp modelId="{B63B0263-82AF-9F48-B461-ECBF8EC16C48}">
      <dsp:nvSpPr>
        <dsp:cNvPr id="0" name=""/>
        <dsp:cNvSpPr/>
      </dsp:nvSpPr>
      <dsp:spPr>
        <a:xfrm rot="5400000">
          <a:off x="3129030" y="3769787"/>
          <a:ext cx="579520" cy="492984"/>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D702E89-92A7-1B49-A0D5-E0995B71D391}">
      <dsp:nvSpPr>
        <dsp:cNvPr id="0" name=""/>
        <dsp:cNvSpPr/>
      </dsp:nvSpPr>
      <dsp:spPr>
        <a:xfrm>
          <a:off x="4059671" y="635740"/>
          <a:ext cx="2448490" cy="39438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120000"/>
            </a:lnSpc>
            <a:spcBef>
              <a:spcPct val="0"/>
            </a:spcBef>
            <a:spcAft>
              <a:spcPts val="1200"/>
            </a:spcAft>
            <a:buNone/>
          </a:pPr>
          <a:r>
            <a:rPr lang="fr-FR" sz="1800" kern="1200"/>
            <a:t>Les déficits de langage et/ou de communication</a:t>
          </a:r>
        </a:p>
        <a:p>
          <a:pPr marL="0" lvl="0" indent="0" algn="l" defTabSz="800100">
            <a:lnSpc>
              <a:spcPct val="120000"/>
            </a:lnSpc>
            <a:spcBef>
              <a:spcPct val="0"/>
            </a:spcBef>
            <a:spcAft>
              <a:spcPts val="1200"/>
            </a:spcAft>
            <a:buNone/>
          </a:pPr>
          <a:r>
            <a:rPr lang="fr-FR" sz="1800" kern="1200"/>
            <a:t>Le degré de sévérité en relation avec le niveau général de développement et l’âge de la personne avec TDI</a:t>
          </a:r>
        </a:p>
      </dsp:txBody>
      <dsp:txXfrm>
        <a:off x="4059671" y="635740"/>
        <a:ext cx="2448490" cy="3943877"/>
      </dsp:txXfrm>
    </dsp:sp>
    <dsp:sp modelId="{9FC64FFE-5771-7045-8F33-1EB67D44B430}">
      <dsp:nvSpPr>
        <dsp:cNvPr id="0" name=""/>
        <dsp:cNvSpPr/>
      </dsp:nvSpPr>
      <dsp:spPr>
        <a:xfrm>
          <a:off x="6803953" y="635740"/>
          <a:ext cx="3286564" cy="394387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2009" rIns="93345" bIns="0" numCol="1" spcCol="1270" anchor="t" anchorCtr="0">
          <a:noAutofit/>
        </a:bodyPr>
        <a:lstStyle/>
        <a:p>
          <a:pPr marL="0" lvl="0" indent="0" algn="r" defTabSz="933450">
            <a:lnSpc>
              <a:spcPct val="120000"/>
            </a:lnSpc>
            <a:spcBef>
              <a:spcPct val="0"/>
            </a:spcBef>
            <a:spcAft>
              <a:spcPct val="35000"/>
            </a:spcAft>
            <a:buNone/>
          </a:pPr>
          <a:r>
            <a:rPr lang="fr-FR" sz="2100" kern="1200"/>
            <a:t>Pour donne run indication </a:t>
          </a:r>
        </a:p>
      </dsp:txBody>
      <dsp:txXfrm rot="16200000">
        <a:off x="5515619" y="1924073"/>
        <a:ext cx="3233979" cy="657312"/>
      </dsp:txXfrm>
    </dsp:sp>
    <dsp:sp modelId="{6C953DF6-6C61-274F-BB13-D0014252BC38}">
      <dsp:nvSpPr>
        <dsp:cNvPr id="0" name=""/>
        <dsp:cNvSpPr/>
      </dsp:nvSpPr>
      <dsp:spPr>
        <a:xfrm rot="5400000">
          <a:off x="6530625" y="3769787"/>
          <a:ext cx="579520" cy="492984"/>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58D9B1-3508-974A-A4FA-2DE72C968D2B}">
      <dsp:nvSpPr>
        <dsp:cNvPr id="0" name=""/>
        <dsp:cNvSpPr/>
      </dsp:nvSpPr>
      <dsp:spPr>
        <a:xfrm>
          <a:off x="7461266" y="635740"/>
          <a:ext cx="2448490" cy="39438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120000"/>
            </a:lnSpc>
            <a:spcBef>
              <a:spcPct val="0"/>
            </a:spcBef>
            <a:spcAft>
              <a:spcPts val="1200"/>
            </a:spcAft>
            <a:buNone/>
          </a:pPr>
          <a:r>
            <a:rPr lang="fr-FR" sz="1800" kern="1200"/>
            <a:t>Du suivi</a:t>
          </a:r>
        </a:p>
        <a:p>
          <a:pPr marL="0" lvl="0" indent="0" algn="l" defTabSz="800100">
            <a:lnSpc>
              <a:spcPct val="120000"/>
            </a:lnSpc>
            <a:spcBef>
              <a:spcPct val="0"/>
            </a:spcBef>
            <a:spcAft>
              <a:spcPts val="1200"/>
            </a:spcAft>
            <a:buNone/>
          </a:pPr>
          <a:r>
            <a:rPr lang="fr-FR" sz="1800" kern="1200"/>
            <a:t>Des soins et de l’adaptation de l’environnement afin de faciliter les interactions avec la personne ayant un TDI et lui permettre de comprendre les instructions</a:t>
          </a:r>
        </a:p>
        <a:p>
          <a:pPr marL="0" lvl="0" indent="0" algn="l" defTabSz="800100">
            <a:lnSpc>
              <a:spcPct val="120000"/>
            </a:lnSpc>
            <a:spcBef>
              <a:spcPct val="0"/>
            </a:spcBef>
            <a:spcAft>
              <a:spcPts val="1200"/>
            </a:spcAft>
            <a:buNone/>
          </a:pPr>
          <a:endParaRPr lang="fr-FR" sz="1800" kern="1200"/>
        </a:p>
      </dsp:txBody>
      <dsp:txXfrm>
        <a:off x="7461266" y="635740"/>
        <a:ext cx="2448490" cy="39438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3CCFB-023F-414C-BD06-A9A4290818DE}">
      <dsp:nvSpPr>
        <dsp:cNvPr id="0" name=""/>
        <dsp:cNvSpPr/>
      </dsp:nvSpPr>
      <dsp:spPr>
        <a:xfrm>
          <a:off x="4262"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a:solidFill>
                <a:schemeClr val="accent1"/>
              </a:solidFill>
            </a:rPr>
            <a:t>Interaction sociales et communication</a:t>
          </a:r>
        </a:p>
      </dsp:txBody>
      <dsp:txXfrm>
        <a:off x="4262" y="0"/>
        <a:ext cx="4100608" cy="1598463"/>
      </dsp:txXfrm>
    </dsp:sp>
    <dsp:sp modelId="{86FDA7D1-5DDC-1A41-A50A-91077662224D}">
      <dsp:nvSpPr>
        <dsp:cNvPr id="0" name=""/>
        <dsp:cNvSpPr/>
      </dsp:nvSpPr>
      <dsp:spPr>
        <a:xfrm>
          <a:off x="414323" y="1601715"/>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a:t>Motivation sociale</a:t>
          </a:r>
        </a:p>
      </dsp:txBody>
      <dsp:txXfrm>
        <a:off x="427102" y="1614494"/>
        <a:ext cx="3254929" cy="410741"/>
      </dsp:txXfrm>
    </dsp:sp>
    <dsp:sp modelId="{DA6CCF4E-ED7F-F149-B77B-443C964281B6}">
      <dsp:nvSpPr>
        <dsp:cNvPr id="0" name=""/>
        <dsp:cNvSpPr/>
      </dsp:nvSpPr>
      <dsp:spPr>
        <a:xfrm>
          <a:off x="414323" y="2105137"/>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a:t>Communication </a:t>
          </a:r>
          <a:r>
            <a:rPr lang="fr-FR" sz="1300" kern="1200" err="1"/>
            <a:t>émotionelle</a:t>
          </a:r>
          <a:endParaRPr lang="fr-FR" sz="1300" kern="1200"/>
        </a:p>
      </dsp:txBody>
      <dsp:txXfrm>
        <a:off x="427102" y="2117916"/>
        <a:ext cx="3254929" cy="410741"/>
      </dsp:txXfrm>
    </dsp:sp>
    <dsp:sp modelId="{FAB36EE2-6FF6-4B71-AA26-EBC7048E4A21}">
      <dsp:nvSpPr>
        <dsp:cNvPr id="0" name=""/>
        <dsp:cNvSpPr/>
      </dsp:nvSpPr>
      <dsp:spPr>
        <a:xfrm>
          <a:off x="414323" y="2608559"/>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a:t>Utilisation du regard</a:t>
          </a:r>
        </a:p>
      </dsp:txBody>
      <dsp:txXfrm>
        <a:off x="427102" y="2621338"/>
        <a:ext cx="3254929" cy="410741"/>
      </dsp:txXfrm>
    </dsp:sp>
    <dsp:sp modelId="{2C9FA353-59E5-804E-AE7A-9D8AB1EDE285}">
      <dsp:nvSpPr>
        <dsp:cNvPr id="0" name=""/>
        <dsp:cNvSpPr/>
      </dsp:nvSpPr>
      <dsp:spPr>
        <a:xfrm>
          <a:off x="414323" y="3111982"/>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a:t>Imitation</a:t>
          </a:r>
        </a:p>
      </dsp:txBody>
      <dsp:txXfrm>
        <a:off x="427102" y="3124761"/>
        <a:ext cx="3254929" cy="410741"/>
      </dsp:txXfrm>
    </dsp:sp>
    <dsp:sp modelId="{E636AFC5-1FA7-8046-A29C-D64A327B0128}">
      <dsp:nvSpPr>
        <dsp:cNvPr id="0" name=""/>
        <dsp:cNvSpPr/>
      </dsp:nvSpPr>
      <dsp:spPr>
        <a:xfrm>
          <a:off x="414323" y="3615404"/>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a:t>Jeux sociaux</a:t>
          </a:r>
        </a:p>
      </dsp:txBody>
      <dsp:txXfrm>
        <a:off x="427102" y="3628183"/>
        <a:ext cx="3254929" cy="410741"/>
      </dsp:txXfrm>
    </dsp:sp>
    <dsp:sp modelId="{D2B44C00-F173-9B45-AEF4-87740EDD9734}">
      <dsp:nvSpPr>
        <dsp:cNvPr id="0" name=""/>
        <dsp:cNvSpPr/>
      </dsp:nvSpPr>
      <dsp:spPr>
        <a:xfrm>
          <a:off x="414323" y="4118826"/>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a:t>Vocalisations préverbales</a:t>
          </a:r>
        </a:p>
      </dsp:txBody>
      <dsp:txXfrm>
        <a:off x="427102" y="4131605"/>
        <a:ext cx="3254929" cy="410741"/>
      </dsp:txXfrm>
    </dsp:sp>
    <dsp:sp modelId="{EB47DBCE-2699-7D4C-A2F0-5260A17DD8D7}">
      <dsp:nvSpPr>
        <dsp:cNvPr id="0" name=""/>
        <dsp:cNvSpPr/>
      </dsp:nvSpPr>
      <dsp:spPr>
        <a:xfrm>
          <a:off x="414323" y="4622249"/>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a:t>Emergence du langage expressif et réceptif</a:t>
          </a:r>
        </a:p>
      </dsp:txBody>
      <dsp:txXfrm>
        <a:off x="427102" y="4635028"/>
        <a:ext cx="3254929" cy="410741"/>
      </dsp:txXfrm>
    </dsp:sp>
    <dsp:sp modelId="{4883EA6F-64C3-3341-B2DA-4BF01A8E8EF1}">
      <dsp:nvSpPr>
        <dsp:cNvPr id="0" name=""/>
        <dsp:cNvSpPr/>
      </dsp:nvSpPr>
      <dsp:spPr>
        <a:xfrm>
          <a:off x="4412417"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a:solidFill>
                <a:schemeClr val="accent1"/>
              </a:solidFill>
            </a:rPr>
            <a:t>Moyens langagiers et de communication complexes.</a:t>
          </a:r>
        </a:p>
      </dsp:txBody>
      <dsp:txXfrm>
        <a:off x="4412417" y="0"/>
        <a:ext cx="4100608" cy="1598463"/>
      </dsp:txXfrm>
    </dsp:sp>
    <dsp:sp modelId="{4B255E55-C4C1-7D40-8E85-3CC53098BABB}">
      <dsp:nvSpPr>
        <dsp:cNvPr id="0" name=""/>
        <dsp:cNvSpPr/>
      </dsp:nvSpPr>
      <dsp:spPr>
        <a:xfrm>
          <a:off x="4822478" y="1599471"/>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a:t>Articulation and compétences phonologiques</a:t>
          </a:r>
        </a:p>
      </dsp:txBody>
      <dsp:txXfrm>
        <a:off x="4840532" y="1617525"/>
        <a:ext cx="3244379" cy="580291"/>
      </dsp:txXfrm>
    </dsp:sp>
    <dsp:sp modelId="{D163FD3C-2F84-2244-9F81-C6C9A92D376B}">
      <dsp:nvSpPr>
        <dsp:cNvPr id="0" name=""/>
        <dsp:cNvSpPr/>
      </dsp:nvSpPr>
      <dsp:spPr>
        <a:xfrm>
          <a:off x="4822478" y="2310701"/>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a:t>Lexique</a:t>
          </a:r>
        </a:p>
      </dsp:txBody>
      <dsp:txXfrm>
        <a:off x="4840532" y="2328755"/>
        <a:ext cx="3244379" cy="580291"/>
      </dsp:txXfrm>
    </dsp:sp>
    <dsp:sp modelId="{26518675-3FA4-5E4E-A154-8D6F6D67EA49}">
      <dsp:nvSpPr>
        <dsp:cNvPr id="0" name=""/>
        <dsp:cNvSpPr/>
      </dsp:nvSpPr>
      <dsp:spPr>
        <a:xfrm>
          <a:off x="4822478" y="3021932"/>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a:t>Morphosyntaxe and syntaxe</a:t>
          </a:r>
        </a:p>
      </dsp:txBody>
      <dsp:txXfrm>
        <a:off x="4840532" y="3039986"/>
        <a:ext cx="3244379" cy="580291"/>
      </dsp:txXfrm>
    </dsp:sp>
    <dsp:sp modelId="{165F7BFA-54BE-CC4C-BC0C-03B7C8018980}">
      <dsp:nvSpPr>
        <dsp:cNvPr id="0" name=""/>
        <dsp:cNvSpPr/>
      </dsp:nvSpPr>
      <dsp:spPr>
        <a:xfrm>
          <a:off x="4822478" y="3733162"/>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a:t>Compétences pragmatiques</a:t>
          </a:r>
        </a:p>
      </dsp:txBody>
      <dsp:txXfrm>
        <a:off x="4840532" y="3751216"/>
        <a:ext cx="3244379" cy="580291"/>
      </dsp:txXfrm>
    </dsp:sp>
    <dsp:sp modelId="{F682F866-A4ED-AA44-B09C-2A45AF832F69}">
      <dsp:nvSpPr>
        <dsp:cNvPr id="0" name=""/>
        <dsp:cNvSpPr/>
      </dsp:nvSpPr>
      <dsp:spPr>
        <a:xfrm>
          <a:off x="4822478" y="4444392"/>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a:t>Discours</a:t>
          </a:r>
        </a:p>
      </dsp:txBody>
      <dsp:txXfrm>
        <a:off x="4840532" y="4462446"/>
        <a:ext cx="3244379" cy="5802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3CCFB-023F-414C-BD06-A9A4290818DE}">
      <dsp:nvSpPr>
        <dsp:cNvPr id="0" name=""/>
        <dsp:cNvSpPr/>
      </dsp:nvSpPr>
      <dsp:spPr>
        <a:xfrm>
          <a:off x="4262"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a:solidFill>
                <a:schemeClr val="accent1"/>
              </a:solidFill>
            </a:rPr>
            <a:t>Grilles d’observation focalisées sur les prérequis de la communication</a:t>
          </a:r>
        </a:p>
      </dsp:txBody>
      <dsp:txXfrm>
        <a:off x="4262" y="0"/>
        <a:ext cx="4100608" cy="1598463"/>
      </dsp:txXfrm>
    </dsp:sp>
    <dsp:sp modelId="{E636AFC5-1FA7-8046-A29C-D64A327B0128}">
      <dsp:nvSpPr>
        <dsp:cNvPr id="0" name=""/>
        <dsp:cNvSpPr/>
      </dsp:nvSpPr>
      <dsp:spPr>
        <a:xfrm>
          <a:off x="414323" y="1598918"/>
          <a:ext cx="3280487" cy="10467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r-FR" sz="2000" kern="1200"/>
            <a:t>Liste des fonctions de communication de </a:t>
          </a:r>
          <a:r>
            <a:rPr lang="fr-FR" sz="2000" kern="1200" err="1"/>
            <a:t>Wetherby</a:t>
          </a:r>
          <a:r>
            <a:rPr lang="fr-FR" sz="2000" kern="1200"/>
            <a:t> et </a:t>
          </a:r>
          <a:r>
            <a:rPr lang="fr-FR" sz="2000" kern="1200" err="1"/>
            <a:t>Prutting</a:t>
          </a:r>
          <a:endParaRPr lang="fr-FR" sz="2000" kern="1200"/>
        </a:p>
      </dsp:txBody>
      <dsp:txXfrm>
        <a:off x="444982" y="1629577"/>
        <a:ext cx="3219169" cy="985462"/>
      </dsp:txXfrm>
    </dsp:sp>
    <dsp:sp modelId="{D2B44C00-F173-9B45-AEF4-87740EDD9734}">
      <dsp:nvSpPr>
        <dsp:cNvPr id="0" name=""/>
        <dsp:cNvSpPr/>
      </dsp:nvSpPr>
      <dsp:spPr>
        <a:xfrm>
          <a:off x="414323" y="2806741"/>
          <a:ext cx="3280487" cy="10467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r-FR" sz="2000" kern="1200"/>
            <a:t>Matrice de communication Rowland</a:t>
          </a:r>
        </a:p>
      </dsp:txBody>
      <dsp:txXfrm>
        <a:off x="444982" y="2837400"/>
        <a:ext cx="3219169" cy="985462"/>
      </dsp:txXfrm>
    </dsp:sp>
    <dsp:sp modelId="{EB47DBCE-2699-7D4C-A2F0-5260A17DD8D7}">
      <dsp:nvSpPr>
        <dsp:cNvPr id="0" name=""/>
        <dsp:cNvSpPr/>
      </dsp:nvSpPr>
      <dsp:spPr>
        <a:xfrm>
          <a:off x="414323" y="4014565"/>
          <a:ext cx="3280487" cy="10467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r-FR" sz="2000" kern="1200"/>
            <a:t>Verbal </a:t>
          </a:r>
          <a:r>
            <a:rPr lang="fr-FR" sz="2000" kern="1200" err="1"/>
            <a:t>Behavior</a:t>
          </a:r>
          <a:r>
            <a:rPr lang="fr-FR" sz="2000" kern="1200"/>
            <a:t> - </a:t>
          </a:r>
          <a:r>
            <a:rPr lang="fr-FR" sz="2000" kern="1200" err="1"/>
            <a:t>Milestones</a:t>
          </a:r>
          <a:r>
            <a:rPr lang="fr-FR" sz="2000" kern="1200"/>
            <a:t> </a:t>
          </a:r>
          <a:r>
            <a:rPr lang="fr-FR" sz="2000" kern="1200" err="1"/>
            <a:t>Assessment</a:t>
          </a:r>
          <a:r>
            <a:rPr lang="fr-FR" sz="2000" kern="1200"/>
            <a:t> and Placement Program</a:t>
          </a:r>
        </a:p>
      </dsp:txBody>
      <dsp:txXfrm>
        <a:off x="444982" y="4045224"/>
        <a:ext cx="3219169" cy="985462"/>
      </dsp:txXfrm>
    </dsp:sp>
    <dsp:sp modelId="{4883EA6F-64C3-3341-B2DA-4BF01A8E8EF1}">
      <dsp:nvSpPr>
        <dsp:cNvPr id="0" name=""/>
        <dsp:cNvSpPr/>
      </dsp:nvSpPr>
      <dsp:spPr>
        <a:xfrm>
          <a:off x="4412417"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a:solidFill>
                <a:schemeClr val="accent1"/>
              </a:solidFill>
            </a:rPr>
            <a:t>Outils généraux et intégrés</a:t>
          </a:r>
        </a:p>
      </dsp:txBody>
      <dsp:txXfrm>
        <a:off x="4412417" y="0"/>
        <a:ext cx="4100608" cy="1598463"/>
      </dsp:txXfrm>
    </dsp:sp>
    <dsp:sp modelId="{165F7BFA-54BE-CC4C-BC0C-03B7C8018980}">
      <dsp:nvSpPr>
        <dsp:cNvPr id="0" name=""/>
        <dsp:cNvSpPr/>
      </dsp:nvSpPr>
      <dsp:spPr>
        <a:xfrm>
          <a:off x="4822478" y="1600024"/>
          <a:ext cx="3280487" cy="16065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r-FR" sz="2000" kern="1200"/>
            <a:t>Batterie d’évaluation sociale et cognitive (BECS)</a:t>
          </a:r>
        </a:p>
      </dsp:txBody>
      <dsp:txXfrm>
        <a:off x="4869532" y="1647078"/>
        <a:ext cx="3186379" cy="1512420"/>
      </dsp:txXfrm>
    </dsp:sp>
    <dsp:sp modelId="{F682F866-A4ED-AA44-B09C-2A45AF832F69}">
      <dsp:nvSpPr>
        <dsp:cNvPr id="0" name=""/>
        <dsp:cNvSpPr/>
      </dsp:nvSpPr>
      <dsp:spPr>
        <a:xfrm>
          <a:off x="4822478" y="3453710"/>
          <a:ext cx="3280487" cy="16065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r-FR" sz="2000" kern="1200"/>
            <a:t>Echelles de communication sociale précoce (ECSP)</a:t>
          </a:r>
        </a:p>
      </dsp:txBody>
      <dsp:txXfrm>
        <a:off x="4869532" y="3500764"/>
        <a:ext cx="3186379" cy="15124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C9B74A-1026-3A47-9F33-C4FDF0A34FD6}">
      <dsp:nvSpPr>
        <dsp:cNvPr id="0" name=""/>
        <dsp:cNvSpPr/>
      </dsp:nvSpPr>
      <dsp:spPr>
        <a:xfrm>
          <a:off x="3568"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a:t>Demande </a:t>
          </a:r>
          <a:r>
            <a:rPr lang="fr-FR" sz="1700" kern="1200" err="1"/>
            <a:t>d’object</a:t>
          </a:r>
          <a:endParaRPr lang="fr-FR" sz="1700" kern="1200"/>
        </a:p>
      </dsp:txBody>
      <dsp:txXfrm>
        <a:off x="3568" y="372575"/>
        <a:ext cx="1931900" cy="1159140"/>
      </dsp:txXfrm>
    </dsp:sp>
    <dsp:sp modelId="{CA8BFB48-6564-2D47-B2A5-AF1542E8745F}">
      <dsp:nvSpPr>
        <dsp:cNvPr id="0" name=""/>
        <dsp:cNvSpPr/>
      </dsp:nvSpPr>
      <dsp:spPr>
        <a:xfrm>
          <a:off x="2128658"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a:t>Demande d’action</a:t>
          </a:r>
        </a:p>
      </dsp:txBody>
      <dsp:txXfrm>
        <a:off x="2128658" y="372575"/>
        <a:ext cx="1931900" cy="1159140"/>
      </dsp:txXfrm>
    </dsp:sp>
    <dsp:sp modelId="{4406E5E3-1DEB-5846-80B7-4F58226AC9A9}">
      <dsp:nvSpPr>
        <dsp:cNvPr id="0" name=""/>
        <dsp:cNvSpPr/>
      </dsp:nvSpPr>
      <dsp:spPr>
        <a:xfrm>
          <a:off x="4253749"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a:t>Demande de routine sociale</a:t>
          </a:r>
        </a:p>
      </dsp:txBody>
      <dsp:txXfrm>
        <a:off x="4253749" y="372575"/>
        <a:ext cx="1931900" cy="1159140"/>
      </dsp:txXfrm>
    </dsp:sp>
    <dsp:sp modelId="{5DD8068E-18CB-0D45-9E58-E5567FB3D4D0}">
      <dsp:nvSpPr>
        <dsp:cNvPr id="0" name=""/>
        <dsp:cNvSpPr/>
      </dsp:nvSpPr>
      <dsp:spPr>
        <a:xfrm>
          <a:off x="6378840"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a:t>Demande de permission</a:t>
          </a:r>
        </a:p>
      </dsp:txBody>
      <dsp:txXfrm>
        <a:off x="6378840" y="372575"/>
        <a:ext cx="1931900" cy="1159140"/>
      </dsp:txXfrm>
    </dsp:sp>
    <dsp:sp modelId="{D8D0C52A-A831-E24C-B419-C111269A656B}">
      <dsp:nvSpPr>
        <dsp:cNvPr id="0" name=""/>
        <dsp:cNvSpPr/>
      </dsp:nvSpPr>
      <dsp:spPr>
        <a:xfrm>
          <a:off x="8503931"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a:t>Demande d’information</a:t>
          </a:r>
        </a:p>
      </dsp:txBody>
      <dsp:txXfrm>
        <a:off x="8503931" y="372575"/>
        <a:ext cx="1931900" cy="1159140"/>
      </dsp:txXfrm>
    </dsp:sp>
    <dsp:sp modelId="{9CE46AA0-73A2-8047-8EC1-43D9237A872B}">
      <dsp:nvSpPr>
        <dsp:cNvPr id="0" name=""/>
        <dsp:cNvSpPr/>
      </dsp:nvSpPr>
      <dsp:spPr>
        <a:xfrm>
          <a:off x="3568"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a:t>Protestation</a:t>
          </a:r>
        </a:p>
      </dsp:txBody>
      <dsp:txXfrm>
        <a:off x="3568" y="1724906"/>
        <a:ext cx="1931900" cy="1159140"/>
      </dsp:txXfrm>
    </dsp:sp>
    <dsp:sp modelId="{E5A8E05B-F643-004F-9B31-6B9EB5357A65}">
      <dsp:nvSpPr>
        <dsp:cNvPr id="0" name=""/>
        <dsp:cNvSpPr/>
      </dsp:nvSpPr>
      <dsp:spPr>
        <a:xfrm>
          <a:off x="2128658"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a:t>Reconnaissance des autres</a:t>
          </a:r>
        </a:p>
      </dsp:txBody>
      <dsp:txXfrm>
        <a:off x="2128658" y="1724906"/>
        <a:ext cx="1931900" cy="1159140"/>
      </dsp:txXfrm>
    </dsp:sp>
    <dsp:sp modelId="{AC5DC0C8-3A38-BA48-A495-726B43D4A46E}">
      <dsp:nvSpPr>
        <dsp:cNvPr id="0" name=""/>
        <dsp:cNvSpPr/>
      </dsp:nvSpPr>
      <dsp:spPr>
        <a:xfrm>
          <a:off x="4253749"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a:t>Action pour attirer l’attention</a:t>
          </a:r>
        </a:p>
      </dsp:txBody>
      <dsp:txXfrm>
        <a:off x="4253749" y="1724906"/>
        <a:ext cx="1931900" cy="1159140"/>
      </dsp:txXfrm>
    </dsp:sp>
    <dsp:sp modelId="{C577AEBE-76DE-F74F-B24D-ED095DECC143}">
      <dsp:nvSpPr>
        <dsp:cNvPr id="0" name=""/>
        <dsp:cNvSpPr/>
      </dsp:nvSpPr>
      <dsp:spPr>
        <a:xfrm>
          <a:off x="6378840"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a:t>Commentaire pour autrui</a:t>
          </a:r>
        </a:p>
      </dsp:txBody>
      <dsp:txXfrm>
        <a:off x="6378840" y="1724906"/>
        <a:ext cx="1931900" cy="1159140"/>
      </dsp:txXfrm>
    </dsp:sp>
    <dsp:sp modelId="{01362293-A6C0-4E49-88EC-19494277E5DB}">
      <dsp:nvSpPr>
        <dsp:cNvPr id="0" name=""/>
        <dsp:cNvSpPr/>
      </dsp:nvSpPr>
      <dsp:spPr>
        <a:xfrm>
          <a:off x="8503931"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a:t>Comment pour soi-même</a:t>
          </a:r>
        </a:p>
      </dsp:txBody>
      <dsp:txXfrm>
        <a:off x="8503931" y="1724906"/>
        <a:ext cx="1931900" cy="1159140"/>
      </dsp:txXfrm>
    </dsp:sp>
    <dsp:sp modelId="{38853869-A8FC-184D-9964-E639F0109E1D}">
      <dsp:nvSpPr>
        <dsp:cNvPr id="0" name=""/>
        <dsp:cNvSpPr/>
      </dsp:nvSpPr>
      <dsp:spPr>
        <a:xfrm>
          <a:off x="3568"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err="1"/>
            <a:t>Normmer</a:t>
          </a:r>
          <a:r>
            <a:rPr lang="fr-FR" sz="1700" kern="1200"/>
            <a:t>, désigner pour soi-même</a:t>
          </a:r>
        </a:p>
      </dsp:txBody>
      <dsp:txXfrm>
        <a:off x="3568" y="3077236"/>
        <a:ext cx="1931900" cy="1159140"/>
      </dsp:txXfrm>
    </dsp:sp>
    <dsp:sp modelId="{41DB4B6E-D6EC-2A48-8177-741F8E818486}">
      <dsp:nvSpPr>
        <dsp:cNvPr id="0" name=""/>
        <dsp:cNvSpPr/>
      </dsp:nvSpPr>
      <dsp:spPr>
        <a:xfrm>
          <a:off x="2128658"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a:t>Accompagnement vocal</a:t>
          </a:r>
        </a:p>
      </dsp:txBody>
      <dsp:txXfrm>
        <a:off x="2128658" y="3077236"/>
        <a:ext cx="1931900" cy="1159140"/>
      </dsp:txXfrm>
    </dsp:sp>
    <dsp:sp modelId="{72A434B4-F900-5740-89C4-825C6E329D1F}">
      <dsp:nvSpPr>
        <dsp:cNvPr id="0" name=""/>
        <dsp:cNvSpPr/>
      </dsp:nvSpPr>
      <dsp:spPr>
        <a:xfrm>
          <a:off x="4253749"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a:t>Réaction </a:t>
          </a:r>
          <a:r>
            <a:rPr lang="fr-FR" sz="1700" kern="1200" err="1"/>
            <a:t>émotionelle</a:t>
          </a:r>
          <a:endParaRPr lang="fr-FR" sz="1700" kern="1200"/>
        </a:p>
      </dsp:txBody>
      <dsp:txXfrm>
        <a:off x="4253749" y="3077236"/>
        <a:ext cx="1931900" cy="1159140"/>
      </dsp:txXfrm>
    </dsp:sp>
    <dsp:sp modelId="{4A21C2C9-5379-1840-BE49-DF47EA63E547}">
      <dsp:nvSpPr>
        <dsp:cNvPr id="0" name=""/>
        <dsp:cNvSpPr/>
      </dsp:nvSpPr>
      <dsp:spPr>
        <a:xfrm>
          <a:off x="6378840"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a:latin typeface="Arial"/>
            </a:rPr>
            <a:t>Réaction</a:t>
          </a:r>
          <a:r>
            <a:rPr lang="fr-FR" sz="1700" kern="1200"/>
            <a:t> au contexte</a:t>
          </a:r>
        </a:p>
      </dsp:txBody>
      <dsp:txXfrm>
        <a:off x="6378840" y="3077236"/>
        <a:ext cx="1931900" cy="1159140"/>
      </dsp:txXfrm>
    </dsp:sp>
    <dsp:sp modelId="{564A1851-D98F-FB44-B309-0FDA3AAEF8BD}">
      <dsp:nvSpPr>
        <dsp:cNvPr id="0" name=""/>
        <dsp:cNvSpPr/>
      </dsp:nvSpPr>
      <dsp:spPr>
        <a:xfrm>
          <a:off x="8503931"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fr-FR" sz="1700" kern="1200"/>
            <a:t>Vocalisation or verbalisation sans lien avec la situation</a:t>
          </a:r>
        </a:p>
      </dsp:txBody>
      <dsp:txXfrm>
        <a:off x="8503931" y="3077236"/>
        <a:ext cx="1931900" cy="11591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95058-F68E-6A49-A198-447AA297FA87}">
      <dsp:nvSpPr>
        <dsp:cNvPr id="0" name=""/>
        <dsp:cNvSpPr/>
      </dsp:nvSpPr>
      <dsp:spPr>
        <a:xfrm>
          <a:off x="0" y="0"/>
          <a:ext cx="9361468" cy="1451377"/>
        </a:xfrm>
        <a:prstGeom prst="rect">
          <a:avLst/>
        </a:prstGeom>
        <a:solidFill>
          <a:schemeClr val="accent1">
            <a:shade val="8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a:t>16 échelles de développement - 2 domaines</a:t>
          </a:r>
        </a:p>
      </dsp:txBody>
      <dsp:txXfrm>
        <a:off x="0" y="0"/>
        <a:ext cx="9361468" cy="1451377"/>
      </dsp:txXfrm>
    </dsp:sp>
    <dsp:sp modelId="{586598A6-04FD-E445-8C45-04EFBE83F42E}">
      <dsp:nvSpPr>
        <dsp:cNvPr id="0" name=""/>
        <dsp:cNvSpPr/>
      </dsp:nvSpPr>
      <dsp:spPr>
        <a:xfrm>
          <a:off x="0" y="1451377"/>
          <a:ext cx="4680734" cy="304789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fr-FR" sz="2300" kern="1200"/>
            <a:t>Développement cognitif</a:t>
          </a:r>
        </a:p>
        <a:p>
          <a:pPr marL="171450" lvl="1" indent="-171450" algn="l" defTabSz="800100">
            <a:lnSpc>
              <a:spcPct val="90000"/>
            </a:lnSpc>
            <a:spcBef>
              <a:spcPct val="0"/>
            </a:spcBef>
            <a:spcAft>
              <a:spcPct val="15000"/>
            </a:spcAft>
            <a:buChar char="•"/>
          </a:pPr>
          <a:r>
            <a:rPr lang="fr-FR" sz="1800" kern="1200"/>
            <a:t>Image de soi</a:t>
          </a:r>
        </a:p>
        <a:p>
          <a:pPr marL="171450" lvl="1" indent="-171450" algn="l" defTabSz="800100">
            <a:lnSpc>
              <a:spcPct val="90000"/>
            </a:lnSpc>
            <a:spcBef>
              <a:spcPct val="0"/>
            </a:spcBef>
            <a:spcAft>
              <a:spcPct val="15000"/>
            </a:spcAft>
            <a:buChar char="•"/>
          </a:pPr>
          <a:r>
            <a:rPr lang="fr-FR" sz="1800" kern="1200"/>
            <a:t>Jeu symbolique</a:t>
          </a:r>
        </a:p>
        <a:p>
          <a:pPr marL="171450" lvl="1" indent="-171450" algn="l" defTabSz="800100">
            <a:lnSpc>
              <a:spcPct val="90000"/>
            </a:lnSpc>
            <a:spcBef>
              <a:spcPct val="0"/>
            </a:spcBef>
            <a:spcAft>
              <a:spcPct val="15000"/>
            </a:spcAft>
            <a:buChar char="•"/>
          </a:pPr>
          <a:r>
            <a:rPr lang="fr-FR" sz="1800" kern="1200"/>
            <a:t>Schéma de relation avec les objets</a:t>
          </a:r>
        </a:p>
        <a:p>
          <a:pPr marL="171450" lvl="1" indent="-171450" algn="l" defTabSz="800100">
            <a:lnSpc>
              <a:spcPct val="90000"/>
            </a:lnSpc>
            <a:spcBef>
              <a:spcPct val="0"/>
            </a:spcBef>
            <a:spcAft>
              <a:spcPct val="15000"/>
            </a:spcAft>
            <a:buChar char="•"/>
          </a:pPr>
          <a:r>
            <a:rPr lang="fr-FR" sz="1800" kern="1200"/>
            <a:t>Causalité opérationnelle</a:t>
          </a:r>
        </a:p>
        <a:p>
          <a:pPr marL="171450" lvl="1" indent="-171450" algn="l" defTabSz="800100">
            <a:lnSpc>
              <a:spcPct val="90000"/>
            </a:lnSpc>
            <a:spcBef>
              <a:spcPct val="0"/>
            </a:spcBef>
            <a:spcAft>
              <a:spcPct val="15000"/>
            </a:spcAft>
            <a:buChar char="•"/>
          </a:pPr>
          <a:r>
            <a:rPr lang="fr-FR" sz="1800" kern="1200"/>
            <a:t>Moyens-buts</a:t>
          </a:r>
        </a:p>
        <a:p>
          <a:pPr marL="171450" lvl="1" indent="-171450" algn="l" defTabSz="800100">
            <a:lnSpc>
              <a:spcPct val="90000"/>
            </a:lnSpc>
            <a:spcBef>
              <a:spcPct val="0"/>
            </a:spcBef>
            <a:spcAft>
              <a:spcPct val="15000"/>
            </a:spcAft>
            <a:buChar char="•"/>
          </a:pPr>
          <a:r>
            <a:rPr lang="fr-FR" sz="1800" kern="1200"/>
            <a:t>Relations spatiales</a:t>
          </a:r>
        </a:p>
        <a:p>
          <a:pPr marL="171450" lvl="1" indent="-171450" algn="l" defTabSz="800100">
            <a:lnSpc>
              <a:spcPct val="90000"/>
            </a:lnSpc>
            <a:spcBef>
              <a:spcPct val="0"/>
            </a:spcBef>
            <a:spcAft>
              <a:spcPct val="15000"/>
            </a:spcAft>
            <a:buChar char="•"/>
          </a:pPr>
          <a:r>
            <a:rPr lang="fr-FR" sz="1800" kern="1200"/>
            <a:t>Permanence de l’objet</a:t>
          </a:r>
        </a:p>
      </dsp:txBody>
      <dsp:txXfrm>
        <a:off x="0" y="1451377"/>
        <a:ext cx="4680734" cy="3047892"/>
      </dsp:txXfrm>
    </dsp:sp>
    <dsp:sp modelId="{7738E923-967B-A347-A692-4473A421C33B}">
      <dsp:nvSpPr>
        <dsp:cNvPr id="0" name=""/>
        <dsp:cNvSpPr/>
      </dsp:nvSpPr>
      <dsp:spPr>
        <a:xfrm>
          <a:off x="4680734" y="1451377"/>
          <a:ext cx="4680734" cy="304789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fr-FR" sz="2300" kern="1200"/>
            <a:t>Compétences socio-émotionnelles</a:t>
          </a:r>
        </a:p>
        <a:p>
          <a:pPr marL="171450" lvl="1" indent="-171450" algn="l" defTabSz="800100">
            <a:lnSpc>
              <a:spcPct val="90000"/>
            </a:lnSpc>
            <a:spcBef>
              <a:spcPct val="0"/>
            </a:spcBef>
            <a:spcAft>
              <a:spcPct val="15000"/>
            </a:spcAft>
            <a:buChar char="•"/>
          </a:pPr>
          <a:r>
            <a:rPr lang="fr-FR" sz="1800" kern="1200"/>
            <a:t>Régulation du comportement</a:t>
          </a:r>
        </a:p>
        <a:p>
          <a:pPr marL="171450" lvl="1" indent="-171450" algn="l" defTabSz="800100">
            <a:lnSpc>
              <a:spcPct val="90000"/>
            </a:lnSpc>
            <a:spcBef>
              <a:spcPct val="0"/>
            </a:spcBef>
            <a:spcAft>
              <a:spcPct val="15000"/>
            </a:spcAft>
            <a:buChar char="•"/>
          </a:pPr>
          <a:r>
            <a:rPr lang="fr-FR" sz="1800" kern="1200"/>
            <a:t>Interactions sociales</a:t>
          </a:r>
        </a:p>
        <a:p>
          <a:pPr marL="171450" lvl="1" indent="-171450" algn="l" defTabSz="800100">
            <a:lnSpc>
              <a:spcPct val="90000"/>
            </a:lnSpc>
            <a:spcBef>
              <a:spcPct val="0"/>
            </a:spcBef>
            <a:spcAft>
              <a:spcPct val="15000"/>
            </a:spcAft>
            <a:buChar char="•"/>
          </a:pPr>
          <a:r>
            <a:rPr lang="fr-FR" sz="1800" kern="1200"/>
            <a:t>Attention conjointe</a:t>
          </a:r>
        </a:p>
        <a:p>
          <a:pPr marL="171450" lvl="1" indent="-171450" algn="l" defTabSz="800100">
            <a:lnSpc>
              <a:spcPct val="90000"/>
            </a:lnSpc>
            <a:spcBef>
              <a:spcPct val="0"/>
            </a:spcBef>
            <a:spcAft>
              <a:spcPct val="15000"/>
            </a:spcAft>
            <a:buChar char="•"/>
          </a:pPr>
          <a:r>
            <a:rPr lang="fr-FR" sz="1800" kern="1200"/>
            <a:t>Langage expression</a:t>
          </a:r>
        </a:p>
        <a:p>
          <a:pPr marL="171450" lvl="1" indent="-171450" algn="l" defTabSz="800100">
            <a:lnSpc>
              <a:spcPct val="90000"/>
            </a:lnSpc>
            <a:spcBef>
              <a:spcPct val="0"/>
            </a:spcBef>
            <a:spcAft>
              <a:spcPct val="15000"/>
            </a:spcAft>
            <a:buChar char="•"/>
          </a:pPr>
          <a:r>
            <a:rPr lang="fr-FR" sz="1800" kern="1200"/>
            <a:t>Langage compréhensif</a:t>
          </a:r>
        </a:p>
        <a:p>
          <a:pPr marL="171450" lvl="1" indent="-171450" algn="l" defTabSz="800100">
            <a:lnSpc>
              <a:spcPct val="90000"/>
            </a:lnSpc>
            <a:spcBef>
              <a:spcPct val="0"/>
            </a:spcBef>
            <a:spcAft>
              <a:spcPct val="15000"/>
            </a:spcAft>
            <a:buChar char="•"/>
          </a:pPr>
          <a:r>
            <a:rPr lang="fr-FR" sz="1800" kern="1200" err="1"/>
            <a:t>Imitatin</a:t>
          </a:r>
          <a:r>
            <a:rPr lang="fr-FR" sz="1800" kern="1200"/>
            <a:t> verbale</a:t>
          </a:r>
        </a:p>
        <a:p>
          <a:pPr marL="171450" lvl="1" indent="-171450" algn="l" defTabSz="800100">
            <a:lnSpc>
              <a:spcPct val="90000"/>
            </a:lnSpc>
            <a:spcBef>
              <a:spcPct val="0"/>
            </a:spcBef>
            <a:spcAft>
              <a:spcPct val="15000"/>
            </a:spcAft>
            <a:buChar char="•"/>
          </a:pPr>
          <a:r>
            <a:rPr lang="fr-FR" sz="1800" kern="1200"/>
            <a:t>Imitation gestuelle</a:t>
          </a:r>
        </a:p>
        <a:p>
          <a:pPr marL="171450" lvl="1" indent="-171450" algn="l" defTabSz="800100">
            <a:lnSpc>
              <a:spcPct val="90000"/>
            </a:lnSpc>
            <a:spcBef>
              <a:spcPct val="0"/>
            </a:spcBef>
            <a:spcAft>
              <a:spcPct val="15000"/>
            </a:spcAft>
            <a:buChar char="•"/>
          </a:pPr>
          <a:r>
            <a:rPr lang="fr-FR" sz="1800" kern="1200"/>
            <a:t>Relation affective </a:t>
          </a:r>
        </a:p>
        <a:p>
          <a:pPr marL="171450" lvl="1" indent="-171450" algn="l" defTabSz="800100">
            <a:lnSpc>
              <a:spcPct val="90000"/>
            </a:lnSpc>
            <a:spcBef>
              <a:spcPct val="0"/>
            </a:spcBef>
            <a:spcAft>
              <a:spcPct val="15000"/>
            </a:spcAft>
            <a:buChar char="•"/>
          </a:pPr>
          <a:r>
            <a:rPr lang="fr-FR" sz="1800" kern="1200"/>
            <a:t>Expression </a:t>
          </a:r>
          <a:r>
            <a:rPr lang="fr-FR" sz="1800" kern="1200" err="1"/>
            <a:t>émotionelle</a:t>
          </a:r>
          <a:endParaRPr lang="fr-FR" sz="1800" kern="1200"/>
        </a:p>
      </dsp:txBody>
      <dsp:txXfrm>
        <a:off x="4680734" y="1451377"/>
        <a:ext cx="4680734" cy="3047892"/>
      </dsp:txXfrm>
    </dsp:sp>
    <dsp:sp modelId="{58F74C5A-CFA2-B445-96BB-0C32B8FFB8A7}">
      <dsp:nvSpPr>
        <dsp:cNvPr id="0" name=""/>
        <dsp:cNvSpPr/>
      </dsp:nvSpPr>
      <dsp:spPr>
        <a:xfrm>
          <a:off x="0" y="4499270"/>
          <a:ext cx="9361468" cy="338654"/>
        </a:xfrm>
        <a:prstGeom prst="rect">
          <a:avLst/>
        </a:prstGeom>
        <a:solidFill>
          <a:schemeClr val="accent1">
            <a:shade val="8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691DD0-F9B6-1D4C-9221-A82BABC9A35D}">
      <dsp:nvSpPr>
        <dsp:cNvPr id="0" name=""/>
        <dsp:cNvSpPr/>
      </dsp:nvSpPr>
      <dsp:spPr>
        <a:xfrm>
          <a:off x="3250754" y="53464"/>
          <a:ext cx="2566291" cy="2566291"/>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fr-FR" sz="1800" kern="1200"/>
            <a:t>Attention conjointe</a:t>
          </a:r>
        </a:p>
      </dsp:txBody>
      <dsp:txXfrm>
        <a:off x="3592926" y="502565"/>
        <a:ext cx="1881947" cy="1154831"/>
      </dsp:txXfrm>
    </dsp:sp>
    <dsp:sp modelId="{A82508D7-2E1D-E044-93D4-D779CD095FE2}">
      <dsp:nvSpPr>
        <dsp:cNvPr id="0" name=""/>
        <dsp:cNvSpPr/>
      </dsp:nvSpPr>
      <dsp:spPr>
        <a:xfrm>
          <a:off x="4176757" y="1657396"/>
          <a:ext cx="2566291" cy="2566291"/>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fr-FR" sz="1800" kern="1200"/>
            <a:t>Interaction sociale</a:t>
          </a:r>
        </a:p>
      </dsp:txBody>
      <dsp:txXfrm>
        <a:off x="4961615" y="2320355"/>
        <a:ext cx="1539775" cy="1411460"/>
      </dsp:txXfrm>
    </dsp:sp>
    <dsp:sp modelId="{CCD436FC-1A42-AC49-B7DE-1DCC06C78B70}">
      <dsp:nvSpPr>
        <dsp:cNvPr id="0" name=""/>
        <dsp:cNvSpPr/>
      </dsp:nvSpPr>
      <dsp:spPr>
        <a:xfrm>
          <a:off x="2324750" y="1657396"/>
          <a:ext cx="2566291" cy="2566291"/>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fr-FR" sz="1800" kern="1200"/>
            <a:t>Régulation du comportement</a:t>
          </a:r>
        </a:p>
      </dsp:txBody>
      <dsp:txXfrm>
        <a:off x="2566409" y="2320355"/>
        <a:ext cx="1539775" cy="141146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r-FR" sz="1200" dirty="0"/>
              <a:t>Le </a:t>
            </a:r>
            <a:r>
              <a:rPr lang="fr-FR" sz="1200" b="1" dirty="0"/>
              <a:t>VB-MAPP</a:t>
            </a:r>
            <a:r>
              <a:rPr lang="fr-FR" sz="1200" dirty="0"/>
              <a:t> (</a:t>
            </a:r>
            <a:r>
              <a:rPr lang="fr-FR" sz="1200" dirty="0" err="1"/>
              <a:t>Sundberg</a:t>
            </a:r>
            <a:r>
              <a:rPr lang="fr-FR" sz="1200" dirty="0"/>
              <a:t>, 2021) est un outil basé sur l'approche fonctionnelle du comportement verbal de Skinner, les principes de l’analyse comportementale appliquée (ABA) et les stades du développement communicatif.</a:t>
            </a:r>
            <a:br>
              <a:rPr lang="fr-FR" sz="1200" dirty="0"/>
            </a:br>
            <a:r>
              <a:rPr lang="fr-FR" sz="1200" dirty="0"/>
              <a:t>Il peut être utilisé pour déterminer le profil communicatif d’une personne ayant des besoins complexes en matière de communication et pour suivre longitudinalement ses capacités communicatives.</a:t>
            </a:r>
          </a:p>
          <a:p>
            <a:pPr marL="158750" indent="0">
              <a:buNone/>
            </a:pPr>
            <a:r>
              <a:rPr lang="fr-FR" sz="1200" b="1" dirty="0"/>
              <a:t>Personnes visées par l’évaluation :</a:t>
            </a:r>
          </a:p>
          <a:p>
            <a:pPr>
              <a:buFont typeface="Arial" panose="020B0604020202020204" pitchFamily="34" charset="0"/>
              <a:buChar char="•"/>
            </a:pPr>
            <a:r>
              <a:rPr lang="fr-FR" sz="1200" dirty="0"/>
              <a:t>Les personnes présentant un trouble du spectre de l'autisme, des troubles du comportement ou une déficience intellectuelle.</a:t>
            </a:r>
          </a:p>
          <a:p>
            <a:pPr marL="158750" indent="0">
              <a:buNone/>
            </a:pPr>
            <a:r>
              <a:rPr lang="fr-FR" sz="1200" b="1" dirty="0"/>
              <a:t>Objectifs cliniques :</a:t>
            </a:r>
          </a:p>
          <a:p>
            <a:pPr>
              <a:buFont typeface="Arial" panose="020B0604020202020204" pitchFamily="34" charset="0"/>
              <a:buChar char="•"/>
            </a:pPr>
            <a:r>
              <a:rPr lang="fr-FR" sz="1200" dirty="0"/>
              <a:t>Déterminer le profil communicatif d’une personne ayant des besoins complexes en matière de communication.</a:t>
            </a:r>
          </a:p>
          <a:p>
            <a:pPr>
              <a:buFont typeface="Arial" panose="020B0604020202020204" pitchFamily="34" charset="0"/>
              <a:buChar char="•"/>
            </a:pPr>
            <a:r>
              <a:rPr lang="fr-FR" sz="1200" dirty="0"/>
              <a:t>Réaliser un suivi longitudinal des capacités communicatives de la personne.</a:t>
            </a:r>
          </a:p>
          <a:p>
            <a:pPr marL="158750" indent="0">
              <a:buNone/>
            </a:pPr>
            <a:r>
              <a:rPr lang="fr-FR" sz="1200" b="1" dirty="0"/>
              <a:t>Professionnels compétents :</a:t>
            </a:r>
          </a:p>
          <a:p>
            <a:pPr>
              <a:buFont typeface="Arial" panose="020B0604020202020204" pitchFamily="34" charset="0"/>
              <a:buChar char="•"/>
            </a:pPr>
            <a:r>
              <a:rPr lang="fr-FR" sz="1200" dirty="0"/>
              <a:t>Orthophonistes</a:t>
            </a:r>
          </a:p>
          <a:p>
            <a:pPr>
              <a:buFont typeface="Arial" panose="020B0604020202020204" pitchFamily="34" charset="0"/>
              <a:buChar char="•"/>
            </a:pPr>
            <a:r>
              <a:rPr lang="fr-FR" sz="1200" dirty="0"/>
              <a:t>Éducateurs spécialisés</a:t>
            </a:r>
          </a:p>
          <a:p>
            <a:pPr>
              <a:buFont typeface="Arial" panose="020B0604020202020204" pitchFamily="34" charset="0"/>
              <a:buChar char="•"/>
            </a:pPr>
            <a:r>
              <a:rPr lang="fr-FR" sz="1200" dirty="0"/>
              <a:t>Tout professionnel travaillant avec des personnes ayant des besoins complexes en matière de communication.</a:t>
            </a: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88520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r-FR" sz="1200" b="1" dirty="0"/>
              <a:t>La BECS </a:t>
            </a:r>
            <a:r>
              <a:rPr lang="fr-FR" sz="1200" dirty="0"/>
              <a:t>(Adrien, 2007), en particulier la section socio-émotionnelle, évalue le langage expressif, le langage réceptif, l’attention conjointe, l’imitation de gestes et l’imitation vocale.</a:t>
            </a:r>
          </a:p>
          <a:p>
            <a:pPr marL="158750" indent="0">
              <a:buNone/>
            </a:pPr>
            <a:r>
              <a:rPr lang="fr-FR" sz="1200" b="1" dirty="0"/>
              <a:t>De 21 mois à 10 ans</a:t>
            </a:r>
          </a:p>
          <a:p>
            <a:r>
              <a:rPr lang="fr-FR" sz="1200" dirty="0"/>
              <a:t>Pour les enfants présentant : Un trouble du spectre de l'autisme, Une déficience intellectuelle</a:t>
            </a:r>
          </a:p>
          <a:p>
            <a:r>
              <a:rPr lang="fr-FR" sz="1200" b="1" dirty="0"/>
              <a:t>Objectifs cliniques :</a:t>
            </a:r>
          </a:p>
          <a:p>
            <a:pPr>
              <a:buFont typeface="Arial" panose="020B0604020202020204" pitchFamily="34" charset="0"/>
              <a:buChar char="•"/>
            </a:pPr>
            <a:r>
              <a:rPr lang="fr-FR" sz="1200" dirty="0"/>
              <a:t>Préciser l'hétérogénéité du développement de l’enfant : quels sont les points forts et les points faibles ?</a:t>
            </a:r>
          </a:p>
          <a:p>
            <a:pPr>
              <a:buFont typeface="Arial" panose="020B0604020202020204" pitchFamily="34" charset="0"/>
              <a:buChar char="•"/>
            </a:pPr>
            <a:r>
              <a:rPr lang="fr-FR" sz="1200" dirty="0"/>
              <a:t>Élaborer un programme d’intervention clinique précis</a:t>
            </a:r>
          </a:p>
          <a:p>
            <a:pPr>
              <a:buFont typeface="Arial" panose="020B0604020202020204" pitchFamily="34" charset="0"/>
              <a:buChar char="•"/>
            </a:pPr>
            <a:r>
              <a:rPr lang="fr-FR" sz="1200" dirty="0"/>
              <a:t>Déterminer la trajectoire de développement et le profil développemental : progrès et stagnations dans le développement</a:t>
            </a:r>
          </a:p>
          <a:p>
            <a:pPr>
              <a:buFont typeface="Arial" panose="020B0604020202020204" pitchFamily="34" charset="0"/>
              <a:buChar char="•"/>
            </a:pPr>
            <a:r>
              <a:rPr lang="fr-FR" sz="1200" dirty="0"/>
              <a:t>Créer une base de dialogue avec les familles et les autres professionnels</a:t>
            </a:r>
          </a:p>
          <a:p>
            <a:r>
              <a:rPr lang="fr-FR" sz="1200" b="1" dirty="0"/>
              <a:t>Professionnels compétents :</a:t>
            </a:r>
          </a:p>
          <a:p>
            <a:pPr>
              <a:buFont typeface="Arial" panose="020B0604020202020204" pitchFamily="34" charset="0"/>
              <a:buChar char="•"/>
            </a:pPr>
            <a:r>
              <a:rPr lang="fr-FR" sz="1200" dirty="0"/>
              <a:t>Pédiatres (</a:t>
            </a:r>
            <a:r>
              <a:rPr lang="fr-FR" sz="1200" dirty="0" err="1"/>
              <a:t>neuro-pédiatres</a:t>
            </a:r>
            <a:r>
              <a:rPr lang="fr-FR" sz="1200" dirty="0"/>
              <a:t>)</a:t>
            </a:r>
          </a:p>
          <a:p>
            <a:pPr>
              <a:buFont typeface="Arial" panose="020B0604020202020204" pitchFamily="34" charset="0"/>
              <a:buChar char="•"/>
            </a:pPr>
            <a:r>
              <a:rPr lang="fr-FR" sz="1200" dirty="0"/>
              <a:t>Psychologues (</a:t>
            </a:r>
            <a:r>
              <a:rPr lang="fr-FR" sz="1200" dirty="0" err="1"/>
              <a:t>neuro-psychologues</a:t>
            </a:r>
            <a:r>
              <a:rPr lang="fr-FR" sz="1200" dirty="0"/>
              <a:t>)</a:t>
            </a:r>
          </a:p>
          <a:p>
            <a:pPr>
              <a:buFont typeface="Arial" panose="020B0604020202020204" pitchFamily="34" charset="0"/>
              <a:buChar char="•"/>
            </a:pPr>
            <a:r>
              <a:rPr lang="fr-FR" sz="1200" dirty="0"/>
              <a:t>Orthophonistes</a:t>
            </a:r>
          </a:p>
          <a:p>
            <a:pPr marL="0" lvl="0" indent="0">
              <a:lnSpc>
                <a:spcPct val="150000"/>
              </a:lnSpc>
              <a:buFontTx/>
              <a:buNone/>
            </a:pPr>
            <a:endParaRPr lang="fr-BE" dirty="0">
              <a:effectLst/>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699156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r-FR" sz="1200" b="1" dirty="0"/>
              <a:t>L’ECSP</a:t>
            </a:r>
            <a:r>
              <a:rPr lang="fr-FR" sz="1200" dirty="0"/>
              <a:t> (</a:t>
            </a:r>
            <a:r>
              <a:rPr lang="fr-FR" sz="1200" dirty="0" err="1"/>
              <a:t>Guidetti</a:t>
            </a:r>
            <a:r>
              <a:rPr lang="fr-FR" sz="1200" dirty="0"/>
              <a:t> &amp; Tourrette, 1993, 2009) fournit des informations sur le rôle interactif de la personne (maintien, initiation, réponse), la fonction interactive (interaction sociale, attention conjointe, régulation du comportement) et le niveau de développement (simple, complexe, conventionnel, symbolique).</a:t>
            </a:r>
          </a:p>
          <a:p>
            <a:r>
              <a:rPr lang="fr-FR" sz="1200" b="1" dirty="0"/>
              <a:t>De 3 mois à 30 mois</a:t>
            </a:r>
          </a:p>
          <a:p>
            <a:r>
              <a:rPr lang="fr-FR" sz="1200" dirty="0"/>
              <a:t>Pour les enfants présentant : Un retard de communication, Un dysfonctionnement de la communication, de l'autisme</a:t>
            </a:r>
          </a:p>
          <a:p>
            <a:r>
              <a:rPr lang="fr-FR" sz="1200" b="1" dirty="0"/>
              <a:t>Objectifs cliniques :</a:t>
            </a:r>
          </a:p>
          <a:p>
            <a:pPr>
              <a:buFont typeface="Arial" panose="020B0604020202020204" pitchFamily="34" charset="0"/>
              <a:buChar char="•"/>
            </a:pPr>
            <a:r>
              <a:rPr lang="fr-FR" sz="1200" dirty="0"/>
              <a:t>Évaluer la communication et le langage dans une perspective de diagnostic précoce</a:t>
            </a:r>
          </a:p>
          <a:p>
            <a:pPr>
              <a:buFont typeface="Arial" panose="020B0604020202020204" pitchFamily="34" charset="0"/>
              <a:buChar char="•"/>
            </a:pPr>
            <a:r>
              <a:rPr lang="fr-FR" sz="1200" dirty="0"/>
              <a:t>Identifier et objectiver les déficits et dysfonctionnements du langage et de la communication</a:t>
            </a:r>
          </a:p>
          <a:p>
            <a:pPr>
              <a:buFont typeface="Arial" panose="020B0604020202020204" pitchFamily="34" charset="0"/>
              <a:buChar char="•"/>
            </a:pPr>
            <a:r>
              <a:rPr lang="fr-FR" sz="1200" dirty="0"/>
              <a:t>Déterminer la trajectoire de développement et le profil développemental : progrès et stagnations dans le développement</a:t>
            </a:r>
          </a:p>
          <a:p>
            <a:r>
              <a:rPr lang="fr-FR" sz="1200" b="1" dirty="0"/>
              <a:t>Professionnels compétents :</a:t>
            </a:r>
          </a:p>
          <a:p>
            <a:pPr>
              <a:buFont typeface="Arial" panose="020B0604020202020204" pitchFamily="34" charset="0"/>
              <a:buChar char="•"/>
            </a:pPr>
            <a:r>
              <a:rPr lang="fr-FR" sz="1200" dirty="0"/>
              <a:t>Pédiatres (</a:t>
            </a:r>
            <a:r>
              <a:rPr lang="fr-FR" sz="1200" dirty="0" err="1"/>
              <a:t>neuro-pédiatres</a:t>
            </a:r>
            <a:r>
              <a:rPr lang="fr-FR" sz="1200" dirty="0"/>
              <a:t>)</a:t>
            </a:r>
          </a:p>
          <a:p>
            <a:pPr>
              <a:buFont typeface="Arial" panose="020B0604020202020204" pitchFamily="34" charset="0"/>
              <a:buChar char="•"/>
            </a:pPr>
            <a:r>
              <a:rPr lang="fr-FR" sz="1200" dirty="0"/>
              <a:t>Psychologues (</a:t>
            </a:r>
            <a:r>
              <a:rPr lang="fr-FR" sz="1200" dirty="0" err="1"/>
              <a:t>neuro-psychologues</a:t>
            </a:r>
            <a:r>
              <a:rPr lang="fr-FR" sz="1200" dirty="0"/>
              <a:t>)</a:t>
            </a:r>
          </a:p>
          <a:p>
            <a:pPr>
              <a:buFont typeface="Arial" panose="020B0604020202020204" pitchFamily="34" charset="0"/>
              <a:buChar char="•"/>
            </a:pPr>
            <a:r>
              <a:rPr lang="fr-FR" sz="1200" dirty="0"/>
              <a:t>Orthophonistes</a:t>
            </a:r>
          </a:p>
          <a:p>
            <a:pPr marL="0" lvl="0" indent="0">
              <a:lnSpc>
                <a:spcPct val="150000"/>
              </a:lnSpc>
              <a:buFontTx/>
              <a:buNone/>
            </a:pPr>
            <a:endParaRPr lang="fr-BE" dirty="0">
              <a:effectLst/>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066597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nSpc>
                <a:spcPct val="150000"/>
              </a:lnSpc>
              <a:buFontTx/>
              <a:buNone/>
            </a:pPr>
            <a:endParaRPr lang="fr-BE">
              <a:effectLst/>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50584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a:solidFill>
                  <a:srgbClr val="000000"/>
                </a:solidFill>
                <a:effectLst/>
                <a:latin typeface="Arial"/>
                <a:ea typeface="Arial"/>
                <a:cs typeface="Arial"/>
                <a:sym typeface="Arial"/>
              </a:rPr>
              <a:t>Learning objectives </a:t>
            </a:r>
          </a:p>
          <a:p>
            <a:pPr marL="158750" indent="0" rtl="0" fontAlgn="base">
              <a:buNone/>
            </a:pPr>
            <a:r>
              <a:rPr lang="en-US" sz="1100" b="0" i="0" u="none" strike="noStrike" cap="none">
                <a:solidFill>
                  <a:srgbClr val="000000"/>
                </a:solidFill>
                <a:effectLst/>
                <a:latin typeface="Arial"/>
                <a:ea typeface="Arial"/>
                <a:cs typeface="Arial"/>
                <a:sym typeface="Arial"/>
              </a:rPr>
              <a:t>In this section, you will learn what are the support need effective communication in people with special needs and how to support them </a:t>
            </a:r>
          </a:p>
          <a:p>
            <a:pPr marL="158750" indent="0" rtl="0" fontAlgn="base">
              <a:buNone/>
            </a:pPr>
            <a:r>
              <a:rPr lang="en-US" sz="1100" b="0" i="0" u="none" strike="noStrike" cap="none">
                <a:solidFill>
                  <a:srgbClr val="000000"/>
                </a:solidFill>
                <a:effectLst/>
                <a:latin typeface="Arial"/>
                <a:ea typeface="Arial"/>
                <a:cs typeface="Arial"/>
                <a:sym typeface="Arial"/>
              </a:rPr>
              <a:t>What are the most frequent support needs for effective communication regarding people with ID?  </a:t>
            </a:r>
          </a:p>
          <a:p>
            <a:pPr rtl="0" fontAlgn="base"/>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fr-FR" sz="1200" dirty="0"/>
              <a:t>Lorsqu'on travaille avec des personnes présentant une déficience intellectuelle, il est essentiel de prendre en compte les modes de fonctionnement spécifiques de ces individus, y compris leurs compétences en communication et en langage.</a:t>
            </a:r>
            <a:br>
              <a:rPr lang="fr-FR" sz="1200" dirty="0"/>
            </a:br>
            <a:r>
              <a:rPr lang="fr-FR" sz="1200" dirty="0"/>
              <a:t>Les objectifs du processus d'évaluation sont les suivants :</a:t>
            </a:r>
          </a:p>
          <a:p>
            <a:pPr>
              <a:buFont typeface="Arial" panose="020B0604020202020204" pitchFamily="34" charset="0"/>
              <a:buChar char="•"/>
            </a:pPr>
            <a:r>
              <a:rPr lang="fr-FR" sz="1200" dirty="0"/>
              <a:t>évaluer le niveau de compétences en communication verbale et non verbale ainsi que la dimension pragmatique du langage (signification dans le contexte)</a:t>
            </a:r>
          </a:p>
          <a:p>
            <a:pPr>
              <a:buFont typeface="Arial" panose="020B0604020202020204" pitchFamily="34" charset="0"/>
              <a:buChar char="•"/>
            </a:pPr>
            <a:r>
              <a:rPr lang="fr-FR" sz="1200" dirty="0"/>
              <a:t>décrire les déficits en communication et/ou en langage, et leur degré de sévérité par rapport au niveau général de développement et à l'âge de l'enfant</a:t>
            </a:r>
          </a:p>
          <a:p>
            <a:pPr>
              <a:buFont typeface="Arial" panose="020B0604020202020204" pitchFamily="34" charset="0"/>
              <a:buChar char="•"/>
            </a:pPr>
            <a:r>
              <a:rPr lang="fr-FR" sz="1200" dirty="0"/>
              <a:t>fournir des indications pour le suivi, les soins et l'adaptation de l'environnement afin de faciliter les interactions de la personne avec l'enfant et lui permettre de comprendre les instructions (par exemple, en utilisant des aides visuelles, la communication alternative et augmentative [CAA], etc.).</a:t>
            </a: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933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nl-BE" sz="1200" dirty="0"/>
              <a:t>2 types </a:t>
            </a:r>
            <a:r>
              <a:rPr lang="nl-BE" sz="1200" dirty="0" err="1"/>
              <a:t>d’outils</a:t>
            </a:r>
            <a:r>
              <a:rPr lang="nl-BE" sz="1200" dirty="0"/>
              <a:t> </a:t>
            </a:r>
            <a:r>
              <a:rPr lang="nl-BE" sz="1200" dirty="0" err="1"/>
              <a:t>d’évaluation</a:t>
            </a:r>
            <a:r>
              <a:rPr lang="nl-BE" sz="1200" dirty="0"/>
              <a:t> : </a:t>
            </a:r>
          </a:p>
          <a:p>
            <a:pPr marL="158750" indent="0">
              <a:buNone/>
            </a:pPr>
            <a:endParaRPr lang="nl-BE" sz="1200" kern="100" dirty="0">
              <a:effectLst/>
              <a:latin typeface="Calibri" panose="020F0502020204030204" pitchFamily="34" charset="0"/>
              <a:cs typeface="Times New Roman" panose="02020603050405020304" pitchFamily="18" charset="0"/>
            </a:endParaRPr>
          </a:p>
          <a:p>
            <a:pPr marL="158750" indent="0">
              <a:buNone/>
            </a:pPr>
            <a:r>
              <a:rPr lang="fr-FR" sz="1200" dirty="0"/>
              <a:t>Les tests standardisés et normés issus des batteries d'évaluation linguistique traditionnelles (production et expression) sont généralement mal adaptés (ou peu adaptés) à ce type de population présentant des déficiences intellectuelles (DI).</a:t>
            </a:r>
          </a:p>
          <a:p>
            <a:pPr marL="158750" indent="0">
              <a:buNone/>
            </a:pPr>
            <a:r>
              <a:rPr lang="fr-FR" sz="1200" dirty="0"/>
              <a:t>Les grilles d'observation, qui permettent une évaluation développementale plus descriptive, devraient donc être envisagées pour établir un profil fiable des capacités des personnes ayant une DI et pour fournir une description complète de leurs besoins en communication.</a:t>
            </a:r>
          </a:p>
          <a:p>
            <a:pPr marL="158750" indent="0">
              <a:buNone/>
            </a:pPr>
            <a:r>
              <a:rPr lang="fr-FR" sz="1200" dirty="0"/>
              <a:t>Dans cette optique, les grilles d'observation dirigées et semi-dirigées sont particulièrement intéressantes. </a:t>
            </a: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1287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r-FR" sz="1200" dirty="0"/>
              <a:t>Les tests standardisés et normés issus des batteries d’évaluation linguistique traditionnelles (aspects de la production et de l'expression) sont généralement mal (ou peu) adaptés à ce type de population présentant des déficiences intellectuelles et du développement (DI). L’évaluation du langage et de la parole de ces individus nécessite très souvent des adaptations de l’équipement et des procédures de passation des tests, qui doivent être dissociées d’une évaluation normative.</a:t>
            </a:r>
          </a:p>
          <a:p>
            <a:pPr marL="158750" indent="0">
              <a:buNone/>
            </a:pPr>
            <a:r>
              <a:rPr lang="fr-FR" sz="1200" b="1" dirty="0"/>
              <a:t>Grilles d'observation</a:t>
            </a:r>
            <a:br>
              <a:rPr lang="fr-FR" sz="1200" dirty="0"/>
            </a:br>
            <a:r>
              <a:rPr lang="fr-FR" sz="1200" dirty="0"/>
              <a:t>L’utilisation d’une grille d’observation préétablie permet de :</a:t>
            </a:r>
          </a:p>
          <a:p>
            <a:pPr>
              <a:buFont typeface="Arial" panose="020B0604020202020204" pitchFamily="34" charset="0"/>
              <a:buChar char="•"/>
            </a:pPr>
            <a:r>
              <a:rPr lang="fr-FR" sz="1200" dirty="0"/>
              <a:t>Obtenir le profil communicatif d'une personne, y compris l’utilisation des prérequis pour la communication et le langage (par exemple, l’utilisation du regard, l’attention conjointe, le pointage, l’imitation, etc.) ;</a:t>
            </a:r>
          </a:p>
          <a:p>
            <a:pPr>
              <a:buFont typeface="Arial" panose="020B0604020202020204" pitchFamily="34" charset="0"/>
              <a:buChar char="•"/>
            </a:pPr>
            <a:r>
              <a:rPr lang="fr-FR" sz="1200" dirty="0"/>
              <a:t>Obtenir des informations sur les moyens de communication (même non conventionnels) utilisés par la personne pour signaler un refus, une demande d'information, une demande d'objet, etc.</a:t>
            </a:r>
            <a:br>
              <a:rPr lang="fr-FR" sz="1200" dirty="0"/>
            </a:br>
            <a:r>
              <a:rPr lang="fr-FR" sz="1200" dirty="0"/>
              <a:t>De plus, ces outils peuvent être utilisés de manière très régulière (sans effet de test-</a:t>
            </a:r>
            <a:r>
              <a:rPr lang="fr-FR" sz="1200" dirty="0" err="1"/>
              <a:t>retest</a:t>
            </a:r>
            <a:r>
              <a:rPr lang="fr-FR" sz="1200" dirty="0"/>
              <a:t>), ce qui permet de suivre les progrès de l’enfant et de réorienter, si nécessaire, l’intervention en orthophonie.</a:t>
            </a:r>
          </a:p>
          <a:p>
            <a:pPr>
              <a:buFont typeface="Arial" panose="020B0604020202020204" pitchFamily="34" charset="0"/>
              <a:buChar char="•"/>
            </a:pPr>
            <a:r>
              <a:rPr lang="fr-FR" sz="1200" dirty="0"/>
              <a:t>Une autre caractéristique de ces outils est qu’ils peuvent être utilisés dans plusieurs contextes et par plusieurs professionnels. L’avantage réside dans le fait qu'il est possible de comparer les comportements de communication de la personne avec DI auprès de plusieurs professionnels, dans diverses situations de vie, et ainsi d’établir la stabilité et la récurrence des comportements communicatifs.</a:t>
            </a:r>
          </a:p>
          <a:p>
            <a:pPr marL="158750" indent="0">
              <a:buFont typeface="Arial" panose="020B0604020202020204" pitchFamily="34" charset="0"/>
              <a:buNone/>
            </a:pPr>
            <a:r>
              <a:rPr lang="fr-FR" sz="1200" dirty="0"/>
              <a:t>Il convient de noter que le principal inconvénient de ce type d’outil est sa nature chronophage. Il est difficile d’analyser le comportement de communication en temps réel, de sorte qu’un enregistrement vidéo est souvent nécessaire, et sert alors de base pour l’analyse des comportements communicatifs. Les grilles d'observation sont disponibles dans plusieurs langues. Nous allons décrire plus spécifiquement deux d’entre elles ici.</a:t>
            </a: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66788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r-FR" sz="1200" dirty="0"/>
              <a:t>Les grilles d'observation sont disponibles en plusieurs langues. Nous allons décrire ici plus spécifiquement deux d'entre elles : la </a:t>
            </a:r>
            <a:r>
              <a:rPr lang="fr-FR" sz="1200" b="1" dirty="0"/>
              <a:t>matrice de communication </a:t>
            </a:r>
            <a:r>
              <a:rPr lang="fr-FR" sz="1200" dirty="0"/>
              <a:t>de Rowland (1990, 1996, 2004) et le </a:t>
            </a:r>
            <a:r>
              <a:rPr lang="fr-FR" sz="1200" b="1" dirty="0"/>
              <a:t>Verbal </a:t>
            </a:r>
            <a:r>
              <a:rPr lang="fr-FR" sz="1200" b="1" dirty="0" err="1"/>
              <a:t>Behavior</a:t>
            </a:r>
            <a:r>
              <a:rPr lang="fr-FR" sz="1200" b="1" dirty="0"/>
              <a:t> – </a:t>
            </a:r>
            <a:r>
              <a:rPr lang="fr-FR" sz="1200" b="1" dirty="0" err="1"/>
              <a:t>Milestones</a:t>
            </a:r>
            <a:r>
              <a:rPr lang="fr-FR" sz="1200" b="1" dirty="0"/>
              <a:t> </a:t>
            </a:r>
            <a:r>
              <a:rPr lang="fr-FR" sz="1200" b="1" dirty="0" err="1"/>
              <a:t>Assessment</a:t>
            </a:r>
            <a:r>
              <a:rPr lang="fr-FR" sz="1200" b="1" dirty="0"/>
              <a:t> and Placement Program (VB-MAPP)</a:t>
            </a:r>
            <a:r>
              <a:rPr lang="fr-FR" sz="1200" dirty="0"/>
              <a:t> de </a:t>
            </a:r>
            <a:r>
              <a:rPr lang="fr-FR" sz="1200" dirty="0" err="1"/>
              <a:t>Sundberg</a:t>
            </a:r>
            <a:r>
              <a:rPr lang="fr-FR" sz="1200" dirty="0"/>
              <a:t> (2021).</a:t>
            </a:r>
            <a:br>
              <a:rPr lang="fr-FR" sz="1200" dirty="0"/>
            </a:br>
            <a:r>
              <a:rPr lang="fr-FR" sz="1200" dirty="0"/>
              <a:t>Ces deux outils ont l’avantage d’être traduits en plusieurs langues et d’être disponibles gratuitement pour le premier, et relativement peu coûteux pour le second. </a:t>
            </a:r>
          </a:p>
          <a:p>
            <a:pPr marL="158750" indent="0">
              <a:buNone/>
            </a:pPr>
            <a:r>
              <a:rPr lang="fr-FR" sz="1200" dirty="0"/>
              <a:t>En ce qui concerne leurs fondements et les comportements communicatifs observés, ces grilles sont largement inspirées de la liste des fonctions communicatives de </a:t>
            </a:r>
            <a:r>
              <a:rPr lang="fr-FR" sz="1200" dirty="0" err="1"/>
              <a:t>Wetherby</a:t>
            </a:r>
            <a:r>
              <a:rPr lang="fr-FR" sz="1200" dirty="0"/>
              <a:t> et </a:t>
            </a:r>
            <a:r>
              <a:rPr lang="fr-FR" sz="1200" dirty="0" err="1"/>
              <a:t>Prutting</a:t>
            </a:r>
            <a:r>
              <a:rPr lang="fr-FR" sz="1200" dirty="0"/>
              <a:t> (1984).</a:t>
            </a:r>
          </a:p>
          <a:p>
            <a:pPr marL="158750" indent="0">
              <a:buNone/>
            </a:pPr>
            <a:r>
              <a:rPr lang="fr-FR" sz="1200" dirty="0"/>
              <a:t>Des outils plus intégrés et généraux peuvent également être utilisés pour évaluer la communication. Par exemple, la </a:t>
            </a:r>
            <a:r>
              <a:rPr lang="fr-FR" sz="1200" b="1" dirty="0"/>
              <a:t>Batterie d’évaluation sociale et cognitive </a:t>
            </a:r>
            <a:r>
              <a:rPr lang="fr-FR" sz="1200" b="0" dirty="0"/>
              <a:t>(BECS </a:t>
            </a:r>
            <a:r>
              <a:rPr lang="fr-FR" sz="1200" dirty="0"/>
              <a:t>d’Adrien (2007) et les échelles de communication sociale précoce </a:t>
            </a:r>
            <a:r>
              <a:rPr lang="fr-FR" sz="1200" b="1" dirty="0"/>
              <a:t>(ESPC)</a:t>
            </a:r>
            <a:r>
              <a:rPr lang="fr-FR" sz="1200" dirty="0"/>
              <a:t> de </a:t>
            </a:r>
            <a:r>
              <a:rPr lang="fr-FR" sz="1200" dirty="0" err="1"/>
              <a:t>Guidetti</a:t>
            </a:r>
            <a:r>
              <a:rPr lang="fr-FR" sz="1200" dirty="0"/>
              <a:t> et Tourrette (1993).</a:t>
            </a: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223035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fr-FR" sz="1200" b="1" dirty="0"/>
              <a:t>La liste de </a:t>
            </a:r>
            <a:r>
              <a:rPr lang="fr-FR" sz="1200" b="1" dirty="0" err="1"/>
              <a:t>Wetherby</a:t>
            </a:r>
            <a:r>
              <a:rPr lang="fr-FR" sz="1200" b="1" dirty="0"/>
              <a:t> et </a:t>
            </a:r>
            <a:r>
              <a:rPr lang="fr-FR" sz="1200" b="1" dirty="0" err="1"/>
              <a:t>Prutting</a:t>
            </a:r>
            <a:r>
              <a:rPr lang="fr-FR" sz="1200" dirty="0"/>
              <a:t> est un outil fonctionnel pour structurer l'évaluation de la communication en orthophonie.</a:t>
            </a:r>
            <a:br>
              <a:rPr lang="fr-FR" sz="1200" dirty="0"/>
            </a:br>
            <a:r>
              <a:rPr lang="fr-FR" sz="1200" dirty="0"/>
              <a:t>Elle peut être utilisée comme un guide d'observation.</a:t>
            </a:r>
            <a:br>
              <a:rPr lang="fr-FR" sz="1200" dirty="0"/>
            </a:br>
            <a:r>
              <a:rPr lang="fr-FR" sz="1200" dirty="0"/>
              <a:t>L’objectif est d'identifier la présence ou l'absence de comportements de communication, leur fréquence, leur intensité et leur pertinence dans le contexte communicatif.</a:t>
            </a:r>
            <a:br>
              <a:rPr lang="fr-FR" sz="1200" dirty="0"/>
            </a:br>
            <a:r>
              <a:rPr lang="fr-FR" sz="1200" dirty="0"/>
              <a:t>Elle se présente sous la forme d'une liste de contrôle de 15 comportements de communication de complexité et d'exigence croissantes.</a:t>
            </a:r>
            <a:br>
              <a:rPr lang="fr-FR" sz="1200" dirty="0"/>
            </a:br>
            <a:r>
              <a:rPr lang="fr-FR" sz="1200" dirty="0"/>
              <a:t>Elle a été adaptée en français par </a:t>
            </a:r>
            <a:r>
              <a:rPr lang="fr-FR" sz="1200" dirty="0" err="1"/>
              <a:t>Livoir</a:t>
            </a:r>
            <a:r>
              <a:rPr lang="fr-FR" sz="1200" dirty="0"/>
              <a:t>-Petersen (1995), qui a ajouté des critères de notation.</a:t>
            </a:r>
            <a:br>
              <a:rPr lang="fr-FR" sz="1200" dirty="0"/>
            </a:br>
            <a:r>
              <a:rPr lang="fr-FR" sz="1200" dirty="0"/>
              <a:t>Cette grille peut être utilisée pour analyser les comportements communicatifs de toute personne présentant un TDI quel que soit l’âge.</a:t>
            </a:r>
          </a:p>
          <a:p>
            <a:r>
              <a:rPr lang="fr-FR" sz="1200" b="1" dirty="0"/>
              <a:t>Demande d'objet </a:t>
            </a:r>
            <a:r>
              <a:rPr lang="fr-FR" sz="1200" dirty="0"/>
              <a:t>Acte ou production orale utilisée pour demander un objet tangible ou une personne qui n'est pas nécessairement présente.</a:t>
            </a:r>
          </a:p>
          <a:p>
            <a:r>
              <a:rPr lang="fr-FR" sz="1200" b="1" dirty="0"/>
              <a:t>Demande d'action </a:t>
            </a:r>
            <a:r>
              <a:rPr lang="fr-FR" sz="1200" dirty="0"/>
              <a:t>Acte ou production orale utilisée pour demander à quelqu’un d'effectuer une action (y compris demander de l’aide, des actions impliquant une autre personne ou celles qui relient une personne à un objet).</a:t>
            </a:r>
          </a:p>
          <a:p>
            <a:r>
              <a:rPr lang="fr-FR" sz="1200" b="1" dirty="0"/>
              <a:t>Demande de routine sociale </a:t>
            </a:r>
            <a:r>
              <a:rPr lang="fr-FR" sz="1200" dirty="0"/>
              <a:t>Acte ou production orale utilisée pour demander à quelqu’un de commencer ou de continuer une interaction sociale ludique. Ce type spécifique de demande d’action implique une interaction entre l'enfant et une autre personne.</a:t>
            </a:r>
          </a:p>
          <a:p>
            <a:r>
              <a:rPr lang="fr-FR" sz="1200" b="1" dirty="0"/>
              <a:t>Demande de permission </a:t>
            </a:r>
            <a:r>
              <a:rPr lang="fr-FR" sz="1200" dirty="0"/>
              <a:t>Acte ou production orale utilisée pour demander l’autorisation de quelqu’un pour accomplir une action.</a:t>
            </a:r>
          </a:p>
          <a:p>
            <a:r>
              <a:rPr lang="fr-FR" sz="1200" b="1" dirty="0"/>
              <a:t>Demande d'information </a:t>
            </a:r>
            <a:r>
              <a:rPr lang="fr-FR" sz="1200" dirty="0"/>
              <a:t>Production orale utilisée pour comprendre quelque chose à propos d'un objet ou d'un événement. Cela inclut des questions telles que « quoi ? », « comment ? », « quand ? » et « pourquoi ? », avec l'intonation d'une question. L’enfant s'adresse à une personne et attend une réponse.</a:t>
            </a:r>
          </a:p>
          <a:p>
            <a:r>
              <a:rPr lang="fr-FR" sz="1200" b="1" dirty="0"/>
              <a:t>Protestation </a:t>
            </a:r>
            <a:r>
              <a:rPr lang="fr-FR" sz="1200" dirty="0"/>
              <a:t>Acte ou production orale utilisée pour demander à quelqu’un d'arrêter une action non désirée. Cela inclut la résistance à l’action d’un tiers et le rejet d’un objet proposé. L’enfant cible un objet (ou un événement) et/ou une personne et attend une réponse.</a:t>
            </a:r>
          </a:p>
          <a:p>
            <a:r>
              <a:rPr lang="fr-FR" sz="1200" b="1" dirty="0"/>
              <a:t>Reconnaissance des autres </a:t>
            </a:r>
            <a:r>
              <a:rPr lang="fr-FR" sz="1200" dirty="0"/>
              <a:t>Production orale utilisée pour montrer à une autre personne que l’on sait qu’elle est présente. Cela inclut les salutations, les appels et les moyens utilisés dans la conversation pour exprimer la politesse et les relations entre les personnes. L’enfant s’adresse à une personne, et non à un objet.</a:t>
            </a:r>
          </a:p>
          <a:p>
            <a:r>
              <a:rPr lang="fr-FR" sz="1200" b="1" dirty="0"/>
              <a:t>Action pour attirer l'attention </a:t>
            </a:r>
            <a:r>
              <a:rPr lang="fr-FR" sz="1200" dirty="0"/>
              <a:t>Acte utilisé pour attirer l’attention de quelqu’un sur soi. Cet acte est un geste qui peut ou non impliquer un objet comme support, ou un accompagnement vocal/verbale pour attirer l’attention sur la cause du comportement. Le premier acte peut être involontaire, mais l’enfant le répète lorsqu'il comprend qu'il attire l’attention de quelqu'un en le faisant. L’enfant s’adresse à une personne, et non à un objet.</a:t>
            </a:r>
          </a:p>
          <a:p>
            <a:r>
              <a:rPr lang="fr-FR" sz="1200" b="1" dirty="0"/>
              <a:t>Commentaire pour autrui </a:t>
            </a:r>
            <a:r>
              <a:rPr lang="fr-FR" sz="1200" dirty="0"/>
              <a:t>Acte ou production orale utilisée pour diriger l'attention de quelqu’un sur un objet ou un événement. Cela inclut pointer, montrer, décrire, informer et nommer dans une interaction.</a:t>
            </a:r>
          </a:p>
          <a:p>
            <a:r>
              <a:rPr lang="fr-FR" sz="1200" b="1" dirty="0"/>
              <a:t>Commentaire pour soi-même </a:t>
            </a:r>
            <a:r>
              <a:rPr lang="fr-FR" sz="1200" dirty="0"/>
              <a:t>Production orale utilisée pour diriger vocalement ou verbalement ses propres actions ; la production vocale précède ou est concomitante avec le comportement moteur de l’enfant.</a:t>
            </a:r>
          </a:p>
          <a:p>
            <a:r>
              <a:rPr lang="fr-FR" sz="1200" b="1" dirty="0"/>
              <a:t>Nommer, désigner pour soi-même</a:t>
            </a:r>
          </a:p>
          <a:p>
            <a:r>
              <a:rPr lang="fr-FR" sz="1200" dirty="0"/>
              <a:t>Acte ou production orale utilisée pour attirer son attention propre sur un objet ou un événement en identifiant le référent. L’enfant ne s’adresse pas à une personne, mais s’intéresse à un objet ou à un événement.</a:t>
            </a:r>
          </a:p>
          <a:p>
            <a:r>
              <a:rPr lang="fr-FR" sz="1200" b="1" dirty="0"/>
              <a:t>Accompagnement vocal </a:t>
            </a:r>
            <a:r>
              <a:rPr lang="fr-FR" sz="1200" dirty="0"/>
              <a:t>Toute vocalisation ou production orale utilisée pour accompagner des schémas d’action familiers appliqués à des objets. Cela inclut les effets sonores et les vocalisations ritualisées produites simultanément avec le comportement moteur de l’enfant. L’enfant ne s’adresse pas à une personne, mais s’intéresse à un objet.</a:t>
            </a:r>
          </a:p>
          <a:p>
            <a:r>
              <a:rPr lang="fr-FR" sz="1200" b="1" dirty="0"/>
              <a:t>Réaction émotionnelle </a:t>
            </a:r>
            <a:r>
              <a:rPr lang="fr-FR" sz="1200" dirty="0"/>
              <a:t>Tout acte ou production orale exprimant une réaction émotionnelle à un événement ou une situation. Cela inclut les exclamations et les expressions de surprise, de plaisir, de frustration ou de mécontentement qui surviennent immédiatement après un événement. L’enfant ne s’adresse pas nécessairement à une personne ; il peut tout aussi bien s’intéresser à un objet ou à un événement.</a:t>
            </a:r>
          </a:p>
          <a:p>
            <a:r>
              <a:rPr lang="fr-FR" sz="1200" b="1" dirty="0"/>
              <a:t>Réaction au contexte </a:t>
            </a:r>
            <a:r>
              <a:rPr lang="fr-FR" sz="1200" dirty="0"/>
              <a:t>Toute production vocale effectuée par l’enfant lorsqu’il examine ou réagit à un objet ou à une partie du corps. L’intention de communiquer n’est pas évidente, mais l’enfant concentre son attention sur un objet/partie du corps et semble réagir à cela. Cela peut être pour de l’entraînement ou de l'</a:t>
            </a:r>
            <a:r>
              <a:rPr lang="fr-FR" sz="1200" dirty="0" err="1"/>
              <a:t>auto-stimulation</a:t>
            </a:r>
            <a:r>
              <a:rPr lang="fr-FR" sz="1200" dirty="0"/>
              <a:t>. Ce n’est pas dirigé vers une personne, mais vers un objet ou une partie du corps.</a:t>
            </a:r>
          </a:p>
          <a:p>
            <a:r>
              <a:rPr lang="fr-FR" sz="1200" b="1" dirty="0"/>
              <a:t>Vocalisation ou verbalisation non liée à la situation </a:t>
            </a:r>
            <a:r>
              <a:rPr lang="fr-FR" sz="1200" dirty="0"/>
              <a:t>Toute production vocale effectuée lorsque l'attention de l’enfant n’est ni centrée sur un objet ni sur une personne. L’intention de communiquer n’est pas évidente. Cela peut simplement être le résultat de l’entraînement ou de l'</a:t>
            </a:r>
            <a:r>
              <a:rPr lang="fr-FR" sz="1200" dirty="0" err="1"/>
              <a:t>auto-stimulation</a:t>
            </a:r>
            <a:r>
              <a:rPr lang="fr-FR" sz="1200" dirty="0"/>
              <a:t>. L’enfant ne s’adresse ni à une personne, ni à un objet.</a:t>
            </a: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3547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r-FR" sz="1200" dirty="0"/>
              <a:t>La matrice de c</a:t>
            </a:r>
            <a:r>
              <a:rPr lang="fr-FR" sz="1200" b="1" dirty="0"/>
              <a:t>ommunication </a:t>
            </a:r>
            <a:r>
              <a:rPr lang="fr-FR" sz="1200" dirty="0"/>
              <a:t>de Rowland (1990, 1996, 2004) se concentre sur les premières étapes de la communication expressive, en sept niveaux. Elle permet de situer les enfants présentant un TDI par rapport aux étapes de la communication observées chez les enfants typiques âgés de 0 à 24 mois.</a:t>
            </a:r>
          </a:p>
          <a:p>
            <a:pPr marL="158750" indent="0">
              <a:buNone/>
            </a:pPr>
            <a:r>
              <a:rPr lang="fr-FR" sz="1200" b="1" dirty="0"/>
              <a:t>Personnes visées par l’évaluation :</a:t>
            </a:r>
          </a:p>
          <a:p>
            <a:pPr>
              <a:buFont typeface="Arial" panose="020B0604020202020204" pitchFamily="34" charset="0"/>
              <a:buChar char="•"/>
            </a:pPr>
            <a:r>
              <a:rPr lang="fr-FR" sz="1200" dirty="0"/>
              <a:t>Les personnes qui se situent dans les premières étapes de la communication.</a:t>
            </a:r>
          </a:p>
          <a:p>
            <a:pPr>
              <a:buFont typeface="Arial" panose="020B0604020202020204" pitchFamily="34" charset="0"/>
              <a:buChar char="•"/>
            </a:pPr>
            <a:r>
              <a:rPr lang="fr-FR" sz="1200" dirty="0"/>
              <a:t>Les personnes utilisant toute forme de communication, y compris les formes présymboliques ou la communication alternative et augmentative (CAA).</a:t>
            </a:r>
          </a:p>
          <a:p>
            <a:pPr marL="158750" indent="0">
              <a:buNone/>
            </a:pPr>
            <a:r>
              <a:rPr lang="fr-FR" sz="1200" b="1" dirty="0"/>
              <a:t>Objectifs cliniques :</a:t>
            </a:r>
          </a:p>
          <a:p>
            <a:pPr>
              <a:buFont typeface="Arial" panose="020B0604020202020204" pitchFamily="34" charset="0"/>
              <a:buChar char="•"/>
            </a:pPr>
            <a:r>
              <a:rPr lang="fr-FR" sz="1200" dirty="0"/>
              <a:t>Aider les familles et les professionnels à comprendre facilement l’état de la communication, les progrès et les besoins de toute personne fonctionnant aux premières étapes de la communication ou utilisant des formes de communication autres que la parole ou l'écriture.</a:t>
            </a:r>
          </a:p>
          <a:p>
            <a:pPr>
              <a:buFont typeface="Arial" panose="020B0604020202020204" pitchFamily="34" charset="0"/>
              <a:buChar char="•"/>
            </a:pPr>
            <a:r>
              <a:rPr lang="fr-FR" sz="1200" dirty="0"/>
              <a:t>Déterminer le profil communicatif d’une personne avec des besoins complexes en matière de communication.</a:t>
            </a:r>
          </a:p>
          <a:p>
            <a:pPr>
              <a:buFont typeface="Arial" panose="020B0604020202020204" pitchFamily="34" charset="0"/>
              <a:buChar char="•"/>
            </a:pPr>
            <a:r>
              <a:rPr lang="fr-FR" sz="1200" dirty="0"/>
              <a:t>Réaliser un suivi longitudinal des capacités communicatives de la personne.</a:t>
            </a:r>
          </a:p>
          <a:p>
            <a:pPr marL="158750" indent="0">
              <a:buNone/>
            </a:pPr>
            <a:r>
              <a:rPr lang="fr-FR" sz="1200" b="1" dirty="0"/>
              <a:t>Professionnels compétents :</a:t>
            </a:r>
          </a:p>
          <a:p>
            <a:pPr>
              <a:buFont typeface="Arial" panose="020B0604020202020204" pitchFamily="34" charset="0"/>
              <a:buChar char="•"/>
            </a:pPr>
            <a:r>
              <a:rPr lang="fr-FR" sz="1200" dirty="0"/>
              <a:t>Orthophonistes</a:t>
            </a:r>
          </a:p>
          <a:p>
            <a:pPr>
              <a:buFont typeface="Arial" panose="020B0604020202020204" pitchFamily="34" charset="0"/>
              <a:buChar char="•"/>
            </a:pPr>
            <a:r>
              <a:rPr lang="fr-FR" sz="1200" dirty="0"/>
              <a:t>Éducateurs spécialisés</a:t>
            </a:r>
          </a:p>
          <a:p>
            <a:pPr>
              <a:buFont typeface="Arial" panose="020B0604020202020204" pitchFamily="34" charset="0"/>
              <a:buChar char="•"/>
            </a:pPr>
            <a:r>
              <a:rPr lang="fr-FR" sz="1200" dirty="0"/>
              <a:t>Tout professionnel travaillant avec des personnes ayant des besoins complexes en matière de communication.</a:t>
            </a: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1847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3.png"/><Relationship Id="rId7" Type="http://schemas.openxmlformats.org/officeDocument/2006/relationships/diagramQuickStyle" Target="../diagrams/quickStyle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5.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3.png"/><Relationship Id="rId7" Type="http://schemas.openxmlformats.org/officeDocument/2006/relationships/diagramQuickStyle" Target="../diagrams/quickStyle6.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png"/><Relationship Id="rId9" Type="http://schemas.microsoft.com/office/2007/relationships/diagramDrawing" Target="../diagrams/drawing6.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doi.org/10.3917/cont.022.0119" TargetMode="External"/><Relationship Id="rId5" Type="http://schemas.openxmlformats.org/officeDocument/2006/relationships/hyperlink" Target="https://dumas.ccsd.cnrs.fr/dumas-04170036v1/document" TargetMode="Externa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4.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054058" y="2481705"/>
            <a:ext cx="4159569" cy="2703357"/>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5400" b="1">
                <a:solidFill>
                  <a:srgbClr val="674EA7"/>
                </a:solidFill>
                <a:latin typeface="Calibri"/>
                <a:ea typeface="Calibri"/>
                <a:cs typeface="Calibri"/>
                <a:sym typeface="Calibri"/>
              </a:rPr>
              <a:t>Module 4 </a:t>
            </a:r>
            <a:endParaRPr sz="5400">
              <a:solidFill>
                <a:srgbClr val="674EA7"/>
              </a:solidFill>
              <a:latin typeface="Calibri"/>
              <a:ea typeface="Calibri"/>
              <a:cs typeface="Calibri"/>
              <a:sym typeface="Calibri"/>
            </a:endParaRPr>
          </a:p>
          <a:p>
            <a:pPr marL="0" indent="0">
              <a:buClr>
                <a:srgbClr val="674EA7"/>
              </a:buClr>
              <a:buSzPts val="3200"/>
            </a:pPr>
            <a:r>
              <a:rPr lang="es-ES" sz="2800" b="1" err="1">
                <a:solidFill>
                  <a:srgbClr val="674EA7"/>
                </a:solidFill>
                <a:latin typeface="Calibri"/>
                <a:cs typeface="Calibri"/>
              </a:rPr>
              <a:t>Techniques</a:t>
            </a:r>
            <a:r>
              <a:rPr lang="es-ES" sz="2800" b="1">
                <a:solidFill>
                  <a:srgbClr val="674EA7"/>
                </a:solidFill>
                <a:latin typeface="Calibri"/>
                <a:cs typeface="Calibri"/>
              </a:rPr>
              <a:t> et </a:t>
            </a:r>
            <a:r>
              <a:rPr lang="es-ES" sz="2800" b="1" err="1">
                <a:solidFill>
                  <a:srgbClr val="674EA7"/>
                </a:solidFill>
                <a:latin typeface="Calibri"/>
                <a:cs typeface="Calibri"/>
              </a:rPr>
              <a:t>procédures</a:t>
            </a:r>
            <a:r>
              <a:rPr lang="es-ES" sz="2800" b="1">
                <a:solidFill>
                  <a:srgbClr val="674EA7"/>
                </a:solidFill>
                <a:latin typeface="Calibri"/>
                <a:cs typeface="Calibri"/>
              </a:rPr>
              <a:t> </a:t>
            </a:r>
            <a:r>
              <a:rPr lang="es-ES" sz="2800" b="1" err="1">
                <a:solidFill>
                  <a:srgbClr val="674EA7"/>
                </a:solidFill>
                <a:latin typeface="Calibri"/>
                <a:cs typeface="Calibri"/>
              </a:rPr>
              <a:t>d’identification</a:t>
            </a:r>
            <a:r>
              <a:rPr lang="es-ES" sz="2800" b="1">
                <a:solidFill>
                  <a:srgbClr val="674EA7"/>
                </a:solidFill>
                <a:latin typeface="Calibri"/>
                <a:cs typeface="Calibri"/>
              </a:rPr>
              <a:t> des </a:t>
            </a:r>
            <a:r>
              <a:rPr lang="es-ES" sz="2800" b="1" err="1">
                <a:solidFill>
                  <a:srgbClr val="674EA7"/>
                </a:solidFill>
                <a:latin typeface="Calibri"/>
                <a:cs typeface="Calibri"/>
              </a:rPr>
              <a:t>besoins</a:t>
            </a:r>
            <a:endParaRPr lang="es-ES" sz="2800" b="1">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sz="1800"/>
            </a:br>
            <a:endParaRPr sz="1800"/>
          </a:p>
          <a:p>
            <a:pPr marL="0" lvl="0" indent="0" algn="ctr" rtl="0">
              <a:lnSpc>
                <a:spcPct val="110000"/>
              </a:lnSpc>
              <a:spcBef>
                <a:spcPts val="1000"/>
              </a:spcBef>
              <a:spcAft>
                <a:spcPts val="0"/>
              </a:spcAft>
              <a:buClr>
                <a:schemeClr val="dk2"/>
              </a:buClr>
              <a:buSzPts val="2000"/>
              <a:buFont typeface="Arial"/>
              <a:buNone/>
            </a:pPr>
            <a:br>
              <a:rPr lang="en-US" sz="1800"/>
            </a:br>
            <a:endParaRPr sz="180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lvl="0" algn="ctr"/>
            <a:r>
              <a:rPr lang="fr-FR" sz="1800">
                <a:solidFill>
                  <a:schemeClr val="dk1"/>
                </a:solidFill>
                <a:latin typeface="Calibri"/>
                <a:ea typeface="Calibri"/>
                <a:cs typeface="Calibri"/>
                <a:sym typeface="Calibri"/>
              </a:rPr>
              <a:t>Formation destinée aux professionnels travaillant avec les personnes ayant un TDI pou soutenir le développement des </a:t>
            </a:r>
            <a:r>
              <a:rPr lang="fr-FR" sz="1800" b="1">
                <a:solidFill>
                  <a:schemeClr val="dk1"/>
                </a:solidFill>
                <a:latin typeface="Calibri"/>
                <a:ea typeface="Calibri"/>
                <a:cs typeface="Calibri"/>
                <a:sym typeface="Calibri"/>
              </a:rPr>
              <a:t>compétences en communication</a:t>
            </a:r>
            <a:endParaRPr lang="fr-FR" sz="1800" b="1">
              <a:solidFill>
                <a:schemeClr val="dk1"/>
              </a:solidFill>
            </a:endParaRPr>
          </a:p>
        </p:txBody>
      </p:sp>
      <p:pic>
        <p:nvPicPr>
          <p:cNvPr id="14" name="Image 13">
            <a:extLst>
              <a:ext uri="{FF2B5EF4-FFF2-40B4-BE49-F238E27FC236}">
                <a16:creationId xmlns:a16="http://schemas.microsoft.com/office/drawing/2014/main" id="{F321606A-119D-4A09-9759-5742722FEAF5}"/>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6" name="ZoneTexte 14">
            <a:extLst>
              <a:ext uri="{FF2B5EF4-FFF2-40B4-BE49-F238E27FC236}">
                <a16:creationId xmlns:a16="http://schemas.microsoft.com/office/drawing/2014/main" id="{3E781C6F-0C9D-4EA1-911F-50E133C19BA3}"/>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lIns="91440" tIns="45720" rIns="91440" bIns="45720" anchor="t">
            <a:spAutoFit/>
          </a:bodyPr>
          <a:lstStyle/>
          <a:p>
            <a:pPr algn="ctr">
              <a:lnSpc>
                <a:spcPct val="120000"/>
              </a:lnSpc>
              <a:buClr>
                <a:srgbClr val="674EA7"/>
              </a:buClr>
              <a:buSzPts val="4000"/>
            </a:pPr>
            <a:r>
              <a:rPr lang="en-US" sz="2400" b="1">
                <a:solidFill>
                  <a:srgbClr val="746677"/>
                </a:solidFill>
              </a:rPr>
              <a:t>4.3.3 Le VB-MAPP (Verbal Behavior – Milestones Assessment and Placement Program – Sundberg, 2021)</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graphicFrame>
        <p:nvGraphicFramePr>
          <p:cNvPr id="2" name="Tableau 1">
            <a:extLst>
              <a:ext uri="{FF2B5EF4-FFF2-40B4-BE49-F238E27FC236}">
                <a16:creationId xmlns:a16="http://schemas.microsoft.com/office/drawing/2014/main" id="{2C0A2DEF-78D1-D904-1EFC-76EBF67DBC08}"/>
              </a:ext>
            </a:extLst>
          </p:cNvPr>
          <p:cNvGraphicFramePr>
            <a:graphicFrameLocks noGrp="1"/>
          </p:cNvGraphicFramePr>
          <p:nvPr>
            <p:extLst>
              <p:ext uri="{D42A27DB-BD31-4B8C-83A1-F6EECF244321}">
                <p14:modId xmlns:p14="http://schemas.microsoft.com/office/powerpoint/2010/main" val="3317963644"/>
              </p:ext>
            </p:extLst>
          </p:nvPr>
        </p:nvGraphicFramePr>
        <p:xfrm>
          <a:off x="404350" y="2506488"/>
          <a:ext cx="11373921" cy="1845024"/>
        </p:xfrm>
        <a:graphic>
          <a:graphicData uri="http://schemas.openxmlformats.org/drawingml/2006/table">
            <a:tbl>
              <a:tblPr firstRow="1" bandRow="1">
                <a:tableStyleId>{5C22544A-7EE6-4342-B048-85BDC9FD1C3A}</a:tableStyleId>
              </a:tblPr>
              <a:tblGrid>
                <a:gridCol w="5099473">
                  <a:extLst>
                    <a:ext uri="{9D8B030D-6E8A-4147-A177-3AD203B41FA5}">
                      <a16:colId xmlns:a16="http://schemas.microsoft.com/office/drawing/2014/main" val="2169029546"/>
                    </a:ext>
                  </a:extLst>
                </a:gridCol>
                <a:gridCol w="6274448">
                  <a:extLst>
                    <a:ext uri="{9D8B030D-6E8A-4147-A177-3AD203B41FA5}">
                      <a16:colId xmlns:a16="http://schemas.microsoft.com/office/drawing/2014/main" val="1019965129"/>
                    </a:ext>
                  </a:extLst>
                </a:gridCol>
              </a:tblGrid>
              <a:tr h="326178">
                <a:tc>
                  <a:txBody>
                    <a:bodyPr/>
                    <a:lstStyle/>
                    <a:p>
                      <a:pPr algn="ctr">
                        <a:lnSpc>
                          <a:spcPct val="120000"/>
                        </a:lnSpc>
                        <a:spcBef>
                          <a:spcPts val="600"/>
                        </a:spcBef>
                      </a:pPr>
                      <a:r>
                        <a:rPr lang="fr-FR" sz="1600"/>
                        <a:t>Compétences en communication évaluées</a:t>
                      </a:r>
                    </a:p>
                  </a:txBody>
                  <a:tcPr/>
                </a:tc>
                <a:tc>
                  <a:txBody>
                    <a:bodyPr/>
                    <a:lstStyle/>
                    <a:p>
                      <a:pPr algn="ctr">
                        <a:lnSpc>
                          <a:spcPct val="120000"/>
                        </a:lnSpc>
                        <a:spcBef>
                          <a:spcPts val="600"/>
                        </a:spcBef>
                      </a:pPr>
                      <a:r>
                        <a:rPr lang="fr-FR" sz="1600"/>
                        <a:t>Comportements de communication évalués</a:t>
                      </a:r>
                    </a:p>
                  </a:txBody>
                  <a:tcPr/>
                </a:tc>
                <a:extLst>
                  <a:ext uri="{0D108BD9-81ED-4DB2-BD59-A6C34878D82A}">
                    <a16:rowId xmlns:a16="http://schemas.microsoft.com/office/drawing/2014/main" val="2902088883"/>
                  </a:ext>
                </a:extLst>
              </a:tr>
              <a:tr h="1487900">
                <a:tc>
                  <a:txBody>
                    <a:bodyPr/>
                    <a:lstStyle/>
                    <a:p>
                      <a:pPr marL="285750" indent="-285750">
                        <a:lnSpc>
                          <a:spcPct val="120000"/>
                        </a:lnSpc>
                        <a:spcBef>
                          <a:spcPts val="600"/>
                        </a:spcBef>
                        <a:buFont typeface="Arial" panose="020B0604020202020204" pitchFamily="34" charset="0"/>
                        <a:buChar char="•"/>
                      </a:pPr>
                      <a:r>
                        <a:rPr lang="fr-FR" sz="1600"/>
                        <a:t>Compréhension</a:t>
                      </a:r>
                    </a:p>
                    <a:p>
                      <a:pPr marL="285750" indent="-285750">
                        <a:lnSpc>
                          <a:spcPct val="120000"/>
                        </a:lnSpc>
                        <a:spcBef>
                          <a:spcPts val="600"/>
                        </a:spcBef>
                        <a:buFont typeface="Arial" panose="020B0604020202020204" pitchFamily="34" charset="0"/>
                        <a:buChar char="•"/>
                      </a:pPr>
                      <a:r>
                        <a:rPr lang="fr-FR" sz="1600"/>
                        <a:t>Production </a:t>
                      </a:r>
                    </a:p>
                  </a:txBody>
                  <a:tcPr/>
                </a:tc>
                <a:tc>
                  <a:txBody>
                    <a:bodyPr/>
                    <a:lstStyle/>
                    <a:p>
                      <a:pPr marL="285750" lvl="0" indent="-285750">
                        <a:lnSpc>
                          <a:spcPct val="120000"/>
                        </a:lnSpc>
                        <a:spcBef>
                          <a:spcPts val="600"/>
                        </a:spcBef>
                        <a:buFont typeface="Arial" panose="020B0604020202020204" pitchFamily="34" charset="0"/>
                        <a:buChar char="•"/>
                      </a:pPr>
                      <a:r>
                        <a:rPr lang="nl-BE" sz="1600" b="0" i="0" u="none" strike="noStrike" cap="none" err="1">
                          <a:solidFill>
                            <a:schemeClr val="dk1"/>
                          </a:solidFill>
                          <a:effectLst/>
                          <a:latin typeface="+mn-lt"/>
                          <a:ea typeface="+mn-ea"/>
                          <a:cs typeface="+mn-cs"/>
                          <a:sym typeface="Arial"/>
                        </a:rPr>
                        <a:t>Demander</a:t>
                      </a:r>
                      <a:r>
                        <a:rPr lang="nl-BE" sz="1600" b="0" i="0" u="none" strike="noStrike" cap="none">
                          <a:solidFill>
                            <a:schemeClr val="dk1"/>
                          </a:solidFill>
                          <a:effectLst/>
                          <a:latin typeface="+mn-lt"/>
                          <a:ea typeface="+mn-ea"/>
                          <a:cs typeface="+mn-cs"/>
                          <a:sym typeface="Arial"/>
                        </a:rPr>
                        <a:t> </a:t>
                      </a:r>
                      <a:r>
                        <a:rPr lang="nl-BE" sz="1600" b="0" i="0" u="none" strike="noStrike" cap="none" err="1">
                          <a:solidFill>
                            <a:schemeClr val="dk1"/>
                          </a:solidFill>
                          <a:effectLst/>
                          <a:latin typeface="+mn-lt"/>
                          <a:ea typeface="+mn-ea"/>
                          <a:cs typeface="+mn-cs"/>
                          <a:sym typeface="Arial"/>
                        </a:rPr>
                        <a:t>un</a:t>
                      </a:r>
                      <a:r>
                        <a:rPr lang="nl-BE" sz="1600" b="0" i="0" u="none" strike="noStrike" cap="none">
                          <a:solidFill>
                            <a:schemeClr val="dk1"/>
                          </a:solidFill>
                          <a:effectLst/>
                          <a:latin typeface="+mn-lt"/>
                          <a:ea typeface="+mn-ea"/>
                          <a:cs typeface="+mn-cs"/>
                          <a:sym typeface="Arial"/>
                        </a:rPr>
                        <a:t> </a:t>
                      </a:r>
                      <a:r>
                        <a:rPr lang="nl-BE" sz="1600" b="0" i="0" u="none" strike="noStrike" cap="none" err="1">
                          <a:solidFill>
                            <a:schemeClr val="dk1"/>
                          </a:solidFill>
                          <a:effectLst/>
                          <a:latin typeface="+mn-lt"/>
                          <a:ea typeface="+mn-ea"/>
                          <a:cs typeface="+mn-cs"/>
                          <a:sym typeface="Arial"/>
                        </a:rPr>
                        <a:t>renforçateur</a:t>
                      </a:r>
                      <a:r>
                        <a:rPr lang="nl-BE" sz="1600" b="0" i="0" u="none" strike="noStrike" cap="none">
                          <a:solidFill>
                            <a:schemeClr val="dk1"/>
                          </a:solidFill>
                          <a:effectLst/>
                          <a:latin typeface="+mn-lt"/>
                          <a:ea typeface="+mn-ea"/>
                          <a:cs typeface="+mn-cs"/>
                          <a:sym typeface="Arial"/>
                        </a:rPr>
                        <a:t> </a:t>
                      </a:r>
                      <a:r>
                        <a:rPr lang="nl-BE" sz="1600" b="0" i="0" u="none" strike="noStrike" cap="none" err="1">
                          <a:solidFill>
                            <a:schemeClr val="dk1"/>
                          </a:solidFill>
                          <a:effectLst/>
                          <a:latin typeface="+mn-lt"/>
                          <a:ea typeface="+mn-ea"/>
                          <a:cs typeface="+mn-cs"/>
                          <a:sym typeface="Arial"/>
                        </a:rPr>
                        <a:t>souhaité</a:t>
                      </a:r>
                      <a:endParaRPr lang="nl-BE" sz="1600" b="0" i="0" u="none" strike="noStrike" cap="none">
                        <a:solidFill>
                          <a:schemeClr val="dk1"/>
                        </a:solidFill>
                        <a:effectLst/>
                        <a:latin typeface="+mn-lt"/>
                        <a:ea typeface="+mn-ea"/>
                        <a:cs typeface="+mn-cs"/>
                        <a:sym typeface="Arial"/>
                      </a:endParaRPr>
                    </a:p>
                    <a:p>
                      <a:pPr marL="285750" lvl="0" indent="-285750">
                        <a:lnSpc>
                          <a:spcPct val="120000"/>
                        </a:lnSpc>
                        <a:spcBef>
                          <a:spcPts val="600"/>
                        </a:spcBef>
                        <a:buFont typeface="Arial" panose="020B0604020202020204" pitchFamily="34" charset="0"/>
                        <a:buChar char="•"/>
                      </a:pPr>
                      <a:r>
                        <a:rPr lang="nl-BE" sz="1600" b="0" i="0" u="none" strike="noStrike" cap="none" err="1">
                          <a:solidFill>
                            <a:schemeClr val="dk1"/>
                          </a:solidFill>
                          <a:effectLst/>
                          <a:latin typeface="+mn-lt"/>
                          <a:ea typeface="+mn-ea"/>
                          <a:cs typeface="+mn-cs"/>
                          <a:sym typeface="Arial"/>
                        </a:rPr>
                        <a:t>Nommer</a:t>
                      </a:r>
                      <a:r>
                        <a:rPr lang="nl-BE" sz="1600" b="0" i="0" u="none" strike="noStrike" cap="none">
                          <a:solidFill>
                            <a:schemeClr val="dk1"/>
                          </a:solidFill>
                          <a:effectLst/>
                          <a:latin typeface="+mn-lt"/>
                          <a:ea typeface="+mn-ea"/>
                          <a:cs typeface="+mn-cs"/>
                          <a:sym typeface="Arial"/>
                        </a:rPr>
                        <a:t> </a:t>
                      </a:r>
                      <a:r>
                        <a:rPr lang="nl-BE" sz="1600" b="0" i="0" u="none" strike="noStrike" cap="none" err="1">
                          <a:solidFill>
                            <a:schemeClr val="dk1"/>
                          </a:solidFill>
                          <a:effectLst/>
                          <a:latin typeface="+mn-lt"/>
                          <a:ea typeface="+mn-ea"/>
                          <a:cs typeface="+mn-cs"/>
                          <a:sym typeface="Arial"/>
                        </a:rPr>
                        <a:t>ou</a:t>
                      </a:r>
                      <a:r>
                        <a:rPr lang="nl-BE" sz="1600" b="0" i="0" u="none" strike="noStrike" cap="none">
                          <a:solidFill>
                            <a:schemeClr val="dk1"/>
                          </a:solidFill>
                          <a:effectLst/>
                          <a:latin typeface="+mn-lt"/>
                          <a:ea typeface="+mn-ea"/>
                          <a:cs typeface="+mn-cs"/>
                          <a:sym typeface="Arial"/>
                        </a:rPr>
                        <a:t> </a:t>
                      </a:r>
                      <a:r>
                        <a:rPr lang="nl-BE" sz="1600" b="0" i="0" u="none" strike="noStrike" cap="none" err="1">
                          <a:solidFill>
                            <a:schemeClr val="dk1"/>
                          </a:solidFill>
                          <a:effectLst/>
                          <a:latin typeface="+mn-lt"/>
                          <a:ea typeface="+mn-ea"/>
                          <a:cs typeface="+mn-cs"/>
                          <a:sym typeface="Arial"/>
                        </a:rPr>
                        <a:t>identifier</a:t>
                      </a:r>
                      <a:r>
                        <a:rPr lang="nl-BE" sz="1600" b="0" i="0" u="none" strike="noStrike" cap="none">
                          <a:solidFill>
                            <a:schemeClr val="dk1"/>
                          </a:solidFill>
                          <a:effectLst/>
                          <a:latin typeface="+mn-lt"/>
                          <a:ea typeface="+mn-ea"/>
                          <a:cs typeface="+mn-cs"/>
                          <a:sym typeface="Arial"/>
                        </a:rPr>
                        <a:t> les </a:t>
                      </a:r>
                      <a:r>
                        <a:rPr lang="nl-BE" sz="1600" b="0" i="0" u="none" strike="noStrike" cap="none" err="1">
                          <a:solidFill>
                            <a:schemeClr val="dk1"/>
                          </a:solidFill>
                          <a:effectLst/>
                          <a:latin typeface="+mn-lt"/>
                          <a:ea typeface="+mn-ea"/>
                          <a:cs typeface="+mn-cs"/>
                          <a:sym typeface="Arial"/>
                        </a:rPr>
                        <a:t>objets</a:t>
                      </a:r>
                      <a:r>
                        <a:rPr lang="nl-BE" sz="1600" b="0" i="0" u="none" strike="noStrike" cap="none">
                          <a:solidFill>
                            <a:schemeClr val="dk1"/>
                          </a:solidFill>
                          <a:effectLst/>
                          <a:latin typeface="+mn-lt"/>
                          <a:ea typeface="+mn-ea"/>
                          <a:cs typeface="+mn-cs"/>
                          <a:sym typeface="Arial"/>
                        </a:rPr>
                        <a:t>, les actions et </a:t>
                      </a:r>
                      <a:r>
                        <a:rPr lang="nl-BE" sz="1600" b="0" i="0" u="none" strike="noStrike" cap="none" err="1">
                          <a:solidFill>
                            <a:schemeClr val="dk1"/>
                          </a:solidFill>
                          <a:effectLst/>
                          <a:latin typeface="+mn-lt"/>
                          <a:ea typeface="+mn-ea"/>
                          <a:cs typeface="+mn-cs"/>
                          <a:sym typeface="Arial"/>
                        </a:rPr>
                        <a:t>évenements</a:t>
                      </a:r>
                      <a:r>
                        <a:rPr lang="nl-BE" sz="1600" b="0" i="0" u="none" strike="noStrike" cap="none">
                          <a:solidFill>
                            <a:schemeClr val="dk1"/>
                          </a:solidFill>
                          <a:effectLst/>
                          <a:latin typeface="+mn-lt"/>
                          <a:ea typeface="+mn-ea"/>
                          <a:cs typeface="+mn-cs"/>
                          <a:sym typeface="Arial"/>
                        </a:rPr>
                        <a:t>, etc.</a:t>
                      </a:r>
                    </a:p>
                    <a:p>
                      <a:pPr marL="285750" lvl="0" indent="-285750">
                        <a:lnSpc>
                          <a:spcPct val="120000"/>
                        </a:lnSpc>
                        <a:spcBef>
                          <a:spcPts val="600"/>
                        </a:spcBef>
                        <a:buFont typeface="Arial" panose="020B0604020202020204" pitchFamily="34" charset="0"/>
                        <a:buChar char="•"/>
                      </a:pPr>
                      <a:r>
                        <a:rPr lang="nl-BE" sz="1600" b="0" i="0" u="none" strike="noStrike" cap="none" err="1">
                          <a:solidFill>
                            <a:schemeClr val="dk1"/>
                          </a:solidFill>
                          <a:effectLst/>
                          <a:latin typeface="+mn-lt"/>
                          <a:ea typeface="+mn-ea"/>
                          <a:cs typeface="+mn-cs"/>
                          <a:sym typeface="Arial"/>
                        </a:rPr>
                        <a:t>Poser</a:t>
                      </a:r>
                      <a:r>
                        <a:rPr lang="nl-BE" sz="1600" b="0" i="0" u="none" strike="noStrike" cap="none">
                          <a:solidFill>
                            <a:schemeClr val="dk1"/>
                          </a:solidFill>
                          <a:effectLst/>
                          <a:latin typeface="+mn-lt"/>
                          <a:ea typeface="+mn-ea"/>
                          <a:cs typeface="+mn-cs"/>
                          <a:sym typeface="Arial"/>
                        </a:rPr>
                        <a:t> des </a:t>
                      </a:r>
                      <a:r>
                        <a:rPr lang="nl-BE" sz="1600" b="0" i="0" u="none" strike="noStrike" cap="none" err="1">
                          <a:solidFill>
                            <a:schemeClr val="dk1"/>
                          </a:solidFill>
                          <a:effectLst/>
                          <a:latin typeface="+mn-lt"/>
                          <a:ea typeface="+mn-ea"/>
                          <a:cs typeface="+mn-cs"/>
                          <a:sym typeface="Arial"/>
                        </a:rPr>
                        <a:t>questions</a:t>
                      </a:r>
                      <a:r>
                        <a:rPr lang="nl-BE" sz="1600" b="0" i="0" u="none" strike="noStrike" cap="none">
                          <a:solidFill>
                            <a:schemeClr val="dk1"/>
                          </a:solidFill>
                          <a:effectLst/>
                          <a:latin typeface="+mn-lt"/>
                          <a:ea typeface="+mn-ea"/>
                          <a:cs typeface="+mn-cs"/>
                          <a:sym typeface="Arial"/>
                        </a:rPr>
                        <a:t> </a:t>
                      </a:r>
                      <a:r>
                        <a:rPr lang="nl-BE" sz="1600" b="0" i="0" u="none" strike="noStrike" cap="none" err="1">
                          <a:solidFill>
                            <a:schemeClr val="dk1"/>
                          </a:solidFill>
                          <a:effectLst/>
                          <a:latin typeface="+mn-lt"/>
                          <a:ea typeface="+mn-ea"/>
                          <a:cs typeface="+mn-cs"/>
                          <a:sym typeface="Arial"/>
                        </a:rPr>
                        <a:t>ou</a:t>
                      </a:r>
                      <a:r>
                        <a:rPr lang="nl-BE" sz="1600" b="0" i="0" u="none" strike="noStrike" cap="none">
                          <a:solidFill>
                            <a:schemeClr val="dk1"/>
                          </a:solidFill>
                          <a:effectLst/>
                          <a:latin typeface="+mn-lt"/>
                          <a:ea typeface="+mn-ea"/>
                          <a:cs typeface="+mn-cs"/>
                          <a:sym typeface="Arial"/>
                        </a:rPr>
                        <a:t> </a:t>
                      </a:r>
                      <a:r>
                        <a:rPr lang="nl-BE" sz="1600" b="0" i="0" u="none" strike="noStrike" cap="none" err="1">
                          <a:solidFill>
                            <a:schemeClr val="dk1"/>
                          </a:solidFill>
                          <a:effectLst/>
                          <a:latin typeface="+mn-lt"/>
                          <a:ea typeface="+mn-ea"/>
                          <a:cs typeface="+mn-cs"/>
                          <a:sym typeface="Arial"/>
                        </a:rPr>
                        <a:t>avoir</a:t>
                      </a:r>
                      <a:r>
                        <a:rPr lang="nl-BE" sz="1600" b="0" i="0" u="none" strike="noStrike" cap="none">
                          <a:solidFill>
                            <a:schemeClr val="dk1"/>
                          </a:solidFill>
                          <a:effectLst/>
                          <a:latin typeface="+mn-lt"/>
                          <a:ea typeface="+mn-ea"/>
                          <a:cs typeface="+mn-cs"/>
                          <a:sym typeface="Arial"/>
                        </a:rPr>
                        <a:t> </a:t>
                      </a:r>
                      <a:r>
                        <a:rPr lang="nl-BE" sz="1600" b="0" i="0" u="none" strike="noStrike" cap="none" err="1">
                          <a:solidFill>
                            <a:schemeClr val="dk1"/>
                          </a:solidFill>
                          <a:effectLst/>
                          <a:latin typeface="+mn-lt"/>
                          <a:ea typeface="+mn-ea"/>
                          <a:cs typeface="+mn-cs"/>
                          <a:sym typeface="Arial"/>
                        </a:rPr>
                        <a:t>une</a:t>
                      </a:r>
                      <a:r>
                        <a:rPr lang="nl-BE" sz="1600" b="0" i="0" u="none" strike="noStrike" cap="none">
                          <a:solidFill>
                            <a:schemeClr val="dk1"/>
                          </a:solidFill>
                          <a:effectLst/>
                          <a:latin typeface="+mn-lt"/>
                          <a:ea typeface="+mn-ea"/>
                          <a:cs typeface="+mn-cs"/>
                          <a:sym typeface="Arial"/>
                        </a:rPr>
                        <a:t> </a:t>
                      </a:r>
                      <a:r>
                        <a:rPr lang="nl-BE" sz="1600" b="0" i="0" u="none" strike="noStrike" cap="none" err="1">
                          <a:solidFill>
                            <a:schemeClr val="dk1"/>
                          </a:solidFill>
                          <a:effectLst/>
                          <a:latin typeface="+mn-lt"/>
                          <a:ea typeface="+mn-ea"/>
                          <a:cs typeface="+mn-cs"/>
                          <a:sym typeface="Arial"/>
                        </a:rPr>
                        <a:t>conversation</a:t>
                      </a:r>
                      <a:endParaRPr lang="fr-FR" sz="1600"/>
                    </a:p>
                  </a:txBody>
                  <a:tcPr/>
                </a:tc>
                <a:extLst>
                  <a:ext uri="{0D108BD9-81ED-4DB2-BD59-A6C34878D82A}">
                    <a16:rowId xmlns:a16="http://schemas.microsoft.com/office/drawing/2014/main" val="2758690694"/>
                  </a:ext>
                </a:extLst>
              </a:tr>
            </a:tbl>
          </a:graphicData>
        </a:graphic>
      </p:graphicFrame>
    </p:spTree>
    <p:extLst>
      <p:ext uri="{BB962C8B-B14F-4D97-AF65-F5344CB8AC3E}">
        <p14:creationId xmlns:p14="http://schemas.microsoft.com/office/powerpoint/2010/main" val="1602102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a:spAutoFit/>
          </a:bodyPr>
          <a:lstStyle/>
          <a:p>
            <a:pPr algn="ctr">
              <a:lnSpc>
                <a:spcPct val="120000"/>
              </a:lnSpc>
              <a:buClr>
                <a:srgbClr val="674EA7"/>
              </a:buClr>
              <a:buSzPts val="4000"/>
            </a:pPr>
            <a:r>
              <a:rPr lang="en-US" sz="2400" b="1">
                <a:solidFill>
                  <a:schemeClr val="tx2">
                    <a:lumMod val="50000"/>
                  </a:schemeClr>
                </a:solidFill>
              </a:rPr>
              <a:t>4.3.4 La batterie </a:t>
            </a:r>
            <a:r>
              <a:rPr lang="en-US" sz="2400" b="1" err="1">
                <a:solidFill>
                  <a:schemeClr val="tx2">
                    <a:lumMod val="50000"/>
                  </a:schemeClr>
                </a:solidFill>
              </a:rPr>
              <a:t>d’évaluation</a:t>
            </a:r>
            <a:r>
              <a:rPr lang="en-US" sz="2400" b="1">
                <a:solidFill>
                  <a:schemeClr val="tx2">
                    <a:lumMod val="50000"/>
                  </a:schemeClr>
                </a:solidFill>
              </a:rPr>
              <a:t> cognitive et </a:t>
            </a:r>
            <a:r>
              <a:rPr lang="en-US" sz="2400" b="1" err="1">
                <a:solidFill>
                  <a:schemeClr val="tx2">
                    <a:lumMod val="50000"/>
                  </a:schemeClr>
                </a:solidFill>
              </a:rPr>
              <a:t>sociale</a:t>
            </a:r>
            <a:endParaRPr lang="en-US" sz="2400" b="1">
              <a:solidFill>
                <a:schemeClr val="tx2">
                  <a:lumMod val="50000"/>
                </a:schemeClr>
              </a:solidFill>
            </a:endParaRPr>
          </a:p>
          <a:p>
            <a:pPr algn="ctr">
              <a:lnSpc>
                <a:spcPct val="120000"/>
              </a:lnSpc>
              <a:buClr>
                <a:srgbClr val="674EA7"/>
              </a:buClr>
              <a:buSzPts val="4000"/>
            </a:pPr>
            <a:r>
              <a:rPr lang="en-US" sz="2400" b="1">
                <a:solidFill>
                  <a:schemeClr val="tx2">
                    <a:lumMod val="50000"/>
                  </a:schemeClr>
                </a:solidFill>
              </a:rPr>
              <a:t>(BECS – Adrien, 2007)</a:t>
            </a:r>
          </a:p>
        </p:txBody>
      </p:sp>
      <p:graphicFrame>
        <p:nvGraphicFramePr>
          <p:cNvPr id="9" name="Diagramme 8">
            <a:extLst>
              <a:ext uri="{FF2B5EF4-FFF2-40B4-BE49-F238E27FC236}">
                <a16:creationId xmlns:a16="http://schemas.microsoft.com/office/drawing/2014/main" id="{3D750143-FC42-41B9-EA95-2D6BB174BCC4}"/>
              </a:ext>
            </a:extLst>
          </p:cNvPr>
          <p:cNvGraphicFramePr/>
          <p:nvPr>
            <p:extLst>
              <p:ext uri="{D42A27DB-BD31-4B8C-83A1-F6EECF244321}">
                <p14:modId xmlns:p14="http://schemas.microsoft.com/office/powerpoint/2010/main" val="2136912012"/>
              </p:ext>
            </p:extLst>
          </p:nvPr>
        </p:nvGraphicFramePr>
        <p:xfrm>
          <a:off x="1711882" y="1681685"/>
          <a:ext cx="9361468" cy="483792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Tree>
    <p:extLst>
      <p:ext uri="{BB962C8B-B14F-4D97-AF65-F5344CB8AC3E}">
        <p14:creationId xmlns:p14="http://schemas.microsoft.com/office/powerpoint/2010/main" val="3337031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a:spAutoFit/>
          </a:bodyPr>
          <a:lstStyle/>
          <a:p>
            <a:pPr algn="ctr">
              <a:lnSpc>
                <a:spcPct val="120000"/>
              </a:lnSpc>
              <a:buClr>
                <a:srgbClr val="674EA7"/>
              </a:buClr>
              <a:buSzPts val="4000"/>
            </a:pPr>
            <a:r>
              <a:rPr lang="en-US" sz="2400" b="1">
                <a:solidFill>
                  <a:schemeClr val="tx2">
                    <a:lumMod val="50000"/>
                  </a:schemeClr>
                </a:solidFill>
              </a:rPr>
              <a:t>4.3.5 Echelles de communication </a:t>
            </a:r>
            <a:r>
              <a:rPr lang="en-US" sz="2400" b="1" err="1">
                <a:solidFill>
                  <a:schemeClr val="tx2">
                    <a:lumMod val="50000"/>
                  </a:schemeClr>
                </a:solidFill>
              </a:rPr>
              <a:t>sociale</a:t>
            </a:r>
            <a:r>
              <a:rPr lang="en-US" sz="2400" b="1">
                <a:solidFill>
                  <a:schemeClr val="tx2">
                    <a:lumMod val="50000"/>
                  </a:schemeClr>
                </a:solidFill>
              </a:rPr>
              <a:t> </a:t>
            </a:r>
            <a:r>
              <a:rPr lang="en-US" sz="2400" b="1" err="1">
                <a:solidFill>
                  <a:schemeClr val="tx2">
                    <a:lumMod val="50000"/>
                  </a:schemeClr>
                </a:solidFill>
              </a:rPr>
              <a:t>précoce</a:t>
            </a:r>
            <a:endParaRPr lang="en-US" sz="2400" b="1">
              <a:solidFill>
                <a:schemeClr val="tx2">
                  <a:lumMod val="50000"/>
                </a:schemeClr>
              </a:solidFill>
            </a:endParaRPr>
          </a:p>
          <a:p>
            <a:pPr algn="ctr">
              <a:lnSpc>
                <a:spcPct val="120000"/>
              </a:lnSpc>
              <a:buClr>
                <a:srgbClr val="674EA7"/>
              </a:buClr>
              <a:buSzPts val="4000"/>
            </a:pPr>
            <a:r>
              <a:rPr lang="en-US" sz="2400" b="1">
                <a:solidFill>
                  <a:schemeClr val="tx2">
                    <a:lumMod val="50000"/>
                  </a:schemeClr>
                </a:solidFill>
              </a:rPr>
              <a:t>(ECSP – </a:t>
            </a:r>
            <a:r>
              <a:rPr lang="en-US" sz="2400" b="1" err="1">
                <a:solidFill>
                  <a:schemeClr val="tx2">
                    <a:lumMod val="50000"/>
                  </a:schemeClr>
                </a:solidFill>
              </a:rPr>
              <a:t>Guidetti</a:t>
            </a:r>
            <a:r>
              <a:rPr lang="en-US" sz="2400" b="1">
                <a:solidFill>
                  <a:schemeClr val="tx2">
                    <a:lumMod val="50000"/>
                  </a:schemeClr>
                </a:solidFill>
              </a:rPr>
              <a:t> &amp; </a:t>
            </a:r>
            <a:r>
              <a:rPr lang="en-US" sz="2400" b="1" err="1">
                <a:solidFill>
                  <a:schemeClr val="tx2">
                    <a:lumMod val="50000"/>
                  </a:schemeClr>
                </a:solidFill>
              </a:rPr>
              <a:t>Tourrette</a:t>
            </a:r>
            <a:r>
              <a:rPr lang="en-US" sz="2400" b="1">
                <a:solidFill>
                  <a:schemeClr val="tx2">
                    <a:lumMod val="50000"/>
                  </a:schemeClr>
                </a:solidFill>
              </a:rPr>
              <a:t>, 1993, 2009)</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2" name="ZoneTexte 1">
            <a:extLst>
              <a:ext uri="{FF2B5EF4-FFF2-40B4-BE49-F238E27FC236}">
                <a16:creationId xmlns:a16="http://schemas.microsoft.com/office/drawing/2014/main" id="{A953B298-4A26-5651-511B-9B2F7D3ACC76}"/>
              </a:ext>
            </a:extLst>
          </p:cNvPr>
          <p:cNvSpPr txBox="1"/>
          <p:nvPr/>
        </p:nvSpPr>
        <p:spPr>
          <a:xfrm>
            <a:off x="794656" y="1734626"/>
            <a:ext cx="9281708" cy="400110"/>
          </a:xfrm>
          <a:prstGeom prst="rect">
            <a:avLst/>
          </a:prstGeom>
          <a:noFill/>
        </p:spPr>
        <p:txBody>
          <a:bodyPr wrap="none" rtlCol="0">
            <a:spAutoFit/>
          </a:bodyPr>
          <a:lstStyle/>
          <a:p>
            <a:r>
              <a:rPr lang="fr-FR" sz="2000" b="1"/>
              <a:t>3 domaines and 23 situations de communication entre l’enfant et un adulte</a:t>
            </a:r>
          </a:p>
        </p:txBody>
      </p:sp>
      <p:graphicFrame>
        <p:nvGraphicFramePr>
          <p:cNvPr id="4" name="Diagramme 3">
            <a:extLst>
              <a:ext uri="{FF2B5EF4-FFF2-40B4-BE49-F238E27FC236}">
                <a16:creationId xmlns:a16="http://schemas.microsoft.com/office/drawing/2014/main" id="{432C7762-1232-F2D5-0B5C-9661542AC0D6}"/>
              </a:ext>
            </a:extLst>
          </p:cNvPr>
          <p:cNvGraphicFramePr/>
          <p:nvPr>
            <p:extLst>
              <p:ext uri="{D42A27DB-BD31-4B8C-83A1-F6EECF244321}">
                <p14:modId xmlns:p14="http://schemas.microsoft.com/office/powerpoint/2010/main" val="3744398230"/>
              </p:ext>
            </p:extLst>
          </p:nvPr>
        </p:nvGraphicFramePr>
        <p:xfrm>
          <a:off x="1502230" y="2242456"/>
          <a:ext cx="9067800" cy="427715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647946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494751"/>
          </a:xfrm>
          <a:prstGeom prst="rect">
            <a:avLst/>
          </a:prstGeom>
        </p:spPr>
        <p:txBody>
          <a:bodyPr wrap="square" lIns="91440" tIns="45720" rIns="91440" bIns="45720" anchor="t">
            <a:spAutoFit/>
          </a:bodyPr>
          <a:lstStyle/>
          <a:p>
            <a:pPr algn="ctr">
              <a:lnSpc>
                <a:spcPct val="120000"/>
              </a:lnSpc>
            </a:pPr>
            <a:r>
              <a:rPr lang="en-US" sz="2400" b="1" err="1">
                <a:solidFill>
                  <a:schemeClr val="tx2">
                    <a:lumMod val="50000"/>
                  </a:schemeClr>
                </a:solidFill>
              </a:rPr>
              <a:t>Bibliographie</a:t>
            </a:r>
            <a:endParaRPr lang="en-US" sz="2400" b="1">
              <a:solidFill>
                <a:schemeClr val="tx2">
                  <a:lumMod val="50000"/>
                </a:schemeClr>
              </a:solidFill>
            </a:endParaRP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3" name="ZoneTexte 12">
            <a:extLst>
              <a:ext uri="{FF2B5EF4-FFF2-40B4-BE49-F238E27FC236}">
                <a16:creationId xmlns:a16="http://schemas.microsoft.com/office/drawing/2014/main" id="{1D9E67DB-705D-0AC5-867D-ABDE8596DF3D}"/>
              </a:ext>
            </a:extLst>
          </p:cNvPr>
          <p:cNvSpPr txBox="1"/>
          <p:nvPr/>
        </p:nvSpPr>
        <p:spPr>
          <a:xfrm>
            <a:off x="401151" y="1401657"/>
            <a:ext cx="11518105" cy="48782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90170" indent="-90170" algn="just">
              <a:spcBef>
                <a:spcPts val="600"/>
              </a:spcBef>
            </a:pPr>
            <a:r>
              <a:rPr lang="en-US">
                <a:solidFill>
                  <a:srgbClr val="222222"/>
                </a:solidFill>
                <a:latin typeface="+mn-lt"/>
                <a:ea typeface="Calibri"/>
                <a:cs typeface="Calibri"/>
              </a:rPr>
              <a:t>Adrien, J. L. (2007). </a:t>
            </a:r>
            <a:r>
              <a:rPr lang="en-US" i="1">
                <a:solidFill>
                  <a:srgbClr val="222222"/>
                </a:solidFill>
                <a:latin typeface="+mn-lt"/>
                <a:ea typeface="Calibri"/>
                <a:cs typeface="Calibri"/>
              </a:rPr>
              <a:t>BECS: Batterie </a:t>
            </a:r>
            <a:r>
              <a:rPr lang="en-US" i="1" err="1">
                <a:solidFill>
                  <a:srgbClr val="222222"/>
                </a:solidFill>
                <a:latin typeface="+mn-lt"/>
                <a:ea typeface="Calibri"/>
                <a:cs typeface="Calibri"/>
              </a:rPr>
              <a:t>d'évaluation</a:t>
            </a:r>
            <a:r>
              <a:rPr lang="en-US" i="1">
                <a:solidFill>
                  <a:srgbClr val="222222"/>
                </a:solidFill>
                <a:latin typeface="+mn-lt"/>
                <a:ea typeface="Calibri"/>
                <a:cs typeface="Calibri"/>
              </a:rPr>
              <a:t> cognitive et socio-</a:t>
            </a:r>
            <a:r>
              <a:rPr lang="en-US" i="1" err="1">
                <a:solidFill>
                  <a:srgbClr val="222222"/>
                </a:solidFill>
                <a:latin typeface="+mn-lt"/>
                <a:ea typeface="Calibri"/>
                <a:cs typeface="Calibri"/>
              </a:rPr>
              <a:t>émotionnelle</a:t>
            </a:r>
            <a:r>
              <a:rPr lang="en-US">
                <a:solidFill>
                  <a:srgbClr val="222222"/>
                </a:solidFill>
                <a:latin typeface="+mn-lt"/>
                <a:ea typeface="Calibri"/>
                <a:cs typeface="Calibri"/>
              </a:rPr>
              <a:t>. ECPA, les Éditions du </a:t>
            </a:r>
            <a:r>
              <a:rPr lang="en-US" err="1">
                <a:solidFill>
                  <a:srgbClr val="222222"/>
                </a:solidFill>
                <a:latin typeface="+mn-lt"/>
                <a:ea typeface="Calibri"/>
                <a:cs typeface="Calibri"/>
              </a:rPr>
              <a:t>centre</a:t>
            </a:r>
            <a:r>
              <a:rPr lang="en-US">
                <a:solidFill>
                  <a:srgbClr val="222222"/>
                </a:solidFill>
                <a:latin typeface="+mn-lt"/>
                <a:ea typeface="Calibri"/>
                <a:cs typeface="Calibri"/>
              </a:rPr>
              <a:t> de </a:t>
            </a:r>
            <a:r>
              <a:rPr lang="en-US" err="1">
                <a:solidFill>
                  <a:srgbClr val="222222"/>
                </a:solidFill>
                <a:latin typeface="+mn-lt"/>
                <a:ea typeface="Calibri"/>
                <a:cs typeface="Calibri"/>
              </a:rPr>
              <a:t>psychologie</a:t>
            </a:r>
            <a:r>
              <a:rPr lang="en-US">
                <a:solidFill>
                  <a:srgbClr val="222222"/>
                </a:solidFill>
                <a:latin typeface="+mn-lt"/>
                <a:ea typeface="Calibri"/>
                <a:cs typeface="Calibri"/>
              </a:rPr>
              <a:t> </a:t>
            </a:r>
            <a:r>
              <a:rPr lang="en-US" err="1">
                <a:solidFill>
                  <a:srgbClr val="222222"/>
                </a:solidFill>
                <a:latin typeface="+mn-lt"/>
                <a:ea typeface="Calibri"/>
                <a:cs typeface="Calibri"/>
              </a:rPr>
              <a:t>appliquée</a:t>
            </a:r>
            <a:r>
              <a:rPr lang="en-US">
                <a:solidFill>
                  <a:srgbClr val="222222"/>
                </a:solidFill>
                <a:latin typeface="+mn-lt"/>
                <a:ea typeface="Calibri"/>
                <a:cs typeface="Calibri"/>
              </a:rPr>
              <a:t>.</a:t>
            </a:r>
          </a:p>
          <a:p>
            <a:pPr marL="90170" indent="-90170" algn="just">
              <a:spcBef>
                <a:spcPts val="600"/>
              </a:spcBef>
            </a:pPr>
            <a:r>
              <a:rPr lang="en-US">
                <a:solidFill>
                  <a:srgbClr val="333333"/>
                </a:solidFill>
                <a:latin typeface="+mn-lt"/>
                <a:ea typeface="Calibri"/>
                <a:cs typeface="Calibri"/>
              </a:rPr>
              <a:t>American Psychiatric association (2015). DSM-5 : Manuel </a:t>
            </a:r>
            <a:r>
              <a:rPr lang="en-US" err="1">
                <a:solidFill>
                  <a:srgbClr val="333333"/>
                </a:solidFill>
                <a:latin typeface="+mn-lt"/>
                <a:ea typeface="Calibri"/>
                <a:cs typeface="Calibri"/>
              </a:rPr>
              <a:t>diagnostique</a:t>
            </a:r>
            <a:r>
              <a:rPr lang="en-US">
                <a:solidFill>
                  <a:srgbClr val="333333"/>
                </a:solidFill>
                <a:latin typeface="+mn-lt"/>
                <a:ea typeface="Calibri"/>
                <a:cs typeface="Calibri"/>
              </a:rPr>
              <a:t> et </a:t>
            </a:r>
            <a:r>
              <a:rPr lang="en-US" err="1">
                <a:solidFill>
                  <a:srgbClr val="333333"/>
                </a:solidFill>
                <a:latin typeface="+mn-lt"/>
                <a:ea typeface="Calibri"/>
                <a:cs typeface="Calibri"/>
              </a:rPr>
              <a:t>statistique</a:t>
            </a:r>
            <a:r>
              <a:rPr lang="en-US">
                <a:solidFill>
                  <a:srgbClr val="333333"/>
                </a:solidFill>
                <a:latin typeface="+mn-lt"/>
                <a:ea typeface="Calibri"/>
                <a:cs typeface="Calibri"/>
              </a:rPr>
              <a:t> des troubles </a:t>
            </a:r>
            <a:r>
              <a:rPr lang="en-US" err="1">
                <a:solidFill>
                  <a:srgbClr val="333333"/>
                </a:solidFill>
                <a:latin typeface="+mn-lt"/>
                <a:ea typeface="Calibri"/>
                <a:cs typeface="Calibri"/>
              </a:rPr>
              <a:t>mentaux</a:t>
            </a:r>
            <a:r>
              <a:rPr lang="en-US">
                <a:solidFill>
                  <a:srgbClr val="333333"/>
                </a:solidFill>
                <a:latin typeface="+mn-lt"/>
                <a:ea typeface="Calibri"/>
                <a:cs typeface="Calibri"/>
              </a:rPr>
              <a:t> (version française). </a:t>
            </a:r>
            <a:r>
              <a:rPr lang="en-US" err="1">
                <a:solidFill>
                  <a:srgbClr val="333333"/>
                </a:solidFill>
                <a:latin typeface="+mn-lt"/>
                <a:ea typeface="Calibri"/>
                <a:cs typeface="Calibri"/>
              </a:rPr>
              <a:t>Elesevier</a:t>
            </a:r>
            <a:r>
              <a:rPr lang="en-US">
                <a:solidFill>
                  <a:srgbClr val="333333"/>
                </a:solidFill>
                <a:latin typeface="+mn-lt"/>
                <a:ea typeface="Calibri"/>
                <a:cs typeface="Calibri"/>
              </a:rPr>
              <a:t> Masson.</a:t>
            </a:r>
          </a:p>
          <a:p>
            <a:pPr marL="90170" indent="-90170" algn="just">
              <a:spcBef>
                <a:spcPts val="600"/>
              </a:spcBef>
            </a:pPr>
            <a:r>
              <a:rPr lang="en-US" err="1">
                <a:solidFill>
                  <a:srgbClr val="222222"/>
                </a:solidFill>
                <a:latin typeface="+mn-lt"/>
                <a:ea typeface="Calibri"/>
                <a:cs typeface="Calibri"/>
              </a:rPr>
              <a:t>Crunelle</a:t>
            </a:r>
            <a:r>
              <a:rPr lang="en-US">
                <a:solidFill>
                  <a:srgbClr val="222222"/>
                </a:solidFill>
                <a:latin typeface="+mn-lt"/>
                <a:ea typeface="Calibri"/>
                <a:cs typeface="Calibri"/>
              </a:rPr>
              <a:t>, D. (2018). </a:t>
            </a:r>
            <a:r>
              <a:rPr lang="en-US" i="1" err="1">
                <a:solidFill>
                  <a:srgbClr val="222222"/>
                </a:solidFill>
                <a:latin typeface="+mn-lt"/>
                <a:ea typeface="Calibri"/>
                <a:cs typeface="Calibri"/>
              </a:rPr>
              <a:t>Évaluer</a:t>
            </a:r>
            <a:r>
              <a:rPr lang="en-US" i="1">
                <a:solidFill>
                  <a:srgbClr val="222222"/>
                </a:solidFill>
                <a:latin typeface="+mn-lt"/>
                <a:ea typeface="Calibri"/>
                <a:cs typeface="Calibri"/>
              </a:rPr>
              <a:t> et </a:t>
            </a:r>
            <a:r>
              <a:rPr lang="en-US" i="1" err="1">
                <a:solidFill>
                  <a:srgbClr val="222222"/>
                </a:solidFill>
                <a:latin typeface="+mn-lt"/>
                <a:ea typeface="Calibri"/>
                <a:cs typeface="Calibri"/>
              </a:rPr>
              <a:t>faciliter</a:t>
            </a:r>
            <a:r>
              <a:rPr lang="en-US" i="1">
                <a:solidFill>
                  <a:srgbClr val="222222"/>
                </a:solidFill>
                <a:latin typeface="+mn-lt"/>
                <a:ea typeface="Calibri"/>
                <a:cs typeface="Calibri"/>
              </a:rPr>
              <a:t> la communication des </a:t>
            </a:r>
            <a:r>
              <a:rPr lang="en-US" i="1" err="1">
                <a:solidFill>
                  <a:srgbClr val="222222"/>
                </a:solidFill>
                <a:latin typeface="+mn-lt"/>
                <a:ea typeface="Calibri"/>
                <a:cs typeface="Calibri"/>
              </a:rPr>
              <a:t>personnes</a:t>
            </a:r>
            <a:r>
              <a:rPr lang="en-US" i="1">
                <a:solidFill>
                  <a:srgbClr val="222222"/>
                </a:solidFill>
                <a:latin typeface="+mn-lt"/>
                <a:ea typeface="Calibri"/>
                <a:cs typeface="Calibri"/>
              </a:rPr>
              <a:t> </a:t>
            </a:r>
            <a:r>
              <a:rPr lang="en-US" i="1" err="1">
                <a:solidFill>
                  <a:srgbClr val="222222"/>
                </a:solidFill>
                <a:latin typeface="+mn-lt"/>
                <a:ea typeface="Calibri"/>
                <a:cs typeface="Calibri"/>
              </a:rPr>
              <a:t>en</a:t>
            </a:r>
            <a:r>
              <a:rPr lang="en-US" i="1">
                <a:solidFill>
                  <a:srgbClr val="222222"/>
                </a:solidFill>
                <a:latin typeface="+mn-lt"/>
                <a:ea typeface="Calibri"/>
                <a:cs typeface="Calibri"/>
              </a:rPr>
              <a:t> situation de handicap </a:t>
            </a:r>
            <a:r>
              <a:rPr lang="en-US" i="1" err="1">
                <a:solidFill>
                  <a:srgbClr val="222222"/>
                </a:solidFill>
                <a:latin typeface="+mn-lt"/>
                <a:ea typeface="Calibri"/>
                <a:cs typeface="Calibri"/>
              </a:rPr>
              <a:t>complexe</a:t>
            </a:r>
            <a:r>
              <a:rPr lang="en-US" i="1">
                <a:solidFill>
                  <a:srgbClr val="222222"/>
                </a:solidFill>
                <a:latin typeface="+mn-lt"/>
                <a:ea typeface="Calibri"/>
                <a:cs typeface="Calibri"/>
              </a:rPr>
              <a:t>: </a:t>
            </a:r>
            <a:r>
              <a:rPr lang="en-US" i="1" err="1">
                <a:solidFill>
                  <a:srgbClr val="222222"/>
                </a:solidFill>
                <a:latin typeface="+mn-lt"/>
                <a:ea typeface="Calibri"/>
                <a:cs typeface="Calibri"/>
              </a:rPr>
              <a:t>Polyhandicap</a:t>
            </a:r>
            <a:r>
              <a:rPr lang="en-US" i="1">
                <a:solidFill>
                  <a:srgbClr val="222222"/>
                </a:solidFill>
                <a:latin typeface="+mn-lt"/>
                <a:ea typeface="Calibri"/>
                <a:cs typeface="Calibri"/>
              </a:rPr>
              <a:t>, syndrome </a:t>
            </a:r>
            <a:r>
              <a:rPr lang="en-US" i="1" err="1">
                <a:solidFill>
                  <a:srgbClr val="222222"/>
                </a:solidFill>
                <a:latin typeface="+mn-lt"/>
                <a:ea typeface="Calibri"/>
                <a:cs typeface="Calibri"/>
              </a:rPr>
              <a:t>d'Angelman</a:t>
            </a:r>
            <a:r>
              <a:rPr lang="en-US" i="1">
                <a:solidFill>
                  <a:srgbClr val="222222"/>
                </a:solidFill>
                <a:latin typeface="+mn-lt"/>
                <a:ea typeface="Calibri"/>
                <a:cs typeface="Calibri"/>
              </a:rPr>
              <a:t>, syndrome de Rett, </a:t>
            </a:r>
            <a:r>
              <a:rPr lang="en-US" i="1" err="1">
                <a:solidFill>
                  <a:srgbClr val="222222"/>
                </a:solidFill>
                <a:latin typeface="+mn-lt"/>
                <a:ea typeface="Calibri"/>
                <a:cs typeface="Calibri"/>
              </a:rPr>
              <a:t>autisme</a:t>
            </a:r>
            <a:r>
              <a:rPr lang="en-US" i="1">
                <a:solidFill>
                  <a:srgbClr val="222222"/>
                </a:solidFill>
                <a:latin typeface="+mn-lt"/>
                <a:ea typeface="Calibri"/>
                <a:cs typeface="Calibri"/>
              </a:rPr>
              <a:t> </a:t>
            </a:r>
            <a:r>
              <a:rPr lang="en-US" i="1" err="1">
                <a:solidFill>
                  <a:srgbClr val="222222"/>
                </a:solidFill>
                <a:latin typeface="+mn-lt"/>
                <a:ea typeface="Calibri"/>
                <a:cs typeface="Calibri"/>
              </a:rPr>
              <a:t>déficitaire</a:t>
            </a:r>
            <a:r>
              <a:rPr lang="en-US" i="1">
                <a:solidFill>
                  <a:srgbClr val="222222"/>
                </a:solidFill>
                <a:latin typeface="+mn-lt"/>
                <a:ea typeface="Calibri"/>
                <a:cs typeface="Calibri"/>
              </a:rPr>
              <a:t>, AVC </a:t>
            </a:r>
            <a:r>
              <a:rPr lang="en-US" i="1" err="1">
                <a:solidFill>
                  <a:srgbClr val="222222"/>
                </a:solidFill>
                <a:latin typeface="+mn-lt"/>
                <a:ea typeface="Calibri"/>
                <a:cs typeface="Calibri"/>
              </a:rPr>
              <a:t>sévère</a:t>
            </a:r>
            <a:r>
              <a:rPr lang="en-US" i="1">
                <a:solidFill>
                  <a:srgbClr val="222222"/>
                </a:solidFill>
                <a:latin typeface="+mn-lt"/>
                <a:ea typeface="Calibri"/>
                <a:cs typeface="Calibri"/>
              </a:rPr>
              <a:t>, </a:t>
            </a:r>
            <a:r>
              <a:rPr lang="en-US" i="1" err="1">
                <a:solidFill>
                  <a:srgbClr val="222222"/>
                </a:solidFill>
                <a:latin typeface="+mn-lt"/>
                <a:ea typeface="Calibri"/>
                <a:cs typeface="Calibri"/>
              </a:rPr>
              <a:t>traumatisme</a:t>
            </a:r>
            <a:r>
              <a:rPr lang="en-US" i="1">
                <a:solidFill>
                  <a:srgbClr val="222222"/>
                </a:solidFill>
                <a:latin typeface="+mn-lt"/>
                <a:ea typeface="Calibri"/>
                <a:cs typeface="Calibri"/>
              </a:rPr>
              <a:t> </a:t>
            </a:r>
            <a:r>
              <a:rPr lang="en-US" i="1" err="1">
                <a:solidFill>
                  <a:srgbClr val="222222"/>
                </a:solidFill>
                <a:latin typeface="+mn-lt"/>
                <a:ea typeface="Calibri"/>
                <a:cs typeface="Calibri"/>
              </a:rPr>
              <a:t>crânien</a:t>
            </a:r>
            <a:r>
              <a:rPr lang="en-US" i="1">
                <a:solidFill>
                  <a:srgbClr val="222222"/>
                </a:solidFill>
                <a:latin typeface="+mn-lt"/>
                <a:ea typeface="Calibri"/>
                <a:cs typeface="Calibri"/>
              </a:rPr>
              <a:t>, </a:t>
            </a:r>
            <a:r>
              <a:rPr lang="en-US" i="1" err="1">
                <a:solidFill>
                  <a:srgbClr val="222222"/>
                </a:solidFill>
                <a:latin typeface="+mn-lt"/>
                <a:ea typeface="Calibri"/>
                <a:cs typeface="Calibri"/>
              </a:rPr>
              <a:t>démence</a:t>
            </a:r>
            <a:r>
              <a:rPr lang="en-US">
                <a:solidFill>
                  <a:srgbClr val="222222"/>
                </a:solidFill>
                <a:latin typeface="+mn-lt"/>
                <a:ea typeface="Calibri"/>
                <a:cs typeface="Calibri"/>
              </a:rPr>
              <a:t>. De </a:t>
            </a:r>
            <a:r>
              <a:rPr lang="en-US" err="1">
                <a:solidFill>
                  <a:srgbClr val="222222"/>
                </a:solidFill>
                <a:latin typeface="+mn-lt"/>
                <a:ea typeface="Calibri"/>
                <a:cs typeface="Calibri"/>
              </a:rPr>
              <a:t>Boeck</a:t>
            </a:r>
            <a:r>
              <a:rPr lang="en-US">
                <a:solidFill>
                  <a:srgbClr val="222222"/>
                </a:solidFill>
                <a:latin typeface="+mn-lt"/>
                <a:ea typeface="Calibri"/>
                <a:cs typeface="Calibri"/>
              </a:rPr>
              <a:t> </a:t>
            </a:r>
            <a:r>
              <a:rPr lang="en-US" err="1">
                <a:solidFill>
                  <a:srgbClr val="222222"/>
                </a:solidFill>
                <a:latin typeface="+mn-lt"/>
                <a:ea typeface="Calibri"/>
                <a:cs typeface="Calibri"/>
              </a:rPr>
              <a:t>supérieur</a:t>
            </a:r>
            <a:r>
              <a:rPr lang="en-US">
                <a:solidFill>
                  <a:srgbClr val="222222"/>
                </a:solidFill>
                <a:latin typeface="+mn-lt"/>
                <a:ea typeface="Calibri"/>
                <a:cs typeface="Calibri"/>
              </a:rPr>
              <a:t>.</a:t>
            </a:r>
          </a:p>
          <a:p>
            <a:pPr marL="90170" indent="-90170" algn="just">
              <a:spcBef>
                <a:spcPts val="600"/>
              </a:spcBef>
            </a:pPr>
            <a:r>
              <a:rPr lang="en-US" err="1">
                <a:solidFill>
                  <a:srgbClr val="333333"/>
                </a:solidFill>
                <a:latin typeface="+mn-lt"/>
                <a:ea typeface="Calibri"/>
                <a:cs typeface="Calibri"/>
              </a:rPr>
              <a:t>Gouyer</a:t>
            </a:r>
            <a:r>
              <a:rPr lang="en-US">
                <a:solidFill>
                  <a:srgbClr val="333333"/>
                </a:solidFill>
                <a:latin typeface="+mn-lt"/>
                <a:ea typeface="Calibri"/>
                <a:cs typeface="Calibri"/>
              </a:rPr>
              <a:t>, M. (2023). Trouble du </a:t>
            </a:r>
            <a:r>
              <a:rPr lang="en-US" err="1">
                <a:solidFill>
                  <a:srgbClr val="333333"/>
                </a:solidFill>
                <a:latin typeface="+mn-lt"/>
                <a:ea typeface="Calibri"/>
                <a:cs typeface="Calibri"/>
              </a:rPr>
              <a:t>développement</a:t>
            </a:r>
            <a:r>
              <a:rPr lang="en-US">
                <a:solidFill>
                  <a:srgbClr val="333333"/>
                </a:solidFill>
                <a:latin typeface="+mn-lt"/>
                <a:ea typeface="Calibri"/>
                <a:cs typeface="Calibri"/>
              </a:rPr>
              <a:t> </a:t>
            </a:r>
            <a:r>
              <a:rPr lang="en-US" err="1">
                <a:solidFill>
                  <a:srgbClr val="333333"/>
                </a:solidFill>
                <a:latin typeface="+mn-lt"/>
                <a:ea typeface="Calibri"/>
                <a:cs typeface="Calibri"/>
              </a:rPr>
              <a:t>intellectuel</a:t>
            </a:r>
            <a:r>
              <a:rPr lang="en-US">
                <a:solidFill>
                  <a:srgbClr val="333333"/>
                </a:solidFill>
                <a:latin typeface="+mn-lt"/>
                <a:ea typeface="Calibri"/>
                <a:cs typeface="Calibri"/>
              </a:rPr>
              <a:t> </a:t>
            </a:r>
            <a:r>
              <a:rPr lang="en-US" err="1">
                <a:solidFill>
                  <a:srgbClr val="333333"/>
                </a:solidFill>
                <a:latin typeface="+mn-lt"/>
                <a:ea typeface="Calibri"/>
                <a:cs typeface="Calibri"/>
              </a:rPr>
              <a:t>sévère</a:t>
            </a:r>
            <a:r>
              <a:rPr lang="en-US">
                <a:solidFill>
                  <a:srgbClr val="333333"/>
                </a:solidFill>
                <a:latin typeface="+mn-lt"/>
                <a:ea typeface="Calibri"/>
                <a:cs typeface="Calibri"/>
              </a:rPr>
              <a:t> à </a:t>
            </a:r>
            <a:r>
              <a:rPr lang="en-US" err="1">
                <a:solidFill>
                  <a:srgbClr val="333333"/>
                </a:solidFill>
                <a:latin typeface="+mn-lt"/>
                <a:ea typeface="Calibri"/>
                <a:cs typeface="Calibri"/>
              </a:rPr>
              <a:t>profond</a:t>
            </a:r>
            <a:r>
              <a:rPr lang="en-US">
                <a:solidFill>
                  <a:srgbClr val="333333"/>
                </a:solidFill>
                <a:latin typeface="+mn-lt"/>
                <a:ea typeface="Calibri"/>
                <a:cs typeface="Calibri"/>
              </a:rPr>
              <a:t> et trouble du </a:t>
            </a:r>
            <a:r>
              <a:rPr lang="en-US" err="1">
                <a:solidFill>
                  <a:srgbClr val="333333"/>
                </a:solidFill>
                <a:latin typeface="+mn-lt"/>
                <a:ea typeface="Calibri"/>
                <a:cs typeface="Calibri"/>
              </a:rPr>
              <a:t>développement</a:t>
            </a:r>
            <a:r>
              <a:rPr lang="en-US">
                <a:solidFill>
                  <a:srgbClr val="333333"/>
                </a:solidFill>
                <a:latin typeface="+mn-lt"/>
                <a:ea typeface="Calibri"/>
                <a:cs typeface="Calibri"/>
              </a:rPr>
              <a:t> du </a:t>
            </a:r>
            <a:r>
              <a:rPr lang="en-US" err="1">
                <a:solidFill>
                  <a:srgbClr val="333333"/>
                </a:solidFill>
                <a:latin typeface="+mn-lt"/>
                <a:ea typeface="Calibri"/>
                <a:cs typeface="Calibri"/>
              </a:rPr>
              <a:t>langage</a:t>
            </a:r>
            <a:r>
              <a:rPr lang="en-US">
                <a:solidFill>
                  <a:srgbClr val="333333"/>
                </a:solidFill>
                <a:latin typeface="+mn-lt"/>
                <a:ea typeface="Calibri"/>
                <a:cs typeface="Calibri"/>
              </a:rPr>
              <a:t> </a:t>
            </a:r>
            <a:r>
              <a:rPr lang="en-US" err="1">
                <a:solidFill>
                  <a:srgbClr val="333333"/>
                </a:solidFill>
                <a:latin typeface="+mn-lt"/>
                <a:ea typeface="Calibri"/>
                <a:cs typeface="Calibri"/>
              </a:rPr>
              <a:t>sévère</a:t>
            </a:r>
            <a:r>
              <a:rPr lang="en-US">
                <a:solidFill>
                  <a:srgbClr val="333333"/>
                </a:solidFill>
                <a:latin typeface="+mn-lt"/>
                <a:ea typeface="Calibri"/>
                <a:cs typeface="Calibri"/>
              </a:rPr>
              <a:t> : </a:t>
            </a:r>
            <a:r>
              <a:rPr lang="en-US" err="1">
                <a:solidFill>
                  <a:srgbClr val="333333"/>
                </a:solidFill>
                <a:latin typeface="+mn-lt"/>
                <a:ea typeface="Calibri"/>
                <a:cs typeface="Calibri"/>
              </a:rPr>
              <a:t>création</a:t>
            </a:r>
            <a:r>
              <a:rPr lang="en-US">
                <a:solidFill>
                  <a:srgbClr val="333333"/>
                </a:solidFill>
                <a:latin typeface="+mn-lt"/>
                <a:ea typeface="Calibri"/>
                <a:cs typeface="Calibri"/>
              </a:rPr>
              <a:t> </a:t>
            </a:r>
            <a:r>
              <a:rPr lang="en-US" err="1">
                <a:solidFill>
                  <a:srgbClr val="333333"/>
                </a:solidFill>
                <a:latin typeface="+mn-lt"/>
                <a:ea typeface="Calibri"/>
                <a:cs typeface="Calibri"/>
              </a:rPr>
              <a:t>d’une</a:t>
            </a:r>
            <a:r>
              <a:rPr lang="en-US">
                <a:solidFill>
                  <a:srgbClr val="333333"/>
                </a:solidFill>
                <a:latin typeface="+mn-lt"/>
                <a:ea typeface="Calibri"/>
                <a:cs typeface="Calibri"/>
              </a:rPr>
              <a:t> </a:t>
            </a:r>
            <a:r>
              <a:rPr lang="en-US" err="1">
                <a:solidFill>
                  <a:srgbClr val="333333"/>
                </a:solidFill>
                <a:latin typeface="+mn-lt"/>
                <a:ea typeface="Calibri"/>
                <a:cs typeface="Calibri"/>
              </a:rPr>
              <a:t>épreuve</a:t>
            </a:r>
            <a:r>
              <a:rPr lang="en-US">
                <a:solidFill>
                  <a:srgbClr val="333333"/>
                </a:solidFill>
                <a:latin typeface="+mn-lt"/>
                <a:ea typeface="Calibri"/>
                <a:cs typeface="Calibri"/>
              </a:rPr>
              <a:t> de </a:t>
            </a:r>
            <a:r>
              <a:rPr lang="en-US" err="1">
                <a:solidFill>
                  <a:srgbClr val="333333"/>
                </a:solidFill>
                <a:latin typeface="+mn-lt"/>
                <a:ea typeface="Calibri"/>
                <a:cs typeface="Calibri"/>
              </a:rPr>
              <a:t>compréhension</a:t>
            </a:r>
            <a:r>
              <a:rPr lang="en-US">
                <a:solidFill>
                  <a:srgbClr val="333333"/>
                </a:solidFill>
                <a:latin typeface="+mn-lt"/>
                <a:ea typeface="Calibri"/>
                <a:cs typeface="Calibri"/>
              </a:rPr>
              <a:t> verbale. </a:t>
            </a:r>
            <a:r>
              <a:rPr lang="en-US" err="1">
                <a:solidFill>
                  <a:srgbClr val="333333"/>
                </a:solidFill>
                <a:latin typeface="+mn-lt"/>
                <a:ea typeface="Calibri"/>
                <a:cs typeface="Calibri"/>
              </a:rPr>
              <a:t>Médecine</a:t>
            </a:r>
            <a:r>
              <a:rPr lang="en-US">
                <a:solidFill>
                  <a:srgbClr val="333333"/>
                </a:solidFill>
                <a:latin typeface="+mn-lt"/>
                <a:ea typeface="Calibri"/>
                <a:cs typeface="Calibri"/>
              </a:rPr>
              <a:t> </a:t>
            </a:r>
            <a:r>
              <a:rPr lang="en-US" err="1">
                <a:solidFill>
                  <a:srgbClr val="333333"/>
                </a:solidFill>
                <a:latin typeface="+mn-lt"/>
                <a:ea typeface="Calibri"/>
                <a:cs typeface="Calibri"/>
              </a:rPr>
              <a:t>humaine</a:t>
            </a:r>
            <a:r>
              <a:rPr lang="en-US">
                <a:solidFill>
                  <a:srgbClr val="333333"/>
                </a:solidFill>
                <a:latin typeface="+mn-lt"/>
                <a:ea typeface="Calibri"/>
                <a:cs typeface="Calibri"/>
              </a:rPr>
              <a:t> et </a:t>
            </a:r>
            <a:r>
              <a:rPr lang="en-US" err="1">
                <a:solidFill>
                  <a:srgbClr val="333333"/>
                </a:solidFill>
                <a:latin typeface="+mn-lt"/>
                <a:ea typeface="Calibri"/>
                <a:cs typeface="Calibri"/>
              </a:rPr>
              <a:t>pathologie</a:t>
            </a:r>
            <a:r>
              <a:rPr lang="en-US">
                <a:solidFill>
                  <a:srgbClr val="333333"/>
                </a:solidFill>
                <a:latin typeface="+mn-lt"/>
                <a:ea typeface="Calibri"/>
                <a:cs typeface="Calibri"/>
              </a:rPr>
              <a:t>. Dumas-04170036 </a:t>
            </a:r>
            <a:r>
              <a:rPr lang="en-US">
                <a:solidFill>
                  <a:srgbClr val="954F72"/>
                </a:solidFill>
                <a:latin typeface="+mn-lt"/>
                <a:ea typeface="Calibri"/>
                <a:cs typeface="Calibri"/>
                <a:hlinkClick r:id="rId5"/>
              </a:rPr>
              <a:t>https://dumas.ccsd.cnrs.fr/dumas-04170036v1/document</a:t>
            </a:r>
          </a:p>
          <a:p>
            <a:pPr marL="90170" indent="-90170" algn="just">
              <a:spcBef>
                <a:spcPts val="600"/>
              </a:spcBef>
            </a:pPr>
            <a:r>
              <a:rPr lang="en-US" err="1">
                <a:solidFill>
                  <a:srgbClr val="222222"/>
                </a:solidFill>
                <a:latin typeface="+mn-lt"/>
                <a:ea typeface="Calibri"/>
                <a:cs typeface="Calibri"/>
              </a:rPr>
              <a:t>Tourrette</a:t>
            </a:r>
            <a:r>
              <a:rPr lang="en-US">
                <a:solidFill>
                  <a:srgbClr val="222222"/>
                </a:solidFill>
                <a:latin typeface="+mn-lt"/>
                <a:ea typeface="Calibri"/>
                <a:cs typeface="Calibri"/>
              </a:rPr>
              <a:t>, C., </a:t>
            </a:r>
            <a:r>
              <a:rPr lang="en-US" err="1">
                <a:solidFill>
                  <a:srgbClr val="222222"/>
                </a:solidFill>
                <a:latin typeface="+mn-lt"/>
                <a:ea typeface="Calibri"/>
                <a:cs typeface="Calibri"/>
              </a:rPr>
              <a:t>Guidetti</a:t>
            </a:r>
            <a:r>
              <a:rPr lang="en-US">
                <a:solidFill>
                  <a:srgbClr val="222222"/>
                </a:solidFill>
                <a:latin typeface="+mn-lt"/>
                <a:ea typeface="Calibri"/>
                <a:cs typeface="Calibri"/>
              </a:rPr>
              <a:t>, M., &amp; Adrien, J. L. (1993). </a:t>
            </a:r>
            <a:r>
              <a:rPr lang="en-US" err="1">
                <a:solidFill>
                  <a:srgbClr val="222222"/>
                </a:solidFill>
                <a:latin typeface="+mn-lt"/>
                <a:ea typeface="Calibri"/>
                <a:cs typeface="Calibri"/>
              </a:rPr>
              <a:t>Évaluation</a:t>
            </a:r>
            <a:r>
              <a:rPr lang="en-US">
                <a:solidFill>
                  <a:srgbClr val="222222"/>
                </a:solidFill>
                <a:latin typeface="+mn-lt"/>
                <a:ea typeface="Calibri"/>
                <a:cs typeface="Calibri"/>
              </a:rPr>
              <a:t> de la communication </a:t>
            </a:r>
            <a:r>
              <a:rPr lang="en-US" err="1">
                <a:solidFill>
                  <a:srgbClr val="222222"/>
                </a:solidFill>
                <a:latin typeface="+mn-lt"/>
                <a:ea typeface="Calibri"/>
                <a:cs typeface="Calibri"/>
              </a:rPr>
              <a:t>sociale</a:t>
            </a:r>
            <a:r>
              <a:rPr lang="en-US">
                <a:solidFill>
                  <a:srgbClr val="222222"/>
                </a:solidFill>
                <a:latin typeface="+mn-lt"/>
                <a:ea typeface="Calibri"/>
                <a:cs typeface="Calibri"/>
              </a:rPr>
              <a:t> </a:t>
            </a:r>
            <a:r>
              <a:rPr lang="en-US" err="1">
                <a:solidFill>
                  <a:srgbClr val="222222"/>
                </a:solidFill>
                <a:latin typeface="+mn-lt"/>
                <a:ea typeface="Calibri"/>
                <a:cs typeface="Calibri"/>
              </a:rPr>
              <a:t>précoce</a:t>
            </a:r>
            <a:r>
              <a:rPr lang="en-US">
                <a:solidFill>
                  <a:srgbClr val="222222"/>
                </a:solidFill>
                <a:latin typeface="+mn-lt"/>
                <a:ea typeface="Calibri"/>
                <a:cs typeface="Calibri"/>
              </a:rPr>
              <a:t>: ECSP. </a:t>
            </a:r>
            <a:r>
              <a:rPr lang="en-US" i="1">
                <a:solidFill>
                  <a:srgbClr val="222222"/>
                </a:solidFill>
                <a:latin typeface="+mn-lt"/>
                <a:ea typeface="Calibri"/>
                <a:cs typeface="Calibri"/>
              </a:rPr>
              <a:t>Issy-Les-</a:t>
            </a:r>
            <a:r>
              <a:rPr lang="en-US" i="1" err="1">
                <a:solidFill>
                  <a:srgbClr val="222222"/>
                </a:solidFill>
                <a:latin typeface="+mn-lt"/>
                <a:ea typeface="Calibri"/>
                <a:cs typeface="Calibri"/>
              </a:rPr>
              <a:t>Moulineaux</a:t>
            </a:r>
            <a:r>
              <a:rPr lang="en-US" i="1">
                <a:solidFill>
                  <a:srgbClr val="222222"/>
                </a:solidFill>
                <a:latin typeface="+mn-lt"/>
                <a:ea typeface="Calibri"/>
                <a:cs typeface="Calibri"/>
              </a:rPr>
              <a:t>, France: Editions </a:t>
            </a:r>
            <a:r>
              <a:rPr lang="en-US" i="1" err="1">
                <a:solidFill>
                  <a:srgbClr val="222222"/>
                </a:solidFill>
                <a:latin typeface="+mn-lt"/>
                <a:ea typeface="Calibri"/>
                <a:cs typeface="Calibri"/>
              </a:rPr>
              <a:t>Scientifiques</a:t>
            </a:r>
            <a:r>
              <a:rPr lang="en-US" i="1">
                <a:solidFill>
                  <a:srgbClr val="222222"/>
                </a:solidFill>
                <a:latin typeface="+mn-lt"/>
                <a:ea typeface="Calibri"/>
                <a:cs typeface="Calibri"/>
              </a:rPr>
              <a:t> et </a:t>
            </a:r>
            <a:r>
              <a:rPr lang="en-US" i="1" err="1">
                <a:solidFill>
                  <a:srgbClr val="222222"/>
                </a:solidFill>
                <a:latin typeface="+mn-lt"/>
                <a:ea typeface="Calibri"/>
                <a:cs typeface="Calibri"/>
              </a:rPr>
              <a:t>Psychologiques</a:t>
            </a:r>
            <a:r>
              <a:rPr lang="en-US">
                <a:solidFill>
                  <a:srgbClr val="222222"/>
                </a:solidFill>
                <a:latin typeface="+mn-lt"/>
                <a:ea typeface="Calibri"/>
                <a:cs typeface="Calibri"/>
              </a:rPr>
              <a:t>.</a:t>
            </a:r>
          </a:p>
          <a:p>
            <a:pPr algn="just">
              <a:spcBef>
                <a:spcPts val="600"/>
              </a:spcBef>
            </a:pPr>
            <a:r>
              <a:rPr lang="en-US" err="1">
                <a:solidFill>
                  <a:srgbClr val="333333"/>
                </a:solidFill>
                <a:latin typeface="+mn-lt"/>
                <a:ea typeface="Calibri"/>
                <a:cs typeface="Calibri"/>
              </a:rPr>
              <a:t>Inserm</a:t>
            </a:r>
            <a:r>
              <a:rPr lang="en-US">
                <a:solidFill>
                  <a:srgbClr val="333333"/>
                </a:solidFill>
                <a:latin typeface="+mn-lt"/>
                <a:ea typeface="Calibri"/>
                <a:cs typeface="Calibri"/>
              </a:rPr>
              <a:t> (2016). </a:t>
            </a:r>
            <a:r>
              <a:rPr lang="en-US" err="1">
                <a:solidFill>
                  <a:srgbClr val="333333"/>
                </a:solidFill>
                <a:latin typeface="+mn-lt"/>
                <a:ea typeface="Calibri"/>
                <a:cs typeface="Calibri"/>
              </a:rPr>
              <a:t>Déficiences</a:t>
            </a:r>
            <a:r>
              <a:rPr lang="en-US">
                <a:solidFill>
                  <a:srgbClr val="333333"/>
                </a:solidFill>
                <a:latin typeface="+mn-lt"/>
                <a:ea typeface="Calibri"/>
                <a:cs typeface="Calibri"/>
              </a:rPr>
              <a:t> </a:t>
            </a:r>
            <a:r>
              <a:rPr lang="en-US" err="1">
                <a:solidFill>
                  <a:srgbClr val="333333"/>
                </a:solidFill>
                <a:latin typeface="+mn-lt"/>
                <a:ea typeface="Calibri"/>
                <a:cs typeface="Calibri"/>
              </a:rPr>
              <a:t>intellectuelles</a:t>
            </a:r>
            <a:r>
              <a:rPr lang="en-US">
                <a:solidFill>
                  <a:srgbClr val="333333"/>
                </a:solidFill>
                <a:latin typeface="+mn-lt"/>
                <a:ea typeface="Calibri"/>
                <a:cs typeface="Calibri"/>
              </a:rPr>
              <a:t>. Expertise collective. EDP Sciences.</a:t>
            </a:r>
          </a:p>
          <a:p>
            <a:pPr algn="just">
              <a:spcBef>
                <a:spcPts val="600"/>
              </a:spcBef>
            </a:pPr>
            <a:r>
              <a:rPr lang="en-US">
                <a:solidFill>
                  <a:srgbClr val="333333"/>
                </a:solidFill>
                <a:latin typeface="+mn-lt"/>
                <a:ea typeface="Calibri"/>
                <a:cs typeface="Calibri"/>
              </a:rPr>
              <a:t>Millan, R. (2005). </a:t>
            </a:r>
            <a:r>
              <a:rPr lang="en-US" err="1">
                <a:solidFill>
                  <a:srgbClr val="333333"/>
                </a:solidFill>
                <a:latin typeface="+mn-lt"/>
                <a:ea typeface="Calibri"/>
                <a:cs typeface="Calibri"/>
              </a:rPr>
              <a:t>L’évaluation</a:t>
            </a:r>
            <a:r>
              <a:rPr lang="en-US">
                <a:solidFill>
                  <a:srgbClr val="333333"/>
                </a:solidFill>
                <a:latin typeface="+mn-lt"/>
                <a:ea typeface="Calibri"/>
                <a:cs typeface="Calibri"/>
              </a:rPr>
              <a:t> et </a:t>
            </a:r>
            <a:r>
              <a:rPr lang="en-US" err="1">
                <a:solidFill>
                  <a:srgbClr val="333333"/>
                </a:solidFill>
                <a:latin typeface="+mn-lt"/>
                <a:ea typeface="Calibri"/>
                <a:cs typeface="Calibri"/>
              </a:rPr>
              <a:t>ses</a:t>
            </a:r>
            <a:r>
              <a:rPr lang="en-US">
                <a:solidFill>
                  <a:srgbClr val="333333"/>
                </a:solidFill>
                <a:latin typeface="+mn-lt"/>
                <a:ea typeface="Calibri"/>
                <a:cs typeface="Calibri"/>
              </a:rPr>
              <a:t> liens avec </a:t>
            </a:r>
            <a:r>
              <a:rPr lang="en-US" err="1">
                <a:solidFill>
                  <a:srgbClr val="333333"/>
                </a:solidFill>
                <a:latin typeface="+mn-lt"/>
                <a:ea typeface="Calibri"/>
                <a:cs typeface="Calibri"/>
              </a:rPr>
              <a:t>l’intervention</a:t>
            </a:r>
            <a:r>
              <a:rPr lang="en-US">
                <a:solidFill>
                  <a:srgbClr val="333333"/>
                </a:solidFill>
                <a:latin typeface="+mn-lt"/>
                <a:ea typeface="Calibri"/>
                <a:cs typeface="Calibri"/>
              </a:rPr>
              <a:t> chez </a:t>
            </a:r>
            <a:r>
              <a:rPr lang="en-US" err="1">
                <a:solidFill>
                  <a:srgbClr val="333333"/>
                </a:solidFill>
                <a:latin typeface="+mn-lt"/>
                <a:ea typeface="Calibri"/>
                <a:cs typeface="Calibri"/>
              </a:rPr>
              <a:t>l’enfant</a:t>
            </a:r>
            <a:r>
              <a:rPr lang="en-US">
                <a:solidFill>
                  <a:srgbClr val="333333"/>
                </a:solidFill>
                <a:latin typeface="+mn-lt"/>
                <a:ea typeface="Calibri"/>
                <a:cs typeface="Calibri"/>
              </a:rPr>
              <a:t> </a:t>
            </a:r>
            <a:r>
              <a:rPr lang="en-US" err="1">
                <a:solidFill>
                  <a:srgbClr val="333333"/>
                </a:solidFill>
                <a:latin typeface="+mn-lt"/>
                <a:ea typeface="Calibri"/>
                <a:cs typeface="Calibri"/>
              </a:rPr>
              <a:t>porteur</a:t>
            </a:r>
            <a:r>
              <a:rPr lang="en-US">
                <a:solidFill>
                  <a:srgbClr val="333333"/>
                </a:solidFill>
                <a:latin typeface="+mn-lt"/>
                <a:ea typeface="Calibri"/>
                <a:cs typeface="Calibri"/>
              </a:rPr>
              <a:t> </a:t>
            </a:r>
            <a:r>
              <a:rPr lang="en-US" err="1">
                <a:solidFill>
                  <a:srgbClr val="333333"/>
                </a:solidFill>
                <a:latin typeface="+mn-lt"/>
                <a:ea typeface="Calibri"/>
                <a:cs typeface="Calibri"/>
              </a:rPr>
              <a:t>d’une</a:t>
            </a:r>
            <a:r>
              <a:rPr lang="en-US">
                <a:solidFill>
                  <a:srgbClr val="333333"/>
                </a:solidFill>
                <a:latin typeface="+mn-lt"/>
                <a:ea typeface="Calibri"/>
                <a:cs typeface="Calibri"/>
              </a:rPr>
              <a:t> </a:t>
            </a:r>
            <a:r>
              <a:rPr lang="en-US" err="1">
                <a:solidFill>
                  <a:srgbClr val="333333"/>
                </a:solidFill>
                <a:latin typeface="+mn-lt"/>
                <a:ea typeface="Calibri"/>
                <a:cs typeface="Calibri"/>
              </a:rPr>
              <a:t>déficience</a:t>
            </a:r>
            <a:r>
              <a:rPr lang="en-US">
                <a:solidFill>
                  <a:srgbClr val="333333"/>
                </a:solidFill>
                <a:latin typeface="+mn-lt"/>
                <a:ea typeface="Calibri"/>
                <a:cs typeface="Calibri"/>
              </a:rPr>
              <a:t>. </a:t>
            </a:r>
            <a:r>
              <a:rPr lang="en-US" err="1">
                <a:solidFill>
                  <a:srgbClr val="333333"/>
                </a:solidFill>
                <a:latin typeface="+mn-lt"/>
                <a:ea typeface="Calibri"/>
                <a:cs typeface="Calibri"/>
              </a:rPr>
              <a:t>Contraste</a:t>
            </a:r>
            <a:r>
              <a:rPr lang="en-US">
                <a:solidFill>
                  <a:srgbClr val="333333"/>
                </a:solidFill>
                <a:latin typeface="+mn-lt"/>
                <a:ea typeface="Calibri"/>
                <a:cs typeface="Calibri"/>
              </a:rPr>
              <a:t>, 2223(1), 119-132. </a:t>
            </a:r>
            <a:r>
              <a:rPr lang="en-US">
                <a:solidFill>
                  <a:srgbClr val="954F72"/>
                </a:solidFill>
                <a:latin typeface="+mn-lt"/>
                <a:ea typeface="Calibri"/>
                <a:cs typeface="Calibri"/>
                <a:hlinkClick r:id="rId6"/>
              </a:rPr>
              <a:t>https://doi.org/10.3917/cont.022.0119</a:t>
            </a:r>
          </a:p>
          <a:p>
            <a:pPr algn="just">
              <a:spcBef>
                <a:spcPts val="600"/>
              </a:spcBef>
            </a:pPr>
            <a:r>
              <a:rPr lang="en-US">
                <a:latin typeface="+mn-lt"/>
                <a:ea typeface="Calibri"/>
                <a:cs typeface="Calibri"/>
              </a:rPr>
              <a:t>Rowland, C. (1990, 1996, 2004). </a:t>
            </a:r>
            <a:r>
              <a:rPr lang="en-US" i="1" err="1">
                <a:latin typeface="+mn-lt"/>
                <a:ea typeface="Calibri"/>
                <a:cs typeface="Calibri"/>
              </a:rPr>
              <a:t>Matrice</a:t>
            </a:r>
            <a:r>
              <a:rPr lang="en-US" i="1">
                <a:latin typeface="+mn-lt"/>
                <a:ea typeface="Calibri"/>
                <a:cs typeface="Calibri"/>
              </a:rPr>
              <a:t> de communication. </a:t>
            </a:r>
            <a:r>
              <a:rPr lang="en-US" err="1">
                <a:latin typeface="+mn-lt"/>
                <a:ea typeface="Calibri"/>
                <a:cs typeface="Calibri"/>
              </a:rPr>
              <a:t>Traduite</a:t>
            </a:r>
            <a:r>
              <a:rPr lang="en-US">
                <a:latin typeface="+mn-lt"/>
                <a:ea typeface="Calibri"/>
                <a:cs typeface="Calibri"/>
              </a:rPr>
              <a:t> par G. Gremaud et S. </a:t>
            </a:r>
            <a:r>
              <a:rPr lang="en-US" err="1">
                <a:latin typeface="+mn-lt"/>
                <a:ea typeface="Calibri"/>
                <a:cs typeface="Calibri"/>
              </a:rPr>
              <a:t>Paccolat</a:t>
            </a:r>
            <a:r>
              <a:rPr lang="en-US">
                <a:latin typeface="+mn-lt"/>
                <a:ea typeface="Calibri"/>
                <a:cs typeface="Calibri"/>
              </a:rPr>
              <a:t>. </a:t>
            </a:r>
            <a:r>
              <a:rPr lang="en-US" err="1">
                <a:latin typeface="+mn-lt"/>
                <a:ea typeface="Calibri"/>
                <a:cs typeface="Calibri"/>
              </a:rPr>
              <a:t>Récupére</a:t>
            </a:r>
            <a:r>
              <a:rPr lang="en-US">
                <a:latin typeface="+mn-lt"/>
                <a:ea typeface="Calibri"/>
                <a:cs typeface="Calibri"/>
              </a:rPr>
              <a:t>́ de </a:t>
            </a:r>
            <a:r>
              <a:rPr lang="en-US" err="1">
                <a:latin typeface="+mn-lt"/>
                <a:ea typeface="Calibri"/>
                <a:cs typeface="Calibri"/>
              </a:rPr>
              <a:t>www.commu</a:t>
            </a:r>
            <a:r>
              <a:rPr lang="en-US">
                <a:latin typeface="+mn-lt"/>
                <a:ea typeface="Calibri"/>
                <a:cs typeface="Calibri"/>
              </a:rPr>
              <a:t>- </a:t>
            </a:r>
            <a:r>
              <a:rPr lang="en-US" err="1">
                <a:latin typeface="+mn-lt"/>
                <a:ea typeface="Calibri"/>
                <a:cs typeface="Calibri"/>
              </a:rPr>
              <a:t>nicationmatrix.org</a:t>
            </a:r>
            <a:r>
              <a:rPr lang="en-US">
                <a:latin typeface="+mn-lt"/>
                <a:ea typeface="Calibri"/>
                <a:cs typeface="Calibri"/>
              </a:rPr>
              <a:t>/Content/Translations/ </a:t>
            </a:r>
            <a:r>
              <a:rPr lang="en-US" err="1">
                <a:latin typeface="+mn-lt"/>
                <a:ea typeface="Calibri"/>
                <a:cs typeface="Calibri"/>
              </a:rPr>
              <a:t>Matrice_de_communication.pdf</a:t>
            </a:r>
            <a:r>
              <a:rPr lang="en-US">
                <a:latin typeface="+mn-lt"/>
                <a:ea typeface="Calibri"/>
                <a:cs typeface="Calibri"/>
              </a:rPr>
              <a:t> </a:t>
            </a:r>
          </a:p>
          <a:p>
            <a:pPr algn="just">
              <a:spcBef>
                <a:spcPts val="600"/>
              </a:spcBef>
            </a:pPr>
            <a:r>
              <a:rPr lang="en-US">
                <a:solidFill>
                  <a:srgbClr val="222222"/>
                </a:solidFill>
                <a:latin typeface="+mn-lt"/>
                <a:ea typeface="Calibri"/>
                <a:cs typeface="Calibri"/>
              </a:rPr>
              <a:t>Sundberg, M. L. (2008). </a:t>
            </a:r>
            <a:r>
              <a:rPr lang="en-US" i="1">
                <a:solidFill>
                  <a:srgbClr val="222222"/>
                </a:solidFill>
                <a:latin typeface="+mn-lt"/>
                <a:ea typeface="Calibri"/>
                <a:cs typeface="Calibri"/>
              </a:rPr>
              <a:t>VB-MAPP Verbal Behavior Milestones Assessment and Placement Program: a language and social skills assessment program for children with autism or other developmental disabilities: guide</a:t>
            </a:r>
            <a:r>
              <a:rPr lang="en-US">
                <a:solidFill>
                  <a:srgbClr val="222222"/>
                </a:solidFill>
                <a:latin typeface="+mn-lt"/>
                <a:ea typeface="Calibri"/>
                <a:cs typeface="Calibri"/>
              </a:rPr>
              <a:t>. Mark Sundberg.</a:t>
            </a:r>
          </a:p>
          <a:p>
            <a:pPr>
              <a:spcBef>
                <a:spcPts val="600"/>
              </a:spcBef>
            </a:pPr>
            <a:r>
              <a:rPr lang="en-US">
                <a:solidFill>
                  <a:srgbClr val="222222"/>
                </a:solidFill>
                <a:latin typeface="+mn-lt"/>
              </a:rPr>
              <a:t>Wetherby, A. M., &amp; </a:t>
            </a:r>
            <a:r>
              <a:rPr lang="en-US" err="1">
                <a:solidFill>
                  <a:srgbClr val="222222"/>
                </a:solidFill>
                <a:latin typeface="+mn-lt"/>
              </a:rPr>
              <a:t>Prutting</a:t>
            </a:r>
            <a:r>
              <a:rPr lang="en-US">
                <a:solidFill>
                  <a:srgbClr val="222222"/>
                </a:solidFill>
                <a:latin typeface="+mn-lt"/>
              </a:rPr>
              <a:t>, C. A. (1984). Profiles of communicative and cognitive-social abilities in autistic children. </a:t>
            </a:r>
            <a:r>
              <a:rPr lang="en-US" i="1">
                <a:solidFill>
                  <a:srgbClr val="222222"/>
                </a:solidFill>
                <a:latin typeface="+mn-lt"/>
              </a:rPr>
              <a:t>Journal of Speech, Language, and Hearing Research</a:t>
            </a:r>
            <a:r>
              <a:rPr lang="en-US">
                <a:solidFill>
                  <a:srgbClr val="222222"/>
                </a:solidFill>
                <a:latin typeface="+mn-lt"/>
              </a:rPr>
              <a:t>, </a:t>
            </a:r>
            <a:r>
              <a:rPr lang="en-US" i="1">
                <a:solidFill>
                  <a:srgbClr val="222222"/>
                </a:solidFill>
                <a:latin typeface="+mn-lt"/>
              </a:rPr>
              <a:t>27</a:t>
            </a:r>
            <a:r>
              <a:rPr lang="en-US">
                <a:solidFill>
                  <a:srgbClr val="222222"/>
                </a:solidFill>
                <a:latin typeface="+mn-lt"/>
              </a:rPr>
              <a:t>(3), 364-377.</a:t>
            </a:r>
            <a:endParaRPr lang="en-US">
              <a:latin typeface="+mn-lt"/>
            </a:endParaRPr>
          </a:p>
        </p:txBody>
      </p:sp>
    </p:spTree>
    <p:extLst>
      <p:ext uri="{BB962C8B-B14F-4D97-AF65-F5344CB8AC3E}">
        <p14:creationId xmlns:p14="http://schemas.microsoft.com/office/powerpoint/2010/main" val="2944531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477086" y="2730959"/>
            <a:ext cx="11442169" cy="139608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800" b="1" err="1">
                <a:solidFill>
                  <a:schemeClr val="dk1"/>
                </a:solidFill>
                <a:latin typeface="Calibri"/>
                <a:cs typeface="Calibri"/>
                <a:sym typeface="Calibri"/>
              </a:rPr>
              <a:t>Objectifs</a:t>
            </a:r>
            <a:r>
              <a:rPr lang="en-US" sz="2800" b="1">
                <a:solidFill>
                  <a:schemeClr val="dk1"/>
                </a:solidFill>
                <a:latin typeface="Calibri"/>
                <a:cs typeface="Calibri"/>
                <a:sym typeface="Calibri"/>
              </a:rPr>
              <a:t> </a:t>
            </a:r>
            <a:r>
              <a:rPr lang="en-US" sz="2800" b="1" err="1">
                <a:solidFill>
                  <a:schemeClr val="dk1"/>
                </a:solidFill>
                <a:latin typeface="Calibri"/>
                <a:cs typeface="Calibri"/>
                <a:sym typeface="Calibri"/>
              </a:rPr>
              <a:t>d’apprentissage</a:t>
            </a:r>
            <a:endParaRPr lang="en-US" sz="2800" b="1">
              <a:solidFill>
                <a:schemeClr val="dk1"/>
              </a:solidFill>
              <a:latin typeface="Calibri"/>
              <a:cs typeface="Calibri"/>
              <a:sym typeface="Calibri"/>
            </a:endParaRPr>
          </a:p>
          <a:p>
            <a:pPr marL="457200" lvl="4" indent="-7620">
              <a:buFont typeface="Arial" panose="020B0604020202020204" pitchFamily="34" charset="0"/>
              <a:buChar char="•"/>
            </a:pPr>
            <a:r>
              <a:rPr lang="en-US" sz="2400">
                <a:solidFill>
                  <a:schemeClr val="dk1"/>
                </a:solidFill>
                <a:latin typeface="Calibri"/>
                <a:cs typeface="Calibri"/>
              </a:rPr>
              <a:t> Pourquoi </a:t>
            </a:r>
            <a:r>
              <a:rPr lang="en-US" sz="2400" err="1">
                <a:solidFill>
                  <a:schemeClr val="dk1"/>
                </a:solidFill>
                <a:latin typeface="Calibri"/>
                <a:cs typeface="Calibri"/>
              </a:rPr>
              <a:t>évaluer</a:t>
            </a:r>
            <a:r>
              <a:rPr lang="en-US" sz="2400">
                <a:solidFill>
                  <a:schemeClr val="dk1"/>
                </a:solidFill>
                <a:latin typeface="Calibri"/>
                <a:cs typeface="Calibri"/>
              </a:rPr>
              <a:t> les </a:t>
            </a:r>
            <a:r>
              <a:rPr lang="en-US" sz="2400" err="1">
                <a:solidFill>
                  <a:schemeClr val="dk1"/>
                </a:solidFill>
                <a:latin typeface="Calibri"/>
                <a:cs typeface="Calibri"/>
              </a:rPr>
              <a:t>compétences</a:t>
            </a:r>
            <a:r>
              <a:rPr lang="en-US" sz="2400">
                <a:solidFill>
                  <a:schemeClr val="dk1"/>
                </a:solidFill>
                <a:latin typeface="Calibri"/>
                <a:cs typeface="Calibri"/>
              </a:rPr>
              <a:t> </a:t>
            </a:r>
            <a:r>
              <a:rPr lang="en-US" sz="2400" err="1">
                <a:solidFill>
                  <a:schemeClr val="dk1"/>
                </a:solidFill>
                <a:latin typeface="Calibri"/>
                <a:cs typeface="Calibri"/>
              </a:rPr>
              <a:t>en</a:t>
            </a:r>
            <a:r>
              <a:rPr lang="en-US" sz="2400">
                <a:solidFill>
                  <a:schemeClr val="dk1"/>
                </a:solidFill>
                <a:latin typeface="Calibri"/>
                <a:cs typeface="Calibri"/>
              </a:rPr>
              <a:t> communication des </a:t>
            </a:r>
            <a:r>
              <a:rPr lang="en-US" sz="2400" err="1">
                <a:solidFill>
                  <a:schemeClr val="dk1"/>
                </a:solidFill>
                <a:latin typeface="Calibri"/>
                <a:cs typeface="Calibri"/>
              </a:rPr>
              <a:t>personnes</a:t>
            </a:r>
            <a:r>
              <a:rPr lang="en-US" sz="2400">
                <a:solidFill>
                  <a:schemeClr val="dk1"/>
                </a:solidFill>
                <a:latin typeface="Calibri"/>
                <a:cs typeface="Calibri"/>
              </a:rPr>
              <a:t> </a:t>
            </a:r>
            <a:r>
              <a:rPr lang="en-US" sz="2400" err="1">
                <a:solidFill>
                  <a:schemeClr val="dk1"/>
                </a:solidFill>
                <a:latin typeface="Calibri"/>
                <a:cs typeface="Calibri"/>
              </a:rPr>
              <a:t>ayant</a:t>
            </a:r>
            <a:r>
              <a:rPr lang="en-US" sz="2400">
                <a:solidFill>
                  <a:schemeClr val="dk1"/>
                </a:solidFill>
                <a:latin typeface="Calibri"/>
                <a:cs typeface="Calibri"/>
              </a:rPr>
              <a:t> un TDI?</a:t>
            </a:r>
          </a:p>
          <a:p>
            <a:pPr marL="457200" lvl="4" indent="-7620">
              <a:buFont typeface="Arial" panose="020B0604020202020204" pitchFamily="34" charset="0"/>
              <a:buChar char="•"/>
            </a:pPr>
            <a:r>
              <a:rPr lang="en-US" sz="2400">
                <a:solidFill>
                  <a:schemeClr val="dk1"/>
                </a:solidFill>
                <a:latin typeface="Calibri"/>
                <a:cs typeface="Calibri"/>
              </a:rPr>
              <a:t> </a:t>
            </a:r>
            <a:r>
              <a:rPr lang="en-US" sz="2400" err="1">
                <a:solidFill>
                  <a:schemeClr val="dk1"/>
                </a:solidFill>
                <a:latin typeface="Calibri"/>
                <a:cs typeface="Calibri"/>
              </a:rPr>
              <a:t>Quels</a:t>
            </a:r>
            <a:r>
              <a:rPr lang="en-US" sz="2400">
                <a:solidFill>
                  <a:schemeClr val="dk1"/>
                </a:solidFill>
                <a:latin typeface="Calibri"/>
                <a:cs typeface="Calibri"/>
              </a:rPr>
              <a:t> </a:t>
            </a:r>
            <a:r>
              <a:rPr lang="en-US" sz="2400" err="1">
                <a:solidFill>
                  <a:schemeClr val="dk1"/>
                </a:solidFill>
                <a:latin typeface="Calibri"/>
                <a:cs typeface="Calibri"/>
              </a:rPr>
              <a:t>outils</a:t>
            </a:r>
            <a:r>
              <a:rPr lang="en-US" sz="2400">
                <a:solidFill>
                  <a:schemeClr val="dk1"/>
                </a:solidFill>
                <a:latin typeface="Calibri"/>
                <a:cs typeface="Calibri"/>
              </a:rPr>
              <a:t> </a:t>
            </a:r>
            <a:r>
              <a:rPr lang="en-US" sz="2400" err="1">
                <a:solidFill>
                  <a:schemeClr val="dk1"/>
                </a:solidFill>
                <a:latin typeface="Calibri"/>
                <a:cs typeface="Calibri"/>
              </a:rPr>
              <a:t>sont</a:t>
            </a:r>
            <a:r>
              <a:rPr lang="en-US" sz="2400">
                <a:solidFill>
                  <a:schemeClr val="dk1"/>
                </a:solidFill>
                <a:latin typeface="Calibri"/>
                <a:cs typeface="Calibri"/>
              </a:rPr>
              <a:t> les plus </a:t>
            </a:r>
            <a:r>
              <a:rPr lang="en-US" sz="2400" err="1">
                <a:solidFill>
                  <a:schemeClr val="dk1"/>
                </a:solidFill>
                <a:latin typeface="Calibri"/>
                <a:cs typeface="Calibri"/>
              </a:rPr>
              <a:t>utiles</a:t>
            </a:r>
            <a:r>
              <a:rPr lang="en-US" sz="2400">
                <a:solidFill>
                  <a:schemeClr val="dk1"/>
                </a:solidFill>
                <a:latin typeface="Calibri"/>
                <a:cs typeface="Calibri"/>
              </a:rPr>
              <a:t> et comment les </a:t>
            </a:r>
            <a:r>
              <a:rPr lang="en-US" sz="2400" err="1">
                <a:solidFill>
                  <a:schemeClr val="dk1"/>
                </a:solidFill>
                <a:latin typeface="Calibri"/>
                <a:cs typeface="Calibri"/>
              </a:rPr>
              <a:t>utiliser</a:t>
            </a:r>
            <a:r>
              <a:rPr lang="en-US" sz="2400">
                <a:solidFill>
                  <a:schemeClr val="dk1"/>
                </a:solidFill>
                <a:latin typeface="Calibri"/>
                <a:cs typeface="Calibri"/>
              </a:rPr>
              <a:t>?</a:t>
            </a:r>
          </a:p>
        </p:txBody>
      </p:sp>
      <p:sp>
        <p:nvSpPr>
          <p:cNvPr id="9" name="Google Shape;131;p3">
            <a:extLst>
              <a:ext uri="{FF2B5EF4-FFF2-40B4-BE49-F238E27FC236}">
                <a16:creationId xmlns:a16="http://schemas.microsoft.com/office/drawing/2014/main" id="{987CD383-02C2-440D-9A4D-287CEC20463F}"/>
              </a:ext>
            </a:extLst>
          </p:cNvPr>
          <p:cNvSpPr/>
          <p:nvPr/>
        </p:nvSpPr>
        <p:spPr>
          <a:xfrm>
            <a:off x="1968575" y="460214"/>
            <a:ext cx="7758625" cy="1097775"/>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gn="ctr">
              <a:lnSpc>
                <a:spcPct val="110000"/>
              </a:lnSpc>
              <a:buClr>
                <a:srgbClr val="674EA7"/>
              </a:buClr>
              <a:buSzPts val="4000"/>
            </a:pPr>
            <a:r>
              <a:rPr lang="en-US" sz="2800" b="1">
                <a:solidFill>
                  <a:srgbClr val="674EA7"/>
                </a:solidFill>
                <a:latin typeface="Calibri"/>
                <a:ea typeface="Calibri"/>
                <a:cs typeface="Calibri"/>
                <a:sym typeface="Calibri"/>
              </a:rPr>
              <a:t>Module 4. </a:t>
            </a:r>
            <a:r>
              <a:rPr lang="es-ES" sz="2800" b="1" err="1">
                <a:solidFill>
                  <a:srgbClr val="674EA7"/>
                </a:solidFill>
                <a:latin typeface="Calibri"/>
                <a:cs typeface="Calibri"/>
              </a:rPr>
              <a:t>Techniques</a:t>
            </a:r>
            <a:r>
              <a:rPr lang="es-ES" sz="2800" b="1">
                <a:solidFill>
                  <a:srgbClr val="674EA7"/>
                </a:solidFill>
                <a:latin typeface="Calibri"/>
                <a:cs typeface="Calibri"/>
              </a:rPr>
              <a:t> et </a:t>
            </a:r>
            <a:r>
              <a:rPr lang="es-ES" sz="2800" b="1" err="1">
                <a:solidFill>
                  <a:srgbClr val="674EA7"/>
                </a:solidFill>
                <a:latin typeface="Calibri"/>
                <a:cs typeface="Calibri"/>
              </a:rPr>
              <a:t>procédures</a:t>
            </a:r>
            <a:r>
              <a:rPr lang="es-ES" sz="2800" b="1">
                <a:solidFill>
                  <a:srgbClr val="674EA7"/>
                </a:solidFill>
                <a:latin typeface="Calibri"/>
                <a:cs typeface="Calibri"/>
              </a:rPr>
              <a:t> </a:t>
            </a:r>
            <a:r>
              <a:rPr lang="es-ES" sz="2800" b="1" err="1">
                <a:solidFill>
                  <a:srgbClr val="674EA7"/>
                </a:solidFill>
                <a:latin typeface="Calibri"/>
                <a:cs typeface="Calibri"/>
              </a:rPr>
              <a:t>d’identification</a:t>
            </a:r>
            <a:r>
              <a:rPr lang="es-ES" sz="2800" b="1">
                <a:solidFill>
                  <a:srgbClr val="674EA7"/>
                </a:solidFill>
                <a:latin typeface="Calibri"/>
                <a:cs typeface="Calibri"/>
              </a:rPr>
              <a:t> des </a:t>
            </a:r>
            <a:r>
              <a:rPr lang="es-ES" sz="2800" b="1" err="1">
                <a:solidFill>
                  <a:srgbClr val="674EA7"/>
                </a:solidFill>
                <a:latin typeface="Calibri"/>
                <a:cs typeface="Calibri"/>
              </a:rPr>
              <a:t>besoins</a:t>
            </a:r>
            <a:endParaRPr lang="es-ES" sz="2800" b="1">
              <a:solidFill>
                <a:srgbClr val="674EA7"/>
              </a:solidFill>
              <a:latin typeface="Calibri"/>
              <a:cs typeface="Calibri"/>
            </a:endParaRPr>
          </a:p>
          <a:p>
            <a:pPr marL="0" lvl="0" indent="0" algn="ctr" rtl="0">
              <a:lnSpc>
                <a:spcPct val="110000"/>
              </a:lnSpc>
              <a:spcBef>
                <a:spcPts val="0"/>
              </a:spcBef>
              <a:spcAft>
                <a:spcPts val="0"/>
              </a:spcAft>
              <a:buClr>
                <a:srgbClr val="674EA7"/>
              </a:buClr>
              <a:buSzPts val="4000"/>
              <a:buFont typeface="Calibri"/>
              <a:buNone/>
            </a:pPr>
            <a:endParaRPr sz="400"/>
          </a:p>
          <a:p>
            <a:pPr marL="0" marR="0" lvl="0" indent="0" algn="ctr" rtl="0">
              <a:spcBef>
                <a:spcPts val="0"/>
              </a:spcBef>
              <a:spcAft>
                <a:spcPts val="0"/>
              </a:spcAft>
              <a:buNone/>
            </a:pPr>
            <a:endParaRPr sz="1600">
              <a:solidFill>
                <a:schemeClr val="dk1"/>
              </a:solidFill>
              <a:latin typeface="Arial"/>
              <a:ea typeface="Arial"/>
              <a:cs typeface="Arial"/>
              <a:sym typeface="Arial"/>
            </a:endParaRPr>
          </a:p>
        </p:txBody>
      </p:sp>
    </p:spTree>
    <p:extLst>
      <p:ext uri="{BB962C8B-B14F-4D97-AF65-F5344CB8AC3E}">
        <p14:creationId xmlns:p14="http://schemas.microsoft.com/office/powerpoint/2010/main" val="1608186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84243" y="2385721"/>
            <a:ext cx="7229461" cy="372863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a:solidFill>
                  <a:schemeClr val="dk1"/>
                </a:solidFill>
                <a:latin typeface="Calibri"/>
                <a:cs typeface="Calibri"/>
                <a:sym typeface="Calibri"/>
              </a:rPr>
              <a:t>Sections</a:t>
            </a:r>
          </a:p>
          <a:p>
            <a:r>
              <a:rPr lang="en-US" sz="2000">
                <a:solidFill>
                  <a:schemeClr val="dk1"/>
                </a:solidFill>
              </a:rPr>
              <a:t>4.1 </a:t>
            </a:r>
            <a:r>
              <a:rPr lang="en-US" sz="2000" err="1">
                <a:solidFill>
                  <a:schemeClr val="dk1"/>
                </a:solidFill>
              </a:rPr>
              <a:t>Objectifs</a:t>
            </a:r>
            <a:r>
              <a:rPr lang="en-US" sz="2000">
                <a:solidFill>
                  <a:schemeClr val="dk1"/>
                </a:solidFill>
              </a:rPr>
              <a:t> du </a:t>
            </a:r>
            <a:r>
              <a:rPr lang="en-US" sz="2000" err="1">
                <a:solidFill>
                  <a:schemeClr val="dk1"/>
                </a:solidFill>
              </a:rPr>
              <a:t>processus</a:t>
            </a:r>
            <a:r>
              <a:rPr lang="en-US" sz="2000">
                <a:solidFill>
                  <a:schemeClr val="dk1"/>
                </a:solidFill>
              </a:rPr>
              <a:t> </a:t>
            </a:r>
            <a:r>
              <a:rPr lang="en-US" sz="2000" err="1">
                <a:solidFill>
                  <a:schemeClr val="dk1"/>
                </a:solidFill>
              </a:rPr>
              <a:t>d’évaluation</a:t>
            </a:r>
            <a:endParaRPr lang="en-US" sz="2000">
              <a:solidFill>
                <a:schemeClr val="dk1"/>
              </a:solidFill>
            </a:endParaRPr>
          </a:p>
          <a:p>
            <a:r>
              <a:rPr lang="en-US" sz="2000">
                <a:solidFill>
                  <a:schemeClr val="dk1"/>
                </a:solidFill>
              </a:rPr>
              <a:t>4.2 Que faut-il </a:t>
            </a:r>
            <a:r>
              <a:rPr lang="en-US" sz="2000" err="1">
                <a:solidFill>
                  <a:schemeClr val="dk1"/>
                </a:solidFill>
              </a:rPr>
              <a:t>évaluer</a:t>
            </a:r>
            <a:r>
              <a:rPr lang="en-US" sz="2000">
                <a:solidFill>
                  <a:schemeClr val="dk1"/>
                </a:solidFill>
              </a:rPr>
              <a:t> et comment ?</a:t>
            </a:r>
          </a:p>
          <a:p>
            <a:r>
              <a:rPr lang="en-US" sz="2000">
                <a:solidFill>
                  <a:schemeClr val="dk1"/>
                </a:solidFill>
              </a:rPr>
              <a:t>4.3 </a:t>
            </a:r>
            <a:r>
              <a:rPr lang="en-US" sz="2000" err="1">
                <a:solidFill>
                  <a:schemeClr val="dk1"/>
                </a:solidFill>
              </a:rPr>
              <a:t>Principaux</a:t>
            </a:r>
            <a:r>
              <a:rPr lang="en-US" sz="2000">
                <a:solidFill>
                  <a:schemeClr val="dk1"/>
                </a:solidFill>
              </a:rPr>
              <a:t> </a:t>
            </a:r>
            <a:r>
              <a:rPr lang="en-US" sz="2000" err="1">
                <a:solidFill>
                  <a:schemeClr val="dk1"/>
                </a:solidFill>
              </a:rPr>
              <a:t>outils</a:t>
            </a:r>
            <a:r>
              <a:rPr lang="en-US" sz="2000">
                <a:solidFill>
                  <a:schemeClr val="dk1"/>
                </a:solidFill>
              </a:rPr>
              <a:t> </a:t>
            </a:r>
            <a:r>
              <a:rPr lang="en-US" sz="2000" err="1">
                <a:solidFill>
                  <a:schemeClr val="dk1"/>
                </a:solidFill>
              </a:rPr>
              <a:t>d’évaluation</a:t>
            </a:r>
            <a:endParaRPr lang="en-US">
              <a:solidFill>
                <a:schemeClr val="dk1"/>
              </a:solidFill>
            </a:endParaRPr>
          </a:p>
          <a:p>
            <a:pPr marL="444500" lvl="1"/>
            <a:r>
              <a:rPr lang="en-US" sz="2000">
                <a:solidFill>
                  <a:schemeClr val="dk1"/>
                </a:solidFill>
              </a:rPr>
              <a:t>4.3.1 </a:t>
            </a:r>
            <a:r>
              <a:rPr lang="en-US" sz="2000" err="1">
                <a:solidFill>
                  <a:schemeClr val="dk1"/>
                </a:solidFill>
              </a:rPr>
              <a:t>Liste</a:t>
            </a:r>
            <a:r>
              <a:rPr lang="en-US" sz="2000">
                <a:solidFill>
                  <a:schemeClr val="dk1"/>
                </a:solidFill>
              </a:rPr>
              <a:t> des </a:t>
            </a:r>
            <a:r>
              <a:rPr lang="en-US" sz="2000" err="1">
                <a:solidFill>
                  <a:schemeClr val="dk1"/>
                </a:solidFill>
              </a:rPr>
              <a:t>fonctions</a:t>
            </a:r>
            <a:r>
              <a:rPr lang="en-US" sz="2000">
                <a:solidFill>
                  <a:schemeClr val="dk1"/>
                </a:solidFill>
              </a:rPr>
              <a:t> de communication de </a:t>
            </a:r>
            <a:r>
              <a:rPr lang="en-US" sz="2000" err="1">
                <a:solidFill>
                  <a:schemeClr val="dk1"/>
                </a:solidFill>
              </a:rPr>
              <a:t>Wetherby</a:t>
            </a:r>
            <a:r>
              <a:rPr lang="en-US" sz="2000">
                <a:solidFill>
                  <a:schemeClr val="dk1"/>
                </a:solidFill>
              </a:rPr>
              <a:t> &amp; </a:t>
            </a:r>
            <a:r>
              <a:rPr lang="en-US" sz="2000" err="1">
                <a:solidFill>
                  <a:schemeClr val="dk1"/>
                </a:solidFill>
              </a:rPr>
              <a:t>Prutting</a:t>
            </a:r>
            <a:endParaRPr lang="en-US" sz="2000">
              <a:solidFill>
                <a:schemeClr val="dk1"/>
              </a:solidFill>
            </a:endParaRPr>
          </a:p>
          <a:p>
            <a:pPr marL="444500" lvl="1"/>
            <a:r>
              <a:rPr lang="en-US" sz="2000">
                <a:solidFill>
                  <a:schemeClr val="dk1"/>
                </a:solidFill>
              </a:rPr>
              <a:t>4.3.2 La </a:t>
            </a:r>
            <a:r>
              <a:rPr lang="en-US" sz="2000" err="1">
                <a:solidFill>
                  <a:schemeClr val="dk1"/>
                </a:solidFill>
              </a:rPr>
              <a:t>matrice</a:t>
            </a:r>
            <a:r>
              <a:rPr lang="en-US" sz="2000">
                <a:solidFill>
                  <a:schemeClr val="dk1"/>
                </a:solidFill>
              </a:rPr>
              <a:t> de communication</a:t>
            </a:r>
          </a:p>
          <a:p>
            <a:pPr marL="444500" lvl="1"/>
            <a:r>
              <a:rPr lang="en-US" sz="2000">
                <a:solidFill>
                  <a:schemeClr val="dk1"/>
                </a:solidFill>
              </a:rPr>
              <a:t>4.3.3 La VB-MAPP</a:t>
            </a:r>
          </a:p>
          <a:p>
            <a:pPr marL="444500" lvl="1"/>
            <a:r>
              <a:rPr lang="en-US" sz="2000">
                <a:solidFill>
                  <a:schemeClr val="dk1"/>
                </a:solidFill>
              </a:rPr>
              <a:t>4.3.4 Les </a:t>
            </a:r>
            <a:r>
              <a:rPr lang="en-US" sz="2000" err="1">
                <a:solidFill>
                  <a:schemeClr val="dk1"/>
                </a:solidFill>
              </a:rPr>
              <a:t>échelles</a:t>
            </a:r>
            <a:r>
              <a:rPr lang="en-US" sz="2000">
                <a:solidFill>
                  <a:schemeClr val="dk1"/>
                </a:solidFill>
              </a:rPr>
              <a:t> SCEB</a:t>
            </a:r>
          </a:p>
          <a:p>
            <a:pPr marL="444500" lvl="1"/>
            <a:r>
              <a:rPr lang="en-US" sz="2000">
                <a:solidFill>
                  <a:schemeClr val="dk1"/>
                </a:solidFill>
              </a:rPr>
              <a:t>4.3.5. L’ECSP</a:t>
            </a:r>
          </a:p>
        </p:txBody>
      </p:sp>
      <p:sp>
        <p:nvSpPr>
          <p:cNvPr id="2" name="Google Shape;131;p3">
            <a:extLst>
              <a:ext uri="{FF2B5EF4-FFF2-40B4-BE49-F238E27FC236}">
                <a16:creationId xmlns:a16="http://schemas.microsoft.com/office/drawing/2014/main" id="{6995374D-0404-8A84-40CD-813292EF7DA6}"/>
              </a:ext>
            </a:extLst>
          </p:cNvPr>
          <p:cNvSpPr/>
          <p:nvPr/>
        </p:nvSpPr>
        <p:spPr>
          <a:xfrm>
            <a:off x="1968575" y="460214"/>
            <a:ext cx="7758625" cy="1097775"/>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a:solidFill>
                  <a:srgbClr val="674EA7"/>
                </a:solidFill>
                <a:latin typeface="Calibri"/>
                <a:ea typeface="Calibri"/>
                <a:cs typeface="Calibri"/>
                <a:sym typeface="Calibri"/>
              </a:rPr>
              <a:t>Module 4. </a:t>
            </a:r>
            <a:r>
              <a:rPr lang="nl-BE" sz="2800" b="1">
                <a:solidFill>
                  <a:srgbClr val="674EA7"/>
                </a:solidFill>
                <a:latin typeface="Calibri"/>
                <a:ea typeface="Calibri"/>
                <a:cs typeface="Calibri"/>
                <a:sym typeface="Calibri"/>
              </a:rPr>
              <a:t>Needs identification techniques and procedures</a:t>
            </a:r>
            <a:endParaRPr sz="400"/>
          </a:p>
          <a:p>
            <a:pPr marL="0" marR="0" lvl="0" indent="0" algn="ctr" rtl="0">
              <a:spcBef>
                <a:spcPts val="0"/>
              </a:spcBef>
              <a:spcAft>
                <a:spcPts val="0"/>
              </a:spcAft>
              <a:buNone/>
            </a:pPr>
            <a:endParaRPr sz="1600">
              <a:solidFill>
                <a:schemeClr val="dk1"/>
              </a:solidFill>
              <a:latin typeface="Arial"/>
              <a:ea typeface="Arial"/>
              <a:cs typeface="Arial"/>
              <a:sym typeface="Arial"/>
            </a:endParaRPr>
          </a:p>
        </p:txBody>
      </p:sp>
    </p:spTree>
    <p:extLst>
      <p:ext uri="{BB962C8B-B14F-4D97-AF65-F5344CB8AC3E}">
        <p14:creationId xmlns:p14="http://schemas.microsoft.com/office/powerpoint/2010/main" val="1314171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2301165" y="470783"/>
            <a:ext cx="6958956" cy="658835"/>
          </a:xfrm>
          <a:prstGeom prst="rect">
            <a:avLst/>
          </a:prstGeom>
        </p:spPr>
        <p:txBody>
          <a:bodyPr wrap="none" lIns="91440" tIns="45720" rIns="91440" bIns="45720" anchor="t">
            <a:spAutoFit/>
          </a:bodyPr>
          <a:lstStyle/>
          <a:p>
            <a:pPr algn="just">
              <a:lnSpc>
                <a:spcPct val="150000"/>
              </a:lnSpc>
              <a:buClr>
                <a:srgbClr val="674EA7"/>
              </a:buClr>
              <a:buSzPts val="4000"/>
            </a:pPr>
            <a:r>
              <a:rPr lang="en-US" sz="2800" b="1">
                <a:solidFill>
                  <a:srgbClr val="746677"/>
                </a:solidFill>
              </a:rPr>
              <a:t>4.1 </a:t>
            </a:r>
            <a:r>
              <a:rPr lang="en-US" sz="2800" b="1" err="1">
                <a:solidFill>
                  <a:srgbClr val="746677"/>
                </a:solidFill>
              </a:rPr>
              <a:t>Objectifs</a:t>
            </a:r>
            <a:r>
              <a:rPr lang="en-US" sz="2800" b="1">
                <a:solidFill>
                  <a:srgbClr val="746677"/>
                </a:solidFill>
              </a:rPr>
              <a:t> du </a:t>
            </a:r>
            <a:r>
              <a:rPr lang="en-US" sz="2800" b="1" err="1">
                <a:solidFill>
                  <a:srgbClr val="746677"/>
                </a:solidFill>
              </a:rPr>
              <a:t>processus</a:t>
            </a:r>
            <a:r>
              <a:rPr lang="en-US" sz="2800" b="1">
                <a:solidFill>
                  <a:srgbClr val="746677"/>
                </a:solidFill>
              </a:rPr>
              <a:t> </a:t>
            </a:r>
            <a:r>
              <a:rPr lang="en-US" sz="2800" b="1" err="1">
                <a:solidFill>
                  <a:srgbClr val="746677"/>
                </a:solidFill>
              </a:rPr>
              <a:t>d’évaluation</a:t>
            </a:r>
            <a:endParaRPr lang="en-US" sz="2800" b="1">
              <a:solidFill>
                <a:srgbClr val="746677"/>
              </a:solidFill>
            </a:endParaRPr>
          </a:p>
        </p:txBody>
      </p:sp>
      <p:graphicFrame>
        <p:nvGraphicFramePr>
          <p:cNvPr id="2" name="Diagramme 1">
            <a:extLst>
              <a:ext uri="{FF2B5EF4-FFF2-40B4-BE49-F238E27FC236}">
                <a16:creationId xmlns:a16="http://schemas.microsoft.com/office/drawing/2014/main" id="{9BCC2662-96C8-428B-63F8-F1BE8BE9133C}"/>
              </a:ext>
            </a:extLst>
          </p:cNvPr>
          <p:cNvGraphicFramePr/>
          <p:nvPr>
            <p:extLst>
              <p:ext uri="{D42A27DB-BD31-4B8C-83A1-F6EECF244321}">
                <p14:modId xmlns:p14="http://schemas.microsoft.com/office/powerpoint/2010/main" val="142189068"/>
              </p:ext>
            </p:extLst>
          </p:nvPr>
        </p:nvGraphicFramePr>
        <p:xfrm>
          <a:off x="1137550" y="1171858"/>
          <a:ext cx="10091282" cy="52153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71950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2901499" y="338390"/>
            <a:ext cx="5758308" cy="658835"/>
          </a:xfrm>
          <a:prstGeom prst="rect">
            <a:avLst/>
          </a:prstGeom>
        </p:spPr>
        <p:txBody>
          <a:bodyPr wrap="none" lIns="91440" tIns="45720" rIns="91440" bIns="45720" anchor="t">
            <a:spAutoFit/>
          </a:bodyPr>
          <a:lstStyle/>
          <a:p>
            <a:pPr algn="just">
              <a:lnSpc>
                <a:spcPct val="150000"/>
              </a:lnSpc>
              <a:buClr>
                <a:srgbClr val="674EA7"/>
              </a:buClr>
              <a:buSzPts val="4000"/>
            </a:pPr>
            <a:r>
              <a:rPr lang="en-US" sz="2800" b="1">
                <a:solidFill>
                  <a:srgbClr val="746677"/>
                </a:solidFill>
              </a:rPr>
              <a:t>Que faut-il </a:t>
            </a:r>
            <a:r>
              <a:rPr lang="en-US" sz="2800" b="1" err="1">
                <a:solidFill>
                  <a:srgbClr val="746677"/>
                </a:solidFill>
              </a:rPr>
              <a:t>évaluer</a:t>
            </a:r>
            <a:r>
              <a:rPr lang="en-US" sz="2800" b="1">
                <a:solidFill>
                  <a:srgbClr val="746677"/>
                </a:solidFill>
              </a:rPr>
              <a:t> et comment ?</a:t>
            </a:r>
          </a:p>
        </p:txBody>
      </p:sp>
      <p:graphicFrame>
        <p:nvGraphicFramePr>
          <p:cNvPr id="4" name="Diagramme 3">
            <a:extLst>
              <a:ext uri="{FF2B5EF4-FFF2-40B4-BE49-F238E27FC236}">
                <a16:creationId xmlns:a16="http://schemas.microsoft.com/office/drawing/2014/main" id="{EFCAD348-6ECF-59F9-E239-F09F2F2BCFEB}"/>
              </a:ext>
            </a:extLst>
          </p:cNvPr>
          <p:cNvGraphicFramePr/>
          <p:nvPr>
            <p:extLst>
              <p:ext uri="{D42A27DB-BD31-4B8C-83A1-F6EECF244321}">
                <p14:modId xmlns:p14="http://schemas.microsoft.com/office/powerpoint/2010/main" val="354027849"/>
              </p:ext>
            </p:extLst>
          </p:nvPr>
        </p:nvGraphicFramePr>
        <p:xfrm>
          <a:off x="1837355" y="1262314"/>
          <a:ext cx="8517289" cy="532821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8" name="ZoneTexte 7">
            <a:extLst>
              <a:ext uri="{FF2B5EF4-FFF2-40B4-BE49-F238E27FC236}">
                <a16:creationId xmlns:a16="http://schemas.microsoft.com/office/drawing/2014/main" id="{23F797D7-01CE-0257-1283-7AF94F208C2F}"/>
              </a:ext>
            </a:extLst>
          </p:cNvPr>
          <p:cNvSpPr txBox="1"/>
          <p:nvPr/>
        </p:nvSpPr>
        <p:spPr>
          <a:xfrm>
            <a:off x="6663995" y="2416181"/>
            <a:ext cx="3221150" cy="360612"/>
          </a:xfrm>
          <a:prstGeom prst="rect">
            <a:avLst/>
          </a:prstGeom>
          <a:noFill/>
        </p:spPr>
        <p:txBody>
          <a:bodyPr wrap="square" rtlCol="0">
            <a:spAutoFit/>
          </a:bodyPr>
          <a:lstStyle/>
          <a:p>
            <a:pPr algn="ctr">
              <a:lnSpc>
                <a:spcPct val="120000"/>
              </a:lnSpc>
            </a:pPr>
            <a:r>
              <a:rPr lang="fr-FR" sz="1600" b="1">
                <a:solidFill>
                  <a:schemeClr val="accent2"/>
                </a:solidFill>
              </a:rPr>
              <a:t>Tests normés et standardisés</a:t>
            </a:r>
          </a:p>
        </p:txBody>
      </p:sp>
      <p:sp>
        <p:nvSpPr>
          <p:cNvPr id="9" name="ZoneTexte 8">
            <a:extLst>
              <a:ext uri="{FF2B5EF4-FFF2-40B4-BE49-F238E27FC236}">
                <a16:creationId xmlns:a16="http://schemas.microsoft.com/office/drawing/2014/main" id="{5C742CF0-33D9-ED8D-872F-49B4379953B5}"/>
              </a:ext>
            </a:extLst>
          </p:cNvPr>
          <p:cNvSpPr txBox="1"/>
          <p:nvPr/>
        </p:nvSpPr>
        <p:spPr>
          <a:xfrm>
            <a:off x="2306855" y="2416421"/>
            <a:ext cx="3221150" cy="360612"/>
          </a:xfrm>
          <a:prstGeom prst="rect">
            <a:avLst/>
          </a:prstGeom>
          <a:noFill/>
        </p:spPr>
        <p:txBody>
          <a:bodyPr wrap="square" rtlCol="0">
            <a:spAutoFit/>
          </a:bodyPr>
          <a:lstStyle/>
          <a:p>
            <a:pPr algn="ctr">
              <a:lnSpc>
                <a:spcPct val="120000"/>
              </a:lnSpc>
            </a:pPr>
            <a:r>
              <a:rPr lang="fr-FR" sz="1600" b="1">
                <a:solidFill>
                  <a:schemeClr val="accent2"/>
                </a:solidFill>
              </a:rPr>
              <a:t>Grilles d’observation</a:t>
            </a:r>
          </a:p>
        </p:txBody>
      </p:sp>
    </p:spTree>
    <p:extLst>
      <p:ext uri="{BB962C8B-B14F-4D97-AF65-F5344CB8AC3E}">
        <p14:creationId xmlns:p14="http://schemas.microsoft.com/office/powerpoint/2010/main" val="3410377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2136068" y="338390"/>
            <a:ext cx="7289175" cy="577850"/>
          </a:xfrm>
          <a:prstGeom prst="rect">
            <a:avLst/>
          </a:prstGeom>
        </p:spPr>
        <p:txBody>
          <a:bodyPr wrap="none">
            <a:spAutoFit/>
          </a:bodyPr>
          <a:lstStyle/>
          <a:p>
            <a:pPr algn="just">
              <a:lnSpc>
                <a:spcPct val="150000"/>
              </a:lnSpc>
              <a:buClr>
                <a:srgbClr val="674EA7"/>
              </a:buClr>
              <a:buSzPts val="4000"/>
            </a:pPr>
            <a:r>
              <a:rPr lang="en-US" sz="2400">
                <a:solidFill>
                  <a:srgbClr val="746677"/>
                </a:solidFill>
              </a:rPr>
              <a:t>Advantages and disadvantages of assessment tools</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graphicFrame>
        <p:nvGraphicFramePr>
          <p:cNvPr id="2" name="Tableau 1">
            <a:extLst>
              <a:ext uri="{FF2B5EF4-FFF2-40B4-BE49-F238E27FC236}">
                <a16:creationId xmlns:a16="http://schemas.microsoft.com/office/drawing/2014/main" id="{0B255B67-A337-6DF5-D643-C879AD9FFF29}"/>
              </a:ext>
            </a:extLst>
          </p:cNvPr>
          <p:cNvGraphicFramePr>
            <a:graphicFrameLocks noGrp="1"/>
          </p:cNvGraphicFramePr>
          <p:nvPr>
            <p:extLst>
              <p:ext uri="{D42A27DB-BD31-4B8C-83A1-F6EECF244321}">
                <p14:modId xmlns:p14="http://schemas.microsoft.com/office/powerpoint/2010/main" val="1858177484"/>
              </p:ext>
            </p:extLst>
          </p:nvPr>
        </p:nvGraphicFramePr>
        <p:xfrm>
          <a:off x="424530" y="1223639"/>
          <a:ext cx="11232480" cy="5334070"/>
        </p:xfrm>
        <a:graphic>
          <a:graphicData uri="http://schemas.openxmlformats.org/drawingml/2006/table">
            <a:tbl>
              <a:tblPr firstRow="1" bandRow="1">
                <a:tableStyleId>{5C22544A-7EE6-4342-B048-85BDC9FD1C3A}</a:tableStyleId>
              </a:tblPr>
              <a:tblGrid>
                <a:gridCol w="2808120">
                  <a:extLst>
                    <a:ext uri="{9D8B030D-6E8A-4147-A177-3AD203B41FA5}">
                      <a16:colId xmlns:a16="http://schemas.microsoft.com/office/drawing/2014/main" val="1321915423"/>
                    </a:ext>
                  </a:extLst>
                </a:gridCol>
                <a:gridCol w="2808120">
                  <a:extLst>
                    <a:ext uri="{9D8B030D-6E8A-4147-A177-3AD203B41FA5}">
                      <a16:colId xmlns:a16="http://schemas.microsoft.com/office/drawing/2014/main" val="2470669678"/>
                    </a:ext>
                  </a:extLst>
                </a:gridCol>
                <a:gridCol w="2808120">
                  <a:extLst>
                    <a:ext uri="{9D8B030D-6E8A-4147-A177-3AD203B41FA5}">
                      <a16:colId xmlns:a16="http://schemas.microsoft.com/office/drawing/2014/main" val="2011335573"/>
                    </a:ext>
                  </a:extLst>
                </a:gridCol>
                <a:gridCol w="2808120">
                  <a:extLst>
                    <a:ext uri="{9D8B030D-6E8A-4147-A177-3AD203B41FA5}">
                      <a16:colId xmlns:a16="http://schemas.microsoft.com/office/drawing/2014/main" val="2046558025"/>
                    </a:ext>
                  </a:extLst>
                </a:gridCol>
              </a:tblGrid>
              <a:tr h="470538">
                <a:tc gridSpan="2">
                  <a:txBody>
                    <a:bodyPr/>
                    <a:lstStyle/>
                    <a:p>
                      <a:pPr algn="ctr">
                        <a:lnSpc>
                          <a:spcPct val="120000"/>
                        </a:lnSpc>
                        <a:spcBef>
                          <a:spcPts val="600"/>
                        </a:spcBef>
                      </a:pPr>
                      <a:r>
                        <a:rPr lang="fr-FR" sz="1600"/>
                        <a:t>Tests normés et standardisés</a:t>
                      </a:r>
                    </a:p>
                  </a:txBody>
                  <a:tcPr/>
                </a:tc>
                <a:tc hMerge="1">
                  <a:txBody>
                    <a:bodyPr/>
                    <a:lstStyle/>
                    <a:p>
                      <a:endParaRPr lang="fr-FR"/>
                    </a:p>
                  </a:txBody>
                  <a:tcPr/>
                </a:tc>
                <a:tc gridSpan="2">
                  <a:txBody>
                    <a:bodyPr/>
                    <a:lstStyle/>
                    <a:p>
                      <a:pPr algn="ctr">
                        <a:lnSpc>
                          <a:spcPct val="120000"/>
                        </a:lnSpc>
                        <a:spcBef>
                          <a:spcPts val="600"/>
                        </a:spcBef>
                      </a:pPr>
                      <a:r>
                        <a:rPr lang="fr-FR" sz="1600"/>
                        <a:t>Grilles d’observation</a:t>
                      </a:r>
                    </a:p>
                  </a:txBody>
                  <a:tcPr/>
                </a:tc>
                <a:tc hMerge="1">
                  <a:txBody>
                    <a:bodyPr/>
                    <a:lstStyle/>
                    <a:p>
                      <a:endParaRPr lang="fr-FR"/>
                    </a:p>
                  </a:txBody>
                  <a:tcPr/>
                </a:tc>
                <a:extLst>
                  <a:ext uri="{0D108BD9-81ED-4DB2-BD59-A6C34878D82A}">
                    <a16:rowId xmlns:a16="http://schemas.microsoft.com/office/drawing/2014/main" val="687094610"/>
                  </a:ext>
                </a:extLst>
              </a:tr>
              <a:tr h="470538">
                <a:tc>
                  <a:txBody>
                    <a:bodyPr/>
                    <a:lstStyle/>
                    <a:p>
                      <a:pPr algn="ctr">
                        <a:lnSpc>
                          <a:spcPct val="120000"/>
                        </a:lnSpc>
                        <a:spcBef>
                          <a:spcPts val="600"/>
                        </a:spcBef>
                      </a:pPr>
                      <a:r>
                        <a:rPr lang="fr-FR" sz="1600"/>
                        <a:t>Avantages</a:t>
                      </a:r>
                    </a:p>
                  </a:txBody>
                  <a:tcPr/>
                </a:tc>
                <a:tc>
                  <a:txBody>
                    <a:bodyPr/>
                    <a:lstStyle/>
                    <a:p>
                      <a:pPr algn="ctr">
                        <a:lnSpc>
                          <a:spcPct val="120000"/>
                        </a:lnSpc>
                        <a:spcBef>
                          <a:spcPts val="600"/>
                        </a:spcBef>
                      </a:pPr>
                      <a:r>
                        <a:rPr lang="fr-FR" sz="1600"/>
                        <a:t>Inconvénients</a:t>
                      </a:r>
                    </a:p>
                  </a:txBody>
                  <a:tcPr/>
                </a:tc>
                <a:tc>
                  <a:txBody>
                    <a:bodyPr/>
                    <a:lstStyle/>
                    <a:p>
                      <a:pPr algn="ctr">
                        <a:lnSpc>
                          <a:spcPct val="120000"/>
                        </a:lnSpc>
                        <a:spcBef>
                          <a:spcPts val="600"/>
                        </a:spcBef>
                      </a:pPr>
                      <a:r>
                        <a:rPr lang="fr-FR" sz="1600"/>
                        <a:t>Avantages</a:t>
                      </a:r>
                    </a:p>
                  </a:txBody>
                  <a:tcPr/>
                </a:tc>
                <a:tc>
                  <a:txBody>
                    <a:bodyPr/>
                    <a:lstStyle/>
                    <a:p>
                      <a:pPr algn="ctr">
                        <a:lnSpc>
                          <a:spcPct val="120000"/>
                        </a:lnSpc>
                        <a:spcBef>
                          <a:spcPts val="600"/>
                        </a:spcBef>
                      </a:pPr>
                      <a:r>
                        <a:rPr lang="fr-FR" sz="1600"/>
                        <a:t>Inconvénients</a:t>
                      </a:r>
                    </a:p>
                  </a:txBody>
                  <a:tcPr/>
                </a:tc>
                <a:extLst>
                  <a:ext uri="{0D108BD9-81ED-4DB2-BD59-A6C34878D82A}">
                    <a16:rowId xmlns:a16="http://schemas.microsoft.com/office/drawing/2014/main" val="2619201710"/>
                  </a:ext>
                </a:extLst>
              </a:tr>
              <a:tr h="470538">
                <a:tc>
                  <a:txBody>
                    <a:bodyPr/>
                    <a:lstStyle/>
                    <a:p>
                      <a:pPr>
                        <a:lnSpc>
                          <a:spcPct val="120000"/>
                        </a:lnSpc>
                        <a:spcBef>
                          <a:spcPts val="600"/>
                        </a:spcBef>
                      </a:pPr>
                      <a:r>
                        <a:rPr lang="fr-FR" sz="1400"/>
                        <a:t>Batteries d’évaluation intégrées pour évaluer tous les aspects du langage</a:t>
                      </a:r>
                    </a:p>
                    <a:p>
                      <a:pPr>
                        <a:lnSpc>
                          <a:spcPct val="120000"/>
                        </a:lnSpc>
                        <a:spcBef>
                          <a:spcPts val="600"/>
                        </a:spcBef>
                      </a:pPr>
                      <a:r>
                        <a:rPr lang="fr-FR" sz="1400"/>
                        <a:t>Permettent de déterminer à quel point le niveau langagier s’écarte de la norme</a:t>
                      </a:r>
                    </a:p>
                    <a:p>
                      <a:pPr>
                        <a:lnSpc>
                          <a:spcPct val="120000"/>
                        </a:lnSpc>
                        <a:spcBef>
                          <a:spcPts val="600"/>
                        </a:spcBef>
                      </a:pPr>
                      <a:r>
                        <a:rPr lang="fr-FR" sz="1400"/>
                        <a:t>Peuvent être présentées dans un format informatisé qui rend l’administration simple et amusante</a:t>
                      </a:r>
                    </a:p>
                  </a:txBody>
                  <a:tcPr/>
                </a:tc>
                <a:tc>
                  <a:txBody>
                    <a:bodyPr/>
                    <a:lstStyle/>
                    <a:p>
                      <a:pPr>
                        <a:lnSpc>
                          <a:spcPct val="120000"/>
                        </a:lnSpc>
                        <a:spcBef>
                          <a:spcPts val="600"/>
                        </a:spcBef>
                      </a:pPr>
                      <a:r>
                        <a:rPr lang="fr-FR" sz="1400"/>
                        <a:t>Généralement peu appropriés pour les personnes ayant un TDI modéré ou sévère</a:t>
                      </a:r>
                    </a:p>
                    <a:p>
                      <a:pPr>
                        <a:lnSpc>
                          <a:spcPct val="120000"/>
                        </a:lnSpc>
                        <a:spcBef>
                          <a:spcPts val="600"/>
                        </a:spcBef>
                      </a:pPr>
                      <a:r>
                        <a:rPr lang="fr-FR" sz="1400"/>
                        <a:t>Si les consignes de passation et de cotation sont respectées un effet plancher est généralement observé qui rend difficile de déterminer les forces et les faiblesses des personnes ayant un TDI, d’obtenir un profil complet et de prévoir des interventions </a:t>
                      </a:r>
                    </a:p>
                    <a:p>
                      <a:pPr>
                        <a:lnSpc>
                          <a:spcPct val="120000"/>
                        </a:lnSpc>
                        <a:spcBef>
                          <a:spcPts val="600"/>
                        </a:spcBef>
                      </a:pPr>
                      <a:r>
                        <a:rPr lang="fr-FR" sz="1400"/>
                        <a:t>Nécessitent des adaptation de l’équipement ou du temps de passation (éliminer les limites de temps,…)</a:t>
                      </a:r>
                    </a:p>
                  </a:txBody>
                  <a:tcPr/>
                </a:tc>
                <a:tc>
                  <a:txBody>
                    <a:bodyPr/>
                    <a:lstStyle/>
                    <a:p>
                      <a:pPr>
                        <a:lnSpc>
                          <a:spcPct val="120000"/>
                        </a:lnSpc>
                        <a:spcBef>
                          <a:spcPts val="600"/>
                        </a:spcBef>
                      </a:pPr>
                      <a:r>
                        <a:rPr lang="fr-FR" sz="1400"/>
                        <a:t>Fournir une description complète du profil et des besoins de communication d’une personne ayant un TDI</a:t>
                      </a:r>
                    </a:p>
                    <a:p>
                      <a:pPr>
                        <a:lnSpc>
                          <a:spcPct val="120000"/>
                        </a:lnSpc>
                        <a:spcBef>
                          <a:spcPts val="600"/>
                        </a:spcBef>
                      </a:pPr>
                      <a:r>
                        <a:rPr lang="fr-FR" sz="1400"/>
                        <a:t>Permettent d’observer les prérequis à la communication et les comportements de communication précoces qui ne sont pas évalués dans les batteries standardisées</a:t>
                      </a:r>
                    </a:p>
                    <a:p>
                      <a:pPr>
                        <a:lnSpc>
                          <a:spcPct val="120000"/>
                        </a:lnSpc>
                        <a:spcBef>
                          <a:spcPts val="600"/>
                        </a:spcBef>
                      </a:pPr>
                      <a:r>
                        <a:rPr lang="fr-FR" sz="1400"/>
                        <a:t>Peuvent être utilisées de manière très régulière (sans effet test-</a:t>
                      </a:r>
                      <a:r>
                        <a:rPr lang="fr-FR" sz="1400" err="1"/>
                        <a:t>retest</a:t>
                      </a:r>
                      <a:r>
                        <a:rPr lang="fr-FR" sz="1400"/>
                        <a:t>)</a:t>
                      </a:r>
                    </a:p>
                    <a:p>
                      <a:pPr>
                        <a:lnSpc>
                          <a:spcPct val="120000"/>
                        </a:lnSpc>
                        <a:spcBef>
                          <a:spcPts val="600"/>
                        </a:spcBef>
                      </a:pPr>
                      <a:r>
                        <a:rPr lang="fr-FR" sz="1400"/>
                        <a:t>Peuvent être utilisés dans plusieurs contextes et par plusieurs professionnels</a:t>
                      </a:r>
                    </a:p>
                  </a:txBody>
                  <a:tcPr/>
                </a:tc>
                <a:tc>
                  <a:txBody>
                    <a:bodyPr/>
                    <a:lstStyle/>
                    <a:p>
                      <a:pPr>
                        <a:lnSpc>
                          <a:spcPct val="120000"/>
                        </a:lnSpc>
                        <a:spcBef>
                          <a:spcPts val="600"/>
                        </a:spcBef>
                      </a:pPr>
                      <a:r>
                        <a:rPr lang="fr-FR" sz="1400"/>
                        <a:t>Demandent du temps</a:t>
                      </a:r>
                    </a:p>
                    <a:p>
                      <a:pPr>
                        <a:lnSpc>
                          <a:spcPct val="120000"/>
                        </a:lnSpc>
                        <a:spcBef>
                          <a:spcPts val="600"/>
                        </a:spcBef>
                      </a:pPr>
                      <a:r>
                        <a:rPr lang="fr-FR" sz="1400"/>
                        <a:t>Nécessitent l’utilisation d’enregistrement vidéos pour observer tous les comportements de communication</a:t>
                      </a:r>
                    </a:p>
                  </a:txBody>
                  <a:tcPr/>
                </a:tc>
                <a:extLst>
                  <a:ext uri="{0D108BD9-81ED-4DB2-BD59-A6C34878D82A}">
                    <a16:rowId xmlns:a16="http://schemas.microsoft.com/office/drawing/2014/main" val="1038529032"/>
                  </a:ext>
                </a:extLst>
              </a:tr>
            </a:tbl>
          </a:graphicData>
        </a:graphic>
      </p:graphicFrame>
    </p:spTree>
    <p:extLst>
      <p:ext uri="{BB962C8B-B14F-4D97-AF65-F5344CB8AC3E}">
        <p14:creationId xmlns:p14="http://schemas.microsoft.com/office/powerpoint/2010/main" val="2688519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3349541" y="338390"/>
            <a:ext cx="4862228" cy="658835"/>
          </a:xfrm>
          <a:prstGeom prst="rect">
            <a:avLst/>
          </a:prstGeom>
        </p:spPr>
        <p:txBody>
          <a:bodyPr wrap="none" lIns="91440" tIns="45720" rIns="91440" bIns="45720" anchor="t">
            <a:spAutoFit/>
          </a:bodyPr>
          <a:lstStyle/>
          <a:p>
            <a:pPr algn="just">
              <a:lnSpc>
                <a:spcPct val="150000"/>
              </a:lnSpc>
              <a:buClr>
                <a:srgbClr val="674EA7"/>
              </a:buClr>
              <a:buSzPts val="4000"/>
            </a:pPr>
            <a:r>
              <a:rPr lang="en-US" sz="2800" b="1">
                <a:solidFill>
                  <a:srgbClr val="746677"/>
                </a:solidFill>
              </a:rPr>
              <a:t>4.3 Major assessment tools</a:t>
            </a:r>
          </a:p>
        </p:txBody>
      </p:sp>
      <p:graphicFrame>
        <p:nvGraphicFramePr>
          <p:cNvPr id="2" name="Diagramme 1">
            <a:extLst>
              <a:ext uri="{FF2B5EF4-FFF2-40B4-BE49-F238E27FC236}">
                <a16:creationId xmlns:a16="http://schemas.microsoft.com/office/drawing/2014/main" id="{BF53D85A-323B-472E-E072-88F3EF05E31C}"/>
              </a:ext>
            </a:extLst>
          </p:cNvPr>
          <p:cNvGraphicFramePr/>
          <p:nvPr>
            <p:extLst>
              <p:ext uri="{D42A27DB-BD31-4B8C-83A1-F6EECF244321}">
                <p14:modId xmlns:p14="http://schemas.microsoft.com/office/powerpoint/2010/main" val="343155328"/>
              </p:ext>
            </p:extLst>
          </p:nvPr>
        </p:nvGraphicFramePr>
        <p:xfrm>
          <a:off x="1837355" y="1185606"/>
          <a:ext cx="8517289" cy="532821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Tree>
    <p:extLst>
      <p:ext uri="{BB962C8B-B14F-4D97-AF65-F5344CB8AC3E}">
        <p14:creationId xmlns:p14="http://schemas.microsoft.com/office/powerpoint/2010/main" val="3665214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lIns="91440" tIns="45720" rIns="91440" bIns="45720" anchor="t">
            <a:spAutoFit/>
          </a:bodyPr>
          <a:lstStyle/>
          <a:p>
            <a:pPr algn="ctr">
              <a:lnSpc>
                <a:spcPct val="120000"/>
              </a:lnSpc>
              <a:buClr>
                <a:srgbClr val="674EA7"/>
              </a:buClr>
              <a:buSzPts val="4000"/>
            </a:pPr>
            <a:r>
              <a:rPr lang="en-US" sz="2400" b="1">
                <a:solidFill>
                  <a:srgbClr val="746677"/>
                </a:solidFill>
              </a:rPr>
              <a:t>4.3.1 </a:t>
            </a:r>
            <a:r>
              <a:rPr lang="en-US" sz="2400" b="1" err="1">
                <a:solidFill>
                  <a:srgbClr val="746677"/>
                </a:solidFill>
              </a:rPr>
              <a:t>Liste</a:t>
            </a:r>
            <a:r>
              <a:rPr lang="en-US" sz="2400" b="1">
                <a:solidFill>
                  <a:srgbClr val="746677"/>
                </a:solidFill>
              </a:rPr>
              <a:t> des </a:t>
            </a:r>
            <a:r>
              <a:rPr lang="en-US" sz="2400" b="1" err="1">
                <a:solidFill>
                  <a:srgbClr val="746677"/>
                </a:solidFill>
              </a:rPr>
              <a:t>fonctions</a:t>
            </a:r>
            <a:r>
              <a:rPr lang="en-US" sz="2400" b="1">
                <a:solidFill>
                  <a:srgbClr val="746677"/>
                </a:solidFill>
              </a:rPr>
              <a:t> de communication de </a:t>
            </a:r>
            <a:r>
              <a:rPr lang="en-US" sz="2400" b="1" err="1">
                <a:solidFill>
                  <a:srgbClr val="746677"/>
                </a:solidFill>
              </a:rPr>
              <a:t>Wetherby</a:t>
            </a:r>
            <a:r>
              <a:rPr lang="en-US" sz="2400" b="1">
                <a:solidFill>
                  <a:srgbClr val="746677"/>
                </a:solidFill>
              </a:rPr>
              <a:t> et </a:t>
            </a:r>
            <a:r>
              <a:rPr lang="en-US" sz="2400" b="1" err="1">
                <a:solidFill>
                  <a:srgbClr val="746677"/>
                </a:solidFill>
              </a:rPr>
              <a:t>Prutting</a:t>
            </a:r>
            <a:r>
              <a:rPr lang="en-US" sz="2400" b="1">
                <a:solidFill>
                  <a:srgbClr val="746677"/>
                </a:solidFill>
              </a:rPr>
              <a:t> (1984)</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graphicFrame>
        <p:nvGraphicFramePr>
          <p:cNvPr id="5" name="Diagramme 4">
            <a:extLst>
              <a:ext uri="{FF2B5EF4-FFF2-40B4-BE49-F238E27FC236}">
                <a16:creationId xmlns:a16="http://schemas.microsoft.com/office/drawing/2014/main" id="{4FA3BBDC-8B37-786A-ECDA-97B056B73C17}"/>
              </a:ext>
            </a:extLst>
          </p:cNvPr>
          <p:cNvGraphicFramePr/>
          <p:nvPr>
            <p:extLst>
              <p:ext uri="{D42A27DB-BD31-4B8C-83A1-F6EECF244321}">
                <p14:modId xmlns:p14="http://schemas.microsoft.com/office/powerpoint/2010/main" val="464259389"/>
              </p:ext>
            </p:extLst>
          </p:nvPr>
        </p:nvGraphicFramePr>
        <p:xfrm>
          <a:off x="952786" y="1545234"/>
          <a:ext cx="10439400" cy="460895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74892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lIns="91440" tIns="45720" rIns="91440" bIns="45720" anchor="t">
            <a:spAutoFit/>
          </a:bodyPr>
          <a:lstStyle/>
          <a:p>
            <a:pPr algn="ctr">
              <a:lnSpc>
                <a:spcPct val="120000"/>
              </a:lnSpc>
              <a:buClr>
                <a:srgbClr val="674EA7"/>
              </a:buClr>
              <a:buSzPts val="4000"/>
            </a:pPr>
            <a:r>
              <a:rPr lang="en-US" sz="2400" b="1">
                <a:solidFill>
                  <a:srgbClr val="746677"/>
                </a:solidFill>
              </a:rPr>
              <a:t>4.3.2 La </a:t>
            </a:r>
            <a:r>
              <a:rPr lang="en-US" sz="2400" b="1" err="1">
                <a:solidFill>
                  <a:srgbClr val="746677"/>
                </a:solidFill>
              </a:rPr>
              <a:t>Matrice</a:t>
            </a:r>
            <a:r>
              <a:rPr lang="en-US" sz="2400" b="1">
                <a:solidFill>
                  <a:srgbClr val="746677"/>
                </a:solidFill>
              </a:rPr>
              <a:t> de Communication</a:t>
            </a:r>
          </a:p>
          <a:p>
            <a:pPr algn="ctr">
              <a:lnSpc>
                <a:spcPct val="120000"/>
              </a:lnSpc>
              <a:buClr>
                <a:srgbClr val="674EA7"/>
              </a:buClr>
              <a:buSzPts val="4000"/>
            </a:pPr>
            <a:r>
              <a:rPr lang="en-US" sz="2400" b="1">
                <a:solidFill>
                  <a:srgbClr val="746677"/>
                </a:solidFill>
              </a:rPr>
              <a:t>(Rowland, 1990, 1996, 2004)</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graphicFrame>
        <p:nvGraphicFramePr>
          <p:cNvPr id="2" name="Tableau 1">
            <a:extLst>
              <a:ext uri="{FF2B5EF4-FFF2-40B4-BE49-F238E27FC236}">
                <a16:creationId xmlns:a16="http://schemas.microsoft.com/office/drawing/2014/main" id="{2C0A2DEF-78D1-D904-1EFC-76EBF67DBC08}"/>
              </a:ext>
            </a:extLst>
          </p:cNvPr>
          <p:cNvGraphicFramePr>
            <a:graphicFrameLocks noGrp="1"/>
          </p:cNvGraphicFramePr>
          <p:nvPr>
            <p:extLst>
              <p:ext uri="{D42A27DB-BD31-4B8C-83A1-F6EECF244321}">
                <p14:modId xmlns:p14="http://schemas.microsoft.com/office/powerpoint/2010/main" val="3331361398"/>
              </p:ext>
            </p:extLst>
          </p:nvPr>
        </p:nvGraphicFramePr>
        <p:xfrm>
          <a:off x="555680" y="1436165"/>
          <a:ext cx="11101330" cy="5127752"/>
        </p:xfrm>
        <a:graphic>
          <a:graphicData uri="http://schemas.openxmlformats.org/drawingml/2006/table">
            <a:tbl>
              <a:tblPr firstRow="1" bandRow="1">
                <a:tableStyleId>{5C22544A-7EE6-4342-B048-85BDC9FD1C3A}</a:tableStyleId>
              </a:tblPr>
              <a:tblGrid>
                <a:gridCol w="4564960">
                  <a:extLst>
                    <a:ext uri="{9D8B030D-6E8A-4147-A177-3AD203B41FA5}">
                      <a16:colId xmlns:a16="http://schemas.microsoft.com/office/drawing/2014/main" val="2169029546"/>
                    </a:ext>
                  </a:extLst>
                </a:gridCol>
                <a:gridCol w="6536370">
                  <a:extLst>
                    <a:ext uri="{9D8B030D-6E8A-4147-A177-3AD203B41FA5}">
                      <a16:colId xmlns:a16="http://schemas.microsoft.com/office/drawing/2014/main" val="1019965129"/>
                    </a:ext>
                  </a:extLst>
                </a:gridCol>
              </a:tblGrid>
              <a:tr h="0">
                <a:tc>
                  <a:txBody>
                    <a:bodyPr/>
                    <a:lstStyle/>
                    <a:p>
                      <a:pPr algn="ctr">
                        <a:lnSpc>
                          <a:spcPct val="120000"/>
                        </a:lnSpc>
                        <a:spcBef>
                          <a:spcPts val="600"/>
                        </a:spcBef>
                      </a:pPr>
                      <a:r>
                        <a:rPr lang="fr-FR" sz="1600"/>
                        <a:t>Compétences en communication évaluées</a:t>
                      </a:r>
                    </a:p>
                  </a:txBody>
                  <a:tcPr/>
                </a:tc>
                <a:tc>
                  <a:txBody>
                    <a:bodyPr/>
                    <a:lstStyle/>
                    <a:p>
                      <a:pPr algn="ctr">
                        <a:lnSpc>
                          <a:spcPct val="120000"/>
                        </a:lnSpc>
                        <a:spcBef>
                          <a:spcPts val="600"/>
                        </a:spcBef>
                      </a:pPr>
                      <a:r>
                        <a:rPr lang="fr-FR" sz="1600"/>
                        <a:t>Comportements de communication évalués</a:t>
                      </a:r>
                    </a:p>
                  </a:txBody>
                  <a:tcPr/>
                </a:tc>
                <a:extLst>
                  <a:ext uri="{0D108BD9-81ED-4DB2-BD59-A6C34878D82A}">
                    <a16:rowId xmlns:a16="http://schemas.microsoft.com/office/drawing/2014/main" val="2902088883"/>
                  </a:ext>
                </a:extLst>
              </a:tr>
              <a:tr h="4524368">
                <a:tc>
                  <a:txBody>
                    <a:bodyPr/>
                    <a:lstStyle/>
                    <a:p>
                      <a:pPr marL="285750" indent="-285750">
                        <a:lnSpc>
                          <a:spcPct val="120000"/>
                        </a:lnSpc>
                        <a:spcBef>
                          <a:spcPts val="600"/>
                        </a:spcBef>
                        <a:buFont typeface="Arial" panose="020B0604020202020204" pitchFamily="34" charset="0"/>
                        <a:buChar char="•"/>
                      </a:pPr>
                      <a:r>
                        <a:rPr lang="fr-FR" sz="1600"/>
                        <a:t>Refus</a:t>
                      </a:r>
                    </a:p>
                    <a:p>
                      <a:pPr marL="285750" indent="-285750">
                        <a:lnSpc>
                          <a:spcPct val="120000"/>
                        </a:lnSpc>
                        <a:spcBef>
                          <a:spcPts val="600"/>
                        </a:spcBef>
                        <a:buFont typeface="Arial" panose="020B0604020202020204" pitchFamily="34" charset="0"/>
                        <a:buChar char="•"/>
                      </a:pPr>
                      <a:r>
                        <a:rPr lang="fr-FR" sz="1600"/>
                        <a:t>Souhait d’obtenir quelque chose</a:t>
                      </a:r>
                    </a:p>
                    <a:p>
                      <a:pPr marL="285750" indent="-285750">
                        <a:lnSpc>
                          <a:spcPct val="120000"/>
                        </a:lnSpc>
                        <a:spcBef>
                          <a:spcPts val="600"/>
                        </a:spcBef>
                        <a:buFont typeface="Arial" panose="020B0604020202020204" pitchFamily="34" charset="0"/>
                        <a:buChar char="•"/>
                      </a:pPr>
                      <a:r>
                        <a:rPr lang="fr-FR" sz="1600"/>
                        <a:t>Intention d’entreprendre des interactions sociales</a:t>
                      </a:r>
                    </a:p>
                    <a:p>
                      <a:pPr marL="285750" indent="-285750">
                        <a:lnSpc>
                          <a:spcPct val="120000"/>
                        </a:lnSpc>
                        <a:spcBef>
                          <a:spcPts val="600"/>
                        </a:spcBef>
                        <a:buFont typeface="Arial" panose="020B0604020202020204" pitchFamily="34" charset="0"/>
                        <a:buChar char="•"/>
                      </a:pPr>
                      <a:r>
                        <a:rPr lang="fr-FR" sz="1600"/>
                        <a:t>Echange d’information (donner et recevoir)</a:t>
                      </a:r>
                    </a:p>
                  </a:txBody>
                  <a:tcPr/>
                </a:tc>
                <a:tc>
                  <a:txBody>
                    <a:bodyPr/>
                    <a:lstStyle/>
                    <a:p>
                      <a:pPr marL="285750" lvl="0" indent="-285750">
                        <a:lnSpc>
                          <a:spcPct val="120000"/>
                        </a:lnSpc>
                        <a:spcBef>
                          <a:spcPts val="600"/>
                        </a:spcBef>
                        <a:buFont typeface="Arial" panose="020B0604020202020204" pitchFamily="34" charset="0"/>
                        <a:buChar char="•"/>
                      </a:pPr>
                      <a:r>
                        <a:rPr lang="en-GB" sz="1600" b="0" i="0" u="none" strike="noStrike" cap="none" err="1">
                          <a:solidFill>
                            <a:schemeClr val="dk1"/>
                          </a:solidFill>
                          <a:effectLst/>
                          <a:latin typeface="+mn-lt"/>
                          <a:ea typeface="+mn-ea"/>
                          <a:cs typeface="+mn-cs"/>
                          <a:sym typeface="Arial"/>
                        </a:rPr>
                        <a:t>Mouvements</a:t>
                      </a:r>
                      <a:r>
                        <a:rPr lang="en-GB" sz="1600" b="0" i="0" u="none" strike="noStrike" cap="none">
                          <a:solidFill>
                            <a:schemeClr val="dk1"/>
                          </a:solidFill>
                          <a:effectLst/>
                          <a:latin typeface="+mn-lt"/>
                          <a:ea typeface="+mn-ea"/>
                          <a:cs typeface="+mn-cs"/>
                          <a:sym typeface="Arial"/>
                        </a:rPr>
                        <a:t> </a:t>
                      </a:r>
                      <a:r>
                        <a:rPr lang="en-GB" sz="1600" b="0" i="0" u="none" strike="noStrike" cap="none" err="1">
                          <a:solidFill>
                            <a:schemeClr val="dk1"/>
                          </a:solidFill>
                          <a:effectLst/>
                          <a:latin typeface="+mn-lt"/>
                          <a:ea typeface="+mn-ea"/>
                          <a:cs typeface="+mn-cs"/>
                          <a:sym typeface="Arial"/>
                        </a:rPr>
                        <a:t>corporels</a:t>
                      </a:r>
                      <a:r>
                        <a:rPr lang="en-GB" sz="1600" b="0" i="0" u="none" strike="noStrike" cap="none">
                          <a:solidFill>
                            <a:schemeClr val="dk1"/>
                          </a:solidFill>
                          <a:effectLst/>
                          <a:latin typeface="+mn-lt"/>
                          <a:ea typeface="+mn-ea"/>
                          <a:cs typeface="+mn-cs"/>
                          <a:sym typeface="Arial"/>
                        </a:rPr>
                        <a:t>: le corps </a:t>
                      </a:r>
                      <a:r>
                        <a:rPr lang="en-GB" sz="1600" b="0" i="0" u="none" strike="noStrike" cap="none" err="1">
                          <a:solidFill>
                            <a:schemeClr val="dk1"/>
                          </a:solidFill>
                          <a:effectLst/>
                          <a:latin typeface="+mn-lt"/>
                          <a:ea typeface="+mn-ea"/>
                          <a:cs typeface="+mn-cs"/>
                          <a:sym typeface="Arial"/>
                        </a:rPr>
                        <a:t>entier</a:t>
                      </a:r>
                      <a:r>
                        <a:rPr lang="en-GB" sz="1600" b="0" i="0" u="none" strike="noStrike" cap="none">
                          <a:solidFill>
                            <a:schemeClr val="dk1"/>
                          </a:solidFill>
                          <a:effectLst/>
                          <a:latin typeface="+mn-lt"/>
                          <a:ea typeface="+mn-ea"/>
                          <a:cs typeface="+mn-cs"/>
                          <a:sym typeface="Arial"/>
                        </a:rPr>
                        <a:t>, la tête, les bras, et les jambes</a:t>
                      </a:r>
                      <a:endParaRPr lang="fr-BE" sz="1600" b="0" i="0" u="none" strike="noStrike" cap="none">
                        <a:solidFill>
                          <a:schemeClr val="dk1"/>
                        </a:solidFill>
                        <a:effectLst/>
                        <a:latin typeface="+mn-lt"/>
                        <a:ea typeface="+mn-ea"/>
                        <a:cs typeface="+mn-cs"/>
                        <a:sym typeface="Arial"/>
                      </a:endParaRPr>
                    </a:p>
                    <a:p>
                      <a:pPr marL="285750" lvl="0" indent="-285750">
                        <a:lnSpc>
                          <a:spcPct val="120000"/>
                        </a:lnSpc>
                        <a:spcBef>
                          <a:spcPts val="600"/>
                        </a:spcBef>
                        <a:buFont typeface="Arial" panose="020B0604020202020204" pitchFamily="34" charset="0"/>
                        <a:buChar char="•"/>
                      </a:pPr>
                      <a:r>
                        <a:rPr lang="en-GB" sz="1600" b="0" i="0" u="none" strike="noStrike" cap="none">
                          <a:solidFill>
                            <a:schemeClr val="dk1"/>
                          </a:solidFill>
                          <a:effectLst/>
                          <a:latin typeface="+mn-lt"/>
                          <a:ea typeface="+mn-ea"/>
                          <a:cs typeface="+mn-cs"/>
                          <a:sym typeface="Arial"/>
                        </a:rPr>
                        <a:t>Expressions </a:t>
                      </a:r>
                      <a:r>
                        <a:rPr lang="en-GB" sz="1600" b="0" i="0" u="none" strike="noStrike" cap="none" err="1">
                          <a:solidFill>
                            <a:schemeClr val="dk1"/>
                          </a:solidFill>
                          <a:effectLst/>
                          <a:latin typeface="+mn-lt"/>
                          <a:ea typeface="+mn-ea"/>
                          <a:cs typeface="+mn-cs"/>
                          <a:sym typeface="Arial"/>
                        </a:rPr>
                        <a:t>faciales</a:t>
                      </a:r>
                      <a:r>
                        <a:rPr lang="en-GB" sz="1600" b="0" i="0" u="none" strike="noStrike" cap="none">
                          <a:solidFill>
                            <a:schemeClr val="dk1"/>
                          </a:solidFill>
                          <a:effectLst/>
                          <a:latin typeface="+mn-lt"/>
                          <a:ea typeface="+mn-ea"/>
                          <a:cs typeface="+mn-cs"/>
                          <a:sym typeface="Arial"/>
                        </a:rPr>
                        <a:t> : </a:t>
                      </a:r>
                      <a:r>
                        <a:rPr lang="en-GB" sz="1600" b="0" i="0" u="none" strike="noStrike" cap="none" err="1">
                          <a:solidFill>
                            <a:schemeClr val="dk1"/>
                          </a:solidFill>
                          <a:effectLst/>
                          <a:latin typeface="+mn-lt"/>
                          <a:ea typeface="+mn-ea"/>
                          <a:cs typeface="+mn-cs"/>
                          <a:sym typeface="Arial"/>
                        </a:rPr>
                        <a:t>sourires</a:t>
                      </a:r>
                      <a:r>
                        <a:rPr lang="en-GB" sz="1600" b="0" i="0" u="none" strike="noStrike" cap="none">
                          <a:solidFill>
                            <a:schemeClr val="dk1"/>
                          </a:solidFill>
                          <a:effectLst/>
                          <a:latin typeface="+mn-lt"/>
                          <a:ea typeface="+mn-ea"/>
                          <a:cs typeface="+mn-cs"/>
                          <a:sym typeface="Arial"/>
                        </a:rPr>
                        <a:t>, </a:t>
                      </a:r>
                      <a:r>
                        <a:rPr lang="en-GB" sz="1600" b="0" i="0" u="none" strike="noStrike" cap="none" err="1">
                          <a:solidFill>
                            <a:schemeClr val="dk1"/>
                          </a:solidFill>
                          <a:effectLst/>
                          <a:latin typeface="+mn-lt"/>
                          <a:ea typeface="+mn-ea"/>
                          <a:cs typeface="+mn-cs"/>
                          <a:sym typeface="Arial"/>
                        </a:rPr>
                        <a:t>froncement</a:t>
                      </a:r>
                      <a:r>
                        <a:rPr lang="en-GB" sz="1600" b="0" i="0" u="none" strike="noStrike" cap="none">
                          <a:solidFill>
                            <a:schemeClr val="dk1"/>
                          </a:solidFill>
                          <a:effectLst/>
                          <a:latin typeface="+mn-lt"/>
                          <a:ea typeface="+mn-ea"/>
                          <a:cs typeface="+mn-cs"/>
                          <a:sym typeface="Arial"/>
                        </a:rPr>
                        <a:t> de </a:t>
                      </a:r>
                      <a:r>
                        <a:rPr lang="en-GB" sz="1600" b="0" i="0" u="none" strike="noStrike" cap="none" err="1">
                          <a:solidFill>
                            <a:schemeClr val="dk1"/>
                          </a:solidFill>
                          <a:effectLst/>
                          <a:latin typeface="+mn-lt"/>
                          <a:ea typeface="+mn-ea"/>
                          <a:cs typeface="+mn-cs"/>
                          <a:sym typeface="Arial"/>
                        </a:rPr>
                        <a:t>sourcils</a:t>
                      </a:r>
                      <a:r>
                        <a:rPr lang="en-GB" sz="1600" b="0" i="0" u="none" strike="noStrike" cap="none">
                          <a:solidFill>
                            <a:schemeClr val="dk1"/>
                          </a:solidFill>
                          <a:effectLst/>
                          <a:latin typeface="+mn-lt"/>
                          <a:ea typeface="+mn-ea"/>
                          <a:cs typeface="+mn-cs"/>
                          <a:sym typeface="Arial"/>
                        </a:rPr>
                        <a:t> et grimaces</a:t>
                      </a:r>
                      <a:endParaRPr lang="fr-BE" sz="1600" b="0" i="0" u="none" strike="noStrike" cap="none">
                        <a:solidFill>
                          <a:schemeClr val="dk1"/>
                        </a:solidFill>
                        <a:effectLst/>
                        <a:latin typeface="+mn-lt"/>
                        <a:ea typeface="+mn-ea"/>
                        <a:cs typeface="+mn-cs"/>
                        <a:sym typeface="Arial"/>
                      </a:endParaRPr>
                    </a:p>
                    <a:p>
                      <a:pPr marL="285750" lvl="0" indent="-285750">
                        <a:lnSpc>
                          <a:spcPct val="120000"/>
                        </a:lnSpc>
                        <a:spcBef>
                          <a:spcPts val="600"/>
                        </a:spcBef>
                        <a:buFont typeface="Arial" panose="020B0604020202020204" pitchFamily="34" charset="0"/>
                        <a:buChar char="•"/>
                      </a:pPr>
                      <a:r>
                        <a:rPr lang="fr-BE" sz="1600" b="0" i="0" u="none" strike="noStrike" cap="none">
                          <a:solidFill>
                            <a:schemeClr val="dk1"/>
                          </a:solidFill>
                          <a:effectLst/>
                          <a:latin typeface="+mn-lt"/>
                          <a:ea typeface="+mn-ea"/>
                          <a:cs typeface="+mn-cs"/>
                          <a:sym typeface="Arial"/>
                        </a:rPr>
                        <a:t>Premiers sons </a:t>
                      </a:r>
                      <a:r>
                        <a:rPr lang="en-GB" sz="1600" b="0" i="0" u="none" strike="noStrike" cap="none">
                          <a:solidFill>
                            <a:schemeClr val="dk1"/>
                          </a:solidFill>
                          <a:effectLst/>
                          <a:latin typeface="+mn-lt"/>
                          <a:ea typeface="+mn-ea"/>
                          <a:cs typeface="+mn-cs"/>
                          <a:sym typeface="Arial"/>
                        </a:rPr>
                        <a:t>: </a:t>
                      </a:r>
                      <a:r>
                        <a:rPr lang="en-GB" sz="1600" b="0" i="0" u="none" strike="noStrike" cap="none" err="1">
                          <a:solidFill>
                            <a:schemeClr val="dk1"/>
                          </a:solidFill>
                          <a:effectLst/>
                          <a:latin typeface="+mn-lt"/>
                          <a:ea typeface="+mn-ea"/>
                          <a:cs typeface="+mn-cs"/>
                          <a:sym typeface="Arial"/>
                        </a:rPr>
                        <a:t>gazouillis</a:t>
                      </a:r>
                      <a:r>
                        <a:rPr lang="fr-BE" sz="1600" b="0" i="0" u="none" strike="noStrike" cap="none">
                          <a:solidFill>
                            <a:schemeClr val="dk1"/>
                          </a:solidFill>
                          <a:effectLst/>
                          <a:latin typeface="+mn-lt"/>
                          <a:ea typeface="+mn-ea"/>
                          <a:cs typeface="+mn-cs"/>
                          <a:sym typeface="Arial"/>
                        </a:rPr>
                        <a:t>, crier, rire et pleurer</a:t>
                      </a:r>
                    </a:p>
                    <a:p>
                      <a:pPr marL="285750" lvl="0" indent="-285750">
                        <a:lnSpc>
                          <a:spcPct val="120000"/>
                        </a:lnSpc>
                        <a:spcBef>
                          <a:spcPts val="600"/>
                        </a:spcBef>
                        <a:buFont typeface="Arial" panose="020B0604020202020204" pitchFamily="34" charset="0"/>
                        <a:buChar char="•"/>
                      </a:pPr>
                      <a:r>
                        <a:rPr lang="fr-BE" sz="1600" b="0" i="0" u="none" strike="noStrike" cap="none">
                          <a:solidFill>
                            <a:schemeClr val="dk1"/>
                          </a:solidFill>
                          <a:effectLst/>
                          <a:latin typeface="+mn-lt"/>
                          <a:ea typeface="+mn-ea"/>
                          <a:cs typeface="+mn-cs"/>
                          <a:sym typeface="Arial"/>
                        </a:rPr>
                        <a:t>Direction du regard: regarder quelqu’un ou quelque chose</a:t>
                      </a:r>
                    </a:p>
                    <a:p>
                      <a:pPr marL="285750" lvl="0" indent="-285750">
                        <a:lnSpc>
                          <a:spcPct val="120000"/>
                        </a:lnSpc>
                        <a:spcBef>
                          <a:spcPts val="600"/>
                        </a:spcBef>
                        <a:buFont typeface="Arial" panose="020B0604020202020204" pitchFamily="34" charset="0"/>
                        <a:buChar char="•"/>
                      </a:pPr>
                      <a:r>
                        <a:rPr lang="en-GB" sz="1600" b="0" i="0" u="none" strike="noStrike" cap="none" err="1">
                          <a:solidFill>
                            <a:schemeClr val="dk1"/>
                          </a:solidFill>
                          <a:effectLst/>
                          <a:latin typeface="+mn-lt"/>
                          <a:ea typeface="+mn-ea"/>
                          <a:cs typeface="+mn-cs"/>
                          <a:sym typeface="Arial"/>
                        </a:rPr>
                        <a:t>Gestes</a:t>
                      </a:r>
                      <a:r>
                        <a:rPr lang="en-GB" sz="1600" b="0" i="0" u="none" strike="noStrike" cap="none">
                          <a:solidFill>
                            <a:schemeClr val="dk1"/>
                          </a:solidFill>
                          <a:effectLst/>
                          <a:latin typeface="+mn-lt"/>
                          <a:ea typeface="+mn-ea"/>
                          <a:cs typeface="+mn-cs"/>
                          <a:sym typeface="Arial"/>
                        </a:rPr>
                        <a:t> simples: </a:t>
                      </a:r>
                      <a:r>
                        <a:rPr lang="fr-BE" sz="1600" b="0" i="0" u="none" strike="noStrike" cap="none">
                          <a:solidFill>
                            <a:schemeClr val="dk1"/>
                          </a:solidFill>
                          <a:effectLst/>
                          <a:latin typeface="+mn-lt"/>
                          <a:ea typeface="+mn-ea"/>
                          <a:cs typeface="+mn-cs"/>
                          <a:sym typeface="Arial"/>
                        </a:rPr>
                        <a:t>guider les mains, toucher une personne, atteindre ou attraper une personne ou un objet</a:t>
                      </a:r>
                    </a:p>
                    <a:p>
                      <a:pPr marL="285750" lvl="0" indent="-285750">
                        <a:lnSpc>
                          <a:spcPct val="120000"/>
                        </a:lnSpc>
                        <a:spcBef>
                          <a:spcPts val="600"/>
                        </a:spcBef>
                        <a:buFont typeface="Arial" panose="020B0604020202020204" pitchFamily="34" charset="0"/>
                        <a:buChar char="•"/>
                      </a:pPr>
                      <a:r>
                        <a:rPr lang="en-US" sz="1600" b="0" i="0" u="none" strike="noStrike" cap="none" err="1">
                          <a:solidFill>
                            <a:schemeClr val="dk1"/>
                          </a:solidFill>
                          <a:effectLst/>
                          <a:latin typeface="+mn-lt"/>
                          <a:ea typeface="+mn-ea"/>
                          <a:cs typeface="+mn-cs"/>
                          <a:sym typeface="Arial"/>
                        </a:rPr>
                        <a:t>Gestes</a:t>
                      </a:r>
                      <a:r>
                        <a:rPr lang="en-US" sz="1600" b="0" i="0" u="none" strike="noStrike" cap="none">
                          <a:solidFill>
                            <a:schemeClr val="dk1"/>
                          </a:solidFill>
                          <a:effectLst/>
                          <a:latin typeface="+mn-lt"/>
                          <a:ea typeface="+mn-ea"/>
                          <a:cs typeface="+mn-cs"/>
                          <a:sym typeface="Arial"/>
                        </a:rPr>
                        <a:t> c</a:t>
                      </a:r>
                      <a:r>
                        <a:rPr lang="en-GB" sz="1600" b="0" i="0" u="none" strike="noStrike" cap="none" err="1">
                          <a:solidFill>
                            <a:schemeClr val="dk1"/>
                          </a:solidFill>
                          <a:effectLst/>
                          <a:latin typeface="+mn-lt"/>
                          <a:ea typeface="+mn-ea"/>
                          <a:cs typeface="+mn-cs"/>
                          <a:sym typeface="Arial"/>
                        </a:rPr>
                        <a:t>onventionnels</a:t>
                      </a:r>
                      <a:r>
                        <a:rPr lang="en-GB" sz="1600" b="0" i="0" u="none" strike="noStrike" cap="none">
                          <a:solidFill>
                            <a:schemeClr val="dk1"/>
                          </a:solidFill>
                          <a:effectLst/>
                          <a:latin typeface="+mn-lt"/>
                          <a:ea typeface="+mn-ea"/>
                          <a:cs typeface="+mn-cs"/>
                          <a:sym typeface="Arial"/>
                        </a:rPr>
                        <a:t> et </a:t>
                      </a:r>
                      <a:r>
                        <a:rPr lang="en-US" sz="1600" b="0" i="0" u="none" strike="noStrike" cap="none" err="1">
                          <a:solidFill>
                            <a:schemeClr val="dk1"/>
                          </a:solidFill>
                          <a:effectLst/>
                          <a:latin typeface="+mn-lt"/>
                          <a:ea typeface="+mn-ea"/>
                          <a:cs typeface="+mn-cs"/>
                          <a:sym typeface="Arial"/>
                        </a:rPr>
                        <a:t>vocalisations</a:t>
                      </a:r>
                      <a:r>
                        <a:rPr lang="en-US" sz="1600" b="0" i="0" u="none" strike="noStrike" cap="none">
                          <a:solidFill>
                            <a:schemeClr val="dk1"/>
                          </a:solidFill>
                          <a:effectLst/>
                          <a:latin typeface="+mn-lt"/>
                          <a:ea typeface="+mn-ea"/>
                          <a:cs typeface="+mn-cs"/>
                          <a:sym typeface="Arial"/>
                        </a:rPr>
                        <a:t>: </a:t>
                      </a:r>
                      <a:r>
                        <a:rPr lang="fr-BE" sz="1600" b="0" i="0" u="none" strike="noStrike" cap="none">
                          <a:solidFill>
                            <a:schemeClr val="dk1"/>
                          </a:solidFill>
                          <a:effectLst/>
                          <a:latin typeface="+mn-lt"/>
                          <a:ea typeface="+mn-ea"/>
                          <a:cs typeface="+mn-cs"/>
                          <a:sym typeface="Arial"/>
                        </a:rPr>
                        <a:t>dire oui/non de la tête, dire au revoir, montrer un objet désiré, etc.</a:t>
                      </a:r>
                    </a:p>
                    <a:p>
                      <a:pPr marL="285750" lvl="0" indent="-285750">
                        <a:lnSpc>
                          <a:spcPct val="120000"/>
                        </a:lnSpc>
                        <a:spcBef>
                          <a:spcPts val="600"/>
                        </a:spcBef>
                        <a:buFont typeface="Arial" panose="020B0604020202020204" pitchFamily="34" charset="0"/>
                        <a:buChar char="•"/>
                      </a:pPr>
                      <a:r>
                        <a:rPr lang="en-US" sz="1600" b="0" i="0" u="none" strike="noStrike" cap="none" err="1">
                          <a:solidFill>
                            <a:schemeClr val="dk1"/>
                          </a:solidFill>
                          <a:effectLst/>
                          <a:latin typeface="+mn-lt"/>
                          <a:ea typeface="+mn-ea"/>
                          <a:cs typeface="+mn-cs"/>
                          <a:sym typeface="Arial"/>
                        </a:rPr>
                        <a:t>Symboles</a:t>
                      </a:r>
                      <a:r>
                        <a:rPr lang="en-US" sz="1600" b="0" i="0" u="none" strike="noStrike" cap="none">
                          <a:solidFill>
                            <a:schemeClr val="dk1"/>
                          </a:solidFill>
                          <a:effectLst/>
                          <a:latin typeface="+mn-lt"/>
                          <a:ea typeface="+mn-ea"/>
                          <a:cs typeface="+mn-cs"/>
                          <a:sym typeface="Arial"/>
                        </a:rPr>
                        <a:t> </a:t>
                      </a:r>
                      <a:r>
                        <a:rPr lang="en-US" sz="1600" b="0" i="0" u="none" strike="noStrike" cap="none" err="1">
                          <a:solidFill>
                            <a:schemeClr val="dk1"/>
                          </a:solidFill>
                          <a:effectLst/>
                          <a:latin typeface="+mn-lt"/>
                          <a:ea typeface="+mn-ea"/>
                          <a:cs typeface="+mn-cs"/>
                          <a:sym typeface="Arial"/>
                        </a:rPr>
                        <a:t>concrets</a:t>
                      </a:r>
                      <a:r>
                        <a:rPr lang="en-US" sz="1600" b="0" i="0" u="none" strike="noStrike" cap="none">
                          <a:solidFill>
                            <a:schemeClr val="dk1"/>
                          </a:solidFill>
                          <a:effectLst/>
                          <a:latin typeface="+mn-lt"/>
                          <a:ea typeface="+mn-ea"/>
                          <a:cs typeface="+mn-cs"/>
                          <a:sym typeface="Arial"/>
                        </a:rPr>
                        <a:t> : 2D et 3D </a:t>
                      </a:r>
                      <a:r>
                        <a:rPr lang="en-US" sz="1600" b="0" i="0" u="none" strike="noStrike" cap="none" err="1">
                          <a:solidFill>
                            <a:schemeClr val="dk1"/>
                          </a:solidFill>
                          <a:effectLst/>
                          <a:latin typeface="+mn-lt"/>
                          <a:ea typeface="+mn-ea"/>
                          <a:cs typeface="+mn-cs"/>
                          <a:sym typeface="Arial"/>
                        </a:rPr>
                        <a:t>ayant</a:t>
                      </a:r>
                      <a:r>
                        <a:rPr lang="en-US" sz="1600" b="0" i="0" u="none" strike="noStrike" cap="none">
                          <a:solidFill>
                            <a:schemeClr val="dk1"/>
                          </a:solidFill>
                          <a:effectLst/>
                          <a:latin typeface="+mn-lt"/>
                          <a:ea typeface="+mn-ea"/>
                          <a:cs typeface="+mn-cs"/>
                          <a:sym typeface="Arial"/>
                        </a:rPr>
                        <a:t> </a:t>
                      </a:r>
                      <a:r>
                        <a:rPr lang="en-US" sz="1600" b="0" i="0" u="none" strike="noStrike" cap="none" err="1">
                          <a:solidFill>
                            <a:schemeClr val="dk1"/>
                          </a:solidFill>
                          <a:effectLst/>
                          <a:latin typeface="+mn-lt"/>
                          <a:ea typeface="+mn-ea"/>
                          <a:cs typeface="+mn-cs"/>
                          <a:sym typeface="Arial"/>
                        </a:rPr>
                        <a:t>une</a:t>
                      </a:r>
                      <a:r>
                        <a:rPr lang="en-US" sz="1600" b="0" i="0" u="none" strike="noStrike" cap="none">
                          <a:solidFill>
                            <a:schemeClr val="dk1"/>
                          </a:solidFill>
                          <a:effectLst/>
                          <a:latin typeface="+mn-lt"/>
                          <a:ea typeface="+mn-ea"/>
                          <a:cs typeface="+mn-cs"/>
                          <a:sym typeface="Arial"/>
                        </a:rPr>
                        <a:t> resemblance physique/perceptive </a:t>
                      </a:r>
                      <a:r>
                        <a:rPr lang="en-US" sz="1600" b="0" i="0" u="none" strike="noStrike" cap="none" err="1">
                          <a:solidFill>
                            <a:schemeClr val="dk1"/>
                          </a:solidFill>
                          <a:effectLst/>
                          <a:latin typeface="+mn-lt"/>
                          <a:ea typeface="+mn-ea"/>
                          <a:cs typeface="+mn-cs"/>
                          <a:sym typeface="Arial"/>
                        </a:rPr>
                        <a:t>claire</a:t>
                      </a:r>
                      <a:r>
                        <a:rPr lang="en-US" sz="1600" b="0" i="0" u="none" strike="noStrike" cap="none">
                          <a:solidFill>
                            <a:schemeClr val="dk1"/>
                          </a:solidFill>
                          <a:effectLst/>
                          <a:latin typeface="+mn-lt"/>
                          <a:ea typeface="+mn-ea"/>
                          <a:cs typeface="+mn-cs"/>
                          <a:sym typeface="Arial"/>
                        </a:rPr>
                        <a:t> avec les </a:t>
                      </a:r>
                      <a:r>
                        <a:rPr lang="en-US" sz="1600" b="0" i="0" u="none" strike="noStrike" cap="none" err="1">
                          <a:solidFill>
                            <a:schemeClr val="dk1"/>
                          </a:solidFill>
                          <a:effectLst/>
                          <a:latin typeface="+mn-lt"/>
                          <a:ea typeface="+mn-ea"/>
                          <a:cs typeface="+mn-cs"/>
                          <a:sym typeface="Arial"/>
                        </a:rPr>
                        <a:t>objets</a:t>
                      </a:r>
                      <a:r>
                        <a:rPr lang="en-US" sz="1600" b="0" i="0" u="none" strike="noStrike" cap="none">
                          <a:solidFill>
                            <a:schemeClr val="dk1"/>
                          </a:solidFill>
                          <a:effectLst/>
                          <a:latin typeface="+mn-lt"/>
                          <a:ea typeface="+mn-ea"/>
                          <a:cs typeface="+mn-cs"/>
                          <a:sym typeface="Arial"/>
                        </a:rPr>
                        <a:t> </a:t>
                      </a:r>
                      <a:r>
                        <a:rPr lang="en-US" sz="1600" b="0" i="0" u="none" strike="noStrike" cap="none" err="1">
                          <a:solidFill>
                            <a:schemeClr val="dk1"/>
                          </a:solidFill>
                          <a:effectLst/>
                          <a:latin typeface="+mn-lt"/>
                          <a:ea typeface="+mn-ea"/>
                          <a:cs typeface="+mn-cs"/>
                          <a:sym typeface="Arial"/>
                        </a:rPr>
                        <a:t>auxquels</a:t>
                      </a:r>
                      <a:r>
                        <a:rPr lang="en-US" sz="1600" b="0" i="0" u="none" strike="noStrike" cap="none">
                          <a:solidFill>
                            <a:schemeClr val="dk1"/>
                          </a:solidFill>
                          <a:effectLst/>
                          <a:latin typeface="+mn-lt"/>
                          <a:ea typeface="+mn-ea"/>
                          <a:cs typeface="+mn-cs"/>
                          <a:sym typeface="Arial"/>
                        </a:rPr>
                        <a:t> </a:t>
                      </a:r>
                      <a:r>
                        <a:rPr lang="en-US" sz="1600" b="0" i="0" u="none" strike="noStrike" cap="none" err="1">
                          <a:solidFill>
                            <a:schemeClr val="dk1"/>
                          </a:solidFill>
                          <a:effectLst/>
                          <a:latin typeface="+mn-lt"/>
                          <a:ea typeface="+mn-ea"/>
                          <a:cs typeface="+mn-cs"/>
                          <a:sym typeface="Arial"/>
                        </a:rPr>
                        <a:t>ils</a:t>
                      </a:r>
                      <a:r>
                        <a:rPr lang="en-US" sz="1600" b="0" i="0" u="none" strike="noStrike" cap="none">
                          <a:solidFill>
                            <a:schemeClr val="dk1"/>
                          </a:solidFill>
                          <a:effectLst/>
                          <a:latin typeface="+mn-lt"/>
                          <a:ea typeface="+mn-ea"/>
                          <a:cs typeface="+mn-cs"/>
                          <a:sym typeface="Arial"/>
                        </a:rPr>
                        <a:t> </a:t>
                      </a:r>
                      <a:r>
                        <a:rPr lang="en-US" sz="1600" b="0" i="0" u="none" strike="noStrike" cap="none" err="1">
                          <a:solidFill>
                            <a:schemeClr val="dk1"/>
                          </a:solidFill>
                          <a:effectLst/>
                          <a:latin typeface="+mn-lt"/>
                          <a:ea typeface="+mn-ea"/>
                          <a:cs typeface="+mn-cs"/>
                          <a:sym typeface="Arial"/>
                        </a:rPr>
                        <a:t>réfèret</a:t>
                      </a:r>
                      <a:r>
                        <a:rPr lang="en-US" sz="1600" b="0" i="0" u="none" strike="noStrike" cap="none">
                          <a:solidFill>
                            <a:schemeClr val="dk1"/>
                          </a:solidFill>
                          <a:effectLst/>
                          <a:latin typeface="+mn-lt"/>
                          <a:ea typeface="+mn-ea"/>
                          <a:cs typeface="+mn-cs"/>
                          <a:sym typeface="Arial"/>
                        </a:rPr>
                        <a:t> , et </a:t>
                      </a:r>
                      <a:r>
                        <a:rPr lang="en-US" sz="1600" b="0" i="0" u="none" strike="noStrike" cap="none" err="1">
                          <a:solidFill>
                            <a:schemeClr val="dk1"/>
                          </a:solidFill>
                          <a:effectLst/>
                          <a:latin typeface="+mn-lt"/>
                          <a:ea typeface="+mn-ea"/>
                          <a:cs typeface="+mn-cs"/>
                          <a:sym typeface="Arial"/>
                        </a:rPr>
                        <a:t>gestes</a:t>
                      </a:r>
                      <a:r>
                        <a:rPr lang="en-US" sz="1600" b="0" i="0" u="none" strike="noStrike" cap="none">
                          <a:solidFill>
                            <a:schemeClr val="dk1"/>
                          </a:solidFill>
                          <a:effectLst/>
                          <a:latin typeface="+mn-lt"/>
                          <a:ea typeface="+mn-ea"/>
                          <a:cs typeface="+mn-cs"/>
                          <a:sym typeface="Arial"/>
                        </a:rPr>
                        <a:t> with the objects they refer to, </a:t>
                      </a:r>
                      <a:r>
                        <a:rPr lang="en-US" sz="1600" b="0" i="0" u="none" strike="noStrike" cap="none" err="1">
                          <a:solidFill>
                            <a:schemeClr val="dk1"/>
                          </a:solidFill>
                          <a:effectLst/>
                          <a:latin typeface="+mn-lt"/>
                          <a:ea typeface="+mn-ea"/>
                          <a:cs typeface="+mn-cs"/>
                          <a:sym typeface="Arial"/>
                        </a:rPr>
                        <a:t>ou</a:t>
                      </a:r>
                      <a:r>
                        <a:rPr lang="en-US" sz="1600" b="0" i="0" u="none" strike="noStrike" cap="none">
                          <a:solidFill>
                            <a:schemeClr val="dk1"/>
                          </a:solidFill>
                          <a:effectLst/>
                          <a:latin typeface="+mn-lt"/>
                          <a:ea typeface="+mn-ea"/>
                          <a:cs typeface="+mn-cs"/>
                          <a:sym typeface="Arial"/>
                        </a:rPr>
                        <a:t> </a:t>
                      </a:r>
                      <a:r>
                        <a:rPr lang="en-US" sz="1600" b="0" i="0" u="none" strike="noStrike" cap="none" err="1">
                          <a:solidFill>
                            <a:schemeClr val="dk1"/>
                          </a:solidFill>
                          <a:effectLst/>
                          <a:latin typeface="+mn-lt"/>
                          <a:ea typeface="+mn-ea"/>
                          <a:cs typeface="+mn-cs"/>
                          <a:sym typeface="Arial"/>
                        </a:rPr>
                        <a:t>gestes</a:t>
                      </a:r>
                      <a:r>
                        <a:rPr lang="en-US" sz="1600" b="0" i="0" u="none" strike="noStrike" cap="none">
                          <a:solidFill>
                            <a:schemeClr val="dk1"/>
                          </a:solidFill>
                          <a:effectLst/>
                          <a:latin typeface="+mn-lt"/>
                          <a:ea typeface="+mn-ea"/>
                          <a:cs typeface="+mn-cs"/>
                          <a:sym typeface="Arial"/>
                        </a:rPr>
                        <a:t> </a:t>
                      </a:r>
                      <a:r>
                        <a:rPr lang="en-US" sz="1600" b="0" i="0" u="none" strike="noStrike" cap="none" err="1">
                          <a:solidFill>
                            <a:schemeClr val="dk1"/>
                          </a:solidFill>
                          <a:effectLst/>
                          <a:latin typeface="+mn-lt"/>
                          <a:ea typeface="+mn-ea"/>
                          <a:cs typeface="+mn-cs"/>
                          <a:sym typeface="Arial"/>
                        </a:rPr>
                        <a:t>iconiques</a:t>
                      </a:r>
                      <a:endParaRPr lang="fr-BE" sz="1600" b="0" i="0" u="none" strike="noStrike" cap="none">
                        <a:solidFill>
                          <a:schemeClr val="dk1"/>
                        </a:solidFill>
                        <a:effectLst/>
                        <a:latin typeface="+mn-lt"/>
                        <a:ea typeface="+mn-ea"/>
                        <a:cs typeface="+mn-cs"/>
                        <a:sym typeface="Arial"/>
                      </a:endParaRPr>
                    </a:p>
                    <a:p>
                      <a:pPr marL="285750" lvl="0" indent="-285750">
                        <a:lnSpc>
                          <a:spcPct val="120000"/>
                        </a:lnSpc>
                        <a:spcBef>
                          <a:spcPts val="600"/>
                        </a:spcBef>
                        <a:buFont typeface="Arial" panose="020B0604020202020204" pitchFamily="34" charset="0"/>
                        <a:buChar char="•"/>
                      </a:pPr>
                      <a:r>
                        <a:rPr lang="en-GB" sz="1600" b="0" i="0" u="none" strike="noStrike" cap="none" err="1">
                          <a:solidFill>
                            <a:schemeClr val="dk1"/>
                          </a:solidFill>
                          <a:effectLst/>
                          <a:latin typeface="+mn-lt"/>
                          <a:ea typeface="+mn-ea"/>
                          <a:cs typeface="+mn-cs"/>
                          <a:sym typeface="Arial"/>
                        </a:rPr>
                        <a:t>Symboles</a:t>
                      </a:r>
                      <a:r>
                        <a:rPr lang="en-GB" sz="1600" b="0" i="0" u="none" strike="noStrike" cap="none">
                          <a:solidFill>
                            <a:schemeClr val="dk1"/>
                          </a:solidFill>
                          <a:effectLst/>
                          <a:latin typeface="+mn-lt"/>
                          <a:ea typeface="+mn-ea"/>
                          <a:cs typeface="+mn-cs"/>
                          <a:sym typeface="Arial"/>
                        </a:rPr>
                        <a:t> </a:t>
                      </a:r>
                      <a:r>
                        <a:rPr lang="en-GB" sz="1600" b="0" i="0" u="none" strike="noStrike" cap="none" err="1">
                          <a:solidFill>
                            <a:schemeClr val="dk1"/>
                          </a:solidFill>
                          <a:effectLst/>
                          <a:latin typeface="+mn-lt"/>
                          <a:ea typeface="+mn-ea"/>
                          <a:cs typeface="+mn-cs"/>
                          <a:sym typeface="Arial"/>
                        </a:rPr>
                        <a:t>abstraits</a:t>
                      </a:r>
                      <a:r>
                        <a:rPr lang="en-GB" sz="1600" b="0" i="0" u="none" strike="noStrike" cap="none">
                          <a:solidFill>
                            <a:schemeClr val="dk1"/>
                          </a:solidFill>
                          <a:effectLst/>
                          <a:latin typeface="+mn-lt"/>
                          <a:ea typeface="+mn-ea"/>
                          <a:cs typeface="+mn-cs"/>
                          <a:sym typeface="Arial"/>
                        </a:rPr>
                        <a:t>: mots </a:t>
                      </a:r>
                      <a:r>
                        <a:rPr lang="en-GB" sz="1600" b="0" i="0" u="none" strike="noStrike" cap="none" err="1">
                          <a:solidFill>
                            <a:schemeClr val="dk1"/>
                          </a:solidFill>
                          <a:effectLst/>
                          <a:latin typeface="+mn-lt"/>
                          <a:ea typeface="+mn-ea"/>
                          <a:cs typeface="+mn-cs"/>
                          <a:sym typeface="Arial"/>
                        </a:rPr>
                        <a:t>prononcés</a:t>
                      </a:r>
                      <a:r>
                        <a:rPr lang="en-GB" sz="1600" b="0" i="0" u="none" strike="noStrike" cap="none">
                          <a:solidFill>
                            <a:schemeClr val="dk1"/>
                          </a:solidFill>
                          <a:effectLst/>
                          <a:latin typeface="+mn-lt"/>
                          <a:ea typeface="+mn-ea"/>
                          <a:cs typeface="+mn-cs"/>
                          <a:sym typeface="Arial"/>
                        </a:rPr>
                        <a:t>, </a:t>
                      </a:r>
                      <a:r>
                        <a:rPr lang="en-GB" sz="1600" b="0" i="0" u="none" strike="noStrike" cap="none" err="1">
                          <a:solidFill>
                            <a:schemeClr val="dk1"/>
                          </a:solidFill>
                          <a:effectLst/>
                          <a:latin typeface="+mn-lt"/>
                          <a:ea typeface="+mn-ea"/>
                          <a:cs typeface="+mn-cs"/>
                          <a:sym typeface="Arial"/>
                        </a:rPr>
                        <a:t>signés</a:t>
                      </a:r>
                      <a:r>
                        <a:rPr lang="en-GB" sz="1600" b="0" i="0" u="none" strike="noStrike" cap="none">
                          <a:solidFill>
                            <a:schemeClr val="dk1"/>
                          </a:solidFill>
                          <a:effectLst/>
                          <a:latin typeface="+mn-lt"/>
                          <a:ea typeface="+mn-ea"/>
                          <a:cs typeface="+mn-cs"/>
                          <a:sym typeface="Arial"/>
                        </a:rPr>
                        <a:t>, </a:t>
                      </a:r>
                      <a:r>
                        <a:rPr lang="en-GB" sz="1600" b="0" i="0" u="none" strike="noStrike" cap="none" err="1">
                          <a:solidFill>
                            <a:schemeClr val="dk1"/>
                          </a:solidFill>
                          <a:effectLst/>
                          <a:latin typeface="+mn-lt"/>
                          <a:ea typeface="+mn-ea"/>
                          <a:cs typeface="+mn-cs"/>
                          <a:sym typeface="Arial"/>
                        </a:rPr>
                        <a:t>écrits</a:t>
                      </a:r>
                      <a:r>
                        <a:rPr lang="en-GB" sz="1600" b="0" i="0" u="none" strike="noStrike" cap="none">
                          <a:solidFill>
                            <a:schemeClr val="dk1"/>
                          </a:solidFill>
                          <a:effectLst/>
                          <a:latin typeface="+mn-lt"/>
                          <a:ea typeface="+mn-ea"/>
                          <a:cs typeface="+mn-cs"/>
                          <a:sym typeface="Arial"/>
                        </a:rPr>
                        <a:t>, braille</a:t>
                      </a:r>
                    </a:p>
                    <a:p>
                      <a:pPr marL="285750" lvl="0" indent="-285750">
                        <a:lnSpc>
                          <a:spcPct val="120000"/>
                        </a:lnSpc>
                        <a:spcBef>
                          <a:spcPts val="600"/>
                        </a:spcBef>
                        <a:buFont typeface="Arial" panose="020B0604020202020204" pitchFamily="34" charset="0"/>
                        <a:buChar char="•"/>
                      </a:pPr>
                      <a:r>
                        <a:rPr lang="en-GB" sz="1600" b="0" i="0" u="none" strike="noStrike" cap="none" err="1">
                          <a:solidFill>
                            <a:schemeClr val="dk1"/>
                          </a:solidFill>
                          <a:effectLst/>
                          <a:latin typeface="+mn-lt"/>
                          <a:ea typeface="+mn-ea"/>
                          <a:cs typeface="+mn-cs"/>
                          <a:sym typeface="Arial"/>
                        </a:rPr>
                        <a:t>Langage</a:t>
                      </a:r>
                      <a:r>
                        <a:rPr lang="en-GB" sz="1600" b="0" i="0" u="none" strike="noStrike" cap="none">
                          <a:solidFill>
                            <a:schemeClr val="dk1"/>
                          </a:solidFill>
                          <a:effectLst/>
                          <a:latin typeface="+mn-lt"/>
                          <a:ea typeface="+mn-ea"/>
                          <a:cs typeface="+mn-cs"/>
                          <a:sym typeface="Arial"/>
                        </a:rPr>
                        <a:t>: </a:t>
                      </a:r>
                      <a:r>
                        <a:rPr lang="en-GB" sz="1600" b="0" i="0" u="none" strike="noStrike" cap="none" err="1">
                          <a:solidFill>
                            <a:schemeClr val="dk1"/>
                          </a:solidFill>
                          <a:effectLst/>
                          <a:latin typeface="+mn-lt"/>
                          <a:ea typeface="+mn-ea"/>
                          <a:cs typeface="+mn-cs"/>
                          <a:sym typeface="Arial"/>
                        </a:rPr>
                        <a:t>combinaision</a:t>
                      </a:r>
                      <a:r>
                        <a:rPr lang="en-GB" sz="1600" b="0" i="0" u="none" strike="noStrike" cap="none">
                          <a:solidFill>
                            <a:schemeClr val="dk1"/>
                          </a:solidFill>
                          <a:effectLst/>
                          <a:latin typeface="+mn-lt"/>
                          <a:ea typeface="+mn-ea"/>
                          <a:cs typeface="+mn-cs"/>
                          <a:sym typeface="Arial"/>
                        </a:rPr>
                        <a:t> </a:t>
                      </a:r>
                      <a:r>
                        <a:rPr lang="en-GB" sz="1600" b="0" i="0" u="none" strike="noStrike" cap="none" err="1">
                          <a:solidFill>
                            <a:schemeClr val="dk1"/>
                          </a:solidFill>
                          <a:effectLst/>
                          <a:latin typeface="+mn-lt"/>
                          <a:ea typeface="+mn-ea"/>
                          <a:cs typeface="+mn-cs"/>
                          <a:sym typeface="Arial"/>
                        </a:rPr>
                        <a:t>d’au</a:t>
                      </a:r>
                      <a:r>
                        <a:rPr lang="en-GB" sz="1600" b="0" i="0" u="none" strike="noStrike" cap="none">
                          <a:solidFill>
                            <a:schemeClr val="dk1"/>
                          </a:solidFill>
                          <a:effectLst/>
                          <a:latin typeface="+mn-lt"/>
                          <a:ea typeface="+mn-ea"/>
                          <a:cs typeface="+mn-cs"/>
                          <a:sym typeface="Arial"/>
                        </a:rPr>
                        <a:t> </a:t>
                      </a:r>
                      <a:r>
                        <a:rPr lang="en-GB" sz="1600" b="0" i="0" u="none" strike="noStrike" cap="none" err="1">
                          <a:solidFill>
                            <a:schemeClr val="dk1"/>
                          </a:solidFill>
                          <a:effectLst/>
                          <a:latin typeface="+mn-lt"/>
                          <a:ea typeface="+mn-ea"/>
                          <a:cs typeface="+mn-cs"/>
                          <a:sym typeface="Arial"/>
                        </a:rPr>
                        <a:t>moins</a:t>
                      </a:r>
                      <a:r>
                        <a:rPr lang="en-GB" sz="1600" b="0" i="0" u="none" strike="noStrike" cap="none">
                          <a:solidFill>
                            <a:schemeClr val="dk1"/>
                          </a:solidFill>
                          <a:effectLst/>
                          <a:latin typeface="+mn-lt"/>
                          <a:ea typeface="+mn-ea"/>
                          <a:cs typeface="+mn-cs"/>
                          <a:sym typeface="Arial"/>
                        </a:rPr>
                        <a:t> 2 </a:t>
                      </a:r>
                      <a:r>
                        <a:rPr lang="en-GB" sz="1600" b="0" i="0" u="none" strike="noStrike" cap="none" err="1">
                          <a:solidFill>
                            <a:schemeClr val="dk1"/>
                          </a:solidFill>
                          <a:effectLst/>
                          <a:latin typeface="+mn-lt"/>
                          <a:ea typeface="+mn-ea"/>
                          <a:cs typeface="+mn-cs"/>
                          <a:sym typeface="Arial"/>
                        </a:rPr>
                        <a:t>symboles</a:t>
                      </a:r>
                      <a:r>
                        <a:rPr lang="fr-BE" sz="1600">
                          <a:effectLst/>
                        </a:rPr>
                        <a:t> </a:t>
                      </a:r>
                      <a:endParaRPr lang="fr-FR" sz="1600"/>
                    </a:p>
                  </a:txBody>
                  <a:tcPr/>
                </a:tc>
                <a:extLst>
                  <a:ext uri="{0D108BD9-81ED-4DB2-BD59-A6C34878D82A}">
                    <a16:rowId xmlns:a16="http://schemas.microsoft.com/office/drawing/2014/main" val="2758690694"/>
                  </a:ext>
                </a:extLst>
              </a:tr>
            </a:tbl>
          </a:graphicData>
        </a:graphic>
      </p:graphicFrame>
    </p:spTree>
    <p:extLst>
      <p:ext uri="{BB962C8B-B14F-4D97-AF65-F5344CB8AC3E}">
        <p14:creationId xmlns:p14="http://schemas.microsoft.com/office/powerpoint/2010/main" val="420573128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A157D3C-D3D9-4CA3-AC69-172889BC2147}">
  <ds:schemaRefs>
    <ds:schemaRef ds:uri="7a866126-7c09-4654-844e-0d48a974f41d"/>
    <ds:schemaRef ds:uri="833f7f52-ca37-4ad5-a460-7ba203df286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52B3263-EF49-4234-9689-D9203774EBA0}">
  <ds:schemaRefs>
    <ds:schemaRef ds:uri="http://purl.org/dc/dcmitype/"/>
    <ds:schemaRef ds:uri="7a866126-7c09-4654-844e-0d48a974f41d"/>
    <ds:schemaRef ds:uri="http://www.w3.org/XML/1998/namespace"/>
    <ds:schemaRef ds:uri="http://schemas.microsoft.com/office/2006/metadata/properties"/>
    <ds:schemaRef ds:uri="http://schemas.microsoft.com/office/infopath/2007/PartnerControls"/>
    <ds:schemaRef ds:uri="http://schemas.microsoft.com/office/2006/documentManagement/types"/>
    <ds:schemaRef ds:uri="http://purl.org/dc/elements/1.1/"/>
    <ds:schemaRef ds:uri="http://schemas.openxmlformats.org/package/2006/metadata/core-properties"/>
    <ds:schemaRef ds:uri="833f7f52-ca37-4ad5-a460-7ba203df2864"/>
    <ds:schemaRef ds:uri="http://purl.org/dc/terms/"/>
  </ds:schemaRefs>
</ds:datastoreItem>
</file>

<file path=docProps/app.xml><?xml version="1.0" encoding="utf-8"?>
<Properties xmlns="http://schemas.openxmlformats.org/officeDocument/2006/extended-properties" xmlns:vt="http://schemas.openxmlformats.org/officeDocument/2006/docPropsVTypes">
  <TotalTime>8</TotalTime>
  <Words>3472</Words>
  <Application>Microsoft Office PowerPoint</Application>
  <PresentationFormat>Grand écran</PresentationFormat>
  <Paragraphs>260</Paragraphs>
  <Slides>13</Slides>
  <Notes>13</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13</vt:i4>
      </vt:variant>
    </vt:vector>
  </HeadingPairs>
  <TitlesOfParts>
    <vt:vector size="16" baseType="lpstr">
      <vt:lpstr>Arial</vt:lpstr>
      <vt:lpstr>Calibri</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cp:revision>
  <dcterms:created xsi:type="dcterms:W3CDTF">2023-11-23T08:37:25Z</dcterms:created>
  <dcterms:modified xsi:type="dcterms:W3CDTF">2025-02-03T21:08:18Z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