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61" r:id="rId7"/>
    <p:sldId id="258" r:id="rId8"/>
    <p:sldId id="271" r:id="rId9"/>
    <p:sldId id="272" r:id="rId10"/>
    <p:sldId id="273" r:id="rId11"/>
    <p:sldId id="274" r:id="rId12"/>
    <p:sldId id="275" r:id="rId13"/>
    <p:sldId id="270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gSpZHKFx2Csd60+kbM13+OyBKV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B4"/>
    <a:srgbClr val="33A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8978" autoAdjust="0"/>
  </p:normalViewPr>
  <p:slideViewPr>
    <p:cSldViewPr snapToGrid="0">
      <p:cViewPr varScale="1">
        <p:scale>
          <a:sx n="48" d="100"/>
          <a:sy n="48" d="100"/>
        </p:scale>
        <p:origin x="1939" y="53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customschemas.google.com/relationships/presentationmetadata" Target="meta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OIS DELAPLACE" userId="073a64d4-92e5-40e9-b2d6-be1ce8effc52" providerId="ADAL" clId="{D33ECA7E-D762-4361-945E-C5E9457397E5}"/>
    <pc:docChg chg="modSld">
      <pc:chgData name="FRANCOIS DELAPLACE" userId="073a64d4-92e5-40e9-b2d6-be1ce8effc52" providerId="ADAL" clId="{D33ECA7E-D762-4361-945E-C5E9457397E5}" dt="2024-12-12T14:31:05.917" v="1"/>
      <pc:docMkLst>
        <pc:docMk/>
      </pc:docMkLst>
      <pc:sldChg chg="modNotesTx">
        <pc:chgData name="FRANCOIS DELAPLACE" userId="073a64d4-92e5-40e9-b2d6-be1ce8effc52" providerId="ADAL" clId="{D33ECA7E-D762-4361-945E-C5E9457397E5}" dt="2024-12-12T14:31:05.917" v="1"/>
        <pc:sldMkLst>
          <pc:docMk/>
          <pc:sldMk cId="3650301101" sldId="272"/>
        </pc:sldMkLst>
      </pc:sldChg>
    </pc:docChg>
  </pc:docChgLst>
  <pc:docChgLst>
    <pc:chgData name="CHRISTELLE DECLERCQ" userId="6105ae43-a600-46e8-812e-1762419aa502" providerId="ADAL" clId="{E2577F62-339E-411C-A715-252551F4570B}"/>
    <pc:docChg chg="custSel delSld modSld">
      <pc:chgData name="CHRISTELLE DECLERCQ" userId="6105ae43-a600-46e8-812e-1762419aa502" providerId="ADAL" clId="{E2577F62-339E-411C-A715-252551F4570B}" dt="2024-11-28T10:18:30.294" v="678"/>
      <pc:docMkLst>
        <pc:docMk/>
      </pc:docMkLst>
      <pc:sldChg chg="addSp delSp modSp mod">
        <pc:chgData name="CHRISTELLE DECLERCQ" userId="6105ae43-a600-46e8-812e-1762419aa502" providerId="ADAL" clId="{E2577F62-339E-411C-A715-252551F4570B}" dt="2024-11-28T10:18:30.294" v="678"/>
        <pc:sldMkLst>
          <pc:docMk/>
          <pc:sldMk cId="0" sldId="256"/>
        </pc:sldMkLst>
        <pc:spChg chg="add mod">
          <ac:chgData name="CHRISTELLE DECLERCQ" userId="6105ae43-a600-46e8-812e-1762419aa502" providerId="ADAL" clId="{E2577F62-339E-411C-A715-252551F4570B}" dt="2024-11-28T10:18:30.294" v="678"/>
          <ac:spMkLst>
            <pc:docMk/>
            <pc:sldMk cId="0" sldId="256"/>
            <ac:spMk id="16" creationId="{F7F3AA0F-57AC-40EA-B69D-27A30F9AD269}"/>
          </ac:spMkLst>
        </pc:spChg>
        <pc:spChg chg="mod">
          <ac:chgData name="CHRISTELLE DECLERCQ" userId="6105ae43-a600-46e8-812e-1762419aa502" providerId="ADAL" clId="{E2577F62-339E-411C-A715-252551F4570B}" dt="2024-11-18T16:29:43.257" v="3"/>
          <ac:spMkLst>
            <pc:docMk/>
            <pc:sldMk cId="0" sldId="256"/>
            <ac:spMk id="99" creationId="{00000000-0000-0000-0000-000000000000}"/>
          </ac:spMkLst>
        </pc:spChg>
        <pc:spChg chg="mod">
          <ac:chgData name="CHRISTELLE DECLERCQ" userId="6105ae43-a600-46e8-812e-1762419aa502" providerId="ADAL" clId="{E2577F62-339E-411C-A715-252551F4570B}" dt="2024-11-18T16:29:29.771" v="2"/>
          <ac:spMkLst>
            <pc:docMk/>
            <pc:sldMk cId="0" sldId="256"/>
            <ac:spMk id="105" creationId="{00000000-0000-0000-0000-000000000000}"/>
          </ac:spMkLst>
        </pc:spChg>
        <pc:picChg chg="add mod">
          <ac:chgData name="CHRISTELLE DECLERCQ" userId="6105ae43-a600-46e8-812e-1762419aa502" providerId="ADAL" clId="{E2577F62-339E-411C-A715-252551F4570B}" dt="2024-11-25T13:16:31.888" v="676"/>
          <ac:picMkLst>
            <pc:docMk/>
            <pc:sldMk cId="0" sldId="256"/>
            <ac:picMk id="14" creationId="{143C4D87-E27C-4941-9AF8-419D37A42D7A}"/>
          </ac:picMkLst>
        </pc:picChg>
      </pc:sldChg>
      <pc:sldChg chg="modSp mod">
        <pc:chgData name="CHRISTELLE DECLERCQ" userId="6105ae43-a600-46e8-812e-1762419aa502" providerId="ADAL" clId="{E2577F62-339E-411C-A715-252551F4570B}" dt="2024-11-23T17:27:28.646" v="472" actId="20577"/>
        <pc:sldMkLst>
          <pc:docMk/>
          <pc:sldMk cId="0" sldId="257"/>
        </pc:sldMkLst>
        <pc:spChg chg="mod">
          <ac:chgData name="CHRISTELLE DECLERCQ" userId="6105ae43-a600-46e8-812e-1762419aa502" providerId="ADAL" clId="{E2577F62-339E-411C-A715-252551F4570B}" dt="2024-11-23T17:27:28.646" v="472" actId="20577"/>
          <ac:spMkLst>
            <pc:docMk/>
            <pc:sldMk cId="0" sldId="257"/>
            <ac:spMk id="115" creationId="{00000000-0000-0000-0000-000000000000}"/>
          </ac:spMkLst>
        </pc:spChg>
      </pc:sldChg>
      <pc:sldChg chg="modSp mod modNotesTx">
        <pc:chgData name="CHRISTELLE DECLERCQ" userId="6105ae43-a600-46e8-812e-1762419aa502" providerId="ADAL" clId="{E2577F62-339E-411C-A715-252551F4570B}" dt="2024-11-23T17:27:52.701" v="488" actId="20577"/>
        <pc:sldMkLst>
          <pc:docMk/>
          <pc:sldMk cId="0" sldId="258"/>
        </pc:sldMkLst>
        <pc:spChg chg="mod">
          <ac:chgData name="CHRISTELLE DECLERCQ" userId="6105ae43-a600-46e8-812e-1762419aa502" providerId="ADAL" clId="{E2577F62-339E-411C-A715-252551F4570B}" dt="2024-11-18T16:30:16.441" v="13" actId="14100"/>
          <ac:spMkLst>
            <pc:docMk/>
            <pc:sldMk cId="0" sldId="258"/>
            <ac:spMk id="131" creationId="{00000000-0000-0000-0000-000000000000}"/>
          </ac:spMkLst>
        </pc:spChg>
        <pc:graphicFrameChg chg="mod modGraphic">
          <ac:chgData name="CHRISTELLE DECLERCQ" userId="6105ae43-a600-46e8-812e-1762419aa502" providerId="ADAL" clId="{E2577F62-339E-411C-A715-252551F4570B}" dt="2024-11-23T17:27:52.701" v="488" actId="20577"/>
          <ac:graphicFrameMkLst>
            <pc:docMk/>
            <pc:sldMk cId="0" sldId="258"/>
            <ac:graphicFrameMk id="3" creationId="{8B251404-2A2C-4DE4-8AB1-76E8887C79EB}"/>
          </ac:graphicFrameMkLst>
        </pc:graphicFrameChg>
      </pc:sldChg>
      <pc:sldChg chg="modSp mod modNotesTx">
        <pc:chgData name="CHRISTELLE DECLERCQ" userId="6105ae43-a600-46e8-812e-1762419aa502" providerId="ADAL" clId="{E2577F62-339E-411C-A715-252551F4570B}" dt="2024-11-18T16:31:33.112" v="28" actId="20577"/>
        <pc:sldMkLst>
          <pc:docMk/>
          <pc:sldMk cId="1608186336" sldId="261"/>
        </pc:sldMkLst>
        <pc:spChg chg="mod">
          <ac:chgData name="CHRISTELLE DECLERCQ" userId="6105ae43-a600-46e8-812e-1762419aa502" providerId="ADAL" clId="{E2577F62-339E-411C-A715-252551F4570B}" dt="2024-11-18T16:30:02.226" v="6" actId="14100"/>
          <ac:spMkLst>
            <pc:docMk/>
            <pc:sldMk cId="1608186336" sldId="261"/>
            <ac:spMk id="8" creationId="{33F8ADDD-6060-018C-F605-AD2446DAB488}"/>
          </ac:spMkLst>
        </pc:spChg>
        <pc:spChg chg="mod">
          <ac:chgData name="CHRISTELLE DECLERCQ" userId="6105ae43-a600-46e8-812e-1762419aa502" providerId="ADAL" clId="{E2577F62-339E-411C-A715-252551F4570B}" dt="2024-11-18T16:30:09.062" v="12" actId="20577"/>
          <ac:spMkLst>
            <pc:docMk/>
            <pc:sldMk cId="1608186336" sldId="261"/>
            <ac:spMk id="13" creationId="{4AFB8E46-F25C-24F4-A5AE-77D5D65E24CB}"/>
          </ac:spMkLst>
        </pc:spChg>
      </pc:sldChg>
      <pc:sldChg chg="modSp mod">
        <pc:chgData name="CHRISTELLE DECLERCQ" userId="6105ae43-a600-46e8-812e-1762419aa502" providerId="ADAL" clId="{E2577F62-339E-411C-A715-252551F4570B}" dt="2024-11-23T17:35:18.422" v="674"/>
        <pc:sldMkLst>
          <pc:docMk/>
          <pc:sldMk cId="4001897446" sldId="270"/>
        </pc:sldMkLst>
        <pc:spChg chg="mod">
          <ac:chgData name="CHRISTELLE DECLERCQ" userId="6105ae43-a600-46e8-812e-1762419aa502" providerId="ADAL" clId="{E2577F62-339E-411C-A715-252551F4570B}" dt="2024-11-23T17:35:18.422" v="674"/>
          <ac:spMkLst>
            <pc:docMk/>
            <pc:sldMk cId="4001897446" sldId="270"/>
            <ac:spMk id="16" creationId="{D647398C-2E06-4EFD-B3B8-3A3EA230BD03}"/>
          </ac:spMkLst>
        </pc:spChg>
      </pc:sldChg>
      <pc:sldChg chg="modSp mod">
        <pc:chgData name="CHRISTELLE DECLERCQ" userId="6105ae43-a600-46e8-812e-1762419aa502" providerId="ADAL" clId="{E2577F62-339E-411C-A715-252551F4570B}" dt="2024-11-18T16:31:06.952" v="25" actId="1076"/>
        <pc:sldMkLst>
          <pc:docMk/>
          <pc:sldMk cId="563788944" sldId="271"/>
        </pc:sldMkLst>
        <pc:spChg chg="mod">
          <ac:chgData name="CHRISTELLE DECLERCQ" userId="6105ae43-a600-46e8-812e-1762419aa502" providerId="ADAL" clId="{E2577F62-339E-411C-A715-252551F4570B}" dt="2024-11-18T16:30:50.641" v="19" actId="14100"/>
          <ac:spMkLst>
            <pc:docMk/>
            <pc:sldMk cId="563788944" sldId="271"/>
            <ac:spMk id="131" creationId="{00000000-0000-0000-0000-000000000000}"/>
          </ac:spMkLst>
        </pc:spChg>
        <pc:picChg chg="mod">
          <ac:chgData name="CHRISTELLE DECLERCQ" userId="6105ae43-a600-46e8-812e-1762419aa502" providerId="ADAL" clId="{E2577F62-339E-411C-A715-252551F4570B}" dt="2024-11-18T16:30:54.575" v="20" actId="1076"/>
          <ac:picMkLst>
            <pc:docMk/>
            <pc:sldMk cId="563788944" sldId="271"/>
            <ac:picMk id="1026" creationId="{B44C361C-B2AA-4E1D-BEB9-BBFAD2DFEEAE}"/>
          </ac:picMkLst>
        </pc:picChg>
        <pc:picChg chg="mod">
          <ac:chgData name="CHRISTELLE DECLERCQ" userId="6105ae43-a600-46e8-812e-1762419aa502" providerId="ADAL" clId="{E2577F62-339E-411C-A715-252551F4570B}" dt="2024-11-18T16:31:01.448" v="23" actId="1076"/>
          <ac:picMkLst>
            <pc:docMk/>
            <pc:sldMk cId="563788944" sldId="271"/>
            <ac:picMk id="1028" creationId="{BDEA23C4-70C7-4EAC-B545-51F4D95A81E0}"/>
          </ac:picMkLst>
        </pc:picChg>
        <pc:picChg chg="mod">
          <ac:chgData name="CHRISTELLE DECLERCQ" userId="6105ae43-a600-46e8-812e-1762419aa502" providerId="ADAL" clId="{E2577F62-339E-411C-A715-252551F4570B}" dt="2024-11-18T16:31:02.999" v="24" actId="1076"/>
          <ac:picMkLst>
            <pc:docMk/>
            <pc:sldMk cId="563788944" sldId="271"/>
            <ac:picMk id="1030" creationId="{E6D4992A-0EB5-4B39-85C8-E8BE7C7B9204}"/>
          </ac:picMkLst>
        </pc:picChg>
        <pc:picChg chg="mod">
          <ac:chgData name="CHRISTELLE DECLERCQ" userId="6105ae43-a600-46e8-812e-1762419aa502" providerId="ADAL" clId="{E2577F62-339E-411C-A715-252551F4570B}" dt="2024-11-18T16:31:06.952" v="25" actId="1076"/>
          <ac:picMkLst>
            <pc:docMk/>
            <pc:sldMk cId="563788944" sldId="271"/>
            <ac:picMk id="1035" creationId="{C3FAE9B9-F729-4A0C-A2FA-9BC9846164CB}"/>
          </ac:picMkLst>
        </pc:picChg>
        <pc:picChg chg="mod">
          <ac:chgData name="CHRISTELLE DECLERCQ" userId="6105ae43-a600-46e8-812e-1762419aa502" providerId="ADAL" clId="{E2577F62-339E-411C-A715-252551F4570B}" dt="2024-11-18T16:30:56.798" v="21" actId="1076"/>
          <ac:picMkLst>
            <pc:docMk/>
            <pc:sldMk cId="563788944" sldId="271"/>
            <ac:picMk id="1036" creationId="{625F999F-D465-4F60-8593-D6EBF2B2659E}"/>
          </ac:picMkLst>
        </pc:picChg>
      </pc:sldChg>
      <pc:sldChg chg="modSp del mod">
        <pc:chgData name="CHRISTELLE DECLERCQ" userId="6105ae43-a600-46e8-812e-1762419aa502" providerId="ADAL" clId="{E2577F62-339E-411C-A715-252551F4570B}" dt="2024-11-18T16:34:33.913" v="192" actId="47"/>
        <pc:sldMkLst>
          <pc:docMk/>
          <pc:sldMk cId="3650301101" sldId="272"/>
        </pc:sldMkLst>
        <pc:graphicFrameChg chg="mod">
          <ac:chgData name="CHRISTELLE DECLERCQ" userId="6105ae43-a600-46e8-812e-1762419aa502" providerId="ADAL" clId="{E2577F62-339E-411C-A715-252551F4570B}" dt="2024-11-18T16:33:03.033" v="112" actId="20577"/>
          <ac:graphicFrameMkLst>
            <pc:docMk/>
            <pc:sldMk cId="3650301101" sldId="272"/>
            <ac:graphicFrameMk id="2" creationId="{D75E9CBE-1083-4CF0-A283-0A303BBABF96}"/>
          </ac:graphicFrameMkLst>
        </pc:graphicFrameChg>
      </pc:sldChg>
      <pc:sldChg chg="modSp mod modNotesTx">
        <pc:chgData name="CHRISTELLE DECLERCQ" userId="6105ae43-a600-46e8-812e-1762419aa502" providerId="ADAL" clId="{E2577F62-339E-411C-A715-252551F4570B}" dt="2024-11-23T17:28:59.514" v="509" actId="20577"/>
        <pc:sldMkLst>
          <pc:docMk/>
          <pc:sldMk cId="2212444289" sldId="273"/>
        </pc:sldMkLst>
        <pc:graphicFrameChg chg="mod">
          <ac:chgData name="CHRISTELLE DECLERCQ" userId="6105ae43-a600-46e8-812e-1762419aa502" providerId="ADAL" clId="{E2577F62-339E-411C-A715-252551F4570B}" dt="2024-11-23T17:28:48.327" v="499" actId="20577"/>
          <ac:graphicFrameMkLst>
            <pc:docMk/>
            <pc:sldMk cId="2212444289" sldId="273"/>
            <ac:graphicFrameMk id="3" creationId="{23A13463-1CBF-4177-9F4D-BD29EC16F4A1}"/>
          </ac:graphicFrameMkLst>
        </pc:graphicFrameChg>
      </pc:sldChg>
      <pc:sldChg chg="modSp mod modNotesTx">
        <pc:chgData name="CHRISTELLE DECLERCQ" userId="6105ae43-a600-46e8-812e-1762419aa502" providerId="ADAL" clId="{E2577F62-339E-411C-A715-252551F4570B}" dt="2024-11-23T17:30:30.207" v="549" actId="6549"/>
        <pc:sldMkLst>
          <pc:docMk/>
          <pc:sldMk cId="3626875087" sldId="274"/>
        </pc:sldMkLst>
        <pc:spChg chg="mod">
          <ac:chgData name="CHRISTELLE DECLERCQ" userId="6105ae43-a600-46e8-812e-1762419aa502" providerId="ADAL" clId="{E2577F62-339E-411C-A715-252551F4570B}" dt="2024-11-18T16:34:44.938" v="205" actId="20577"/>
          <ac:spMkLst>
            <pc:docMk/>
            <pc:sldMk cId="3626875087" sldId="274"/>
            <ac:spMk id="2" creationId="{500BD8A0-3378-4562-B7BF-5EFFB796AF92}"/>
          </ac:spMkLst>
        </pc:spChg>
        <pc:graphicFrameChg chg="mod">
          <ac:chgData name="CHRISTELLE DECLERCQ" userId="6105ae43-a600-46e8-812e-1762419aa502" providerId="ADAL" clId="{E2577F62-339E-411C-A715-252551F4570B}" dt="2024-11-18T16:37:22.724" v="470" actId="20577"/>
          <ac:graphicFrameMkLst>
            <pc:docMk/>
            <pc:sldMk cId="3626875087" sldId="274"/>
            <ac:graphicFrameMk id="13" creationId="{587C3A3C-B68A-4A72-9BCB-08F9FDADAB4D}"/>
          </ac:graphicFrameMkLst>
        </pc:graphicFrameChg>
      </pc:sldChg>
      <pc:sldChg chg="modSp mod modNotesTx">
        <pc:chgData name="CHRISTELLE DECLERCQ" userId="6105ae43-a600-46e8-812e-1762419aa502" providerId="ADAL" clId="{E2577F62-339E-411C-A715-252551F4570B}" dt="2024-11-23T17:33:42.764" v="673" actId="20577"/>
        <pc:sldMkLst>
          <pc:docMk/>
          <pc:sldMk cId="3591502092" sldId="275"/>
        </pc:sldMkLst>
        <pc:spChg chg="mod">
          <ac:chgData name="CHRISTELLE DECLERCQ" userId="6105ae43-a600-46e8-812e-1762419aa502" providerId="ADAL" clId="{E2577F62-339E-411C-A715-252551F4570B}" dt="2024-11-23T17:30:47.654" v="554" actId="20577"/>
          <ac:spMkLst>
            <pc:docMk/>
            <pc:sldMk cId="3591502092" sldId="275"/>
            <ac:spMk id="2" creationId="{500BD8A0-3378-4562-B7BF-5EFFB796AF92}"/>
          </ac:spMkLst>
        </pc:spChg>
        <pc:graphicFrameChg chg="mod">
          <ac:chgData name="CHRISTELLE DECLERCQ" userId="6105ae43-a600-46e8-812e-1762419aa502" providerId="ADAL" clId="{E2577F62-339E-411C-A715-252551F4570B}" dt="2024-11-23T17:33:42.764" v="673" actId="20577"/>
          <ac:graphicFrameMkLst>
            <pc:docMk/>
            <pc:sldMk cId="3591502092" sldId="275"/>
            <ac:graphicFrameMk id="13" creationId="{587C3A3C-B68A-4A72-9BCB-08F9FDADAB4D}"/>
          </ac:graphicFrameMkLst>
        </pc:graphicFrameChg>
      </pc:sldChg>
    </pc:docChg>
  </pc:docChgLst>
  <pc:docChgLst>
    <pc:chgData name="CHRISTELLE DECLERCQ" userId="S::christelle.declercq@univ-reims.fr::6105ae43-a600-46e8-812e-1762419aa502" providerId="AD" clId="Web-{F91B5E0D-C65E-4CB1-84D2-84436B7B47B5}"/>
    <pc:docChg chg="modSld">
      <pc:chgData name="CHRISTELLE DECLERCQ" userId="S::christelle.declercq@univ-reims.fr::6105ae43-a600-46e8-812e-1762419aa502" providerId="AD" clId="Web-{F91B5E0D-C65E-4CB1-84D2-84436B7B47B5}" dt="2024-07-24T07:05:51.560" v="28"/>
      <pc:docMkLst>
        <pc:docMk/>
      </pc:docMkLst>
      <pc:sldChg chg="addSp delSp modSp">
        <pc:chgData name="CHRISTELLE DECLERCQ" userId="S::christelle.declercq@univ-reims.fr::6105ae43-a600-46e8-812e-1762419aa502" providerId="AD" clId="Web-{F91B5E0D-C65E-4CB1-84D2-84436B7B47B5}" dt="2024-07-24T07:03:00.335" v="1"/>
        <pc:sldMkLst>
          <pc:docMk/>
          <pc:sldMk cId="2212444289" sldId="273"/>
        </pc:sldMkLst>
      </pc:sldChg>
      <pc:sldChg chg="modNotes">
        <pc:chgData name="CHRISTELLE DECLERCQ" userId="S::christelle.declercq@univ-reims.fr::6105ae43-a600-46e8-812e-1762419aa502" providerId="AD" clId="Web-{F91B5E0D-C65E-4CB1-84D2-84436B7B47B5}" dt="2024-07-24T07:05:51.560" v="28"/>
        <pc:sldMkLst>
          <pc:docMk/>
          <pc:sldMk cId="3591502092" sldId="275"/>
        </pc:sldMkLst>
      </pc:sldChg>
    </pc:docChg>
  </pc:docChgLst>
  <pc:docChgLst>
    <pc:chgData name="CHRISTELLE DECLERCQ" userId="6105ae43-a600-46e8-812e-1762419aa502" providerId="ADAL" clId="{1FBA8EEB-06D5-4EE2-AC93-4334B504A3ED}"/>
    <pc:docChg chg="modSld">
      <pc:chgData name="CHRISTELLE DECLERCQ" userId="6105ae43-a600-46e8-812e-1762419aa502" providerId="ADAL" clId="{1FBA8EEB-06D5-4EE2-AC93-4334B504A3ED}" dt="2025-02-03T21:24:45.287" v="6" actId="255"/>
      <pc:docMkLst>
        <pc:docMk/>
      </pc:docMkLst>
      <pc:sldChg chg="modNotesTx">
        <pc:chgData name="CHRISTELLE DECLERCQ" userId="6105ae43-a600-46e8-812e-1762419aa502" providerId="ADAL" clId="{1FBA8EEB-06D5-4EE2-AC93-4334B504A3ED}" dt="2025-02-03T21:23:48.222" v="1" actId="255"/>
        <pc:sldMkLst>
          <pc:docMk/>
          <pc:sldMk cId="0" sldId="258"/>
        </pc:sldMkLst>
      </pc:sldChg>
      <pc:sldChg chg="modNotesTx">
        <pc:chgData name="CHRISTELLE DECLERCQ" userId="6105ae43-a600-46e8-812e-1762419aa502" providerId="ADAL" clId="{1FBA8EEB-06D5-4EE2-AC93-4334B504A3ED}" dt="2025-02-03T21:23:41.710" v="0" actId="255"/>
        <pc:sldMkLst>
          <pc:docMk/>
          <pc:sldMk cId="1608186336" sldId="261"/>
        </pc:sldMkLst>
      </pc:sldChg>
      <pc:sldChg chg="modNotesTx">
        <pc:chgData name="CHRISTELLE DECLERCQ" userId="6105ae43-a600-46e8-812e-1762419aa502" providerId="ADAL" clId="{1FBA8EEB-06D5-4EE2-AC93-4334B504A3ED}" dt="2025-02-03T21:23:55.762" v="2" actId="255"/>
        <pc:sldMkLst>
          <pc:docMk/>
          <pc:sldMk cId="563788944" sldId="271"/>
        </pc:sldMkLst>
      </pc:sldChg>
      <pc:sldChg chg="modNotesTx">
        <pc:chgData name="CHRISTELLE DECLERCQ" userId="6105ae43-a600-46e8-812e-1762419aa502" providerId="ADAL" clId="{1FBA8EEB-06D5-4EE2-AC93-4334B504A3ED}" dt="2025-02-03T21:24:09.417" v="3" actId="255"/>
        <pc:sldMkLst>
          <pc:docMk/>
          <pc:sldMk cId="3650301101" sldId="272"/>
        </pc:sldMkLst>
      </pc:sldChg>
      <pc:sldChg chg="modNotesTx">
        <pc:chgData name="CHRISTELLE DECLERCQ" userId="6105ae43-a600-46e8-812e-1762419aa502" providerId="ADAL" clId="{1FBA8EEB-06D5-4EE2-AC93-4334B504A3ED}" dt="2025-02-03T21:24:24.565" v="4" actId="255"/>
        <pc:sldMkLst>
          <pc:docMk/>
          <pc:sldMk cId="2212444289" sldId="273"/>
        </pc:sldMkLst>
      </pc:sldChg>
      <pc:sldChg chg="modNotesTx">
        <pc:chgData name="CHRISTELLE DECLERCQ" userId="6105ae43-a600-46e8-812e-1762419aa502" providerId="ADAL" clId="{1FBA8EEB-06D5-4EE2-AC93-4334B504A3ED}" dt="2025-02-03T21:24:33.082" v="5" actId="255"/>
        <pc:sldMkLst>
          <pc:docMk/>
          <pc:sldMk cId="3626875087" sldId="274"/>
        </pc:sldMkLst>
      </pc:sldChg>
      <pc:sldChg chg="modNotesTx">
        <pc:chgData name="CHRISTELLE DECLERCQ" userId="6105ae43-a600-46e8-812e-1762419aa502" providerId="ADAL" clId="{1FBA8EEB-06D5-4EE2-AC93-4334B504A3ED}" dt="2025-02-03T21:24:45.287" v="6" actId="255"/>
        <pc:sldMkLst>
          <pc:docMk/>
          <pc:sldMk cId="3591502092" sldId="275"/>
        </pc:sldMkLst>
      </pc:sldChg>
    </pc:docChg>
  </pc:docChgLst>
  <pc:docChgLst>
    <pc:chgData name="CHRISTELLE DECLERCQ" userId="6105ae43-a600-46e8-812e-1762419aa502" providerId="ADAL" clId="{E8E59360-EDF0-4418-8DB8-9A3B9ED47AB4}"/>
    <pc:docChg chg="undo custSel addSld delSld modSld">
      <pc:chgData name="CHRISTELLE DECLERCQ" userId="6105ae43-a600-46e8-812e-1762419aa502" providerId="ADAL" clId="{E8E59360-EDF0-4418-8DB8-9A3B9ED47AB4}" dt="2024-07-23T13:44:42.439" v="2678" actId="14100"/>
      <pc:docMkLst>
        <pc:docMk/>
      </pc:docMkLst>
      <pc:sldChg chg="modSp mod">
        <pc:chgData name="CHRISTELLE DECLERCQ" userId="6105ae43-a600-46e8-812e-1762419aa502" providerId="ADAL" clId="{E8E59360-EDF0-4418-8DB8-9A3B9ED47AB4}" dt="2024-07-23T09:19:58.400" v="1" actId="113"/>
        <pc:sldMkLst>
          <pc:docMk/>
          <pc:sldMk cId="0" sldId="257"/>
        </pc:sldMkLst>
      </pc:sldChg>
      <pc:sldChg chg="addSp delSp modSp mod modNotesTx">
        <pc:chgData name="CHRISTELLE DECLERCQ" userId="6105ae43-a600-46e8-812e-1762419aa502" providerId="ADAL" clId="{E8E59360-EDF0-4418-8DB8-9A3B9ED47AB4}" dt="2024-07-23T11:33:14.036" v="1783" actId="2711"/>
        <pc:sldMkLst>
          <pc:docMk/>
          <pc:sldMk cId="0" sldId="258"/>
        </pc:sldMkLst>
      </pc:sldChg>
      <pc:sldChg chg="modSp mod modNotesTx">
        <pc:chgData name="CHRISTELLE DECLERCQ" userId="6105ae43-a600-46e8-812e-1762419aa502" providerId="ADAL" clId="{E8E59360-EDF0-4418-8DB8-9A3B9ED47AB4}" dt="2024-07-23T09:21:06.531" v="22" actId="20577"/>
        <pc:sldMkLst>
          <pc:docMk/>
          <pc:sldMk cId="1608186336" sldId="261"/>
        </pc:sldMkLst>
      </pc:sldChg>
      <pc:sldChg chg="add del">
        <pc:chgData name="CHRISTELLE DECLERCQ" userId="6105ae43-a600-46e8-812e-1762419aa502" providerId="ADAL" clId="{E8E59360-EDF0-4418-8DB8-9A3B9ED47AB4}" dt="2024-07-23T09:22:57.298" v="52" actId="47"/>
        <pc:sldMkLst>
          <pc:docMk/>
          <pc:sldMk cId="110182478" sldId="268"/>
        </pc:sldMkLst>
      </pc:sldChg>
      <pc:sldChg chg="del">
        <pc:chgData name="CHRISTELLE DECLERCQ" userId="6105ae43-a600-46e8-812e-1762419aa502" providerId="ADAL" clId="{E8E59360-EDF0-4418-8DB8-9A3B9ED47AB4}" dt="2024-07-23T09:21:55.736" v="45" actId="47"/>
        <pc:sldMkLst>
          <pc:docMk/>
          <pc:sldMk cId="469942489" sldId="269"/>
        </pc:sldMkLst>
      </pc:sldChg>
      <pc:sldChg chg="addSp delSp modSp mod modNotesTx">
        <pc:chgData name="CHRISTELLE DECLERCQ" userId="6105ae43-a600-46e8-812e-1762419aa502" providerId="ADAL" clId="{E8E59360-EDF0-4418-8DB8-9A3B9ED47AB4}" dt="2024-07-23T09:24:40.495" v="62" actId="404"/>
        <pc:sldMkLst>
          <pc:docMk/>
          <pc:sldMk cId="4001897446" sldId="270"/>
        </pc:sldMkLst>
      </pc:sldChg>
      <pc:sldChg chg="addSp delSp modSp add mod modNotesTx">
        <pc:chgData name="CHRISTELLE DECLERCQ" userId="6105ae43-a600-46e8-812e-1762419aa502" providerId="ADAL" clId="{E8E59360-EDF0-4418-8DB8-9A3B9ED47AB4}" dt="2024-07-23T10:53:00.044" v="983" actId="20577"/>
        <pc:sldMkLst>
          <pc:docMk/>
          <pc:sldMk cId="563788944" sldId="271"/>
        </pc:sldMkLst>
      </pc:sldChg>
      <pc:sldChg chg="del">
        <pc:chgData name="CHRISTELLE DECLERCQ" userId="6105ae43-a600-46e8-812e-1762419aa502" providerId="ADAL" clId="{E8E59360-EDF0-4418-8DB8-9A3B9ED47AB4}" dt="2024-07-23T09:21:57.897" v="46" actId="47"/>
        <pc:sldMkLst>
          <pc:docMk/>
          <pc:sldMk cId="2769031879" sldId="271"/>
        </pc:sldMkLst>
      </pc:sldChg>
      <pc:sldChg chg="del">
        <pc:chgData name="CHRISTELLE DECLERCQ" userId="6105ae43-a600-46e8-812e-1762419aa502" providerId="ADAL" clId="{E8E59360-EDF0-4418-8DB8-9A3B9ED47AB4}" dt="2024-07-23T09:21:59.047" v="47" actId="47"/>
        <pc:sldMkLst>
          <pc:docMk/>
          <pc:sldMk cId="3252499576" sldId="272"/>
        </pc:sldMkLst>
      </pc:sldChg>
      <pc:sldChg chg="addSp delSp modSp add mod modNotesTx">
        <pc:chgData name="CHRISTELLE DECLERCQ" userId="6105ae43-a600-46e8-812e-1762419aa502" providerId="ADAL" clId="{E8E59360-EDF0-4418-8DB8-9A3B9ED47AB4}" dt="2024-07-23T11:33:27.058" v="1784" actId="404"/>
        <pc:sldMkLst>
          <pc:docMk/>
          <pc:sldMk cId="3650301101" sldId="272"/>
        </pc:sldMkLst>
      </pc:sldChg>
      <pc:sldChg chg="del">
        <pc:chgData name="CHRISTELLE DECLERCQ" userId="6105ae43-a600-46e8-812e-1762419aa502" providerId="ADAL" clId="{E8E59360-EDF0-4418-8DB8-9A3B9ED47AB4}" dt="2024-07-23T09:22:00.087" v="48" actId="47"/>
        <pc:sldMkLst>
          <pc:docMk/>
          <pc:sldMk cId="710258661" sldId="273"/>
        </pc:sldMkLst>
      </pc:sldChg>
      <pc:sldChg chg="addSp delSp modSp add mod">
        <pc:chgData name="CHRISTELLE DECLERCQ" userId="6105ae43-a600-46e8-812e-1762419aa502" providerId="ADAL" clId="{E8E59360-EDF0-4418-8DB8-9A3B9ED47AB4}" dt="2024-07-23T13:28:41.468" v="2192" actId="20577"/>
        <pc:sldMkLst>
          <pc:docMk/>
          <pc:sldMk cId="2212444289" sldId="273"/>
        </pc:sldMkLst>
      </pc:sldChg>
      <pc:sldChg chg="addSp delSp modSp add mod modNotesTx">
        <pc:chgData name="CHRISTELLE DECLERCQ" userId="6105ae43-a600-46e8-812e-1762419aa502" providerId="ADAL" clId="{E8E59360-EDF0-4418-8DB8-9A3B9ED47AB4}" dt="2024-07-23T13:38:42.096" v="2346" actId="20577"/>
        <pc:sldMkLst>
          <pc:docMk/>
          <pc:sldMk cId="3626875087" sldId="274"/>
        </pc:sldMkLst>
      </pc:sldChg>
      <pc:sldChg chg="modSp add mod modNotesTx">
        <pc:chgData name="CHRISTELLE DECLERCQ" userId="6105ae43-a600-46e8-812e-1762419aa502" providerId="ADAL" clId="{E8E59360-EDF0-4418-8DB8-9A3B9ED47AB4}" dt="2024-07-23T13:44:42.439" v="2678" actId="14100"/>
        <pc:sldMkLst>
          <pc:docMk/>
          <pc:sldMk cId="3591502092" sldId="275"/>
        </pc:sldMkLst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C2D0FE-1CBC-453A-B052-0B7F9A11DB41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FAA335D5-B12B-4D1C-84C7-7B9E330C93D1}">
      <dgm:prSet custT="1"/>
      <dgm:spPr/>
      <dgm:t>
        <a:bodyPr/>
        <a:lstStyle/>
        <a:p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Permettre 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d'exprimer ou de </a:t>
          </a:r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renforcer 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le message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BC4159F-A238-4C79-9CB7-078E413FDF38}" type="parTrans" cxnId="{2DB8116C-CFAB-451A-A727-C27465C1221A}">
      <dgm:prSet/>
      <dgm:spPr/>
      <dgm:t>
        <a:bodyPr/>
        <a:lstStyle/>
        <a:p>
          <a:endParaRPr lang="fr-FR" sz="1600"/>
        </a:p>
      </dgm:t>
    </dgm:pt>
    <dgm:pt modelId="{C8F5573B-AD78-4BB9-89A9-90F51D5E7DBF}" type="sibTrans" cxnId="{2DB8116C-CFAB-451A-A727-C27465C1221A}">
      <dgm:prSet/>
      <dgm:spPr/>
      <dgm:t>
        <a:bodyPr/>
        <a:lstStyle/>
        <a:p>
          <a:endParaRPr lang="fr-FR" sz="1600"/>
        </a:p>
      </dgm:t>
    </dgm:pt>
    <dgm:pt modelId="{A74BAD2E-5744-4A6B-AC02-B92CC22E1A17}">
      <dgm:prSet custT="1"/>
      <dgm:spPr/>
      <dgm:t>
        <a:bodyPr/>
        <a:lstStyle/>
        <a:p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Quand 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les gens </a:t>
          </a:r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ne peuvent pas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parler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6F76D00-7DA6-4519-82FF-EEE6A095B0F8}" type="parTrans" cxnId="{5C9F5535-1C02-4003-AABD-CD2FA0BD3648}">
      <dgm:prSet/>
      <dgm:spPr/>
      <dgm:t>
        <a:bodyPr/>
        <a:lstStyle/>
        <a:p>
          <a:endParaRPr lang="fr-FR" sz="1600"/>
        </a:p>
      </dgm:t>
    </dgm:pt>
    <dgm:pt modelId="{3EEFA147-960D-4849-938A-095E90CE3D7A}" type="sibTrans" cxnId="{5C9F5535-1C02-4003-AABD-CD2FA0BD3648}">
      <dgm:prSet/>
      <dgm:spPr/>
      <dgm:t>
        <a:bodyPr/>
        <a:lstStyle/>
        <a:p>
          <a:endParaRPr lang="fr-FR" sz="1600"/>
        </a:p>
      </dgm:t>
    </dgm:pt>
    <dgm:pt modelId="{1175E574-36A8-4A4D-94C5-EB30B0F0B3EB}">
      <dgm:prSet custT="1"/>
      <dgm:spPr/>
      <dgm:t>
        <a:bodyPr/>
        <a:lstStyle/>
        <a:p>
          <a:r>
            <a:rPr lang="fr" sz="2000" b="0" i="0"/>
            <a:t>indiquer ce qu'ils veulent</a:t>
          </a:r>
          <a:endParaRPr lang="fr-FR" sz="2000"/>
        </a:p>
      </dgm:t>
    </dgm:pt>
    <dgm:pt modelId="{C8BE3B46-B7B6-4E4C-962B-33A0ABA34F44}" type="parTrans" cxnId="{831AC098-60CE-44B6-ADE4-2BC0BCA5892B}">
      <dgm:prSet/>
      <dgm:spPr/>
      <dgm:t>
        <a:bodyPr/>
        <a:lstStyle/>
        <a:p>
          <a:endParaRPr lang="fr-FR" sz="1600"/>
        </a:p>
      </dgm:t>
    </dgm:pt>
    <dgm:pt modelId="{BD4080C7-9834-48B9-B86B-ABEB8CE29F17}" type="sibTrans" cxnId="{831AC098-60CE-44B6-ADE4-2BC0BCA5892B}">
      <dgm:prSet/>
      <dgm:spPr/>
      <dgm:t>
        <a:bodyPr/>
        <a:lstStyle/>
        <a:p>
          <a:endParaRPr lang="fr-FR" sz="1600"/>
        </a:p>
      </dgm:t>
    </dgm:pt>
    <dgm:pt modelId="{428A5BFA-6838-4149-B4FC-6DA6C29AD563}">
      <dgm:prSet custT="1"/>
      <dgm:spPr/>
      <dgm:t>
        <a:bodyPr/>
        <a:lstStyle/>
        <a:p>
          <a:r>
            <a:rPr lang="fr" sz="2000" b="0" i="0" dirty="0"/>
            <a:t>indiquer comment ils se sentent</a:t>
          </a:r>
          <a:endParaRPr lang="fr-FR" sz="2000" dirty="0"/>
        </a:p>
      </dgm:t>
    </dgm:pt>
    <dgm:pt modelId="{B972C99A-DF3B-47A0-B008-1AA5B407F7AC}" type="parTrans" cxnId="{E5514A19-00DC-4313-88BF-744869013BF5}">
      <dgm:prSet/>
      <dgm:spPr/>
      <dgm:t>
        <a:bodyPr/>
        <a:lstStyle/>
        <a:p>
          <a:endParaRPr lang="fr-FR" sz="1600"/>
        </a:p>
      </dgm:t>
    </dgm:pt>
    <dgm:pt modelId="{9A123295-1AE3-4D97-8A99-2DD2D2B509C3}" type="sibTrans" cxnId="{E5514A19-00DC-4313-88BF-744869013BF5}">
      <dgm:prSet/>
      <dgm:spPr/>
      <dgm:t>
        <a:bodyPr/>
        <a:lstStyle/>
        <a:p>
          <a:endParaRPr lang="fr-FR" sz="1600"/>
        </a:p>
      </dgm:t>
    </dgm:pt>
    <dgm:pt modelId="{A42D99DE-A740-4386-9EC2-3E5217FA8FDA}">
      <dgm:prSet custT="1"/>
      <dgm:spPr/>
      <dgm:t>
        <a:bodyPr/>
        <a:lstStyle/>
        <a:p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Permettre 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de </a:t>
          </a:r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comprendre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" sz="2400" b="0" i="0" dirty="0" err="1">
              <a:latin typeface="Calibri" panose="020F0502020204030204" pitchFamily="34" charset="0"/>
              <a:cs typeface="Calibri" panose="020F0502020204030204" pitchFamily="34" charset="0"/>
            </a:rPr>
            <a:t>ce que veut dire </a:t>
          </a:r>
          <a:r>
            <a:rPr lang="fr" sz="2400" b="0" i="0" dirty="0">
              <a:latin typeface="Calibri" panose="020F0502020204030204" pitchFamily="34" charset="0"/>
              <a:cs typeface="Calibri" panose="020F0502020204030204" pitchFamily="34" charset="0"/>
            </a:rPr>
            <a:t>l'orateur</a:t>
          </a:r>
          <a:r>
            <a:rPr lang="fr" sz="28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endParaRPr lang="fr-FR" sz="2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361DB0-E5E1-40DB-917F-3EC388F3B366}" type="parTrans" cxnId="{622F0A4E-3D3D-46E6-936B-EF18CFD4323E}">
      <dgm:prSet/>
      <dgm:spPr/>
      <dgm:t>
        <a:bodyPr/>
        <a:lstStyle/>
        <a:p>
          <a:endParaRPr lang="fr-FR" sz="1600"/>
        </a:p>
      </dgm:t>
    </dgm:pt>
    <dgm:pt modelId="{F773C798-965C-4535-9127-2768FC686604}" type="sibTrans" cxnId="{622F0A4E-3D3D-46E6-936B-EF18CFD4323E}">
      <dgm:prSet/>
      <dgm:spPr/>
      <dgm:t>
        <a:bodyPr/>
        <a:lstStyle/>
        <a:p>
          <a:endParaRPr lang="fr-FR" sz="1600"/>
        </a:p>
      </dgm:t>
    </dgm:pt>
    <dgm:pt modelId="{B4D54984-855B-4322-AFBA-1F0E0235CE69}">
      <dgm:prSet custT="1"/>
      <dgm:spPr/>
      <dgm:t>
        <a:bodyPr/>
        <a:lstStyle/>
        <a:p>
          <a:endParaRPr lang="fr-FR" sz="1200" dirty="0"/>
        </a:p>
      </dgm:t>
    </dgm:pt>
    <dgm:pt modelId="{2DE3A93C-9A54-4256-80E3-D7ACC2946903}" type="parTrans" cxnId="{B364C715-F1C3-4E87-A99C-7AF1F654E70D}">
      <dgm:prSet/>
      <dgm:spPr/>
      <dgm:t>
        <a:bodyPr/>
        <a:lstStyle/>
        <a:p>
          <a:endParaRPr lang="fr-FR" sz="1600"/>
        </a:p>
      </dgm:t>
    </dgm:pt>
    <dgm:pt modelId="{318B7A5F-D963-444B-95DC-8CF67616E302}" type="sibTrans" cxnId="{B364C715-F1C3-4E87-A99C-7AF1F654E70D}">
      <dgm:prSet/>
      <dgm:spPr/>
      <dgm:t>
        <a:bodyPr/>
        <a:lstStyle/>
        <a:p>
          <a:endParaRPr lang="fr-FR" sz="1600"/>
        </a:p>
      </dgm:t>
    </dgm:pt>
    <dgm:pt modelId="{6FFBC576-E2FE-4DB5-97EF-D6EF32DFB5E0}" type="pres">
      <dgm:prSet presAssocID="{5EC2D0FE-1CBC-453A-B052-0B7F9A11DB41}" presName="linear" presStyleCnt="0">
        <dgm:presLayoutVars>
          <dgm:animLvl val="lvl"/>
          <dgm:resizeHandles val="exact"/>
        </dgm:presLayoutVars>
      </dgm:prSet>
      <dgm:spPr/>
    </dgm:pt>
    <dgm:pt modelId="{F0D72106-18A4-405B-886F-55F08F3A9927}" type="pres">
      <dgm:prSet presAssocID="{FAA335D5-B12B-4D1C-84C7-7B9E330C93D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D1D05DE-31AF-4FF2-8445-65431ED5381E}" type="pres">
      <dgm:prSet presAssocID="{C8F5573B-AD78-4BB9-89A9-90F51D5E7DBF}" presName="spacer" presStyleCnt="0"/>
      <dgm:spPr/>
    </dgm:pt>
    <dgm:pt modelId="{66645866-FB53-4C97-8E4D-7964079CB193}" type="pres">
      <dgm:prSet presAssocID="{A74BAD2E-5744-4A6B-AC02-B92CC22E1A1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B45BDF5-FCD3-49F3-89B4-03224E9DE720}" type="pres">
      <dgm:prSet presAssocID="{A74BAD2E-5744-4A6B-AC02-B92CC22E1A17}" presName="childText" presStyleLbl="revTx" presStyleIdx="0" presStyleCnt="1">
        <dgm:presLayoutVars>
          <dgm:bulletEnabled val="1"/>
        </dgm:presLayoutVars>
      </dgm:prSet>
      <dgm:spPr/>
    </dgm:pt>
    <dgm:pt modelId="{D2FEF811-C179-48B6-98FB-5151E1C0547E}" type="pres">
      <dgm:prSet presAssocID="{A42D99DE-A740-4386-9EC2-3E5217FA8FDA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4EF8506-03D3-45D2-AE8F-F11B41E8D0F0}" type="presOf" srcId="{428A5BFA-6838-4149-B4FC-6DA6C29AD563}" destId="{5B45BDF5-FCD3-49F3-89B4-03224E9DE720}" srcOrd="0" destOrd="1" presId="urn:microsoft.com/office/officeart/2005/8/layout/vList2"/>
    <dgm:cxn modelId="{BAB75A13-382A-4F28-B565-C9661F1F1554}" type="presOf" srcId="{A74BAD2E-5744-4A6B-AC02-B92CC22E1A17}" destId="{66645866-FB53-4C97-8E4D-7964079CB193}" srcOrd="0" destOrd="0" presId="urn:microsoft.com/office/officeart/2005/8/layout/vList2"/>
    <dgm:cxn modelId="{B364C715-F1C3-4E87-A99C-7AF1F654E70D}" srcId="{A74BAD2E-5744-4A6B-AC02-B92CC22E1A17}" destId="{B4D54984-855B-4322-AFBA-1F0E0235CE69}" srcOrd="2" destOrd="0" parTransId="{2DE3A93C-9A54-4256-80E3-D7ACC2946903}" sibTransId="{318B7A5F-D963-444B-95DC-8CF67616E302}"/>
    <dgm:cxn modelId="{E5514A19-00DC-4313-88BF-744869013BF5}" srcId="{A74BAD2E-5744-4A6B-AC02-B92CC22E1A17}" destId="{428A5BFA-6838-4149-B4FC-6DA6C29AD563}" srcOrd="1" destOrd="0" parTransId="{B972C99A-DF3B-47A0-B008-1AA5B407F7AC}" sibTransId="{9A123295-1AE3-4D97-8A99-2DD2D2B509C3}"/>
    <dgm:cxn modelId="{D8ABC32B-B47C-47DF-8AD8-ED3425F18B40}" type="presOf" srcId="{1175E574-36A8-4A4D-94C5-EB30B0F0B3EB}" destId="{5B45BDF5-FCD3-49F3-89B4-03224E9DE720}" srcOrd="0" destOrd="0" presId="urn:microsoft.com/office/officeart/2005/8/layout/vList2"/>
    <dgm:cxn modelId="{5C9F5535-1C02-4003-AABD-CD2FA0BD3648}" srcId="{5EC2D0FE-1CBC-453A-B052-0B7F9A11DB41}" destId="{A74BAD2E-5744-4A6B-AC02-B92CC22E1A17}" srcOrd="1" destOrd="0" parTransId="{16F76D00-7DA6-4519-82FF-EEE6A095B0F8}" sibTransId="{3EEFA147-960D-4849-938A-095E90CE3D7A}"/>
    <dgm:cxn modelId="{2DB8116C-CFAB-451A-A727-C27465C1221A}" srcId="{5EC2D0FE-1CBC-453A-B052-0B7F9A11DB41}" destId="{FAA335D5-B12B-4D1C-84C7-7B9E330C93D1}" srcOrd="0" destOrd="0" parTransId="{7BC4159F-A238-4C79-9CB7-078E413FDF38}" sibTransId="{C8F5573B-AD78-4BB9-89A9-90F51D5E7DBF}"/>
    <dgm:cxn modelId="{BAE52D6C-546E-457B-80C3-A72050993BCC}" type="presOf" srcId="{A42D99DE-A740-4386-9EC2-3E5217FA8FDA}" destId="{D2FEF811-C179-48B6-98FB-5151E1C0547E}" srcOrd="0" destOrd="0" presId="urn:microsoft.com/office/officeart/2005/8/layout/vList2"/>
    <dgm:cxn modelId="{622F0A4E-3D3D-46E6-936B-EF18CFD4323E}" srcId="{5EC2D0FE-1CBC-453A-B052-0B7F9A11DB41}" destId="{A42D99DE-A740-4386-9EC2-3E5217FA8FDA}" srcOrd="2" destOrd="0" parTransId="{65361DB0-E5E1-40DB-917F-3EC388F3B366}" sibTransId="{F773C798-965C-4535-9127-2768FC686604}"/>
    <dgm:cxn modelId="{6DF2FE50-DEDF-4ABB-B601-D6F773123852}" type="presOf" srcId="{B4D54984-855B-4322-AFBA-1F0E0235CE69}" destId="{5B45BDF5-FCD3-49F3-89B4-03224E9DE720}" srcOrd="0" destOrd="2" presId="urn:microsoft.com/office/officeart/2005/8/layout/vList2"/>
    <dgm:cxn modelId="{36D06373-27E6-4EF3-A0AF-0EC9CA806D10}" type="presOf" srcId="{5EC2D0FE-1CBC-453A-B052-0B7F9A11DB41}" destId="{6FFBC576-E2FE-4DB5-97EF-D6EF32DFB5E0}" srcOrd="0" destOrd="0" presId="urn:microsoft.com/office/officeart/2005/8/layout/vList2"/>
    <dgm:cxn modelId="{831AC098-60CE-44B6-ADE4-2BC0BCA5892B}" srcId="{A74BAD2E-5744-4A6B-AC02-B92CC22E1A17}" destId="{1175E574-36A8-4A4D-94C5-EB30B0F0B3EB}" srcOrd="0" destOrd="0" parTransId="{C8BE3B46-B7B6-4E4C-962B-33A0ABA34F44}" sibTransId="{BD4080C7-9834-48B9-B86B-ABEB8CE29F17}"/>
    <dgm:cxn modelId="{6806BDD5-ACD8-466F-9BFF-209247A815E2}" type="presOf" srcId="{FAA335D5-B12B-4D1C-84C7-7B9E330C93D1}" destId="{F0D72106-18A4-405B-886F-55F08F3A9927}" srcOrd="0" destOrd="0" presId="urn:microsoft.com/office/officeart/2005/8/layout/vList2"/>
    <dgm:cxn modelId="{ED67BADE-C5D0-4E1A-BD1C-5F111A99FAD2}" type="presParOf" srcId="{6FFBC576-E2FE-4DB5-97EF-D6EF32DFB5E0}" destId="{F0D72106-18A4-405B-886F-55F08F3A9927}" srcOrd="0" destOrd="0" presId="urn:microsoft.com/office/officeart/2005/8/layout/vList2"/>
    <dgm:cxn modelId="{C6263270-AC29-414D-B361-F65A2CB8CD35}" type="presParOf" srcId="{6FFBC576-E2FE-4DB5-97EF-D6EF32DFB5E0}" destId="{6D1D05DE-31AF-4FF2-8445-65431ED5381E}" srcOrd="1" destOrd="0" presId="urn:microsoft.com/office/officeart/2005/8/layout/vList2"/>
    <dgm:cxn modelId="{4B1060C6-77FD-4BD2-A812-87EF9F9F9B09}" type="presParOf" srcId="{6FFBC576-E2FE-4DB5-97EF-D6EF32DFB5E0}" destId="{66645866-FB53-4C97-8E4D-7964079CB193}" srcOrd="2" destOrd="0" presId="urn:microsoft.com/office/officeart/2005/8/layout/vList2"/>
    <dgm:cxn modelId="{A0CA99AE-B5C4-4D4A-9D14-06F9734DA292}" type="presParOf" srcId="{6FFBC576-E2FE-4DB5-97EF-D6EF32DFB5E0}" destId="{5B45BDF5-FCD3-49F3-89B4-03224E9DE720}" srcOrd="3" destOrd="0" presId="urn:microsoft.com/office/officeart/2005/8/layout/vList2"/>
    <dgm:cxn modelId="{C2FA2B1E-A978-4B35-BF90-733B024F927E}" type="presParOf" srcId="{6FFBC576-E2FE-4DB5-97EF-D6EF32DFB5E0}" destId="{D2FEF811-C179-48B6-98FB-5151E1C0547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2C4E2B-D3CA-41F0-BFDA-26A2A4EE0629}" type="doc">
      <dgm:prSet loTypeId="urn:microsoft.com/office/officeart/2005/8/layout/hierarchy3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423BC583-9909-44AE-8AE8-D79BBCFC09A9}">
      <dgm:prSet phldrT="[Texte]" custT="1"/>
      <dgm:spPr/>
      <dgm:t>
        <a:bodyPr/>
        <a:lstStyle/>
        <a:p>
          <a:r>
            <a:rPr lang="fr-FR" sz="2400" dirty="0">
              <a:latin typeface="Calibri" panose="020F0502020204030204" pitchFamily="34" charset="0"/>
              <a:cs typeface="Calibri" panose="020F0502020204030204" pitchFamily="34" charset="0"/>
            </a:rPr>
            <a:t>Expressive </a:t>
          </a:r>
          <a:r>
            <a:rPr lang="fr-FR" sz="2400" dirty="0" err="1">
              <a:latin typeface="Calibri" panose="020F0502020204030204" pitchFamily="34" charset="0"/>
              <a:cs typeface="Calibri" panose="020F0502020204030204" pitchFamily="34" charset="0"/>
            </a:rPr>
            <a:t>gestures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2DC3698-EC7C-4F15-964A-0D9083B5B78B}" type="parTrans" cxnId="{F52B45BF-B2F6-43F3-9FF2-9F051711494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F15159F-C20B-470B-B79E-68324C26B04D}" type="sibTrans" cxnId="{F52B45BF-B2F6-43F3-9FF2-9F051711494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122E5E-0FD4-4741-8570-9450BA01B8EF}">
      <dgm:prSet phldrT="[Texte]"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Expression the </a:t>
          </a:r>
          <a:r>
            <a:rPr lang="fr-FR" sz="1800" dirty="0" err="1">
              <a:latin typeface="Calibri" panose="020F0502020204030204" pitchFamily="34" charset="0"/>
              <a:cs typeface="Calibri" panose="020F0502020204030204" pitchFamily="34" charset="0"/>
            </a:rPr>
            <a:t>emotional</a:t>
          </a: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 state</a:t>
          </a:r>
        </a:p>
      </dgm:t>
    </dgm:pt>
    <dgm:pt modelId="{5F33CDBE-4384-4F60-8B61-4DA21EEB30F0}" type="parTrans" cxnId="{8D2F8168-DED2-488B-8B94-7E51C07EB2F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AA161F-F420-4DC5-8DC7-0020F74615D5}" type="sibTrans" cxnId="{8D2F8168-DED2-488B-8B94-7E51C07EB2F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64F87A1-E86E-4CC9-8E34-239C508B5AA0}">
      <dgm:prSet phldrT="[Texte]" custT="1"/>
      <dgm:spPr/>
      <dgm:t>
        <a:bodyPr/>
        <a:lstStyle/>
        <a:p>
          <a:r>
            <a:rPr lang="fr-FR" sz="1800" dirty="0" err="1">
              <a:latin typeface="Calibri" panose="020F0502020204030204" pitchFamily="34" charset="0"/>
              <a:cs typeface="Calibri" panose="020F0502020204030204" pitchFamily="34" charset="0"/>
            </a:rPr>
            <a:t>Produced</a:t>
          </a: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1800" dirty="0" err="1">
              <a:latin typeface="Calibri" panose="020F0502020204030204" pitchFamily="34" charset="0"/>
              <a:cs typeface="Calibri" panose="020F0502020204030204" pitchFamily="34" charset="0"/>
            </a:rPr>
            <a:t>inconsciously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8817A25-A0C9-425C-950D-B3DF90835DCE}" type="parTrans" cxnId="{4ABCAD41-2C0F-42AA-87B8-CF6CF88D6E5F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B72FD48-72FE-4069-BF87-C4C2B28D1FE9}" type="sibTrans" cxnId="{4ABCAD41-2C0F-42AA-87B8-CF6CF88D6E5F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C009641-169A-4B5B-8A9F-4D4669B86DCF}">
      <dgm:prSet phldrT="[Texte]" custT="1"/>
      <dgm:spPr/>
      <dgm:t>
        <a:bodyPr/>
        <a:lstStyle/>
        <a:p>
          <a:r>
            <a:rPr lang="fr-FR" sz="2400" dirty="0" err="1">
              <a:latin typeface="Calibri" panose="020F0502020204030204" pitchFamily="34" charset="0"/>
              <a:cs typeface="Calibri" panose="020F0502020204030204" pitchFamily="34" charset="0"/>
            </a:rPr>
            <a:t>Conventiona</a:t>
          </a:r>
          <a:r>
            <a:rPr lang="fr-FR" sz="2800" dirty="0" err="1">
              <a:latin typeface="Calibri" panose="020F0502020204030204" pitchFamily="34" charset="0"/>
              <a:cs typeface="Calibri" panose="020F0502020204030204" pitchFamily="34" charset="0"/>
            </a:rPr>
            <a:t>l</a:t>
          </a:r>
          <a:r>
            <a:rPr lang="fr-FR" sz="2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400" dirty="0" err="1">
              <a:latin typeface="Calibri" panose="020F0502020204030204" pitchFamily="34" charset="0"/>
              <a:cs typeface="Calibri" panose="020F0502020204030204" pitchFamily="34" charset="0"/>
            </a:rPr>
            <a:t>gestures</a:t>
          </a:r>
          <a:endParaRPr lang="fr-FR" sz="2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7EA5FE7-B56B-4AE4-844A-36C8E875A518}" type="parTrans" cxnId="{3F093D1B-7E91-4E2E-96D8-16EDDBDAFCA9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FC8F35B-7178-409C-98C9-D2A20523554B}" type="sibTrans" cxnId="{3F093D1B-7E91-4E2E-96D8-16EDDBDAFCA9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E028ABF-5E23-40C8-8306-734CDB2A82C1}">
      <dgm:prSet phldrT="[Texte]"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Common to a </a:t>
          </a:r>
          <a:r>
            <a:rPr lang="fr-FR" sz="1800" dirty="0" err="1">
              <a:latin typeface="Calibri" panose="020F0502020204030204" pitchFamily="34" charset="0"/>
              <a:cs typeface="Calibri" panose="020F0502020204030204" pitchFamily="34" charset="0"/>
            </a:rPr>
            <a:t>community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5A501D7-1EE2-4591-9C31-C3E62A35661C}" type="parTrans" cxnId="{714C8C61-8F66-4017-BB17-6142239B80C8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692BE56-52D0-4B4D-B446-F5C7C1067FF0}" type="sibTrans" cxnId="{714C8C61-8F66-4017-BB17-6142239B80C8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1B93D0F-62D6-4D10-BD73-BD8943C59747}">
      <dgm:prSet phldrT="[Texte]" custT="1"/>
      <dgm:spPr/>
      <dgm:t>
        <a:bodyPr/>
        <a:lstStyle/>
        <a:p>
          <a:r>
            <a:rPr lang="fr-FR" sz="1800" dirty="0" err="1">
              <a:latin typeface="Calibri" panose="020F0502020204030204" pitchFamily="34" charset="0"/>
              <a:cs typeface="Calibri" panose="020F0502020204030204" pitchFamily="34" charset="0"/>
            </a:rPr>
            <a:t>Convey</a:t>
          </a:r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 a communication intention</a:t>
          </a:r>
        </a:p>
      </dgm:t>
    </dgm:pt>
    <dgm:pt modelId="{7AED9823-E579-4B60-AB3E-39CB86329983}" type="parTrans" cxnId="{101CB23F-D542-4900-A16D-06944736D93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84F8130-21B0-4A66-A8A2-45AFEB6C45B5}" type="sibTrans" cxnId="{101CB23F-D542-4900-A16D-06944736D931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39BF53A-EC3F-46D1-A631-39B36FBA5ED3}">
      <dgm:prSet phldrT="[Texte]" custT="1"/>
      <dgm:spPr/>
      <dgm:t>
        <a:bodyPr/>
        <a:lstStyle/>
        <a:p>
          <a:r>
            <a:rPr lang="fr-FR" sz="2400" dirty="0" err="1">
              <a:latin typeface="Calibri" panose="020F0502020204030204" pitchFamily="34" charset="0"/>
              <a:cs typeface="Calibri" panose="020F0502020204030204" pitchFamily="34" charset="0"/>
            </a:rPr>
            <a:t>Symbolic</a:t>
          </a:r>
          <a:r>
            <a:rPr lang="fr-FR" sz="24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400" dirty="0" err="1">
              <a:latin typeface="Calibri" panose="020F0502020204030204" pitchFamily="34" charset="0"/>
              <a:cs typeface="Calibri" panose="020F0502020204030204" pitchFamily="34" charset="0"/>
            </a:rPr>
            <a:t>gestures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7364CD-8423-423E-A840-854596CF3A15}" type="parTrans" cxnId="{2F223625-9AD1-40FA-B4FE-7BCD4D832FB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01FE5A6-E8B5-4F8A-93CC-26B62827538E}" type="sibTrans" cxnId="{2F223625-9AD1-40FA-B4FE-7BCD4D832FB5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859E30-F845-4565-8B45-1605490A6A3B}">
      <dgm:prSet phldrT="[Texte]"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Common to a </a:t>
          </a:r>
          <a:r>
            <a:rPr lang="fr-FR" sz="1800" dirty="0" err="1">
              <a:latin typeface="Calibri" panose="020F0502020204030204" pitchFamily="34" charset="0"/>
              <a:cs typeface="Calibri" panose="020F0502020204030204" pitchFamily="34" charset="0"/>
            </a:rPr>
            <a:t>community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1204E6D-CFCD-45C5-9420-46318D0A4214}" type="parTrans" cxnId="{701A8BC0-7B33-4CAC-B30C-05E6CEED44AC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570AA4B-F6DC-48F0-8E85-089330FF902C}" type="sibTrans" cxnId="{701A8BC0-7B33-4CAC-B30C-05E6CEED44AC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571FFBA-E8C4-4C7C-B4C8-7CE30194CC1E}">
      <dgm:prSet phldrT="[Texte]"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Express a social situation</a:t>
          </a:r>
        </a:p>
      </dgm:t>
    </dgm:pt>
    <dgm:pt modelId="{1EE48D15-A5A4-4D34-9655-7348D21F0EF7}" type="parTrans" cxnId="{654674CE-D43E-4365-B3AE-E59DB8DFA12A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9EE614C-CCAA-40CA-8780-BF6D7C42C642}" type="sibTrans" cxnId="{654674CE-D43E-4365-B3AE-E59DB8DFA12A}">
      <dgm:prSet/>
      <dgm:spPr/>
      <dgm:t>
        <a:bodyPr/>
        <a:lstStyle/>
        <a:p>
          <a:endParaRPr lang="fr-FR" sz="14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849399F-A83B-474F-AC6A-3F816186994F}" type="pres">
      <dgm:prSet presAssocID="{342C4E2B-D3CA-41F0-BFDA-26A2A4EE06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9E27DB2-9533-480C-98CF-362DA80BCFD5}" type="pres">
      <dgm:prSet presAssocID="{423BC583-9909-44AE-8AE8-D79BBCFC09A9}" presName="root" presStyleCnt="0"/>
      <dgm:spPr/>
    </dgm:pt>
    <dgm:pt modelId="{B6D26FBC-61AC-40A5-A25B-5AC2838C058E}" type="pres">
      <dgm:prSet presAssocID="{423BC583-9909-44AE-8AE8-D79BBCFC09A9}" presName="rootComposite" presStyleCnt="0"/>
      <dgm:spPr/>
    </dgm:pt>
    <dgm:pt modelId="{28E297C4-D0BA-4FCA-A72C-50CAC53A1FF7}" type="pres">
      <dgm:prSet presAssocID="{423BC583-9909-44AE-8AE8-D79BBCFC09A9}" presName="rootText" presStyleLbl="node1" presStyleIdx="0" presStyleCnt="3"/>
      <dgm:spPr/>
    </dgm:pt>
    <dgm:pt modelId="{062E5116-6CA8-4B18-8D1A-336B8C36E012}" type="pres">
      <dgm:prSet presAssocID="{423BC583-9909-44AE-8AE8-D79BBCFC09A9}" presName="rootConnector" presStyleLbl="node1" presStyleIdx="0" presStyleCnt="3"/>
      <dgm:spPr/>
    </dgm:pt>
    <dgm:pt modelId="{09BC706E-AB1B-40A5-A003-0A2B5BB40013}" type="pres">
      <dgm:prSet presAssocID="{423BC583-9909-44AE-8AE8-D79BBCFC09A9}" presName="childShape" presStyleCnt="0"/>
      <dgm:spPr/>
    </dgm:pt>
    <dgm:pt modelId="{B9C56E26-1680-4BFE-ABE5-0850AF15189C}" type="pres">
      <dgm:prSet presAssocID="{5F33CDBE-4384-4F60-8B61-4DA21EEB30F0}" presName="Name13" presStyleLbl="parChTrans1D2" presStyleIdx="0" presStyleCnt="6"/>
      <dgm:spPr/>
    </dgm:pt>
    <dgm:pt modelId="{728D4FB2-720F-4AC4-BD76-A4D85A824B85}" type="pres">
      <dgm:prSet presAssocID="{12122E5E-0FD4-4741-8570-9450BA01B8EF}" presName="childText" presStyleLbl="bgAcc1" presStyleIdx="0" presStyleCnt="6">
        <dgm:presLayoutVars>
          <dgm:bulletEnabled val="1"/>
        </dgm:presLayoutVars>
      </dgm:prSet>
      <dgm:spPr/>
    </dgm:pt>
    <dgm:pt modelId="{2C351BE4-84D2-46D2-A46A-684164F4DB19}" type="pres">
      <dgm:prSet presAssocID="{18817A25-A0C9-425C-950D-B3DF90835DCE}" presName="Name13" presStyleLbl="parChTrans1D2" presStyleIdx="1" presStyleCnt="6"/>
      <dgm:spPr/>
    </dgm:pt>
    <dgm:pt modelId="{5D4AEE54-0890-4489-8A61-510D876702D2}" type="pres">
      <dgm:prSet presAssocID="{464F87A1-E86E-4CC9-8E34-239C508B5AA0}" presName="childText" presStyleLbl="bgAcc1" presStyleIdx="1" presStyleCnt="6">
        <dgm:presLayoutVars>
          <dgm:bulletEnabled val="1"/>
        </dgm:presLayoutVars>
      </dgm:prSet>
      <dgm:spPr/>
    </dgm:pt>
    <dgm:pt modelId="{8121E47B-9681-4DEB-83AB-ACB9871A9842}" type="pres">
      <dgm:prSet presAssocID="{AC009641-169A-4B5B-8A9F-4D4669B86DCF}" presName="root" presStyleCnt="0"/>
      <dgm:spPr/>
    </dgm:pt>
    <dgm:pt modelId="{020FCFB6-3BF7-4575-BDC0-3A55F18638C6}" type="pres">
      <dgm:prSet presAssocID="{AC009641-169A-4B5B-8A9F-4D4669B86DCF}" presName="rootComposite" presStyleCnt="0"/>
      <dgm:spPr/>
    </dgm:pt>
    <dgm:pt modelId="{888D059E-4CD6-448C-9C2B-4C3BE3BF005F}" type="pres">
      <dgm:prSet presAssocID="{AC009641-169A-4B5B-8A9F-4D4669B86DCF}" presName="rootText" presStyleLbl="node1" presStyleIdx="1" presStyleCnt="3"/>
      <dgm:spPr/>
    </dgm:pt>
    <dgm:pt modelId="{EE3E1CB4-ACC2-495A-80F7-E641B0D49576}" type="pres">
      <dgm:prSet presAssocID="{AC009641-169A-4B5B-8A9F-4D4669B86DCF}" presName="rootConnector" presStyleLbl="node1" presStyleIdx="1" presStyleCnt="3"/>
      <dgm:spPr/>
    </dgm:pt>
    <dgm:pt modelId="{E2008699-802B-43D9-A82E-C069F8876FE0}" type="pres">
      <dgm:prSet presAssocID="{AC009641-169A-4B5B-8A9F-4D4669B86DCF}" presName="childShape" presStyleCnt="0"/>
      <dgm:spPr/>
    </dgm:pt>
    <dgm:pt modelId="{689F12A2-31BF-4814-B212-0C93AB001606}" type="pres">
      <dgm:prSet presAssocID="{05A501D7-1EE2-4591-9C31-C3E62A35661C}" presName="Name13" presStyleLbl="parChTrans1D2" presStyleIdx="2" presStyleCnt="6"/>
      <dgm:spPr/>
    </dgm:pt>
    <dgm:pt modelId="{D79DD1E0-FD89-4437-95D6-7AEB2691A4F5}" type="pres">
      <dgm:prSet presAssocID="{3E028ABF-5E23-40C8-8306-734CDB2A82C1}" presName="childText" presStyleLbl="bgAcc1" presStyleIdx="2" presStyleCnt="6">
        <dgm:presLayoutVars>
          <dgm:bulletEnabled val="1"/>
        </dgm:presLayoutVars>
      </dgm:prSet>
      <dgm:spPr/>
    </dgm:pt>
    <dgm:pt modelId="{04DE06DB-BFF0-48FE-992C-42EA79A90A56}" type="pres">
      <dgm:prSet presAssocID="{7AED9823-E579-4B60-AB3E-39CB86329983}" presName="Name13" presStyleLbl="parChTrans1D2" presStyleIdx="3" presStyleCnt="6"/>
      <dgm:spPr/>
    </dgm:pt>
    <dgm:pt modelId="{4F108AAB-8FEF-4101-91E0-0DE91D45C581}" type="pres">
      <dgm:prSet presAssocID="{41B93D0F-62D6-4D10-BD73-BD8943C59747}" presName="childText" presStyleLbl="bgAcc1" presStyleIdx="3" presStyleCnt="6">
        <dgm:presLayoutVars>
          <dgm:bulletEnabled val="1"/>
        </dgm:presLayoutVars>
      </dgm:prSet>
      <dgm:spPr/>
    </dgm:pt>
    <dgm:pt modelId="{98098003-A753-48E7-9674-D0C671AAAFA8}" type="pres">
      <dgm:prSet presAssocID="{739BF53A-EC3F-46D1-A631-39B36FBA5ED3}" presName="root" presStyleCnt="0"/>
      <dgm:spPr/>
    </dgm:pt>
    <dgm:pt modelId="{A1FDFF65-22DD-4D6D-AFF3-CE9F6362A28B}" type="pres">
      <dgm:prSet presAssocID="{739BF53A-EC3F-46D1-A631-39B36FBA5ED3}" presName="rootComposite" presStyleCnt="0"/>
      <dgm:spPr/>
    </dgm:pt>
    <dgm:pt modelId="{5BA1A939-45C8-42E6-8CBB-6C511EB5A4C4}" type="pres">
      <dgm:prSet presAssocID="{739BF53A-EC3F-46D1-A631-39B36FBA5ED3}" presName="rootText" presStyleLbl="node1" presStyleIdx="2" presStyleCnt="3"/>
      <dgm:spPr/>
    </dgm:pt>
    <dgm:pt modelId="{1A78239E-EB5D-4C42-B5F7-9A9ED078EFA8}" type="pres">
      <dgm:prSet presAssocID="{739BF53A-EC3F-46D1-A631-39B36FBA5ED3}" presName="rootConnector" presStyleLbl="node1" presStyleIdx="2" presStyleCnt="3"/>
      <dgm:spPr/>
    </dgm:pt>
    <dgm:pt modelId="{535F3135-1408-4ED9-9E06-981DD78AE30C}" type="pres">
      <dgm:prSet presAssocID="{739BF53A-EC3F-46D1-A631-39B36FBA5ED3}" presName="childShape" presStyleCnt="0"/>
      <dgm:spPr/>
    </dgm:pt>
    <dgm:pt modelId="{738CED8D-A2A0-4A3C-9090-60BB98EF80F5}" type="pres">
      <dgm:prSet presAssocID="{F1204E6D-CFCD-45C5-9420-46318D0A4214}" presName="Name13" presStyleLbl="parChTrans1D2" presStyleIdx="4" presStyleCnt="6"/>
      <dgm:spPr/>
    </dgm:pt>
    <dgm:pt modelId="{98FB5E32-D96C-426F-B55B-38F9B990549E}" type="pres">
      <dgm:prSet presAssocID="{E5859E30-F845-4565-8B45-1605490A6A3B}" presName="childText" presStyleLbl="bgAcc1" presStyleIdx="4" presStyleCnt="6">
        <dgm:presLayoutVars>
          <dgm:bulletEnabled val="1"/>
        </dgm:presLayoutVars>
      </dgm:prSet>
      <dgm:spPr/>
    </dgm:pt>
    <dgm:pt modelId="{752A5758-C70C-48F5-AF5B-B322A8A921B2}" type="pres">
      <dgm:prSet presAssocID="{1EE48D15-A5A4-4D34-9655-7348D21F0EF7}" presName="Name13" presStyleLbl="parChTrans1D2" presStyleIdx="5" presStyleCnt="6"/>
      <dgm:spPr/>
    </dgm:pt>
    <dgm:pt modelId="{B2CD79CB-C1E7-478E-B97D-20EB7AE459A6}" type="pres">
      <dgm:prSet presAssocID="{6571FFBA-E8C4-4C7C-B4C8-7CE30194CC1E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3F093D1B-7E91-4E2E-96D8-16EDDBDAFCA9}" srcId="{342C4E2B-D3CA-41F0-BFDA-26A2A4EE0629}" destId="{AC009641-169A-4B5B-8A9F-4D4669B86DCF}" srcOrd="1" destOrd="0" parTransId="{A7EA5FE7-B56B-4AE4-844A-36C8E875A518}" sibTransId="{AFC8F35B-7178-409C-98C9-D2A20523554B}"/>
    <dgm:cxn modelId="{2F223625-9AD1-40FA-B4FE-7BCD4D832FB5}" srcId="{342C4E2B-D3CA-41F0-BFDA-26A2A4EE0629}" destId="{739BF53A-EC3F-46D1-A631-39B36FBA5ED3}" srcOrd="2" destOrd="0" parTransId="{B67364CD-8423-423E-A840-854596CF3A15}" sibTransId="{C01FE5A6-E8B5-4F8A-93CC-26B62827538E}"/>
    <dgm:cxn modelId="{8D743338-1942-417F-83C0-8DFFE38EF67E}" type="presOf" srcId="{3E028ABF-5E23-40C8-8306-734CDB2A82C1}" destId="{D79DD1E0-FD89-4437-95D6-7AEB2691A4F5}" srcOrd="0" destOrd="0" presId="urn:microsoft.com/office/officeart/2005/8/layout/hierarchy3"/>
    <dgm:cxn modelId="{423A263A-6E1E-468F-B842-48FB3680A2E9}" type="presOf" srcId="{E5859E30-F845-4565-8B45-1605490A6A3B}" destId="{98FB5E32-D96C-426F-B55B-38F9B990549E}" srcOrd="0" destOrd="0" presId="urn:microsoft.com/office/officeart/2005/8/layout/hierarchy3"/>
    <dgm:cxn modelId="{101CB23F-D542-4900-A16D-06944736D931}" srcId="{AC009641-169A-4B5B-8A9F-4D4669B86DCF}" destId="{41B93D0F-62D6-4D10-BD73-BD8943C59747}" srcOrd="1" destOrd="0" parTransId="{7AED9823-E579-4B60-AB3E-39CB86329983}" sibTransId="{E84F8130-21B0-4A66-A8A2-45AFEB6C45B5}"/>
    <dgm:cxn modelId="{714C8C61-8F66-4017-BB17-6142239B80C8}" srcId="{AC009641-169A-4B5B-8A9F-4D4669B86DCF}" destId="{3E028ABF-5E23-40C8-8306-734CDB2A82C1}" srcOrd="0" destOrd="0" parTransId="{05A501D7-1EE2-4591-9C31-C3E62A35661C}" sibTransId="{8692BE56-52D0-4B4D-B446-F5C7C1067FF0}"/>
    <dgm:cxn modelId="{4ABCAD41-2C0F-42AA-87B8-CF6CF88D6E5F}" srcId="{423BC583-9909-44AE-8AE8-D79BBCFC09A9}" destId="{464F87A1-E86E-4CC9-8E34-239C508B5AA0}" srcOrd="1" destOrd="0" parTransId="{18817A25-A0C9-425C-950D-B3DF90835DCE}" sibTransId="{4B72FD48-72FE-4069-BF87-C4C2B28D1FE9}"/>
    <dgm:cxn modelId="{8D2F8168-DED2-488B-8B94-7E51C07EB2F1}" srcId="{423BC583-9909-44AE-8AE8-D79BBCFC09A9}" destId="{12122E5E-0FD4-4741-8570-9450BA01B8EF}" srcOrd="0" destOrd="0" parTransId="{5F33CDBE-4384-4F60-8B61-4DA21EEB30F0}" sibTransId="{CBAA161F-F420-4DC5-8DC7-0020F74615D5}"/>
    <dgm:cxn modelId="{F69DE34A-99C0-4DE4-8DE5-84E52BD07ED7}" type="presOf" srcId="{18817A25-A0C9-425C-950D-B3DF90835DCE}" destId="{2C351BE4-84D2-46D2-A46A-684164F4DB19}" srcOrd="0" destOrd="0" presId="urn:microsoft.com/office/officeart/2005/8/layout/hierarchy3"/>
    <dgm:cxn modelId="{7519256D-22B3-43C2-A8A5-4EFFECB29194}" type="presOf" srcId="{12122E5E-0FD4-4741-8570-9450BA01B8EF}" destId="{728D4FB2-720F-4AC4-BD76-A4D85A824B85}" srcOrd="0" destOrd="0" presId="urn:microsoft.com/office/officeart/2005/8/layout/hierarchy3"/>
    <dgm:cxn modelId="{A49DA684-070C-4035-8137-512AAE83B041}" type="presOf" srcId="{7AED9823-E579-4B60-AB3E-39CB86329983}" destId="{04DE06DB-BFF0-48FE-992C-42EA79A90A56}" srcOrd="0" destOrd="0" presId="urn:microsoft.com/office/officeart/2005/8/layout/hierarchy3"/>
    <dgm:cxn modelId="{AD28BEA0-2531-440D-B182-9632EE295244}" type="presOf" srcId="{464F87A1-E86E-4CC9-8E34-239C508B5AA0}" destId="{5D4AEE54-0890-4489-8A61-510D876702D2}" srcOrd="0" destOrd="0" presId="urn:microsoft.com/office/officeart/2005/8/layout/hierarchy3"/>
    <dgm:cxn modelId="{B49E51A5-11C5-4693-9567-AA5D9AC0D08C}" type="presOf" srcId="{5F33CDBE-4384-4F60-8B61-4DA21EEB30F0}" destId="{B9C56E26-1680-4BFE-ABE5-0850AF15189C}" srcOrd="0" destOrd="0" presId="urn:microsoft.com/office/officeart/2005/8/layout/hierarchy3"/>
    <dgm:cxn modelId="{9294DEA8-375D-4E19-A178-CBBEF2F76906}" type="presOf" srcId="{AC009641-169A-4B5B-8A9F-4D4669B86DCF}" destId="{EE3E1CB4-ACC2-495A-80F7-E641B0D49576}" srcOrd="1" destOrd="0" presId="urn:microsoft.com/office/officeart/2005/8/layout/hierarchy3"/>
    <dgm:cxn modelId="{F52B45BF-B2F6-43F3-9FF2-9F0517114945}" srcId="{342C4E2B-D3CA-41F0-BFDA-26A2A4EE0629}" destId="{423BC583-9909-44AE-8AE8-D79BBCFC09A9}" srcOrd="0" destOrd="0" parTransId="{72DC3698-EC7C-4F15-964A-0D9083B5B78B}" sibTransId="{7F15159F-C20B-470B-B79E-68324C26B04D}"/>
    <dgm:cxn modelId="{8E981DC0-B32A-4268-BAC6-FB072AC1683E}" type="presOf" srcId="{739BF53A-EC3F-46D1-A631-39B36FBA5ED3}" destId="{1A78239E-EB5D-4C42-B5F7-9A9ED078EFA8}" srcOrd="1" destOrd="0" presId="urn:microsoft.com/office/officeart/2005/8/layout/hierarchy3"/>
    <dgm:cxn modelId="{701A8BC0-7B33-4CAC-B30C-05E6CEED44AC}" srcId="{739BF53A-EC3F-46D1-A631-39B36FBA5ED3}" destId="{E5859E30-F845-4565-8B45-1605490A6A3B}" srcOrd="0" destOrd="0" parTransId="{F1204E6D-CFCD-45C5-9420-46318D0A4214}" sibTransId="{B570AA4B-F6DC-48F0-8E85-089330FF902C}"/>
    <dgm:cxn modelId="{7B39F9C8-09CD-42B2-9FFA-F155F171F83A}" type="presOf" srcId="{739BF53A-EC3F-46D1-A631-39B36FBA5ED3}" destId="{5BA1A939-45C8-42E6-8CBB-6C511EB5A4C4}" srcOrd="0" destOrd="0" presId="urn:microsoft.com/office/officeart/2005/8/layout/hierarchy3"/>
    <dgm:cxn modelId="{3D2227CB-6161-441D-B561-45E52E8B13D9}" type="presOf" srcId="{342C4E2B-D3CA-41F0-BFDA-26A2A4EE0629}" destId="{1849399F-A83B-474F-AC6A-3F816186994F}" srcOrd="0" destOrd="0" presId="urn:microsoft.com/office/officeart/2005/8/layout/hierarchy3"/>
    <dgm:cxn modelId="{A34717CE-5D9F-4166-A85B-EC5F8F5CF9BD}" type="presOf" srcId="{423BC583-9909-44AE-8AE8-D79BBCFC09A9}" destId="{062E5116-6CA8-4B18-8D1A-336B8C36E012}" srcOrd="1" destOrd="0" presId="urn:microsoft.com/office/officeart/2005/8/layout/hierarchy3"/>
    <dgm:cxn modelId="{654674CE-D43E-4365-B3AE-E59DB8DFA12A}" srcId="{739BF53A-EC3F-46D1-A631-39B36FBA5ED3}" destId="{6571FFBA-E8C4-4C7C-B4C8-7CE30194CC1E}" srcOrd="1" destOrd="0" parTransId="{1EE48D15-A5A4-4D34-9655-7348D21F0EF7}" sibTransId="{29EE614C-CCAA-40CA-8780-BF6D7C42C642}"/>
    <dgm:cxn modelId="{72F234D3-F5EB-45B2-B723-948117D17BA5}" type="presOf" srcId="{41B93D0F-62D6-4D10-BD73-BD8943C59747}" destId="{4F108AAB-8FEF-4101-91E0-0DE91D45C581}" srcOrd="0" destOrd="0" presId="urn:microsoft.com/office/officeart/2005/8/layout/hierarchy3"/>
    <dgm:cxn modelId="{6204BDDA-CAE6-4FCF-8CE9-EC9805C26980}" type="presOf" srcId="{F1204E6D-CFCD-45C5-9420-46318D0A4214}" destId="{738CED8D-A2A0-4A3C-9090-60BB98EF80F5}" srcOrd="0" destOrd="0" presId="urn:microsoft.com/office/officeart/2005/8/layout/hierarchy3"/>
    <dgm:cxn modelId="{D6DE78E6-8E69-4915-BFD5-03CFBECC44B4}" type="presOf" srcId="{AC009641-169A-4B5B-8A9F-4D4669B86DCF}" destId="{888D059E-4CD6-448C-9C2B-4C3BE3BF005F}" srcOrd="0" destOrd="0" presId="urn:microsoft.com/office/officeart/2005/8/layout/hierarchy3"/>
    <dgm:cxn modelId="{52A738E9-A4B9-4427-B56B-12948CD49341}" type="presOf" srcId="{05A501D7-1EE2-4591-9C31-C3E62A35661C}" destId="{689F12A2-31BF-4814-B212-0C93AB001606}" srcOrd="0" destOrd="0" presId="urn:microsoft.com/office/officeart/2005/8/layout/hierarchy3"/>
    <dgm:cxn modelId="{289B62ED-9D10-4FCD-8974-7C4ED4B16F18}" type="presOf" srcId="{6571FFBA-E8C4-4C7C-B4C8-7CE30194CC1E}" destId="{B2CD79CB-C1E7-478E-B97D-20EB7AE459A6}" srcOrd="0" destOrd="0" presId="urn:microsoft.com/office/officeart/2005/8/layout/hierarchy3"/>
    <dgm:cxn modelId="{4A27D8F7-31BE-46EC-B7FB-5A6E16533308}" type="presOf" srcId="{1EE48D15-A5A4-4D34-9655-7348D21F0EF7}" destId="{752A5758-C70C-48F5-AF5B-B322A8A921B2}" srcOrd="0" destOrd="0" presId="urn:microsoft.com/office/officeart/2005/8/layout/hierarchy3"/>
    <dgm:cxn modelId="{0FBCF1F7-F247-43F5-AE7A-3A4D84D58EE2}" type="presOf" srcId="{423BC583-9909-44AE-8AE8-D79BBCFC09A9}" destId="{28E297C4-D0BA-4FCA-A72C-50CAC53A1FF7}" srcOrd="0" destOrd="0" presId="urn:microsoft.com/office/officeart/2005/8/layout/hierarchy3"/>
    <dgm:cxn modelId="{B32224BC-1E2B-4BEB-BE99-6365A3EDC635}" type="presParOf" srcId="{1849399F-A83B-474F-AC6A-3F816186994F}" destId="{59E27DB2-9533-480C-98CF-362DA80BCFD5}" srcOrd="0" destOrd="0" presId="urn:microsoft.com/office/officeart/2005/8/layout/hierarchy3"/>
    <dgm:cxn modelId="{8F424CE2-7722-400F-A553-56892C67B547}" type="presParOf" srcId="{59E27DB2-9533-480C-98CF-362DA80BCFD5}" destId="{B6D26FBC-61AC-40A5-A25B-5AC2838C058E}" srcOrd="0" destOrd="0" presId="urn:microsoft.com/office/officeart/2005/8/layout/hierarchy3"/>
    <dgm:cxn modelId="{B875C0FD-E0FA-4649-9E9B-3150FEF1C197}" type="presParOf" srcId="{B6D26FBC-61AC-40A5-A25B-5AC2838C058E}" destId="{28E297C4-D0BA-4FCA-A72C-50CAC53A1FF7}" srcOrd="0" destOrd="0" presId="urn:microsoft.com/office/officeart/2005/8/layout/hierarchy3"/>
    <dgm:cxn modelId="{AFAE4250-CF3C-41E3-8E7E-8D14759C7248}" type="presParOf" srcId="{B6D26FBC-61AC-40A5-A25B-5AC2838C058E}" destId="{062E5116-6CA8-4B18-8D1A-336B8C36E012}" srcOrd="1" destOrd="0" presId="urn:microsoft.com/office/officeart/2005/8/layout/hierarchy3"/>
    <dgm:cxn modelId="{F8BA14D2-8E67-412A-8F9B-FE959CE1B814}" type="presParOf" srcId="{59E27DB2-9533-480C-98CF-362DA80BCFD5}" destId="{09BC706E-AB1B-40A5-A003-0A2B5BB40013}" srcOrd="1" destOrd="0" presId="urn:microsoft.com/office/officeart/2005/8/layout/hierarchy3"/>
    <dgm:cxn modelId="{F346A9B5-C59A-4C4A-AFF7-B57212A2EE4C}" type="presParOf" srcId="{09BC706E-AB1B-40A5-A003-0A2B5BB40013}" destId="{B9C56E26-1680-4BFE-ABE5-0850AF15189C}" srcOrd="0" destOrd="0" presId="urn:microsoft.com/office/officeart/2005/8/layout/hierarchy3"/>
    <dgm:cxn modelId="{5556759F-D2D5-4EE9-9CB9-345FD1D55F8C}" type="presParOf" srcId="{09BC706E-AB1B-40A5-A003-0A2B5BB40013}" destId="{728D4FB2-720F-4AC4-BD76-A4D85A824B85}" srcOrd="1" destOrd="0" presId="urn:microsoft.com/office/officeart/2005/8/layout/hierarchy3"/>
    <dgm:cxn modelId="{24DC9E1D-733F-4587-8E46-8DB968592CAD}" type="presParOf" srcId="{09BC706E-AB1B-40A5-A003-0A2B5BB40013}" destId="{2C351BE4-84D2-46D2-A46A-684164F4DB19}" srcOrd="2" destOrd="0" presId="urn:microsoft.com/office/officeart/2005/8/layout/hierarchy3"/>
    <dgm:cxn modelId="{E2BC7FC3-E5CC-41A5-9798-5EA1E799053C}" type="presParOf" srcId="{09BC706E-AB1B-40A5-A003-0A2B5BB40013}" destId="{5D4AEE54-0890-4489-8A61-510D876702D2}" srcOrd="3" destOrd="0" presId="urn:microsoft.com/office/officeart/2005/8/layout/hierarchy3"/>
    <dgm:cxn modelId="{0CDFD391-DC90-49E9-939C-6A1E94344E17}" type="presParOf" srcId="{1849399F-A83B-474F-AC6A-3F816186994F}" destId="{8121E47B-9681-4DEB-83AB-ACB9871A9842}" srcOrd="1" destOrd="0" presId="urn:microsoft.com/office/officeart/2005/8/layout/hierarchy3"/>
    <dgm:cxn modelId="{DE3CA81A-62E6-4743-BC4F-71B8CFAA74CE}" type="presParOf" srcId="{8121E47B-9681-4DEB-83AB-ACB9871A9842}" destId="{020FCFB6-3BF7-4575-BDC0-3A55F18638C6}" srcOrd="0" destOrd="0" presId="urn:microsoft.com/office/officeart/2005/8/layout/hierarchy3"/>
    <dgm:cxn modelId="{8C0BB8CF-E19C-4DD6-8028-7E705C70BF7C}" type="presParOf" srcId="{020FCFB6-3BF7-4575-BDC0-3A55F18638C6}" destId="{888D059E-4CD6-448C-9C2B-4C3BE3BF005F}" srcOrd="0" destOrd="0" presId="urn:microsoft.com/office/officeart/2005/8/layout/hierarchy3"/>
    <dgm:cxn modelId="{C501ED22-4E7C-46DA-B069-B54DCD8CFAC0}" type="presParOf" srcId="{020FCFB6-3BF7-4575-BDC0-3A55F18638C6}" destId="{EE3E1CB4-ACC2-495A-80F7-E641B0D49576}" srcOrd="1" destOrd="0" presId="urn:microsoft.com/office/officeart/2005/8/layout/hierarchy3"/>
    <dgm:cxn modelId="{D5D43776-E692-4752-BA51-6F386A00C08D}" type="presParOf" srcId="{8121E47B-9681-4DEB-83AB-ACB9871A9842}" destId="{E2008699-802B-43D9-A82E-C069F8876FE0}" srcOrd="1" destOrd="0" presId="urn:microsoft.com/office/officeart/2005/8/layout/hierarchy3"/>
    <dgm:cxn modelId="{C47850D7-DF49-496A-9C12-B379A9C83A87}" type="presParOf" srcId="{E2008699-802B-43D9-A82E-C069F8876FE0}" destId="{689F12A2-31BF-4814-B212-0C93AB001606}" srcOrd="0" destOrd="0" presId="urn:microsoft.com/office/officeart/2005/8/layout/hierarchy3"/>
    <dgm:cxn modelId="{114DABBD-4225-4D35-9CC7-A8AAACC44274}" type="presParOf" srcId="{E2008699-802B-43D9-A82E-C069F8876FE0}" destId="{D79DD1E0-FD89-4437-95D6-7AEB2691A4F5}" srcOrd="1" destOrd="0" presId="urn:microsoft.com/office/officeart/2005/8/layout/hierarchy3"/>
    <dgm:cxn modelId="{AC689056-50F1-4214-BBF1-AE4CA4019242}" type="presParOf" srcId="{E2008699-802B-43D9-A82E-C069F8876FE0}" destId="{04DE06DB-BFF0-48FE-992C-42EA79A90A56}" srcOrd="2" destOrd="0" presId="urn:microsoft.com/office/officeart/2005/8/layout/hierarchy3"/>
    <dgm:cxn modelId="{7C4BAEAC-7904-4D96-98F8-89D0BF1C9472}" type="presParOf" srcId="{E2008699-802B-43D9-A82E-C069F8876FE0}" destId="{4F108AAB-8FEF-4101-91E0-0DE91D45C581}" srcOrd="3" destOrd="0" presId="urn:microsoft.com/office/officeart/2005/8/layout/hierarchy3"/>
    <dgm:cxn modelId="{26961512-BBFC-4A3B-BC17-0420541DBEA1}" type="presParOf" srcId="{1849399F-A83B-474F-AC6A-3F816186994F}" destId="{98098003-A753-48E7-9674-D0C671AAAFA8}" srcOrd="2" destOrd="0" presId="urn:microsoft.com/office/officeart/2005/8/layout/hierarchy3"/>
    <dgm:cxn modelId="{DE4383EC-2B38-4EE0-867E-6F6DCB8AC877}" type="presParOf" srcId="{98098003-A753-48E7-9674-D0C671AAAFA8}" destId="{A1FDFF65-22DD-4D6D-AFF3-CE9F6362A28B}" srcOrd="0" destOrd="0" presId="urn:microsoft.com/office/officeart/2005/8/layout/hierarchy3"/>
    <dgm:cxn modelId="{B9374223-583E-4D5C-85BD-65D69575D66D}" type="presParOf" srcId="{A1FDFF65-22DD-4D6D-AFF3-CE9F6362A28B}" destId="{5BA1A939-45C8-42E6-8CBB-6C511EB5A4C4}" srcOrd="0" destOrd="0" presId="urn:microsoft.com/office/officeart/2005/8/layout/hierarchy3"/>
    <dgm:cxn modelId="{BAE993DD-6E3B-4C31-B1C1-DE30F35F1AF4}" type="presParOf" srcId="{A1FDFF65-22DD-4D6D-AFF3-CE9F6362A28B}" destId="{1A78239E-EB5D-4C42-B5F7-9A9ED078EFA8}" srcOrd="1" destOrd="0" presId="urn:microsoft.com/office/officeart/2005/8/layout/hierarchy3"/>
    <dgm:cxn modelId="{1730BCC5-BC88-4F40-B58D-A78CFFD0C477}" type="presParOf" srcId="{98098003-A753-48E7-9674-D0C671AAAFA8}" destId="{535F3135-1408-4ED9-9E06-981DD78AE30C}" srcOrd="1" destOrd="0" presId="urn:microsoft.com/office/officeart/2005/8/layout/hierarchy3"/>
    <dgm:cxn modelId="{358175E3-DB34-4430-8641-290E9F215CCA}" type="presParOf" srcId="{535F3135-1408-4ED9-9E06-981DD78AE30C}" destId="{738CED8D-A2A0-4A3C-9090-60BB98EF80F5}" srcOrd="0" destOrd="0" presId="urn:microsoft.com/office/officeart/2005/8/layout/hierarchy3"/>
    <dgm:cxn modelId="{4BEAB558-7681-40D8-9D1B-092C8603BA8B}" type="presParOf" srcId="{535F3135-1408-4ED9-9E06-981DD78AE30C}" destId="{98FB5E32-D96C-426F-B55B-38F9B990549E}" srcOrd="1" destOrd="0" presId="urn:microsoft.com/office/officeart/2005/8/layout/hierarchy3"/>
    <dgm:cxn modelId="{F940EB35-1F1A-4BF5-86B4-6331AA5A857D}" type="presParOf" srcId="{535F3135-1408-4ED9-9E06-981DD78AE30C}" destId="{752A5758-C70C-48F5-AF5B-B322A8A921B2}" srcOrd="2" destOrd="0" presId="urn:microsoft.com/office/officeart/2005/8/layout/hierarchy3"/>
    <dgm:cxn modelId="{5D79CA6A-FF63-4D8E-9017-15DDDB54BFE9}" type="presParOf" srcId="{535F3135-1408-4ED9-9E06-981DD78AE30C}" destId="{B2CD79CB-C1E7-478E-B97D-20EB7AE459A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A7FFB7-97A9-415A-ACB0-A3EA10F63A24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8A925C84-9A51-4008-9E45-D430908AB8F4}">
      <dgm:prSet phldrT="[Texte]" custT="1"/>
      <dgm:spPr/>
      <dgm:t>
        <a:bodyPr/>
        <a:lstStyle/>
        <a:p>
          <a:r>
            <a:rPr lang="fr" sz="2400" dirty="0">
              <a:latin typeface="Calibri" panose="020F0502020204030204" pitchFamily="34" charset="0"/>
              <a:cs typeface="Calibri" panose="020F0502020204030204" pitchFamily="34" charset="0"/>
            </a:rPr>
            <a:t>Gestes expressifs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7CDF394-DCE7-4750-9CAF-CF9CE15C7748}" type="parTrans" cxnId="{D1F94E2E-832D-49C2-94E1-84A575210390}">
      <dgm:prSet/>
      <dgm:spPr/>
      <dgm:t>
        <a:bodyPr/>
        <a:lstStyle/>
        <a:p>
          <a:endParaRPr lang="fr-FR" sz="1400"/>
        </a:p>
      </dgm:t>
    </dgm:pt>
    <dgm:pt modelId="{B6B6A11D-1E08-4C02-AEA6-56DE8D3660D1}" type="sibTrans" cxnId="{D1F94E2E-832D-49C2-94E1-84A575210390}">
      <dgm:prSet/>
      <dgm:spPr/>
      <dgm:t>
        <a:bodyPr/>
        <a:lstStyle/>
        <a:p>
          <a:endParaRPr lang="fr-FR" sz="1400"/>
        </a:p>
      </dgm:t>
    </dgm:pt>
    <dgm:pt modelId="{08A7A0E0-364C-481C-8E1C-70464E9553AC}">
      <dgm:prSet phldrT="[Texte]" custT="1"/>
      <dgm:spPr/>
      <dgm:t>
        <a:bodyPr/>
        <a:lstStyle/>
        <a:p>
          <a:r>
            <a:rPr lang="fr" sz="2000" dirty="0">
              <a:latin typeface="Calibri" panose="020F0502020204030204" pitchFamily="34" charset="0"/>
              <a:cs typeface="Calibri" panose="020F0502020204030204" pitchFamily="34" charset="0"/>
            </a:rPr>
            <a:t>Exprimer l' état </a:t>
          </a:r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émotionnel</a:t>
          </a:r>
        </a:p>
      </dgm:t>
    </dgm:pt>
    <dgm:pt modelId="{BDA931CB-A30F-47D0-BAA0-927B39518255}" type="parTrans" cxnId="{4FD2AB66-CB99-4E21-AD30-B8ACB608E1D5}">
      <dgm:prSet/>
      <dgm:spPr/>
      <dgm:t>
        <a:bodyPr/>
        <a:lstStyle/>
        <a:p>
          <a:endParaRPr lang="fr-FR" sz="1400"/>
        </a:p>
      </dgm:t>
    </dgm:pt>
    <dgm:pt modelId="{8B01CAF8-D809-4414-8B20-E32D9B89D3E6}" type="sibTrans" cxnId="{4FD2AB66-CB99-4E21-AD30-B8ACB608E1D5}">
      <dgm:prSet/>
      <dgm:spPr/>
      <dgm:t>
        <a:bodyPr/>
        <a:lstStyle/>
        <a:p>
          <a:endParaRPr lang="fr-FR" sz="1400"/>
        </a:p>
      </dgm:t>
    </dgm:pt>
    <dgm:pt modelId="{39A889C8-1E4B-481C-B230-C9C3E5F407D7}">
      <dgm:prSet phldrT="[Texte]" custT="1"/>
      <dgm:spPr/>
      <dgm:t>
        <a:bodyPr/>
        <a:lstStyle/>
        <a:p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Produit</a:t>
          </a:r>
          <a:r>
            <a:rPr lang="fr" sz="20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inconsciemment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A22E46-55C1-4AB8-B290-D539F36057DF}" type="parTrans" cxnId="{AA7845CB-A33C-4F73-9AC4-F77EA0A0A780}">
      <dgm:prSet/>
      <dgm:spPr/>
      <dgm:t>
        <a:bodyPr/>
        <a:lstStyle/>
        <a:p>
          <a:endParaRPr lang="fr-FR" sz="1400"/>
        </a:p>
      </dgm:t>
    </dgm:pt>
    <dgm:pt modelId="{EA0CB2AD-5D21-49E0-8119-AF9B72ED29F1}" type="sibTrans" cxnId="{AA7845CB-A33C-4F73-9AC4-F77EA0A0A780}">
      <dgm:prSet/>
      <dgm:spPr/>
      <dgm:t>
        <a:bodyPr/>
        <a:lstStyle/>
        <a:p>
          <a:endParaRPr lang="fr-FR" sz="1400"/>
        </a:p>
      </dgm:t>
    </dgm:pt>
    <dgm:pt modelId="{BECC6ECE-789C-443C-8FE7-08423360DC86}">
      <dgm:prSet phldrT="[Texte]" custT="1"/>
      <dgm:spPr/>
      <dgm:t>
        <a:bodyPr/>
        <a:lstStyle/>
        <a:p>
          <a:r>
            <a:rPr lang="fr" sz="2400" dirty="0">
              <a:latin typeface="Calibri" panose="020F0502020204030204" pitchFamily="34" charset="0"/>
              <a:cs typeface="Calibri" panose="020F0502020204030204" pitchFamily="34" charset="0"/>
            </a:rPr>
            <a:t>Gestes conventionnels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8D12AD-A7BC-4957-A3C9-CBAD89526071}" type="parTrans" cxnId="{C9AAC7AD-BA07-4C98-ABFF-9ADB6F20D5E4}">
      <dgm:prSet/>
      <dgm:spPr/>
      <dgm:t>
        <a:bodyPr/>
        <a:lstStyle/>
        <a:p>
          <a:endParaRPr lang="fr-FR" sz="1400"/>
        </a:p>
      </dgm:t>
    </dgm:pt>
    <dgm:pt modelId="{706CF592-B8CD-4A4C-8AE2-B4FE172086EE}" type="sibTrans" cxnId="{C9AAC7AD-BA07-4C98-ABFF-9ADB6F20D5E4}">
      <dgm:prSet/>
      <dgm:spPr/>
      <dgm:t>
        <a:bodyPr/>
        <a:lstStyle/>
        <a:p>
          <a:endParaRPr lang="fr-FR" sz="1400"/>
        </a:p>
      </dgm:t>
    </dgm:pt>
    <dgm:pt modelId="{D5592F64-B9A8-4088-A790-0ACDB5F5DE0B}">
      <dgm:prSet phldrT="[Texte]" custT="1"/>
      <dgm:spPr/>
      <dgm:t>
        <a:bodyPr/>
        <a:lstStyle/>
        <a:p>
          <a:r>
            <a:rPr lang="fr" sz="2000" dirty="0">
              <a:latin typeface="Calibri" panose="020F0502020204030204" pitchFamily="34" charset="0"/>
              <a:cs typeface="Calibri" panose="020F0502020204030204" pitchFamily="34" charset="0"/>
            </a:rPr>
            <a:t>Commun à une </a:t>
          </a:r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communauté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01E67F0-159B-4BC2-B25F-3C0D024503F7}" type="parTrans" cxnId="{C4DD9A5F-993C-4AE8-AE9B-AFCA87A4AFE2}">
      <dgm:prSet/>
      <dgm:spPr/>
      <dgm:t>
        <a:bodyPr/>
        <a:lstStyle/>
        <a:p>
          <a:endParaRPr lang="fr-FR" sz="1400"/>
        </a:p>
      </dgm:t>
    </dgm:pt>
    <dgm:pt modelId="{32605F46-9CA0-4F1C-AB5D-8D8E772D9DD1}" type="sibTrans" cxnId="{C4DD9A5F-993C-4AE8-AE9B-AFCA87A4AFE2}">
      <dgm:prSet/>
      <dgm:spPr/>
      <dgm:t>
        <a:bodyPr/>
        <a:lstStyle/>
        <a:p>
          <a:endParaRPr lang="fr-FR" sz="1400"/>
        </a:p>
      </dgm:t>
    </dgm:pt>
    <dgm:pt modelId="{EC4ABE63-7D16-4A85-9196-60ADCFFEEC13}">
      <dgm:prSet phldrT="[Texte]" custT="1"/>
      <dgm:spPr/>
      <dgm:t>
        <a:bodyPr/>
        <a:lstStyle/>
        <a:p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Transmettre </a:t>
          </a:r>
          <a:r>
            <a:rPr lang="fr" sz="2000" dirty="0">
              <a:latin typeface="Calibri" panose="020F0502020204030204" pitchFamily="34" charset="0"/>
              <a:cs typeface="Calibri" panose="020F0502020204030204" pitchFamily="34" charset="0"/>
            </a:rPr>
            <a:t>une intention communicative</a:t>
          </a:r>
        </a:p>
      </dgm:t>
    </dgm:pt>
    <dgm:pt modelId="{F4F75816-7DB8-4EAB-87FE-014E1E969AAA}" type="parTrans" cxnId="{C06C0EBE-1364-410A-9E56-59E7FB3EF3D4}">
      <dgm:prSet/>
      <dgm:spPr/>
      <dgm:t>
        <a:bodyPr/>
        <a:lstStyle/>
        <a:p>
          <a:endParaRPr lang="fr-FR" sz="1400"/>
        </a:p>
      </dgm:t>
    </dgm:pt>
    <dgm:pt modelId="{44C15757-3C92-4AB1-8BE6-F033E2DACC30}" type="sibTrans" cxnId="{C06C0EBE-1364-410A-9E56-59E7FB3EF3D4}">
      <dgm:prSet/>
      <dgm:spPr/>
      <dgm:t>
        <a:bodyPr/>
        <a:lstStyle/>
        <a:p>
          <a:endParaRPr lang="fr-FR" sz="1400"/>
        </a:p>
      </dgm:t>
    </dgm:pt>
    <dgm:pt modelId="{37022692-428C-44E3-8EAD-CD90C11710D4}">
      <dgm:prSet phldrT="[Texte]" custT="1"/>
      <dgm:spPr/>
      <dgm:t>
        <a:bodyPr/>
        <a:lstStyle/>
        <a:p>
          <a:r>
            <a:rPr lang="fr" sz="2400" dirty="0">
              <a:latin typeface="Calibri" panose="020F0502020204030204" pitchFamily="34" charset="0"/>
              <a:cs typeface="Calibri" panose="020F0502020204030204" pitchFamily="34" charset="0"/>
            </a:rPr>
            <a:t>Gestes symboliques</a:t>
          </a:r>
          <a:endParaRPr lang="fr-FR" sz="24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A48EC7-5FB5-4847-8F2F-BABF05330F26}" type="parTrans" cxnId="{FBE9855C-D78A-40ED-BFED-9618EF5C0D86}">
      <dgm:prSet/>
      <dgm:spPr/>
      <dgm:t>
        <a:bodyPr/>
        <a:lstStyle/>
        <a:p>
          <a:endParaRPr lang="fr-FR" sz="1400"/>
        </a:p>
      </dgm:t>
    </dgm:pt>
    <dgm:pt modelId="{04493D46-8421-4991-9AFF-44E7E7D62D1B}" type="sibTrans" cxnId="{FBE9855C-D78A-40ED-BFED-9618EF5C0D86}">
      <dgm:prSet/>
      <dgm:spPr/>
      <dgm:t>
        <a:bodyPr/>
        <a:lstStyle/>
        <a:p>
          <a:endParaRPr lang="fr-FR" sz="1400"/>
        </a:p>
      </dgm:t>
    </dgm:pt>
    <dgm:pt modelId="{3AC8D7D0-D0B8-4BA2-B7E3-6CB1FD9178D8}">
      <dgm:prSet phldrT="[Texte]" custT="1"/>
      <dgm:spPr/>
      <dgm:t>
        <a:bodyPr/>
        <a:lstStyle/>
        <a:p>
          <a:r>
            <a:rPr lang="fr" sz="2000" dirty="0">
              <a:latin typeface="Calibri" panose="020F0502020204030204" pitchFamily="34" charset="0"/>
              <a:cs typeface="Calibri" panose="020F0502020204030204" pitchFamily="34" charset="0"/>
            </a:rPr>
            <a:t>Commun à une </a:t>
          </a:r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communauté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2D4D80C-2BE8-49E9-AE86-035666499D74}" type="parTrans" cxnId="{A3172418-F643-4EF0-A0D7-09F30B4B564F}">
      <dgm:prSet/>
      <dgm:spPr/>
      <dgm:t>
        <a:bodyPr/>
        <a:lstStyle/>
        <a:p>
          <a:endParaRPr lang="fr-FR" sz="1400"/>
        </a:p>
      </dgm:t>
    </dgm:pt>
    <dgm:pt modelId="{19543FD0-B29B-4D2D-96CB-EE5EE5981994}" type="sibTrans" cxnId="{A3172418-F643-4EF0-A0D7-09F30B4B564F}">
      <dgm:prSet/>
      <dgm:spPr/>
      <dgm:t>
        <a:bodyPr/>
        <a:lstStyle/>
        <a:p>
          <a:endParaRPr lang="fr-FR" sz="1400"/>
        </a:p>
      </dgm:t>
    </dgm:pt>
    <dgm:pt modelId="{2106E74E-D28E-40A9-AB98-4451552BACDC}">
      <dgm:prSet phldrT="[Texte]" custT="1"/>
      <dgm:spPr/>
      <dgm:t>
        <a:bodyPr/>
        <a:lstStyle/>
        <a:p>
          <a:r>
            <a:rPr lang="fr" sz="2000" dirty="0">
              <a:latin typeface="Calibri" panose="020F0502020204030204" pitchFamily="34" charset="0"/>
              <a:cs typeface="Calibri" panose="020F0502020204030204" pitchFamily="34" charset="0"/>
            </a:rPr>
            <a:t>Exprimés dans une situation sociale</a:t>
          </a:r>
        </a:p>
      </dgm:t>
    </dgm:pt>
    <dgm:pt modelId="{FBB4BF84-4C3A-48EF-8B32-E4E9B8B724F1}" type="parTrans" cxnId="{E46ACE50-4878-4A18-BA55-F0B2B63D3555}">
      <dgm:prSet/>
      <dgm:spPr/>
      <dgm:t>
        <a:bodyPr/>
        <a:lstStyle/>
        <a:p>
          <a:endParaRPr lang="fr-FR" sz="1400"/>
        </a:p>
      </dgm:t>
    </dgm:pt>
    <dgm:pt modelId="{7D4F1E15-038B-4EE4-9CA2-3757E93319E1}" type="sibTrans" cxnId="{E46ACE50-4878-4A18-BA55-F0B2B63D3555}">
      <dgm:prSet/>
      <dgm:spPr/>
      <dgm:t>
        <a:bodyPr/>
        <a:lstStyle/>
        <a:p>
          <a:endParaRPr lang="fr-FR" sz="1400"/>
        </a:p>
      </dgm:t>
    </dgm:pt>
    <dgm:pt modelId="{BCBF1915-06D3-414B-A0A5-704923AFEF59}" type="pres">
      <dgm:prSet presAssocID="{D6A7FFB7-97A9-415A-ACB0-A3EA10F63A24}" presName="linear" presStyleCnt="0">
        <dgm:presLayoutVars>
          <dgm:dir/>
          <dgm:resizeHandles val="exact"/>
        </dgm:presLayoutVars>
      </dgm:prSet>
      <dgm:spPr/>
    </dgm:pt>
    <dgm:pt modelId="{036A5E26-D2FA-48E8-9BC6-3353A45A84AD}" type="pres">
      <dgm:prSet presAssocID="{8A925C84-9A51-4008-9E45-D430908AB8F4}" presName="comp" presStyleCnt="0"/>
      <dgm:spPr/>
    </dgm:pt>
    <dgm:pt modelId="{CB40132C-9F83-4EDF-BE3A-0C97D830E395}" type="pres">
      <dgm:prSet presAssocID="{8A925C84-9A51-4008-9E45-D430908AB8F4}" presName="box" presStyleLbl="node1" presStyleIdx="0" presStyleCnt="3" custLinFactNeighborX="419" custLinFactNeighborY="963"/>
      <dgm:spPr/>
    </dgm:pt>
    <dgm:pt modelId="{6A879242-426B-456C-8A4B-BC21424A1842}" type="pres">
      <dgm:prSet presAssocID="{8A925C84-9A51-4008-9E45-D430908AB8F4}" presName="img" presStyleLbl="fgImgPlace1" presStyleIdx="0" presStyleCnt="3" custScaleX="85701" custScaleY="961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F09096-EBB7-4AE0-9567-7699C882EA26}" type="pres">
      <dgm:prSet presAssocID="{8A925C84-9A51-4008-9E45-D430908AB8F4}" presName="text" presStyleLbl="node1" presStyleIdx="0" presStyleCnt="3">
        <dgm:presLayoutVars>
          <dgm:bulletEnabled val="1"/>
        </dgm:presLayoutVars>
      </dgm:prSet>
      <dgm:spPr/>
    </dgm:pt>
    <dgm:pt modelId="{7D751063-4920-49BE-98CC-C4C34B104ADA}" type="pres">
      <dgm:prSet presAssocID="{B6B6A11D-1E08-4C02-AEA6-56DE8D3660D1}" presName="spacer" presStyleCnt="0"/>
      <dgm:spPr/>
    </dgm:pt>
    <dgm:pt modelId="{3F9644BF-2F8F-4A34-A212-C09A46BE0FA3}" type="pres">
      <dgm:prSet presAssocID="{BECC6ECE-789C-443C-8FE7-08423360DC86}" presName="comp" presStyleCnt="0"/>
      <dgm:spPr/>
    </dgm:pt>
    <dgm:pt modelId="{87F8B5D0-6491-45AC-8002-A3343BDD798C}" type="pres">
      <dgm:prSet presAssocID="{BECC6ECE-789C-443C-8FE7-08423360DC86}" presName="box" presStyleLbl="node1" presStyleIdx="1" presStyleCnt="3"/>
      <dgm:spPr/>
    </dgm:pt>
    <dgm:pt modelId="{FFD0ACF3-C282-466B-BDB9-4770C2A72E00}" type="pres">
      <dgm:prSet presAssocID="{BECC6ECE-789C-443C-8FE7-08423360DC86}" presName="img" presStyleLbl="fgImgPlace1" presStyleIdx="1" presStyleCnt="3" custScaleX="81068" custScaleY="899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EAFCFDB0-04F6-464F-AC08-36FC57F73C73}" type="pres">
      <dgm:prSet presAssocID="{BECC6ECE-789C-443C-8FE7-08423360DC86}" presName="text" presStyleLbl="node1" presStyleIdx="1" presStyleCnt="3">
        <dgm:presLayoutVars>
          <dgm:bulletEnabled val="1"/>
        </dgm:presLayoutVars>
      </dgm:prSet>
      <dgm:spPr/>
    </dgm:pt>
    <dgm:pt modelId="{BD6FB190-23A6-4417-92B7-1D9D5A1B803D}" type="pres">
      <dgm:prSet presAssocID="{706CF592-B8CD-4A4C-8AE2-B4FE172086EE}" presName="spacer" presStyleCnt="0"/>
      <dgm:spPr/>
    </dgm:pt>
    <dgm:pt modelId="{B274340E-16ED-4125-B9BE-D5AE5D8205DB}" type="pres">
      <dgm:prSet presAssocID="{37022692-428C-44E3-8EAD-CD90C11710D4}" presName="comp" presStyleCnt="0"/>
      <dgm:spPr/>
    </dgm:pt>
    <dgm:pt modelId="{DDF231E8-2CDB-4F9A-BF31-70A1BB79039D}" type="pres">
      <dgm:prSet presAssocID="{37022692-428C-44E3-8EAD-CD90C11710D4}" presName="box" presStyleLbl="node1" presStyleIdx="2" presStyleCnt="3"/>
      <dgm:spPr/>
    </dgm:pt>
    <dgm:pt modelId="{8E727507-99F1-4CFE-8CC0-066C86159CDE}" type="pres">
      <dgm:prSet presAssocID="{37022692-428C-44E3-8EAD-CD90C11710D4}" presName="img" presStyleLbl="fgImgPlace1" presStyleIdx="2" presStyleCnt="3" custScaleX="76436" custScaleY="8992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3300EA5-341D-4035-AEF6-7BE896AC3104}" type="pres">
      <dgm:prSet presAssocID="{37022692-428C-44E3-8EAD-CD90C11710D4}" presName="text" presStyleLbl="node1" presStyleIdx="2" presStyleCnt="3">
        <dgm:presLayoutVars>
          <dgm:bulletEnabled val="1"/>
        </dgm:presLayoutVars>
      </dgm:prSet>
      <dgm:spPr/>
    </dgm:pt>
  </dgm:ptLst>
  <dgm:cxnLst>
    <dgm:cxn modelId="{E7724A0F-A872-4327-9551-791B6C58D0AB}" type="presOf" srcId="{EC4ABE63-7D16-4A85-9196-60ADCFFEEC13}" destId="{87F8B5D0-6491-45AC-8002-A3343BDD798C}" srcOrd="0" destOrd="2" presId="urn:microsoft.com/office/officeart/2005/8/layout/vList4"/>
    <dgm:cxn modelId="{A3172418-F643-4EF0-A0D7-09F30B4B564F}" srcId="{37022692-428C-44E3-8EAD-CD90C11710D4}" destId="{3AC8D7D0-D0B8-4BA2-B7E3-6CB1FD9178D8}" srcOrd="0" destOrd="0" parTransId="{E2D4D80C-2BE8-49E9-AE86-035666499D74}" sibTransId="{19543FD0-B29B-4D2D-96CB-EE5EE5981994}"/>
    <dgm:cxn modelId="{0C1D8B23-C408-4723-80E5-9EEB1BAC3B86}" type="presOf" srcId="{D5592F64-B9A8-4088-A790-0ACDB5F5DE0B}" destId="{87F8B5D0-6491-45AC-8002-A3343BDD798C}" srcOrd="0" destOrd="1" presId="urn:microsoft.com/office/officeart/2005/8/layout/vList4"/>
    <dgm:cxn modelId="{D1F94E2E-832D-49C2-94E1-84A575210390}" srcId="{D6A7FFB7-97A9-415A-ACB0-A3EA10F63A24}" destId="{8A925C84-9A51-4008-9E45-D430908AB8F4}" srcOrd="0" destOrd="0" parTransId="{D7CDF394-DCE7-4750-9CAF-CF9CE15C7748}" sibTransId="{B6B6A11D-1E08-4C02-AEA6-56DE8D3660D1}"/>
    <dgm:cxn modelId="{E8E80D34-7220-45C7-8EAB-1A1338C80DF9}" type="presOf" srcId="{08A7A0E0-364C-481C-8E1C-70464E9553AC}" destId="{A3F09096-EBB7-4AE0-9567-7699C882EA26}" srcOrd="1" destOrd="1" presId="urn:microsoft.com/office/officeart/2005/8/layout/vList4"/>
    <dgm:cxn modelId="{FBE9855C-D78A-40ED-BFED-9618EF5C0D86}" srcId="{D6A7FFB7-97A9-415A-ACB0-A3EA10F63A24}" destId="{37022692-428C-44E3-8EAD-CD90C11710D4}" srcOrd="2" destOrd="0" parTransId="{15A48EC7-5FB5-4847-8F2F-BABF05330F26}" sibTransId="{04493D46-8421-4991-9AFF-44E7E7D62D1B}"/>
    <dgm:cxn modelId="{C4DD9A5F-993C-4AE8-AE9B-AFCA87A4AFE2}" srcId="{BECC6ECE-789C-443C-8FE7-08423360DC86}" destId="{D5592F64-B9A8-4088-A790-0ACDB5F5DE0B}" srcOrd="0" destOrd="0" parTransId="{801E67F0-159B-4BC2-B25F-3C0D024503F7}" sibTransId="{32605F46-9CA0-4F1C-AB5D-8D8E772D9DD1}"/>
    <dgm:cxn modelId="{9E804860-0880-48E5-9EC2-E12BB6D49DE4}" type="presOf" srcId="{8A925C84-9A51-4008-9E45-D430908AB8F4}" destId="{CB40132C-9F83-4EDF-BE3A-0C97D830E395}" srcOrd="0" destOrd="0" presId="urn:microsoft.com/office/officeart/2005/8/layout/vList4"/>
    <dgm:cxn modelId="{634EC341-A80C-4D0A-ADE7-A99949E9B526}" type="presOf" srcId="{8A925C84-9A51-4008-9E45-D430908AB8F4}" destId="{A3F09096-EBB7-4AE0-9567-7699C882EA26}" srcOrd="1" destOrd="0" presId="urn:microsoft.com/office/officeart/2005/8/layout/vList4"/>
    <dgm:cxn modelId="{4FD2AB66-CB99-4E21-AD30-B8ACB608E1D5}" srcId="{8A925C84-9A51-4008-9E45-D430908AB8F4}" destId="{08A7A0E0-364C-481C-8E1C-70464E9553AC}" srcOrd="0" destOrd="0" parTransId="{BDA931CB-A30F-47D0-BAA0-927B39518255}" sibTransId="{8B01CAF8-D809-4414-8B20-E32D9B89D3E6}"/>
    <dgm:cxn modelId="{EDDADD6C-045B-4DED-83AD-9303645047DD}" type="presOf" srcId="{3AC8D7D0-D0B8-4BA2-B7E3-6CB1FD9178D8}" destId="{F3300EA5-341D-4035-AEF6-7BE896AC3104}" srcOrd="1" destOrd="1" presId="urn:microsoft.com/office/officeart/2005/8/layout/vList4"/>
    <dgm:cxn modelId="{E46ACE50-4878-4A18-BA55-F0B2B63D3555}" srcId="{37022692-428C-44E3-8EAD-CD90C11710D4}" destId="{2106E74E-D28E-40A9-AB98-4451552BACDC}" srcOrd="1" destOrd="0" parTransId="{FBB4BF84-4C3A-48EF-8B32-E4E9B8B724F1}" sibTransId="{7D4F1E15-038B-4EE4-9CA2-3757E93319E1}"/>
    <dgm:cxn modelId="{421E187E-A32D-4B47-9544-DF7C6D8A1EEE}" type="presOf" srcId="{3AC8D7D0-D0B8-4BA2-B7E3-6CB1FD9178D8}" destId="{DDF231E8-2CDB-4F9A-BF31-70A1BB79039D}" srcOrd="0" destOrd="1" presId="urn:microsoft.com/office/officeart/2005/8/layout/vList4"/>
    <dgm:cxn modelId="{D9795C7F-4C85-401C-9E17-15031F9ED7BA}" type="presOf" srcId="{BECC6ECE-789C-443C-8FE7-08423360DC86}" destId="{EAFCFDB0-04F6-464F-AC08-36FC57F73C73}" srcOrd="1" destOrd="0" presId="urn:microsoft.com/office/officeart/2005/8/layout/vList4"/>
    <dgm:cxn modelId="{54D3938B-5E00-4A5C-AC9B-42172B5550B5}" type="presOf" srcId="{2106E74E-D28E-40A9-AB98-4451552BACDC}" destId="{DDF231E8-2CDB-4F9A-BF31-70A1BB79039D}" srcOrd="0" destOrd="2" presId="urn:microsoft.com/office/officeart/2005/8/layout/vList4"/>
    <dgm:cxn modelId="{9D6BD18F-049F-4373-8E3A-EDFAF9C30DEC}" type="presOf" srcId="{08A7A0E0-364C-481C-8E1C-70464E9553AC}" destId="{CB40132C-9F83-4EDF-BE3A-0C97D830E395}" srcOrd="0" destOrd="1" presId="urn:microsoft.com/office/officeart/2005/8/layout/vList4"/>
    <dgm:cxn modelId="{64F75095-F0A3-4599-B8B9-9141855CDD67}" type="presOf" srcId="{EC4ABE63-7D16-4A85-9196-60ADCFFEEC13}" destId="{EAFCFDB0-04F6-464F-AC08-36FC57F73C73}" srcOrd="1" destOrd="2" presId="urn:microsoft.com/office/officeart/2005/8/layout/vList4"/>
    <dgm:cxn modelId="{61DB7897-761C-4FA9-A96C-8E83B9C18B3E}" type="presOf" srcId="{BECC6ECE-789C-443C-8FE7-08423360DC86}" destId="{87F8B5D0-6491-45AC-8002-A3343BDD798C}" srcOrd="0" destOrd="0" presId="urn:microsoft.com/office/officeart/2005/8/layout/vList4"/>
    <dgm:cxn modelId="{12A60FA4-E074-43EB-B340-C1AE54BAD3B6}" type="presOf" srcId="{2106E74E-D28E-40A9-AB98-4451552BACDC}" destId="{F3300EA5-341D-4035-AEF6-7BE896AC3104}" srcOrd="1" destOrd="2" presId="urn:microsoft.com/office/officeart/2005/8/layout/vList4"/>
    <dgm:cxn modelId="{714F45A4-3C25-4CDD-A8AD-76B2A9702BFB}" type="presOf" srcId="{37022692-428C-44E3-8EAD-CD90C11710D4}" destId="{DDF231E8-2CDB-4F9A-BF31-70A1BB79039D}" srcOrd="0" destOrd="0" presId="urn:microsoft.com/office/officeart/2005/8/layout/vList4"/>
    <dgm:cxn modelId="{731675AA-03CC-4DC0-851A-DC8F7BEDD806}" type="presOf" srcId="{D6A7FFB7-97A9-415A-ACB0-A3EA10F63A24}" destId="{BCBF1915-06D3-414B-A0A5-704923AFEF59}" srcOrd="0" destOrd="0" presId="urn:microsoft.com/office/officeart/2005/8/layout/vList4"/>
    <dgm:cxn modelId="{C9AAC7AD-BA07-4C98-ABFF-9ADB6F20D5E4}" srcId="{D6A7FFB7-97A9-415A-ACB0-A3EA10F63A24}" destId="{BECC6ECE-789C-443C-8FE7-08423360DC86}" srcOrd="1" destOrd="0" parTransId="{D98D12AD-A7BC-4957-A3C9-CBAD89526071}" sibTransId="{706CF592-B8CD-4A4C-8AE2-B4FE172086EE}"/>
    <dgm:cxn modelId="{C06C0EBE-1364-410A-9E56-59E7FB3EF3D4}" srcId="{BECC6ECE-789C-443C-8FE7-08423360DC86}" destId="{EC4ABE63-7D16-4A85-9196-60ADCFFEEC13}" srcOrd="1" destOrd="0" parTransId="{F4F75816-7DB8-4EAB-87FE-014E1E969AAA}" sibTransId="{44C15757-3C92-4AB1-8BE6-F033E2DACC30}"/>
    <dgm:cxn modelId="{8A9C90C9-8B62-4F45-BB52-B5CB6E85C1EC}" type="presOf" srcId="{37022692-428C-44E3-8EAD-CD90C11710D4}" destId="{F3300EA5-341D-4035-AEF6-7BE896AC3104}" srcOrd="1" destOrd="0" presId="urn:microsoft.com/office/officeart/2005/8/layout/vList4"/>
    <dgm:cxn modelId="{AA7845CB-A33C-4F73-9AC4-F77EA0A0A780}" srcId="{8A925C84-9A51-4008-9E45-D430908AB8F4}" destId="{39A889C8-1E4B-481C-B230-C9C3E5F407D7}" srcOrd="1" destOrd="0" parTransId="{6EA22E46-55C1-4AB8-B290-D539F36057DF}" sibTransId="{EA0CB2AD-5D21-49E0-8119-AF9B72ED29F1}"/>
    <dgm:cxn modelId="{401391CE-88CD-4D61-AA4B-C77E2524B73F}" type="presOf" srcId="{D5592F64-B9A8-4088-A790-0ACDB5F5DE0B}" destId="{EAFCFDB0-04F6-464F-AC08-36FC57F73C73}" srcOrd="1" destOrd="1" presId="urn:microsoft.com/office/officeart/2005/8/layout/vList4"/>
    <dgm:cxn modelId="{47D5A5D9-EC1A-4BAE-92FB-19EC87F17865}" type="presOf" srcId="{39A889C8-1E4B-481C-B230-C9C3E5F407D7}" destId="{A3F09096-EBB7-4AE0-9567-7699C882EA26}" srcOrd="1" destOrd="2" presId="urn:microsoft.com/office/officeart/2005/8/layout/vList4"/>
    <dgm:cxn modelId="{5EB6C2F8-4C6D-471A-BDCC-E4E7C984062C}" type="presOf" srcId="{39A889C8-1E4B-481C-B230-C9C3E5F407D7}" destId="{CB40132C-9F83-4EDF-BE3A-0C97D830E395}" srcOrd="0" destOrd="2" presId="urn:microsoft.com/office/officeart/2005/8/layout/vList4"/>
    <dgm:cxn modelId="{94D2C771-1D1D-40CA-B1A8-9230F1A4636F}" type="presParOf" srcId="{BCBF1915-06D3-414B-A0A5-704923AFEF59}" destId="{036A5E26-D2FA-48E8-9BC6-3353A45A84AD}" srcOrd="0" destOrd="0" presId="urn:microsoft.com/office/officeart/2005/8/layout/vList4"/>
    <dgm:cxn modelId="{75CBFF1D-C0F5-4F14-84E1-38BA91951483}" type="presParOf" srcId="{036A5E26-D2FA-48E8-9BC6-3353A45A84AD}" destId="{CB40132C-9F83-4EDF-BE3A-0C97D830E395}" srcOrd="0" destOrd="0" presId="urn:microsoft.com/office/officeart/2005/8/layout/vList4"/>
    <dgm:cxn modelId="{95C8DF11-97B4-42ED-AADB-CF24B6229991}" type="presParOf" srcId="{036A5E26-D2FA-48E8-9BC6-3353A45A84AD}" destId="{6A879242-426B-456C-8A4B-BC21424A1842}" srcOrd="1" destOrd="0" presId="urn:microsoft.com/office/officeart/2005/8/layout/vList4"/>
    <dgm:cxn modelId="{1621E7E9-781B-483D-88EE-AC0249674291}" type="presParOf" srcId="{036A5E26-D2FA-48E8-9BC6-3353A45A84AD}" destId="{A3F09096-EBB7-4AE0-9567-7699C882EA26}" srcOrd="2" destOrd="0" presId="urn:microsoft.com/office/officeart/2005/8/layout/vList4"/>
    <dgm:cxn modelId="{E5A688E5-A5E6-45C3-A456-EDFFC79AAFC1}" type="presParOf" srcId="{BCBF1915-06D3-414B-A0A5-704923AFEF59}" destId="{7D751063-4920-49BE-98CC-C4C34B104ADA}" srcOrd="1" destOrd="0" presId="urn:microsoft.com/office/officeart/2005/8/layout/vList4"/>
    <dgm:cxn modelId="{CFA167BC-A2F0-474F-B1E7-EB36DC180D5A}" type="presParOf" srcId="{BCBF1915-06D3-414B-A0A5-704923AFEF59}" destId="{3F9644BF-2F8F-4A34-A212-C09A46BE0FA3}" srcOrd="2" destOrd="0" presId="urn:microsoft.com/office/officeart/2005/8/layout/vList4"/>
    <dgm:cxn modelId="{FD6B29BC-6DE6-47CB-AC64-5BD0B65967B3}" type="presParOf" srcId="{3F9644BF-2F8F-4A34-A212-C09A46BE0FA3}" destId="{87F8B5D0-6491-45AC-8002-A3343BDD798C}" srcOrd="0" destOrd="0" presId="urn:microsoft.com/office/officeart/2005/8/layout/vList4"/>
    <dgm:cxn modelId="{1DB45DB7-06D0-40C6-971C-B104F8D8FC14}" type="presParOf" srcId="{3F9644BF-2F8F-4A34-A212-C09A46BE0FA3}" destId="{FFD0ACF3-C282-466B-BDB9-4770C2A72E00}" srcOrd="1" destOrd="0" presId="urn:microsoft.com/office/officeart/2005/8/layout/vList4"/>
    <dgm:cxn modelId="{E15E232F-2BC8-477C-AF27-9F2BD69F50A7}" type="presParOf" srcId="{3F9644BF-2F8F-4A34-A212-C09A46BE0FA3}" destId="{EAFCFDB0-04F6-464F-AC08-36FC57F73C73}" srcOrd="2" destOrd="0" presId="urn:microsoft.com/office/officeart/2005/8/layout/vList4"/>
    <dgm:cxn modelId="{418E771B-0086-4C61-BCD4-0DFD319FB552}" type="presParOf" srcId="{BCBF1915-06D3-414B-A0A5-704923AFEF59}" destId="{BD6FB190-23A6-4417-92B7-1D9D5A1B803D}" srcOrd="3" destOrd="0" presId="urn:microsoft.com/office/officeart/2005/8/layout/vList4"/>
    <dgm:cxn modelId="{4AACCA51-F309-40FA-A164-B8193AD0B4F1}" type="presParOf" srcId="{BCBF1915-06D3-414B-A0A5-704923AFEF59}" destId="{B274340E-16ED-4125-B9BE-D5AE5D8205DB}" srcOrd="4" destOrd="0" presId="urn:microsoft.com/office/officeart/2005/8/layout/vList4"/>
    <dgm:cxn modelId="{8DB629FD-A440-439C-AD20-3F649D4D23C4}" type="presParOf" srcId="{B274340E-16ED-4125-B9BE-D5AE5D8205DB}" destId="{DDF231E8-2CDB-4F9A-BF31-70A1BB79039D}" srcOrd="0" destOrd="0" presId="urn:microsoft.com/office/officeart/2005/8/layout/vList4"/>
    <dgm:cxn modelId="{239B6ECA-71AE-419A-A42D-63847A26CA16}" type="presParOf" srcId="{B274340E-16ED-4125-B9BE-D5AE5D8205DB}" destId="{8E727507-99F1-4CFE-8CC0-066C86159CDE}" srcOrd="1" destOrd="0" presId="urn:microsoft.com/office/officeart/2005/8/layout/vList4"/>
    <dgm:cxn modelId="{4FD75C19-D4C5-4C5B-A019-6C2C01416676}" type="presParOf" srcId="{B274340E-16ED-4125-B9BE-D5AE5D8205DB}" destId="{F3300EA5-341D-4035-AEF6-7BE896AC31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A7FFB7-97A9-415A-ACB0-A3EA10F63A24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8A925C84-9A51-4008-9E45-D430908AB8F4}">
      <dgm:prSet phldrT="[Texte]" custT="1"/>
      <dgm:spPr/>
      <dgm:t>
        <a:bodyPr/>
        <a:lstStyle/>
        <a:p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Des gestes 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7CDF394-DCE7-4750-9CAF-CF9CE15C7748}" type="parTrans" cxnId="{D1F94E2E-832D-49C2-94E1-84A575210390}">
      <dgm:prSet/>
      <dgm:spPr/>
      <dgm:t>
        <a:bodyPr/>
        <a:lstStyle/>
        <a:p>
          <a:endParaRPr lang="fr-FR" sz="1200"/>
        </a:p>
      </dgm:t>
    </dgm:pt>
    <dgm:pt modelId="{B6B6A11D-1E08-4C02-AEA6-56DE8D3660D1}" type="sibTrans" cxnId="{D1F94E2E-832D-49C2-94E1-84A575210390}">
      <dgm:prSet/>
      <dgm:spPr/>
      <dgm:t>
        <a:bodyPr/>
        <a:lstStyle/>
        <a:p>
          <a:endParaRPr lang="fr-FR" sz="1200"/>
        </a:p>
      </dgm:t>
    </dgm:pt>
    <dgm:pt modelId="{08A7A0E0-364C-481C-8E1C-70464E9553AC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Signaux émotionnels atténués et/ou moins reconnaissables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DA931CB-A30F-47D0-BAA0-927B39518255}" type="parTrans" cxnId="{4FD2AB66-CB99-4E21-AD30-B8ACB608E1D5}">
      <dgm:prSet/>
      <dgm:spPr/>
      <dgm:t>
        <a:bodyPr/>
        <a:lstStyle/>
        <a:p>
          <a:endParaRPr lang="fr-FR" sz="1200"/>
        </a:p>
      </dgm:t>
    </dgm:pt>
    <dgm:pt modelId="{8B01CAF8-D809-4414-8B20-E32D9B89D3E6}" type="sibTrans" cxnId="{4FD2AB66-CB99-4E21-AD30-B8ACB608E1D5}">
      <dgm:prSet/>
      <dgm:spPr/>
      <dgm:t>
        <a:bodyPr/>
        <a:lstStyle/>
        <a:p>
          <a:endParaRPr lang="fr-FR" sz="1200"/>
        </a:p>
      </dgm:t>
    </dgm:pt>
    <dgm:pt modelId="{39A889C8-1E4B-481C-B230-C9C3E5F407D7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Emotions négatives exprimées moins intensément 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EA22E46-55C1-4AB8-B290-D539F36057DF}" type="parTrans" cxnId="{AA7845CB-A33C-4F73-9AC4-F77EA0A0A780}">
      <dgm:prSet/>
      <dgm:spPr/>
      <dgm:t>
        <a:bodyPr/>
        <a:lstStyle/>
        <a:p>
          <a:endParaRPr lang="fr-FR" sz="1200"/>
        </a:p>
      </dgm:t>
    </dgm:pt>
    <dgm:pt modelId="{EA0CB2AD-5D21-49E0-8119-AF9B72ED29F1}" type="sibTrans" cxnId="{AA7845CB-A33C-4F73-9AC4-F77EA0A0A780}">
      <dgm:prSet/>
      <dgm:spPr/>
      <dgm:t>
        <a:bodyPr/>
        <a:lstStyle/>
        <a:p>
          <a:endParaRPr lang="fr-FR" sz="1200"/>
        </a:p>
      </dgm:t>
    </dgm:pt>
    <dgm:pt modelId="{BECC6ECE-789C-443C-8FE7-08423360DC86}">
      <dgm:prSet phldrT="[Texte]" custT="1"/>
      <dgm:spPr/>
      <dgm:t>
        <a:bodyPr/>
        <a:lstStyle/>
        <a:p>
          <a:r>
            <a:rPr lang="fr-FR" sz="1800" dirty="0">
              <a:latin typeface="Calibri" panose="020F0502020204030204" pitchFamily="34" charset="0"/>
              <a:cs typeface="Calibri" panose="020F0502020204030204" pitchFamily="34" charset="0"/>
            </a:rPr>
            <a:t>Gestes conventionnels</a:t>
          </a:r>
        </a:p>
      </dgm:t>
    </dgm:pt>
    <dgm:pt modelId="{D98D12AD-A7BC-4957-A3C9-CBAD89526071}" type="parTrans" cxnId="{C9AAC7AD-BA07-4C98-ABFF-9ADB6F20D5E4}">
      <dgm:prSet/>
      <dgm:spPr/>
      <dgm:t>
        <a:bodyPr/>
        <a:lstStyle/>
        <a:p>
          <a:endParaRPr lang="fr-FR" sz="1200"/>
        </a:p>
      </dgm:t>
    </dgm:pt>
    <dgm:pt modelId="{706CF592-B8CD-4A4C-8AE2-B4FE172086EE}" type="sibTrans" cxnId="{C9AAC7AD-BA07-4C98-ABFF-9ADB6F20D5E4}">
      <dgm:prSet/>
      <dgm:spPr/>
      <dgm:t>
        <a:bodyPr/>
        <a:lstStyle/>
        <a:p>
          <a:endParaRPr lang="fr-FR" sz="1200"/>
        </a:p>
      </dgm:t>
    </dgm:pt>
    <dgm:pt modelId="{37022692-428C-44E3-8EAD-CD90C11710D4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Gestes symboliques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A48EC7-5FB5-4847-8F2F-BABF05330F26}" type="parTrans" cxnId="{FBE9855C-D78A-40ED-BFED-9618EF5C0D86}">
      <dgm:prSet/>
      <dgm:spPr/>
      <dgm:t>
        <a:bodyPr/>
        <a:lstStyle/>
        <a:p>
          <a:endParaRPr lang="fr-FR" sz="1200"/>
        </a:p>
      </dgm:t>
    </dgm:pt>
    <dgm:pt modelId="{04493D46-8421-4991-9AFF-44E7E7D62D1B}" type="sibTrans" cxnId="{FBE9855C-D78A-40ED-BFED-9618EF5C0D86}">
      <dgm:prSet/>
      <dgm:spPr/>
      <dgm:t>
        <a:bodyPr/>
        <a:lstStyle/>
        <a:p>
          <a:endParaRPr lang="fr-FR" sz="1200"/>
        </a:p>
      </dgm:t>
    </dgm:pt>
    <dgm:pt modelId="{4C7F177D-BFC1-402D-BFEC-1A3D2C15C0CE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Dans le syndrome de Down : tendance à sourire plus et à une expression plus intense des émotions dirigées vers les adultes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0C6783F-69D9-478B-8D98-17D324462A20}" type="parTrans" cxnId="{4C888459-55CD-42BF-B0D1-3441636DBDD2}">
      <dgm:prSet/>
      <dgm:spPr/>
      <dgm:t>
        <a:bodyPr/>
        <a:lstStyle/>
        <a:p>
          <a:endParaRPr lang="fr-FR" sz="1600"/>
        </a:p>
      </dgm:t>
    </dgm:pt>
    <dgm:pt modelId="{E47344DF-63ED-40B1-BDD0-3166544CC06D}" type="sibTrans" cxnId="{4C888459-55CD-42BF-B0D1-3441636DBDD2}">
      <dgm:prSet/>
      <dgm:spPr/>
      <dgm:t>
        <a:bodyPr/>
        <a:lstStyle/>
        <a:p>
          <a:endParaRPr lang="fr-FR" sz="1600"/>
        </a:p>
      </dgm:t>
    </dgm:pt>
    <dgm:pt modelId="{177BD2EB-F848-4685-9A88-D2A9C9990BA5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Peuvent être produits spontanément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AF2828B-EFF7-4DB5-8630-F4D01033E58B}" type="parTrans" cxnId="{C694C9D1-D46E-4463-962F-B392C340C575}">
      <dgm:prSet/>
      <dgm:spPr/>
      <dgm:t>
        <a:bodyPr/>
        <a:lstStyle/>
        <a:p>
          <a:endParaRPr lang="fr-FR"/>
        </a:p>
      </dgm:t>
    </dgm:pt>
    <dgm:pt modelId="{659584EE-F9A8-4ECA-B8E7-36A652C57550}" type="sibTrans" cxnId="{C694C9D1-D46E-4463-962F-B392C340C575}">
      <dgm:prSet/>
      <dgm:spPr/>
      <dgm:t>
        <a:bodyPr/>
        <a:lstStyle/>
        <a:p>
          <a:endParaRPr lang="fr-FR"/>
        </a:p>
      </dgm:t>
    </dgm:pt>
    <dgm:pt modelId="{0F63795F-26A8-40E4-BFCE-B802BA4D8330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La langue des signes peut être apprise par imitation</a:t>
          </a:r>
        </a:p>
      </dgm:t>
    </dgm:pt>
    <dgm:pt modelId="{09AEC8FC-B64F-4EC9-947B-87A23858AFDD}" type="parTrans" cxnId="{B4840154-28B6-4D11-BD7F-59BAECE17472}">
      <dgm:prSet/>
      <dgm:spPr/>
      <dgm:t>
        <a:bodyPr/>
        <a:lstStyle/>
        <a:p>
          <a:endParaRPr lang="fr-FR"/>
        </a:p>
      </dgm:t>
    </dgm:pt>
    <dgm:pt modelId="{44E6F907-C107-41A8-B010-20B455E71A11}" type="sibTrans" cxnId="{B4840154-28B6-4D11-BD7F-59BAECE17472}">
      <dgm:prSet/>
      <dgm:spPr/>
      <dgm:t>
        <a:bodyPr/>
        <a:lstStyle/>
        <a:p>
          <a:endParaRPr lang="fr-FR"/>
        </a:p>
      </dgm:t>
    </dgm:pt>
    <dgm:pt modelId="{349D9780-F648-4C20-A052-C43AA52F72CA}">
      <dgm:prSet phldrT="[Texte]" custT="1"/>
      <dgm:spPr/>
      <dgm:t>
        <a:bodyPr/>
        <a:lstStyle/>
        <a:p>
          <a:r>
            <a:rPr lang="fr-FR" sz="1600" dirty="0">
              <a:latin typeface="Calibri" panose="020F0502020204030204" pitchFamily="34" charset="0"/>
              <a:cs typeface="Calibri" panose="020F0502020204030204" pitchFamily="34" charset="0"/>
            </a:rPr>
            <a:t>P</a:t>
          </a:r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euvent être utilisés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BA46E9-E6C5-40AC-8ED3-33DFE0AB0DE0}" type="parTrans" cxnId="{0F19A284-0626-42A0-8073-4F9FA3EDE563}">
      <dgm:prSet/>
      <dgm:spPr/>
      <dgm:t>
        <a:bodyPr/>
        <a:lstStyle/>
        <a:p>
          <a:endParaRPr lang="fr-FR"/>
        </a:p>
      </dgm:t>
    </dgm:pt>
    <dgm:pt modelId="{F011D84E-036C-4AF8-A6F7-39E1ECBEAE46}" type="sibTrans" cxnId="{0F19A284-0626-42A0-8073-4F9FA3EDE563}">
      <dgm:prSet/>
      <dgm:spPr/>
      <dgm:t>
        <a:bodyPr/>
        <a:lstStyle/>
        <a:p>
          <a:endParaRPr lang="fr-FR"/>
        </a:p>
      </dgm:t>
    </dgm:pt>
    <dgm:pt modelId="{BCBF1915-06D3-414B-A0A5-704923AFEF59}" type="pres">
      <dgm:prSet presAssocID="{D6A7FFB7-97A9-415A-ACB0-A3EA10F63A24}" presName="linear" presStyleCnt="0">
        <dgm:presLayoutVars>
          <dgm:dir/>
          <dgm:resizeHandles val="exact"/>
        </dgm:presLayoutVars>
      </dgm:prSet>
      <dgm:spPr/>
    </dgm:pt>
    <dgm:pt modelId="{036A5E26-D2FA-48E8-9BC6-3353A45A84AD}" type="pres">
      <dgm:prSet presAssocID="{8A925C84-9A51-4008-9E45-D430908AB8F4}" presName="comp" presStyleCnt="0"/>
      <dgm:spPr/>
    </dgm:pt>
    <dgm:pt modelId="{CB40132C-9F83-4EDF-BE3A-0C97D830E395}" type="pres">
      <dgm:prSet presAssocID="{8A925C84-9A51-4008-9E45-D430908AB8F4}" presName="box" presStyleLbl="node1" presStyleIdx="0" presStyleCnt="3" custScaleY="127997" custLinFactNeighborX="419" custLinFactNeighborY="963"/>
      <dgm:spPr/>
    </dgm:pt>
    <dgm:pt modelId="{6A879242-426B-456C-8A4B-BC21424A1842}" type="pres">
      <dgm:prSet presAssocID="{8A925C84-9A51-4008-9E45-D430908AB8F4}" presName="img" presStyleLbl="fgImgPlace1" presStyleIdx="0" presStyleCnt="3" custScaleX="85701" custScaleY="961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F09096-EBB7-4AE0-9567-7699C882EA26}" type="pres">
      <dgm:prSet presAssocID="{8A925C84-9A51-4008-9E45-D430908AB8F4}" presName="text" presStyleLbl="node1" presStyleIdx="0" presStyleCnt="3">
        <dgm:presLayoutVars>
          <dgm:bulletEnabled val="1"/>
        </dgm:presLayoutVars>
      </dgm:prSet>
      <dgm:spPr/>
    </dgm:pt>
    <dgm:pt modelId="{7D751063-4920-49BE-98CC-C4C34B104ADA}" type="pres">
      <dgm:prSet presAssocID="{B6B6A11D-1E08-4C02-AEA6-56DE8D3660D1}" presName="spacer" presStyleCnt="0"/>
      <dgm:spPr/>
    </dgm:pt>
    <dgm:pt modelId="{3F9644BF-2F8F-4A34-A212-C09A46BE0FA3}" type="pres">
      <dgm:prSet presAssocID="{BECC6ECE-789C-443C-8FE7-08423360DC86}" presName="comp" presStyleCnt="0"/>
      <dgm:spPr/>
    </dgm:pt>
    <dgm:pt modelId="{87F8B5D0-6491-45AC-8002-A3343BDD798C}" type="pres">
      <dgm:prSet presAssocID="{BECC6ECE-789C-443C-8FE7-08423360DC86}" presName="box" presStyleLbl="node1" presStyleIdx="1" presStyleCnt="3" custScaleY="83165"/>
      <dgm:spPr/>
    </dgm:pt>
    <dgm:pt modelId="{FFD0ACF3-C282-466B-BDB9-4770C2A72E00}" type="pres">
      <dgm:prSet presAssocID="{BECC6ECE-789C-443C-8FE7-08423360DC86}" presName="img" presStyleLbl="fgImgPlace1" presStyleIdx="1" presStyleCnt="3" custScaleX="81068" custScaleY="899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EAFCFDB0-04F6-464F-AC08-36FC57F73C73}" type="pres">
      <dgm:prSet presAssocID="{BECC6ECE-789C-443C-8FE7-08423360DC86}" presName="text" presStyleLbl="node1" presStyleIdx="1" presStyleCnt="3">
        <dgm:presLayoutVars>
          <dgm:bulletEnabled val="1"/>
        </dgm:presLayoutVars>
      </dgm:prSet>
      <dgm:spPr/>
    </dgm:pt>
    <dgm:pt modelId="{BD6FB190-23A6-4417-92B7-1D9D5A1B803D}" type="pres">
      <dgm:prSet presAssocID="{706CF592-B8CD-4A4C-8AE2-B4FE172086EE}" presName="spacer" presStyleCnt="0"/>
      <dgm:spPr/>
    </dgm:pt>
    <dgm:pt modelId="{B274340E-16ED-4125-B9BE-D5AE5D8205DB}" type="pres">
      <dgm:prSet presAssocID="{37022692-428C-44E3-8EAD-CD90C11710D4}" presName="comp" presStyleCnt="0"/>
      <dgm:spPr/>
    </dgm:pt>
    <dgm:pt modelId="{DDF231E8-2CDB-4F9A-BF31-70A1BB79039D}" type="pres">
      <dgm:prSet presAssocID="{37022692-428C-44E3-8EAD-CD90C11710D4}" presName="box" presStyleLbl="node1" presStyleIdx="2" presStyleCnt="3"/>
      <dgm:spPr/>
    </dgm:pt>
    <dgm:pt modelId="{8E727507-99F1-4CFE-8CC0-066C86159CDE}" type="pres">
      <dgm:prSet presAssocID="{37022692-428C-44E3-8EAD-CD90C11710D4}" presName="img" presStyleLbl="fgImgPlace1" presStyleIdx="2" presStyleCnt="3" custScaleX="76436" custScaleY="8992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3300EA5-341D-4035-AEF6-7BE896AC3104}" type="pres">
      <dgm:prSet presAssocID="{37022692-428C-44E3-8EAD-CD90C11710D4}" presName="text" presStyleLbl="node1" presStyleIdx="2" presStyleCnt="3">
        <dgm:presLayoutVars>
          <dgm:bulletEnabled val="1"/>
        </dgm:presLayoutVars>
      </dgm:prSet>
      <dgm:spPr/>
    </dgm:pt>
  </dgm:ptLst>
  <dgm:cxnLst>
    <dgm:cxn modelId="{D1F94E2E-832D-49C2-94E1-84A575210390}" srcId="{D6A7FFB7-97A9-415A-ACB0-A3EA10F63A24}" destId="{8A925C84-9A51-4008-9E45-D430908AB8F4}" srcOrd="0" destOrd="0" parTransId="{D7CDF394-DCE7-4750-9CAF-CF9CE15C7748}" sibTransId="{B6B6A11D-1E08-4C02-AEA6-56DE8D3660D1}"/>
    <dgm:cxn modelId="{E8E80D34-7220-45C7-8EAB-1A1338C80DF9}" type="presOf" srcId="{08A7A0E0-364C-481C-8E1C-70464E9553AC}" destId="{A3F09096-EBB7-4AE0-9567-7699C882EA26}" srcOrd="1" destOrd="1" presId="urn:microsoft.com/office/officeart/2005/8/layout/vList4"/>
    <dgm:cxn modelId="{FBE9855C-D78A-40ED-BFED-9618EF5C0D86}" srcId="{D6A7FFB7-97A9-415A-ACB0-A3EA10F63A24}" destId="{37022692-428C-44E3-8EAD-CD90C11710D4}" srcOrd="2" destOrd="0" parTransId="{15A48EC7-5FB5-4847-8F2F-BABF05330F26}" sibTransId="{04493D46-8421-4991-9AFF-44E7E7D62D1B}"/>
    <dgm:cxn modelId="{9E804860-0880-48E5-9EC2-E12BB6D49DE4}" type="presOf" srcId="{8A925C84-9A51-4008-9E45-D430908AB8F4}" destId="{CB40132C-9F83-4EDF-BE3A-0C97D830E395}" srcOrd="0" destOrd="0" presId="urn:microsoft.com/office/officeart/2005/8/layout/vList4"/>
    <dgm:cxn modelId="{634EC341-A80C-4D0A-ADE7-A99949E9B526}" type="presOf" srcId="{8A925C84-9A51-4008-9E45-D430908AB8F4}" destId="{A3F09096-EBB7-4AE0-9567-7699C882EA26}" srcOrd="1" destOrd="0" presId="urn:microsoft.com/office/officeart/2005/8/layout/vList4"/>
    <dgm:cxn modelId="{1BA6C344-E5BA-42C3-B1DD-15C7D2AF42CF}" type="presOf" srcId="{0F63795F-26A8-40E4-BFCE-B802BA4D8330}" destId="{EAFCFDB0-04F6-464F-AC08-36FC57F73C73}" srcOrd="1" destOrd="2" presId="urn:microsoft.com/office/officeart/2005/8/layout/vList4"/>
    <dgm:cxn modelId="{4FD2AB66-CB99-4E21-AD30-B8ACB608E1D5}" srcId="{8A925C84-9A51-4008-9E45-D430908AB8F4}" destId="{08A7A0E0-364C-481C-8E1C-70464E9553AC}" srcOrd="0" destOrd="0" parTransId="{BDA931CB-A30F-47D0-BAA0-927B39518255}" sibTransId="{8B01CAF8-D809-4414-8B20-E32D9B89D3E6}"/>
    <dgm:cxn modelId="{724B4248-B05B-4F0C-B869-E4A7DEA811AA}" type="presOf" srcId="{4C7F177D-BFC1-402D-BFEC-1A3D2C15C0CE}" destId="{CB40132C-9F83-4EDF-BE3A-0C97D830E395}" srcOrd="0" destOrd="3" presId="urn:microsoft.com/office/officeart/2005/8/layout/vList4"/>
    <dgm:cxn modelId="{B4840154-28B6-4D11-BD7F-59BAECE17472}" srcId="{BECC6ECE-789C-443C-8FE7-08423360DC86}" destId="{0F63795F-26A8-40E4-BFCE-B802BA4D8330}" srcOrd="1" destOrd="0" parTransId="{09AEC8FC-B64F-4EC9-947B-87A23858AFDD}" sibTransId="{44E6F907-C107-41A8-B010-20B455E71A11}"/>
    <dgm:cxn modelId="{4C888459-55CD-42BF-B0D1-3441636DBDD2}" srcId="{8A925C84-9A51-4008-9E45-D430908AB8F4}" destId="{4C7F177D-BFC1-402D-BFEC-1A3D2C15C0CE}" srcOrd="2" destOrd="0" parTransId="{A0C6783F-69D9-478B-8D98-17D324462A20}" sibTransId="{E47344DF-63ED-40B1-BDD0-3166544CC06D}"/>
    <dgm:cxn modelId="{D9795C7F-4C85-401C-9E17-15031F9ED7BA}" type="presOf" srcId="{BECC6ECE-789C-443C-8FE7-08423360DC86}" destId="{EAFCFDB0-04F6-464F-AC08-36FC57F73C73}" srcOrd="1" destOrd="0" presId="urn:microsoft.com/office/officeart/2005/8/layout/vList4"/>
    <dgm:cxn modelId="{0F19A284-0626-42A0-8073-4F9FA3EDE563}" srcId="{37022692-428C-44E3-8EAD-CD90C11710D4}" destId="{349D9780-F648-4C20-A052-C43AA52F72CA}" srcOrd="0" destOrd="0" parTransId="{FFBA46E9-E6C5-40AC-8ED3-33DFE0AB0DE0}" sibTransId="{F011D84E-036C-4AF8-A6F7-39E1ECBEAE46}"/>
    <dgm:cxn modelId="{7E8EE68E-1757-4D35-9D1A-1A5792F6ADF6}" type="presOf" srcId="{177BD2EB-F848-4685-9A88-D2A9C9990BA5}" destId="{EAFCFDB0-04F6-464F-AC08-36FC57F73C73}" srcOrd="1" destOrd="1" presId="urn:microsoft.com/office/officeart/2005/8/layout/vList4"/>
    <dgm:cxn modelId="{9D6BD18F-049F-4373-8E3A-EDFAF9C30DEC}" type="presOf" srcId="{08A7A0E0-364C-481C-8E1C-70464E9553AC}" destId="{CB40132C-9F83-4EDF-BE3A-0C97D830E395}" srcOrd="0" destOrd="1" presId="urn:microsoft.com/office/officeart/2005/8/layout/vList4"/>
    <dgm:cxn modelId="{61DB7897-761C-4FA9-A96C-8E83B9C18B3E}" type="presOf" srcId="{BECC6ECE-789C-443C-8FE7-08423360DC86}" destId="{87F8B5D0-6491-45AC-8002-A3343BDD798C}" srcOrd="0" destOrd="0" presId="urn:microsoft.com/office/officeart/2005/8/layout/vList4"/>
    <dgm:cxn modelId="{4273E298-2B26-4EDC-B244-6259E73DBDB6}" type="presOf" srcId="{349D9780-F648-4C20-A052-C43AA52F72CA}" destId="{DDF231E8-2CDB-4F9A-BF31-70A1BB79039D}" srcOrd="0" destOrd="1" presId="urn:microsoft.com/office/officeart/2005/8/layout/vList4"/>
    <dgm:cxn modelId="{5D8B36A1-DD39-46DE-A0F2-8B778EF99785}" type="presOf" srcId="{4C7F177D-BFC1-402D-BFEC-1A3D2C15C0CE}" destId="{A3F09096-EBB7-4AE0-9567-7699C882EA26}" srcOrd="1" destOrd="3" presId="urn:microsoft.com/office/officeart/2005/8/layout/vList4"/>
    <dgm:cxn modelId="{714F45A4-3C25-4CDD-A8AD-76B2A9702BFB}" type="presOf" srcId="{37022692-428C-44E3-8EAD-CD90C11710D4}" destId="{DDF231E8-2CDB-4F9A-BF31-70A1BB79039D}" srcOrd="0" destOrd="0" presId="urn:microsoft.com/office/officeart/2005/8/layout/vList4"/>
    <dgm:cxn modelId="{731675AA-03CC-4DC0-851A-DC8F7BEDD806}" type="presOf" srcId="{D6A7FFB7-97A9-415A-ACB0-A3EA10F63A24}" destId="{BCBF1915-06D3-414B-A0A5-704923AFEF59}" srcOrd="0" destOrd="0" presId="urn:microsoft.com/office/officeart/2005/8/layout/vList4"/>
    <dgm:cxn modelId="{C9AAC7AD-BA07-4C98-ABFF-9ADB6F20D5E4}" srcId="{D6A7FFB7-97A9-415A-ACB0-A3EA10F63A24}" destId="{BECC6ECE-789C-443C-8FE7-08423360DC86}" srcOrd="1" destOrd="0" parTransId="{D98D12AD-A7BC-4957-A3C9-CBAD89526071}" sibTransId="{706CF592-B8CD-4A4C-8AE2-B4FE172086EE}"/>
    <dgm:cxn modelId="{EA3AC0B1-3790-4453-90EA-BCF528D55A23}" type="presOf" srcId="{349D9780-F648-4C20-A052-C43AA52F72CA}" destId="{F3300EA5-341D-4035-AEF6-7BE896AC3104}" srcOrd="1" destOrd="1" presId="urn:microsoft.com/office/officeart/2005/8/layout/vList4"/>
    <dgm:cxn modelId="{8A9C90C9-8B62-4F45-BB52-B5CB6E85C1EC}" type="presOf" srcId="{37022692-428C-44E3-8EAD-CD90C11710D4}" destId="{F3300EA5-341D-4035-AEF6-7BE896AC3104}" srcOrd="1" destOrd="0" presId="urn:microsoft.com/office/officeart/2005/8/layout/vList4"/>
    <dgm:cxn modelId="{AA7845CB-A33C-4F73-9AC4-F77EA0A0A780}" srcId="{8A925C84-9A51-4008-9E45-D430908AB8F4}" destId="{39A889C8-1E4B-481C-B230-C9C3E5F407D7}" srcOrd="1" destOrd="0" parTransId="{6EA22E46-55C1-4AB8-B290-D539F36057DF}" sibTransId="{EA0CB2AD-5D21-49E0-8119-AF9B72ED29F1}"/>
    <dgm:cxn modelId="{C694C9D1-D46E-4463-962F-B392C340C575}" srcId="{BECC6ECE-789C-443C-8FE7-08423360DC86}" destId="{177BD2EB-F848-4685-9A88-D2A9C9990BA5}" srcOrd="0" destOrd="0" parTransId="{DAF2828B-EFF7-4DB5-8630-F4D01033E58B}" sibTransId="{659584EE-F9A8-4ECA-B8E7-36A652C57550}"/>
    <dgm:cxn modelId="{702960D9-1BEE-4678-BF32-9D2C5B796A9C}" type="presOf" srcId="{0F63795F-26A8-40E4-BFCE-B802BA4D8330}" destId="{87F8B5D0-6491-45AC-8002-A3343BDD798C}" srcOrd="0" destOrd="2" presId="urn:microsoft.com/office/officeart/2005/8/layout/vList4"/>
    <dgm:cxn modelId="{47D5A5D9-EC1A-4BAE-92FB-19EC87F17865}" type="presOf" srcId="{39A889C8-1E4B-481C-B230-C9C3E5F407D7}" destId="{A3F09096-EBB7-4AE0-9567-7699C882EA26}" srcOrd="1" destOrd="2" presId="urn:microsoft.com/office/officeart/2005/8/layout/vList4"/>
    <dgm:cxn modelId="{03F3A8E5-3662-437F-A0F4-CC82C6D749A6}" type="presOf" srcId="{177BD2EB-F848-4685-9A88-D2A9C9990BA5}" destId="{87F8B5D0-6491-45AC-8002-A3343BDD798C}" srcOrd="0" destOrd="1" presId="urn:microsoft.com/office/officeart/2005/8/layout/vList4"/>
    <dgm:cxn modelId="{5EB6C2F8-4C6D-471A-BDCC-E4E7C984062C}" type="presOf" srcId="{39A889C8-1E4B-481C-B230-C9C3E5F407D7}" destId="{CB40132C-9F83-4EDF-BE3A-0C97D830E395}" srcOrd="0" destOrd="2" presId="urn:microsoft.com/office/officeart/2005/8/layout/vList4"/>
    <dgm:cxn modelId="{94D2C771-1D1D-40CA-B1A8-9230F1A4636F}" type="presParOf" srcId="{BCBF1915-06D3-414B-A0A5-704923AFEF59}" destId="{036A5E26-D2FA-48E8-9BC6-3353A45A84AD}" srcOrd="0" destOrd="0" presId="urn:microsoft.com/office/officeart/2005/8/layout/vList4"/>
    <dgm:cxn modelId="{75CBFF1D-C0F5-4F14-84E1-38BA91951483}" type="presParOf" srcId="{036A5E26-D2FA-48E8-9BC6-3353A45A84AD}" destId="{CB40132C-9F83-4EDF-BE3A-0C97D830E395}" srcOrd="0" destOrd="0" presId="urn:microsoft.com/office/officeart/2005/8/layout/vList4"/>
    <dgm:cxn modelId="{95C8DF11-97B4-42ED-AADB-CF24B6229991}" type="presParOf" srcId="{036A5E26-D2FA-48E8-9BC6-3353A45A84AD}" destId="{6A879242-426B-456C-8A4B-BC21424A1842}" srcOrd="1" destOrd="0" presId="urn:microsoft.com/office/officeart/2005/8/layout/vList4"/>
    <dgm:cxn modelId="{1621E7E9-781B-483D-88EE-AC0249674291}" type="presParOf" srcId="{036A5E26-D2FA-48E8-9BC6-3353A45A84AD}" destId="{A3F09096-EBB7-4AE0-9567-7699C882EA26}" srcOrd="2" destOrd="0" presId="urn:microsoft.com/office/officeart/2005/8/layout/vList4"/>
    <dgm:cxn modelId="{E5A688E5-A5E6-45C3-A456-EDFFC79AAFC1}" type="presParOf" srcId="{BCBF1915-06D3-414B-A0A5-704923AFEF59}" destId="{7D751063-4920-49BE-98CC-C4C34B104ADA}" srcOrd="1" destOrd="0" presId="urn:microsoft.com/office/officeart/2005/8/layout/vList4"/>
    <dgm:cxn modelId="{CFA167BC-A2F0-474F-B1E7-EB36DC180D5A}" type="presParOf" srcId="{BCBF1915-06D3-414B-A0A5-704923AFEF59}" destId="{3F9644BF-2F8F-4A34-A212-C09A46BE0FA3}" srcOrd="2" destOrd="0" presId="urn:microsoft.com/office/officeart/2005/8/layout/vList4"/>
    <dgm:cxn modelId="{FD6B29BC-6DE6-47CB-AC64-5BD0B65967B3}" type="presParOf" srcId="{3F9644BF-2F8F-4A34-A212-C09A46BE0FA3}" destId="{87F8B5D0-6491-45AC-8002-A3343BDD798C}" srcOrd="0" destOrd="0" presId="urn:microsoft.com/office/officeart/2005/8/layout/vList4"/>
    <dgm:cxn modelId="{1DB45DB7-06D0-40C6-971C-B104F8D8FC14}" type="presParOf" srcId="{3F9644BF-2F8F-4A34-A212-C09A46BE0FA3}" destId="{FFD0ACF3-C282-466B-BDB9-4770C2A72E00}" srcOrd="1" destOrd="0" presId="urn:microsoft.com/office/officeart/2005/8/layout/vList4"/>
    <dgm:cxn modelId="{E15E232F-2BC8-477C-AF27-9F2BD69F50A7}" type="presParOf" srcId="{3F9644BF-2F8F-4A34-A212-C09A46BE0FA3}" destId="{EAFCFDB0-04F6-464F-AC08-36FC57F73C73}" srcOrd="2" destOrd="0" presId="urn:microsoft.com/office/officeart/2005/8/layout/vList4"/>
    <dgm:cxn modelId="{418E771B-0086-4C61-BCD4-0DFD319FB552}" type="presParOf" srcId="{BCBF1915-06D3-414B-A0A5-704923AFEF59}" destId="{BD6FB190-23A6-4417-92B7-1D9D5A1B803D}" srcOrd="3" destOrd="0" presId="urn:microsoft.com/office/officeart/2005/8/layout/vList4"/>
    <dgm:cxn modelId="{4AACCA51-F309-40FA-A164-B8193AD0B4F1}" type="presParOf" srcId="{BCBF1915-06D3-414B-A0A5-704923AFEF59}" destId="{B274340E-16ED-4125-B9BE-D5AE5D8205DB}" srcOrd="4" destOrd="0" presId="urn:microsoft.com/office/officeart/2005/8/layout/vList4"/>
    <dgm:cxn modelId="{8DB629FD-A440-439C-AD20-3F649D4D23C4}" type="presParOf" srcId="{B274340E-16ED-4125-B9BE-D5AE5D8205DB}" destId="{DDF231E8-2CDB-4F9A-BF31-70A1BB79039D}" srcOrd="0" destOrd="0" presId="urn:microsoft.com/office/officeart/2005/8/layout/vList4"/>
    <dgm:cxn modelId="{239B6ECA-71AE-419A-A42D-63847A26CA16}" type="presParOf" srcId="{B274340E-16ED-4125-B9BE-D5AE5D8205DB}" destId="{8E727507-99F1-4CFE-8CC0-066C86159CDE}" srcOrd="1" destOrd="0" presId="urn:microsoft.com/office/officeart/2005/8/layout/vList4"/>
    <dgm:cxn modelId="{4FD75C19-D4C5-4C5B-A019-6C2C01416676}" type="presParOf" srcId="{B274340E-16ED-4125-B9BE-D5AE5D8205DB}" destId="{F3300EA5-341D-4035-AEF6-7BE896AC31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A7FFB7-97A9-415A-ACB0-A3EA10F63A24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8A925C84-9A51-4008-9E45-D430908AB8F4}">
      <dgm:prSet phldrT="[Texte]" custT="1"/>
      <dgm:spPr/>
      <dgm:t>
        <a:bodyPr/>
        <a:lstStyle/>
        <a:p>
          <a:r>
            <a:rPr lang="fr" sz="2000" dirty="0" err="1">
              <a:latin typeface="Calibri" panose="020F0502020204030204" pitchFamily="34" charset="0"/>
              <a:cs typeface="Calibri" panose="020F0502020204030204" pitchFamily="34" charset="0"/>
            </a:rPr>
            <a:t>Des gestes </a:t>
          </a:r>
          <a:endParaRPr lang="fr-FR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7CDF394-DCE7-4750-9CAF-CF9CE15C7748}" type="parTrans" cxnId="{D1F94E2E-832D-49C2-94E1-84A575210390}">
      <dgm:prSet/>
      <dgm:spPr/>
      <dgm:t>
        <a:bodyPr/>
        <a:lstStyle/>
        <a:p>
          <a:endParaRPr lang="fr-FR" sz="1200"/>
        </a:p>
      </dgm:t>
    </dgm:pt>
    <dgm:pt modelId="{B6B6A11D-1E08-4C02-AEA6-56DE8D3660D1}" type="sibTrans" cxnId="{D1F94E2E-832D-49C2-94E1-84A575210390}">
      <dgm:prSet/>
      <dgm:spPr/>
      <dgm:t>
        <a:bodyPr/>
        <a:lstStyle/>
        <a:p>
          <a:endParaRPr lang="fr-FR" sz="1200"/>
        </a:p>
      </dgm:t>
    </dgm:pt>
    <dgm:pt modelId="{BECC6ECE-789C-443C-8FE7-08423360DC86}">
      <dgm:prSet phldrT="[Texte]" custT="1"/>
      <dgm:spPr/>
      <dgm:t>
        <a:bodyPr/>
        <a:lstStyle/>
        <a:p>
          <a:r>
            <a:rPr lang="fr" sz="1800" dirty="0">
              <a:latin typeface="Calibri" panose="020F0502020204030204" pitchFamily="34" charset="0"/>
              <a:cs typeface="Calibri" panose="020F0502020204030204" pitchFamily="34" charset="0"/>
            </a:rPr>
            <a:t>Gestes conventionnels</a:t>
          </a:r>
          <a:endParaRPr lang="fr-FR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8D12AD-A7BC-4957-A3C9-CBAD89526071}" type="parTrans" cxnId="{C9AAC7AD-BA07-4C98-ABFF-9ADB6F20D5E4}">
      <dgm:prSet/>
      <dgm:spPr/>
      <dgm:t>
        <a:bodyPr/>
        <a:lstStyle/>
        <a:p>
          <a:endParaRPr lang="fr-FR" sz="1200"/>
        </a:p>
      </dgm:t>
    </dgm:pt>
    <dgm:pt modelId="{706CF592-B8CD-4A4C-8AE2-B4FE172086EE}" type="sibTrans" cxnId="{C9AAC7AD-BA07-4C98-ABFF-9ADB6F20D5E4}">
      <dgm:prSet/>
      <dgm:spPr/>
      <dgm:t>
        <a:bodyPr/>
        <a:lstStyle/>
        <a:p>
          <a:endParaRPr lang="fr-FR" sz="1200"/>
        </a:p>
      </dgm:t>
    </dgm:pt>
    <dgm:pt modelId="{37022692-428C-44E3-8EAD-CD90C11710D4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Gestes symobliques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A48EC7-5FB5-4847-8F2F-BABF05330F26}" type="parTrans" cxnId="{FBE9855C-D78A-40ED-BFED-9618EF5C0D86}">
      <dgm:prSet/>
      <dgm:spPr/>
      <dgm:t>
        <a:bodyPr/>
        <a:lstStyle/>
        <a:p>
          <a:endParaRPr lang="fr-FR" sz="1200"/>
        </a:p>
      </dgm:t>
    </dgm:pt>
    <dgm:pt modelId="{04493D46-8421-4991-9AFF-44E7E7D62D1B}" type="sibTrans" cxnId="{FBE9855C-D78A-40ED-BFED-9618EF5C0D86}">
      <dgm:prSet/>
      <dgm:spPr/>
      <dgm:t>
        <a:bodyPr/>
        <a:lstStyle/>
        <a:p>
          <a:endParaRPr lang="fr-FR" sz="1200"/>
        </a:p>
      </dgm:t>
    </dgm:pt>
    <dgm:pt modelId="{177BD2EB-F848-4685-9A88-D2A9C9990BA5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Très peu </a:t>
          </a:r>
          <a:r>
            <a:rPr lang="fr" sz="1600" dirty="0" err="1">
              <a:latin typeface="Calibri" panose="020F0502020204030204" pitchFamily="34" charset="0"/>
              <a:cs typeface="Calibri" panose="020F0502020204030204" pitchFamily="34" charset="0"/>
            </a:rPr>
            <a:t>d'enfants les </a:t>
          </a:r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utilisent </a:t>
          </a:r>
          <a:r>
            <a:rPr lang="fr" sz="1600" dirty="0" err="1">
              <a:latin typeface="Calibri" panose="020F0502020204030204" pitchFamily="34" charset="0"/>
              <a:cs typeface="Calibri" panose="020F0502020204030204" pitchFamily="34" charset="0"/>
            </a:rPr>
            <a:t>spontanément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AF2828B-EFF7-4DB5-8630-F4D01033E58B}" type="parTrans" cxnId="{C694C9D1-D46E-4463-962F-B392C340C575}">
      <dgm:prSet/>
      <dgm:spPr/>
      <dgm:t>
        <a:bodyPr/>
        <a:lstStyle/>
        <a:p>
          <a:endParaRPr lang="fr-FR"/>
        </a:p>
      </dgm:t>
    </dgm:pt>
    <dgm:pt modelId="{659584EE-F9A8-4ECA-B8E7-36A652C57550}" type="sibTrans" cxnId="{C694C9D1-D46E-4463-962F-B392C340C575}">
      <dgm:prSet/>
      <dgm:spPr/>
      <dgm:t>
        <a:bodyPr/>
        <a:lstStyle/>
        <a:p>
          <a:endParaRPr lang="fr-FR"/>
        </a:p>
      </dgm:t>
    </dgm:pt>
    <dgm:pt modelId="{349D9780-F648-4C20-A052-C43AA52F72CA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Généralement non utilisés, doivent être appris et maintenus au fil du temps</a:t>
          </a:r>
        </a:p>
      </dgm:t>
    </dgm:pt>
    <dgm:pt modelId="{FFBA46E9-E6C5-40AC-8ED3-33DFE0AB0DE0}" type="parTrans" cxnId="{0F19A284-0626-42A0-8073-4F9FA3EDE563}">
      <dgm:prSet/>
      <dgm:spPr/>
      <dgm:t>
        <a:bodyPr/>
        <a:lstStyle/>
        <a:p>
          <a:endParaRPr lang="fr-FR"/>
        </a:p>
      </dgm:t>
    </dgm:pt>
    <dgm:pt modelId="{F011D84E-036C-4AF8-A6F7-39E1ECBEAE46}" type="sibTrans" cxnId="{0F19A284-0626-42A0-8073-4F9FA3EDE563}">
      <dgm:prSet/>
      <dgm:spPr/>
      <dgm:t>
        <a:bodyPr/>
        <a:lstStyle/>
        <a:p>
          <a:endParaRPr lang="fr-FR"/>
        </a:p>
      </dgm:t>
    </dgm:pt>
    <dgm:pt modelId="{08A7A0E0-364C-481C-8E1C-70464E9553AC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Mauvais répertoire, mal adapté ou désaccordé</a:t>
          </a:r>
        </a:p>
      </dgm:t>
    </dgm:pt>
    <dgm:pt modelId="{8B01CAF8-D809-4414-8B20-E32D9B89D3E6}" type="sibTrans" cxnId="{4FD2AB66-CB99-4E21-AD30-B8ACB608E1D5}">
      <dgm:prSet/>
      <dgm:spPr/>
      <dgm:t>
        <a:bodyPr/>
        <a:lstStyle/>
        <a:p>
          <a:endParaRPr lang="fr-FR" sz="1200"/>
        </a:p>
      </dgm:t>
    </dgm:pt>
    <dgm:pt modelId="{BDA931CB-A30F-47D0-BAA0-927B39518255}" type="parTrans" cxnId="{4FD2AB66-CB99-4E21-AD30-B8ACB608E1D5}">
      <dgm:prSet/>
      <dgm:spPr/>
      <dgm:t>
        <a:bodyPr/>
        <a:lstStyle/>
        <a:p>
          <a:endParaRPr lang="fr-FR" sz="1200"/>
        </a:p>
      </dgm:t>
    </dgm:pt>
    <dgm:pt modelId="{3520A2F5-B0B4-42BB-9A08-AF66D9E975AF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Besoin d'être appris</a:t>
          </a:r>
          <a:endParaRPr lang="fr-FR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DAA067-503B-4480-841B-BBAD2FA1A7CC}" type="parTrans" cxnId="{4E76C076-0F8B-456B-9687-F0C5FD29BBEE}">
      <dgm:prSet/>
      <dgm:spPr/>
      <dgm:t>
        <a:bodyPr/>
        <a:lstStyle/>
        <a:p>
          <a:endParaRPr lang="fr-FR"/>
        </a:p>
      </dgm:t>
    </dgm:pt>
    <dgm:pt modelId="{64DE76A5-6D1A-4B1F-9AFF-2EB4445A409D}" type="sibTrans" cxnId="{4E76C076-0F8B-456B-9687-F0C5FD29BBEE}">
      <dgm:prSet/>
      <dgm:spPr/>
      <dgm:t>
        <a:bodyPr/>
        <a:lstStyle/>
        <a:p>
          <a:endParaRPr lang="fr-FR"/>
        </a:p>
      </dgm:t>
    </dgm:pt>
    <dgm:pt modelId="{95148A70-DEF7-4B95-942E-B6DDB1B0BD6C}">
      <dgm:prSet phldrT="[Texte]" custT="1"/>
      <dgm:spPr/>
      <dgm:t>
        <a:bodyPr/>
        <a:lstStyle/>
        <a:p>
          <a:r>
            <a:rPr lang="fr" sz="1600" dirty="0">
              <a:latin typeface="Calibri" panose="020F0502020204030204" pitchFamily="34" charset="0"/>
              <a:cs typeface="Calibri" panose="020F0502020204030204" pitchFamily="34" charset="0"/>
            </a:rPr>
            <a:t>apprentissage différencié selon les situations</a:t>
          </a:r>
        </a:p>
      </dgm:t>
    </dgm:pt>
    <dgm:pt modelId="{FF95E5F6-18B9-4577-93AB-D5B636201BD3}" type="parTrans" cxnId="{CDF82514-95B6-481B-A3AC-A8DEB76FAB1F}">
      <dgm:prSet/>
      <dgm:spPr/>
      <dgm:t>
        <a:bodyPr/>
        <a:lstStyle/>
        <a:p>
          <a:endParaRPr lang="fr-FR"/>
        </a:p>
      </dgm:t>
    </dgm:pt>
    <dgm:pt modelId="{46865130-8B25-4729-B4D8-DEF2AB505874}" type="sibTrans" cxnId="{CDF82514-95B6-481B-A3AC-A8DEB76FAB1F}">
      <dgm:prSet/>
      <dgm:spPr/>
      <dgm:t>
        <a:bodyPr/>
        <a:lstStyle/>
        <a:p>
          <a:endParaRPr lang="fr-FR"/>
        </a:p>
      </dgm:t>
    </dgm:pt>
    <dgm:pt modelId="{BCBF1915-06D3-414B-A0A5-704923AFEF59}" type="pres">
      <dgm:prSet presAssocID="{D6A7FFB7-97A9-415A-ACB0-A3EA10F63A24}" presName="linear" presStyleCnt="0">
        <dgm:presLayoutVars>
          <dgm:dir/>
          <dgm:resizeHandles val="exact"/>
        </dgm:presLayoutVars>
      </dgm:prSet>
      <dgm:spPr/>
    </dgm:pt>
    <dgm:pt modelId="{036A5E26-D2FA-48E8-9BC6-3353A45A84AD}" type="pres">
      <dgm:prSet presAssocID="{8A925C84-9A51-4008-9E45-D430908AB8F4}" presName="comp" presStyleCnt="0"/>
      <dgm:spPr/>
    </dgm:pt>
    <dgm:pt modelId="{CB40132C-9F83-4EDF-BE3A-0C97D830E395}" type="pres">
      <dgm:prSet presAssocID="{8A925C84-9A51-4008-9E45-D430908AB8F4}" presName="box" presStyleLbl="node1" presStyleIdx="0" presStyleCnt="3" custScaleY="91687" custLinFactNeighborX="419" custLinFactNeighborY="963"/>
      <dgm:spPr/>
    </dgm:pt>
    <dgm:pt modelId="{6A879242-426B-456C-8A4B-BC21424A1842}" type="pres">
      <dgm:prSet presAssocID="{8A925C84-9A51-4008-9E45-D430908AB8F4}" presName="img" presStyleLbl="fgImgPlace1" presStyleIdx="0" presStyleCnt="3" custScaleX="85701" custScaleY="9612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A3F09096-EBB7-4AE0-9567-7699C882EA26}" type="pres">
      <dgm:prSet presAssocID="{8A925C84-9A51-4008-9E45-D430908AB8F4}" presName="text" presStyleLbl="node1" presStyleIdx="0" presStyleCnt="3">
        <dgm:presLayoutVars>
          <dgm:bulletEnabled val="1"/>
        </dgm:presLayoutVars>
      </dgm:prSet>
      <dgm:spPr/>
    </dgm:pt>
    <dgm:pt modelId="{7D751063-4920-49BE-98CC-C4C34B104ADA}" type="pres">
      <dgm:prSet presAssocID="{B6B6A11D-1E08-4C02-AEA6-56DE8D3660D1}" presName="spacer" presStyleCnt="0"/>
      <dgm:spPr/>
    </dgm:pt>
    <dgm:pt modelId="{3F9644BF-2F8F-4A34-A212-C09A46BE0FA3}" type="pres">
      <dgm:prSet presAssocID="{BECC6ECE-789C-443C-8FE7-08423360DC86}" presName="comp" presStyleCnt="0"/>
      <dgm:spPr/>
    </dgm:pt>
    <dgm:pt modelId="{87F8B5D0-6491-45AC-8002-A3343BDD798C}" type="pres">
      <dgm:prSet presAssocID="{BECC6ECE-789C-443C-8FE7-08423360DC86}" presName="box" presStyleLbl="node1" presStyleIdx="1" presStyleCnt="3" custScaleY="83165"/>
      <dgm:spPr/>
    </dgm:pt>
    <dgm:pt modelId="{FFD0ACF3-C282-466B-BDB9-4770C2A72E00}" type="pres">
      <dgm:prSet presAssocID="{BECC6ECE-789C-443C-8FE7-08423360DC86}" presName="img" presStyleLbl="fgImgPlace1" presStyleIdx="1" presStyleCnt="3" custScaleX="81068" custScaleY="8992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</dgm:spPr>
    </dgm:pt>
    <dgm:pt modelId="{EAFCFDB0-04F6-464F-AC08-36FC57F73C73}" type="pres">
      <dgm:prSet presAssocID="{BECC6ECE-789C-443C-8FE7-08423360DC86}" presName="text" presStyleLbl="node1" presStyleIdx="1" presStyleCnt="3">
        <dgm:presLayoutVars>
          <dgm:bulletEnabled val="1"/>
        </dgm:presLayoutVars>
      </dgm:prSet>
      <dgm:spPr/>
    </dgm:pt>
    <dgm:pt modelId="{BD6FB190-23A6-4417-92B7-1D9D5A1B803D}" type="pres">
      <dgm:prSet presAssocID="{706CF592-B8CD-4A4C-8AE2-B4FE172086EE}" presName="spacer" presStyleCnt="0"/>
      <dgm:spPr/>
    </dgm:pt>
    <dgm:pt modelId="{B274340E-16ED-4125-B9BE-D5AE5D8205DB}" type="pres">
      <dgm:prSet presAssocID="{37022692-428C-44E3-8EAD-CD90C11710D4}" presName="comp" presStyleCnt="0"/>
      <dgm:spPr/>
    </dgm:pt>
    <dgm:pt modelId="{DDF231E8-2CDB-4F9A-BF31-70A1BB79039D}" type="pres">
      <dgm:prSet presAssocID="{37022692-428C-44E3-8EAD-CD90C11710D4}" presName="box" presStyleLbl="node1" presStyleIdx="2" presStyleCnt="3"/>
      <dgm:spPr/>
    </dgm:pt>
    <dgm:pt modelId="{8E727507-99F1-4CFE-8CC0-066C86159CDE}" type="pres">
      <dgm:prSet presAssocID="{37022692-428C-44E3-8EAD-CD90C11710D4}" presName="img" presStyleLbl="fgImgPlace1" presStyleIdx="2" presStyleCnt="3" custScaleX="76436" custScaleY="8992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</dgm:pt>
    <dgm:pt modelId="{F3300EA5-341D-4035-AEF6-7BE896AC3104}" type="pres">
      <dgm:prSet presAssocID="{37022692-428C-44E3-8EAD-CD90C11710D4}" presName="text" presStyleLbl="node1" presStyleIdx="2" presStyleCnt="3">
        <dgm:presLayoutVars>
          <dgm:bulletEnabled val="1"/>
        </dgm:presLayoutVars>
      </dgm:prSet>
      <dgm:spPr/>
    </dgm:pt>
  </dgm:ptLst>
  <dgm:cxnLst>
    <dgm:cxn modelId="{CDF82514-95B6-481B-A3AC-A8DEB76FAB1F}" srcId="{37022692-428C-44E3-8EAD-CD90C11710D4}" destId="{95148A70-DEF7-4B95-942E-B6DDB1B0BD6C}" srcOrd="1" destOrd="0" parTransId="{FF95E5F6-18B9-4577-93AB-D5B636201BD3}" sibTransId="{46865130-8B25-4729-B4D8-DEF2AB505874}"/>
    <dgm:cxn modelId="{D1F94E2E-832D-49C2-94E1-84A575210390}" srcId="{D6A7FFB7-97A9-415A-ACB0-A3EA10F63A24}" destId="{8A925C84-9A51-4008-9E45-D430908AB8F4}" srcOrd="0" destOrd="0" parTransId="{D7CDF394-DCE7-4750-9CAF-CF9CE15C7748}" sibTransId="{B6B6A11D-1E08-4C02-AEA6-56DE8D3660D1}"/>
    <dgm:cxn modelId="{E8E80D34-7220-45C7-8EAB-1A1338C80DF9}" type="presOf" srcId="{08A7A0E0-364C-481C-8E1C-70464E9553AC}" destId="{A3F09096-EBB7-4AE0-9567-7699C882EA26}" srcOrd="1" destOrd="1" presId="urn:microsoft.com/office/officeart/2005/8/layout/vList4"/>
    <dgm:cxn modelId="{FBE9855C-D78A-40ED-BFED-9618EF5C0D86}" srcId="{D6A7FFB7-97A9-415A-ACB0-A3EA10F63A24}" destId="{37022692-428C-44E3-8EAD-CD90C11710D4}" srcOrd="2" destOrd="0" parTransId="{15A48EC7-5FB5-4847-8F2F-BABF05330F26}" sibTransId="{04493D46-8421-4991-9AFF-44E7E7D62D1B}"/>
    <dgm:cxn modelId="{9E804860-0880-48E5-9EC2-E12BB6D49DE4}" type="presOf" srcId="{8A925C84-9A51-4008-9E45-D430908AB8F4}" destId="{CB40132C-9F83-4EDF-BE3A-0C97D830E395}" srcOrd="0" destOrd="0" presId="urn:microsoft.com/office/officeart/2005/8/layout/vList4"/>
    <dgm:cxn modelId="{634EC341-A80C-4D0A-ADE7-A99949E9B526}" type="presOf" srcId="{8A925C84-9A51-4008-9E45-D430908AB8F4}" destId="{A3F09096-EBB7-4AE0-9567-7699C882EA26}" srcOrd="1" destOrd="0" presId="urn:microsoft.com/office/officeart/2005/8/layout/vList4"/>
    <dgm:cxn modelId="{4FD2AB66-CB99-4E21-AD30-B8ACB608E1D5}" srcId="{8A925C84-9A51-4008-9E45-D430908AB8F4}" destId="{08A7A0E0-364C-481C-8E1C-70464E9553AC}" srcOrd="0" destOrd="0" parTransId="{BDA931CB-A30F-47D0-BAA0-927B39518255}" sibTransId="{8B01CAF8-D809-4414-8B20-E32D9B89D3E6}"/>
    <dgm:cxn modelId="{370B994B-075B-495D-B388-63E591CA661E}" type="presOf" srcId="{3520A2F5-B0B4-42BB-9A08-AF66D9E975AF}" destId="{EAFCFDB0-04F6-464F-AC08-36FC57F73C73}" srcOrd="1" destOrd="2" presId="urn:microsoft.com/office/officeart/2005/8/layout/vList4"/>
    <dgm:cxn modelId="{4E76C076-0F8B-456B-9687-F0C5FD29BBEE}" srcId="{BECC6ECE-789C-443C-8FE7-08423360DC86}" destId="{3520A2F5-B0B4-42BB-9A08-AF66D9E975AF}" srcOrd="1" destOrd="0" parTransId="{0EDAA067-503B-4480-841B-BBAD2FA1A7CC}" sibTransId="{64DE76A5-6D1A-4B1F-9AFF-2EB4445A409D}"/>
    <dgm:cxn modelId="{5CB4747C-BB39-41FA-A2A8-DCC5D354597E}" type="presOf" srcId="{95148A70-DEF7-4B95-942E-B6DDB1B0BD6C}" destId="{DDF231E8-2CDB-4F9A-BF31-70A1BB79039D}" srcOrd="0" destOrd="2" presId="urn:microsoft.com/office/officeart/2005/8/layout/vList4"/>
    <dgm:cxn modelId="{D9795C7F-4C85-401C-9E17-15031F9ED7BA}" type="presOf" srcId="{BECC6ECE-789C-443C-8FE7-08423360DC86}" destId="{EAFCFDB0-04F6-464F-AC08-36FC57F73C73}" srcOrd="1" destOrd="0" presId="urn:microsoft.com/office/officeart/2005/8/layout/vList4"/>
    <dgm:cxn modelId="{0F19A284-0626-42A0-8073-4F9FA3EDE563}" srcId="{37022692-428C-44E3-8EAD-CD90C11710D4}" destId="{349D9780-F648-4C20-A052-C43AA52F72CA}" srcOrd="0" destOrd="0" parTransId="{FFBA46E9-E6C5-40AC-8ED3-33DFE0AB0DE0}" sibTransId="{F011D84E-036C-4AF8-A6F7-39E1ECBEAE46}"/>
    <dgm:cxn modelId="{7E8EE68E-1757-4D35-9D1A-1A5792F6ADF6}" type="presOf" srcId="{177BD2EB-F848-4685-9A88-D2A9C9990BA5}" destId="{EAFCFDB0-04F6-464F-AC08-36FC57F73C73}" srcOrd="1" destOrd="1" presId="urn:microsoft.com/office/officeart/2005/8/layout/vList4"/>
    <dgm:cxn modelId="{9D6BD18F-049F-4373-8E3A-EDFAF9C30DEC}" type="presOf" srcId="{08A7A0E0-364C-481C-8E1C-70464E9553AC}" destId="{CB40132C-9F83-4EDF-BE3A-0C97D830E395}" srcOrd="0" destOrd="1" presId="urn:microsoft.com/office/officeart/2005/8/layout/vList4"/>
    <dgm:cxn modelId="{61DB7897-761C-4FA9-A96C-8E83B9C18B3E}" type="presOf" srcId="{BECC6ECE-789C-443C-8FE7-08423360DC86}" destId="{87F8B5D0-6491-45AC-8002-A3343BDD798C}" srcOrd="0" destOrd="0" presId="urn:microsoft.com/office/officeart/2005/8/layout/vList4"/>
    <dgm:cxn modelId="{4273E298-2B26-4EDC-B244-6259E73DBDB6}" type="presOf" srcId="{349D9780-F648-4C20-A052-C43AA52F72CA}" destId="{DDF231E8-2CDB-4F9A-BF31-70A1BB79039D}" srcOrd="0" destOrd="1" presId="urn:microsoft.com/office/officeart/2005/8/layout/vList4"/>
    <dgm:cxn modelId="{714F45A4-3C25-4CDD-A8AD-76B2A9702BFB}" type="presOf" srcId="{37022692-428C-44E3-8EAD-CD90C11710D4}" destId="{DDF231E8-2CDB-4F9A-BF31-70A1BB79039D}" srcOrd="0" destOrd="0" presId="urn:microsoft.com/office/officeart/2005/8/layout/vList4"/>
    <dgm:cxn modelId="{731675AA-03CC-4DC0-851A-DC8F7BEDD806}" type="presOf" srcId="{D6A7FFB7-97A9-415A-ACB0-A3EA10F63A24}" destId="{BCBF1915-06D3-414B-A0A5-704923AFEF59}" srcOrd="0" destOrd="0" presId="urn:microsoft.com/office/officeart/2005/8/layout/vList4"/>
    <dgm:cxn modelId="{C9AAC7AD-BA07-4C98-ABFF-9ADB6F20D5E4}" srcId="{D6A7FFB7-97A9-415A-ACB0-A3EA10F63A24}" destId="{BECC6ECE-789C-443C-8FE7-08423360DC86}" srcOrd="1" destOrd="0" parTransId="{D98D12AD-A7BC-4957-A3C9-CBAD89526071}" sibTransId="{706CF592-B8CD-4A4C-8AE2-B4FE172086EE}"/>
    <dgm:cxn modelId="{EA3AC0B1-3790-4453-90EA-BCF528D55A23}" type="presOf" srcId="{349D9780-F648-4C20-A052-C43AA52F72CA}" destId="{F3300EA5-341D-4035-AEF6-7BE896AC3104}" srcOrd="1" destOrd="1" presId="urn:microsoft.com/office/officeart/2005/8/layout/vList4"/>
    <dgm:cxn modelId="{8A9C90C9-8B62-4F45-BB52-B5CB6E85C1EC}" type="presOf" srcId="{37022692-428C-44E3-8EAD-CD90C11710D4}" destId="{F3300EA5-341D-4035-AEF6-7BE896AC3104}" srcOrd="1" destOrd="0" presId="urn:microsoft.com/office/officeart/2005/8/layout/vList4"/>
    <dgm:cxn modelId="{C694C9D1-D46E-4463-962F-B392C340C575}" srcId="{BECC6ECE-789C-443C-8FE7-08423360DC86}" destId="{177BD2EB-F848-4685-9A88-D2A9C9990BA5}" srcOrd="0" destOrd="0" parTransId="{DAF2828B-EFF7-4DB5-8630-F4D01033E58B}" sibTransId="{659584EE-F9A8-4ECA-B8E7-36A652C57550}"/>
    <dgm:cxn modelId="{774C8BD2-2FAE-4C8E-82C4-DAE364E6EC44}" type="presOf" srcId="{3520A2F5-B0B4-42BB-9A08-AF66D9E975AF}" destId="{87F8B5D0-6491-45AC-8002-A3343BDD798C}" srcOrd="0" destOrd="2" presId="urn:microsoft.com/office/officeart/2005/8/layout/vList4"/>
    <dgm:cxn modelId="{57CA29DF-FC4F-46A5-9030-6974DB8B796C}" type="presOf" srcId="{95148A70-DEF7-4B95-942E-B6DDB1B0BD6C}" destId="{F3300EA5-341D-4035-AEF6-7BE896AC3104}" srcOrd="1" destOrd="2" presId="urn:microsoft.com/office/officeart/2005/8/layout/vList4"/>
    <dgm:cxn modelId="{03F3A8E5-3662-437F-A0F4-CC82C6D749A6}" type="presOf" srcId="{177BD2EB-F848-4685-9A88-D2A9C9990BA5}" destId="{87F8B5D0-6491-45AC-8002-A3343BDD798C}" srcOrd="0" destOrd="1" presId="urn:microsoft.com/office/officeart/2005/8/layout/vList4"/>
    <dgm:cxn modelId="{94D2C771-1D1D-40CA-B1A8-9230F1A4636F}" type="presParOf" srcId="{BCBF1915-06D3-414B-A0A5-704923AFEF59}" destId="{036A5E26-D2FA-48E8-9BC6-3353A45A84AD}" srcOrd="0" destOrd="0" presId="urn:microsoft.com/office/officeart/2005/8/layout/vList4"/>
    <dgm:cxn modelId="{75CBFF1D-C0F5-4F14-84E1-38BA91951483}" type="presParOf" srcId="{036A5E26-D2FA-48E8-9BC6-3353A45A84AD}" destId="{CB40132C-9F83-4EDF-BE3A-0C97D830E395}" srcOrd="0" destOrd="0" presId="urn:microsoft.com/office/officeart/2005/8/layout/vList4"/>
    <dgm:cxn modelId="{95C8DF11-97B4-42ED-AADB-CF24B6229991}" type="presParOf" srcId="{036A5E26-D2FA-48E8-9BC6-3353A45A84AD}" destId="{6A879242-426B-456C-8A4B-BC21424A1842}" srcOrd="1" destOrd="0" presId="urn:microsoft.com/office/officeart/2005/8/layout/vList4"/>
    <dgm:cxn modelId="{1621E7E9-781B-483D-88EE-AC0249674291}" type="presParOf" srcId="{036A5E26-D2FA-48E8-9BC6-3353A45A84AD}" destId="{A3F09096-EBB7-4AE0-9567-7699C882EA26}" srcOrd="2" destOrd="0" presId="urn:microsoft.com/office/officeart/2005/8/layout/vList4"/>
    <dgm:cxn modelId="{E5A688E5-A5E6-45C3-A456-EDFFC79AAFC1}" type="presParOf" srcId="{BCBF1915-06D3-414B-A0A5-704923AFEF59}" destId="{7D751063-4920-49BE-98CC-C4C34B104ADA}" srcOrd="1" destOrd="0" presId="urn:microsoft.com/office/officeart/2005/8/layout/vList4"/>
    <dgm:cxn modelId="{CFA167BC-A2F0-474F-B1E7-EB36DC180D5A}" type="presParOf" srcId="{BCBF1915-06D3-414B-A0A5-704923AFEF59}" destId="{3F9644BF-2F8F-4A34-A212-C09A46BE0FA3}" srcOrd="2" destOrd="0" presId="urn:microsoft.com/office/officeart/2005/8/layout/vList4"/>
    <dgm:cxn modelId="{FD6B29BC-6DE6-47CB-AC64-5BD0B65967B3}" type="presParOf" srcId="{3F9644BF-2F8F-4A34-A212-C09A46BE0FA3}" destId="{87F8B5D0-6491-45AC-8002-A3343BDD798C}" srcOrd="0" destOrd="0" presId="urn:microsoft.com/office/officeart/2005/8/layout/vList4"/>
    <dgm:cxn modelId="{1DB45DB7-06D0-40C6-971C-B104F8D8FC14}" type="presParOf" srcId="{3F9644BF-2F8F-4A34-A212-C09A46BE0FA3}" destId="{FFD0ACF3-C282-466B-BDB9-4770C2A72E00}" srcOrd="1" destOrd="0" presId="urn:microsoft.com/office/officeart/2005/8/layout/vList4"/>
    <dgm:cxn modelId="{E15E232F-2BC8-477C-AF27-9F2BD69F50A7}" type="presParOf" srcId="{3F9644BF-2F8F-4A34-A212-C09A46BE0FA3}" destId="{EAFCFDB0-04F6-464F-AC08-36FC57F73C73}" srcOrd="2" destOrd="0" presId="urn:microsoft.com/office/officeart/2005/8/layout/vList4"/>
    <dgm:cxn modelId="{418E771B-0086-4C61-BCD4-0DFD319FB552}" type="presParOf" srcId="{BCBF1915-06D3-414B-A0A5-704923AFEF59}" destId="{BD6FB190-23A6-4417-92B7-1D9D5A1B803D}" srcOrd="3" destOrd="0" presId="urn:microsoft.com/office/officeart/2005/8/layout/vList4"/>
    <dgm:cxn modelId="{4AACCA51-F309-40FA-A164-B8193AD0B4F1}" type="presParOf" srcId="{BCBF1915-06D3-414B-A0A5-704923AFEF59}" destId="{B274340E-16ED-4125-B9BE-D5AE5D8205DB}" srcOrd="4" destOrd="0" presId="urn:microsoft.com/office/officeart/2005/8/layout/vList4"/>
    <dgm:cxn modelId="{8DB629FD-A440-439C-AD20-3F649D4D23C4}" type="presParOf" srcId="{B274340E-16ED-4125-B9BE-D5AE5D8205DB}" destId="{DDF231E8-2CDB-4F9A-BF31-70A1BB79039D}" srcOrd="0" destOrd="0" presId="urn:microsoft.com/office/officeart/2005/8/layout/vList4"/>
    <dgm:cxn modelId="{239B6ECA-71AE-419A-A42D-63847A26CA16}" type="presParOf" srcId="{B274340E-16ED-4125-B9BE-D5AE5D8205DB}" destId="{8E727507-99F1-4CFE-8CC0-066C86159CDE}" srcOrd="1" destOrd="0" presId="urn:microsoft.com/office/officeart/2005/8/layout/vList4"/>
    <dgm:cxn modelId="{4FD75C19-D4C5-4C5B-A019-6C2C01416676}" type="presParOf" srcId="{B274340E-16ED-4125-B9BE-D5AE5D8205DB}" destId="{F3300EA5-341D-4035-AEF6-7BE896AC310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72106-18A4-405B-886F-55F08F3A9927}">
      <dsp:nvSpPr>
        <dsp:cNvPr id="0" name=""/>
        <dsp:cNvSpPr/>
      </dsp:nvSpPr>
      <dsp:spPr>
        <a:xfrm>
          <a:off x="0" y="10959"/>
          <a:ext cx="9321420" cy="7862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Permettre 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d'exprimer ou de </a:t>
          </a: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renforcer 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le message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381" y="49340"/>
        <a:ext cx="9244658" cy="709478"/>
      </dsp:txXfrm>
    </dsp:sp>
    <dsp:sp modelId="{66645866-FB53-4C97-8E4D-7964079CB193}">
      <dsp:nvSpPr>
        <dsp:cNvPr id="0" name=""/>
        <dsp:cNvSpPr/>
      </dsp:nvSpPr>
      <dsp:spPr>
        <a:xfrm>
          <a:off x="0" y="918159"/>
          <a:ext cx="9321420" cy="7862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Quand 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les gens </a:t>
          </a: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ne peuvent pas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parler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381" y="956540"/>
        <a:ext cx="9244658" cy="709478"/>
      </dsp:txXfrm>
    </dsp:sp>
    <dsp:sp modelId="{5B45BDF5-FCD3-49F3-89B4-03224E9DE720}">
      <dsp:nvSpPr>
        <dsp:cNvPr id="0" name=""/>
        <dsp:cNvSpPr/>
      </dsp:nvSpPr>
      <dsp:spPr>
        <a:xfrm>
          <a:off x="0" y="1704399"/>
          <a:ext cx="9321420" cy="869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955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" sz="2000" b="0" i="0" kern="1200"/>
            <a:t>indiquer ce qu'ils veulent</a:t>
          </a:r>
          <a:endParaRPr lang="fr-FR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r" sz="2000" b="0" i="0" kern="1200" dirty="0"/>
            <a:t>indiquer comment ils se sentent</a:t>
          </a:r>
          <a:endParaRPr lang="fr-FR" sz="20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fr-FR" sz="1200" kern="1200" dirty="0"/>
        </a:p>
      </dsp:txBody>
      <dsp:txXfrm>
        <a:off x="0" y="1704399"/>
        <a:ext cx="9321420" cy="869400"/>
      </dsp:txXfrm>
    </dsp:sp>
    <dsp:sp modelId="{D2FEF811-C179-48B6-98FB-5151E1C0547E}">
      <dsp:nvSpPr>
        <dsp:cNvPr id="0" name=""/>
        <dsp:cNvSpPr/>
      </dsp:nvSpPr>
      <dsp:spPr>
        <a:xfrm>
          <a:off x="0" y="2573799"/>
          <a:ext cx="9321420" cy="78624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Permettre 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de </a:t>
          </a: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comprendre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" sz="2400" b="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ce que veut dire </a:t>
          </a:r>
          <a:r>
            <a:rPr lang="fr" sz="24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l'orateur</a:t>
          </a:r>
          <a:r>
            <a:rPr lang="fr" sz="28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endParaRPr lang="fr-FR" sz="2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381" y="2612180"/>
        <a:ext cx="9244658" cy="7094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297C4-D0BA-4FCA-A72C-50CAC53A1FF7}">
      <dsp:nvSpPr>
        <dsp:cNvPr id="0" name=""/>
        <dsp:cNvSpPr/>
      </dsp:nvSpPr>
      <dsp:spPr>
        <a:xfrm>
          <a:off x="1051233" y="1263"/>
          <a:ext cx="2265324" cy="1132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>
              <a:latin typeface="Calibri" panose="020F0502020204030204" pitchFamily="34" charset="0"/>
              <a:cs typeface="Calibri" panose="020F0502020204030204" pitchFamily="34" charset="0"/>
            </a:rPr>
            <a:t>Expressive </a:t>
          </a:r>
          <a:r>
            <a:rPr lang="fr-FR" sz="2400" kern="1200" dirty="0" err="1">
              <a:latin typeface="Calibri" panose="020F0502020204030204" pitchFamily="34" charset="0"/>
              <a:cs typeface="Calibri" panose="020F0502020204030204" pitchFamily="34" charset="0"/>
            </a:rPr>
            <a:t>gestures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084408" y="34438"/>
        <a:ext cx="2198974" cy="1066312"/>
      </dsp:txXfrm>
    </dsp:sp>
    <dsp:sp modelId="{B9C56E26-1680-4BFE-ABE5-0850AF15189C}">
      <dsp:nvSpPr>
        <dsp:cNvPr id="0" name=""/>
        <dsp:cNvSpPr/>
      </dsp:nvSpPr>
      <dsp:spPr>
        <a:xfrm>
          <a:off x="1277765" y="1133925"/>
          <a:ext cx="226532" cy="84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496"/>
              </a:lnTo>
              <a:lnTo>
                <a:pt x="226532" y="849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D4FB2-720F-4AC4-BD76-A4D85A824B85}">
      <dsp:nvSpPr>
        <dsp:cNvPr id="0" name=""/>
        <dsp:cNvSpPr/>
      </dsp:nvSpPr>
      <dsp:spPr>
        <a:xfrm>
          <a:off x="1504298" y="1417091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Expression the </a:t>
          </a:r>
          <a:r>
            <a:rPr lang="fr-FR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emotional</a:t>
          </a: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 state</a:t>
          </a:r>
        </a:p>
      </dsp:txBody>
      <dsp:txXfrm>
        <a:off x="1537473" y="1450266"/>
        <a:ext cx="1745910" cy="1066312"/>
      </dsp:txXfrm>
    </dsp:sp>
    <dsp:sp modelId="{2C351BE4-84D2-46D2-A46A-684164F4DB19}">
      <dsp:nvSpPr>
        <dsp:cNvPr id="0" name=""/>
        <dsp:cNvSpPr/>
      </dsp:nvSpPr>
      <dsp:spPr>
        <a:xfrm>
          <a:off x="1277765" y="1133925"/>
          <a:ext cx="226532" cy="226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5324"/>
              </a:lnTo>
              <a:lnTo>
                <a:pt x="226532" y="226532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AEE54-0890-4489-8A61-510D876702D2}">
      <dsp:nvSpPr>
        <dsp:cNvPr id="0" name=""/>
        <dsp:cNvSpPr/>
      </dsp:nvSpPr>
      <dsp:spPr>
        <a:xfrm>
          <a:off x="1504298" y="2832919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Produced</a:t>
          </a: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inconsciously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37473" y="2866094"/>
        <a:ext cx="1745910" cy="1066312"/>
      </dsp:txXfrm>
    </dsp:sp>
    <dsp:sp modelId="{888D059E-4CD6-448C-9C2B-4C3BE3BF005F}">
      <dsp:nvSpPr>
        <dsp:cNvPr id="0" name=""/>
        <dsp:cNvSpPr/>
      </dsp:nvSpPr>
      <dsp:spPr>
        <a:xfrm>
          <a:off x="3882889" y="1263"/>
          <a:ext cx="2265324" cy="1132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>
              <a:latin typeface="Calibri" panose="020F0502020204030204" pitchFamily="34" charset="0"/>
              <a:cs typeface="Calibri" panose="020F0502020204030204" pitchFamily="34" charset="0"/>
            </a:rPr>
            <a:t>Conventiona</a:t>
          </a:r>
          <a:r>
            <a:rPr lang="fr-FR" sz="2800" kern="1200" dirty="0" err="1">
              <a:latin typeface="Calibri" panose="020F0502020204030204" pitchFamily="34" charset="0"/>
              <a:cs typeface="Calibri" panose="020F0502020204030204" pitchFamily="34" charset="0"/>
            </a:rPr>
            <a:t>l</a:t>
          </a:r>
          <a:r>
            <a:rPr lang="fr-FR" sz="2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400" kern="1200" dirty="0" err="1">
              <a:latin typeface="Calibri" panose="020F0502020204030204" pitchFamily="34" charset="0"/>
              <a:cs typeface="Calibri" panose="020F0502020204030204" pitchFamily="34" charset="0"/>
            </a:rPr>
            <a:t>gestures</a:t>
          </a:r>
          <a:endParaRPr lang="fr-FR" sz="2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916064" y="34438"/>
        <a:ext cx="2198974" cy="1066312"/>
      </dsp:txXfrm>
    </dsp:sp>
    <dsp:sp modelId="{689F12A2-31BF-4814-B212-0C93AB001606}">
      <dsp:nvSpPr>
        <dsp:cNvPr id="0" name=""/>
        <dsp:cNvSpPr/>
      </dsp:nvSpPr>
      <dsp:spPr>
        <a:xfrm>
          <a:off x="4109422" y="1133925"/>
          <a:ext cx="226532" cy="84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496"/>
              </a:lnTo>
              <a:lnTo>
                <a:pt x="226532" y="849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DD1E0-FD89-4437-95D6-7AEB2691A4F5}">
      <dsp:nvSpPr>
        <dsp:cNvPr id="0" name=""/>
        <dsp:cNvSpPr/>
      </dsp:nvSpPr>
      <dsp:spPr>
        <a:xfrm>
          <a:off x="4335954" y="1417091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Common to a </a:t>
          </a:r>
          <a:r>
            <a:rPr lang="fr-FR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community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369129" y="1450266"/>
        <a:ext cx="1745910" cy="1066312"/>
      </dsp:txXfrm>
    </dsp:sp>
    <dsp:sp modelId="{04DE06DB-BFF0-48FE-992C-42EA79A90A56}">
      <dsp:nvSpPr>
        <dsp:cNvPr id="0" name=""/>
        <dsp:cNvSpPr/>
      </dsp:nvSpPr>
      <dsp:spPr>
        <a:xfrm>
          <a:off x="4109422" y="1133925"/>
          <a:ext cx="226532" cy="226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5324"/>
              </a:lnTo>
              <a:lnTo>
                <a:pt x="226532" y="226532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108AAB-8FEF-4101-91E0-0DE91D45C581}">
      <dsp:nvSpPr>
        <dsp:cNvPr id="0" name=""/>
        <dsp:cNvSpPr/>
      </dsp:nvSpPr>
      <dsp:spPr>
        <a:xfrm>
          <a:off x="4335954" y="2832919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Convey</a:t>
          </a: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 a communication intention</a:t>
          </a:r>
        </a:p>
      </dsp:txBody>
      <dsp:txXfrm>
        <a:off x="4369129" y="2866094"/>
        <a:ext cx="1745910" cy="1066312"/>
      </dsp:txXfrm>
    </dsp:sp>
    <dsp:sp modelId="{5BA1A939-45C8-42E6-8CBB-6C511EB5A4C4}">
      <dsp:nvSpPr>
        <dsp:cNvPr id="0" name=""/>
        <dsp:cNvSpPr/>
      </dsp:nvSpPr>
      <dsp:spPr>
        <a:xfrm>
          <a:off x="6714545" y="1263"/>
          <a:ext cx="2265324" cy="11326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 err="1">
              <a:latin typeface="Calibri" panose="020F0502020204030204" pitchFamily="34" charset="0"/>
              <a:cs typeface="Calibri" panose="020F0502020204030204" pitchFamily="34" charset="0"/>
            </a:rPr>
            <a:t>Symbolic</a:t>
          </a:r>
          <a:r>
            <a:rPr lang="fr-FR" sz="24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-FR" sz="2400" kern="1200" dirty="0" err="1">
              <a:latin typeface="Calibri" panose="020F0502020204030204" pitchFamily="34" charset="0"/>
              <a:cs typeface="Calibri" panose="020F0502020204030204" pitchFamily="34" charset="0"/>
            </a:rPr>
            <a:t>gestures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747720" y="34438"/>
        <a:ext cx="2198974" cy="1066312"/>
      </dsp:txXfrm>
    </dsp:sp>
    <dsp:sp modelId="{738CED8D-A2A0-4A3C-9090-60BB98EF80F5}">
      <dsp:nvSpPr>
        <dsp:cNvPr id="0" name=""/>
        <dsp:cNvSpPr/>
      </dsp:nvSpPr>
      <dsp:spPr>
        <a:xfrm>
          <a:off x="6941078" y="1133925"/>
          <a:ext cx="226532" cy="849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9496"/>
              </a:lnTo>
              <a:lnTo>
                <a:pt x="226532" y="849496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FB5E32-D96C-426F-B55B-38F9B990549E}">
      <dsp:nvSpPr>
        <dsp:cNvPr id="0" name=""/>
        <dsp:cNvSpPr/>
      </dsp:nvSpPr>
      <dsp:spPr>
        <a:xfrm>
          <a:off x="7167610" y="1417091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Common to a </a:t>
          </a:r>
          <a:r>
            <a:rPr lang="fr-FR" sz="1800" kern="1200" dirty="0" err="1">
              <a:latin typeface="Calibri" panose="020F0502020204030204" pitchFamily="34" charset="0"/>
              <a:cs typeface="Calibri" panose="020F0502020204030204" pitchFamily="34" charset="0"/>
            </a:rPr>
            <a:t>community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7200785" y="1450266"/>
        <a:ext cx="1745910" cy="1066312"/>
      </dsp:txXfrm>
    </dsp:sp>
    <dsp:sp modelId="{752A5758-C70C-48F5-AF5B-B322A8A921B2}">
      <dsp:nvSpPr>
        <dsp:cNvPr id="0" name=""/>
        <dsp:cNvSpPr/>
      </dsp:nvSpPr>
      <dsp:spPr>
        <a:xfrm>
          <a:off x="6941078" y="1133925"/>
          <a:ext cx="226532" cy="226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65324"/>
              </a:lnTo>
              <a:lnTo>
                <a:pt x="226532" y="226532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D79CB-C1E7-478E-B97D-20EB7AE459A6}">
      <dsp:nvSpPr>
        <dsp:cNvPr id="0" name=""/>
        <dsp:cNvSpPr/>
      </dsp:nvSpPr>
      <dsp:spPr>
        <a:xfrm>
          <a:off x="7167610" y="2832919"/>
          <a:ext cx="1812260" cy="1132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Express a social situation</a:t>
          </a:r>
        </a:p>
      </dsp:txBody>
      <dsp:txXfrm>
        <a:off x="7200785" y="2866094"/>
        <a:ext cx="1745910" cy="1066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0132C-9F83-4EDF-BE3A-0C97D830E395}">
      <dsp:nvSpPr>
        <dsp:cNvPr id="0" name=""/>
        <dsp:cNvSpPr/>
      </dsp:nvSpPr>
      <dsp:spPr>
        <a:xfrm>
          <a:off x="0" y="13163"/>
          <a:ext cx="6338215" cy="13669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Gestes expressifs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2000" kern="1200" dirty="0">
              <a:latin typeface="Calibri" panose="020F0502020204030204" pitchFamily="34" charset="0"/>
              <a:cs typeface="Calibri" panose="020F0502020204030204" pitchFamily="34" charset="0"/>
            </a:rPr>
            <a:t>Exprimer l' état </a:t>
          </a: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émotionnel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Produit</a:t>
          </a:r>
          <a:r>
            <a:rPr lang="fr" sz="20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inconsciemment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404335" y="13163"/>
        <a:ext cx="4933879" cy="1366923"/>
      </dsp:txXfrm>
    </dsp:sp>
    <dsp:sp modelId="{6A879242-426B-456C-8A4B-BC21424A1842}">
      <dsp:nvSpPr>
        <dsp:cNvPr id="0" name=""/>
        <dsp:cNvSpPr/>
      </dsp:nvSpPr>
      <dsp:spPr>
        <a:xfrm>
          <a:off x="227322" y="157885"/>
          <a:ext cx="1086382" cy="105115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8B5D0-6491-45AC-8002-A3343BDD798C}">
      <dsp:nvSpPr>
        <dsp:cNvPr id="0" name=""/>
        <dsp:cNvSpPr/>
      </dsp:nvSpPr>
      <dsp:spPr>
        <a:xfrm>
          <a:off x="0" y="1503615"/>
          <a:ext cx="6338215" cy="13669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Gestes conventionnels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2000" kern="1200" dirty="0">
              <a:latin typeface="Calibri" panose="020F0502020204030204" pitchFamily="34" charset="0"/>
              <a:cs typeface="Calibri" panose="020F0502020204030204" pitchFamily="34" charset="0"/>
            </a:rPr>
            <a:t>Commun à une </a:t>
          </a: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communauté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Transmettre </a:t>
          </a:r>
          <a:r>
            <a:rPr lang="fr" sz="2000" kern="1200" dirty="0">
              <a:latin typeface="Calibri" panose="020F0502020204030204" pitchFamily="34" charset="0"/>
              <a:cs typeface="Calibri" panose="020F0502020204030204" pitchFamily="34" charset="0"/>
            </a:rPr>
            <a:t>une intention communicative</a:t>
          </a:r>
        </a:p>
      </dsp:txBody>
      <dsp:txXfrm>
        <a:off x="1404335" y="1503615"/>
        <a:ext cx="4933879" cy="1366923"/>
      </dsp:txXfrm>
    </dsp:sp>
    <dsp:sp modelId="{FFD0ACF3-C282-466B-BDB9-4770C2A72E00}">
      <dsp:nvSpPr>
        <dsp:cNvPr id="0" name=""/>
        <dsp:cNvSpPr/>
      </dsp:nvSpPr>
      <dsp:spPr>
        <a:xfrm>
          <a:off x="256687" y="1695411"/>
          <a:ext cx="1027652" cy="98333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231E8-2CDB-4F9A-BF31-70A1BB79039D}">
      <dsp:nvSpPr>
        <dsp:cNvPr id="0" name=""/>
        <dsp:cNvSpPr/>
      </dsp:nvSpPr>
      <dsp:spPr>
        <a:xfrm>
          <a:off x="0" y="3007230"/>
          <a:ext cx="6338215" cy="136692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400" kern="1200" dirty="0">
              <a:latin typeface="Calibri" panose="020F0502020204030204" pitchFamily="34" charset="0"/>
              <a:cs typeface="Calibri" panose="020F0502020204030204" pitchFamily="34" charset="0"/>
            </a:rPr>
            <a:t>Gestes symboliques</a:t>
          </a:r>
          <a:endParaRPr lang="fr-FR" sz="24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2000" kern="1200" dirty="0">
              <a:latin typeface="Calibri" panose="020F0502020204030204" pitchFamily="34" charset="0"/>
              <a:cs typeface="Calibri" panose="020F0502020204030204" pitchFamily="34" charset="0"/>
            </a:rPr>
            <a:t>Commun à une </a:t>
          </a: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communauté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2000" kern="1200" dirty="0">
              <a:latin typeface="Calibri" panose="020F0502020204030204" pitchFamily="34" charset="0"/>
              <a:cs typeface="Calibri" panose="020F0502020204030204" pitchFamily="34" charset="0"/>
            </a:rPr>
            <a:t>Exprimés dans une situation sociale</a:t>
          </a:r>
        </a:p>
      </dsp:txBody>
      <dsp:txXfrm>
        <a:off x="1404335" y="3007230"/>
        <a:ext cx="4933879" cy="1366923"/>
      </dsp:txXfrm>
    </dsp:sp>
    <dsp:sp modelId="{8E727507-99F1-4CFE-8CC0-066C86159CDE}">
      <dsp:nvSpPr>
        <dsp:cNvPr id="0" name=""/>
        <dsp:cNvSpPr/>
      </dsp:nvSpPr>
      <dsp:spPr>
        <a:xfrm>
          <a:off x="286046" y="3199026"/>
          <a:ext cx="968935" cy="98333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0132C-9F83-4EDF-BE3A-0C97D830E395}">
      <dsp:nvSpPr>
        <dsp:cNvPr id="0" name=""/>
        <dsp:cNvSpPr/>
      </dsp:nvSpPr>
      <dsp:spPr>
        <a:xfrm>
          <a:off x="0" y="13116"/>
          <a:ext cx="6868488" cy="17434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Des gestes 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Signaux émotionnels atténués et/ou moins reconnaissables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Emotions négatives exprimées moins intensément 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Dans le syndrome de Down : tendance à sourire plus et à une expression plus intense des émotions dirigées vers les adultes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09906" y="13116"/>
        <a:ext cx="5358581" cy="1743431"/>
      </dsp:txXfrm>
    </dsp:sp>
    <dsp:sp modelId="{6A879242-426B-456C-8A4B-BC21424A1842}">
      <dsp:nvSpPr>
        <dsp:cNvPr id="0" name=""/>
        <dsp:cNvSpPr/>
      </dsp:nvSpPr>
      <dsp:spPr>
        <a:xfrm>
          <a:off x="234421" y="347998"/>
          <a:ext cx="1177272" cy="10474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8B5D0-6491-45AC-8002-A3343BDD798C}">
      <dsp:nvSpPr>
        <dsp:cNvPr id="0" name=""/>
        <dsp:cNvSpPr/>
      </dsp:nvSpPr>
      <dsp:spPr>
        <a:xfrm>
          <a:off x="0" y="1879640"/>
          <a:ext cx="6868488" cy="113278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latin typeface="Calibri" panose="020F0502020204030204" pitchFamily="34" charset="0"/>
              <a:cs typeface="Calibri" panose="020F0502020204030204" pitchFamily="34" charset="0"/>
            </a:rPr>
            <a:t>Gestes conventionnels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Peuvent être produits spontanément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La langue des signes peut être apprise par imitation</a:t>
          </a:r>
        </a:p>
      </dsp:txBody>
      <dsp:txXfrm>
        <a:off x="1509906" y="1879640"/>
        <a:ext cx="5358581" cy="1132780"/>
      </dsp:txXfrm>
    </dsp:sp>
    <dsp:sp modelId="{FFD0ACF3-C282-466B-BDB9-4770C2A72E00}">
      <dsp:nvSpPr>
        <dsp:cNvPr id="0" name=""/>
        <dsp:cNvSpPr/>
      </dsp:nvSpPr>
      <dsp:spPr>
        <a:xfrm>
          <a:off x="266242" y="1956103"/>
          <a:ext cx="1113629" cy="9798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231E8-2CDB-4F9A-BF31-70A1BB79039D}">
      <dsp:nvSpPr>
        <dsp:cNvPr id="0" name=""/>
        <dsp:cNvSpPr/>
      </dsp:nvSpPr>
      <dsp:spPr>
        <a:xfrm>
          <a:off x="0" y="3148629"/>
          <a:ext cx="6868488" cy="136208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Gestes symboliques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kern="1200" dirty="0">
              <a:latin typeface="Calibri" panose="020F0502020204030204" pitchFamily="34" charset="0"/>
              <a:cs typeface="Calibri" panose="020F0502020204030204" pitchFamily="34" charset="0"/>
            </a:rPr>
            <a:t>P</a:t>
          </a: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euvent être utilisés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09906" y="3148629"/>
        <a:ext cx="5358581" cy="1362087"/>
      </dsp:txXfrm>
    </dsp:sp>
    <dsp:sp modelId="{8E727507-99F1-4CFE-8CC0-066C86159CDE}">
      <dsp:nvSpPr>
        <dsp:cNvPr id="0" name=""/>
        <dsp:cNvSpPr/>
      </dsp:nvSpPr>
      <dsp:spPr>
        <a:xfrm>
          <a:off x="298057" y="3339746"/>
          <a:ext cx="1049999" cy="97985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40132C-9F83-4EDF-BE3A-0C97D830E395}">
      <dsp:nvSpPr>
        <dsp:cNvPr id="0" name=""/>
        <dsp:cNvSpPr/>
      </dsp:nvSpPr>
      <dsp:spPr>
        <a:xfrm>
          <a:off x="0" y="13823"/>
          <a:ext cx="7526037" cy="131613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2000" kern="1200" dirty="0" err="1">
              <a:latin typeface="Calibri" panose="020F0502020204030204" pitchFamily="34" charset="0"/>
              <a:cs typeface="Calibri" panose="020F0502020204030204" pitchFamily="34" charset="0"/>
            </a:rPr>
            <a:t>Des gestes </a:t>
          </a:r>
          <a:endParaRPr lang="fr-FR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Mauvais répertoire, mal adapté ou désaccordé</a:t>
          </a:r>
        </a:p>
      </dsp:txBody>
      <dsp:txXfrm>
        <a:off x="1648753" y="13823"/>
        <a:ext cx="5877283" cy="1316133"/>
      </dsp:txXfrm>
    </dsp:sp>
    <dsp:sp modelId="{6A879242-426B-456C-8A4B-BC21424A1842}">
      <dsp:nvSpPr>
        <dsp:cNvPr id="0" name=""/>
        <dsp:cNvSpPr/>
      </dsp:nvSpPr>
      <dsp:spPr>
        <a:xfrm>
          <a:off x="251161" y="106136"/>
          <a:ext cx="1289977" cy="11038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8B5D0-6491-45AC-8002-A3343BDD798C}">
      <dsp:nvSpPr>
        <dsp:cNvPr id="0" name=""/>
        <dsp:cNvSpPr/>
      </dsp:nvSpPr>
      <dsp:spPr>
        <a:xfrm>
          <a:off x="0" y="1459680"/>
          <a:ext cx="7526037" cy="119380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800" kern="1200" dirty="0">
              <a:latin typeface="Calibri" panose="020F0502020204030204" pitchFamily="34" charset="0"/>
              <a:cs typeface="Calibri" panose="020F0502020204030204" pitchFamily="34" charset="0"/>
            </a:rPr>
            <a:t>Gestes conventionnels</a:t>
          </a:r>
          <a:endParaRPr lang="fr-FR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Très peu </a:t>
          </a:r>
          <a:r>
            <a:rPr lang="fr" sz="1600" kern="1200" dirty="0" err="1">
              <a:latin typeface="Calibri" panose="020F0502020204030204" pitchFamily="34" charset="0"/>
              <a:cs typeface="Calibri" panose="020F0502020204030204" pitchFamily="34" charset="0"/>
            </a:rPr>
            <a:t>d'enfants les </a:t>
          </a: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utilisent </a:t>
          </a:r>
          <a:r>
            <a:rPr lang="fr" sz="1600" kern="1200" dirty="0" err="1">
              <a:latin typeface="Calibri" panose="020F0502020204030204" pitchFamily="34" charset="0"/>
              <a:cs typeface="Calibri" panose="020F0502020204030204" pitchFamily="34" charset="0"/>
            </a:rPr>
            <a:t>spontanément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Besoin d'être appris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648753" y="1459680"/>
        <a:ext cx="5877283" cy="1193803"/>
      </dsp:txXfrm>
    </dsp:sp>
    <dsp:sp modelId="{FFD0ACF3-C282-466B-BDB9-4770C2A72E00}">
      <dsp:nvSpPr>
        <dsp:cNvPr id="0" name=""/>
        <dsp:cNvSpPr/>
      </dsp:nvSpPr>
      <dsp:spPr>
        <a:xfrm>
          <a:off x="286029" y="1540262"/>
          <a:ext cx="1220241" cy="1032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2000" r="-1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231E8-2CDB-4F9A-BF31-70A1BB79039D}">
      <dsp:nvSpPr>
        <dsp:cNvPr id="0" name=""/>
        <dsp:cNvSpPr/>
      </dsp:nvSpPr>
      <dsp:spPr>
        <a:xfrm>
          <a:off x="0" y="2797029"/>
          <a:ext cx="7526037" cy="143546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Gestes symobliques</a:t>
          </a:r>
          <a:endParaRPr lang="fr-FR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Généralement non utilisés, doivent être appris et maintenus au fil du temps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" sz="1600" kern="1200" dirty="0">
              <a:latin typeface="Calibri" panose="020F0502020204030204" pitchFamily="34" charset="0"/>
              <a:cs typeface="Calibri" panose="020F0502020204030204" pitchFamily="34" charset="0"/>
            </a:rPr>
            <a:t>apprentissage différencié selon les situations</a:t>
          </a:r>
        </a:p>
      </dsp:txBody>
      <dsp:txXfrm>
        <a:off x="1648753" y="2797029"/>
        <a:ext cx="5877283" cy="1435463"/>
      </dsp:txXfrm>
    </dsp:sp>
    <dsp:sp modelId="{8E727507-99F1-4CFE-8CC0-066C86159CDE}">
      <dsp:nvSpPr>
        <dsp:cNvPr id="0" name=""/>
        <dsp:cNvSpPr/>
      </dsp:nvSpPr>
      <dsp:spPr>
        <a:xfrm>
          <a:off x="320889" y="2998442"/>
          <a:ext cx="1150520" cy="103263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" sz="2000" b="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3372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fr" sz="12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Objectifs d'apprentissage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8750"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fr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À la fin de la section, nous comprendrons :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Qu'est-ce qu'un geste ?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Pourquoi les gestes sont importants dans la communication ?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just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Comment les gestes peuvent-ils être utilisés pour faciliter la communication pour les personnes atteintes de TDI ?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01837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Les gestes sont très importants dans la communication. Les gestes utilisés dans des situations interactives permettent aux gens d'exprimer ou de renforcer ce qu'ils veulent dire.</a:t>
            </a: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Ceci est particulièrement utile lorsque les gens ne peuvent pas parler. Grâce à des gestes, ils peuvent par exemple indiquer ce qu'ils veulent, ce qu'ils ressentent.</a:t>
            </a: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Mais les gestes peuvent également aider les partenaires d’interaction à comprendre ce que veut dire l’orateur. Cela peut être le cas par exemple dans des situations d'écoute difficiles, dans un environnement bruyant.</a:t>
            </a: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 plus des gestes utilisés pour la communication, nous transmettons des informations sur ce que nous ressentons ou ce que nous pensons à travers nos expressions émotionnelles faciales ou nos postures.</a:t>
            </a:r>
            <a:endParaRPr sz="1200" dirty="0"/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 figure montre la composition du complexe gestuel selon Bates et al., 1980</a:t>
            </a: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Montrer, donner et montrer sont trois sortes de gestes. Ce sont des gestes déictiques, cela signifie qu'ils indiquent des objets, des personnes et des lieux dans l'environnement.</a:t>
            </a: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Ces gestes dépendent du contexte immédiat (par définition puisqu'ils consistent à montrer, donner et montrer). Ils sont susceptibles de susciter l’attention des partenaires de communication. Ils sont importants dans le développement psychologique et linguistique.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6574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-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 existe trois grandes catégories de gestes qui sont importants dans la communication : les gestes expressifs, les gestes conventionnels et les gestes symboliques</a:t>
            </a:r>
          </a:p>
          <a:p>
            <a:pPr marL="158750" indent="0" algn="just">
              <a:buNone/>
            </a:pPr>
            <a:r>
              <a:rPr lang="fr-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expressifs : Ensemble de gestes spontanément associés à des situations de communication (y compris des productions verbales) exprimant l’état émotionnel de chacun des partenaires de la communication.  Ils sont produits inconsciemment. Ils expriment des sentiments intimes à travers le corps </a:t>
            </a:r>
          </a:p>
          <a:p>
            <a:pPr marL="158750" indent="0" algn="just">
              <a:buNone/>
            </a:pPr>
            <a:r>
              <a:rPr lang="fr-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Les gestes conventionnels : un ensemble de gestes communs à une communauté et utilisés pour transmettre une intention de communication de manière non verbale ➝ oui, non, donner, etc. </a:t>
            </a:r>
          </a:p>
          <a:p>
            <a:pPr marL="158750" indent="0" algn="just">
              <a:buNone/>
            </a:pPr>
            <a:r>
              <a:rPr lang="fr-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Symbolique : gestes : ensemble de gestes communs à une communauté et exprimant une situation sociale (par exemple, bonjour, au revoir, etc.) </a:t>
            </a:r>
          </a:p>
          <a:p>
            <a:pPr marL="158750" indent="0" algn="just">
              <a:buNone/>
            </a:pP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4201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 existe trois grandes catégories de gestes importants en communication : les gestes expressifs, les gestes conventionnels et les gestes symboliques.</a:t>
            </a: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expressifs : Ensemble de gestes spontanément associés à des situations de communication (y compris les productions verbales) exprimant l'état émotionnel de chacun des partenaires de communication.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Ils sont produits inconsciemment.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Ils expriment des sentiments intimes à travers le corps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conventionnels : ensemble de gestes communs à une communauté et utilisés pour transmettre une intention de communication de manière non verbale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oui, non, donner, etc.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Symbolique : gestes : ensemble de gestes communs à une communauté et exprimés dans une situation sociale (ex : bonjour, au revoir, etc.)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7483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Qu'observe-t-on chez les personnes atteintes de TDI ?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expressifs :</a:t>
            </a:r>
          </a:p>
          <a:p>
            <a:pPr marL="457200" indent="-298450"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Les signaux émotionnels sont plus atténués et/ou moins </a:t>
            </a:r>
            <a:r>
              <a:rPr lang="fr" sz="12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reconnaissables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(en fonction de la dysmorphie faciale et de l'hypotonie musculaire).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Les émotions négatives sont exprimées moins intensément.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fr" sz="1200" b="0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Dans le syndrome de Down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tendance à sourire plus souvent que les enfants typiques ou les enfants atteints d'autres syndromes.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expression plus intense des émotions envers les adultes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conventionnels :</a:t>
            </a: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Peuvent être produits spontanément par l'enfant (par exemple oui, non)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Les gestes classiques de type Sésame (cf. Langue des signes) peuvent s'apprendre par imitation mais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Apple Color Emoji"/>
              </a:rPr>
              <a:t>⚠️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plus compliqués en X-Fragile (à cause de la composante autistique)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Des gestes symboliques</a:t>
            </a: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Utilisés par les enfants IDD mais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Apple Color Emoji"/>
              </a:rPr>
              <a:t>⚠️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plus compliqués dans le syndrome de l’X-Fragile (à cause de la composante autistique)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6142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just">
              <a:buNone/>
            </a:pPr>
            <a:r>
              <a:rPr lang="fr" sz="1200" b="1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Qu'observe-t-on chez les personnes atteintes de TDI </a:t>
            </a:r>
            <a:r>
              <a:rPr lang="fr" sz="1200" b="1" dirty="0">
                <a:latin typeface="Calibri"/>
                <a:cs typeface="Calibri"/>
              </a:rPr>
              <a:t>lorsque les TDI sont associés à des troubles du spectre autistique 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?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 </a:t>
            </a: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expressifs :</a:t>
            </a: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répertoire médiocre, mal adapté voire désaccordé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 enfant éprouvant une douleur très intense peut ne faire aucun geste pour alerter son entourage de cette douleur</a:t>
            </a:r>
            <a:r>
              <a:rPr lang="fr" sz="12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1200" b="1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Gestes conventionnels :</a:t>
            </a: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très peu d’enfants avec TSA utilisent spontanément ces gestes.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doivent être appris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just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Des gestes symboliques</a:t>
            </a: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généralement pas utilisés.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doivent être appris quotidiennement et entretenus dans le temps pour être fonctionnels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 apprentissage différencié selon les situations.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158750" indent="0" algn="l" rtl="0" fontAlgn="base">
              <a:buNone/>
            </a:pPr>
            <a:r>
              <a:rPr lang="fr" sz="1200" b="0" i="0" dirty="0">
                <a:solidFill>
                  <a:srgbClr val="000000"/>
                </a:solidFill>
                <a:effectLst/>
                <a:latin typeface="Segoe UI Symbol" panose="020B0502040204020203" pitchFamily="34" charset="0"/>
              </a:rPr>
              <a:t>➝ </a:t>
            </a:r>
            <a:r>
              <a:rPr lang="fr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 bonjour à un ami, un professeur, etc.</a:t>
            </a:r>
          </a:p>
        </p:txBody>
      </p:sp>
      <p:sp>
        <p:nvSpPr>
          <p:cNvPr id="118" name="Google Shape;11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759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2035130" y="1066800"/>
            <a:ext cx="8112369" cy="207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ftr" idx="11"/>
          </p:nvPr>
        </p:nvSpPr>
        <p:spPr>
          <a:xfrm>
            <a:off x="7279965" y="6245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grpSp>
        <p:nvGrpSpPr>
          <p:cNvPr id="19" name="Google Shape;19;p5"/>
          <p:cNvGrpSpPr/>
          <p:nvPr/>
        </p:nvGrpSpPr>
        <p:grpSpPr>
          <a:xfrm>
            <a:off x="5662258" y="4216652"/>
            <a:ext cx="867485" cy="163226"/>
            <a:chOff x="8910933" y="1837414"/>
            <a:chExt cx="867485" cy="163226"/>
          </a:xfrm>
        </p:grpSpPr>
        <p:sp>
          <p:nvSpPr>
            <p:cNvPr id="20" name="Google Shape;20;p5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" name="Google Shape;21;p5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22;p5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 rot="5400000">
            <a:off x="4224202" y="-1033598"/>
            <a:ext cx="3743597" cy="101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 rot="5400000">
            <a:off x="7627074" y="2293075"/>
            <a:ext cx="5410201" cy="2271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1"/>
          </p:nvPr>
        </p:nvSpPr>
        <p:spPr>
          <a:xfrm rot="5400000">
            <a:off x="2170066" y="-722267"/>
            <a:ext cx="5410201" cy="830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sp>
        <p:nvSpPr>
          <p:cNvPr id="33" name="Google Shape;33;p7"/>
          <p:cNvSpPr/>
          <p:nvPr/>
        </p:nvSpPr>
        <p:spPr>
          <a:xfrm>
            <a:off x="723900" y="750338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>
              <a:alpha val="8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oogle Shape;34;p7"/>
          <p:cNvGrpSpPr/>
          <p:nvPr/>
        </p:nvGrpSpPr>
        <p:grpSpPr>
          <a:xfrm>
            <a:off x="2580478" y="4690810"/>
            <a:ext cx="867485" cy="163226"/>
            <a:chOff x="8910933" y="1837414"/>
            <a:chExt cx="867485" cy="163226"/>
          </a:xfrm>
        </p:grpSpPr>
        <p:sp>
          <p:nvSpPr>
            <p:cNvPr id="35" name="Google Shape;35;p7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36;p7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37;p7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037305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6172200" y="2155369"/>
            <a:ext cx="4953000" cy="39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1037306" y="2619103"/>
            <a:ext cx="4849036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3"/>
          </p:nvPr>
        </p:nvSpPr>
        <p:spPr>
          <a:xfrm>
            <a:off x="6250108" y="1801620"/>
            <a:ext cx="4904585" cy="814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0" cap="none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sz="2000" b="1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4"/>
          </p:nvPr>
        </p:nvSpPr>
        <p:spPr>
          <a:xfrm>
            <a:off x="6250108" y="2619103"/>
            <a:ext cx="4904585" cy="35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00" lvl="1" indent="-325755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Char char="•"/>
              <a:defRPr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3429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1"/>
          </p:nvPr>
        </p:nvSpPr>
        <p:spPr>
          <a:xfrm>
            <a:off x="5183188" y="1066800"/>
            <a:ext cx="6172200" cy="483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marL="914400" lvl="1" indent="-37973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380"/>
              <a:buChar char="•"/>
              <a:defRPr sz="28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/>
            </a:lvl3pPr>
            <a:lvl4pPr marL="1828800" lvl="3" indent="-355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sz="2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>
            <a:spLocks noGrp="1"/>
          </p:cNvSpPr>
          <p:nvPr>
            <p:ph type="pic" idx="2"/>
          </p:nvPr>
        </p:nvSpPr>
        <p:spPr>
          <a:xfrm>
            <a:off x="5183188" y="1066800"/>
            <a:ext cx="5942012" cy="48387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3"/>
          <p:cNvSpPr txBox="1">
            <a:spLocks noGrp="1"/>
          </p:cNvSpPr>
          <p:nvPr>
            <p:ph type="body" idx="1"/>
          </p:nvPr>
        </p:nvSpPr>
        <p:spPr>
          <a:xfrm>
            <a:off x="1066800" y="2057400"/>
            <a:ext cx="370522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90"/>
              <a:buNone/>
              <a:defRPr sz="1400"/>
            </a:lvl2pPr>
            <a:lvl3pPr marL="1371600" lvl="2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25755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  <p:sp>
        <p:nvSpPr>
          <p:cNvPr id="9" name="Google Shape;9;p4"/>
          <p:cNvSpPr txBox="1">
            <a:spLocks noGrp="1"/>
          </p:cNvSpPr>
          <p:nvPr>
            <p:ph type="dt" idx="10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.png"/><Relationship Id="rId9" Type="http://schemas.microsoft.com/office/2007/relationships/diagramDrawing" Target="../diagrams/drawing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1.png"/><Relationship Id="rId9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.png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.png"/><Relationship Id="rId9" Type="http://schemas.microsoft.com/office/2007/relationships/diagramDrawing" Target="../diagrams/drawin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6835899" y="723900"/>
            <a:ext cx="4580642" cy="5494694"/>
          </a:xfrm>
          <a:custGeom>
            <a:avLst/>
            <a:gdLst/>
            <a:ahLst/>
            <a:cxnLst/>
            <a:rect l="l" t="t" r="r" b="b"/>
            <a:pathLst>
              <a:path w="6096000" h="6858000" extrusionOk="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ctrTitle"/>
          </p:nvPr>
        </p:nvSpPr>
        <p:spPr>
          <a:xfrm>
            <a:off x="7150882" y="1000366"/>
            <a:ext cx="3995397" cy="1239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fr" sz="3200" cap="none"/>
              <a:t> </a:t>
            </a:r>
            <a:endParaRPr/>
          </a:p>
        </p:txBody>
      </p:sp>
      <p:sp>
        <p:nvSpPr>
          <p:cNvPr id="99" name="Google Shape;99;p1"/>
          <p:cNvSpPr txBox="1">
            <a:spLocks noGrp="1"/>
          </p:cNvSpPr>
          <p:nvPr>
            <p:ph type="subTitle" idx="1"/>
          </p:nvPr>
        </p:nvSpPr>
        <p:spPr>
          <a:xfrm>
            <a:off x="7279965" y="2668735"/>
            <a:ext cx="3766670" cy="2469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6000"/>
              <a:buFont typeface="Calibri"/>
              <a:buNone/>
            </a:pPr>
            <a:r>
              <a:rPr lang="fr" sz="60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</a:t>
            </a:r>
            <a:endParaRPr sz="6000" dirty="0">
              <a:solidFill>
                <a:srgbClr val="674EA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buClr>
                <a:srgbClr val="674EA7"/>
              </a:buClr>
              <a:buSzPts val="3200"/>
            </a:pPr>
            <a:r>
              <a:rPr lang="fr" sz="3200" b="1" dirty="0">
                <a:solidFill>
                  <a:srgbClr val="674EA7"/>
                </a:solidFill>
                <a:latin typeface="Calibri"/>
                <a:cs typeface="Calibri"/>
              </a:rPr>
              <a:t>Moyens de communication de base</a:t>
            </a:r>
            <a:endParaRPr lang="es-ES" sz="3200" b="1" dirty="0">
              <a:solidFill>
                <a:srgbClr val="674EA7"/>
              </a:solidFill>
              <a:latin typeface="Calibri"/>
              <a:cs typeface="Calibri"/>
            </a:endParaRPr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 dirty="0"/>
          </a:p>
          <a:p>
            <a:pPr marL="0" lvl="0" indent="0" algn="ctr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100" name="Google Shape;100;p1" descr="A group of people with a infinity symbol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3901" y="1456709"/>
            <a:ext cx="5372100" cy="4029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Google Shape;101;p1"/>
          <p:cNvGrpSpPr/>
          <p:nvPr/>
        </p:nvGrpSpPr>
        <p:grpSpPr>
          <a:xfrm>
            <a:off x="8735610" y="2318479"/>
            <a:ext cx="867485" cy="163226"/>
            <a:chOff x="8910933" y="1837414"/>
            <a:chExt cx="867485" cy="163226"/>
          </a:xfrm>
        </p:grpSpPr>
        <p:sp>
          <p:nvSpPr>
            <p:cNvPr id="102" name="Google Shape;102;p1"/>
            <p:cNvSpPr/>
            <p:nvPr/>
          </p:nvSpPr>
          <p:spPr>
            <a:xfrm rot="-2635175" flipH="1">
              <a:off x="9286956" y="1861308"/>
              <a:ext cx="115439" cy="115439"/>
            </a:xfrm>
            <a:prstGeom prst="rect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3" name="Google Shape;103;p1"/>
            <p:cNvCxnSpPr/>
            <p:nvPr/>
          </p:nvCxnSpPr>
          <p:spPr>
            <a:xfrm>
              <a:off x="9426289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4" name="Google Shape;104;p1"/>
            <p:cNvCxnSpPr/>
            <p:nvPr/>
          </p:nvCxnSpPr>
          <p:spPr>
            <a:xfrm>
              <a:off x="8910933" y="1919027"/>
              <a:ext cx="352129" cy="0"/>
            </a:xfrm>
            <a:prstGeom prst="straightConnector1">
              <a:avLst/>
            </a:prstGeom>
            <a:noFill/>
            <a:ln w="15875" cap="flat" cmpd="sng">
              <a:solidFill>
                <a:schemeClr val="dk2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5" name="Google Shape;105;p1"/>
          <p:cNvSpPr txBox="1"/>
          <p:nvPr/>
        </p:nvSpPr>
        <p:spPr>
          <a:xfrm>
            <a:off x="7117189" y="892678"/>
            <a:ext cx="409222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Formation destinée aux professionnels travaillant avec les personnes ayant un TDI pou soutenir le développement des </a:t>
            </a:r>
            <a:r>
              <a:rPr lang="fr-FR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compétences en communication</a:t>
            </a:r>
            <a:endParaRPr lang="fr-FR" sz="1800" b="1" dirty="0">
              <a:solidFill>
                <a:schemeClr val="dk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43C4D87-E27C-4941-9AF8-419D37A42D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77" y="5485784"/>
            <a:ext cx="1231614" cy="1296000"/>
          </a:xfrm>
          <a:prstGeom prst="rect">
            <a:avLst/>
          </a:prstGeom>
        </p:spPr>
      </p:pic>
      <p:sp>
        <p:nvSpPr>
          <p:cNvPr id="16" name="ZoneTexte 14">
            <a:extLst>
              <a:ext uri="{FF2B5EF4-FFF2-40B4-BE49-F238E27FC236}">
                <a16:creationId xmlns:a16="http://schemas.microsoft.com/office/drawing/2014/main" id="{F7F3AA0F-57AC-40EA-B69D-27A30F9AD269}"/>
              </a:ext>
            </a:extLst>
          </p:cNvPr>
          <p:cNvSpPr txBox="1"/>
          <p:nvPr/>
        </p:nvSpPr>
        <p:spPr>
          <a:xfrm>
            <a:off x="1802168" y="6487235"/>
            <a:ext cx="10139988" cy="33246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r">
              <a:lnSpc>
                <a:spcPct val="115000"/>
              </a:lnSpc>
            </a:pP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COM-IN KA220-VET-9A87A6EF © is licensed under CC BY-NC-SA 4.0</a:t>
            </a:r>
            <a:endParaRPr lang="fr-FR" sz="11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102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4 : Gestes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647398C-2E06-4EFD-B3B8-3A3EA230BD03}"/>
              </a:ext>
            </a:extLst>
          </p:cNvPr>
          <p:cNvSpPr txBox="1"/>
          <p:nvPr/>
        </p:nvSpPr>
        <p:spPr>
          <a:xfrm>
            <a:off x="118064" y="2217676"/>
            <a:ext cx="1162847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nl-BE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BIBLIOGRAPHY</a:t>
            </a:r>
            <a:r>
              <a:rPr lang="fr-FR" sz="1800" b="0" i="0" dirty="0">
                <a:effectLst/>
                <a:latin typeface="Calibri" panose="020F0502020204030204" pitchFamily="34" charset="0"/>
              </a:rPr>
              <a:t>​</a:t>
            </a:r>
            <a:endParaRPr lang="fr-FR" b="0" i="0" dirty="0">
              <a:effectLst/>
            </a:endParaRPr>
          </a:p>
          <a:p>
            <a:pPr algn="just" rtl="0" fontAlgn="base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Bates, E., Bretherton, I., Snyder, L., Shore, C., &amp; Volterra, V. (1980). Vocal and Gestural Symbols at 13 Months.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Merrill-Palmer Quarterly of Behavior and Development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26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(4), 407‑423. https://www.jstor.org/stable/23084046 </a:t>
            </a:r>
            <a:r>
              <a:rPr lang="en-US" sz="1800" b="0" i="0" dirty="0">
                <a:effectLst/>
                <a:latin typeface="Calibri" panose="020F0502020204030204" pitchFamily="34" charset="0"/>
              </a:rPr>
              <a:t>​</a:t>
            </a:r>
            <a:endParaRPr lang="en-US" b="0" i="0" dirty="0">
              <a:effectLst/>
            </a:endParaRPr>
          </a:p>
          <a:p>
            <a:pPr algn="just" rtl="0" fontAlgn="base"/>
            <a:r>
              <a:rPr lang="en-US" sz="1800" b="0" i="0" dirty="0">
                <a:effectLst/>
                <a:latin typeface="Segoe UI" panose="020B0502040204020203" pitchFamily="34" charset="0"/>
              </a:rPr>
              <a:t>​</a:t>
            </a:r>
            <a:endParaRPr lang="en-US" b="0" i="0" dirty="0">
              <a:effectLst/>
            </a:endParaRPr>
          </a:p>
          <a:p>
            <a:pPr algn="just" rtl="0" fontAlgn="base"/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Buisine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S.,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Courgeon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M., Charles, A.,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Clavel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C., Martin, J.-C., Tan, N., &amp;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Grynszpan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O. (2014). The Role of Body Postures in the Recognition of Emotions in Contextually Rich Scenarios.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International Journal of Human–Computer Interaction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US" sz="18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30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(1), 52‑62. https://doi.org/10.1080/10447318.2013.802200 </a:t>
            </a:r>
            <a:endParaRPr lang="en-US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189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15" name="Google Shape;115;p2"/>
          <p:cNvSpPr/>
          <p:nvPr/>
        </p:nvSpPr>
        <p:spPr>
          <a:xfrm>
            <a:off x="2950649" y="2388483"/>
            <a:ext cx="5768050" cy="265600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1 </a:t>
            </a:r>
            <a:r>
              <a:rPr lang="fr" sz="33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" sz="330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Regard</a:t>
            </a:r>
            <a:endParaRPr lang="es-ES" dirty="0">
              <a:solidFill>
                <a:schemeClr val="dk1"/>
              </a:solidFill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2 </a:t>
            </a:r>
            <a:r>
              <a:rPr lang="fr" sz="3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Pointage</a:t>
            </a:r>
            <a:endParaRPr dirty="0">
              <a:solidFill>
                <a:schemeClr val="dk1"/>
              </a:solidFill>
            </a:endParaRPr>
          </a:p>
          <a:p>
            <a:r>
              <a:rPr lang="fr" sz="3300" b="1" dirty="0">
                <a:solidFill>
                  <a:schemeClr val="dk1"/>
                </a:solidFill>
                <a:latin typeface="Calibri"/>
                <a:cs typeface="Calibri"/>
              </a:rPr>
              <a:t>Chapitre 3 </a:t>
            </a:r>
            <a:r>
              <a:rPr lang="fr" sz="3300" dirty="0">
                <a:solidFill>
                  <a:schemeClr val="dk1"/>
                </a:solidFill>
                <a:latin typeface="Calibri"/>
                <a:cs typeface="Calibri"/>
              </a:rPr>
              <a:t>: Imitation</a:t>
            </a:r>
          </a:p>
          <a:p>
            <a:r>
              <a:rPr lang="fr" sz="3300" b="1" dirty="0">
                <a:solidFill>
                  <a:schemeClr val="dk1"/>
                </a:solidFill>
                <a:latin typeface="Calibri"/>
                <a:cs typeface="Calibri"/>
              </a:rPr>
              <a:t>Chapitre 4 </a:t>
            </a:r>
            <a:r>
              <a:rPr lang="fr" sz="3300" dirty="0">
                <a:solidFill>
                  <a:schemeClr val="dk1"/>
                </a:solidFill>
                <a:latin typeface="Calibri"/>
                <a:cs typeface="Calibri"/>
              </a:rPr>
              <a:t>: </a:t>
            </a:r>
            <a:r>
              <a:rPr lang="fr" sz="3300" b="1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Gestes</a:t>
            </a:r>
            <a:endParaRPr sz="18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sz="1800" dirty="0">
              <a:solidFill>
                <a:schemeClr val="dk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5" name="Google Shape;131;p3">
            <a:extLst>
              <a:ext uri="{FF2B5EF4-FFF2-40B4-BE49-F238E27FC236}">
                <a16:creationId xmlns:a16="http://schemas.microsoft.com/office/drawing/2014/main" id="{D23E3EB0-F33B-801A-F697-DD6D2A65013E}"/>
              </a:ext>
            </a:extLst>
          </p:cNvPr>
          <p:cNvSpPr/>
          <p:nvPr/>
        </p:nvSpPr>
        <p:spPr>
          <a:xfrm>
            <a:off x="2163014" y="349013"/>
            <a:ext cx="7291586" cy="6378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  <a:endParaRPr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4350" y="267475"/>
            <a:ext cx="1466400" cy="10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14" name="Google Shape;114;p2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8" name="Google Shape;131;p3">
            <a:extLst>
              <a:ext uri="{FF2B5EF4-FFF2-40B4-BE49-F238E27FC236}">
                <a16:creationId xmlns:a16="http://schemas.microsoft.com/office/drawing/2014/main" id="{33F8ADDD-6060-018C-F605-AD2446DAB488}"/>
              </a:ext>
            </a:extLst>
          </p:cNvPr>
          <p:cNvSpPr/>
          <p:nvPr/>
        </p:nvSpPr>
        <p:spPr>
          <a:xfrm>
            <a:off x="2163014" y="349012"/>
            <a:ext cx="7291586" cy="1123641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  <a:endParaRPr sz="5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15;p2">
            <a:extLst>
              <a:ext uri="{FF2B5EF4-FFF2-40B4-BE49-F238E27FC236}">
                <a16:creationId xmlns:a16="http://schemas.microsoft.com/office/drawing/2014/main" id="{80CAD999-F6EA-65F6-0817-5F188F64C5F7}"/>
              </a:ext>
            </a:extLst>
          </p:cNvPr>
          <p:cNvSpPr/>
          <p:nvPr/>
        </p:nvSpPr>
        <p:spPr>
          <a:xfrm>
            <a:off x="1640291" y="1703637"/>
            <a:ext cx="5768050" cy="663967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fr" sz="3300" b="1" dirty="0">
                <a:solidFill>
                  <a:schemeClr val="dk1"/>
                </a:solidFill>
                <a:latin typeface="Calibri"/>
                <a:cs typeface="Calibri"/>
              </a:rPr>
              <a:t>Chapitre 4 : Gestes</a:t>
            </a:r>
          </a:p>
        </p:txBody>
      </p:sp>
      <p:sp>
        <p:nvSpPr>
          <p:cNvPr id="13" name="Google Shape;115;p2">
            <a:extLst>
              <a:ext uri="{FF2B5EF4-FFF2-40B4-BE49-F238E27FC236}">
                <a16:creationId xmlns:a16="http://schemas.microsoft.com/office/drawing/2014/main" id="{4AFB8E46-F25C-24F4-A5AE-77D5D65E24CB}"/>
              </a:ext>
            </a:extLst>
          </p:cNvPr>
          <p:cNvSpPr/>
          <p:nvPr/>
        </p:nvSpPr>
        <p:spPr>
          <a:xfrm>
            <a:off x="1640291" y="2814474"/>
            <a:ext cx="9914400" cy="257087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r>
              <a:rPr lang="fr" sz="33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Objectifs d'apprentissage</a:t>
            </a:r>
          </a:p>
          <a:p>
            <a:pPr marL="266700" indent="-266700" algn="just" rtl="0" fontAlgn="base">
              <a:buFont typeface="Arial" panose="020B0604020202020204" pitchFamily="34" charset="0"/>
              <a:buChar char="•"/>
            </a:pPr>
            <a:r>
              <a:rPr lang="fr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Qu'est-ce qu'un geste ?</a:t>
            </a:r>
          </a:p>
          <a:p>
            <a:pPr marL="266700" indent="-266700" algn="just" rtl="0" fontAlgn="base">
              <a:buFont typeface="Arial" panose="020B0604020202020204" pitchFamily="34" charset="0"/>
              <a:buChar char="•"/>
            </a:pPr>
            <a:r>
              <a:rPr lang="fr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Pourquoi les gestes sont importants dans la communication ?</a:t>
            </a:r>
          </a:p>
          <a:p>
            <a:pPr marL="266700" indent="-266700" algn="just" rtl="0" fontAlgn="base">
              <a:buFont typeface="Arial" panose="020B0604020202020204" pitchFamily="34" charset="0"/>
              <a:buChar char="•"/>
            </a:pPr>
            <a:r>
              <a:rPr lang="fr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Comment les gestes peuvent-ils être utilisés pour faciliter la communication pour les personnes atteintes de TDI ?</a:t>
            </a:r>
          </a:p>
        </p:txBody>
      </p:sp>
    </p:spTree>
    <p:extLst>
      <p:ext uri="{BB962C8B-B14F-4D97-AF65-F5344CB8AC3E}">
        <p14:creationId xmlns:p14="http://schemas.microsoft.com/office/powerpoint/2010/main" val="1608186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63534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4 : Gestes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8B251404-2A2C-4DE4-8AB1-76E8887C79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1291330"/>
              </p:ext>
            </p:extLst>
          </p:nvPr>
        </p:nvGraphicFramePr>
        <p:xfrm>
          <a:off x="1596787" y="2292824"/>
          <a:ext cx="9321421" cy="3370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247841"/>
            <a:ext cx="7310400" cy="16061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4 : Gestes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4C361C-B2AA-4E1D-BEB9-BBFAD2DFE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143" y="1796872"/>
            <a:ext cx="7981875" cy="46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one de texte">
            <a:extLst>
              <a:ext uri="{FF2B5EF4-FFF2-40B4-BE49-F238E27FC236}">
                <a16:creationId xmlns:a16="http://schemas.microsoft.com/office/drawing/2014/main" id="{BDEA23C4-70C7-4EAC-B545-51F4D95A8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189" y="1913759"/>
            <a:ext cx="2856000" cy="5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orme">
            <a:extLst>
              <a:ext uri="{FF2B5EF4-FFF2-40B4-BE49-F238E27FC236}">
                <a16:creationId xmlns:a16="http://schemas.microsoft.com/office/drawing/2014/main" id="{E6D4992A-0EB5-4B39-85C8-E8BE7C7B9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000" y="2469185"/>
            <a:ext cx="5445866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Zone de texte">
            <a:extLst>
              <a:ext uri="{FF2B5EF4-FFF2-40B4-BE49-F238E27FC236}">
                <a16:creationId xmlns:a16="http://schemas.microsoft.com/office/drawing/2014/main" id="{C3FAE9B9-F729-4A0C-A2FA-9BC984616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241" y="5867408"/>
            <a:ext cx="671538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orme">
            <a:extLst>
              <a:ext uri="{FF2B5EF4-FFF2-40B4-BE49-F238E27FC236}">
                <a16:creationId xmlns:a16="http://schemas.microsoft.com/office/drawing/2014/main" id="{625F999F-D465-4F60-8593-D6EBF2B26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000" y="4799961"/>
            <a:ext cx="5445866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788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2C283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Erasmus+ 2021-1-FR01-KA220-VET-000033251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2C283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2C283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2C283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674EA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 </a:t>
            </a: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2C283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102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Arial"/>
              <a:buNone/>
              <a:tabLst/>
              <a:defRPr/>
            </a:pPr>
            <a:r>
              <a:rPr kumimoji="0" lang="en-US" sz="3100" b="1" i="0" u="none" strike="noStrike" kern="0" cap="none" spc="0" normalizeH="0" baseline="0" noProof="0" dirty="0">
                <a:ln>
                  <a:noFill/>
                </a:ln>
                <a:solidFill>
                  <a:srgbClr val="674EA7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Module 5. Basic communication means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Chapter 4: Gestures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  <a:tabLst/>
              <a:defRPr/>
            </a:pPr>
            <a:endParaRPr kumimoji="0" sz="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D75E9CBE-1083-4CF0-A283-0A303BBABF96}"/>
              </a:ext>
            </a:extLst>
          </p:cNvPr>
          <p:cNvGraphicFramePr/>
          <p:nvPr/>
        </p:nvGraphicFramePr>
        <p:xfrm>
          <a:off x="1080448" y="1969723"/>
          <a:ext cx="10031104" cy="3966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50301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102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4 : Gestes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23A13463-1CBF-4177-9F4D-BD29EC16F4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786742"/>
              </p:ext>
            </p:extLst>
          </p:nvPr>
        </p:nvGraphicFramePr>
        <p:xfrm>
          <a:off x="2686535" y="2006368"/>
          <a:ext cx="6338215" cy="4374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1244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102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4 : Gestes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587C3A3C-B68A-4A72-9BCB-08F9FDADAB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574828"/>
              </p:ext>
            </p:extLst>
          </p:nvPr>
        </p:nvGraphicFramePr>
        <p:xfrm>
          <a:off x="2774767" y="2096313"/>
          <a:ext cx="6868488" cy="4513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500BD8A0-3378-4562-B7BF-5EFFB796AF92}"/>
              </a:ext>
            </a:extLst>
          </p:cNvPr>
          <p:cNvSpPr txBox="1"/>
          <p:nvPr/>
        </p:nvSpPr>
        <p:spPr>
          <a:xfrm>
            <a:off x="814260" y="3528995"/>
            <a:ext cx="1595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" sz="36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 les TDI</a:t>
            </a:r>
          </a:p>
        </p:txBody>
      </p:sp>
    </p:spTree>
    <p:extLst>
      <p:ext uri="{BB962C8B-B14F-4D97-AF65-F5344CB8AC3E}">
        <p14:creationId xmlns:p14="http://schemas.microsoft.com/office/powerpoint/2010/main" val="362687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3" descr="A blue and yellow logo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727200" y="173414"/>
            <a:ext cx="2295525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descr="A group of people with a infinity symbo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8360" y="219050"/>
            <a:ext cx="1595740" cy="11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>
            <a:spLocks noGrp="1"/>
          </p:cNvSpPr>
          <p:nvPr>
            <p:ph type="ftr" idx="11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Erasmus+ 2021-1-FR01-KA220-VET-000033251</a:t>
            </a:r>
            <a:endParaRPr/>
          </a:p>
        </p:txBody>
      </p:sp>
      <p:sp>
        <p:nvSpPr>
          <p:cNvPr id="123" name="Google Shape;123;p3"/>
          <p:cNvSpPr txBox="1">
            <a:spLocks noGrp="1"/>
          </p:cNvSpPr>
          <p:nvPr>
            <p:ph type="sldNum" idx="12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2251143" y="262935"/>
            <a:ext cx="72090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r>
              <a:rPr lang="fr" sz="3200" b="1" cap="none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3200" b="1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 txBox="1"/>
          <p:nvPr/>
        </p:nvSpPr>
        <p:spPr>
          <a:xfrm>
            <a:off x="2410000" y="1016000"/>
            <a:ext cx="7044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  <p:sp>
        <p:nvSpPr>
          <p:cNvPr id="131" name="Google Shape;131;p3"/>
          <p:cNvSpPr/>
          <p:nvPr/>
        </p:nvSpPr>
        <p:spPr>
          <a:xfrm>
            <a:off x="2144200" y="349013"/>
            <a:ext cx="7310400" cy="11102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3100" b="1" dirty="0">
                <a:solidFill>
                  <a:srgbClr val="674EA7"/>
                </a:solidFill>
                <a:latin typeface="Calibri"/>
                <a:ea typeface="Calibri"/>
                <a:cs typeface="Calibri"/>
                <a:sym typeface="Calibri"/>
              </a:rPr>
              <a:t>Module 5. Moyens de communication de base</a:t>
            </a:r>
          </a:p>
          <a:p>
            <a:pPr>
              <a:lnSpc>
                <a:spcPct val="110000"/>
              </a:lnSpc>
              <a:buClr>
                <a:srgbClr val="674EA7"/>
              </a:buClr>
              <a:buSzPts val="4000"/>
            </a:pPr>
            <a:r>
              <a:rPr lang="fr" sz="2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Chapitre 4 : Gestes</a:t>
            </a:r>
            <a:endParaRPr lang="en-US" sz="2800" dirty="0">
              <a:solidFill>
                <a:schemeClr val="dk1"/>
              </a:solidFill>
              <a:latin typeface="Calibri"/>
              <a:cs typeface="Calibri"/>
            </a:endParaRP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74EA7"/>
              </a:buClr>
              <a:buSzPts val="4000"/>
              <a:buFont typeface="Calibri"/>
              <a:buNone/>
            </a:pPr>
            <a:endParaRPr sz="500" dirty="0"/>
          </a:p>
        </p:txBody>
      </p:sp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587C3A3C-B68A-4A72-9BCB-08F9FDADAB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5030083"/>
              </p:ext>
            </p:extLst>
          </p:nvPr>
        </p:nvGraphicFramePr>
        <p:xfrm>
          <a:off x="2682599" y="2144456"/>
          <a:ext cx="7526037" cy="4236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500BD8A0-3378-4562-B7BF-5EFFB796AF92}"/>
              </a:ext>
            </a:extLst>
          </p:cNvPr>
          <p:cNvSpPr txBox="1"/>
          <p:nvPr/>
        </p:nvSpPr>
        <p:spPr>
          <a:xfrm>
            <a:off x="814260" y="2957495"/>
            <a:ext cx="1595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cas de TDI + TSA</a:t>
            </a:r>
          </a:p>
        </p:txBody>
      </p:sp>
    </p:spTree>
    <p:extLst>
      <p:ext uri="{BB962C8B-B14F-4D97-AF65-F5344CB8AC3E}">
        <p14:creationId xmlns:p14="http://schemas.microsoft.com/office/powerpoint/2010/main" val="3591502092"/>
      </p:ext>
    </p:extLst>
  </p:cSld>
  <p:clrMapOvr>
    <a:masterClrMapping/>
  </p:clrMapOvr>
</p:sld>
</file>

<file path=ppt/theme/theme1.xml><?xml version="1.0" encoding="utf-8"?>
<a:theme xmlns:a="http://schemas.openxmlformats.org/drawingml/2006/main" name="AdornVTI">
  <a:themeElements>
    <a:clrScheme name="GC1">
      <a:dk1>
        <a:srgbClr val="000000"/>
      </a:dk1>
      <a:lt1>
        <a:srgbClr val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5839759C3754EA665FAF15703D35E" ma:contentTypeVersion="18" ma:contentTypeDescription="Crée un document." ma:contentTypeScope="" ma:versionID="9aa131ede40c40720ba52900d1631b23">
  <xsd:schema xmlns:xsd="http://www.w3.org/2001/XMLSchema" xmlns:xs="http://www.w3.org/2001/XMLSchema" xmlns:p="http://schemas.microsoft.com/office/2006/metadata/properties" xmlns:ns2="833f7f52-ca37-4ad5-a460-7ba203df2864" xmlns:ns3="7a866126-7c09-4654-844e-0d48a974f41d" targetNamespace="http://schemas.microsoft.com/office/2006/metadata/properties" ma:root="true" ma:fieldsID="1ea870961917295b23ab75fabc61b51a" ns2:_="" ns3:_="">
    <xsd:import namespace="833f7f52-ca37-4ad5-a460-7ba203df2864"/>
    <xsd:import namespace="7a866126-7c09-4654-844e-0d48a974f4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f7f52-ca37-4ad5-a460-7ba203df28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9463c496-16f3-45e4-b326-2a1a88d7a9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66126-7c09-4654-844e-0d48a974f41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9474f2f-4944-4388-b4b2-2aa20f81b265}" ma:internalName="TaxCatchAll" ma:showField="CatchAllData" ma:web="7a866126-7c09-4654-844e-0d48a974f4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3f7f52-ca37-4ad5-a460-7ba203df2864">
      <Terms xmlns="http://schemas.microsoft.com/office/infopath/2007/PartnerControls"/>
    </lcf76f155ced4ddcb4097134ff3c332f>
    <TaxCatchAll xmlns="7a866126-7c09-4654-844e-0d48a974f41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E8CD8D-BFFA-418E-85F0-B09EE85DBC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f7f52-ca37-4ad5-a460-7ba203df2864"/>
    <ds:schemaRef ds:uri="7a866126-7c09-4654-844e-0d48a974f4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2B3263-EF49-4234-9689-D9203774EBA0}">
  <ds:schemaRefs>
    <ds:schemaRef ds:uri="7a866126-7c09-4654-844e-0d48a974f41d"/>
    <ds:schemaRef ds:uri="http://schemas.microsoft.com/office/2006/documentManagement/types"/>
    <ds:schemaRef ds:uri="833f7f52-ca37-4ad5-a460-7ba203df2864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6EE3F76-5F07-4A06-AB32-E189D240DE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1312</Words>
  <Application>Microsoft Office PowerPoint</Application>
  <PresentationFormat>Grand écran</PresentationFormat>
  <Paragraphs>148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Apple Color Emoji</vt:lpstr>
      <vt:lpstr>Arial</vt:lpstr>
      <vt:lpstr>Calibri</vt:lpstr>
      <vt:lpstr>Segoe UI</vt:lpstr>
      <vt:lpstr>Segoe UI Symbol</vt:lpstr>
      <vt:lpstr>Times New Roman</vt:lpstr>
      <vt:lpstr>AdornVTI</vt:lpstr>
      <vt:lpstr>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Kalianne  Farren [EASPD]</dc:creator>
  <cp:lastModifiedBy>CHRISTELLE DECLERCQ</cp:lastModifiedBy>
  <cp:revision>163</cp:revision>
  <dcterms:created xsi:type="dcterms:W3CDTF">2023-11-23T08:37:25Z</dcterms:created>
  <dcterms:modified xsi:type="dcterms:W3CDTF">2025-02-03T21:24:49Z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0x010100FEB5839759C3754EA665FAF15703D35E</vt:lpwstr>
  </property>
  <property fmtid="{D5CDD505-2E9C-101B-9397-08002B2CF9AE}" pid="3" name="MediaServiceImageTags">
    <vt:lpwstr/>
  </property>
</Properties>
</file>