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27"/>
  </p:notesMasterIdLst>
  <p:sldIdLst>
    <p:sldId id="256" r:id="rId5"/>
    <p:sldId id="305" r:id="rId6"/>
    <p:sldId id="261" r:id="rId7"/>
    <p:sldId id="263" r:id="rId8"/>
    <p:sldId id="295" r:id="rId9"/>
    <p:sldId id="287" r:id="rId10"/>
    <p:sldId id="288" r:id="rId11"/>
    <p:sldId id="289" r:id="rId12"/>
    <p:sldId id="290" r:id="rId13"/>
    <p:sldId id="291" r:id="rId14"/>
    <p:sldId id="292" r:id="rId15"/>
    <p:sldId id="293" r:id="rId16"/>
    <p:sldId id="294" r:id="rId17"/>
    <p:sldId id="286" r:id="rId18"/>
    <p:sldId id="296" r:id="rId19"/>
    <p:sldId id="297" r:id="rId20"/>
    <p:sldId id="298" r:id="rId21"/>
    <p:sldId id="299" r:id="rId22"/>
    <p:sldId id="300" r:id="rId23"/>
    <p:sldId id="301" r:id="rId24"/>
    <p:sldId id="302" r:id="rId25"/>
    <p:sldId id="304" r:id="rId2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tion par défaut" id="{5C8A68AD-58F7-45B9-8596-745488C5561C}">
          <p14:sldIdLst>
            <p14:sldId id="256"/>
            <p14:sldId id="305"/>
            <p14:sldId id="261"/>
            <p14:sldId id="263"/>
          </p14:sldIdLst>
        </p14:section>
        <p14:section name="Section sans titre" id="{3BF96D62-0261-4BD7-9F14-3FBCCEE910C5}">
          <p14:sldIdLst>
            <p14:sldId id="295"/>
            <p14:sldId id="287"/>
            <p14:sldId id="288"/>
            <p14:sldId id="289"/>
            <p14:sldId id="290"/>
            <p14:sldId id="291"/>
            <p14:sldId id="292"/>
            <p14:sldId id="293"/>
            <p14:sldId id="294"/>
            <p14:sldId id="286"/>
            <p14:sldId id="296"/>
            <p14:sldId id="297"/>
            <p14:sldId id="298"/>
            <p14:sldId id="299"/>
            <p14:sldId id="300"/>
            <p14:sldId id="301"/>
            <p14:sldId id="302"/>
            <p14:sldId id="304"/>
          </p14:sldIdLst>
        </p14:section>
      </p14:sectionLst>
    </p:ex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SpZHKFx2Csd60+kbM13+OyBKVu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4C55"/>
    <a:srgbClr val="346A8C"/>
    <a:srgbClr val="4184AD"/>
    <a:srgbClr val="5597BF"/>
    <a:srgbClr val="0B6F6F"/>
    <a:srgbClr val="468FA0"/>
    <a:srgbClr val="4F7CC5"/>
    <a:srgbClr val="60B484"/>
    <a:srgbClr val="235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AF606853-7671-496A-8E4F-DF71F8EC918B}" styleName="Style foncé 1 - Accentuation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22"/>
    <p:restoredTop sz="74212" autoAdjust="0"/>
  </p:normalViewPr>
  <p:slideViewPr>
    <p:cSldViewPr snapToGrid="0">
      <p:cViewPr varScale="1">
        <p:scale>
          <a:sx n="61" d="100"/>
          <a:sy n="61" d="100"/>
        </p:scale>
        <p:origin x="1560" y="43"/>
      </p:cViewPr>
      <p:guideLst/>
    </p:cSldViewPr>
  </p:slideViewPr>
  <p:notesTextViewPr>
    <p:cViewPr>
      <p:scale>
        <a:sx n="1" d="1"/>
        <a:sy n="1" d="1"/>
      </p:scale>
      <p:origin x="0" y="-379"/>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ELLE DECLERCQ" userId="6105ae43-a600-46e8-812e-1762419aa502" providerId="ADAL" clId="{2D635A21-EBF4-4D06-AB86-AE6563FDED5F}"/>
    <pc:docChg chg="modSld">
      <pc:chgData name="CHRISTELLE DECLERCQ" userId="6105ae43-a600-46e8-812e-1762419aa502" providerId="ADAL" clId="{2D635A21-EBF4-4D06-AB86-AE6563FDED5F}" dt="2024-07-24T11:20:07.089" v="3" actId="113"/>
      <pc:docMkLst>
        <pc:docMk/>
      </pc:docMkLst>
      <pc:sldChg chg="addSp modSp mod">
        <pc:chgData name="CHRISTELLE DECLERCQ" userId="6105ae43-a600-46e8-812e-1762419aa502" providerId="ADAL" clId="{2D635A21-EBF4-4D06-AB86-AE6563FDED5F}" dt="2024-07-24T11:20:07.089" v="3" actId="113"/>
        <pc:sldMkLst>
          <pc:docMk/>
          <pc:sldMk cId="1019172370" sldId="305"/>
        </pc:sldMkLst>
      </pc:sldChg>
    </pc:docChg>
  </pc:docChgLst>
  <pc:docChgLst>
    <pc:chgData name="CHRISTELLE DECLERCQ" userId="6105ae43-a600-46e8-812e-1762419aa502" providerId="ADAL" clId="{DEB4910C-E8FA-4B54-94FC-35F8598E16A2}"/>
    <pc:docChg chg="modSld">
      <pc:chgData name="CHRISTELLE DECLERCQ" userId="6105ae43-a600-46e8-812e-1762419aa502" providerId="ADAL" clId="{DEB4910C-E8FA-4B54-94FC-35F8598E16A2}" dt="2025-02-03T21:27:05.141" v="7" actId="255"/>
      <pc:docMkLst>
        <pc:docMk/>
      </pc:docMkLst>
      <pc:sldChg chg="modNotesTx">
        <pc:chgData name="CHRISTELLE DECLERCQ" userId="6105ae43-a600-46e8-812e-1762419aa502" providerId="ADAL" clId="{DEB4910C-E8FA-4B54-94FC-35F8598E16A2}" dt="2025-02-03T21:25:24.604" v="0" actId="255"/>
        <pc:sldMkLst>
          <pc:docMk/>
          <pc:sldMk cId="1608186336" sldId="261"/>
        </pc:sldMkLst>
      </pc:sldChg>
      <pc:sldChg chg="modNotesTx">
        <pc:chgData name="CHRISTELLE DECLERCQ" userId="6105ae43-a600-46e8-812e-1762419aa502" providerId="ADAL" clId="{DEB4910C-E8FA-4B54-94FC-35F8598E16A2}" dt="2025-02-03T21:26:02.768" v="2" actId="255"/>
        <pc:sldMkLst>
          <pc:docMk/>
          <pc:sldMk cId="2660627334" sldId="287"/>
        </pc:sldMkLst>
      </pc:sldChg>
      <pc:sldChg chg="modNotesTx">
        <pc:chgData name="CHRISTELLE DECLERCQ" userId="6105ae43-a600-46e8-812e-1762419aa502" providerId="ADAL" clId="{DEB4910C-E8FA-4B54-94FC-35F8598E16A2}" dt="2025-02-03T21:26:13.940" v="3" actId="255"/>
        <pc:sldMkLst>
          <pc:docMk/>
          <pc:sldMk cId="3185774598" sldId="288"/>
        </pc:sldMkLst>
      </pc:sldChg>
      <pc:sldChg chg="modNotesTx">
        <pc:chgData name="CHRISTELLE DECLERCQ" userId="6105ae43-a600-46e8-812e-1762419aa502" providerId="ADAL" clId="{DEB4910C-E8FA-4B54-94FC-35F8598E16A2}" dt="2025-02-03T21:26:27.118" v="4" actId="255"/>
        <pc:sldMkLst>
          <pc:docMk/>
          <pc:sldMk cId="4213748615" sldId="289"/>
        </pc:sldMkLst>
      </pc:sldChg>
      <pc:sldChg chg="modNotesTx">
        <pc:chgData name="CHRISTELLE DECLERCQ" userId="6105ae43-a600-46e8-812e-1762419aa502" providerId="ADAL" clId="{DEB4910C-E8FA-4B54-94FC-35F8598E16A2}" dt="2025-02-03T21:26:38.867" v="5" actId="255"/>
        <pc:sldMkLst>
          <pc:docMk/>
          <pc:sldMk cId="2149428547" sldId="290"/>
        </pc:sldMkLst>
      </pc:sldChg>
      <pc:sldChg chg="modNotesTx">
        <pc:chgData name="CHRISTELLE DECLERCQ" userId="6105ae43-a600-46e8-812e-1762419aa502" providerId="ADAL" clId="{DEB4910C-E8FA-4B54-94FC-35F8598E16A2}" dt="2025-02-03T21:26:55.214" v="6" actId="255"/>
        <pc:sldMkLst>
          <pc:docMk/>
          <pc:sldMk cId="1253695700" sldId="291"/>
        </pc:sldMkLst>
      </pc:sldChg>
      <pc:sldChg chg="modNotesTx">
        <pc:chgData name="CHRISTELLE DECLERCQ" userId="6105ae43-a600-46e8-812e-1762419aa502" providerId="ADAL" clId="{DEB4910C-E8FA-4B54-94FC-35F8598E16A2}" dt="2025-02-03T21:27:05.141" v="7" actId="255"/>
        <pc:sldMkLst>
          <pc:docMk/>
          <pc:sldMk cId="211492391" sldId="292"/>
        </pc:sldMkLst>
      </pc:sldChg>
      <pc:sldChg chg="modNotesTx">
        <pc:chgData name="CHRISTELLE DECLERCQ" userId="6105ae43-a600-46e8-812e-1762419aa502" providerId="ADAL" clId="{DEB4910C-E8FA-4B54-94FC-35F8598E16A2}" dt="2025-02-03T21:25:54.535" v="1" actId="255"/>
        <pc:sldMkLst>
          <pc:docMk/>
          <pc:sldMk cId="4137831345" sldId="295"/>
        </pc:sldMkLst>
      </pc:sldChg>
    </pc:docChg>
  </pc:docChgLst>
  <pc:docChgLst>
    <pc:chgData name="CHRISTELLE DECLERCQ" userId="6105ae43-a600-46e8-812e-1762419aa502" providerId="ADAL" clId="{8702F0DE-F83D-4092-B7C2-A1E0A9DA79E8}"/>
    <pc:docChg chg="undo custSel modSld">
      <pc:chgData name="CHRISTELLE DECLERCQ" userId="6105ae43-a600-46e8-812e-1762419aa502" providerId="ADAL" clId="{8702F0DE-F83D-4092-B7C2-A1E0A9DA79E8}" dt="2024-11-28T10:19:13.052" v="1866"/>
      <pc:docMkLst>
        <pc:docMk/>
      </pc:docMkLst>
      <pc:sldChg chg="addSp delSp modSp mod">
        <pc:chgData name="CHRISTELLE DECLERCQ" userId="6105ae43-a600-46e8-812e-1762419aa502" providerId="ADAL" clId="{8702F0DE-F83D-4092-B7C2-A1E0A9DA79E8}" dt="2024-11-28T10:19:13.052" v="1866"/>
        <pc:sldMkLst>
          <pc:docMk/>
          <pc:sldMk cId="0" sldId="256"/>
        </pc:sldMkLst>
        <pc:spChg chg="add mod">
          <ac:chgData name="CHRISTELLE DECLERCQ" userId="6105ae43-a600-46e8-812e-1762419aa502" providerId="ADAL" clId="{8702F0DE-F83D-4092-B7C2-A1E0A9DA79E8}" dt="2024-11-28T10:19:13.052" v="1866"/>
          <ac:spMkLst>
            <pc:docMk/>
            <pc:sldMk cId="0" sldId="256"/>
            <ac:spMk id="15" creationId="{A19FEF9C-2265-48B1-ADDC-52A61E26645A}"/>
          </ac:spMkLst>
        </pc:spChg>
        <pc:spChg chg="mod">
          <ac:chgData name="CHRISTELLE DECLERCQ" userId="6105ae43-a600-46e8-812e-1762419aa502" providerId="ADAL" clId="{8702F0DE-F83D-4092-B7C2-A1E0A9DA79E8}" dt="2024-11-23T18:09:30.639" v="30" actId="20577"/>
          <ac:spMkLst>
            <pc:docMk/>
            <pc:sldMk cId="0" sldId="256"/>
            <ac:spMk id="99" creationId="{00000000-0000-0000-0000-000000000000}"/>
          </ac:spMkLst>
        </pc:spChg>
        <pc:spChg chg="mod">
          <ac:chgData name="CHRISTELLE DECLERCQ" userId="6105ae43-a600-46e8-812e-1762419aa502" providerId="ADAL" clId="{8702F0DE-F83D-4092-B7C2-A1E0A9DA79E8}" dt="2024-11-23T18:09:18.247" v="0"/>
          <ac:spMkLst>
            <pc:docMk/>
            <pc:sldMk cId="0" sldId="256"/>
            <ac:spMk id="105" creationId="{00000000-0000-0000-0000-000000000000}"/>
          </ac:spMkLst>
        </pc:spChg>
        <pc:picChg chg="add mod">
          <ac:chgData name="CHRISTELLE DECLERCQ" userId="6105ae43-a600-46e8-812e-1762419aa502" providerId="ADAL" clId="{8702F0DE-F83D-4092-B7C2-A1E0A9DA79E8}" dt="2024-11-25T13:19:17.778" v="1864"/>
          <ac:picMkLst>
            <pc:docMk/>
            <pc:sldMk cId="0" sldId="256"/>
            <ac:picMk id="13" creationId="{BEEF2BE8-D761-4C75-9385-24200D1ECB7C}"/>
          </ac:picMkLst>
        </pc:picChg>
      </pc:sldChg>
      <pc:sldChg chg="modSp mod">
        <pc:chgData name="CHRISTELLE DECLERCQ" userId="6105ae43-a600-46e8-812e-1762419aa502" providerId="ADAL" clId="{8702F0DE-F83D-4092-B7C2-A1E0A9DA79E8}" dt="2024-11-23T18:11:14.073" v="113" actId="1076"/>
        <pc:sldMkLst>
          <pc:docMk/>
          <pc:sldMk cId="1608186336" sldId="261"/>
        </pc:sldMkLst>
        <pc:spChg chg="mod">
          <ac:chgData name="CHRISTELLE DECLERCQ" userId="6105ae43-a600-46e8-812e-1762419aa502" providerId="ADAL" clId="{8702F0DE-F83D-4092-B7C2-A1E0A9DA79E8}" dt="2024-11-23T18:11:14.073" v="113" actId="1076"/>
          <ac:spMkLst>
            <pc:docMk/>
            <pc:sldMk cId="1608186336" sldId="261"/>
            <ac:spMk id="9" creationId="{987CD383-02C2-440D-9A4D-287CEC20463F}"/>
          </ac:spMkLst>
        </pc:spChg>
        <pc:spChg chg="mod">
          <ac:chgData name="CHRISTELLE DECLERCQ" userId="6105ae43-a600-46e8-812e-1762419aa502" providerId="ADAL" clId="{8702F0DE-F83D-4092-B7C2-A1E0A9DA79E8}" dt="2024-11-23T18:10:27.169" v="81" actId="20577"/>
          <ac:spMkLst>
            <pc:docMk/>
            <pc:sldMk cId="1608186336" sldId="261"/>
            <ac:spMk id="13" creationId="{4AFB8E46-F25C-24F4-A5AE-77D5D65E24CB}"/>
          </ac:spMkLst>
        </pc:spChg>
      </pc:sldChg>
      <pc:sldChg chg="modSp mod">
        <pc:chgData name="CHRISTELLE DECLERCQ" userId="6105ae43-a600-46e8-812e-1762419aa502" providerId="ADAL" clId="{8702F0DE-F83D-4092-B7C2-A1E0A9DA79E8}" dt="2024-11-23T18:12:36.527" v="121" actId="14100"/>
        <pc:sldMkLst>
          <pc:docMk/>
          <pc:sldMk cId="1314171282" sldId="263"/>
        </pc:sldMkLst>
        <pc:spChg chg="mod">
          <ac:chgData name="CHRISTELLE DECLERCQ" userId="6105ae43-a600-46e8-812e-1762419aa502" providerId="ADAL" clId="{8702F0DE-F83D-4092-B7C2-A1E0A9DA79E8}" dt="2024-11-23T18:11:25.274" v="114"/>
          <ac:spMkLst>
            <pc:docMk/>
            <pc:sldMk cId="1314171282" sldId="263"/>
            <ac:spMk id="3" creationId="{6AAEEA43-5BD7-BDE7-3DA7-21CB64DEAD5C}"/>
          </ac:spMkLst>
        </pc:spChg>
        <pc:spChg chg="mod">
          <ac:chgData name="CHRISTELLE DECLERCQ" userId="6105ae43-a600-46e8-812e-1762419aa502" providerId="ADAL" clId="{8702F0DE-F83D-4092-B7C2-A1E0A9DA79E8}" dt="2024-11-23T18:12:36.527" v="121" actId="14100"/>
          <ac:spMkLst>
            <pc:docMk/>
            <pc:sldMk cId="1314171282" sldId="263"/>
            <ac:spMk id="13" creationId="{4AFB8E46-F25C-24F4-A5AE-77D5D65E24CB}"/>
          </ac:spMkLst>
        </pc:spChg>
      </pc:sldChg>
      <pc:sldChg chg="modSp mod modNotesTx">
        <pc:chgData name="CHRISTELLE DECLERCQ" userId="6105ae43-a600-46e8-812e-1762419aa502" providerId="ADAL" clId="{8702F0DE-F83D-4092-B7C2-A1E0A9DA79E8}" dt="2024-11-23T18:41:53.623" v="1027" actId="20577"/>
        <pc:sldMkLst>
          <pc:docMk/>
          <pc:sldMk cId="71950078" sldId="286"/>
        </pc:sldMkLst>
        <pc:graphicFrameChg chg="mod">
          <ac:chgData name="CHRISTELLE DECLERCQ" userId="6105ae43-a600-46e8-812e-1762419aa502" providerId="ADAL" clId="{8702F0DE-F83D-4092-B7C2-A1E0A9DA79E8}" dt="2024-11-23T18:41:53.623" v="1027" actId="20577"/>
          <ac:graphicFrameMkLst>
            <pc:docMk/>
            <pc:sldMk cId="71950078" sldId="286"/>
            <ac:graphicFrameMk id="6" creationId="{6A4153A9-CD88-BA3E-552F-4B75285EDD72}"/>
          </ac:graphicFrameMkLst>
        </pc:graphicFrameChg>
      </pc:sldChg>
      <pc:sldChg chg="addSp delSp modSp mod modNotesTx">
        <pc:chgData name="CHRISTELLE DECLERCQ" userId="6105ae43-a600-46e8-812e-1762419aa502" providerId="ADAL" clId="{8702F0DE-F83D-4092-B7C2-A1E0A9DA79E8}" dt="2024-11-23T18:18:43.057" v="246" actId="20577"/>
        <pc:sldMkLst>
          <pc:docMk/>
          <pc:sldMk cId="2660627334" sldId="287"/>
        </pc:sldMkLst>
        <pc:spChg chg="mod">
          <ac:chgData name="CHRISTELLE DECLERCQ" userId="6105ae43-a600-46e8-812e-1762419aa502" providerId="ADAL" clId="{8702F0DE-F83D-4092-B7C2-A1E0A9DA79E8}" dt="2024-11-23T18:15:34.602" v="190" actId="122"/>
          <ac:spMkLst>
            <pc:docMk/>
            <pc:sldMk cId="2660627334" sldId="287"/>
            <ac:spMk id="3" creationId="{D431853A-8BD1-EB0E-D7CE-A4A85FE16F42}"/>
          </ac:spMkLst>
        </pc:spChg>
        <pc:picChg chg="add mod">
          <ac:chgData name="CHRISTELLE DECLERCQ" userId="6105ae43-a600-46e8-812e-1762419aa502" providerId="ADAL" clId="{8702F0DE-F83D-4092-B7C2-A1E0A9DA79E8}" dt="2024-11-23T18:18:15.609" v="244" actId="14100"/>
          <ac:picMkLst>
            <pc:docMk/>
            <pc:sldMk cId="2660627334" sldId="287"/>
            <ac:picMk id="5" creationId="{308E9FA6-C379-4A85-AE0E-14FF4B0DED95}"/>
          </ac:picMkLst>
        </pc:picChg>
      </pc:sldChg>
      <pc:sldChg chg="modSp modNotesTx">
        <pc:chgData name="CHRISTELLE DECLERCQ" userId="6105ae43-a600-46e8-812e-1762419aa502" providerId="ADAL" clId="{8702F0DE-F83D-4092-B7C2-A1E0A9DA79E8}" dt="2024-11-23T18:23:15.374" v="383"/>
        <pc:sldMkLst>
          <pc:docMk/>
          <pc:sldMk cId="3185774598" sldId="288"/>
        </pc:sldMkLst>
        <pc:graphicFrameChg chg="mod">
          <ac:chgData name="CHRISTELLE DECLERCQ" userId="6105ae43-a600-46e8-812e-1762419aa502" providerId="ADAL" clId="{8702F0DE-F83D-4092-B7C2-A1E0A9DA79E8}" dt="2024-11-23T18:23:15.374" v="383"/>
          <ac:graphicFrameMkLst>
            <pc:docMk/>
            <pc:sldMk cId="3185774598" sldId="288"/>
            <ac:graphicFrameMk id="6" creationId="{FF470A92-2380-012E-A4AC-48E8221B7A3C}"/>
          </ac:graphicFrameMkLst>
        </pc:graphicFrameChg>
      </pc:sldChg>
      <pc:sldChg chg="modSp modNotesTx">
        <pc:chgData name="CHRISTELLE DECLERCQ" userId="6105ae43-a600-46e8-812e-1762419aa502" providerId="ADAL" clId="{8702F0DE-F83D-4092-B7C2-A1E0A9DA79E8}" dt="2024-11-23T18:25:29.517" v="502" actId="20577"/>
        <pc:sldMkLst>
          <pc:docMk/>
          <pc:sldMk cId="4213748615" sldId="289"/>
        </pc:sldMkLst>
        <pc:graphicFrameChg chg="mod">
          <ac:chgData name="CHRISTELLE DECLERCQ" userId="6105ae43-a600-46e8-812e-1762419aa502" providerId="ADAL" clId="{8702F0DE-F83D-4092-B7C2-A1E0A9DA79E8}" dt="2024-11-23T18:25:29.517" v="502" actId="20577"/>
          <ac:graphicFrameMkLst>
            <pc:docMk/>
            <pc:sldMk cId="4213748615" sldId="289"/>
            <ac:graphicFrameMk id="6" creationId="{FF470A92-2380-012E-A4AC-48E8221B7A3C}"/>
          </ac:graphicFrameMkLst>
        </pc:graphicFrameChg>
      </pc:sldChg>
      <pc:sldChg chg="modSp modNotesTx">
        <pc:chgData name="CHRISTELLE DECLERCQ" userId="6105ae43-a600-46e8-812e-1762419aa502" providerId="ADAL" clId="{8702F0DE-F83D-4092-B7C2-A1E0A9DA79E8}" dt="2024-11-23T21:03:56.446" v="1863" actId="20577"/>
        <pc:sldMkLst>
          <pc:docMk/>
          <pc:sldMk cId="2149428547" sldId="290"/>
        </pc:sldMkLst>
        <pc:graphicFrameChg chg="mod">
          <ac:chgData name="CHRISTELLE DECLERCQ" userId="6105ae43-a600-46e8-812e-1762419aa502" providerId="ADAL" clId="{8702F0DE-F83D-4092-B7C2-A1E0A9DA79E8}" dt="2024-11-23T18:27:48.968" v="626" actId="20577"/>
          <ac:graphicFrameMkLst>
            <pc:docMk/>
            <pc:sldMk cId="2149428547" sldId="290"/>
            <ac:graphicFrameMk id="6" creationId="{FF470A92-2380-012E-A4AC-48E8221B7A3C}"/>
          </ac:graphicFrameMkLst>
        </pc:graphicFrameChg>
      </pc:sldChg>
      <pc:sldChg chg="modSp modNotesTx">
        <pc:chgData name="CHRISTELLE DECLERCQ" userId="6105ae43-a600-46e8-812e-1762419aa502" providerId="ADAL" clId="{8702F0DE-F83D-4092-B7C2-A1E0A9DA79E8}" dt="2024-11-23T18:34:47.956" v="804" actId="20577"/>
        <pc:sldMkLst>
          <pc:docMk/>
          <pc:sldMk cId="1253695700" sldId="291"/>
        </pc:sldMkLst>
        <pc:graphicFrameChg chg="mod">
          <ac:chgData name="CHRISTELLE DECLERCQ" userId="6105ae43-a600-46e8-812e-1762419aa502" providerId="ADAL" clId="{8702F0DE-F83D-4092-B7C2-A1E0A9DA79E8}" dt="2024-11-23T18:31:47.553" v="728" actId="20577"/>
          <ac:graphicFrameMkLst>
            <pc:docMk/>
            <pc:sldMk cId="1253695700" sldId="291"/>
            <ac:graphicFrameMk id="6" creationId="{FF470A92-2380-012E-A4AC-48E8221B7A3C}"/>
          </ac:graphicFrameMkLst>
        </pc:graphicFrameChg>
      </pc:sldChg>
      <pc:sldChg chg="modSp modNotesTx">
        <pc:chgData name="CHRISTELLE DECLERCQ" userId="6105ae43-a600-46e8-812e-1762419aa502" providerId="ADAL" clId="{8702F0DE-F83D-4092-B7C2-A1E0A9DA79E8}" dt="2024-11-23T18:36:34.736" v="889" actId="20577"/>
        <pc:sldMkLst>
          <pc:docMk/>
          <pc:sldMk cId="211492391" sldId="292"/>
        </pc:sldMkLst>
        <pc:graphicFrameChg chg="mod">
          <ac:chgData name="CHRISTELLE DECLERCQ" userId="6105ae43-a600-46e8-812e-1762419aa502" providerId="ADAL" clId="{8702F0DE-F83D-4092-B7C2-A1E0A9DA79E8}" dt="2024-11-23T18:36:26.814" v="879" actId="20577"/>
          <ac:graphicFrameMkLst>
            <pc:docMk/>
            <pc:sldMk cId="211492391" sldId="292"/>
            <ac:graphicFrameMk id="6" creationId="{FF470A92-2380-012E-A4AC-48E8221B7A3C}"/>
          </ac:graphicFrameMkLst>
        </pc:graphicFrameChg>
      </pc:sldChg>
      <pc:sldChg chg="modSp">
        <pc:chgData name="CHRISTELLE DECLERCQ" userId="6105ae43-a600-46e8-812e-1762419aa502" providerId="ADAL" clId="{8702F0DE-F83D-4092-B7C2-A1E0A9DA79E8}" dt="2024-11-23T18:37:44.784" v="927" actId="20577"/>
        <pc:sldMkLst>
          <pc:docMk/>
          <pc:sldMk cId="1908976466" sldId="293"/>
        </pc:sldMkLst>
        <pc:graphicFrameChg chg="mod">
          <ac:chgData name="CHRISTELLE DECLERCQ" userId="6105ae43-a600-46e8-812e-1762419aa502" providerId="ADAL" clId="{8702F0DE-F83D-4092-B7C2-A1E0A9DA79E8}" dt="2024-11-23T18:37:44.784" v="927" actId="20577"/>
          <ac:graphicFrameMkLst>
            <pc:docMk/>
            <pc:sldMk cId="1908976466" sldId="293"/>
            <ac:graphicFrameMk id="6" creationId="{FF470A92-2380-012E-A4AC-48E8221B7A3C}"/>
          </ac:graphicFrameMkLst>
        </pc:graphicFrameChg>
      </pc:sldChg>
      <pc:sldChg chg="modSp modNotesTx">
        <pc:chgData name="CHRISTELLE DECLERCQ" userId="6105ae43-a600-46e8-812e-1762419aa502" providerId="ADAL" clId="{8702F0DE-F83D-4092-B7C2-A1E0A9DA79E8}" dt="2024-11-23T18:39:17.914" v="967" actId="20577"/>
        <pc:sldMkLst>
          <pc:docMk/>
          <pc:sldMk cId="1677173550" sldId="294"/>
        </pc:sldMkLst>
        <pc:graphicFrameChg chg="mod">
          <ac:chgData name="CHRISTELLE DECLERCQ" userId="6105ae43-a600-46e8-812e-1762419aa502" providerId="ADAL" clId="{8702F0DE-F83D-4092-B7C2-A1E0A9DA79E8}" dt="2024-11-23T18:38:57.388" v="959" actId="20577"/>
          <ac:graphicFrameMkLst>
            <pc:docMk/>
            <pc:sldMk cId="1677173550" sldId="294"/>
            <ac:graphicFrameMk id="6" creationId="{FF470A92-2380-012E-A4AC-48E8221B7A3C}"/>
          </ac:graphicFrameMkLst>
        </pc:graphicFrameChg>
      </pc:sldChg>
      <pc:sldChg chg="modSp mod modNotesTx">
        <pc:chgData name="CHRISTELLE DECLERCQ" userId="6105ae43-a600-46e8-812e-1762419aa502" providerId="ADAL" clId="{8702F0DE-F83D-4092-B7C2-A1E0A9DA79E8}" dt="2024-11-23T20:41:30.954" v="1309" actId="20577"/>
        <pc:sldMkLst>
          <pc:docMk/>
          <pc:sldMk cId="1792636544" sldId="296"/>
        </pc:sldMkLst>
        <pc:spChg chg="mod">
          <ac:chgData name="CHRISTELLE DECLERCQ" userId="6105ae43-a600-46e8-812e-1762419aa502" providerId="ADAL" clId="{8702F0DE-F83D-4092-B7C2-A1E0A9DA79E8}" dt="2024-11-23T18:43:25.708" v="1087" actId="1035"/>
          <ac:spMkLst>
            <pc:docMk/>
            <pc:sldMk cId="1792636544" sldId="296"/>
            <ac:spMk id="3" creationId="{5D332959-900D-751E-BC9C-EE24F0B3F8D0}"/>
          </ac:spMkLst>
        </pc:spChg>
        <pc:spChg chg="mod">
          <ac:chgData name="CHRISTELLE DECLERCQ" userId="6105ae43-a600-46e8-812e-1762419aa502" providerId="ADAL" clId="{8702F0DE-F83D-4092-B7C2-A1E0A9DA79E8}" dt="2024-11-23T18:43:21.977" v="1085" actId="1035"/>
          <ac:spMkLst>
            <pc:docMk/>
            <pc:sldMk cId="1792636544" sldId="296"/>
            <ac:spMk id="4" creationId="{F8DFC777-0BF7-CDC6-EF38-9003A2B77FFB}"/>
          </ac:spMkLst>
        </pc:spChg>
        <pc:graphicFrameChg chg="mod">
          <ac:chgData name="CHRISTELLE DECLERCQ" userId="6105ae43-a600-46e8-812e-1762419aa502" providerId="ADAL" clId="{8702F0DE-F83D-4092-B7C2-A1E0A9DA79E8}" dt="2024-11-23T20:41:30.954" v="1309" actId="20577"/>
          <ac:graphicFrameMkLst>
            <pc:docMk/>
            <pc:sldMk cId="1792636544" sldId="296"/>
            <ac:graphicFrameMk id="2" creationId="{F8107918-DB74-DA8E-FA0C-5111BBC82C51}"/>
          </ac:graphicFrameMkLst>
        </pc:graphicFrameChg>
      </pc:sldChg>
      <pc:sldChg chg="modSp modNotesTx">
        <pc:chgData name="CHRISTELLE DECLERCQ" userId="6105ae43-a600-46e8-812e-1762419aa502" providerId="ADAL" clId="{8702F0DE-F83D-4092-B7C2-A1E0A9DA79E8}" dt="2024-11-23T20:45:34.529" v="1409" actId="20577"/>
        <pc:sldMkLst>
          <pc:docMk/>
          <pc:sldMk cId="767532069" sldId="297"/>
        </pc:sldMkLst>
        <pc:graphicFrameChg chg="mod">
          <ac:chgData name="CHRISTELLE DECLERCQ" userId="6105ae43-a600-46e8-812e-1762419aa502" providerId="ADAL" clId="{8702F0DE-F83D-4092-B7C2-A1E0A9DA79E8}" dt="2024-11-23T20:45:34.529" v="1409" actId="20577"/>
          <ac:graphicFrameMkLst>
            <pc:docMk/>
            <pc:sldMk cId="767532069" sldId="297"/>
            <ac:graphicFrameMk id="3" creationId="{2F81E9D3-65FB-C524-1FFE-27562CCA3575}"/>
          </ac:graphicFrameMkLst>
        </pc:graphicFrameChg>
      </pc:sldChg>
      <pc:sldChg chg="modSp mod modNotesTx">
        <pc:chgData name="CHRISTELLE DECLERCQ" userId="6105ae43-a600-46e8-812e-1762419aa502" providerId="ADAL" clId="{8702F0DE-F83D-4092-B7C2-A1E0A9DA79E8}" dt="2024-11-23T20:47:52.234" v="1591" actId="20577"/>
        <pc:sldMkLst>
          <pc:docMk/>
          <pc:sldMk cId="681834151" sldId="298"/>
        </pc:sldMkLst>
        <pc:spChg chg="mod">
          <ac:chgData name="CHRISTELLE DECLERCQ" userId="6105ae43-a600-46e8-812e-1762419aa502" providerId="ADAL" clId="{8702F0DE-F83D-4092-B7C2-A1E0A9DA79E8}" dt="2024-11-23T20:46:25.693" v="1464" actId="20577"/>
          <ac:spMkLst>
            <pc:docMk/>
            <pc:sldMk cId="681834151" sldId="298"/>
            <ac:spMk id="8" creationId="{67112B6B-D2AF-86BD-E86D-0FD2EC9900A9}"/>
          </ac:spMkLst>
        </pc:spChg>
      </pc:sldChg>
      <pc:sldChg chg="modSp mod modNotesTx">
        <pc:chgData name="CHRISTELLE DECLERCQ" userId="6105ae43-a600-46e8-812e-1762419aa502" providerId="ADAL" clId="{8702F0DE-F83D-4092-B7C2-A1E0A9DA79E8}" dt="2024-11-23T20:50:53.494" v="1625" actId="313"/>
        <pc:sldMkLst>
          <pc:docMk/>
          <pc:sldMk cId="1649232435" sldId="299"/>
        </pc:sldMkLst>
        <pc:spChg chg="mod">
          <ac:chgData name="CHRISTELLE DECLERCQ" userId="6105ae43-a600-46e8-812e-1762419aa502" providerId="ADAL" clId="{8702F0DE-F83D-4092-B7C2-A1E0A9DA79E8}" dt="2024-11-23T20:50:53.494" v="1625" actId="313"/>
          <ac:spMkLst>
            <pc:docMk/>
            <pc:sldMk cId="1649232435" sldId="299"/>
            <ac:spMk id="22" creationId="{0333DC81-F967-E3EC-5F78-4A5A49239273}"/>
          </ac:spMkLst>
        </pc:spChg>
      </pc:sldChg>
      <pc:sldChg chg="modSp mod">
        <pc:chgData name="CHRISTELLE DECLERCQ" userId="6105ae43-a600-46e8-812e-1762419aa502" providerId="ADAL" clId="{8702F0DE-F83D-4092-B7C2-A1E0A9DA79E8}" dt="2024-11-23T20:53:38.630" v="1759" actId="20577"/>
        <pc:sldMkLst>
          <pc:docMk/>
          <pc:sldMk cId="3881805125" sldId="300"/>
        </pc:sldMkLst>
        <pc:spChg chg="mod">
          <ac:chgData name="CHRISTELLE DECLERCQ" userId="6105ae43-a600-46e8-812e-1762419aa502" providerId="ADAL" clId="{8702F0DE-F83D-4092-B7C2-A1E0A9DA79E8}" dt="2024-11-23T20:53:04.634" v="1736" actId="1076"/>
          <ac:spMkLst>
            <pc:docMk/>
            <pc:sldMk cId="3881805125" sldId="300"/>
            <ac:spMk id="10" creationId="{242F68C6-7481-5E20-A54B-9FBB62BDD10A}"/>
          </ac:spMkLst>
        </pc:spChg>
        <pc:spChg chg="mod">
          <ac:chgData name="CHRISTELLE DECLERCQ" userId="6105ae43-a600-46e8-812e-1762419aa502" providerId="ADAL" clId="{8702F0DE-F83D-4092-B7C2-A1E0A9DA79E8}" dt="2024-11-23T20:53:08.294" v="1737" actId="1076"/>
          <ac:spMkLst>
            <pc:docMk/>
            <pc:sldMk cId="3881805125" sldId="300"/>
            <ac:spMk id="13" creationId="{ACE8D7B1-6403-3D82-CE01-D5BD02B72A8D}"/>
          </ac:spMkLst>
        </pc:spChg>
        <pc:spChg chg="mod">
          <ac:chgData name="CHRISTELLE DECLERCQ" userId="6105ae43-a600-46e8-812e-1762419aa502" providerId="ADAL" clId="{8702F0DE-F83D-4092-B7C2-A1E0A9DA79E8}" dt="2024-11-23T20:53:16.657" v="1751" actId="20577"/>
          <ac:spMkLst>
            <pc:docMk/>
            <pc:sldMk cId="3881805125" sldId="300"/>
            <ac:spMk id="25" creationId="{4DAAB314-D6FC-4634-B843-D62A42D0263C}"/>
          </ac:spMkLst>
        </pc:spChg>
        <pc:spChg chg="mod">
          <ac:chgData name="CHRISTELLE DECLERCQ" userId="6105ae43-a600-46e8-812e-1762419aa502" providerId="ADAL" clId="{8702F0DE-F83D-4092-B7C2-A1E0A9DA79E8}" dt="2024-11-23T20:52:59.015" v="1735" actId="1076"/>
          <ac:spMkLst>
            <pc:docMk/>
            <pc:sldMk cId="3881805125" sldId="300"/>
            <ac:spMk id="27" creationId="{8010EBB5-62D8-CDB2-6FCA-9F8AA2EDB599}"/>
          </ac:spMkLst>
        </pc:spChg>
        <pc:spChg chg="mod">
          <ac:chgData name="CHRISTELLE DECLERCQ" userId="6105ae43-a600-46e8-812e-1762419aa502" providerId="ADAL" clId="{8702F0DE-F83D-4092-B7C2-A1E0A9DA79E8}" dt="2024-11-23T20:53:23.986" v="1752" actId="1076"/>
          <ac:spMkLst>
            <pc:docMk/>
            <pc:sldMk cId="3881805125" sldId="300"/>
            <ac:spMk id="28" creationId="{47BF8AE3-1934-19F1-D9B8-8FAD8FF489EA}"/>
          </ac:spMkLst>
        </pc:spChg>
        <pc:spChg chg="mod">
          <ac:chgData name="CHRISTELLE DECLERCQ" userId="6105ae43-a600-46e8-812e-1762419aa502" providerId="ADAL" clId="{8702F0DE-F83D-4092-B7C2-A1E0A9DA79E8}" dt="2024-11-23T20:53:38.630" v="1759" actId="20577"/>
          <ac:spMkLst>
            <pc:docMk/>
            <pc:sldMk cId="3881805125" sldId="300"/>
            <ac:spMk id="31" creationId="{925C1F33-16FA-CDFA-AFEC-D9B27744B360}"/>
          </ac:spMkLst>
        </pc:spChg>
      </pc:sldChg>
      <pc:sldChg chg="modSp mod">
        <pc:chgData name="CHRISTELLE DECLERCQ" userId="6105ae43-a600-46e8-812e-1762419aa502" providerId="ADAL" clId="{8702F0DE-F83D-4092-B7C2-A1E0A9DA79E8}" dt="2024-11-23T20:54:26.873" v="1764" actId="1076"/>
        <pc:sldMkLst>
          <pc:docMk/>
          <pc:sldMk cId="1029577974" sldId="301"/>
        </pc:sldMkLst>
        <pc:spChg chg="mod">
          <ac:chgData name="CHRISTELLE DECLERCQ" userId="6105ae43-a600-46e8-812e-1762419aa502" providerId="ADAL" clId="{8702F0DE-F83D-4092-B7C2-A1E0A9DA79E8}" dt="2024-11-23T20:53:51.334" v="1760" actId="1076"/>
          <ac:spMkLst>
            <pc:docMk/>
            <pc:sldMk cId="1029577974" sldId="301"/>
            <ac:spMk id="10" creationId="{242F68C6-7481-5E20-A54B-9FBB62BDD10A}"/>
          </ac:spMkLst>
        </pc:spChg>
        <pc:spChg chg="mod">
          <ac:chgData name="CHRISTELLE DECLERCQ" userId="6105ae43-a600-46e8-812e-1762419aa502" providerId="ADAL" clId="{8702F0DE-F83D-4092-B7C2-A1E0A9DA79E8}" dt="2024-11-23T20:53:54.469" v="1761" actId="1076"/>
          <ac:spMkLst>
            <pc:docMk/>
            <pc:sldMk cId="1029577974" sldId="301"/>
            <ac:spMk id="13" creationId="{ACE8D7B1-6403-3D82-CE01-D5BD02B72A8D}"/>
          </ac:spMkLst>
        </pc:spChg>
        <pc:spChg chg="mod">
          <ac:chgData name="CHRISTELLE DECLERCQ" userId="6105ae43-a600-46e8-812e-1762419aa502" providerId="ADAL" clId="{8702F0DE-F83D-4092-B7C2-A1E0A9DA79E8}" dt="2024-11-23T20:53:56.826" v="1762" actId="1076"/>
          <ac:spMkLst>
            <pc:docMk/>
            <pc:sldMk cId="1029577974" sldId="301"/>
            <ac:spMk id="15" creationId="{16715C52-7366-841B-2CEA-30E04F6E7072}"/>
          </ac:spMkLst>
        </pc:spChg>
        <pc:spChg chg="mod">
          <ac:chgData name="CHRISTELLE DECLERCQ" userId="6105ae43-a600-46e8-812e-1762419aa502" providerId="ADAL" clId="{8702F0DE-F83D-4092-B7C2-A1E0A9DA79E8}" dt="2024-11-23T20:54:26.873" v="1764" actId="1076"/>
          <ac:spMkLst>
            <pc:docMk/>
            <pc:sldMk cId="1029577974" sldId="301"/>
            <ac:spMk id="22" creationId="{8A4EA082-BC22-56D2-A7BF-710E69FC9534}"/>
          </ac:spMkLst>
        </pc:spChg>
        <pc:picChg chg="mod">
          <ac:chgData name="CHRISTELLE DECLERCQ" userId="6105ae43-a600-46e8-812e-1762419aa502" providerId="ADAL" clId="{8702F0DE-F83D-4092-B7C2-A1E0A9DA79E8}" dt="2024-11-23T20:54:17.820" v="1763" actId="14100"/>
          <ac:picMkLst>
            <pc:docMk/>
            <pc:sldMk cId="1029577974" sldId="301"/>
            <ac:picMk id="26" creationId="{5A9EDB83-178A-66DD-CA6C-1394989C7336}"/>
          </ac:picMkLst>
        </pc:picChg>
      </pc:sldChg>
      <pc:sldChg chg="modSp mod">
        <pc:chgData name="CHRISTELLE DECLERCQ" userId="6105ae43-a600-46e8-812e-1762419aa502" providerId="ADAL" clId="{8702F0DE-F83D-4092-B7C2-A1E0A9DA79E8}" dt="2024-11-23T20:56:51.721" v="1852" actId="20577"/>
        <pc:sldMkLst>
          <pc:docMk/>
          <pc:sldMk cId="2259332294" sldId="302"/>
        </pc:sldMkLst>
        <pc:graphicFrameChg chg="mod modGraphic">
          <ac:chgData name="CHRISTELLE DECLERCQ" userId="6105ae43-a600-46e8-812e-1762419aa502" providerId="ADAL" clId="{8702F0DE-F83D-4092-B7C2-A1E0A9DA79E8}" dt="2024-11-23T20:56:51.721" v="1852" actId="20577"/>
          <ac:graphicFrameMkLst>
            <pc:docMk/>
            <pc:sldMk cId="2259332294" sldId="302"/>
            <ac:graphicFrameMk id="2" creationId="{61E2ECC1-7769-9303-8244-918A738F7BC7}"/>
          </ac:graphicFrameMkLst>
        </pc:graphicFrameChg>
      </pc:sldChg>
      <pc:sldChg chg="addSp delSp modSp mod">
        <pc:chgData name="CHRISTELLE DECLERCQ" userId="6105ae43-a600-46e8-812e-1762419aa502" providerId="ADAL" clId="{8702F0DE-F83D-4092-B7C2-A1E0A9DA79E8}" dt="2024-11-23T20:57:13.654" v="1854"/>
        <pc:sldMkLst>
          <pc:docMk/>
          <pc:sldMk cId="3268034983" sldId="304"/>
        </pc:sldMkLst>
        <pc:spChg chg="add mod">
          <ac:chgData name="CHRISTELLE DECLERCQ" userId="6105ae43-a600-46e8-812e-1762419aa502" providerId="ADAL" clId="{8702F0DE-F83D-4092-B7C2-A1E0A9DA79E8}" dt="2024-11-23T20:57:13.654" v="1854"/>
          <ac:spMkLst>
            <pc:docMk/>
            <pc:sldMk cId="3268034983" sldId="304"/>
            <ac:spMk id="8" creationId="{C36BC2FE-437D-4CE6-8F52-4E46DB888BB0}"/>
          </ac:spMkLst>
        </pc:spChg>
      </pc:sldChg>
      <pc:sldChg chg="modSp mod">
        <pc:chgData name="CHRISTELLE DECLERCQ" userId="6105ae43-a600-46e8-812e-1762419aa502" providerId="ADAL" clId="{8702F0DE-F83D-4092-B7C2-A1E0A9DA79E8}" dt="2024-11-23T18:10:14.506" v="77" actId="14100"/>
        <pc:sldMkLst>
          <pc:docMk/>
          <pc:sldMk cId="1019172370" sldId="305"/>
        </pc:sldMkLst>
        <pc:spChg chg="mod">
          <ac:chgData name="CHRISTELLE DECLERCQ" userId="6105ae43-a600-46e8-812e-1762419aa502" providerId="ADAL" clId="{8702F0DE-F83D-4092-B7C2-A1E0A9DA79E8}" dt="2024-11-23T18:09:36.643" v="31" actId="14100"/>
          <ac:spMkLst>
            <pc:docMk/>
            <pc:sldMk cId="1019172370" sldId="305"/>
            <ac:spMk id="5" creationId="{0214CBE7-6B5E-48E6-A92B-20C50818FCBB}"/>
          </ac:spMkLst>
        </pc:spChg>
        <pc:spChg chg="mod">
          <ac:chgData name="CHRISTELLE DECLERCQ" userId="6105ae43-a600-46e8-812e-1762419aa502" providerId="ADAL" clId="{8702F0DE-F83D-4092-B7C2-A1E0A9DA79E8}" dt="2024-11-23T18:10:14.506" v="77" actId="14100"/>
          <ac:spMkLst>
            <pc:docMk/>
            <pc:sldMk cId="1019172370" sldId="305"/>
            <ac:spMk id="6" creationId="{262F2783-7208-4B19-B382-0869F3EE8ECC}"/>
          </ac:spMkLst>
        </pc:spChg>
      </pc:sldChg>
    </pc:docChg>
  </pc:docChgLst>
  <pc:docChgLst>
    <pc:chgData name="CHRISTELLE DECLERCQ" userId="S::christelle.declercq@univ-reims.fr::6105ae43-a600-46e8-812e-1762419aa502" providerId="AD" clId="Web-{8936C9F4-AA63-4214-9CF2-B79ABD247F60}"/>
    <pc:docChg chg="addSld modSld modSection">
      <pc:chgData name="CHRISTELLE DECLERCQ" userId="S::christelle.declercq@univ-reims.fr::6105ae43-a600-46e8-812e-1762419aa502" providerId="AD" clId="Web-{8936C9F4-AA63-4214-9CF2-B79ABD247F60}" dt="2024-07-24T10:34:35.390" v="12"/>
      <pc:docMkLst>
        <pc:docMk/>
      </pc:docMkLst>
      <pc:sldChg chg="addSp delSp modSp">
        <pc:chgData name="CHRISTELLE DECLERCQ" userId="S::christelle.declercq@univ-reims.fr::6105ae43-a600-46e8-812e-1762419aa502" providerId="AD" clId="Web-{8936C9F4-AA63-4214-9CF2-B79ABD247F60}" dt="2024-07-24T10:33:27.481" v="1"/>
        <pc:sldMkLst>
          <pc:docMk/>
          <pc:sldMk cId="0" sldId="256"/>
        </pc:sldMkLst>
      </pc:sldChg>
      <pc:sldChg chg="addSp delSp modSp new">
        <pc:chgData name="CHRISTELLE DECLERCQ" userId="S::christelle.declercq@univ-reims.fr::6105ae43-a600-46e8-812e-1762419aa502" providerId="AD" clId="Web-{8936C9F4-AA63-4214-9CF2-B79ABD247F60}" dt="2024-07-24T10:34:35.390" v="12"/>
        <pc:sldMkLst>
          <pc:docMk/>
          <pc:sldMk cId="1019172370" sldId="305"/>
        </pc:sldMkLst>
      </pc:sldChg>
    </pc:docChg>
  </pc:docChgLst>
  <pc:docChgLst>
    <pc:chgData name="FRANCOIS DELAPLACE" userId="073a64d4-92e5-40e9-b2d6-be1ce8effc52" providerId="ADAL" clId="{D024AE82-2C6C-4CE7-886F-E7A8F906F888}"/>
    <pc:docChg chg="modSld">
      <pc:chgData name="FRANCOIS DELAPLACE" userId="073a64d4-92e5-40e9-b2d6-be1ce8effc52" providerId="ADAL" clId="{D024AE82-2C6C-4CE7-886F-E7A8F906F888}" dt="2024-12-13T09:02:35.404" v="56" actId="5793"/>
      <pc:docMkLst>
        <pc:docMk/>
      </pc:docMkLst>
      <pc:sldChg chg="modNotesTx">
        <pc:chgData name="FRANCOIS DELAPLACE" userId="073a64d4-92e5-40e9-b2d6-be1ce8effc52" providerId="ADAL" clId="{D024AE82-2C6C-4CE7-886F-E7A8F906F888}" dt="2024-12-13T09:02:35.404" v="56" actId="5793"/>
        <pc:sldMkLst>
          <pc:docMk/>
          <pc:sldMk cId="1608186336" sldId="261"/>
        </pc:sldMkLst>
      </pc:sldChg>
      <pc:sldChg chg="modSp mod">
        <pc:chgData name="FRANCOIS DELAPLACE" userId="073a64d4-92e5-40e9-b2d6-be1ce8effc52" providerId="ADAL" clId="{D024AE82-2C6C-4CE7-886F-E7A8F906F888}" dt="2024-12-13T08:59:12.442" v="52" actId="20577"/>
        <pc:sldMkLst>
          <pc:docMk/>
          <pc:sldMk cId="3881805125" sldId="300"/>
        </pc:sldMkLst>
        <pc:spChg chg="mod">
          <ac:chgData name="FRANCOIS DELAPLACE" userId="073a64d4-92e5-40e9-b2d6-be1ce8effc52" providerId="ADAL" clId="{D024AE82-2C6C-4CE7-886F-E7A8F906F888}" dt="2024-12-13T08:57:44.873" v="25" actId="20577"/>
          <ac:spMkLst>
            <pc:docMk/>
            <pc:sldMk cId="3881805125" sldId="300"/>
            <ac:spMk id="10" creationId="{242F68C6-7481-5E20-A54B-9FBB62BDD10A}"/>
          </ac:spMkLst>
        </pc:spChg>
        <pc:spChg chg="mod">
          <ac:chgData name="FRANCOIS DELAPLACE" userId="073a64d4-92e5-40e9-b2d6-be1ce8effc52" providerId="ADAL" clId="{D024AE82-2C6C-4CE7-886F-E7A8F906F888}" dt="2024-12-13T08:58:34.089" v="26" actId="1076"/>
          <ac:spMkLst>
            <pc:docMk/>
            <pc:sldMk cId="3881805125" sldId="300"/>
            <ac:spMk id="25" creationId="{4DAAB314-D6FC-4634-B843-D62A42D0263C}"/>
          </ac:spMkLst>
        </pc:spChg>
        <pc:spChg chg="mod">
          <ac:chgData name="FRANCOIS DELAPLACE" userId="073a64d4-92e5-40e9-b2d6-be1ce8effc52" providerId="ADAL" clId="{D024AE82-2C6C-4CE7-886F-E7A8F906F888}" dt="2024-12-13T08:59:12.442" v="52" actId="20577"/>
          <ac:spMkLst>
            <pc:docMk/>
            <pc:sldMk cId="3881805125" sldId="300"/>
            <ac:spMk id="27" creationId="{8010EBB5-62D8-CDB2-6FCA-9F8AA2EDB599}"/>
          </ac:spMkLst>
        </pc:spChg>
      </pc:sldChg>
    </pc:docChg>
  </pc:docChgLst>
</pc:chgInfo>
</file>

<file path=ppt/diagrams/_rels/data1.xml.rels><?xml version="1.0" encoding="UTF-8" standalone="yes"?>
<Relationships xmlns="http://schemas.openxmlformats.org/package/2006/relationships"><Relationship Id="rId1" Type="http://schemas.openxmlformats.org/officeDocument/2006/relationships/image" Target="../media/image5.jpeg"/></Relationships>
</file>

<file path=ppt/diagrams/_rels/data2.xml.rels><?xml version="1.0" encoding="UTF-8" standalone="yes"?>
<Relationships xmlns="http://schemas.openxmlformats.org/package/2006/relationships"><Relationship Id="rId1" Type="http://schemas.openxmlformats.org/officeDocument/2006/relationships/image" Target="../media/image6.png"/></Relationships>
</file>

<file path=ppt/diagrams/_rels/data3.xml.rels><?xml version="1.0" encoding="UTF-8" standalone="yes"?>
<Relationships xmlns="http://schemas.openxmlformats.org/package/2006/relationships"><Relationship Id="rId1" Type="http://schemas.openxmlformats.org/officeDocument/2006/relationships/image" Target="../media/image7.png"/></Relationships>
</file>

<file path=ppt/diagrams/_rels/data4.xml.rels><?xml version="1.0" encoding="UTF-8" standalone="yes"?>
<Relationships xmlns="http://schemas.openxmlformats.org/package/2006/relationships"><Relationship Id="rId1" Type="http://schemas.openxmlformats.org/officeDocument/2006/relationships/image" Target="../media/image8.jpeg"/></Relationships>
</file>

<file path=ppt/diagrams/_rels/data5.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image" Target="../media/image9.png"/></Relationships>
</file>

<file path=ppt/diagrams/_rels/data6.xml.rels><?xml version="1.0" encoding="UTF-8" standalone="yes"?>
<Relationships xmlns="http://schemas.openxmlformats.org/package/2006/relationships"><Relationship Id="rId1" Type="http://schemas.openxmlformats.org/officeDocument/2006/relationships/image" Target="../media/image11.png"/></Relationships>
</file>

<file path=ppt/diagrams/_rels/data7.xml.rels><?xml version="1.0" encoding="UTF-8" standalone="yes"?>
<Relationships xmlns="http://schemas.openxmlformats.org/package/2006/relationships"><Relationship Id="rId1" Type="http://schemas.openxmlformats.org/officeDocument/2006/relationships/image" Target="../media/image12.jpg"/></Relationships>
</file>

<file path=ppt/diagrams/_rels/drawing1.xml.rels><?xml version="1.0" encoding="UTF-8" standalone="yes"?>
<Relationships xmlns="http://schemas.openxmlformats.org/package/2006/relationships"><Relationship Id="rId1" Type="http://schemas.openxmlformats.org/officeDocument/2006/relationships/image" Target="../media/image5.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6.png"/></Relationships>
</file>

<file path=ppt/diagrams/_rels/drawing3.xml.rels><?xml version="1.0" encoding="UTF-8" standalone="yes"?>
<Relationships xmlns="http://schemas.openxmlformats.org/package/2006/relationships"><Relationship Id="rId1" Type="http://schemas.openxmlformats.org/officeDocument/2006/relationships/image" Target="../media/image7.png"/></Relationships>
</file>

<file path=ppt/diagrams/_rels/drawing4.xml.rels><?xml version="1.0" encoding="UTF-8" standalone="yes"?>
<Relationships xmlns="http://schemas.openxmlformats.org/package/2006/relationships"><Relationship Id="rId1" Type="http://schemas.openxmlformats.org/officeDocument/2006/relationships/image" Target="../media/image8.jpeg"/></Relationships>
</file>

<file path=ppt/diagrams/_rels/drawing5.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image" Target="../media/image9.png"/></Relationships>
</file>

<file path=ppt/diagrams/_rels/drawing6.xml.rels><?xml version="1.0" encoding="UTF-8" standalone="yes"?>
<Relationships xmlns="http://schemas.openxmlformats.org/package/2006/relationships"><Relationship Id="rId1" Type="http://schemas.openxmlformats.org/officeDocument/2006/relationships/image" Target="../media/image11.png"/></Relationships>
</file>

<file path=ppt/diagrams/_rels/drawing7.xml.rels><?xml version="1.0" encoding="UTF-8" standalone="yes"?>
<Relationships xmlns="http://schemas.openxmlformats.org/package/2006/relationships"><Relationship Id="rId1" Type="http://schemas.openxmlformats.org/officeDocument/2006/relationships/image" Target="../media/image12.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pPr algn="ctr"/>
          <a:r>
            <a:rPr lang="fr" b="1" i="1" dirty="0">
              <a:solidFill>
                <a:schemeClr val="tx2">
                  <a:lumMod val="50000"/>
                </a:schemeClr>
              </a:solidFill>
            </a:rPr>
            <a:t>Méthode SÉSAME</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dgm:spPr/>
      <dgm:t>
        <a:bodyPr/>
        <a:lstStyle/>
        <a:p>
          <a:r>
            <a:rPr lang="fr" dirty="0"/>
            <a:t>Basée sur la langue des signes pour personnes sourdes adaptée aux TDI</a:t>
          </a:r>
        </a:p>
        <a:p>
          <a:r>
            <a:rPr lang="fr" dirty="0"/>
            <a:t>Utilise la syntaxe de la langue orale</a:t>
          </a:r>
          <a:endParaRPr lang="fr-FR" dirty="0"/>
        </a:p>
        <a:p>
          <a:r>
            <a:rPr lang="fr" dirty="0"/>
            <a:t>Les gestes sont des aides visuelles qui soutiennent la production verbale</a:t>
          </a:r>
        </a:p>
        <a:p>
          <a:r>
            <a:rPr lang="fr-FR" dirty="0"/>
            <a:t>P</a:t>
          </a:r>
          <a:r>
            <a:rPr lang="fr" dirty="0"/>
            <a:t>ermet de travailler​​ la communication réceptive et expressive</a:t>
          </a:r>
        </a:p>
        <a:p>
          <a:r>
            <a:rPr lang="fr" dirty="0" err="1"/>
            <a:t>La gestuelle et le langage </a:t>
          </a:r>
          <a:r>
            <a:rPr lang="fr" dirty="0"/>
            <a:t>oral sont </a:t>
          </a:r>
          <a:r>
            <a:rPr lang="fr" dirty="0" err="1"/>
            <a:t>complémentaires </a:t>
          </a:r>
          <a:r>
            <a:rPr lang="fr" dirty="0"/>
            <a:t>et </a:t>
          </a:r>
          <a:r>
            <a:rPr lang="fr" dirty="0" err="1"/>
            <a:t>facilitent </a:t>
          </a:r>
          <a:r>
            <a:rPr lang="fr" dirty="0"/>
            <a:t>la communication</a:t>
          </a:r>
        </a:p>
        <a:p>
          <a:endParaRPr lang="fr-FR"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custLinFactNeighborX="-3108" custLinFactNeighborY="6926">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custLinFactNeighborX="4501" custLinFactNeighborY="154"/>
      <dgm:spPr>
        <a:blipFill>
          <a:blip xmlns:r="http://schemas.openxmlformats.org/officeDocument/2006/relationships" r:embed="rId1">
            <a:grayscl/>
          </a:blip>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152F622-0DF5-4D46-B65F-A5E37BC4DFB4}" type="doc">
      <dgm:prSet loTypeId="urn:microsoft.com/office/officeart/2005/8/layout/hierarchy6" loCatId="" qsTypeId="urn:microsoft.com/office/officeart/2005/8/quickstyle/simple1" qsCatId="simple" csTypeId="urn:microsoft.com/office/officeart/2005/8/colors/accent1_2" csCatId="accent1" phldr="1"/>
      <dgm:spPr/>
      <dgm:t>
        <a:bodyPr/>
        <a:lstStyle/>
        <a:p>
          <a:endParaRPr lang="fr-FR"/>
        </a:p>
      </dgm:t>
    </dgm:pt>
    <dgm:pt modelId="{1BF14195-3D99-AC40-AAE7-337795D8745D}">
      <dgm:prSet phldrT="[Texte]"/>
      <dgm:spPr/>
      <dgm:t>
        <a:bodyPr/>
        <a:lstStyle/>
        <a:p>
          <a:r>
            <a:rPr lang="fr" dirty="0"/>
            <a:t>2 </a:t>
          </a:r>
          <a:r>
            <a:rPr lang="fr" dirty="0" err="1"/>
            <a:t>côtés</a:t>
          </a:r>
          <a:endParaRPr lang="fr-FR" dirty="0"/>
        </a:p>
      </dgm:t>
    </dgm:pt>
    <dgm:pt modelId="{DA6EAB1E-2E6C-A649-A19E-65038EB382A8}" type="parTrans" cxnId="{755DF270-86DC-F444-95BF-C33FBE0722DE}">
      <dgm:prSet/>
      <dgm:spPr/>
      <dgm:t>
        <a:bodyPr/>
        <a:lstStyle/>
        <a:p>
          <a:endParaRPr lang="fr-FR"/>
        </a:p>
      </dgm:t>
    </dgm:pt>
    <dgm:pt modelId="{D9AB38F2-10C0-7842-A25B-264D220D5C4B}" type="sibTrans" cxnId="{755DF270-86DC-F444-95BF-C33FBE0722DE}">
      <dgm:prSet/>
      <dgm:spPr/>
      <dgm:t>
        <a:bodyPr/>
        <a:lstStyle/>
        <a:p>
          <a:endParaRPr lang="fr-FR"/>
        </a:p>
      </dgm:t>
    </dgm:pt>
    <dgm:pt modelId="{1EC6A27A-6D11-E440-97AE-EC08958A0A3F}">
      <dgm:prSet phldrT="[Texte]"/>
      <dgm:spPr/>
      <dgm:t>
        <a:bodyPr/>
        <a:lstStyle/>
        <a:p>
          <a:r>
            <a:rPr lang="fr" dirty="0" err="1"/>
            <a:t>Réceptif</a:t>
          </a:r>
          <a:endParaRPr lang="fr-FR" dirty="0"/>
        </a:p>
        <a:p>
          <a:r>
            <a:rPr lang="fr" dirty="0"/>
            <a:t>→ recevoir des informations</a:t>
          </a:r>
        </a:p>
      </dgm:t>
    </dgm:pt>
    <dgm:pt modelId="{5203E557-B25D-9D4C-8993-42E21CA73A19}" type="parTrans" cxnId="{2DF5EE21-5894-3746-8F70-BC21B632F75A}">
      <dgm:prSet/>
      <dgm:spPr/>
      <dgm:t>
        <a:bodyPr/>
        <a:lstStyle/>
        <a:p>
          <a:endParaRPr lang="fr-FR"/>
        </a:p>
      </dgm:t>
    </dgm:pt>
    <dgm:pt modelId="{1E73B52B-C8F3-854F-92D3-2EEA87247012}" type="sibTrans" cxnId="{2DF5EE21-5894-3746-8F70-BC21B632F75A}">
      <dgm:prSet/>
      <dgm:spPr/>
      <dgm:t>
        <a:bodyPr/>
        <a:lstStyle/>
        <a:p>
          <a:endParaRPr lang="fr-FR"/>
        </a:p>
      </dgm:t>
    </dgm:pt>
    <dgm:pt modelId="{7AAE7213-B1A5-114E-BD91-970784BD58C4}">
      <dgm:prSet phldrT="[Texte]"/>
      <dgm:spPr/>
      <dgm:t>
        <a:bodyPr/>
        <a:lstStyle/>
        <a:p>
          <a:r>
            <a:rPr lang="fr" dirty="0" err="1"/>
            <a:t>Structuration </a:t>
          </a:r>
          <a:r>
            <a:rPr lang="fr" dirty="0"/>
            <a:t>physique de </a:t>
          </a:r>
          <a:r>
            <a:rPr lang="fr" dirty="0" err="1"/>
            <a:t>l'environnement</a:t>
          </a:r>
          <a:endParaRPr lang="fr-FR" dirty="0"/>
        </a:p>
      </dgm:t>
    </dgm:pt>
    <dgm:pt modelId="{1FF99626-FB06-CC42-A610-D13F99651F3E}" type="parTrans" cxnId="{81192D41-D8FB-A84D-9C91-AE423EDE659D}">
      <dgm:prSet/>
      <dgm:spPr/>
      <dgm:t>
        <a:bodyPr/>
        <a:lstStyle/>
        <a:p>
          <a:endParaRPr lang="fr-FR"/>
        </a:p>
      </dgm:t>
    </dgm:pt>
    <dgm:pt modelId="{D08D11E8-205F-6D47-AF52-674F119719EB}" type="sibTrans" cxnId="{81192D41-D8FB-A84D-9C91-AE423EDE659D}">
      <dgm:prSet/>
      <dgm:spPr/>
      <dgm:t>
        <a:bodyPr/>
        <a:lstStyle/>
        <a:p>
          <a:endParaRPr lang="fr-FR"/>
        </a:p>
      </dgm:t>
    </dgm:pt>
    <dgm:pt modelId="{8BEA74B8-8980-3D42-A8AF-B729C84569A6}">
      <dgm:prSet phldrT="[Texte]"/>
      <dgm:spPr/>
      <dgm:t>
        <a:bodyPr/>
        <a:lstStyle/>
        <a:p>
          <a:r>
            <a:rPr lang="fr" dirty="0"/>
            <a:t>Expressif</a:t>
          </a:r>
        </a:p>
        <a:p>
          <a:r>
            <a:rPr lang="fr" dirty="0"/>
            <a:t>→ permet de s'exprimer</a:t>
          </a:r>
          <a:endParaRPr lang="fr-FR" dirty="0"/>
        </a:p>
      </dgm:t>
    </dgm:pt>
    <dgm:pt modelId="{AD2985C2-3007-204B-BF9D-7B26C75EF310}" type="parTrans" cxnId="{9DA7059A-398C-FB44-A54E-681C4CDBF7E8}">
      <dgm:prSet/>
      <dgm:spPr/>
      <dgm:t>
        <a:bodyPr/>
        <a:lstStyle/>
        <a:p>
          <a:endParaRPr lang="fr-FR"/>
        </a:p>
      </dgm:t>
    </dgm:pt>
    <dgm:pt modelId="{037C8A5B-C111-A44C-8CD3-317B57B3F95A}" type="sibTrans" cxnId="{9DA7059A-398C-FB44-A54E-681C4CDBF7E8}">
      <dgm:prSet/>
      <dgm:spPr/>
      <dgm:t>
        <a:bodyPr/>
        <a:lstStyle/>
        <a:p>
          <a:endParaRPr lang="fr-FR"/>
        </a:p>
      </dgm:t>
    </dgm:pt>
    <dgm:pt modelId="{4F14D967-5811-5E4C-BC60-7B2BBEB11442}">
      <dgm:prSet phldrT="[Texte]"/>
      <dgm:spPr/>
      <dgm:t>
        <a:bodyPr/>
        <a:lstStyle/>
        <a:p>
          <a:r>
            <a:rPr lang="fr" dirty="0"/>
            <a:t>Appareils de CAA </a:t>
          </a:r>
          <a:endParaRPr lang="fr-FR" dirty="0"/>
        </a:p>
      </dgm:t>
    </dgm:pt>
    <dgm:pt modelId="{685E1316-7C2F-4647-B4BC-76475034183C}" type="parTrans" cxnId="{FB14B7CF-623A-E04C-A06E-65007CC6F88F}">
      <dgm:prSet/>
      <dgm:spPr/>
      <dgm:t>
        <a:bodyPr/>
        <a:lstStyle/>
        <a:p>
          <a:endParaRPr lang="fr-FR"/>
        </a:p>
      </dgm:t>
    </dgm:pt>
    <dgm:pt modelId="{46ABF3DE-F15F-2548-8489-FB86416579A1}" type="sibTrans" cxnId="{FB14B7CF-623A-E04C-A06E-65007CC6F88F}">
      <dgm:prSet/>
      <dgm:spPr/>
      <dgm:t>
        <a:bodyPr/>
        <a:lstStyle/>
        <a:p>
          <a:endParaRPr lang="fr-FR"/>
        </a:p>
      </dgm:t>
    </dgm:pt>
    <dgm:pt modelId="{D8388598-DE66-F64A-AB3E-2AC243DE87C2}">
      <dgm:prSet phldrT="[Texte]"/>
      <dgm:spPr/>
      <dgm:t>
        <a:bodyPr/>
        <a:lstStyle/>
        <a:p>
          <a:r>
            <a:rPr lang="fr" dirty="0"/>
            <a:t>Toutes les communications, y compris visuelles</a:t>
          </a:r>
          <a:endParaRPr lang="fr-FR" dirty="0"/>
        </a:p>
      </dgm:t>
    </dgm:pt>
    <dgm:pt modelId="{348FA139-664F-8F47-A8DA-12A02DFCD8D1}" type="parTrans" cxnId="{68D9CAF7-A667-444A-8E3C-AC505AF09D79}">
      <dgm:prSet/>
      <dgm:spPr/>
      <dgm:t>
        <a:bodyPr/>
        <a:lstStyle/>
        <a:p>
          <a:endParaRPr lang="fr-FR"/>
        </a:p>
      </dgm:t>
    </dgm:pt>
    <dgm:pt modelId="{DD422036-65A0-6049-9767-E0ADB8C9F6EE}" type="sibTrans" cxnId="{68D9CAF7-A667-444A-8E3C-AC505AF09D79}">
      <dgm:prSet/>
      <dgm:spPr/>
      <dgm:t>
        <a:bodyPr/>
        <a:lstStyle/>
        <a:p>
          <a:endParaRPr lang="fr-FR"/>
        </a:p>
      </dgm:t>
    </dgm:pt>
    <dgm:pt modelId="{0CC81CFA-D5E2-3A4B-98D8-55B8A9B0C4A6}">
      <dgm:prSet phldrT="[Texte]"/>
      <dgm:spPr/>
      <dgm:t>
        <a:bodyPr/>
        <a:lstStyle/>
        <a:p>
          <a:r>
            <a:rPr lang="fr" dirty="0" err="1"/>
            <a:t>Qui </a:t>
          </a:r>
          <a:r>
            <a:rPr lang="fr" dirty="0"/>
            <a:t>sont</a:t>
          </a:r>
        </a:p>
      </dgm:t>
    </dgm:pt>
    <dgm:pt modelId="{00F2122C-7856-D040-A76E-293238095F01}" type="parTrans" cxnId="{EB90E229-4EEE-7E4C-A537-39B22CEF612A}">
      <dgm:prSet/>
      <dgm:spPr/>
      <dgm:t>
        <a:bodyPr/>
        <a:lstStyle/>
        <a:p>
          <a:endParaRPr lang="fr-FR"/>
        </a:p>
      </dgm:t>
    </dgm:pt>
    <dgm:pt modelId="{4F700888-97F4-374B-A651-D35E6EB84679}" type="sibTrans" cxnId="{EB90E229-4EEE-7E4C-A537-39B22CEF612A}">
      <dgm:prSet/>
      <dgm:spPr/>
      <dgm:t>
        <a:bodyPr/>
        <a:lstStyle/>
        <a:p>
          <a:endParaRPr lang="fr-FR"/>
        </a:p>
      </dgm:t>
    </dgm:pt>
    <dgm:pt modelId="{DD447D90-2BD9-A847-A88A-9C7DE135019F}">
      <dgm:prSet phldrT="[Texte]"/>
      <dgm:spPr/>
      <dgm:t>
        <a:bodyPr/>
        <a:lstStyle/>
        <a:p>
          <a:r>
            <a:rPr lang="fr-FR" dirty="0"/>
            <a:t>D</a:t>
          </a:r>
          <a:r>
            <a:rPr lang="fr" dirty="0"/>
            <a:t>e manière concrète</a:t>
          </a:r>
          <a:endParaRPr lang="fr-FR" dirty="0"/>
        </a:p>
      </dgm:t>
    </dgm:pt>
    <dgm:pt modelId="{C2030877-6138-7D48-925C-35A7C563DFBC}" type="parTrans" cxnId="{9A7277E5-7A92-1F4D-B66E-741770B76E95}">
      <dgm:prSet/>
      <dgm:spPr/>
      <dgm:t>
        <a:bodyPr/>
        <a:lstStyle/>
        <a:p>
          <a:endParaRPr lang="fr-FR"/>
        </a:p>
      </dgm:t>
    </dgm:pt>
    <dgm:pt modelId="{01094738-4A3C-3644-8C27-4B0390BD34DC}" type="sibTrans" cxnId="{9A7277E5-7A92-1F4D-B66E-741770B76E95}">
      <dgm:prSet/>
      <dgm:spPr/>
      <dgm:t>
        <a:bodyPr/>
        <a:lstStyle/>
        <a:p>
          <a:endParaRPr lang="fr-FR"/>
        </a:p>
      </dgm:t>
    </dgm:pt>
    <dgm:pt modelId="{010232AF-4980-8C4B-A624-E3714B00CAD4}">
      <dgm:prSet phldrT="[Texte]"/>
      <dgm:spPr/>
      <dgm:t>
        <a:bodyPr/>
        <a:lstStyle/>
        <a:p>
          <a:r>
            <a:rPr lang="fr" dirty="0"/>
            <a:t>Appareils de CAA </a:t>
          </a:r>
          <a:endParaRPr lang="fr-FR" dirty="0"/>
        </a:p>
      </dgm:t>
    </dgm:pt>
    <dgm:pt modelId="{A7518327-1B57-F740-890A-FD645E7F3D0C}" type="parTrans" cxnId="{34F4521E-7E2A-244D-B727-3BC7A5DE6A05}">
      <dgm:prSet/>
      <dgm:spPr/>
      <dgm:t>
        <a:bodyPr/>
        <a:lstStyle/>
        <a:p>
          <a:endParaRPr lang="fr-FR"/>
        </a:p>
      </dgm:t>
    </dgm:pt>
    <dgm:pt modelId="{AEAB3201-B22E-F54E-9AD6-5DCA97AA3CA1}" type="sibTrans" cxnId="{34F4521E-7E2A-244D-B727-3BC7A5DE6A05}">
      <dgm:prSet/>
      <dgm:spPr/>
      <dgm:t>
        <a:bodyPr/>
        <a:lstStyle/>
        <a:p>
          <a:endParaRPr lang="fr-FR"/>
        </a:p>
      </dgm:t>
    </dgm:pt>
    <dgm:pt modelId="{36716DD8-09E2-FE40-BC4F-7764767AD219}" type="pres">
      <dgm:prSet presAssocID="{B152F622-0DF5-4D46-B65F-A5E37BC4DFB4}" presName="mainComposite" presStyleCnt="0">
        <dgm:presLayoutVars>
          <dgm:chPref val="1"/>
          <dgm:dir/>
          <dgm:animOne val="branch"/>
          <dgm:animLvl val="lvl"/>
          <dgm:resizeHandles val="exact"/>
        </dgm:presLayoutVars>
      </dgm:prSet>
      <dgm:spPr/>
    </dgm:pt>
    <dgm:pt modelId="{6C66758F-3658-314E-B3CD-9B438EA2D7DA}" type="pres">
      <dgm:prSet presAssocID="{B152F622-0DF5-4D46-B65F-A5E37BC4DFB4}" presName="hierFlow" presStyleCnt="0"/>
      <dgm:spPr/>
    </dgm:pt>
    <dgm:pt modelId="{A6E5339F-44C9-B045-B906-A53DAF694A50}" type="pres">
      <dgm:prSet presAssocID="{B152F622-0DF5-4D46-B65F-A5E37BC4DFB4}" presName="firstBuf" presStyleCnt="0"/>
      <dgm:spPr/>
    </dgm:pt>
    <dgm:pt modelId="{9F799D7F-9B5D-2B4C-9564-B4048BE5E0DE}" type="pres">
      <dgm:prSet presAssocID="{B152F622-0DF5-4D46-B65F-A5E37BC4DFB4}" presName="hierChild1" presStyleCnt="0">
        <dgm:presLayoutVars>
          <dgm:chPref val="1"/>
          <dgm:animOne val="branch"/>
          <dgm:animLvl val="lvl"/>
        </dgm:presLayoutVars>
      </dgm:prSet>
      <dgm:spPr/>
    </dgm:pt>
    <dgm:pt modelId="{1EE9E55F-C043-9749-AACB-166071492823}" type="pres">
      <dgm:prSet presAssocID="{1BF14195-3D99-AC40-AAE7-337795D8745D}" presName="Name14" presStyleCnt="0"/>
      <dgm:spPr/>
    </dgm:pt>
    <dgm:pt modelId="{C5C6D221-B622-F743-9CA7-B04E70815296}" type="pres">
      <dgm:prSet presAssocID="{1BF14195-3D99-AC40-AAE7-337795D8745D}" presName="level1Shape" presStyleLbl="node0" presStyleIdx="0" presStyleCnt="1">
        <dgm:presLayoutVars>
          <dgm:chPref val="3"/>
        </dgm:presLayoutVars>
      </dgm:prSet>
      <dgm:spPr/>
    </dgm:pt>
    <dgm:pt modelId="{CCAC6497-1BD4-4245-8CF5-2A7B23CDFCB5}" type="pres">
      <dgm:prSet presAssocID="{1BF14195-3D99-AC40-AAE7-337795D8745D}" presName="hierChild2" presStyleCnt="0"/>
      <dgm:spPr/>
    </dgm:pt>
    <dgm:pt modelId="{978496D2-AA3D-BD4F-9DCC-6D5279407313}" type="pres">
      <dgm:prSet presAssocID="{5203E557-B25D-9D4C-8993-42E21CA73A19}" presName="Name19" presStyleLbl="parChTrans1D2" presStyleIdx="0" presStyleCnt="2"/>
      <dgm:spPr/>
    </dgm:pt>
    <dgm:pt modelId="{2C1D911D-8EA9-684F-90CE-2E78E48E8018}" type="pres">
      <dgm:prSet presAssocID="{1EC6A27A-6D11-E440-97AE-EC08958A0A3F}" presName="Name21" presStyleCnt="0"/>
      <dgm:spPr/>
    </dgm:pt>
    <dgm:pt modelId="{9CE0ACF0-3990-D648-ADD7-0FED1C8DD18F}" type="pres">
      <dgm:prSet presAssocID="{1EC6A27A-6D11-E440-97AE-EC08958A0A3F}" presName="level2Shape" presStyleLbl="node2" presStyleIdx="0" presStyleCnt="2"/>
      <dgm:spPr/>
    </dgm:pt>
    <dgm:pt modelId="{24B017B7-3EF8-3340-ABF6-745C5D804673}" type="pres">
      <dgm:prSet presAssocID="{1EC6A27A-6D11-E440-97AE-EC08958A0A3F}" presName="hierChild3" presStyleCnt="0"/>
      <dgm:spPr/>
    </dgm:pt>
    <dgm:pt modelId="{1CAFC520-54B3-7F49-A274-BA1451226082}" type="pres">
      <dgm:prSet presAssocID="{1FF99626-FB06-CC42-A610-D13F99651F3E}" presName="Name19" presStyleLbl="parChTrans1D3" presStyleIdx="0" presStyleCnt="3"/>
      <dgm:spPr/>
    </dgm:pt>
    <dgm:pt modelId="{BE5AB345-77CA-764A-B0C7-BB245E8170EA}" type="pres">
      <dgm:prSet presAssocID="{7AAE7213-B1A5-114E-BD91-970784BD58C4}" presName="Name21" presStyleCnt="0"/>
      <dgm:spPr/>
    </dgm:pt>
    <dgm:pt modelId="{7F9A71E0-5438-704A-B65F-CBCC4656DD31}" type="pres">
      <dgm:prSet presAssocID="{7AAE7213-B1A5-114E-BD91-970784BD58C4}" presName="level2Shape" presStyleLbl="node3" presStyleIdx="0" presStyleCnt="3"/>
      <dgm:spPr/>
    </dgm:pt>
    <dgm:pt modelId="{3D4BD70F-D13C-054F-99DD-BDAF92F32D81}" type="pres">
      <dgm:prSet presAssocID="{7AAE7213-B1A5-114E-BD91-970784BD58C4}" presName="hierChild3" presStyleCnt="0"/>
      <dgm:spPr/>
    </dgm:pt>
    <dgm:pt modelId="{678ACA63-B08C-2D4C-BF2E-5DA9181E110B}" type="pres">
      <dgm:prSet presAssocID="{A7518327-1B57-F740-890A-FD645E7F3D0C}" presName="Name19" presStyleLbl="parChTrans1D3" presStyleIdx="1" presStyleCnt="3"/>
      <dgm:spPr/>
    </dgm:pt>
    <dgm:pt modelId="{DD6367FD-4C35-494F-B988-FD5154E337C4}" type="pres">
      <dgm:prSet presAssocID="{010232AF-4980-8C4B-A624-E3714B00CAD4}" presName="Name21" presStyleCnt="0"/>
      <dgm:spPr/>
    </dgm:pt>
    <dgm:pt modelId="{19C6C4C9-3711-E44D-BD25-6C4D420F53CD}" type="pres">
      <dgm:prSet presAssocID="{010232AF-4980-8C4B-A624-E3714B00CAD4}" presName="level2Shape" presStyleLbl="node3" presStyleIdx="1" presStyleCnt="3"/>
      <dgm:spPr/>
    </dgm:pt>
    <dgm:pt modelId="{F89ACAFA-435C-6743-A2AF-2F2D0EF38FCB}" type="pres">
      <dgm:prSet presAssocID="{010232AF-4980-8C4B-A624-E3714B00CAD4}" presName="hierChild3" presStyleCnt="0"/>
      <dgm:spPr/>
    </dgm:pt>
    <dgm:pt modelId="{3A0129B8-6FCC-104C-8A72-E871841DD97D}" type="pres">
      <dgm:prSet presAssocID="{AD2985C2-3007-204B-BF9D-7B26C75EF310}" presName="Name19" presStyleLbl="parChTrans1D2" presStyleIdx="1" presStyleCnt="2"/>
      <dgm:spPr/>
    </dgm:pt>
    <dgm:pt modelId="{3746D18B-B963-F047-B2D6-BBA4B1CF232E}" type="pres">
      <dgm:prSet presAssocID="{8BEA74B8-8980-3D42-A8AF-B729C84569A6}" presName="Name21" presStyleCnt="0"/>
      <dgm:spPr/>
    </dgm:pt>
    <dgm:pt modelId="{81C703F7-3572-2440-8524-0C4108CF0D79}" type="pres">
      <dgm:prSet presAssocID="{8BEA74B8-8980-3D42-A8AF-B729C84569A6}" presName="level2Shape" presStyleLbl="node2" presStyleIdx="1" presStyleCnt="2"/>
      <dgm:spPr/>
    </dgm:pt>
    <dgm:pt modelId="{69345B28-B11F-FC49-8498-2CCC3C4F0955}" type="pres">
      <dgm:prSet presAssocID="{8BEA74B8-8980-3D42-A8AF-B729C84569A6}" presName="hierChild3" presStyleCnt="0"/>
      <dgm:spPr/>
    </dgm:pt>
    <dgm:pt modelId="{C4639177-F551-9B4B-86AF-0CE97A4100D8}" type="pres">
      <dgm:prSet presAssocID="{685E1316-7C2F-4647-B4BC-76475034183C}" presName="Name19" presStyleLbl="parChTrans1D3" presStyleIdx="2" presStyleCnt="3"/>
      <dgm:spPr/>
    </dgm:pt>
    <dgm:pt modelId="{51C3A104-9FAC-6047-B2C5-DAE0E4939BFA}" type="pres">
      <dgm:prSet presAssocID="{4F14D967-5811-5E4C-BC60-7B2BBEB11442}" presName="Name21" presStyleCnt="0"/>
      <dgm:spPr/>
    </dgm:pt>
    <dgm:pt modelId="{764C7023-E26A-8346-933F-C044A1F2EE6F}" type="pres">
      <dgm:prSet presAssocID="{4F14D967-5811-5E4C-BC60-7B2BBEB11442}" presName="level2Shape" presStyleLbl="node3" presStyleIdx="2" presStyleCnt="3"/>
      <dgm:spPr/>
    </dgm:pt>
    <dgm:pt modelId="{4585FA68-EF4D-E648-AA6A-0480EB8923B0}" type="pres">
      <dgm:prSet presAssocID="{4F14D967-5811-5E4C-BC60-7B2BBEB11442}" presName="hierChild3" presStyleCnt="0"/>
      <dgm:spPr/>
    </dgm:pt>
    <dgm:pt modelId="{0DD8C9E3-0C19-7B42-B2C7-76B2943460D2}" type="pres">
      <dgm:prSet presAssocID="{B152F622-0DF5-4D46-B65F-A5E37BC4DFB4}" presName="bgShapesFlow" presStyleCnt="0"/>
      <dgm:spPr/>
    </dgm:pt>
    <dgm:pt modelId="{DD8161A0-E95E-6F47-B6E0-5324C2C724D4}" type="pres">
      <dgm:prSet presAssocID="{D8388598-DE66-F64A-AB3E-2AC243DE87C2}" presName="rectComp" presStyleCnt="0"/>
      <dgm:spPr/>
    </dgm:pt>
    <dgm:pt modelId="{A49E20CC-13D1-D443-BD8F-B670D98DE4A4}" type="pres">
      <dgm:prSet presAssocID="{D8388598-DE66-F64A-AB3E-2AC243DE87C2}" presName="bgRect" presStyleLbl="bgShp" presStyleIdx="0" presStyleCnt="3"/>
      <dgm:spPr/>
    </dgm:pt>
    <dgm:pt modelId="{ADB49D5C-CB99-9E48-880A-C7842A69B9F1}" type="pres">
      <dgm:prSet presAssocID="{D8388598-DE66-F64A-AB3E-2AC243DE87C2}" presName="bgRectTx" presStyleLbl="bgShp" presStyleIdx="0" presStyleCnt="3">
        <dgm:presLayoutVars>
          <dgm:bulletEnabled val="1"/>
        </dgm:presLayoutVars>
      </dgm:prSet>
      <dgm:spPr/>
    </dgm:pt>
    <dgm:pt modelId="{F30108B7-5F70-E742-A2DA-8FC3793CDC0F}" type="pres">
      <dgm:prSet presAssocID="{D8388598-DE66-F64A-AB3E-2AC243DE87C2}" presName="spComp" presStyleCnt="0"/>
      <dgm:spPr/>
    </dgm:pt>
    <dgm:pt modelId="{5C8FA382-3EC4-124C-9C9E-6194FCC969DF}" type="pres">
      <dgm:prSet presAssocID="{D8388598-DE66-F64A-AB3E-2AC243DE87C2}" presName="vSp" presStyleCnt="0"/>
      <dgm:spPr/>
    </dgm:pt>
    <dgm:pt modelId="{3FF67B24-5AAF-0642-B2D2-A612BB9E2B40}" type="pres">
      <dgm:prSet presAssocID="{0CC81CFA-D5E2-3A4B-98D8-55B8A9B0C4A6}" presName="rectComp" presStyleCnt="0"/>
      <dgm:spPr/>
    </dgm:pt>
    <dgm:pt modelId="{70FF0D34-DE94-3D48-BA3A-EE6283451CB0}" type="pres">
      <dgm:prSet presAssocID="{0CC81CFA-D5E2-3A4B-98D8-55B8A9B0C4A6}" presName="bgRect" presStyleLbl="bgShp" presStyleIdx="1" presStyleCnt="3"/>
      <dgm:spPr/>
    </dgm:pt>
    <dgm:pt modelId="{241CF9BB-CF30-E845-90AD-AD6C89E077CB}" type="pres">
      <dgm:prSet presAssocID="{0CC81CFA-D5E2-3A4B-98D8-55B8A9B0C4A6}" presName="bgRectTx" presStyleLbl="bgShp" presStyleIdx="1" presStyleCnt="3">
        <dgm:presLayoutVars>
          <dgm:bulletEnabled val="1"/>
        </dgm:presLayoutVars>
      </dgm:prSet>
      <dgm:spPr/>
    </dgm:pt>
    <dgm:pt modelId="{3B89BB88-DB4A-C24A-9C10-F42E7AEF6076}" type="pres">
      <dgm:prSet presAssocID="{0CC81CFA-D5E2-3A4B-98D8-55B8A9B0C4A6}" presName="spComp" presStyleCnt="0"/>
      <dgm:spPr/>
    </dgm:pt>
    <dgm:pt modelId="{7D6DA150-6745-6E4A-96C8-725980C0A5EA}" type="pres">
      <dgm:prSet presAssocID="{0CC81CFA-D5E2-3A4B-98D8-55B8A9B0C4A6}" presName="vSp" presStyleCnt="0"/>
      <dgm:spPr/>
    </dgm:pt>
    <dgm:pt modelId="{4D057D2E-D90F-C541-ABBB-BA934B7D3EA0}" type="pres">
      <dgm:prSet presAssocID="{DD447D90-2BD9-A847-A88A-9C7DE135019F}" presName="rectComp" presStyleCnt="0"/>
      <dgm:spPr/>
    </dgm:pt>
    <dgm:pt modelId="{89953542-372B-214D-891E-3D63EFB29B41}" type="pres">
      <dgm:prSet presAssocID="{DD447D90-2BD9-A847-A88A-9C7DE135019F}" presName="bgRect" presStyleLbl="bgShp" presStyleIdx="2" presStyleCnt="3"/>
      <dgm:spPr/>
    </dgm:pt>
    <dgm:pt modelId="{EAED8FBB-F522-7249-9E87-015B81FA6AE9}" type="pres">
      <dgm:prSet presAssocID="{DD447D90-2BD9-A847-A88A-9C7DE135019F}" presName="bgRectTx" presStyleLbl="bgShp" presStyleIdx="2" presStyleCnt="3">
        <dgm:presLayoutVars>
          <dgm:bulletEnabled val="1"/>
        </dgm:presLayoutVars>
      </dgm:prSet>
      <dgm:spPr/>
    </dgm:pt>
  </dgm:ptLst>
  <dgm:cxnLst>
    <dgm:cxn modelId="{57C47108-694D-E44C-9CBC-ACD459B4C105}" type="presOf" srcId="{1FF99626-FB06-CC42-A610-D13F99651F3E}" destId="{1CAFC520-54B3-7F49-A274-BA1451226082}" srcOrd="0" destOrd="0" presId="urn:microsoft.com/office/officeart/2005/8/layout/hierarchy6"/>
    <dgm:cxn modelId="{49F1C612-F350-E143-AB27-556D543E25A3}" type="presOf" srcId="{0CC81CFA-D5E2-3A4B-98D8-55B8A9B0C4A6}" destId="{70FF0D34-DE94-3D48-BA3A-EE6283451CB0}" srcOrd="0" destOrd="0" presId="urn:microsoft.com/office/officeart/2005/8/layout/hierarchy6"/>
    <dgm:cxn modelId="{34F4521E-7E2A-244D-B727-3BC7A5DE6A05}" srcId="{1EC6A27A-6D11-E440-97AE-EC08958A0A3F}" destId="{010232AF-4980-8C4B-A624-E3714B00CAD4}" srcOrd="1" destOrd="0" parTransId="{A7518327-1B57-F740-890A-FD645E7F3D0C}" sibTransId="{AEAB3201-B22E-F54E-9AD6-5DCA97AA3CA1}"/>
    <dgm:cxn modelId="{2DF5EE21-5894-3746-8F70-BC21B632F75A}" srcId="{1BF14195-3D99-AC40-AAE7-337795D8745D}" destId="{1EC6A27A-6D11-E440-97AE-EC08958A0A3F}" srcOrd="0" destOrd="0" parTransId="{5203E557-B25D-9D4C-8993-42E21CA73A19}" sibTransId="{1E73B52B-C8F3-854F-92D3-2EEA87247012}"/>
    <dgm:cxn modelId="{EB90E229-4EEE-7E4C-A537-39B22CEF612A}" srcId="{B152F622-0DF5-4D46-B65F-A5E37BC4DFB4}" destId="{0CC81CFA-D5E2-3A4B-98D8-55B8A9B0C4A6}" srcOrd="2" destOrd="0" parTransId="{00F2122C-7856-D040-A76E-293238095F01}" sibTransId="{4F700888-97F4-374B-A651-D35E6EB84679}"/>
    <dgm:cxn modelId="{FD983C3F-A4F6-8745-A366-6496DAA3A510}" type="presOf" srcId="{7AAE7213-B1A5-114E-BD91-970784BD58C4}" destId="{7F9A71E0-5438-704A-B65F-CBCC4656DD31}" srcOrd="0" destOrd="0" presId="urn:microsoft.com/office/officeart/2005/8/layout/hierarchy6"/>
    <dgm:cxn modelId="{AFE6215D-4425-614C-8214-F97FBDA077EA}" type="presOf" srcId="{685E1316-7C2F-4647-B4BC-76475034183C}" destId="{C4639177-F551-9B4B-86AF-0CE97A4100D8}" srcOrd="0" destOrd="0" presId="urn:microsoft.com/office/officeart/2005/8/layout/hierarchy6"/>
    <dgm:cxn modelId="{81D58D5D-D5C9-3A4D-A2AE-FD6535876B89}" type="presOf" srcId="{1EC6A27A-6D11-E440-97AE-EC08958A0A3F}" destId="{9CE0ACF0-3990-D648-ADD7-0FED1C8DD18F}" srcOrd="0" destOrd="0" presId="urn:microsoft.com/office/officeart/2005/8/layout/hierarchy6"/>
    <dgm:cxn modelId="{81192D41-D8FB-A84D-9C91-AE423EDE659D}" srcId="{1EC6A27A-6D11-E440-97AE-EC08958A0A3F}" destId="{7AAE7213-B1A5-114E-BD91-970784BD58C4}" srcOrd="0" destOrd="0" parTransId="{1FF99626-FB06-CC42-A610-D13F99651F3E}" sibTransId="{D08D11E8-205F-6D47-AF52-674F119719EB}"/>
    <dgm:cxn modelId="{E8553B6B-BDA1-D44F-AC47-3B108D31E6EC}" type="presOf" srcId="{AD2985C2-3007-204B-BF9D-7B26C75EF310}" destId="{3A0129B8-6FCC-104C-8A72-E871841DD97D}" srcOrd="0" destOrd="0" presId="urn:microsoft.com/office/officeart/2005/8/layout/hierarchy6"/>
    <dgm:cxn modelId="{F94F4F6C-F384-5646-B950-3E8E73309C12}" type="presOf" srcId="{0CC81CFA-D5E2-3A4B-98D8-55B8A9B0C4A6}" destId="{241CF9BB-CF30-E845-90AD-AD6C89E077CB}" srcOrd="1" destOrd="0" presId="urn:microsoft.com/office/officeart/2005/8/layout/hierarchy6"/>
    <dgm:cxn modelId="{F9391B4E-9B34-634F-BF25-86A841E4180A}" type="presOf" srcId="{DD447D90-2BD9-A847-A88A-9C7DE135019F}" destId="{89953542-372B-214D-891E-3D63EFB29B41}" srcOrd="0" destOrd="0" presId="urn:microsoft.com/office/officeart/2005/8/layout/hierarchy6"/>
    <dgm:cxn modelId="{755DF270-86DC-F444-95BF-C33FBE0722DE}" srcId="{B152F622-0DF5-4D46-B65F-A5E37BC4DFB4}" destId="{1BF14195-3D99-AC40-AAE7-337795D8745D}" srcOrd="0" destOrd="0" parTransId="{DA6EAB1E-2E6C-A649-A19E-65038EB382A8}" sibTransId="{D9AB38F2-10C0-7842-A25B-264D220D5C4B}"/>
    <dgm:cxn modelId="{CBBEB775-2DA7-3B47-BFDA-F62EF1C0B815}" type="presOf" srcId="{1BF14195-3D99-AC40-AAE7-337795D8745D}" destId="{C5C6D221-B622-F743-9CA7-B04E70815296}" srcOrd="0" destOrd="0" presId="urn:microsoft.com/office/officeart/2005/8/layout/hierarchy6"/>
    <dgm:cxn modelId="{7008FF75-7CB3-1345-8D3D-532FC448735C}" type="presOf" srcId="{A7518327-1B57-F740-890A-FD645E7F3D0C}" destId="{678ACA63-B08C-2D4C-BF2E-5DA9181E110B}" srcOrd="0" destOrd="0" presId="urn:microsoft.com/office/officeart/2005/8/layout/hierarchy6"/>
    <dgm:cxn modelId="{9C28DA57-6241-0443-8C9B-CEF360F4896C}" type="presOf" srcId="{B152F622-0DF5-4D46-B65F-A5E37BC4DFB4}" destId="{36716DD8-09E2-FE40-BC4F-7764767AD219}" srcOrd="0" destOrd="0" presId="urn:microsoft.com/office/officeart/2005/8/layout/hierarchy6"/>
    <dgm:cxn modelId="{36DC238C-E404-C04B-AD9B-EAC2AF02BF3F}" type="presOf" srcId="{010232AF-4980-8C4B-A624-E3714B00CAD4}" destId="{19C6C4C9-3711-E44D-BD25-6C4D420F53CD}" srcOrd="0" destOrd="0" presId="urn:microsoft.com/office/officeart/2005/8/layout/hierarchy6"/>
    <dgm:cxn modelId="{4A2BEA94-542F-B046-B8F6-767078BBFD6D}" type="presOf" srcId="{DD447D90-2BD9-A847-A88A-9C7DE135019F}" destId="{EAED8FBB-F522-7249-9E87-015B81FA6AE9}" srcOrd="1" destOrd="0" presId="urn:microsoft.com/office/officeart/2005/8/layout/hierarchy6"/>
    <dgm:cxn modelId="{6B6E0B95-4FAF-9649-86F2-3CAE983A74EA}" type="presOf" srcId="{D8388598-DE66-F64A-AB3E-2AC243DE87C2}" destId="{ADB49D5C-CB99-9E48-880A-C7842A69B9F1}" srcOrd="1" destOrd="0" presId="urn:microsoft.com/office/officeart/2005/8/layout/hierarchy6"/>
    <dgm:cxn modelId="{9DA7059A-398C-FB44-A54E-681C4CDBF7E8}" srcId="{1BF14195-3D99-AC40-AAE7-337795D8745D}" destId="{8BEA74B8-8980-3D42-A8AF-B729C84569A6}" srcOrd="1" destOrd="0" parTransId="{AD2985C2-3007-204B-BF9D-7B26C75EF310}" sibTransId="{037C8A5B-C111-A44C-8CD3-317B57B3F95A}"/>
    <dgm:cxn modelId="{93D440B4-D358-9E46-8899-5452E7EE9987}" type="presOf" srcId="{8BEA74B8-8980-3D42-A8AF-B729C84569A6}" destId="{81C703F7-3572-2440-8524-0C4108CF0D79}" srcOrd="0" destOrd="0" presId="urn:microsoft.com/office/officeart/2005/8/layout/hierarchy6"/>
    <dgm:cxn modelId="{1826D1BF-4BB2-C947-8B64-84636FE28330}" type="presOf" srcId="{5203E557-B25D-9D4C-8993-42E21CA73A19}" destId="{978496D2-AA3D-BD4F-9DCC-6D5279407313}" srcOrd="0" destOrd="0" presId="urn:microsoft.com/office/officeart/2005/8/layout/hierarchy6"/>
    <dgm:cxn modelId="{FB14B7CF-623A-E04C-A06E-65007CC6F88F}" srcId="{8BEA74B8-8980-3D42-A8AF-B729C84569A6}" destId="{4F14D967-5811-5E4C-BC60-7B2BBEB11442}" srcOrd="0" destOrd="0" parTransId="{685E1316-7C2F-4647-B4BC-76475034183C}" sibTransId="{46ABF3DE-F15F-2548-8489-FB86416579A1}"/>
    <dgm:cxn modelId="{9A7277E5-7A92-1F4D-B66E-741770B76E95}" srcId="{B152F622-0DF5-4D46-B65F-A5E37BC4DFB4}" destId="{DD447D90-2BD9-A847-A88A-9C7DE135019F}" srcOrd="3" destOrd="0" parTransId="{C2030877-6138-7D48-925C-35A7C563DFBC}" sibTransId="{01094738-4A3C-3644-8C27-4B0390BD34DC}"/>
    <dgm:cxn modelId="{CF24EDE8-BB22-454A-97C7-F0D15CF879B7}" type="presOf" srcId="{4F14D967-5811-5E4C-BC60-7B2BBEB11442}" destId="{764C7023-E26A-8346-933F-C044A1F2EE6F}" srcOrd="0" destOrd="0" presId="urn:microsoft.com/office/officeart/2005/8/layout/hierarchy6"/>
    <dgm:cxn modelId="{1AF8E3EB-D9A6-9649-BF3A-B2CC39235237}" type="presOf" srcId="{D8388598-DE66-F64A-AB3E-2AC243DE87C2}" destId="{A49E20CC-13D1-D443-BD8F-B670D98DE4A4}" srcOrd="0" destOrd="0" presId="urn:microsoft.com/office/officeart/2005/8/layout/hierarchy6"/>
    <dgm:cxn modelId="{68D9CAF7-A667-444A-8E3C-AC505AF09D79}" srcId="{B152F622-0DF5-4D46-B65F-A5E37BC4DFB4}" destId="{D8388598-DE66-F64A-AB3E-2AC243DE87C2}" srcOrd="1" destOrd="0" parTransId="{348FA139-664F-8F47-A8DA-12A02DFCD8D1}" sibTransId="{DD422036-65A0-6049-9767-E0ADB8C9F6EE}"/>
    <dgm:cxn modelId="{39A55353-A013-0A47-9337-C19F5F294A5D}" type="presParOf" srcId="{36716DD8-09E2-FE40-BC4F-7764767AD219}" destId="{6C66758F-3658-314E-B3CD-9B438EA2D7DA}" srcOrd="0" destOrd="0" presId="urn:microsoft.com/office/officeart/2005/8/layout/hierarchy6"/>
    <dgm:cxn modelId="{4A3FCECC-A96A-394C-BD44-B74E1EFC9960}" type="presParOf" srcId="{6C66758F-3658-314E-B3CD-9B438EA2D7DA}" destId="{A6E5339F-44C9-B045-B906-A53DAF694A50}" srcOrd="0" destOrd="0" presId="urn:microsoft.com/office/officeart/2005/8/layout/hierarchy6"/>
    <dgm:cxn modelId="{94BF04F3-1E94-2143-B6F5-A73B18748E5D}" type="presParOf" srcId="{6C66758F-3658-314E-B3CD-9B438EA2D7DA}" destId="{9F799D7F-9B5D-2B4C-9564-B4048BE5E0DE}" srcOrd="1" destOrd="0" presId="urn:microsoft.com/office/officeart/2005/8/layout/hierarchy6"/>
    <dgm:cxn modelId="{F2ADBB10-8074-684A-87F8-98DB43149B74}" type="presParOf" srcId="{9F799D7F-9B5D-2B4C-9564-B4048BE5E0DE}" destId="{1EE9E55F-C043-9749-AACB-166071492823}" srcOrd="0" destOrd="0" presId="urn:microsoft.com/office/officeart/2005/8/layout/hierarchy6"/>
    <dgm:cxn modelId="{D5D9D429-AD1F-FF47-97C5-BA51317CD744}" type="presParOf" srcId="{1EE9E55F-C043-9749-AACB-166071492823}" destId="{C5C6D221-B622-F743-9CA7-B04E70815296}" srcOrd="0" destOrd="0" presId="urn:microsoft.com/office/officeart/2005/8/layout/hierarchy6"/>
    <dgm:cxn modelId="{8F0E05FC-AC17-B549-A35E-29FE01A34772}" type="presParOf" srcId="{1EE9E55F-C043-9749-AACB-166071492823}" destId="{CCAC6497-1BD4-4245-8CF5-2A7B23CDFCB5}" srcOrd="1" destOrd="0" presId="urn:microsoft.com/office/officeart/2005/8/layout/hierarchy6"/>
    <dgm:cxn modelId="{B1EA2023-8E1B-9E44-BC53-43A3B9CF2180}" type="presParOf" srcId="{CCAC6497-1BD4-4245-8CF5-2A7B23CDFCB5}" destId="{978496D2-AA3D-BD4F-9DCC-6D5279407313}" srcOrd="0" destOrd="0" presId="urn:microsoft.com/office/officeart/2005/8/layout/hierarchy6"/>
    <dgm:cxn modelId="{B77797E9-0739-D042-A92D-A918641F9304}" type="presParOf" srcId="{CCAC6497-1BD4-4245-8CF5-2A7B23CDFCB5}" destId="{2C1D911D-8EA9-684F-90CE-2E78E48E8018}" srcOrd="1" destOrd="0" presId="urn:microsoft.com/office/officeart/2005/8/layout/hierarchy6"/>
    <dgm:cxn modelId="{F2282F39-C0C7-3749-8473-C106F97A51E8}" type="presParOf" srcId="{2C1D911D-8EA9-684F-90CE-2E78E48E8018}" destId="{9CE0ACF0-3990-D648-ADD7-0FED1C8DD18F}" srcOrd="0" destOrd="0" presId="urn:microsoft.com/office/officeart/2005/8/layout/hierarchy6"/>
    <dgm:cxn modelId="{F4A16D8E-E814-CE45-B017-8034CC5A85CB}" type="presParOf" srcId="{2C1D911D-8EA9-684F-90CE-2E78E48E8018}" destId="{24B017B7-3EF8-3340-ABF6-745C5D804673}" srcOrd="1" destOrd="0" presId="urn:microsoft.com/office/officeart/2005/8/layout/hierarchy6"/>
    <dgm:cxn modelId="{F8A4D476-C0F9-5344-88CA-BC487E668DD5}" type="presParOf" srcId="{24B017B7-3EF8-3340-ABF6-745C5D804673}" destId="{1CAFC520-54B3-7F49-A274-BA1451226082}" srcOrd="0" destOrd="0" presId="urn:microsoft.com/office/officeart/2005/8/layout/hierarchy6"/>
    <dgm:cxn modelId="{C448C00D-D780-A34F-9108-51DE460E2053}" type="presParOf" srcId="{24B017B7-3EF8-3340-ABF6-745C5D804673}" destId="{BE5AB345-77CA-764A-B0C7-BB245E8170EA}" srcOrd="1" destOrd="0" presId="urn:microsoft.com/office/officeart/2005/8/layout/hierarchy6"/>
    <dgm:cxn modelId="{5E3DE8BA-7CC3-224C-B0C2-F991659D5DA4}" type="presParOf" srcId="{BE5AB345-77CA-764A-B0C7-BB245E8170EA}" destId="{7F9A71E0-5438-704A-B65F-CBCC4656DD31}" srcOrd="0" destOrd="0" presId="urn:microsoft.com/office/officeart/2005/8/layout/hierarchy6"/>
    <dgm:cxn modelId="{0A3202A3-B72A-FD4B-99A5-404E07FEDACB}" type="presParOf" srcId="{BE5AB345-77CA-764A-B0C7-BB245E8170EA}" destId="{3D4BD70F-D13C-054F-99DD-BDAF92F32D81}" srcOrd="1" destOrd="0" presId="urn:microsoft.com/office/officeart/2005/8/layout/hierarchy6"/>
    <dgm:cxn modelId="{1543FF4C-F151-C546-85A7-CD69E9A8C005}" type="presParOf" srcId="{24B017B7-3EF8-3340-ABF6-745C5D804673}" destId="{678ACA63-B08C-2D4C-BF2E-5DA9181E110B}" srcOrd="2" destOrd="0" presId="urn:microsoft.com/office/officeart/2005/8/layout/hierarchy6"/>
    <dgm:cxn modelId="{4642AB0F-A287-8C45-92CB-C0EA809B1B68}" type="presParOf" srcId="{24B017B7-3EF8-3340-ABF6-745C5D804673}" destId="{DD6367FD-4C35-494F-B988-FD5154E337C4}" srcOrd="3" destOrd="0" presId="urn:microsoft.com/office/officeart/2005/8/layout/hierarchy6"/>
    <dgm:cxn modelId="{B11AF44D-7EB3-1342-9A6F-E94AC5588E2D}" type="presParOf" srcId="{DD6367FD-4C35-494F-B988-FD5154E337C4}" destId="{19C6C4C9-3711-E44D-BD25-6C4D420F53CD}" srcOrd="0" destOrd="0" presId="urn:microsoft.com/office/officeart/2005/8/layout/hierarchy6"/>
    <dgm:cxn modelId="{AB95B11A-FBA3-9443-AD7D-E1291729ACD7}" type="presParOf" srcId="{DD6367FD-4C35-494F-B988-FD5154E337C4}" destId="{F89ACAFA-435C-6743-A2AF-2F2D0EF38FCB}" srcOrd="1" destOrd="0" presId="urn:microsoft.com/office/officeart/2005/8/layout/hierarchy6"/>
    <dgm:cxn modelId="{51110BCC-2097-D54B-8261-4335A94C75C0}" type="presParOf" srcId="{CCAC6497-1BD4-4245-8CF5-2A7B23CDFCB5}" destId="{3A0129B8-6FCC-104C-8A72-E871841DD97D}" srcOrd="2" destOrd="0" presId="urn:microsoft.com/office/officeart/2005/8/layout/hierarchy6"/>
    <dgm:cxn modelId="{E287BB8E-AFAD-2F4E-B318-73204B4427BD}" type="presParOf" srcId="{CCAC6497-1BD4-4245-8CF5-2A7B23CDFCB5}" destId="{3746D18B-B963-F047-B2D6-BBA4B1CF232E}" srcOrd="3" destOrd="0" presId="urn:microsoft.com/office/officeart/2005/8/layout/hierarchy6"/>
    <dgm:cxn modelId="{4B32E5CE-C0F6-EE4B-89A3-30D44D644D2A}" type="presParOf" srcId="{3746D18B-B963-F047-B2D6-BBA4B1CF232E}" destId="{81C703F7-3572-2440-8524-0C4108CF0D79}" srcOrd="0" destOrd="0" presId="urn:microsoft.com/office/officeart/2005/8/layout/hierarchy6"/>
    <dgm:cxn modelId="{B79CAE8E-E7B5-C348-BAE7-3FFAF4F7A463}" type="presParOf" srcId="{3746D18B-B963-F047-B2D6-BBA4B1CF232E}" destId="{69345B28-B11F-FC49-8498-2CCC3C4F0955}" srcOrd="1" destOrd="0" presId="urn:microsoft.com/office/officeart/2005/8/layout/hierarchy6"/>
    <dgm:cxn modelId="{691C7F5E-0E61-5440-9B95-EECF1400D618}" type="presParOf" srcId="{69345B28-B11F-FC49-8498-2CCC3C4F0955}" destId="{C4639177-F551-9B4B-86AF-0CE97A4100D8}" srcOrd="0" destOrd="0" presId="urn:microsoft.com/office/officeart/2005/8/layout/hierarchy6"/>
    <dgm:cxn modelId="{3541E442-9F84-4248-9E34-C46CA3AFD26A}" type="presParOf" srcId="{69345B28-B11F-FC49-8498-2CCC3C4F0955}" destId="{51C3A104-9FAC-6047-B2C5-DAE0E4939BFA}" srcOrd="1" destOrd="0" presId="urn:microsoft.com/office/officeart/2005/8/layout/hierarchy6"/>
    <dgm:cxn modelId="{90134ADE-C075-1A48-B484-6B0FDA6E000C}" type="presParOf" srcId="{51C3A104-9FAC-6047-B2C5-DAE0E4939BFA}" destId="{764C7023-E26A-8346-933F-C044A1F2EE6F}" srcOrd="0" destOrd="0" presId="urn:microsoft.com/office/officeart/2005/8/layout/hierarchy6"/>
    <dgm:cxn modelId="{719F2AED-B156-E54B-A89C-58F4039090A5}" type="presParOf" srcId="{51C3A104-9FAC-6047-B2C5-DAE0E4939BFA}" destId="{4585FA68-EF4D-E648-AA6A-0480EB8923B0}" srcOrd="1" destOrd="0" presId="urn:microsoft.com/office/officeart/2005/8/layout/hierarchy6"/>
    <dgm:cxn modelId="{FC6A7B28-962A-6E43-B017-51D0C3387B75}" type="presParOf" srcId="{36716DD8-09E2-FE40-BC4F-7764767AD219}" destId="{0DD8C9E3-0C19-7B42-B2C7-76B2943460D2}" srcOrd="1" destOrd="0" presId="urn:microsoft.com/office/officeart/2005/8/layout/hierarchy6"/>
    <dgm:cxn modelId="{3B707696-F856-0E44-AE3F-20BE4713AA1D}" type="presParOf" srcId="{0DD8C9E3-0C19-7B42-B2C7-76B2943460D2}" destId="{DD8161A0-E95E-6F47-B6E0-5324C2C724D4}" srcOrd="0" destOrd="0" presId="urn:microsoft.com/office/officeart/2005/8/layout/hierarchy6"/>
    <dgm:cxn modelId="{782A8A78-124B-3C4A-870E-529B4E2DC065}" type="presParOf" srcId="{DD8161A0-E95E-6F47-B6E0-5324C2C724D4}" destId="{A49E20CC-13D1-D443-BD8F-B670D98DE4A4}" srcOrd="0" destOrd="0" presId="urn:microsoft.com/office/officeart/2005/8/layout/hierarchy6"/>
    <dgm:cxn modelId="{AFCF9C8F-737B-4547-A9AF-75E3E532E669}" type="presParOf" srcId="{DD8161A0-E95E-6F47-B6E0-5324C2C724D4}" destId="{ADB49D5C-CB99-9E48-880A-C7842A69B9F1}" srcOrd="1" destOrd="0" presId="urn:microsoft.com/office/officeart/2005/8/layout/hierarchy6"/>
    <dgm:cxn modelId="{A633FE3E-ED9A-2F4F-9415-D531D723F53B}" type="presParOf" srcId="{0DD8C9E3-0C19-7B42-B2C7-76B2943460D2}" destId="{F30108B7-5F70-E742-A2DA-8FC3793CDC0F}" srcOrd="1" destOrd="0" presId="urn:microsoft.com/office/officeart/2005/8/layout/hierarchy6"/>
    <dgm:cxn modelId="{51CECB57-4E67-C840-9733-77510F5C6881}" type="presParOf" srcId="{F30108B7-5F70-E742-A2DA-8FC3793CDC0F}" destId="{5C8FA382-3EC4-124C-9C9E-6194FCC969DF}" srcOrd="0" destOrd="0" presId="urn:microsoft.com/office/officeart/2005/8/layout/hierarchy6"/>
    <dgm:cxn modelId="{3014FAF7-3A2D-2540-ACCA-C0D8D5F4E1EF}" type="presParOf" srcId="{0DD8C9E3-0C19-7B42-B2C7-76B2943460D2}" destId="{3FF67B24-5AAF-0642-B2D2-A612BB9E2B40}" srcOrd="2" destOrd="0" presId="urn:microsoft.com/office/officeart/2005/8/layout/hierarchy6"/>
    <dgm:cxn modelId="{CA6410A3-7F00-3842-9631-7313181E883E}" type="presParOf" srcId="{3FF67B24-5AAF-0642-B2D2-A612BB9E2B40}" destId="{70FF0D34-DE94-3D48-BA3A-EE6283451CB0}" srcOrd="0" destOrd="0" presId="urn:microsoft.com/office/officeart/2005/8/layout/hierarchy6"/>
    <dgm:cxn modelId="{5B6C1132-5C6F-3F4A-803D-77E86881A3FE}" type="presParOf" srcId="{3FF67B24-5AAF-0642-B2D2-A612BB9E2B40}" destId="{241CF9BB-CF30-E845-90AD-AD6C89E077CB}" srcOrd="1" destOrd="0" presId="urn:microsoft.com/office/officeart/2005/8/layout/hierarchy6"/>
    <dgm:cxn modelId="{0020C452-03B8-8742-902A-64F0EB6E2F54}" type="presParOf" srcId="{0DD8C9E3-0C19-7B42-B2C7-76B2943460D2}" destId="{3B89BB88-DB4A-C24A-9C10-F42E7AEF6076}" srcOrd="3" destOrd="0" presId="urn:microsoft.com/office/officeart/2005/8/layout/hierarchy6"/>
    <dgm:cxn modelId="{2EF4AC09-6821-5D45-A14B-B1F33C762E89}" type="presParOf" srcId="{3B89BB88-DB4A-C24A-9C10-F42E7AEF6076}" destId="{7D6DA150-6745-6E4A-96C8-725980C0A5EA}" srcOrd="0" destOrd="0" presId="urn:microsoft.com/office/officeart/2005/8/layout/hierarchy6"/>
    <dgm:cxn modelId="{BFE8060F-799B-C34D-87CE-1697F1DEFEA2}" type="presParOf" srcId="{0DD8C9E3-0C19-7B42-B2C7-76B2943460D2}" destId="{4D057D2E-D90F-C541-ABBB-BA934B7D3EA0}" srcOrd="4" destOrd="0" presId="urn:microsoft.com/office/officeart/2005/8/layout/hierarchy6"/>
    <dgm:cxn modelId="{C6EEE4A4-EEEA-134F-AD78-28FD2EF67B3B}" type="presParOf" srcId="{4D057D2E-D90F-C541-ABBB-BA934B7D3EA0}" destId="{89953542-372B-214D-891E-3D63EFB29B41}" srcOrd="0" destOrd="0" presId="urn:microsoft.com/office/officeart/2005/8/layout/hierarchy6"/>
    <dgm:cxn modelId="{2606FE0B-7EE0-4A43-BEA3-8E9FFFDA3521}" type="presParOf" srcId="{4D057D2E-D90F-C541-ABBB-BA934B7D3EA0}" destId="{EAED8FBB-F522-7249-9E87-015B81FA6AE9}" srcOrd="1" destOrd="0" presId="urn:microsoft.com/office/officeart/2005/8/layout/hierarchy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41B0556-8E9E-304D-B78D-A75BBBBE7FEB}" type="doc">
      <dgm:prSet loTypeId="urn:microsoft.com/office/officeart/2005/8/layout/radial5" loCatId="" qsTypeId="urn:microsoft.com/office/officeart/2005/8/quickstyle/simple1" qsCatId="simple" csTypeId="urn:microsoft.com/office/officeart/2005/8/colors/accent1_2" csCatId="accent1" phldr="1"/>
      <dgm:spPr/>
      <dgm:t>
        <a:bodyPr/>
        <a:lstStyle/>
        <a:p>
          <a:endParaRPr lang="fr-FR"/>
        </a:p>
      </dgm:t>
    </dgm:pt>
    <dgm:pt modelId="{37D27194-784D-EE4E-862A-278242FA2615}">
      <dgm:prSet phldrT="[Texte]"/>
      <dgm:spPr/>
      <dgm:t>
        <a:bodyPr/>
        <a:lstStyle/>
        <a:p>
          <a:r>
            <a:rPr lang="fr" dirty="0"/>
            <a:t>?</a:t>
          </a:r>
        </a:p>
      </dgm:t>
    </dgm:pt>
    <dgm:pt modelId="{6C7CAE7D-43A6-1749-B017-3B67A0257171}" type="parTrans" cxnId="{8B3B8036-495B-604F-8BD3-92F13B5E1259}">
      <dgm:prSet/>
      <dgm:spPr/>
      <dgm:t>
        <a:bodyPr/>
        <a:lstStyle/>
        <a:p>
          <a:endParaRPr lang="fr-FR"/>
        </a:p>
      </dgm:t>
    </dgm:pt>
    <dgm:pt modelId="{EC5A059B-7672-4D43-9405-BF50B2BEA786}" type="sibTrans" cxnId="{8B3B8036-495B-604F-8BD3-92F13B5E1259}">
      <dgm:prSet/>
      <dgm:spPr/>
      <dgm:t>
        <a:bodyPr/>
        <a:lstStyle/>
        <a:p>
          <a:endParaRPr lang="fr-FR"/>
        </a:p>
      </dgm:t>
    </dgm:pt>
    <dgm:pt modelId="{C74A8C54-C71C-FE41-99E2-D75CBBFE03AE}">
      <dgm:prSet phldrT="[Texte]"/>
      <dgm:spPr/>
      <dgm:t>
        <a:bodyPr/>
        <a:lstStyle/>
        <a:p>
          <a:r>
            <a:rPr lang="fr" dirty="0" err="1"/>
            <a:t>Pictogrammes</a:t>
          </a:r>
          <a:endParaRPr lang="fr-FR" dirty="0"/>
        </a:p>
      </dgm:t>
    </dgm:pt>
    <dgm:pt modelId="{95564723-B960-C946-91F1-7896AA8C4D6C}" type="parTrans" cxnId="{4ACB1DA8-C8D4-F542-86A9-FF9FE17A663D}">
      <dgm:prSet/>
      <dgm:spPr/>
      <dgm:t>
        <a:bodyPr/>
        <a:lstStyle/>
        <a:p>
          <a:endParaRPr lang="fr-FR"/>
        </a:p>
      </dgm:t>
    </dgm:pt>
    <dgm:pt modelId="{B59700ED-19E7-B94F-A111-1542050C44D5}" type="sibTrans" cxnId="{4ACB1DA8-C8D4-F542-86A9-FF9FE17A663D}">
      <dgm:prSet/>
      <dgm:spPr/>
      <dgm:t>
        <a:bodyPr/>
        <a:lstStyle/>
        <a:p>
          <a:endParaRPr lang="fr-FR"/>
        </a:p>
      </dgm:t>
    </dgm:pt>
    <dgm:pt modelId="{B9E5A2E9-71F5-E84C-8D91-066969D874AB}">
      <dgm:prSet phldrT="[Texte]"/>
      <dgm:spPr/>
      <dgm:t>
        <a:bodyPr/>
        <a:lstStyle/>
        <a:p>
          <a:r>
            <a:rPr lang="fr" dirty="0" err="1"/>
            <a:t>Objets </a:t>
          </a:r>
          <a:endParaRPr lang="fr-FR" dirty="0"/>
        </a:p>
      </dgm:t>
    </dgm:pt>
    <dgm:pt modelId="{20B2BA0C-8BC7-5E48-8D93-AA6F31B8BD8B}" type="parTrans" cxnId="{B9952D34-CCED-4A43-977A-D518603349D8}">
      <dgm:prSet/>
      <dgm:spPr/>
      <dgm:t>
        <a:bodyPr/>
        <a:lstStyle/>
        <a:p>
          <a:endParaRPr lang="fr-FR"/>
        </a:p>
      </dgm:t>
    </dgm:pt>
    <dgm:pt modelId="{4D36A1D3-C3C9-8D44-B84D-74D600B0A287}" type="sibTrans" cxnId="{B9952D34-CCED-4A43-977A-D518603349D8}">
      <dgm:prSet/>
      <dgm:spPr/>
      <dgm:t>
        <a:bodyPr/>
        <a:lstStyle/>
        <a:p>
          <a:endParaRPr lang="fr-FR"/>
        </a:p>
      </dgm:t>
    </dgm:pt>
    <dgm:pt modelId="{D849C80B-D370-0447-887C-A63D98E73408}">
      <dgm:prSet phldrT="[Texte]"/>
      <dgm:spPr/>
      <dgm:t>
        <a:bodyPr/>
        <a:lstStyle/>
        <a:p>
          <a:r>
            <a:rPr lang="fr" dirty="0"/>
            <a:t>Photos</a:t>
          </a:r>
        </a:p>
      </dgm:t>
    </dgm:pt>
    <dgm:pt modelId="{1CA3583D-A712-474A-94F3-AFA358A6457C}" type="parTrans" cxnId="{46E261ED-F3F2-7E45-B737-80A18C5DF3B0}">
      <dgm:prSet/>
      <dgm:spPr/>
      <dgm:t>
        <a:bodyPr/>
        <a:lstStyle/>
        <a:p>
          <a:endParaRPr lang="fr-FR"/>
        </a:p>
      </dgm:t>
    </dgm:pt>
    <dgm:pt modelId="{E5B69B6A-96C3-3742-8397-CC1A58E55CD3}" type="sibTrans" cxnId="{46E261ED-F3F2-7E45-B737-80A18C5DF3B0}">
      <dgm:prSet/>
      <dgm:spPr/>
      <dgm:t>
        <a:bodyPr/>
        <a:lstStyle/>
        <a:p>
          <a:endParaRPr lang="fr-FR"/>
        </a:p>
      </dgm:t>
    </dgm:pt>
    <dgm:pt modelId="{F3EA4B48-926A-344E-8085-EE0FC87CBAC9}" type="pres">
      <dgm:prSet presAssocID="{941B0556-8E9E-304D-B78D-A75BBBBE7FEB}" presName="Name0" presStyleCnt="0">
        <dgm:presLayoutVars>
          <dgm:chMax val="1"/>
          <dgm:dir/>
          <dgm:animLvl val="ctr"/>
          <dgm:resizeHandles val="exact"/>
        </dgm:presLayoutVars>
      </dgm:prSet>
      <dgm:spPr/>
    </dgm:pt>
    <dgm:pt modelId="{03A91048-B201-0C43-AAF4-03803F6C6AD7}" type="pres">
      <dgm:prSet presAssocID="{37D27194-784D-EE4E-862A-278242FA2615}" presName="centerShape" presStyleLbl="node0" presStyleIdx="0" presStyleCnt="1"/>
      <dgm:spPr/>
    </dgm:pt>
    <dgm:pt modelId="{BD8ABBE4-2842-2041-8467-2B7AAB4DB2D8}" type="pres">
      <dgm:prSet presAssocID="{95564723-B960-C946-91F1-7896AA8C4D6C}" presName="parTrans" presStyleLbl="sibTrans2D1" presStyleIdx="0" presStyleCnt="3"/>
      <dgm:spPr/>
    </dgm:pt>
    <dgm:pt modelId="{04614BA5-9B93-1A41-B450-19E8079D0A85}" type="pres">
      <dgm:prSet presAssocID="{95564723-B960-C946-91F1-7896AA8C4D6C}" presName="connectorText" presStyleLbl="sibTrans2D1" presStyleIdx="0" presStyleCnt="3"/>
      <dgm:spPr/>
    </dgm:pt>
    <dgm:pt modelId="{727153FA-1BAA-A845-BAE7-87B11D91F245}" type="pres">
      <dgm:prSet presAssocID="{C74A8C54-C71C-FE41-99E2-D75CBBFE03AE}" presName="node" presStyleLbl="node1" presStyleIdx="0" presStyleCnt="3">
        <dgm:presLayoutVars>
          <dgm:bulletEnabled val="1"/>
        </dgm:presLayoutVars>
      </dgm:prSet>
      <dgm:spPr/>
    </dgm:pt>
    <dgm:pt modelId="{B73FE433-D52C-A346-91D2-78E517198F47}" type="pres">
      <dgm:prSet presAssocID="{20B2BA0C-8BC7-5E48-8D93-AA6F31B8BD8B}" presName="parTrans" presStyleLbl="sibTrans2D1" presStyleIdx="1" presStyleCnt="3"/>
      <dgm:spPr/>
    </dgm:pt>
    <dgm:pt modelId="{FE3E884F-6588-5E4C-B3B7-5A18D83009E9}" type="pres">
      <dgm:prSet presAssocID="{20B2BA0C-8BC7-5E48-8D93-AA6F31B8BD8B}" presName="connectorText" presStyleLbl="sibTrans2D1" presStyleIdx="1" presStyleCnt="3"/>
      <dgm:spPr/>
    </dgm:pt>
    <dgm:pt modelId="{0C54DBD2-33EF-6444-B28C-524A274AB837}" type="pres">
      <dgm:prSet presAssocID="{B9E5A2E9-71F5-E84C-8D91-066969D874AB}" presName="node" presStyleLbl="node1" presStyleIdx="1" presStyleCnt="3">
        <dgm:presLayoutVars>
          <dgm:bulletEnabled val="1"/>
        </dgm:presLayoutVars>
      </dgm:prSet>
      <dgm:spPr/>
    </dgm:pt>
    <dgm:pt modelId="{5724B1BB-B7DC-4044-BBBB-EC41AA21506C}" type="pres">
      <dgm:prSet presAssocID="{1CA3583D-A712-474A-94F3-AFA358A6457C}" presName="parTrans" presStyleLbl="sibTrans2D1" presStyleIdx="2" presStyleCnt="3"/>
      <dgm:spPr/>
    </dgm:pt>
    <dgm:pt modelId="{77A57645-02FE-B145-9EFF-40496FC3C07C}" type="pres">
      <dgm:prSet presAssocID="{1CA3583D-A712-474A-94F3-AFA358A6457C}" presName="connectorText" presStyleLbl="sibTrans2D1" presStyleIdx="2" presStyleCnt="3"/>
      <dgm:spPr/>
    </dgm:pt>
    <dgm:pt modelId="{F46D5969-755A-0E45-836C-687CD1A8597A}" type="pres">
      <dgm:prSet presAssocID="{D849C80B-D370-0447-887C-A63D98E73408}" presName="node" presStyleLbl="node1" presStyleIdx="2" presStyleCnt="3">
        <dgm:presLayoutVars>
          <dgm:bulletEnabled val="1"/>
        </dgm:presLayoutVars>
      </dgm:prSet>
      <dgm:spPr/>
    </dgm:pt>
  </dgm:ptLst>
  <dgm:cxnLst>
    <dgm:cxn modelId="{6AEA510A-5640-0644-AECA-9EF0C00E910D}" type="presOf" srcId="{C74A8C54-C71C-FE41-99E2-D75CBBFE03AE}" destId="{727153FA-1BAA-A845-BAE7-87B11D91F245}" srcOrd="0" destOrd="0" presId="urn:microsoft.com/office/officeart/2005/8/layout/radial5"/>
    <dgm:cxn modelId="{E7863729-262A-BC41-BD21-3B23F1C8CC92}" type="presOf" srcId="{20B2BA0C-8BC7-5E48-8D93-AA6F31B8BD8B}" destId="{FE3E884F-6588-5E4C-B3B7-5A18D83009E9}" srcOrd="1" destOrd="0" presId="urn:microsoft.com/office/officeart/2005/8/layout/radial5"/>
    <dgm:cxn modelId="{B9952D34-CCED-4A43-977A-D518603349D8}" srcId="{37D27194-784D-EE4E-862A-278242FA2615}" destId="{B9E5A2E9-71F5-E84C-8D91-066969D874AB}" srcOrd="1" destOrd="0" parTransId="{20B2BA0C-8BC7-5E48-8D93-AA6F31B8BD8B}" sibTransId="{4D36A1D3-C3C9-8D44-B84D-74D600B0A287}"/>
    <dgm:cxn modelId="{E3334635-0ACF-D74F-96B2-B1253B247270}" type="presOf" srcId="{37D27194-784D-EE4E-862A-278242FA2615}" destId="{03A91048-B201-0C43-AAF4-03803F6C6AD7}" srcOrd="0" destOrd="0" presId="urn:microsoft.com/office/officeart/2005/8/layout/radial5"/>
    <dgm:cxn modelId="{8B3B8036-495B-604F-8BD3-92F13B5E1259}" srcId="{941B0556-8E9E-304D-B78D-A75BBBBE7FEB}" destId="{37D27194-784D-EE4E-862A-278242FA2615}" srcOrd="0" destOrd="0" parTransId="{6C7CAE7D-43A6-1749-B017-3B67A0257171}" sibTransId="{EC5A059B-7672-4D43-9405-BF50B2BEA786}"/>
    <dgm:cxn modelId="{9BF13C67-E5BE-C14B-91F0-33B1EDAD71DA}" type="presOf" srcId="{1CA3583D-A712-474A-94F3-AFA358A6457C}" destId="{77A57645-02FE-B145-9EFF-40496FC3C07C}" srcOrd="1" destOrd="0" presId="urn:microsoft.com/office/officeart/2005/8/layout/radial5"/>
    <dgm:cxn modelId="{A3E6B574-EA20-CE44-8BFC-C6951A7F9D30}" type="presOf" srcId="{95564723-B960-C946-91F1-7896AA8C4D6C}" destId="{BD8ABBE4-2842-2041-8467-2B7AAB4DB2D8}" srcOrd="0" destOrd="0" presId="urn:microsoft.com/office/officeart/2005/8/layout/radial5"/>
    <dgm:cxn modelId="{25DF637C-DB29-FB4A-B957-C8B6F2A79BB3}" type="presOf" srcId="{941B0556-8E9E-304D-B78D-A75BBBBE7FEB}" destId="{F3EA4B48-926A-344E-8085-EE0FC87CBAC9}" srcOrd="0" destOrd="0" presId="urn:microsoft.com/office/officeart/2005/8/layout/radial5"/>
    <dgm:cxn modelId="{5F983E86-6DCB-1F45-B168-0D14188F32F3}" type="presOf" srcId="{D849C80B-D370-0447-887C-A63D98E73408}" destId="{F46D5969-755A-0E45-836C-687CD1A8597A}" srcOrd="0" destOrd="0" presId="urn:microsoft.com/office/officeart/2005/8/layout/radial5"/>
    <dgm:cxn modelId="{4ACB1DA8-C8D4-F542-86A9-FF9FE17A663D}" srcId="{37D27194-784D-EE4E-862A-278242FA2615}" destId="{C74A8C54-C71C-FE41-99E2-D75CBBFE03AE}" srcOrd="0" destOrd="0" parTransId="{95564723-B960-C946-91F1-7896AA8C4D6C}" sibTransId="{B59700ED-19E7-B94F-A111-1542050C44D5}"/>
    <dgm:cxn modelId="{CAE233A9-E1DE-374A-BDCF-3604B5E19738}" type="presOf" srcId="{20B2BA0C-8BC7-5E48-8D93-AA6F31B8BD8B}" destId="{B73FE433-D52C-A346-91D2-78E517198F47}" srcOrd="0" destOrd="0" presId="urn:microsoft.com/office/officeart/2005/8/layout/radial5"/>
    <dgm:cxn modelId="{D11939AE-9D2C-D749-8FF2-9C9D3F03CBA7}" type="presOf" srcId="{1CA3583D-A712-474A-94F3-AFA358A6457C}" destId="{5724B1BB-B7DC-4044-BBBB-EC41AA21506C}" srcOrd="0" destOrd="0" presId="urn:microsoft.com/office/officeart/2005/8/layout/radial5"/>
    <dgm:cxn modelId="{164921B3-AB55-E94F-B9BA-CEC81894E57D}" type="presOf" srcId="{B9E5A2E9-71F5-E84C-8D91-066969D874AB}" destId="{0C54DBD2-33EF-6444-B28C-524A274AB837}" srcOrd="0" destOrd="0" presId="urn:microsoft.com/office/officeart/2005/8/layout/radial5"/>
    <dgm:cxn modelId="{46E261ED-F3F2-7E45-B737-80A18C5DF3B0}" srcId="{37D27194-784D-EE4E-862A-278242FA2615}" destId="{D849C80B-D370-0447-887C-A63D98E73408}" srcOrd="2" destOrd="0" parTransId="{1CA3583D-A712-474A-94F3-AFA358A6457C}" sibTransId="{E5B69B6A-96C3-3742-8397-CC1A58E55CD3}"/>
    <dgm:cxn modelId="{D19C03EF-DBAC-FC43-A7FC-8628F7B7AD9D}" type="presOf" srcId="{95564723-B960-C946-91F1-7896AA8C4D6C}" destId="{04614BA5-9B93-1A41-B450-19E8079D0A85}" srcOrd="1" destOrd="0" presId="urn:microsoft.com/office/officeart/2005/8/layout/radial5"/>
    <dgm:cxn modelId="{30857941-D2B6-9E49-8F59-4E466A2A042D}" type="presParOf" srcId="{F3EA4B48-926A-344E-8085-EE0FC87CBAC9}" destId="{03A91048-B201-0C43-AAF4-03803F6C6AD7}" srcOrd="0" destOrd="0" presId="urn:microsoft.com/office/officeart/2005/8/layout/radial5"/>
    <dgm:cxn modelId="{C4FA2636-65A9-3D49-90AD-A98C5601EB7C}" type="presParOf" srcId="{F3EA4B48-926A-344E-8085-EE0FC87CBAC9}" destId="{BD8ABBE4-2842-2041-8467-2B7AAB4DB2D8}" srcOrd="1" destOrd="0" presId="urn:microsoft.com/office/officeart/2005/8/layout/radial5"/>
    <dgm:cxn modelId="{15C7ECD9-A6D9-AF44-AEB3-249F05277374}" type="presParOf" srcId="{BD8ABBE4-2842-2041-8467-2B7AAB4DB2D8}" destId="{04614BA5-9B93-1A41-B450-19E8079D0A85}" srcOrd="0" destOrd="0" presId="urn:microsoft.com/office/officeart/2005/8/layout/radial5"/>
    <dgm:cxn modelId="{4EAC8FEB-6D55-1D45-A3FC-F2E29222E87A}" type="presParOf" srcId="{F3EA4B48-926A-344E-8085-EE0FC87CBAC9}" destId="{727153FA-1BAA-A845-BAE7-87B11D91F245}" srcOrd="2" destOrd="0" presId="urn:microsoft.com/office/officeart/2005/8/layout/radial5"/>
    <dgm:cxn modelId="{566B5A44-077D-1B4D-8581-8030A1ABEDE3}" type="presParOf" srcId="{F3EA4B48-926A-344E-8085-EE0FC87CBAC9}" destId="{B73FE433-D52C-A346-91D2-78E517198F47}" srcOrd="3" destOrd="0" presId="urn:microsoft.com/office/officeart/2005/8/layout/radial5"/>
    <dgm:cxn modelId="{774EDE73-8AE2-2C45-B450-0DFE8E6BBD95}" type="presParOf" srcId="{B73FE433-D52C-A346-91D2-78E517198F47}" destId="{FE3E884F-6588-5E4C-B3B7-5A18D83009E9}" srcOrd="0" destOrd="0" presId="urn:microsoft.com/office/officeart/2005/8/layout/radial5"/>
    <dgm:cxn modelId="{DC974B1A-CF18-BE4D-B168-F028452BF287}" type="presParOf" srcId="{F3EA4B48-926A-344E-8085-EE0FC87CBAC9}" destId="{0C54DBD2-33EF-6444-B28C-524A274AB837}" srcOrd="4" destOrd="0" presId="urn:microsoft.com/office/officeart/2005/8/layout/radial5"/>
    <dgm:cxn modelId="{885942B4-495A-BC4B-8000-78A6B5403AC5}" type="presParOf" srcId="{F3EA4B48-926A-344E-8085-EE0FC87CBAC9}" destId="{5724B1BB-B7DC-4044-BBBB-EC41AA21506C}" srcOrd="5" destOrd="0" presId="urn:microsoft.com/office/officeart/2005/8/layout/radial5"/>
    <dgm:cxn modelId="{25982F03-3320-6744-B57F-52ED286B7682}" type="presParOf" srcId="{5724B1BB-B7DC-4044-BBBB-EC41AA21506C}" destId="{77A57645-02FE-B145-9EFF-40496FC3C07C}" srcOrd="0" destOrd="0" presId="urn:microsoft.com/office/officeart/2005/8/layout/radial5"/>
    <dgm:cxn modelId="{C14A0855-88EF-C64F-BA64-2CCB9B5C5C47}" type="presParOf" srcId="{F3EA4B48-926A-344E-8085-EE0FC87CBAC9}" destId="{F46D5969-755A-0E45-836C-687CD1A8597A}" srcOrd="6" destOrd="0" presId="urn:microsoft.com/office/officeart/2005/8/layout/radial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394EE1B-AF5C-E247-9F17-F01C1F6FAB18}" type="doc">
      <dgm:prSet loTypeId="urn:microsoft.com/office/officeart/2005/8/layout/process1" loCatId="" qsTypeId="urn:microsoft.com/office/officeart/2005/8/quickstyle/simple2" qsCatId="simple" csTypeId="urn:microsoft.com/office/officeart/2005/8/colors/accent1_1" csCatId="accent1" phldr="1"/>
      <dgm:spPr/>
    </dgm:pt>
    <dgm:pt modelId="{7F514328-95E2-B84F-B615-B2280AD8F96B}">
      <dgm:prSet phldrT="[Texte]"/>
      <dgm:spPr/>
      <dgm:t>
        <a:bodyPr/>
        <a:lstStyle/>
        <a:p>
          <a:r>
            <a:rPr lang="fr" noProof="0" dirty="0"/>
            <a:t>Sensoriel</a:t>
          </a:r>
        </a:p>
      </dgm:t>
    </dgm:pt>
    <dgm:pt modelId="{9355F855-FB9A-8740-99A3-EC8FA907C503}" type="parTrans" cxnId="{5FBF30C7-D83B-8B4E-AC8A-A86B8CB01834}">
      <dgm:prSet/>
      <dgm:spPr/>
      <dgm:t>
        <a:bodyPr/>
        <a:lstStyle/>
        <a:p>
          <a:endParaRPr lang="en-GB" noProof="0" dirty="0"/>
        </a:p>
      </dgm:t>
    </dgm:pt>
    <dgm:pt modelId="{D51F8852-C736-BF49-A534-84C7A78C1696}" type="sibTrans" cxnId="{5FBF30C7-D83B-8B4E-AC8A-A86B8CB01834}">
      <dgm:prSet/>
      <dgm:spPr/>
      <dgm:t>
        <a:bodyPr/>
        <a:lstStyle/>
        <a:p>
          <a:endParaRPr lang="en-GB" noProof="0" dirty="0"/>
        </a:p>
      </dgm:t>
    </dgm:pt>
    <dgm:pt modelId="{BACE873C-F06E-F844-83DB-B7AFAA67B4ED}">
      <dgm:prSet phldrT="[Texte]"/>
      <dgm:spPr/>
      <dgm:t>
        <a:bodyPr/>
        <a:lstStyle/>
        <a:p>
          <a:r>
            <a:rPr lang="fr" noProof="0" dirty="0"/>
            <a:t>Présentatif</a:t>
          </a:r>
        </a:p>
      </dgm:t>
    </dgm:pt>
    <dgm:pt modelId="{3B996D2B-434B-794A-BD49-18A7908F9D60}" type="parTrans" cxnId="{D41A2818-BB72-3E4E-B458-B354E627FFFD}">
      <dgm:prSet/>
      <dgm:spPr/>
      <dgm:t>
        <a:bodyPr/>
        <a:lstStyle/>
        <a:p>
          <a:endParaRPr lang="en-GB" noProof="0" dirty="0"/>
        </a:p>
      </dgm:t>
    </dgm:pt>
    <dgm:pt modelId="{EDB54909-1C1A-2E40-8D12-AF2F27ACCFD7}" type="sibTrans" cxnId="{D41A2818-BB72-3E4E-B458-B354E627FFFD}">
      <dgm:prSet/>
      <dgm:spPr/>
      <dgm:t>
        <a:bodyPr/>
        <a:lstStyle/>
        <a:p>
          <a:endParaRPr lang="en-GB" noProof="0" dirty="0"/>
        </a:p>
      </dgm:t>
    </dgm:pt>
    <dgm:pt modelId="{D530A6C2-C4F9-1A45-9C1E-705FA979A85D}">
      <dgm:prSet phldrT="[Texte]"/>
      <dgm:spPr/>
      <dgm:t>
        <a:bodyPr/>
        <a:lstStyle/>
        <a:p>
          <a:r>
            <a:rPr lang="fr" noProof="0" dirty="0"/>
            <a:t>Représentant</a:t>
          </a:r>
        </a:p>
      </dgm:t>
    </dgm:pt>
    <dgm:pt modelId="{B8710FFD-421E-334F-B8FB-35F7B461BAB4}" type="parTrans" cxnId="{11DEE326-34F4-CA4A-B156-BA5222ED6A3F}">
      <dgm:prSet/>
      <dgm:spPr/>
      <dgm:t>
        <a:bodyPr/>
        <a:lstStyle/>
        <a:p>
          <a:endParaRPr lang="en-GB" noProof="0" dirty="0"/>
        </a:p>
      </dgm:t>
    </dgm:pt>
    <dgm:pt modelId="{28E235B3-2063-E447-9EBC-A62E8C858832}" type="sibTrans" cxnId="{11DEE326-34F4-CA4A-B156-BA5222ED6A3F}">
      <dgm:prSet/>
      <dgm:spPr/>
      <dgm:t>
        <a:bodyPr/>
        <a:lstStyle/>
        <a:p>
          <a:endParaRPr lang="en-GB" noProof="0" dirty="0"/>
        </a:p>
      </dgm:t>
    </dgm:pt>
    <dgm:pt modelId="{BD41A929-FEAB-8145-A3D9-33412A13249F}">
      <dgm:prSet/>
      <dgm:spPr/>
      <dgm:t>
        <a:bodyPr/>
        <a:lstStyle/>
        <a:p>
          <a:r>
            <a:rPr lang="fr" noProof="0" dirty="0"/>
            <a:t>Méta</a:t>
          </a:r>
        </a:p>
        <a:p>
          <a:r>
            <a:rPr lang="fr" noProof="0" dirty="0"/>
            <a:t>représentant</a:t>
          </a:r>
        </a:p>
      </dgm:t>
    </dgm:pt>
    <dgm:pt modelId="{CF12A7C6-5306-9940-9D1E-172CB87A6696}" type="parTrans" cxnId="{D55ECFBC-DAAB-C349-9095-5E191008F03F}">
      <dgm:prSet/>
      <dgm:spPr/>
      <dgm:t>
        <a:bodyPr/>
        <a:lstStyle/>
        <a:p>
          <a:endParaRPr lang="en-GB" noProof="0" dirty="0"/>
        </a:p>
      </dgm:t>
    </dgm:pt>
    <dgm:pt modelId="{92A2845A-2F89-E245-AAE7-A7B77EB09F37}" type="sibTrans" cxnId="{D55ECFBC-DAAB-C349-9095-5E191008F03F}">
      <dgm:prSet/>
      <dgm:spPr/>
      <dgm:t>
        <a:bodyPr/>
        <a:lstStyle/>
        <a:p>
          <a:endParaRPr lang="en-GB" noProof="0" dirty="0"/>
        </a:p>
      </dgm:t>
    </dgm:pt>
    <dgm:pt modelId="{B02B9DC2-2297-6A47-99A8-3C86E2D61140}" type="pres">
      <dgm:prSet presAssocID="{2394EE1B-AF5C-E247-9F17-F01C1F6FAB18}" presName="Name0" presStyleCnt="0">
        <dgm:presLayoutVars>
          <dgm:dir/>
          <dgm:resizeHandles val="exact"/>
        </dgm:presLayoutVars>
      </dgm:prSet>
      <dgm:spPr/>
    </dgm:pt>
    <dgm:pt modelId="{0BF8F7A8-28D2-3D4C-A874-43999B032C4D}" type="pres">
      <dgm:prSet presAssocID="{7F514328-95E2-B84F-B615-B2280AD8F96B}" presName="node" presStyleLbl="node1" presStyleIdx="0" presStyleCnt="4">
        <dgm:presLayoutVars>
          <dgm:bulletEnabled val="1"/>
        </dgm:presLayoutVars>
      </dgm:prSet>
      <dgm:spPr/>
    </dgm:pt>
    <dgm:pt modelId="{3D3A4CF5-C3B3-3B4B-BC48-9F017DFE5702}" type="pres">
      <dgm:prSet presAssocID="{D51F8852-C736-BF49-A534-84C7A78C1696}" presName="sibTrans" presStyleLbl="sibTrans2D1" presStyleIdx="0" presStyleCnt="3"/>
      <dgm:spPr/>
    </dgm:pt>
    <dgm:pt modelId="{871A4C23-2A86-FC45-A824-02455798F63C}" type="pres">
      <dgm:prSet presAssocID="{D51F8852-C736-BF49-A534-84C7A78C1696}" presName="connectorText" presStyleLbl="sibTrans2D1" presStyleIdx="0" presStyleCnt="3"/>
      <dgm:spPr/>
    </dgm:pt>
    <dgm:pt modelId="{A6CA787F-B66D-E640-974E-C21C3CB47704}" type="pres">
      <dgm:prSet presAssocID="{BACE873C-F06E-F844-83DB-B7AFAA67B4ED}" presName="node" presStyleLbl="node1" presStyleIdx="1" presStyleCnt="4">
        <dgm:presLayoutVars>
          <dgm:bulletEnabled val="1"/>
        </dgm:presLayoutVars>
      </dgm:prSet>
      <dgm:spPr/>
    </dgm:pt>
    <dgm:pt modelId="{0CBAC9DA-CDE4-B746-ABE6-D611B54D9532}" type="pres">
      <dgm:prSet presAssocID="{EDB54909-1C1A-2E40-8D12-AF2F27ACCFD7}" presName="sibTrans" presStyleLbl="sibTrans2D1" presStyleIdx="1" presStyleCnt="3"/>
      <dgm:spPr/>
    </dgm:pt>
    <dgm:pt modelId="{3DC5840D-B0AB-464F-9FCE-BFE44622BD5D}" type="pres">
      <dgm:prSet presAssocID="{EDB54909-1C1A-2E40-8D12-AF2F27ACCFD7}" presName="connectorText" presStyleLbl="sibTrans2D1" presStyleIdx="1" presStyleCnt="3"/>
      <dgm:spPr/>
    </dgm:pt>
    <dgm:pt modelId="{0FA0391C-9EF5-BB4A-8850-FBA48A044F83}" type="pres">
      <dgm:prSet presAssocID="{D530A6C2-C4F9-1A45-9C1E-705FA979A85D}" presName="node" presStyleLbl="node1" presStyleIdx="2" presStyleCnt="4">
        <dgm:presLayoutVars>
          <dgm:bulletEnabled val="1"/>
        </dgm:presLayoutVars>
      </dgm:prSet>
      <dgm:spPr/>
    </dgm:pt>
    <dgm:pt modelId="{33071E10-5BDD-CE43-A495-E7DE40460704}" type="pres">
      <dgm:prSet presAssocID="{28E235B3-2063-E447-9EBC-A62E8C858832}" presName="sibTrans" presStyleLbl="sibTrans2D1" presStyleIdx="2" presStyleCnt="3"/>
      <dgm:spPr/>
    </dgm:pt>
    <dgm:pt modelId="{00ADB1FF-2C57-3F45-BD73-FF4257548097}" type="pres">
      <dgm:prSet presAssocID="{28E235B3-2063-E447-9EBC-A62E8C858832}" presName="connectorText" presStyleLbl="sibTrans2D1" presStyleIdx="2" presStyleCnt="3"/>
      <dgm:spPr/>
    </dgm:pt>
    <dgm:pt modelId="{CE638BF0-ADDF-F444-977B-BB7B94D6ADE2}" type="pres">
      <dgm:prSet presAssocID="{BD41A929-FEAB-8145-A3D9-33412A13249F}" presName="node" presStyleLbl="node1" presStyleIdx="3" presStyleCnt="4">
        <dgm:presLayoutVars>
          <dgm:bulletEnabled val="1"/>
        </dgm:presLayoutVars>
      </dgm:prSet>
      <dgm:spPr/>
    </dgm:pt>
  </dgm:ptLst>
  <dgm:cxnLst>
    <dgm:cxn modelId="{5DB2240B-061A-6542-A067-8EC894B38953}" type="presOf" srcId="{EDB54909-1C1A-2E40-8D12-AF2F27ACCFD7}" destId="{0CBAC9DA-CDE4-B746-ABE6-D611B54D9532}" srcOrd="0" destOrd="0" presId="urn:microsoft.com/office/officeart/2005/8/layout/process1"/>
    <dgm:cxn modelId="{A28F850C-3D26-4046-BC2D-AC380B7375A9}" type="presOf" srcId="{D51F8852-C736-BF49-A534-84C7A78C1696}" destId="{3D3A4CF5-C3B3-3B4B-BC48-9F017DFE5702}" srcOrd="0" destOrd="0" presId="urn:microsoft.com/office/officeart/2005/8/layout/process1"/>
    <dgm:cxn modelId="{D41A2818-BB72-3E4E-B458-B354E627FFFD}" srcId="{2394EE1B-AF5C-E247-9F17-F01C1F6FAB18}" destId="{BACE873C-F06E-F844-83DB-B7AFAA67B4ED}" srcOrd="1" destOrd="0" parTransId="{3B996D2B-434B-794A-BD49-18A7908F9D60}" sibTransId="{EDB54909-1C1A-2E40-8D12-AF2F27ACCFD7}"/>
    <dgm:cxn modelId="{11DEE326-34F4-CA4A-B156-BA5222ED6A3F}" srcId="{2394EE1B-AF5C-E247-9F17-F01C1F6FAB18}" destId="{D530A6C2-C4F9-1A45-9C1E-705FA979A85D}" srcOrd="2" destOrd="0" parTransId="{B8710FFD-421E-334F-B8FB-35F7B461BAB4}" sibTransId="{28E235B3-2063-E447-9EBC-A62E8C858832}"/>
    <dgm:cxn modelId="{0D80CD2C-FE74-A54D-8534-F8AB6CA7C26F}" type="presOf" srcId="{D51F8852-C736-BF49-A534-84C7A78C1696}" destId="{871A4C23-2A86-FC45-A824-02455798F63C}" srcOrd="1" destOrd="0" presId="urn:microsoft.com/office/officeart/2005/8/layout/process1"/>
    <dgm:cxn modelId="{81F9444B-234C-6F43-828A-49186BBC7FE2}" type="presOf" srcId="{7F514328-95E2-B84F-B615-B2280AD8F96B}" destId="{0BF8F7A8-28D2-3D4C-A874-43999B032C4D}" srcOrd="0" destOrd="0" presId="urn:microsoft.com/office/officeart/2005/8/layout/process1"/>
    <dgm:cxn modelId="{27C77673-1231-224E-A2CE-C74A0949B2E5}" type="presOf" srcId="{28E235B3-2063-E447-9EBC-A62E8C858832}" destId="{00ADB1FF-2C57-3F45-BD73-FF4257548097}" srcOrd="1" destOrd="0" presId="urn:microsoft.com/office/officeart/2005/8/layout/process1"/>
    <dgm:cxn modelId="{22046879-797C-2A45-A844-DEF2CC232538}" type="presOf" srcId="{28E235B3-2063-E447-9EBC-A62E8C858832}" destId="{33071E10-5BDD-CE43-A495-E7DE40460704}" srcOrd="0" destOrd="0" presId="urn:microsoft.com/office/officeart/2005/8/layout/process1"/>
    <dgm:cxn modelId="{D133F87D-1C0A-0749-987A-A809B839274E}" type="presOf" srcId="{EDB54909-1C1A-2E40-8D12-AF2F27ACCFD7}" destId="{3DC5840D-B0AB-464F-9FCE-BFE44622BD5D}" srcOrd="1" destOrd="0" presId="urn:microsoft.com/office/officeart/2005/8/layout/process1"/>
    <dgm:cxn modelId="{F4B7F98E-9986-A646-87E3-800C9950DA80}" type="presOf" srcId="{2394EE1B-AF5C-E247-9F17-F01C1F6FAB18}" destId="{B02B9DC2-2297-6A47-99A8-3C86E2D61140}" srcOrd="0" destOrd="0" presId="urn:microsoft.com/office/officeart/2005/8/layout/process1"/>
    <dgm:cxn modelId="{932E1A98-A0B8-5445-9699-C71FC9D004E1}" type="presOf" srcId="{BACE873C-F06E-F844-83DB-B7AFAA67B4ED}" destId="{A6CA787F-B66D-E640-974E-C21C3CB47704}" srcOrd="0" destOrd="0" presId="urn:microsoft.com/office/officeart/2005/8/layout/process1"/>
    <dgm:cxn modelId="{D55ECFBC-DAAB-C349-9095-5E191008F03F}" srcId="{2394EE1B-AF5C-E247-9F17-F01C1F6FAB18}" destId="{BD41A929-FEAB-8145-A3D9-33412A13249F}" srcOrd="3" destOrd="0" parTransId="{CF12A7C6-5306-9940-9D1E-172CB87A6696}" sibTransId="{92A2845A-2F89-E245-AAE7-A7B77EB09F37}"/>
    <dgm:cxn modelId="{BB5904C2-E0C1-8C4D-B044-695137C6FB66}" type="presOf" srcId="{BD41A929-FEAB-8145-A3D9-33412A13249F}" destId="{CE638BF0-ADDF-F444-977B-BB7B94D6ADE2}" srcOrd="0" destOrd="0" presId="urn:microsoft.com/office/officeart/2005/8/layout/process1"/>
    <dgm:cxn modelId="{5FBF30C7-D83B-8B4E-AC8A-A86B8CB01834}" srcId="{2394EE1B-AF5C-E247-9F17-F01C1F6FAB18}" destId="{7F514328-95E2-B84F-B615-B2280AD8F96B}" srcOrd="0" destOrd="0" parTransId="{9355F855-FB9A-8740-99A3-EC8FA907C503}" sibTransId="{D51F8852-C736-BF49-A534-84C7A78C1696}"/>
    <dgm:cxn modelId="{26A8C0EC-45CF-9F4D-B935-EC2922F48C3A}" type="presOf" srcId="{D530A6C2-C4F9-1A45-9C1E-705FA979A85D}" destId="{0FA0391C-9EF5-BB4A-8850-FBA48A044F83}" srcOrd="0" destOrd="0" presId="urn:microsoft.com/office/officeart/2005/8/layout/process1"/>
    <dgm:cxn modelId="{5E74661B-016E-074C-896D-B18F9B2C0769}" type="presParOf" srcId="{B02B9DC2-2297-6A47-99A8-3C86E2D61140}" destId="{0BF8F7A8-28D2-3D4C-A874-43999B032C4D}" srcOrd="0" destOrd="0" presId="urn:microsoft.com/office/officeart/2005/8/layout/process1"/>
    <dgm:cxn modelId="{2FBE5B1A-6BDF-6B44-B946-4A6003328492}" type="presParOf" srcId="{B02B9DC2-2297-6A47-99A8-3C86E2D61140}" destId="{3D3A4CF5-C3B3-3B4B-BC48-9F017DFE5702}" srcOrd="1" destOrd="0" presId="urn:microsoft.com/office/officeart/2005/8/layout/process1"/>
    <dgm:cxn modelId="{23E42E31-5DB9-0446-B229-2BF79BD60135}" type="presParOf" srcId="{3D3A4CF5-C3B3-3B4B-BC48-9F017DFE5702}" destId="{871A4C23-2A86-FC45-A824-02455798F63C}" srcOrd="0" destOrd="0" presId="urn:microsoft.com/office/officeart/2005/8/layout/process1"/>
    <dgm:cxn modelId="{6C7A6D79-7C88-444C-AF16-AD2F562CF15D}" type="presParOf" srcId="{B02B9DC2-2297-6A47-99A8-3C86E2D61140}" destId="{A6CA787F-B66D-E640-974E-C21C3CB47704}" srcOrd="2" destOrd="0" presId="urn:microsoft.com/office/officeart/2005/8/layout/process1"/>
    <dgm:cxn modelId="{8D1AEF49-690D-924E-92F5-5E9028459309}" type="presParOf" srcId="{B02B9DC2-2297-6A47-99A8-3C86E2D61140}" destId="{0CBAC9DA-CDE4-B746-ABE6-D611B54D9532}" srcOrd="3" destOrd="0" presId="urn:microsoft.com/office/officeart/2005/8/layout/process1"/>
    <dgm:cxn modelId="{2B46BE0E-0C15-6047-A418-19FCEDF2E861}" type="presParOf" srcId="{0CBAC9DA-CDE4-B746-ABE6-D611B54D9532}" destId="{3DC5840D-B0AB-464F-9FCE-BFE44622BD5D}" srcOrd="0" destOrd="0" presId="urn:microsoft.com/office/officeart/2005/8/layout/process1"/>
    <dgm:cxn modelId="{42E0FD82-EE1C-4D45-ABED-8EBDF4F42A50}" type="presParOf" srcId="{B02B9DC2-2297-6A47-99A8-3C86E2D61140}" destId="{0FA0391C-9EF5-BB4A-8850-FBA48A044F83}" srcOrd="4" destOrd="0" presId="urn:microsoft.com/office/officeart/2005/8/layout/process1"/>
    <dgm:cxn modelId="{CE42A75E-CEBA-1143-9A60-C74EF9B9CEF9}" type="presParOf" srcId="{B02B9DC2-2297-6A47-99A8-3C86E2D61140}" destId="{33071E10-5BDD-CE43-A495-E7DE40460704}" srcOrd="5" destOrd="0" presId="urn:microsoft.com/office/officeart/2005/8/layout/process1"/>
    <dgm:cxn modelId="{C32BC26A-5105-0348-9F2C-22B84EA90074}" type="presParOf" srcId="{33071E10-5BDD-CE43-A495-E7DE40460704}" destId="{00ADB1FF-2C57-3F45-BD73-FF4257548097}" srcOrd="0" destOrd="0" presId="urn:microsoft.com/office/officeart/2005/8/layout/process1"/>
    <dgm:cxn modelId="{BB44D8C6-6153-EB46-BC27-45CC50A562E8}" type="presParOf" srcId="{B02B9DC2-2297-6A47-99A8-3C86E2D61140}" destId="{CE638BF0-ADDF-F444-977B-BB7B94D6ADE2}" srcOrd="6"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 b="1" i="1" dirty="0" err="1">
              <a:solidFill>
                <a:schemeClr val="tx2">
                  <a:lumMod val="50000"/>
                </a:schemeClr>
              </a:solidFill>
            </a:rPr>
            <a:t>Coghamo</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fr" sz="1800" dirty="0"/>
            <a:t>Basée sur le français signé et sur les gestes quotidiens (simplifiés par aux gestes initiaux).</a:t>
          </a:r>
        </a:p>
        <a:p>
          <a:r>
            <a:rPr lang="fr" sz="1800" dirty="0"/>
            <a:t>Système initialement conçu pour les personnes atteintes de handicap moteur </a:t>
          </a:r>
        </a:p>
        <a:p>
          <a:r>
            <a:rPr lang="fr" sz="1800" dirty="0"/>
            <a:t>440 mots de base permettant de répondre aux besoins essentiels des personnes atteintes limitations motrices</a:t>
          </a:r>
        </a:p>
        <a:p>
          <a:r>
            <a:rPr lang="fr" sz="1800" dirty="0" err="1"/>
            <a:t>Chaque</a:t>
          </a:r>
          <a:r>
            <a:rPr lang="fr" sz="1800" dirty="0"/>
            <a:t> </a:t>
          </a:r>
          <a:r>
            <a:rPr lang="fr" sz="1800" dirty="0" err="1"/>
            <a:t>geste</a:t>
          </a:r>
          <a:r>
            <a:rPr lang="fr" sz="1800" dirty="0"/>
            <a:t> </a:t>
          </a:r>
          <a:r>
            <a:rPr lang="fr" sz="1800" dirty="0" err="1"/>
            <a:t>est</a:t>
          </a:r>
          <a:r>
            <a:rPr lang="fr" sz="1800" dirty="0"/>
            <a:t> </a:t>
          </a:r>
          <a:r>
            <a:rPr lang="fr" sz="1800" dirty="0" err="1"/>
            <a:t>représenté </a:t>
          </a:r>
          <a:r>
            <a:rPr lang="fr" sz="1800" dirty="0"/>
            <a:t>par un </a:t>
          </a:r>
          <a:r>
            <a:rPr lang="fr" sz="1800" dirty="0" err="1"/>
            <a:t>dessin </a:t>
          </a:r>
          <a:r>
            <a:rPr lang="fr" sz="1800" dirty="0"/>
            <a:t>ou une </a:t>
          </a:r>
          <a:r>
            <a:rPr lang="fr" sz="1800" dirty="0" err="1"/>
            <a:t>vidéo</a:t>
          </a:r>
          <a:endParaRPr lang="fr-FR" sz="1800" dirty="0"/>
        </a:p>
        <a:p>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custScaleX="111080" custScaleY="96843">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 b="1" i="1" dirty="0">
              <a:solidFill>
                <a:schemeClr val="tx2">
                  <a:lumMod val="50000"/>
                </a:schemeClr>
              </a:solidFill>
            </a:rPr>
            <a:t>Makaton</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fr" sz="1800" dirty="0"/>
            <a:t>Soutien pour le langage et la communication utilisant le vocabulaire fonctionnel (parole) + signes et/ou pictogrammes</a:t>
          </a:r>
          <a:endParaRPr lang="fr-FR" sz="1800" dirty="0"/>
        </a:p>
        <a:p>
          <a:r>
            <a:rPr lang="fr" sz="1800" dirty="0"/>
            <a:t>8 niveaux progressifs pouvant être enrichis au fur et à mesure que la personne progresse</a:t>
          </a:r>
        </a:p>
        <a:p>
          <a:r>
            <a:rPr lang="fr" sz="1800" dirty="0"/>
            <a:t>En général utilisé avec des personnes dont les problèmes d'articulation les rendent difficiles à comprendre ou avec des personnes autistes non verbales</a:t>
          </a:r>
        </a:p>
        <a:p>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 b="1" dirty="0">
              <a:solidFill>
                <a:schemeClr val="tx2">
                  <a:lumMod val="50000"/>
                </a:schemeClr>
              </a:solidFill>
            </a:rPr>
            <a:t>Picture exchange communication system (PECS)</a:t>
          </a: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fr" sz="1800" dirty="0"/>
            <a:t>initialement créé pour stimuler la communication chez les enfants avec </a:t>
          </a:r>
          <a:r>
            <a:rPr lang="fr-FR" sz="1800" dirty="0"/>
            <a:t>TSA</a:t>
          </a:r>
        </a:p>
        <a:p>
          <a:r>
            <a:rPr lang="fr" sz="1800" dirty="0"/>
            <a:t>Objectif : encourager un </a:t>
          </a:r>
          <a:r>
            <a:rPr lang="fr" sz="1800" dirty="0" err="1"/>
            <a:t>enfant </a:t>
          </a:r>
          <a:r>
            <a:rPr lang="fr" sz="1800" dirty="0"/>
            <a:t>à </a:t>
          </a:r>
          <a:r>
            <a:rPr lang="fr" sz="1800" dirty="0" err="1"/>
            <a:t>communiquer</a:t>
          </a:r>
          <a:endParaRPr lang="fr-FR" sz="1800" dirty="0"/>
        </a:p>
        <a:p>
          <a:r>
            <a:rPr lang="fr" sz="1800" dirty="0"/>
            <a:t>Procédure en 6 étapes : </a:t>
          </a:r>
        </a:p>
        <a:p>
          <a:r>
            <a:rPr lang="fr" sz="1800" dirty="0"/>
            <a:t>1) donner une image pour obtenir un objet </a:t>
          </a:r>
        </a:p>
        <a:p>
          <a:r>
            <a:rPr lang="fr" sz="1800" dirty="0"/>
            <a:t>…</a:t>
          </a:r>
        </a:p>
        <a:p>
          <a:r>
            <a:rPr lang="fr" sz="1800" dirty="0"/>
            <a:t>6) </a:t>
          </a:r>
          <a:r>
            <a:rPr lang="fr-FR" sz="1800" dirty="0"/>
            <a:t>A</a:t>
          </a:r>
          <a:r>
            <a:rPr lang="fr" sz="1800" dirty="0"/>
            <a:t>tteindre une communication indépendante</a:t>
          </a:r>
        </a:p>
        <a:p>
          <a:endParaRPr lang="fr-FR" sz="15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 b="1" i="1" dirty="0">
              <a:solidFill>
                <a:schemeClr val="tx2">
                  <a:lumMod val="50000"/>
                </a:schemeClr>
              </a:solidFill>
            </a:rPr>
            <a:t>Pragmatique Organisation Dynamic Dysplay : Communication Book (PODD)</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fr" sz="1800" dirty="0"/>
            <a:t>Système de CAA utilisant des pictogrammes et des classeurs de communication</a:t>
          </a:r>
        </a:p>
        <a:p>
          <a:r>
            <a:rPr lang="fr" sz="1800" dirty="0"/>
            <a:t>Permet aux gens de développer une communication autonome</a:t>
          </a:r>
        </a:p>
        <a:p>
          <a:r>
            <a:rPr lang="fr" sz="1800" dirty="0"/>
            <a:t>Vocabulaire organisé de manière pragmatique selon les besoins de la personne</a:t>
          </a:r>
          <a:endParaRPr lang="fr-FR" sz="1800" dirty="0"/>
        </a:p>
        <a:p>
          <a:r>
            <a:rPr lang="fr" sz="1800" dirty="0" err="1"/>
            <a:t>Accès </a:t>
          </a:r>
          <a:r>
            <a:rPr lang="fr" sz="1800" dirty="0"/>
            <a:t>rapide aux </a:t>
          </a:r>
          <a:r>
            <a:rPr lang="fr" sz="1800" dirty="0" err="1"/>
            <a:t>pictogrammes</a:t>
          </a:r>
          <a:endParaRPr lang="fr-FR" sz="1800" dirty="0"/>
        </a:p>
        <a:p>
          <a:r>
            <a:rPr lang="fr" sz="1800" dirty="0"/>
            <a:t>Peut aussi être utilisé sur un appareil électronique comme système d'assistance de haute technologie</a:t>
          </a:r>
        </a:p>
        <a:p>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custScaleX="116933">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dpi="0" rotWithShape="1">
          <a:blip xmlns:r="http://schemas.openxmlformats.org/officeDocument/2006/relationships" r:embed="rId1">
            <a:extLst>
              <a:ext uri="{96DAC541-7B7A-43D3-8B79-37D633B846F1}">
                <asvg:svgBlip xmlns:asvg="http://schemas.microsoft.com/office/drawing/2016/SVG/main" r:embed="rId2"/>
              </a:ext>
            </a:extLst>
          </a:blip>
          <a:srcRect/>
          <a:stretch>
            <a:fillRect l="3206" t="9893" r="3206" b="9893"/>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 b="1" dirty="0">
              <a:solidFill>
                <a:schemeClr val="tx2">
                  <a:lumMod val="50000"/>
                </a:schemeClr>
              </a:solidFill>
            </a:rPr>
            <a:t>TIWOUH</a:t>
          </a: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fr" sz="1800" dirty="0"/>
            <a:t>Initialement créé pour stimuler la communication chez les enfants avec </a:t>
          </a:r>
          <a:r>
            <a:rPr lang="fr-FR" sz="1800" dirty="0"/>
            <a:t>TSA</a:t>
          </a:r>
        </a:p>
        <a:p>
          <a:r>
            <a:rPr lang="fr" sz="1800" dirty="0"/>
            <a:t>Objectif : encourager un </a:t>
          </a:r>
          <a:r>
            <a:rPr lang="fr" sz="1800" dirty="0" err="1"/>
            <a:t>enfant </a:t>
          </a:r>
          <a:r>
            <a:rPr lang="fr" sz="1800" dirty="0"/>
            <a:t>à </a:t>
          </a:r>
          <a:r>
            <a:rPr lang="fr" sz="1800" dirty="0" err="1"/>
            <a:t>communiquer</a:t>
          </a:r>
          <a:endParaRPr lang="fr-FR" sz="1800" dirty="0"/>
        </a:p>
        <a:p>
          <a:r>
            <a:rPr lang="fr" sz="1800" dirty="0"/>
            <a:t>Procédure en 6 étapes : </a:t>
          </a:r>
        </a:p>
        <a:p>
          <a:r>
            <a:rPr lang="fr" sz="1800" dirty="0"/>
            <a:t>1) donner une image pour obtenir un objet </a:t>
          </a:r>
        </a:p>
        <a:p>
          <a:r>
            <a:rPr lang="fr" sz="1800" dirty="0"/>
            <a:t>…</a:t>
          </a:r>
        </a:p>
        <a:p>
          <a:r>
            <a:rPr lang="fr" sz="1800" dirty="0"/>
            <a:t>6) </a:t>
          </a:r>
          <a:r>
            <a:rPr lang="fr-FR" sz="1800" dirty="0"/>
            <a:t>A</a:t>
          </a:r>
          <a:r>
            <a:rPr lang="fr" sz="1800" dirty="0"/>
            <a:t>tteindre une communication indépendante</a:t>
          </a:r>
        </a:p>
        <a:p>
          <a:endParaRPr lang="fr-FR" sz="18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custScaleX="110758" custLinFactNeighborX="-187" custLinFactNeighborY="75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 b="1" i="1" dirty="0">
              <a:solidFill>
                <a:schemeClr val="tx2">
                  <a:lumMod val="50000"/>
                </a:schemeClr>
              </a:solidFill>
            </a:rPr>
            <a:t>Go Talk Now</a:t>
          </a:r>
          <a:endParaRPr lang="fr-FR" b="1" i="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fr" sz="1800" dirty="0"/>
            <a:t>Application de CAA qui permet à un ordinateur de parler à la place de l'utilisateur</a:t>
          </a:r>
        </a:p>
        <a:p>
          <a:r>
            <a:rPr lang="fr" sz="1800" dirty="0"/>
            <a:t>Le logiciel utilise des pictogrammes organisés par thème</a:t>
          </a:r>
          <a:endParaRPr lang="fr-FR" sz="1800" dirty="0"/>
        </a:p>
        <a:p>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1000" b="-1000"/>
          </a:stretch>
        </a:blipFill>
      </dgm:spPr>
      <dgm:extLst>
        <a:ext uri="{E40237B7-FDA0-4F09-8148-C483321AD2D9}">
          <dgm14:cNvPr xmlns:dgm14="http://schemas.microsoft.com/office/drawing/2010/diagram" id="0" name="" descr="Mégaphone bleu avec rubans d’ondes sonores"/>
        </a:ext>
      </dgm:extLst>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009D6E6-F877-434F-BEF1-BAAACD6BCAAA}" type="doc">
      <dgm:prSet loTypeId="urn:microsoft.com/office/officeart/2005/8/layout/hierarchy1" loCatId="" qsTypeId="urn:microsoft.com/office/officeart/2005/8/quickstyle/simple1" qsCatId="simple" csTypeId="urn:microsoft.com/office/officeart/2005/8/colors/accent1_2" csCatId="accent1" phldr="1"/>
      <dgm:spPr/>
      <dgm:t>
        <a:bodyPr/>
        <a:lstStyle/>
        <a:p>
          <a:endParaRPr lang="fr-FR"/>
        </a:p>
      </dgm:t>
    </dgm:pt>
    <dgm:pt modelId="{21BA94B6-D77B-6540-9423-A2185C766093}">
      <dgm:prSet phldrT="[Texte]"/>
      <dgm:spPr/>
      <dgm:t>
        <a:bodyPr/>
        <a:lstStyle/>
        <a:p>
          <a:r>
            <a:rPr lang="fr" dirty="0" err="1"/>
            <a:t>Vocabulaire</a:t>
          </a:r>
          <a:endParaRPr lang="fr-FR" dirty="0"/>
        </a:p>
      </dgm:t>
    </dgm:pt>
    <dgm:pt modelId="{1C9EF104-3F1C-E74B-AED8-2ED7487A086C}" type="parTrans" cxnId="{7E3C8E50-32FD-A643-88C9-34C72F09376C}">
      <dgm:prSet/>
      <dgm:spPr/>
      <dgm:t>
        <a:bodyPr/>
        <a:lstStyle/>
        <a:p>
          <a:endParaRPr lang="fr-FR"/>
        </a:p>
      </dgm:t>
    </dgm:pt>
    <dgm:pt modelId="{B74A52ED-FD33-5242-BCEF-D83981379482}" type="sibTrans" cxnId="{7E3C8E50-32FD-A643-88C9-34C72F09376C}">
      <dgm:prSet/>
      <dgm:spPr/>
      <dgm:t>
        <a:bodyPr/>
        <a:lstStyle/>
        <a:p>
          <a:endParaRPr lang="fr-FR"/>
        </a:p>
      </dgm:t>
    </dgm:pt>
    <dgm:pt modelId="{9CD4AAB1-6E24-B043-AD30-E22FE2AA38C5}">
      <dgm:prSet phldrT="[Texte]"/>
      <dgm:spPr/>
      <dgm:t>
        <a:bodyPr/>
        <a:lstStyle/>
        <a:p>
          <a:r>
            <a:rPr lang="fr" dirty="0"/>
            <a:t>Vocabulaire de base</a:t>
          </a:r>
          <a:endParaRPr lang="fr-FR" dirty="0"/>
        </a:p>
      </dgm:t>
    </dgm:pt>
    <dgm:pt modelId="{48550641-D334-454A-8293-D9E694B6672E}" type="parTrans" cxnId="{C36321FC-23C9-B141-BDCD-B08BB8BF4468}">
      <dgm:prSet/>
      <dgm:spPr/>
      <dgm:t>
        <a:bodyPr/>
        <a:lstStyle/>
        <a:p>
          <a:endParaRPr lang="fr-FR"/>
        </a:p>
      </dgm:t>
    </dgm:pt>
    <dgm:pt modelId="{7C932FFE-8DA9-E043-8C5E-C5206FBCCEE6}" type="sibTrans" cxnId="{C36321FC-23C9-B141-BDCD-B08BB8BF4468}">
      <dgm:prSet/>
      <dgm:spPr/>
      <dgm:t>
        <a:bodyPr/>
        <a:lstStyle/>
        <a:p>
          <a:endParaRPr lang="fr-FR"/>
        </a:p>
      </dgm:t>
    </dgm:pt>
    <dgm:pt modelId="{4B1E0D8E-A5A3-CC42-A0FD-674A12EFDE26}">
      <dgm:prSet phldrT="[Texte]"/>
      <dgm:spPr/>
      <dgm:t>
        <a:bodyPr/>
        <a:lstStyle/>
        <a:p>
          <a:r>
            <a:rPr lang="fr" dirty="0"/>
            <a:t>Communiquer</a:t>
          </a:r>
          <a:r>
            <a:rPr lang="fr" dirty="0" err="1"/>
            <a:t>​</a:t>
          </a:r>
          <a:endParaRPr lang="fr-FR" dirty="0"/>
        </a:p>
      </dgm:t>
    </dgm:pt>
    <dgm:pt modelId="{56710A79-44AA-904B-988B-5BF6163229BD}" type="parTrans" cxnId="{1B221F8F-3703-DC41-AA34-B34C199B8DF8}">
      <dgm:prSet/>
      <dgm:spPr/>
      <dgm:t>
        <a:bodyPr/>
        <a:lstStyle/>
        <a:p>
          <a:endParaRPr lang="fr-FR"/>
        </a:p>
      </dgm:t>
    </dgm:pt>
    <dgm:pt modelId="{353D4E84-2C7C-E54F-87BB-A79C90A741B6}" type="sibTrans" cxnId="{1B221F8F-3703-DC41-AA34-B34C199B8DF8}">
      <dgm:prSet/>
      <dgm:spPr/>
      <dgm:t>
        <a:bodyPr/>
        <a:lstStyle/>
        <a:p>
          <a:endParaRPr lang="fr-FR"/>
        </a:p>
      </dgm:t>
    </dgm:pt>
    <dgm:pt modelId="{97849880-CEBE-3541-8C78-A64A4120DEBC}">
      <dgm:prSet phldrT="[Texte]"/>
      <dgm:spPr/>
      <dgm:t>
        <a:bodyPr/>
        <a:lstStyle/>
        <a:p>
          <a:r>
            <a:rPr lang="fr" dirty="0"/>
            <a:t>Vocabulaire marginal </a:t>
          </a:r>
          <a:endParaRPr lang="fr-FR" dirty="0"/>
        </a:p>
      </dgm:t>
    </dgm:pt>
    <dgm:pt modelId="{DCC5B613-0021-354F-B3E3-2C22CE294615}" type="parTrans" cxnId="{DB2E7BF0-0B45-1840-8B30-E42AFE7ACFF9}">
      <dgm:prSet/>
      <dgm:spPr/>
      <dgm:t>
        <a:bodyPr/>
        <a:lstStyle/>
        <a:p>
          <a:endParaRPr lang="fr-FR"/>
        </a:p>
      </dgm:t>
    </dgm:pt>
    <dgm:pt modelId="{7485C9EE-EBA7-0647-9338-C88FFFE20B4F}" type="sibTrans" cxnId="{DB2E7BF0-0B45-1840-8B30-E42AFE7ACFF9}">
      <dgm:prSet/>
      <dgm:spPr/>
      <dgm:t>
        <a:bodyPr/>
        <a:lstStyle/>
        <a:p>
          <a:endParaRPr lang="fr-FR"/>
        </a:p>
      </dgm:t>
    </dgm:pt>
    <dgm:pt modelId="{64E6356B-992A-F248-AF55-A1C7042B8BB6}">
      <dgm:prSet phldrT="[Texte]"/>
      <dgm:spPr/>
      <dgm:t>
        <a:bodyPr/>
        <a:lstStyle/>
        <a:p>
          <a:r>
            <a:rPr lang="fr" dirty="0"/>
            <a:t>Développer​ les compétences linguistiques</a:t>
          </a:r>
          <a:endParaRPr lang="fr-FR" dirty="0"/>
        </a:p>
      </dgm:t>
    </dgm:pt>
    <dgm:pt modelId="{6EEC2509-7AB2-C74D-84D0-377442FCDBB0}" type="parTrans" cxnId="{458F3156-B4DB-7F4D-BE99-B5DC2C22D6C0}">
      <dgm:prSet/>
      <dgm:spPr/>
      <dgm:t>
        <a:bodyPr/>
        <a:lstStyle/>
        <a:p>
          <a:endParaRPr lang="fr-FR"/>
        </a:p>
      </dgm:t>
    </dgm:pt>
    <dgm:pt modelId="{4815A042-EA64-FF47-BF45-44481F41C882}" type="sibTrans" cxnId="{458F3156-B4DB-7F4D-BE99-B5DC2C22D6C0}">
      <dgm:prSet/>
      <dgm:spPr/>
      <dgm:t>
        <a:bodyPr/>
        <a:lstStyle/>
        <a:p>
          <a:endParaRPr lang="fr-FR"/>
        </a:p>
      </dgm:t>
    </dgm:pt>
    <dgm:pt modelId="{FD610E47-B60B-CB4A-AC15-1A5E0288F482}" type="pres">
      <dgm:prSet presAssocID="{5009D6E6-F877-434F-BEF1-BAAACD6BCAAA}" presName="hierChild1" presStyleCnt="0">
        <dgm:presLayoutVars>
          <dgm:chPref val="1"/>
          <dgm:dir/>
          <dgm:animOne val="branch"/>
          <dgm:animLvl val="lvl"/>
          <dgm:resizeHandles/>
        </dgm:presLayoutVars>
      </dgm:prSet>
      <dgm:spPr/>
    </dgm:pt>
    <dgm:pt modelId="{60230DC5-491A-FB40-927D-EC64DE663F0B}" type="pres">
      <dgm:prSet presAssocID="{21BA94B6-D77B-6540-9423-A2185C766093}" presName="hierRoot1" presStyleCnt="0"/>
      <dgm:spPr/>
    </dgm:pt>
    <dgm:pt modelId="{69701901-6E5B-F049-B7F7-C565719D7F97}" type="pres">
      <dgm:prSet presAssocID="{21BA94B6-D77B-6540-9423-A2185C766093}" presName="composite" presStyleCnt="0"/>
      <dgm:spPr/>
    </dgm:pt>
    <dgm:pt modelId="{F0105278-A77A-AA42-9BF5-3DCA1030504D}" type="pres">
      <dgm:prSet presAssocID="{21BA94B6-D77B-6540-9423-A2185C766093}" presName="background" presStyleLbl="node0" presStyleIdx="0" presStyleCnt="1"/>
      <dgm:spPr/>
    </dgm:pt>
    <dgm:pt modelId="{5102639F-8B90-734F-80DA-5951B8EB8598}" type="pres">
      <dgm:prSet presAssocID="{21BA94B6-D77B-6540-9423-A2185C766093}" presName="text" presStyleLbl="fgAcc0" presStyleIdx="0" presStyleCnt="1">
        <dgm:presLayoutVars>
          <dgm:chPref val="3"/>
        </dgm:presLayoutVars>
      </dgm:prSet>
      <dgm:spPr/>
    </dgm:pt>
    <dgm:pt modelId="{87CB4035-79B7-654C-A0B7-84C68E8B5750}" type="pres">
      <dgm:prSet presAssocID="{21BA94B6-D77B-6540-9423-A2185C766093}" presName="hierChild2" presStyleCnt="0"/>
      <dgm:spPr/>
    </dgm:pt>
    <dgm:pt modelId="{E176DEF8-337C-D94D-8B2F-EF95E7261703}" type="pres">
      <dgm:prSet presAssocID="{48550641-D334-454A-8293-D9E694B6672E}" presName="Name10" presStyleLbl="parChTrans1D2" presStyleIdx="0" presStyleCnt="2"/>
      <dgm:spPr/>
    </dgm:pt>
    <dgm:pt modelId="{6EE3EE97-03CA-BD4E-9873-306B39667FA2}" type="pres">
      <dgm:prSet presAssocID="{9CD4AAB1-6E24-B043-AD30-E22FE2AA38C5}" presName="hierRoot2" presStyleCnt="0"/>
      <dgm:spPr/>
    </dgm:pt>
    <dgm:pt modelId="{4F7BA120-BB9D-3D42-BB59-AF3AC879E4F3}" type="pres">
      <dgm:prSet presAssocID="{9CD4AAB1-6E24-B043-AD30-E22FE2AA38C5}" presName="composite2" presStyleCnt="0"/>
      <dgm:spPr/>
    </dgm:pt>
    <dgm:pt modelId="{1EE13764-02DA-EF4F-AB1E-E852F37AB539}" type="pres">
      <dgm:prSet presAssocID="{9CD4AAB1-6E24-B043-AD30-E22FE2AA38C5}" presName="background2" presStyleLbl="node2" presStyleIdx="0" presStyleCnt="2"/>
      <dgm:spPr/>
    </dgm:pt>
    <dgm:pt modelId="{F58EB743-D64D-6C4F-BFCA-5DE052C13DDA}" type="pres">
      <dgm:prSet presAssocID="{9CD4AAB1-6E24-B043-AD30-E22FE2AA38C5}" presName="text2" presStyleLbl="fgAcc2" presStyleIdx="0" presStyleCnt="2">
        <dgm:presLayoutVars>
          <dgm:chPref val="3"/>
        </dgm:presLayoutVars>
      </dgm:prSet>
      <dgm:spPr/>
    </dgm:pt>
    <dgm:pt modelId="{F88AED84-A037-5849-A34C-9C1A66A1763F}" type="pres">
      <dgm:prSet presAssocID="{9CD4AAB1-6E24-B043-AD30-E22FE2AA38C5}" presName="hierChild3" presStyleCnt="0"/>
      <dgm:spPr/>
    </dgm:pt>
    <dgm:pt modelId="{6D4277BC-104B-1F43-9A74-E41A90AF9883}" type="pres">
      <dgm:prSet presAssocID="{56710A79-44AA-904B-988B-5BF6163229BD}" presName="Name17" presStyleLbl="parChTrans1D3" presStyleIdx="0" presStyleCnt="2"/>
      <dgm:spPr/>
    </dgm:pt>
    <dgm:pt modelId="{76F76BF9-F5DE-F449-8A00-F79F3BA67514}" type="pres">
      <dgm:prSet presAssocID="{4B1E0D8E-A5A3-CC42-A0FD-674A12EFDE26}" presName="hierRoot3" presStyleCnt="0"/>
      <dgm:spPr/>
    </dgm:pt>
    <dgm:pt modelId="{ED12A0A3-74CC-3444-AED8-C70F6DF7139D}" type="pres">
      <dgm:prSet presAssocID="{4B1E0D8E-A5A3-CC42-A0FD-674A12EFDE26}" presName="composite3" presStyleCnt="0"/>
      <dgm:spPr/>
    </dgm:pt>
    <dgm:pt modelId="{E092EF2E-5E16-E643-9F5D-3F6F3D6E87EE}" type="pres">
      <dgm:prSet presAssocID="{4B1E0D8E-A5A3-CC42-A0FD-674A12EFDE26}" presName="background3" presStyleLbl="node3" presStyleIdx="0" presStyleCnt="2"/>
      <dgm:spPr/>
    </dgm:pt>
    <dgm:pt modelId="{2A84A6A6-3B0E-6A4C-99FE-591760CE459D}" type="pres">
      <dgm:prSet presAssocID="{4B1E0D8E-A5A3-CC42-A0FD-674A12EFDE26}" presName="text3" presStyleLbl="fgAcc3" presStyleIdx="0" presStyleCnt="2">
        <dgm:presLayoutVars>
          <dgm:chPref val="3"/>
        </dgm:presLayoutVars>
      </dgm:prSet>
      <dgm:spPr/>
    </dgm:pt>
    <dgm:pt modelId="{FEB39E61-58A6-F94E-A312-B0D3C4314827}" type="pres">
      <dgm:prSet presAssocID="{4B1E0D8E-A5A3-CC42-A0FD-674A12EFDE26}" presName="hierChild4" presStyleCnt="0"/>
      <dgm:spPr/>
    </dgm:pt>
    <dgm:pt modelId="{E5189342-FCAA-2A47-9EDA-C1B015145A66}" type="pres">
      <dgm:prSet presAssocID="{DCC5B613-0021-354F-B3E3-2C22CE294615}" presName="Name10" presStyleLbl="parChTrans1D2" presStyleIdx="1" presStyleCnt="2"/>
      <dgm:spPr/>
    </dgm:pt>
    <dgm:pt modelId="{FD2BFABE-6C05-F640-A86D-04B1C8100701}" type="pres">
      <dgm:prSet presAssocID="{97849880-CEBE-3541-8C78-A64A4120DEBC}" presName="hierRoot2" presStyleCnt="0"/>
      <dgm:spPr/>
    </dgm:pt>
    <dgm:pt modelId="{354B6830-9926-8849-A44A-4C8F87D2D838}" type="pres">
      <dgm:prSet presAssocID="{97849880-CEBE-3541-8C78-A64A4120DEBC}" presName="composite2" presStyleCnt="0"/>
      <dgm:spPr/>
    </dgm:pt>
    <dgm:pt modelId="{20210079-4D7F-F746-891B-44C6193E1276}" type="pres">
      <dgm:prSet presAssocID="{97849880-CEBE-3541-8C78-A64A4120DEBC}" presName="background2" presStyleLbl="node2" presStyleIdx="1" presStyleCnt="2"/>
      <dgm:spPr/>
    </dgm:pt>
    <dgm:pt modelId="{E5B925EA-CC43-474A-90BB-A3585D003778}" type="pres">
      <dgm:prSet presAssocID="{97849880-CEBE-3541-8C78-A64A4120DEBC}" presName="text2" presStyleLbl="fgAcc2" presStyleIdx="1" presStyleCnt="2">
        <dgm:presLayoutVars>
          <dgm:chPref val="3"/>
        </dgm:presLayoutVars>
      </dgm:prSet>
      <dgm:spPr/>
    </dgm:pt>
    <dgm:pt modelId="{0D417573-66AF-0949-95C7-FA915E221D53}" type="pres">
      <dgm:prSet presAssocID="{97849880-CEBE-3541-8C78-A64A4120DEBC}" presName="hierChild3" presStyleCnt="0"/>
      <dgm:spPr/>
    </dgm:pt>
    <dgm:pt modelId="{7AC5869E-B8B2-8244-8B0A-C826B8740695}" type="pres">
      <dgm:prSet presAssocID="{6EEC2509-7AB2-C74D-84D0-377442FCDBB0}" presName="Name17" presStyleLbl="parChTrans1D3" presStyleIdx="1" presStyleCnt="2"/>
      <dgm:spPr/>
    </dgm:pt>
    <dgm:pt modelId="{F6B44F3D-6497-E643-BE5D-1C52A75E07CF}" type="pres">
      <dgm:prSet presAssocID="{64E6356B-992A-F248-AF55-A1C7042B8BB6}" presName="hierRoot3" presStyleCnt="0"/>
      <dgm:spPr/>
    </dgm:pt>
    <dgm:pt modelId="{3BB0962E-23F7-1D45-AD85-8B2E6DF2BC0C}" type="pres">
      <dgm:prSet presAssocID="{64E6356B-992A-F248-AF55-A1C7042B8BB6}" presName="composite3" presStyleCnt="0"/>
      <dgm:spPr/>
    </dgm:pt>
    <dgm:pt modelId="{219F7B3F-0ED2-284C-BC50-21C679839150}" type="pres">
      <dgm:prSet presAssocID="{64E6356B-992A-F248-AF55-A1C7042B8BB6}" presName="background3" presStyleLbl="node3" presStyleIdx="1" presStyleCnt="2"/>
      <dgm:spPr/>
    </dgm:pt>
    <dgm:pt modelId="{151CB934-8EC0-3E45-985D-4BAAE576D19A}" type="pres">
      <dgm:prSet presAssocID="{64E6356B-992A-F248-AF55-A1C7042B8BB6}" presName="text3" presStyleLbl="fgAcc3" presStyleIdx="1" presStyleCnt="2">
        <dgm:presLayoutVars>
          <dgm:chPref val="3"/>
        </dgm:presLayoutVars>
      </dgm:prSet>
      <dgm:spPr/>
    </dgm:pt>
    <dgm:pt modelId="{0406A6EE-8AA7-DD46-BDDE-544DC08132D4}" type="pres">
      <dgm:prSet presAssocID="{64E6356B-992A-F248-AF55-A1C7042B8BB6}" presName="hierChild4" presStyleCnt="0"/>
      <dgm:spPr/>
    </dgm:pt>
  </dgm:ptLst>
  <dgm:cxnLst>
    <dgm:cxn modelId="{C79BE403-2629-F64B-B8E4-23BCCD746D80}" type="presOf" srcId="{DCC5B613-0021-354F-B3E3-2C22CE294615}" destId="{E5189342-FCAA-2A47-9EDA-C1B015145A66}" srcOrd="0" destOrd="0" presId="urn:microsoft.com/office/officeart/2005/8/layout/hierarchy1"/>
    <dgm:cxn modelId="{993C6209-3270-2247-B3E1-3889499315F6}" type="presOf" srcId="{6EEC2509-7AB2-C74D-84D0-377442FCDBB0}" destId="{7AC5869E-B8B2-8244-8B0A-C826B8740695}" srcOrd="0" destOrd="0" presId="urn:microsoft.com/office/officeart/2005/8/layout/hierarchy1"/>
    <dgm:cxn modelId="{B5CF031C-8B1D-164A-AAB6-D62B469ECD2A}" type="presOf" srcId="{5009D6E6-F877-434F-BEF1-BAAACD6BCAAA}" destId="{FD610E47-B60B-CB4A-AC15-1A5E0288F482}" srcOrd="0" destOrd="0" presId="urn:microsoft.com/office/officeart/2005/8/layout/hierarchy1"/>
    <dgm:cxn modelId="{A9BE7E3A-1C66-B94A-B642-01D8C251FBB3}" type="presOf" srcId="{56710A79-44AA-904B-988B-5BF6163229BD}" destId="{6D4277BC-104B-1F43-9A74-E41A90AF9883}" srcOrd="0" destOrd="0" presId="urn:microsoft.com/office/officeart/2005/8/layout/hierarchy1"/>
    <dgm:cxn modelId="{81FCE95E-694B-694B-9264-05C0C2EC6DBD}" type="presOf" srcId="{21BA94B6-D77B-6540-9423-A2185C766093}" destId="{5102639F-8B90-734F-80DA-5951B8EB8598}" srcOrd="0" destOrd="0" presId="urn:microsoft.com/office/officeart/2005/8/layout/hierarchy1"/>
    <dgm:cxn modelId="{7E3C8E50-32FD-A643-88C9-34C72F09376C}" srcId="{5009D6E6-F877-434F-BEF1-BAAACD6BCAAA}" destId="{21BA94B6-D77B-6540-9423-A2185C766093}" srcOrd="0" destOrd="0" parTransId="{1C9EF104-3F1C-E74B-AED8-2ED7487A086C}" sibTransId="{B74A52ED-FD33-5242-BCEF-D83981379482}"/>
    <dgm:cxn modelId="{458F3156-B4DB-7F4D-BE99-B5DC2C22D6C0}" srcId="{97849880-CEBE-3541-8C78-A64A4120DEBC}" destId="{64E6356B-992A-F248-AF55-A1C7042B8BB6}" srcOrd="0" destOrd="0" parTransId="{6EEC2509-7AB2-C74D-84D0-377442FCDBB0}" sibTransId="{4815A042-EA64-FF47-BF45-44481F41C882}"/>
    <dgm:cxn modelId="{2522C87A-06CB-CA40-971F-82E86D7BCA5C}" type="presOf" srcId="{97849880-CEBE-3541-8C78-A64A4120DEBC}" destId="{E5B925EA-CC43-474A-90BB-A3585D003778}" srcOrd="0" destOrd="0" presId="urn:microsoft.com/office/officeart/2005/8/layout/hierarchy1"/>
    <dgm:cxn modelId="{1B221F8F-3703-DC41-AA34-B34C199B8DF8}" srcId="{9CD4AAB1-6E24-B043-AD30-E22FE2AA38C5}" destId="{4B1E0D8E-A5A3-CC42-A0FD-674A12EFDE26}" srcOrd="0" destOrd="0" parTransId="{56710A79-44AA-904B-988B-5BF6163229BD}" sibTransId="{353D4E84-2C7C-E54F-87BB-A79C90A741B6}"/>
    <dgm:cxn modelId="{FAF46A96-DBBD-4642-948B-47D2BEB761D9}" type="presOf" srcId="{4B1E0D8E-A5A3-CC42-A0FD-674A12EFDE26}" destId="{2A84A6A6-3B0E-6A4C-99FE-591760CE459D}" srcOrd="0" destOrd="0" presId="urn:microsoft.com/office/officeart/2005/8/layout/hierarchy1"/>
    <dgm:cxn modelId="{95590EB7-1389-3E4D-BFF8-941CFB418A83}" type="presOf" srcId="{64E6356B-992A-F248-AF55-A1C7042B8BB6}" destId="{151CB934-8EC0-3E45-985D-4BAAE576D19A}" srcOrd="0" destOrd="0" presId="urn:microsoft.com/office/officeart/2005/8/layout/hierarchy1"/>
    <dgm:cxn modelId="{C0021ABB-59CB-4D43-8666-116946F9E5A5}" type="presOf" srcId="{48550641-D334-454A-8293-D9E694B6672E}" destId="{E176DEF8-337C-D94D-8B2F-EF95E7261703}" srcOrd="0" destOrd="0" presId="urn:microsoft.com/office/officeart/2005/8/layout/hierarchy1"/>
    <dgm:cxn modelId="{26CB39CE-D314-D342-AB16-F41CF56E180A}" type="presOf" srcId="{9CD4AAB1-6E24-B043-AD30-E22FE2AA38C5}" destId="{F58EB743-D64D-6C4F-BFCA-5DE052C13DDA}" srcOrd="0" destOrd="0" presId="urn:microsoft.com/office/officeart/2005/8/layout/hierarchy1"/>
    <dgm:cxn modelId="{DB2E7BF0-0B45-1840-8B30-E42AFE7ACFF9}" srcId="{21BA94B6-D77B-6540-9423-A2185C766093}" destId="{97849880-CEBE-3541-8C78-A64A4120DEBC}" srcOrd="1" destOrd="0" parTransId="{DCC5B613-0021-354F-B3E3-2C22CE294615}" sibTransId="{7485C9EE-EBA7-0647-9338-C88FFFE20B4F}"/>
    <dgm:cxn modelId="{C36321FC-23C9-B141-BDCD-B08BB8BF4468}" srcId="{21BA94B6-D77B-6540-9423-A2185C766093}" destId="{9CD4AAB1-6E24-B043-AD30-E22FE2AA38C5}" srcOrd="0" destOrd="0" parTransId="{48550641-D334-454A-8293-D9E694B6672E}" sibTransId="{7C932FFE-8DA9-E043-8C5E-C5206FBCCEE6}"/>
    <dgm:cxn modelId="{A972C385-FD0A-9745-8A36-239CCBC69673}" type="presParOf" srcId="{FD610E47-B60B-CB4A-AC15-1A5E0288F482}" destId="{60230DC5-491A-FB40-927D-EC64DE663F0B}" srcOrd="0" destOrd="0" presId="urn:microsoft.com/office/officeart/2005/8/layout/hierarchy1"/>
    <dgm:cxn modelId="{F03A409A-FC79-7D4A-97AF-29B811E3F50F}" type="presParOf" srcId="{60230DC5-491A-FB40-927D-EC64DE663F0B}" destId="{69701901-6E5B-F049-B7F7-C565719D7F97}" srcOrd="0" destOrd="0" presId="urn:microsoft.com/office/officeart/2005/8/layout/hierarchy1"/>
    <dgm:cxn modelId="{8C4CF427-5953-AF4B-BCCF-A81C2615A5D3}" type="presParOf" srcId="{69701901-6E5B-F049-B7F7-C565719D7F97}" destId="{F0105278-A77A-AA42-9BF5-3DCA1030504D}" srcOrd="0" destOrd="0" presId="urn:microsoft.com/office/officeart/2005/8/layout/hierarchy1"/>
    <dgm:cxn modelId="{0DF16F58-5D95-7846-A263-F993BC841171}" type="presParOf" srcId="{69701901-6E5B-F049-B7F7-C565719D7F97}" destId="{5102639F-8B90-734F-80DA-5951B8EB8598}" srcOrd="1" destOrd="0" presId="urn:microsoft.com/office/officeart/2005/8/layout/hierarchy1"/>
    <dgm:cxn modelId="{37AFA406-4E2C-BC4C-8119-CB900EEE4A02}" type="presParOf" srcId="{60230DC5-491A-FB40-927D-EC64DE663F0B}" destId="{87CB4035-79B7-654C-A0B7-84C68E8B5750}" srcOrd="1" destOrd="0" presId="urn:microsoft.com/office/officeart/2005/8/layout/hierarchy1"/>
    <dgm:cxn modelId="{0B201222-6E9C-4344-84A7-0F14E80AA060}" type="presParOf" srcId="{87CB4035-79B7-654C-A0B7-84C68E8B5750}" destId="{E176DEF8-337C-D94D-8B2F-EF95E7261703}" srcOrd="0" destOrd="0" presId="urn:microsoft.com/office/officeart/2005/8/layout/hierarchy1"/>
    <dgm:cxn modelId="{95E6AFE9-B7CD-9242-8618-4715997FE8BE}" type="presParOf" srcId="{87CB4035-79B7-654C-A0B7-84C68E8B5750}" destId="{6EE3EE97-03CA-BD4E-9873-306B39667FA2}" srcOrd="1" destOrd="0" presId="urn:microsoft.com/office/officeart/2005/8/layout/hierarchy1"/>
    <dgm:cxn modelId="{8A2E18F3-1136-9B49-9DAC-65DB59FD5E7E}" type="presParOf" srcId="{6EE3EE97-03CA-BD4E-9873-306B39667FA2}" destId="{4F7BA120-BB9D-3D42-BB59-AF3AC879E4F3}" srcOrd="0" destOrd="0" presId="urn:microsoft.com/office/officeart/2005/8/layout/hierarchy1"/>
    <dgm:cxn modelId="{10E06214-F8F8-424F-9600-181E98A756C2}" type="presParOf" srcId="{4F7BA120-BB9D-3D42-BB59-AF3AC879E4F3}" destId="{1EE13764-02DA-EF4F-AB1E-E852F37AB539}" srcOrd="0" destOrd="0" presId="urn:microsoft.com/office/officeart/2005/8/layout/hierarchy1"/>
    <dgm:cxn modelId="{4B65821E-C382-CA47-B5FA-F5165EBD16F7}" type="presParOf" srcId="{4F7BA120-BB9D-3D42-BB59-AF3AC879E4F3}" destId="{F58EB743-D64D-6C4F-BFCA-5DE052C13DDA}" srcOrd="1" destOrd="0" presId="urn:microsoft.com/office/officeart/2005/8/layout/hierarchy1"/>
    <dgm:cxn modelId="{62B68541-2027-0044-AEB1-0980EC906B8D}" type="presParOf" srcId="{6EE3EE97-03CA-BD4E-9873-306B39667FA2}" destId="{F88AED84-A037-5849-A34C-9C1A66A1763F}" srcOrd="1" destOrd="0" presId="urn:microsoft.com/office/officeart/2005/8/layout/hierarchy1"/>
    <dgm:cxn modelId="{CA1BE626-3F23-8549-A29E-AA0EFFA803AA}" type="presParOf" srcId="{F88AED84-A037-5849-A34C-9C1A66A1763F}" destId="{6D4277BC-104B-1F43-9A74-E41A90AF9883}" srcOrd="0" destOrd="0" presId="urn:microsoft.com/office/officeart/2005/8/layout/hierarchy1"/>
    <dgm:cxn modelId="{B057FD4D-A456-7F49-BC28-CCE8844C1E72}" type="presParOf" srcId="{F88AED84-A037-5849-A34C-9C1A66A1763F}" destId="{76F76BF9-F5DE-F449-8A00-F79F3BA67514}" srcOrd="1" destOrd="0" presId="urn:microsoft.com/office/officeart/2005/8/layout/hierarchy1"/>
    <dgm:cxn modelId="{92854DE7-BCE9-1E48-897A-FD1069C394E9}" type="presParOf" srcId="{76F76BF9-F5DE-F449-8A00-F79F3BA67514}" destId="{ED12A0A3-74CC-3444-AED8-C70F6DF7139D}" srcOrd="0" destOrd="0" presId="urn:microsoft.com/office/officeart/2005/8/layout/hierarchy1"/>
    <dgm:cxn modelId="{0C783A8D-9275-0F4F-9AEF-6C402638D026}" type="presParOf" srcId="{ED12A0A3-74CC-3444-AED8-C70F6DF7139D}" destId="{E092EF2E-5E16-E643-9F5D-3F6F3D6E87EE}" srcOrd="0" destOrd="0" presId="urn:microsoft.com/office/officeart/2005/8/layout/hierarchy1"/>
    <dgm:cxn modelId="{18EB4F77-C56E-9048-B19D-CC1502918E9F}" type="presParOf" srcId="{ED12A0A3-74CC-3444-AED8-C70F6DF7139D}" destId="{2A84A6A6-3B0E-6A4C-99FE-591760CE459D}" srcOrd="1" destOrd="0" presId="urn:microsoft.com/office/officeart/2005/8/layout/hierarchy1"/>
    <dgm:cxn modelId="{8297DDB0-FD4A-F842-934C-3BCEC79A14F3}" type="presParOf" srcId="{76F76BF9-F5DE-F449-8A00-F79F3BA67514}" destId="{FEB39E61-58A6-F94E-A312-B0D3C4314827}" srcOrd="1" destOrd="0" presId="urn:microsoft.com/office/officeart/2005/8/layout/hierarchy1"/>
    <dgm:cxn modelId="{2AA7E151-C9F3-D349-958E-0A8E937FA288}" type="presParOf" srcId="{87CB4035-79B7-654C-A0B7-84C68E8B5750}" destId="{E5189342-FCAA-2A47-9EDA-C1B015145A66}" srcOrd="2" destOrd="0" presId="urn:microsoft.com/office/officeart/2005/8/layout/hierarchy1"/>
    <dgm:cxn modelId="{C8052CAC-8666-A148-A4D0-FF3DD5069F67}" type="presParOf" srcId="{87CB4035-79B7-654C-A0B7-84C68E8B5750}" destId="{FD2BFABE-6C05-F640-A86D-04B1C8100701}" srcOrd="3" destOrd="0" presId="urn:microsoft.com/office/officeart/2005/8/layout/hierarchy1"/>
    <dgm:cxn modelId="{97ABCEE3-866E-DB45-8FBC-C91B55E4A16D}" type="presParOf" srcId="{FD2BFABE-6C05-F640-A86D-04B1C8100701}" destId="{354B6830-9926-8849-A44A-4C8F87D2D838}" srcOrd="0" destOrd="0" presId="urn:microsoft.com/office/officeart/2005/8/layout/hierarchy1"/>
    <dgm:cxn modelId="{A41E3140-CBE9-1846-9C53-C92483AF1FAA}" type="presParOf" srcId="{354B6830-9926-8849-A44A-4C8F87D2D838}" destId="{20210079-4D7F-F746-891B-44C6193E1276}" srcOrd="0" destOrd="0" presId="urn:microsoft.com/office/officeart/2005/8/layout/hierarchy1"/>
    <dgm:cxn modelId="{03664875-8E0C-174B-B78F-FCD4345C668A}" type="presParOf" srcId="{354B6830-9926-8849-A44A-4C8F87D2D838}" destId="{E5B925EA-CC43-474A-90BB-A3585D003778}" srcOrd="1" destOrd="0" presId="urn:microsoft.com/office/officeart/2005/8/layout/hierarchy1"/>
    <dgm:cxn modelId="{4AED0F5A-1971-2944-84A3-3BACADE4E584}" type="presParOf" srcId="{FD2BFABE-6C05-F640-A86D-04B1C8100701}" destId="{0D417573-66AF-0949-95C7-FA915E221D53}" srcOrd="1" destOrd="0" presId="urn:microsoft.com/office/officeart/2005/8/layout/hierarchy1"/>
    <dgm:cxn modelId="{A14ED288-7795-5341-8BAF-48BA8689F7F3}" type="presParOf" srcId="{0D417573-66AF-0949-95C7-FA915E221D53}" destId="{7AC5869E-B8B2-8244-8B0A-C826B8740695}" srcOrd="0" destOrd="0" presId="urn:microsoft.com/office/officeart/2005/8/layout/hierarchy1"/>
    <dgm:cxn modelId="{6A3D42E0-0E54-0C4D-9B79-BD7029EB6028}" type="presParOf" srcId="{0D417573-66AF-0949-95C7-FA915E221D53}" destId="{F6B44F3D-6497-E643-BE5D-1C52A75E07CF}" srcOrd="1" destOrd="0" presId="urn:microsoft.com/office/officeart/2005/8/layout/hierarchy1"/>
    <dgm:cxn modelId="{11CFE6A4-7CCF-6A49-944D-CB748A211937}" type="presParOf" srcId="{F6B44F3D-6497-E643-BE5D-1C52A75E07CF}" destId="{3BB0962E-23F7-1D45-AD85-8B2E6DF2BC0C}" srcOrd="0" destOrd="0" presId="urn:microsoft.com/office/officeart/2005/8/layout/hierarchy1"/>
    <dgm:cxn modelId="{2FA777F1-76FE-6547-AD0E-E7DDBD65333F}" type="presParOf" srcId="{3BB0962E-23F7-1D45-AD85-8B2E6DF2BC0C}" destId="{219F7B3F-0ED2-284C-BC50-21C679839150}" srcOrd="0" destOrd="0" presId="urn:microsoft.com/office/officeart/2005/8/layout/hierarchy1"/>
    <dgm:cxn modelId="{FAC2370C-4E23-304B-B678-1E72A51025D9}" type="presParOf" srcId="{3BB0962E-23F7-1D45-AD85-8B2E6DF2BC0C}" destId="{151CB934-8EC0-3E45-985D-4BAAE576D19A}" srcOrd="1" destOrd="0" presId="urn:microsoft.com/office/officeart/2005/8/layout/hierarchy1"/>
    <dgm:cxn modelId="{BBF50441-B420-304A-A4B3-8C2C850E7ADE}" type="presParOf" srcId="{F6B44F3D-6497-E643-BE5D-1C52A75E07CF}" destId="{0406A6EE-8AA7-DD46-BDDE-544DC08132D4}" srcOrd="1" destOrd="0" presId="urn:microsoft.com/office/officeart/2005/8/layout/hierarchy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1508377-6909-4844-AF35-1B0A542684B2}" type="doc">
      <dgm:prSet loTypeId="urn:microsoft.com/office/officeart/2005/8/layout/lProcess2" loCatId="" qsTypeId="urn:microsoft.com/office/officeart/2005/8/quickstyle/simple1" qsCatId="simple" csTypeId="urn:microsoft.com/office/officeart/2005/8/colors/accent1_2" csCatId="accent1" phldr="1"/>
      <dgm:spPr/>
      <dgm:t>
        <a:bodyPr/>
        <a:lstStyle/>
        <a:p>
          <a:endParaRPr lang="fr-FR"/>
        </a:p>
      </dgm:t>
    </dgm:pt>
    <dgm:pt modelId="{B1DEE5AA-49C8-154C-A1C1-6B9501E411C9}">
      <dgm:prSet phldrT="[Texte]" custT="1"/>
      <dgm:spPr/>
      <dgm:t>
        <a:bodyPr/>
        <a:lstStyle/>
        <a:p>
          <a:r>
            <a:rPr lang="fr" sz="2400" b="1" dirty="0">
              <a:solidFill>
                <a:schemeClr val="tx2">
                  <a:lumMod val="50000"/>
                </a:schemeClr>
              </a:solidFill>
            </a:rPr>
            <a:t>Vocabulaire de base</a:t>
          </a:r>
          <a:endParaRPr lang="fr-FR" sz="2400" b="1" dirty="0">
            <a:solidFill>
              <a:schemeClr val="tx2">
                <a:lumMod val="50000"/>
              </a:schemeClr>
            </a:solidFill>
          </a:endParaRPr>
        </a:p>
      </dgm:t>
    </dgm:pt>
    <dgm:pt modelId="{F1A7A309-D8B2-3D4D-AA90-0EEEC4281D9E}" type="parTrans" cxnId="{B203BF81-49A6-C746-BC57-E20A9F72A4EB}">
      <dgm:prSet/>
      <dgm:spPr/>
      <dgm:t>
        <a:bodyPr/>
        <a:lstStyle/>
        <a:p>
          <a:endParaRPr lang="fr-FR"/>
        </a:p>
      </dgm:t>
    </dgm:pt>
    <dgm:pt modelId="{D0FEA09B-E9F2-6A45-9550-89FC0347378E}" type="sibTrans" cxnId="{B203BF81-49A6-C746-BC57-E20A9F72A4EB}">
      <dgm:prSet/>
      <dgm:spPr/>
      <dgm:t>
        <a:bodyPr/>
        <a:lstStyle/>
        <a:p>
          <a:endParaRPr lang="fr-FR"/>
        </a:p>
      </dgm:t>
    </dgm:pt>
    <dgm:pt modelId="{B99937BE-E47D-B849-BC0D-B85E60656802}">
      <dgm:prSet phldrT="[Texte]"/>
      <dgm:spPr/>
      <dgm:t>
        <a:bodyPr/>
        <a:lstStyle/>
        <a:p>
          <a:r>
            <a:rPr lang="fr" dirty="0" err="1"/>
            <a:t>Pronoms</a:t>
          </a:r>
          <a:endParaRPr lang="fr-FR" dirty="0"/>
        </a:p>
      </dgm:t>
    </dgm:pt>
    <dgm:pt modelId="{7B40B622-7A5A-1D49-96B8-B2A5E1C84A7F}" type="parTrans" cxnId="{E46FE953-15ED-AE4B-BF42-63D937C6B810}">
      <dgm:prSet/>
      <dgm:spPr/>
      <dgm:t>
        <a:bodyPr/>
        <a:lstStyle/>
        <a:p>
          <a:endParaRPr lang="fr-FR"/>
        </a:p>
      </dgm:t>
    </dgm:pt>
    <dgm:pt modelId="{CE07B69B-9611-E443-830C-B48FB6D968E8}" type="sibTrans" cxnId="{E46FE953-15ED-AE4B-BF42-63D937C6B810}">
      <dgm:prSet/>
      <dgm:spPr/>
      <dgm:t>
        <a:bodyPr/>
        <a:lstStyle/>
        <a:p>
          <a:endParaRPr lang="fr-FR"/>
        </a:p>
      </dgm:t>
    </dgm:pt>
    <dgm:pt modelId="{A7EC0D37-1A70-E54D-8F2F-C7887E5BBE7D}">
      <dgm:prSet phldrT="[Texte]"/>
      <dgm:spPr/>
      <dgm:t>
        <a:bodyPr/>
        <a:lstStyle/>
        <a:p>
          <a:r>
            <a:rPr lang="fr" dirty="0" err="1"/>
            <a:t>Verbes</a:t>
          </a:r>
          <a:endParaRPr lang="fr-FR" dirty="0"/>
        </a:p>
      </dgm:t>
    </dgm:pt>
    <dgm:pt modelId="{D6623810-BE1E-3542-9496-E8BFFA5375E5}" type="parTrans" cxnId="{1C11B37E-0810-6B4A-A30B-3A3EDD246CB1}">
      <dgm:prSet/>
      <dgm:spPr/>
      <dgm:t>
        <a:bodyPr/>
        <a:lstStyle/>
        <a:p>
          <a:endParaRPr lang="fr-FR"/>
        </a:p>
      </dgm:t>
    </dgm:pt>
    <dgm:pt modelId="{4A0774E7-F23C-FE4F-93B0-CEE56A4A402B}" type="sibTrans" cxnId="{1C11B37E-0810-6B4A-A30B-3A3EDD246CB1}">
      <dgm:prSet/>
      <dgm:spPr/>
      <dgm:t>
        <a:bodyPr/>
        <a:lstStyle/>
        <a:p>
          <a:endParaRPr lang="fr-FR"/>
        </a:p>
      </dgm:t>
    </dgm:pt>
    <dgm:pt modelId="{4F57E7AD-8047-5642-A2B4-859161A9BAE6}">
      <dgm:prSet phldrT="[Texte]" custT="1"/>
      <dgm:spPr/>
      <dgm:t>
        <a:bodyPr/>
        <a:lstStyle/>
        <a:p>
          <a:r>
            <a:rPr lang="fr" sz="2400" b="1" dirty="0">
              <a:solidFill>
                <a:schemeClr val="tx2">
                  <a:lumMod val="50000"/>
                </a:schemeClr>
              </a:solidFill>
            </a:rPr>
            <a:t>Vocabulaire marginal </a:t>
          </a:r>
          <a:endParaRPr lang="fr-FR" sz="2400" b="1" dirty="0">
            <a:solidFill>
              <a:schemeClr val="tx2">
                <a:lumMod val="50000"/>
              </a:schemeClr>
            </a:solidFill>
          </a:endParaRPr>
        </a:p>
      </dgm:t>
    </dgm:pt>
    <dgm:pt modelId="{CCF93F8A-7FA3-0B41-9AC5-362C200EEB98}" type="parTrans" cxnId="{05533B2C-FAC5-A649-A00E-5D1E069C356E}">
      <dgm:prSet/>
      <dgm:spPr/>
      <dgm:t>
        <a:bodyPr/>
        <a:lstStyle/>
        <a:p>
          <a:endParaRPr lang="fr-FR"/>
        </a:p>
      </dgm:t>
    </dgm:pt>
    <dgm:pt modelId="{974AC803-D05B-9F4A-B197-3B5738FA9996}" type="sibTrans" cxnId="{05533B2C-FAC5-A649-A00E-5D1E069C356E}">
      <dgm:prSet/>
      <dgm:spPr/>
      <dgm:t>
        <a:bodyPr/>
        <a:lstStyle/>
        <a:p>
          <a:endParaRPr lang="fr-FR"/>
        </a:p>
      </dgm:t>
    </dgm:pt>
    <dgm:pt modelId="{DF94955E-2F4C-8E49-9ABB-E80E79B8E7F8}">
      <dgm:prSet phldrT="[Texte]"/>
      <dgm:spPr/>
      <dgm:t>
        <a:bodyPr/>
        <a:lstStyle/>
        <a:p>
          <a:r>
            <a:rPr lang="fr" dirty="0"/>
            <a:t>Noms et noms propres</a:t>
          </a:r>
          <a:endParaRPr lang="fr-FR" dirty="0"/>
        </a:p>
      </dgm:t>
    </dgm:pt>
    <dgm:pt modelId="{35770D18-0453-6E4A-BBE0-94C924502C8A}" type="parTrans" cxnId="{692B9913-F686-1549-A5BF-DC4FC9E90E41}">
      <dgm:prSet/>
      <dgm:spPr/>
      <dgm:t>
        <a:bodyPr/>
        <a:lstStyle/>
        <a:p>
          <a:endParaRPr lang="fr-FR"/>
        </a:p>
      </dgm:t>
    </dgm:pt>
    <dgm:pt modelId="{80E48EA0-DAF3-AA4B-A261-57131DD306F7}" type="sibTrans" cxnId="{692B9913-F686-1549-A5BF-DC4FC9E90E41}">
      <dgm:prSet/>
      <dgm:spPr/>
      <dgm:t>
        <a:bodyPr/>
        <a:lstStyle/>
        <a:p>
          <a:endParaRPr lang="fr-FR"/>
        </a:p>
      </dgm:t>
    </dgm:pt>
    <dgm:pt modelId="{659C1977-FBA3-AC4B-9D4A-7874EC0DE006}">
      <dgm:prSet phldrT="[Texte]"/>
      <dgm:spPr/>
      <dgm:t>
        <a:bodyPr/>
        <a:lstStyle/>
        <a:p>
          <a:r>
            <a:rPr lang="fr" dirty="0"/>
            <a:t>Verbes génériques</a:t>
          </a:r>
          <a:endParaRPr lang="fr-FR" dirty="0"/>
        </a:p>
      </dgm:t>
    </dgm:pt>
    <dgm:pt modelId="{7DE21796-CF36-F543-8500-67E8DC37DD22}" type="parTrans" cxnId="{93D1F4AF-6017-DF4C-A91A-BBB13C65040B}">
      <dgm:prSet/>
      <dgm:spPr/>
      <dgm:t>
        <a:bodyPr/>
        <a:lstStyle/>
        <a:p>
          <a:endParaRPr lang="fr-FR"/>
        </a:p>
      </dgm:t>
    </dgm:pt>
    <dgm:pt modelId="{56E74ECD-5086-A645-8396-3543B38FD634}" type="sibTrans" cxnId="{93D1F4AF-6017-DF4C-A91A-BBB13C65040B}">
      <dgm:prSet/>
      <dgm:spPr/>
      <dgm:t>
        <a:bodyPr/>
        <a:lstStyle/>
        <a:p>
          <a:endParaRPr lang="fr-FR"/>
        </a:p>
      </dgm:t>
    </dgm:pt>
    <dgm:pt modelId="{1460C1EC-6A4E-6148-B893-6FDBB2E703A2}">
      <dgm:prSet/>
      <dgm:spPr/>
      <dgm:t>
        <a:bodyPr/>
        <a:lstStyle/>
        <a:p>
          <a:r>
            <a:rPr lang="fr" dirty="0" err="1"/>
            <a:t>Descripteurs</a:t>
          </a:r>
          <a:endParaRPr lang="fr-FR" dirty="0"/>
        </a:p>
      </dgm:t>
    </dgm:pt>
    <dgm:pt modelId="{52E644EB-D26A-264D-8C4B-E5144956D09C}" type="parTrans" cxnId="{64B014A1-BBE2-2940-98B7-44B965880F9A}">
      <dgm:prSet/>
      <dgm:spPr/>
      <dgm:t>
        <a:bodyPr/>
        <a:lstStyle/>
        <a:p>
          <a:endParaRPr lang="fr-FR"/>
        </a:p>
      </dgm:t>
    </dgm:pt>
    <dgm:pt modelId="{AF7B6025-126F-1545-9AF0-59EF1B16E582}" type="sibTrans" cxnId="{64B014A1-BBE2-2940-98B7-44B965880F9A}">
      <dgm:prSet/>
      <dgm:spPr/>
      <dgm:t>
        <a:bodyPr/>
        <a:lstStyle/>
        <a:p>
          <a:endParaRPr lang="fr-FR"/>
        </a:p>
      </dgm:t>
    </dgm:pt>
    <dgm:pt modelId="{A0AFD6E1-E822-DA46-BC72-8914DA2FE710}">
      <dgm:prSet/>
      <dgm:spPr/>
      <dgm:t>
        <a:bodyPr/>
        <a:lstStyle/>
        <a:p>
          <a:r>
            <a:rPr lang="fr" dirty="0" err="1"/>
            <a:t>Prépositions</a:t>
          </a:r>
          <a:endParaRPr lang="fr-FR" dirty="0"/>
        </a:p>
      </dgm:t>
    </dgm:pt>
    <dgm:pt modelId="{9EE35562-AC3D-7747-8CA5-D044AAA93093}" type="parTrans" cxnId="{DE4138E9-9F06-9C42-A82C-7ADD7E0D66BC}">
      <dgm:prSet/>
      <dgm:spPr/>
      <dgm:t>
        <a:bodyPr/>
        <a:lstStyle/>
        <a:p>
          <a:endParaRPr lang="fr-FR"/>
        </a:p>
      </dgm:t>
    </dgm:pt>
    <dgm:pt modelId="{2986A9D2-681E-C642-9567-EDF7CAA4A4C3}" type="sibTrans" cxnId="{DE4138E9-9F06-9C42-A82C-7ADD7E0D66BC}">
      <dgm:prSet/>
      <dgm:spPr/>
      <dgm:t>
        <a:bodyPr/>
        <a:lstStyle/>
        <a:p>
          <a:endParaRPr lang="fr-FR"/>
        </a:p>
      </dgm:t>
    </dgm:pt>
    <dgm:pt modelId="{EC5F1751-580E-6942-B20D-9CE7980A287E}">
      <dgm:prSet phldrT="[Texte]"/>
      <dgm:spPr/>
      <dgm:t>
        <a:bodyPr/>
        <a:lstStyle/>
        <a:p>
          <a:r>
            <a:rPr lang="fr" dirty="0"/>
            <a:t>Comparatifs</a:t>
          </a:r>
        </a:p>
      </dgm:t>
    </dgm:pt>
    <dgm:pt modelId="{2CF67634-27DE-F647-9D20-9BC92B976AA0}" type="parTrans" cxnId="{32EE5906-A76D-E145-9FFE-94FAAC037EDB}">
      <dgm:prSet/>
      <dgm:spPr/>
      <dgm:t>
        <a:bodyPr/>
        <a:lstStyle/>
        <a:p>
          <a:endParaRPr lang="fr-FR"/>
        </a:p>
      </dgm:t>
    </dgm:pt>
    <dgm:pt modelId="{870DBE36-8D28-4F49-A001-3CE42A9D48EE}" type="sibTrans" cxnId="{32EE5906-A76D-E145-9FFE-94FAAC037EDB}">
      <dgm:prSet/>
      <dgm:spPr/>
      <dgm:t>
        <a:bodyPr/>
        <a:lstStyle/>
        <a:p>
          <a:endParaRPr lang="fr-FR"/>
        </a:p>
      </dgm:t>
    </dgm:pt>
    <dgm:pt modelId="{1DEE203A-CD24-084F-8B8E-DC17929C44F8}">
      <dgm:prSet phldrT="[Texte]"/>
      <dgm:spPr/>
      <dgm:t>
        <a:bodyPr/>
        <a:lstStyle/>
        <a:p>
          <a:r>
            <a:rPr lang="fr" dirty="0"/>
            <a:t>Verbes spécifiques</a:t>
          </a:r>
          <a:endParaRPr lang="fr-FR" dirty="0"/>
        </a:p>
      </dgm:t>
    </dgm:pt>
    <dgm:pt modelId="{7F2ED086-CC13-BE4B-B17A-A4D62FCCAFF7}" type="parTrans" cxnId="{A5CCA571-E854-ED40-8EC8-D623426EEB69}">
      <dgm:prSet/>
      <dgm:spPr/>
      <dgm:t>
        <a:bodyPr/>
        <a:lstStyle/>
        <a:p>
          <a:endParaRPr lang="fr-FR"/>
        </a:p>
      </dgm:t>
    </dgm:pt>
    <dgm:pt modelId="{8DFF9C1C-C296-7F4E-8067-8521C4F2039D}" type="sibTrans" cxnId="{A5CCA571-E854-ED40-8EC8-D623426EEB69}">
      <dgm:prSet/>
      <dgm:spPr/>
      <dgm:t>
        <a:bodyPr/>
        <a:lstStyle/>
        <a:p>
          <a:endParaRPr lang="fr-FR"/>
        </a:p>
      </dgm:t>
    </dgm:pt>
    <dgm:pt modelId="{A7C401DB-D9A1-174F-A73E-32859E90209F}">
      <dgm:prSet phldrT="[Texte]"/>
      <dgm:spPr/>
      <dgm:t>
        <a:bodyPr/>
        <a:lstStyle/>
        <a:p>
          <a:r>
            <a:rPr lang="fr" dirty="0"/>
            <a:t>Mots émotionnels</a:t>
          </a:r>
          <a:endParaRPr lang="fr-FR" dirty="0"/>
        </a:p>
      </dgm:t>
    </dgm:pt>
    <dgm:pt modelId="{B34F9A5E-DBC2-974D-8D95-19EC826B00A1}" type="parTrans" cxnId="{68524193-08F8-834F-9C3B-73EAA69EF698}">
      <dgm:prSet/>
      <dgm:spPr/>
      <dgm:t>
        <a:bodyPr/>
        <a:lstStyle/>
        <a:p>
          <a:endParaRPr lang="fr-FR"/>
        </a:p>
      </dgm:t>
    </dgm:pt>
    <dgm:pt modelId="{64061A6D-7A6E-DD4C-A5E5-63C640FAD34A}" type="sibTrans" cxnId="{68524193-08F8-834F-9C3B-73EAA69EF698}">
      <dgm:prSet/>
      <dgm:spPr/>
      <dgm:t>
        <a:bodyPr/>
        <a:lstStyle/>
        <a:p>
          <a:endParaRPr lang="fr-FR"/>
        </a:p>
      </dgm:t>
    </dgm:pt>
    <dgm:pt modelId="{9193BEA1-B5BD-DA44-AC06-14C8F755B80D}">
      <dgm:prSet phldrT="[Texte]"/>
      <dgm:spPr/>
      <dgm:t>
        <a:bodyPr/>
        <a:lstStyle/>
        <a:p>
          <a:r>
            <a:rPr lang="fr" dirty="0"/>
            <a:t>Mots d’affirmation et négation</a:t>
          </a:r>
          <a:endParaRPr lang="fr-FR" dirty="0"/>
        </a:p>
      </dgm:t>
    </dgm:pt>
    <dgm:pt modelId="{7E0E53E5-771D-B844-B687-3B390A3B16F9}" type="parTrans" cxnId="{0A3E37D4-D0AF-A548-BB32-F34BB368F704}">
      <dgm:prSet/>
      <dgm:spPr/>
      <dgm:t>
        <a:bodyPr/>
        <a:lstStyle/>
        <a:p>
          <a:endParaRPr lang="fr-FR"/>
        </a:p>
      </dgm:t>
    </dgm:pt>
    <dgm:pt modelId="{C9B88731-8688-1F46-A7A2-6520CF794DA6}" type="sibTrans" cxnId="{0A3E37D4-D0AF-A548-BB32-F34BB368F704}">
      <dgm:prSet/>
      <dgm:spPr/>
      <dgm:t>
        <a:bodyPr/>
        <a:lstStyle/>
        <a:p>
          <a:endParaRPr lang="fr-FR"/>
        </a:p>
      </dgm:t>
    </dgm:pt>
    <dgm:pt modelId="{698BB484-B49B-C74D-B83A-975E13CB59C9}">
      <dgm:prSet phldrT="[Texte]"/>
      <dgm:spPr/>
      <dgm:t>
        <a:bodyPr/>
        <a:lstStyle/>
        <a:p>
          <a:r>
            <a:rPr lang="fr" dirty="0"/>
            <a:t>Mots de récurrence ou d’arrêt</a:t>
          </a:r>
          <a:endParaRPr lang="fr-FR" dirty="0"/>
        </a:p>
      </dgm:t>
    </dgm:pt>
    <dgm:pt modelId="{C62170E2-32BB-7149-8DAC-55A899633F00}" type="parTrans" cxnId="{2D590BAA-16A3-F444-8544-37BDE8483A94}">
      <dgm:prSet/>
      <dgm:spPr/>
      <dgm:t>
        <a:bodyPr/>
        <a:lstStyle/>
        <a:p>
          <a:endParaRPr lang="fr-FR"/>
        </a:p>
      </dgm:t>
    </dgm:pt>
    <dgm:pt modelId="{CEBC85D6-43DB-D04F-962D-D5CB9124F624}" type="sibTrans" cxnId="{2D590BAA-16A3-F444-8544-37BDE8483A94}">
      <dgm:prSet/>
      <dgm:spPr/>
      <dgm:t>
        <a:bodyPr/>
        <a:lstStyle/>
        <a:p>
          <a:endParaRPr lang="fr-FR"/>
        </a:p>
      </dgm:t>
    </dgm:pt>
    <dgm:pt modelId="{F44C5BE0-00A7-E34E-8491-9A848975F1E0}">
      <dgm:prSet phldrT="[Texte]"/>
      <dgm:spPr/>
      <dgm:t>
        <a:bodyPr/>
        <a:lstStyle/>
        <a:p>
          <a:r>
            <a:rPr lang="fr" dirty="0"/>
            <a:t>Adjectifs</a:t>
          </a:r>
        </a:p>
      </dgm:t>
    </dgm:pt>
    <dgm:pt modelId="{7AD43D68-46E2-9548-923A-4B73D4A49F0D}" type="parTrans" cxnId="{4D9D2880-83B9-8849-AD7D-E6CDFA963AAA}">
      <dgm:prSet/>
      <dgm:spPr/>
      <dgm:t>
        <a:bodyPr/>
        <a:lstStyle/>
        <a:p>
          <a:endParaRPr lang="fr-FR"/>
        </a:p>
      </dgm:t>
    </dgm:pt>
    <dgm:pt modelId="{8099B7AE-0AE0-3A4C-8A5E-9F04BA691F1F}" type="sibTrans" cxnId="{4D9D2880-83B9-8849-AD7D-E6CDFA963AAA}">
      <dgm:prSet/>
      <dgm:spPr/>
      <dgm:t>
        <a:bodyPr/>
        <a:lstStyle/>
        <a:p>
          <a:endParaRPr lang="fr-FR"/>
        </a:p>
      </dgm:t>
    </dgm:pt>
    <dgm:pt modelId="{95AA8EAD-3616-0E4E-9648-AD0E5163B6B1}" type="pres">
      <dgm:prSet presAssocID="{01508377-6909-4844-AF35-1B0A542684B2}" presName="theList" presStyleCnt="0">
        <dgm:presLayoutVars>
          <dgm:dir/>
          <dgm:animLvl val="lvl"/>
          <dgm:resizeHandles val="exact"/>
        </dgm:presLayoutVars>
      </dgm:prSet>
      <dgm:spPr/>
    </dgm:pt>
    <dgm:pt modelId="{6F1093ED-EE59-A549-8788-0F82FF8FEEC5}" type="pres">
      <dgm:prSet presAssocID="{B1DEE5AA-49C8-154C-A1C1-6B9501E411C9}" presName="compNode" presStyleCnt="0"/>
      <dgm:spPr/>
    </dgm:pt>
    <dgm:pt modelId="{F21EDD36-3811-424A-A4A4-2860761EC0F8}" type="pres">
      <dgm:prSet presAssocID="{B1DEE5AA-49C8-154C-A1C1-6B9501E411C9}" presName="aNode" presStyleLbl="bgShp" presStyleIdx="0" presStyleCnt="2" custLinFactNeighborX="-170" custLinFactNeighborY="2079"/>
      <dgm:spPr/>
    </dgm:pt>
    <dgm:pt modelId="{7BCB89FB-8834-0446-A4CF-759DB2DBBCF3}" type="pres">
      <dgm:prSet presAssocID="{B1DEE5AA-49C8-154C-A1C1-6B9501E411C9}" presName="textNode" presStyleLbl="bgShp" presStyleIdx="0" presStyleCnt="2"/>
      <dgm:spPr/>
    </dgm:pt>
    <dgm:pt modelId="{8DB7ECF4-3386-0E4B-9045-5788D3B416B9}" type="pres">
      <dgm:prSet presAssocID="{B1DEE5AA-49C8-154C-A1C1-6B9501E411C9}" presName="compChildNode" presStyleCnt="0"/>
      <dgm:spPr/>
    </dgm:pt>
    <dgm:pt modelId="{528FF921-28DD-424B-B8BF-7F4D0DB9034D}" type="pres">
      <dgm:prSet presAssocID="{B1DEE5AA-49C8-154C-A1C1-6B9501E411C9}" presName="theInnerList" presStyleCnt="0"/>
      <dgm:spPr/>
    </dgm:pt>
    <dgm:pt modelId="{51EC0E35-0F00-2347-8F60-AE19F9CC3000}" type="pres">
      <dgm:prSet presAssocID="{B99937BE-E47D-B849-BC0D-B85E60656802}" presName="childNode" presStyleLbl="node1" presStyleIdx="0" presStyleCnt="12">
        <dgm:presLayoutVars>
          <dgm:bulletEnabled val="1"/>
        </dgm:presLayoutVars>
      </dgm:prSet>
      <dgm:spPr/>
    </dgm:pt>
    <dgm:pt modelId="{A2F75528-48B4-1042-B567-D9B6B6C21E05}" type="pres">
      <dgm:prSet presAssocID="{B99937BE-E47D-B849-BC0D-B85E60656802}" presName="aSpace2" presStyleCnt="0"/>
      <dgm:spPr/>
    </dgm:pt>
    <dgm:pt modelId="{161A7C83-18A8-7442-9CA5-EE883208E6CB}" type="pres">
      <dgm:prSet presAssocID="{A7EC0D37-1A70-E54D-8F2F-C7887E5BBE7D}" presName="childNode" presStyleLbl="node1" presStyleIdx="1" presStyleCnt="12">
        <dgm:presLayoutVars>
          <dgm:bulletEnabled val="1"/>
        </dgm:presLayoutVars>
      </dgm:prSet>
      <dgm:spPr/>
    </dgm:pt>
    <dgm:pt modelId="{801794F3-5567-884A-A8AB-134084EFF675}" type="pres">
      <dgm:prSet presAssocID="{A7EC0D37-1A70-E54D-8F2F-C7887E5BBE7D}" presName="aSpace2" presStyleCnt="0"/>
      <dgm:spPr/>
    </dgm:pt>
    <dgm:pt modelId="{34123D26-97E6-C546-9538-DB8BB824526E}" type="pres">
      <dgm:prSet presAssocID="{1460C1EC-6A4E-6148-B893-6FDBB2E703A2}" presName="childNode" presStyleLbl="node1" presStyleIdx="2" presStyleCnt="12">
        <dgm:presLayoutVars>
          <dgm:bulletEnabled val="1"/>
        </dgm:presLayoutVars>
      </dgm:prSet>
      <dgm:spPr/>
    </dgm:pt>
    <dgm:pt modelId="{0E722711-2EE6-E14D-850B-BA726BE7A299}" type="pres">
      <dgm:prSet presAssocID="{1460C1EC-6A4E-6148-B893-6FDBB2E703A2}" presName="aSpace2" presStyleCnt="0"/>
      <dgm:spPr/>
    </dgm:pt>
    <dgm:pt modelId="{456EE7E2-5D1C-654F-B724-5BC22939617E}" type="pres">
      <dgm:prSet presAssocID="{A0AFD6E1-E822-DA46-BC72-8914DA2FE710}" presName="childNode" presStyleLbl="node1" presStyleIdx="3" presStyleCnt="12">
        <dgm:presLayoutVars>
          <dgm:bulletEnabled val="1"/>
        </dgm:presLayoutVars>
      </dgm:prSet>
      <dgm:spPr/>
    </dgm:pt>
    <dgm:pt modelId="{E1557CD3-BB58-2845-8D3F-FEB36E8AC577}" type="pres">
      <dgm:prSet presAssocID="{B1DEE5AA-49C8-154C-A1C1-6B9501E411C9}" presName="aSpace" presStyleCnt="0"/>
      <dgm:spPr/>
    </dgm:pt>
    <dgm:pt modelId="{742C65D7-D934-804A-8823-A3C6AF10EF91}" type="pres">
      <dgm:prSet presAssocID="{4F57E7AD-8047-5642-A2B4-859161A9BAE6}" presName="compNode" presStyleCnt="0"/>
      <dgm:spPr/>
    </dgm:pt>
    <dgm:pt modelId="{D2F131DA-8EC6-8541-A9A0-D08F94CED607}" type="pres">
      <dgm:prSet presAssocID="{4F57E7AD-8047-5642-A2B4-859161A9BAE6}" presName="aNode" presStyleLbl="bgShp" presStyleIdx="1" presStyleCnt="2"/>
      <dgm:spPr/>
    </dgm:pt>
    <dgm:pt modelId="{216D167D-18B4-DA48-BF70-CF8AB08D4297}" type="pres">
      <dgm:prSet presAssocID="{4F57E7AD-8047-5642-A2B4-859161A9BAE6}" presName="textNode" presStyleLbl="bgShp" presStyleIdx="1" presStyleCnt="2"/>
      <dgm:spPr/>
    </dgm:pt>
    <dgm:pt modelId="{755F10C1-3238-3D4F-98F9-9B586C69B7F1}" type="pres">
      <dgm:prSet presAssocID="{4F57E7AD-8047-5642-A2B4-859161A9BAE6}" presName="compChildNode" presStyleCnt="0"/>
      <dgm:spPr/>
    </dgm:pt>
    <dgm:pt modelId="{90554A1F-3505-8E4A-B0E6-B3E7B6780685}" type="pres">
      <dgm:prSet presAssocID="{4F57E7AD-8047-5642-A2B4-859161A9BAE6}" presName="theInnerList" presStyleCnt="0"/>
      <dgm:spPr/>
    </dgm:pt>
    <dgm:pt modelId="{EC056DF8-5EA3-4944-984B-D7EB7A1C97B6}" type="pres">
      <dgm:prSet presAssocID="{DF94955E-2F4C-8E49-9ABB-E80E79B8E7F8}" presName="childNode" presStyleLbl="node1" presStyleIdx="4" presStyleCnt="12">
        <dgm:presLayoutVars>
          <dgm:bulletEnabled val="1"/>
        </dgm:presLayoutVars>
      </dgm:prSet>
      <dgm:spPr/>
    </dgm:pt>
    <dgm:pt modelId="{C7F6D857-3029-8D45-AD0A-55B6CBF821F2}" type="pres">
      <dgm:prSet presAssocID="{DF94955E-2F4C-8E49-9ABB-E80E79B8E7F8}" presName="aSpace2" presStyleCnt="0"/>
      <dgm:spPr/>
    </dgm:pt>
    <dgm:pt modelId="{1C727115-1567-7E42-BA0E-7974A552A0A6}" type="pres">
      <dgm:prSet presAssocID="{EC5F1751-580E-6942-B20D-9CE7980A287E}" presName="childNode" presStyleLbl="node1" presStyleIdx="5" presStyleCnt="12">
        <dgm:presLayoutVars>
          <dgm:bulletEnabled val="1"/>
        </dgm:presLayoutVars>
      </dgm:prSet>
      <dgm:spPr/>
    </dgm:pt>
    <dgm:pt modelId="{960675EF-C50B-034E-81B6-12CC9A8D34C8}" type="pres">
      <dgm:prSet presAssocID="{EC5F1751-580E-6942-B20D-9CE7980A287E}" presName="aSpace2" presStyleCnt="0"/>
      <dgm:spPr/>
    </dgm:pt>
    <dgm:pt modelId="{71D3047A-2463-E04E-95F7-F05FCBF8E88F}" type="pres">
      <dgm:prSet presAssocID="{659C1977-FBA3-AC4B-9D4A-7874EC0DE006}" presName="childNode" presStyleLbl="node1" presStyleIdx="6" presStyleCnt="12">
        <dgm:presLayoutVars>
          <dgm:bulletEnabled val="1"/>
        </dgm:presLayoutVars>
      </dgm:prSet>
      <dgm:spPr/>
    </dgm:pt>
    <dgm:pt modelId="{4753199F-8949-1743-847F-875B8D9D7FB4}" type="pres">
      <dgm:prSet presAssocID="{659C1977-FBA3-AC4B-9D4A-7874EC0DE006}" presName="aSpace2" presStyleCnt="0"/>
      <dgm:spPr/>
    </dgm:pt>
    <dgm:pt modelId="{90868166-B8B4-7044-8039-C0B6842D6C1D}" type="pres">
      <dgm:prSet presAssocID="{1DEE203A-CD24-084F-8B8E-DC17929C44F8}" presName="childNode" presStyleLbl="node1" presStyleIdx="7" presStyleCnt="12">
        <dgm:presLayoutVars>
          <dgm:bulletEnabled val="1"/>
        </dgm:presLayoutVars>
      </dgm:prSet>
      <dgm:spPr/>
    </dgm:pt>
    <dgm:pt modelId="{E00649CF-1E42-9141-8261-DC7E86E84867}" type="pres">
      <dgm:prSet presAssocID="{1DEE203A-CD24-084F-8B8E-DC17929C44F8}" presName="aSpace2" presStyleCnt="0"/>
      <dgm:spPr/>
    </dgm:pt>
    <dgm:pt modelId="{97F383BE-48E4-9F4B-B0D5-26B38EA11DB8}" type="pres">
      <dgm:prSet presAssocID="{A7C401DB-D9A1-174F-A73E-32859E90209F}" presName="childNode" presStyleLbl="node1" presStyleIdx="8" presStyleCnt="12">
        <dgm:presLayoutVars>
          <dgm:bulletEnabled val="1"/>
        </dgm:presLayoutVars>
      </dgm:prSet>
      <dgm:spPr/>
    </dgm:pt>
    <dgm:pt modelId="{6DDABBEA-4FD9-DF43-893C-4AD3760DAB96}" type="pres">
      <dgm:prSet presAssocID="{A7C401DB-D9A1-174F-A73E-32859E90209F}" presName="aSpace2" presStyleCnt="0"/>
      <dgm:spPr/>
    </dgm:pt>
    <dgm:pt modelId="{FEF06C68-81AB-9644-B76D-ACB17CE88F74}" type="pres">
      <dgm:prSet presAssocID="{9193BEA1-B5BD-DA44-AC06-14C8F755B80D}" presName="childNode" presStyleLbl="node1" presStyleIdx="9" presStyleCnt="12">
        <dgm:presLayoutVars>
          <dgm:bulletEnabled val="1"/>
        </dgm:presLayoutVars>
      </dgm:prSet>
      <dgm:spPr/>
    </dgm:pt>
    <dgm:pt modelId="{77B629EB-81A0-1143-807D-8266F9AAF328}" type="pres">
      <dgm:prSet presAssocID="{9193BEA1-B5BD-DA44-AC06-14C8F755B80D}" presName="aSpace2" presStyleCnt="0"/>
      <dgm:spPr/>
    </dgm:pt>
    <dgm:pt modelId="{575CA6C4-55E1-A94C-BB57-B7F11F67D030}" type="pres">
      <dgm:prSet presAssocID="{698BB484-B49B-C74D-B83A-975E13CB59C9}" presName="childNode" presStyleLbl="node1" presStyleIdx="10" presStyleCnt="12">
        <dgm:presLayoutVars>
          <dgm:bulletEnabled val="1"/>
        </dgm:presLayoutVars>
      </dgm:prSet>
      <dgm:spPr/>
    </dgm:pt>
    <dgm:pt modelId="{868A3950-86AC-F04F-AA25-6CA9E21AF672}" type="pres">
      <dgm:prSet presAssocID="{698BB484-B49B-C74D-B83A-975E13CB59C9}" presName="aSpace2" presStyleCnt="0"/>
      <dgm:spPr/>
    </dgm:pt>
    <dgm:pt modelId="{4A5D8010-D32C-104E-8DAF-76F3331A8AC5}" type="pres">
      <dgm:prSet presAssocID="{F44C5BE0-00A7-E34E-8491-9A848975F1E0}" presName="childNode" presStyleLbl="node1" presStyleIdx="11" presStyleCnt="12">
        <dgm:presLayoutVars>
          <dgm:bulletEnabled val="1"/>
        </dgm:presLayoutVars>
      </dgm:prSet>
      <dgm:spPr/>
    </dgm:pt>
  </dgm:ptLst>
  <dgm:cxnLst>
    <dgm:cxn modelId="{32EE5906-A76D-E145-9FFE-94FAAC037EDB}" srcId="{4F57E7AD-8047-5642-A2B4-859161A9BAE6}" destId="{EC5F1751-580E-6942-B20D-9CE7980A287E}" srcOrd="1" destOrd="0" parTransId="{2CF67634-27DE-F647-9D20-9BC92B976AA0}" sibTransId="{870DBE36-8D28-4F49-A001-3CE42A9D48EE}"/>
    <dgm:cxn modelId="{E7BD8111-27E5-8F41-AFB4-B61090615C52}" type="presOf" srcId="{A7EC0D37-1A70-E54D-8F2F-C7887E5BBE7D}" destId="{161A7C83-18A8-7442-9CA5-EE883208E6CB}" srcOrd="0" destOrd="0" presId="urn:microsoft.com/office/officeart/2005/8/layout/lProcess2"/>
    <dgm:cxn modelId="{692B9913-F686-1549-A5BF-DC4FC9E90E41}" srcId="{4F57E7AD-8047-5642-A2B4-859161A9BAE6}" destId="{DF94955E-2F4C-8E49-9ABB-E80E79B8E7F8}" srcOrd="0" destOrd="0" parTransId="{35770D18-0453-6E4A-BBE0-94C924502C8A}" sibTransId="{80E48EA0-DAF3-AA4B-A261-57131DD306F7}"/>
    <dgm:cxn modelId="{B6BDD21E-A032-F34B-8EF2-7A62B7699B4A}" type="presOf" srcId="{A0AFD6E1-E822-DA46-BC72-8914DA2FE710}" destId="{456EE7E2-5D1C-654F-B724-5BC22939617E}" srcOrd="0" destOrd="0" presId="urn:microsoft.com/office/officeart/2005/8/layout/lProcess2"/>
    <dgm:cxn modelId="{05533B2C-FAC5-A649-A00E-5D1E069C356E}" srcId="{01508377-6909-4844-AF35-1B0A542684B2}" destId="{4F57E7AD-8047-5642-A2B4-859161A9BAE6}" srcOrd="1" destOrd="0" parTransId="{CCF93F8A-7FA3-0B41-9AC5-362C200EEB98}" sibTransId="{974AC803-D05B-9F4A-B197-3B5738FA9996}"/>
    <dgm:cxn modelId="{AB07D832-9121-064F-AB4D-BBC4E9DD47AE}" type="presOf" srcId="{698BB484-B49B-C74D-B83A-975E13CB59C9}" destId="{575CA6C4-55E1-A94C-BB57-B7F11F67D030}" srcOrd="0" destOrd="0" presId="urn:microsoft.com/office/officeart/2005/8/layout/lProcess2"/>
    <dgm:cxn modelId="{08C04369-0A68-B449-B78A-BF365FB4E5E8}" type="presOf" srcId="{F44C5BE0-00A7-E34E-8491-9A848975F1E0}" destId="{4A5D8010-D32C-104E-8DAF-76F3331A8AC5}" srcOrd="0" destOrd="0" presId="urn:microsoft.com/office/officeart/2005/8/layout/lProcess2"/>
    <dgm:cxn modelId="{B336C84C-1CCF-824D-9BBE-9D6C032E016F}" type="presOf" srcId="{659C1977-FBA3-AC4B-9D4A-7874EC0DE006}" destId="{71D3047A-2463-E04E-95F7-F05FCBF8E88F}" srcOrd="0" destOrd="0" presId="urn:microsoft.com/office/officeart/2005/8/layout/lProcess2"/>
    <dgm:cxn modelId="{A5CCA571-E854-ED40-8EC8-D623426EEB69}" srcId="{4F57E7AD-8047-5642-A2B4-859161A9BAE6}" destId="{1DEE203A-CD24-084F-8B8E-DC17929C44F8}" srcOrd="3" destOrd="0" parTransId="{7F2ED086-CC13-BE4B-B17A-A4D62FCCAFF7}" sibTransId="{8DFF9C1C-C296-7F4E-8067-8521C4F2039D}"/>
    <dgm:cxn modelId="{E46FE953-15ED-AE4B-BF42-63D937C6B810}" srcId="{B1DEE5AA-49C8-154C-A1C1-6B9501E411C9}" destId="{B99937BE-E47D-B849-BC0D-B85E60656802}" srcOrd="0" destOrd="0" parTransId="{7B40B622-7A5A-1D49-96B8-B2A5E1C84A7F}" sibTransId="{CE07B69B-9611-E443-830C-B48FB6D968E8}"/>
    <dgm:cxn modelId="{58A2E455-DD42-2B45-A7AF-B9DB496F3D74}" type="presOf" srcId="{4F57E7AD-8047-5642-A2B4-859161A9BAE6}" destId="{216D167D-18B4-DA48-BF70-CF8AB08D4297}" srcOrd="1" destOrd="0" presId="urn:microsoft.com/office/officeart/2005/8/layout/lProcess2"/>
    <dgm:cxn modelId="{09821179-BD58-9B47-BEA6-CA6753F16FB1}" type="presOf" srcId="{DF94955E-2F4C-8E49-9ABB-E80E79B8E7F8}" destId="{EC056DF8-5EA3-4944-984B-D7EB7A1C97B6}" srcOrd="0" destOrd="0" presId="urn:microsoft.com/office/officeart/2005/8/layout/lProcess2"/>
    <dgm:cxn modelId="{689A077B-E2CE-D64B-87A7-76AB05C33BD1}" type="presOf" srcId="{A7C401DB-D9A1-174F-A73E-32859E90209F}" destId="{97F383BE-48E4-9F4B-B0D5-26B38EA11DB8}" srcOrd="0" destOrd="0" presId="urn:microsoft.com/office/officeart/2005/8/layout/lProcess2"/>
    <dgm:cxn modelId="{3DFC477C-DF25-C243-90DA-8114CD936E36}" type="presOf" srcId="{1DEE203A-CD24-084F-8B8E-DC17929C44F8}" destId="{90868166-B8B4-7044-8039-C0B6842D6C1D}" srcOrd="0" destOrd="0" presId="urn:microsoft.com/office/officeart/2005/8/layout/lProcess2"/>
    <dgm:cxn modelId="{1C11B37E-0810-6B4A-A30B-3A3EDD246CB1}" srcId="{B1DEE5AA-49C8-154C-A1C1-6B9501E411C9}" destId="{A7EC0D37-1A70-E54D-8F2F-C7887E5BBE7D}" srcOrd="1" destOrd="0" parTransId="{D6623810-BE1E-3542-9496-E8BFFA5375E5}" sibTransId="{4A0774E7-F23C-FE4F-93B0-CEE56A4A402B}"/>
    <dgm:cxn modelId="{4D9D2880-83B9-8849-AD7D-E6CDFA963AAA}" srcId="{4F57E7AD-8047-5642-A2B4-859161A9BAE6}" destId="{F44C5BE0-00A7-E34E-8491-9A848975F1E0}" srcOrd="7" destOrd="0" parTransId="{7AD43D68-46E2-9548-923A-4B73D4A49F0D}" sibTransId="{8099B7AE-0AE0-3A4C-8A5E-9F04BA691F1F}"/>
    <dgm:cxn modelId="{B203BF81-49A6-C746-BC57-E20A9F72A4EB}" srcId="{01508377-6909-4844-AF35-1B0A542684B2}" destId="{B1DEE5AA-49C8-154C-A1C1-6B9501E411C9}" srcOrd="0" destOrd="0" parTransId="{F1A7A309-D8B2-3D4D-AA90-0EEEC4281D9E}" sibTransId="{D0FEA09B-E9F2-6A45-9550-89FC0347378E}"/>
    <dgm:cxn modelId="{68524193-08F8-834F-9C3B-73EAA69EF698}" srcId="{4F57E7AD-8047-5642-A2B4-859161A9BAE6}" destId="{A7C401DB-D9A1-174F-A73E-32859E90209F}" srcOrd="4" destOrd="0" parTransId="{B34F9A5E-DBC2-974D-8D95-19EC826B00A1}" sibTransId="{64061A6D-7A6E-DD4C-A5E5-63C640FAD34A}"/>
    <dgm:cxn modelId="{64B014A1-BBE2-2940-98B7-44B965880F9A}" srcId="{B1DEE5AA-49C8-154C-A1C1-6B9501E411C9}" destId="{1460C1EC-6A4E-6148-B893-6FDBB2E703A2}" srcOrd="2" destOrd="0" parTransId="{52E644EB-D26A-264D-8C4B-E5144956D09C}" sibTransId="{AF7B6025-126F-1545-9AF0-59EF1B16E582}"/>
    <dgm:cxn modelId="{E5453EA8-43B4-0E41-8C62-9C929BFD34AA}" type="presOf" srcId="{9193BEA1-B5BD-DA44-AC06-14C8F755B80D}" destId="{FEF06C68-81AB-9644-B76D-ACB17CE88F74}" srcOrd="0" destOrd="0" presId="urn:microsoft.com/office/officeart/2005/8/layout/lProcess2"/>
    <dgm:cxn modelId="{2D590BAA-16A3-F444-8544-37BDE8483A94}" srcId="{4F57E7AD-8047-5642-A2B4-859161A9BAE6}" destId="{698BB484-B49B-C74D-B83A-975E13CB59C9}" srcOrd="6" destOrd="0" parTransId="{C62170E2-32BB-7149-8DAC-55A899633F00}" sibTransId="{CEBC85D6-43DB-D04F-962D-D5CB9124F624}"/>
    <dgm:cxn modelId="{3DB790AC-A337-2444-BD91-F3C46AAD6E14}" type="presOf" srcId="{B99937BE-E47D-B849-BC0D-B85E60656802}" destId="{51EC0E35-0F00-2347-8F60-AE19F9CC3000}" srcOrd="0" destOrd="0" presId="urn:microsoft.com/office/officeart/2005/8/layout/lProcess2"/>
    <dgm:cxn modelId="{93D1F4AF-6017-DF4C-A91A-BBB13C65040B}" srcId="{4F57E7AD-8047-5642-A2B4-859161A9BAE6}" destId="{659C1977-FBA3-AC4B-9D4A-7874EC0DE006}" srcOrd="2" destOrd="0" parTransId="{7DE21796-CF36-F543-8500-67E8DC37DD22}" sibTransId="{56E74ECD-5086-A645-8396-3543B38FD634}"/>
    <dgm:cxn modelId="{BD3416BB-A642-8C47-B2DB-8F954AE1D327}" type="presOf" srcId="{4F57E7AD-8047-5642-A2B4-859161A9BAE6}" destId="{D2F131DA-8EC6-8541-A9A0-D08F94CED607}" srcOrd="0" destOrd="0" presId="urn:microsoft.com/office/officeart/2005/8/layout/lProcess2"/>
    <dgm:cxn modelId="{0A3E37D4-D0AF-A548-BB32-F34BB368F704}" srcId="{4F57E7AD-8047-5642-A2B4-859161A9BAE6}" destId="{9193BEA1-B5BD-DA44-AC06-14C8F755B80D}" srcOrd="5" destOrd="0" parTransId="{7E0E53E5-771D-B844-B687-3B390A3B16F9}" sibTransId="{C9B88731-8688-1F46-A7A2-6520CF794DA6}"/>
    <dgm:cxn modelId="{761E87D5-DBA0-FF44-B582-E6ABE298BCE1}" type="presOf" srcId="{B1DEE5AA-49C8-154C-A1C1-6B9501E411C9}" destId="{7BCB89FB-8834-0446-A4CF-759DB2DBBCF3}" srcOrd="1" destOrd="0" presId="urn:microsoft.com/office/officeart/2005/8/layout/lProcess2"/>
    <dgm:cxn modelId="{DE4138E9-9F06-9C42-A82C-7ADD7E0D66BC}" srcId="{B1DEE5AA-49C8-154C-A1C1-6B9501E411C9}" destId="{A0AFD6E1-E822-DA46-BC72-8914DA2FE710}" srcOrd="3" destOrd="0" parTransId="{9EE35562-AC3D-7747-8CA5-D044AAA93093}" sibTransId="{2986A9D2-681E-C642-9567-EDF7CAA4A4C3}"/>
    <dgm:cxn modelId="{081D74EB-427E-8E43-9628-F6ECBD79BD27}" type="presOf" srcId="{B1DEE5AA-49C8-154C-A1C1-6B9501E411C9}" destId="{F21EDD36-3811-424A-A4A4-2860761EC0F8}" srcOrd="0" destOrd="0" presId="urn:microsoft.com/office/officeart/2005/8/layout/lProcess2"/>
    <dgm:cxn modelId="{BCAB5CEE-DED3-084F-875C-8F063C62EEA4}" type="presOf" srcId="{1460C1EC-6A4E-6148-B893-6FDBB2E703A2}" destId="{34123D26-97E6-C546-9538-DB8BB824526E}" srcOrd="0" destOrd="0" presId="urn:microsoft.com/office/officeart/2005/8/layout/lProcess2"/>
    <dgm:cxn modelId="{EB6B08F9-4EFD-5143-9735-AD3B508BD038}" type="presOf" srcId="{EC5F1751-580E-6942-B20D-9CE7980A287E}" destId="{1C727115-1567-7E42-BA0E-7974A552A0A6}" srcOrd="0" destOrd="0" presId="urn:microsoft.com/office/officeart/2005/8/layout/lProcess2"/>
    <dgm:cxn modelId="{CDE77FFA-BC44-FC47-9549-0E73D7D70A7E}" type="presOf" srcId="{01508377-6909-4844-AF35-1B0A542684B2}" destId="{95AA8EAD-3616-0E4E-9648-AD0E5163B6B1}" srcOrd="0" destOrd="0" presId="urn:microsoft.com/office/officeart/2005/8/layout/lProcess2"/>
    <dgm:cxn modelId="{E8A0BFCF-802B-AE4C-8597-F608A496B848}" type="presParOf" srcId="{95AA8EAD-3616-0E4E-9648-AD0E5163B6B1}" destId="{6F1093ED-EE59-A549-8788-0F82FF8FEEC5}" srcOrd="0" destOrd="0" presId="urn:microsoft.com/office/officeart/2005/8/layout/lProcess2"/>
    <dgm:cxn modelId="{4AC074B9-12B1-8B4B-B048-A12791D6C003}" type="presParOf" srcId="{6F1093ED-EE59-A549-8788-0F82FF8FEEC5}" destId="{F21EDD36-3811-424A-A4A4-2860761EC0F8}" srcOrd="0" destOrd="0" presId="urn:microsoft.com/office/officeart/2005/8/layout/lProcess2"/>
    <dgm:cxn modelId="{05B5E8C9-9999-E045-A188-66023D519B0E}" type="presParOf" srcId="{6F1093ED-EE59-A549-8788-0F82FF8FEEC5}" destId="{7BCB89FB-8834-0446-A4CF-759DB2DBBCF3}" srcOrd="1" destOrd="0" presId="urn:microsoft.com/office/officeart/2005/8/layout/lProcess2"/>
    <dgm:cxn modelId="{508F79AF-BBAE-0849-8F79-7AE7E0F9164F}" type="presParOf" srcId="{6F1093ED-EE59-A549-8788-0F82FF8FEEC5}" destId="{8DB7ECF4-3386-0E4B-9045-5788D3B416B9}" srcOrd="2" destOrd="0" presId="urn:microsoft.com/office/officeart/2005/8/layout/lProcess2"/>
    <dgm:cxn modelId="{C7CE3264-189B-2847-9B47-2D9885FC8829}" type="presParOf" srcId="{8DB7ECF4-3386-0E4B-9045-5788D3B416B9}" destId="{528FF921-28DD-424B-B8BF-7F4D0DB9034D}" srcOrd="0" destOrd="0" presId="urn:microsoft.com/office/officeart/2005/8/layout/lProcess2"/>
    <dgm:cxn modelId="{D2474516-1EDD-F14D-AF8E-12AD95F674A2}" type="presParOf" srcId="{528FF921-28DD-424B-B8BF-7F4D0DB9034D}" destId="{51EC0E35-0F00-2347-8F60-AE19F9CC3000}" srcOrd="0" destOrd="0" presId="urn:microsoft.com/office/officeart/2005/8/layout/lProcess2"/>
    <dgm:cxn modelId="{EB5C28D7-6256-2D4D-B01B-462EF52E31EA}" type="presParOf" srcId="{528FF921-28DD-424B-B8BF-7F4D0DB9034D}" destId="{A2F75528-48B4-1042-B567-D9B6B6C21E05}" srcOrd="1" destOrd="0" presId="urn:microsoft.com/office/officeart/2005/8/layout/lProcess2"/>
    <dgm:cxn modelId="{2FF7F599-EDF7-624D-894B-52BBA1C40967}" type="presParOf" srcId="{528FF921-28DD-424B-B8BF-7F4D0DB9034D}" destId="{161A7C83-18A8-7442-9CA5-EE883208E6CB}" srcOrd="2" destOrd="0" presId="urn:microsoft.com/office/officeart/2005/8/layout/lProcess2"/>
    <dgm:cxn modelId="{C6A5E01E-13B6-A84D-BBB5-BABC9907B552}" type="presParOf" srcId="{528FF921-28DD-424B-B8BF-7F4D0DB9034D}" destId="{801794F3-5567-884A-A8AB-134084EFF675}" srcOrd="3" destOrd="0" presId="urn:microsoft.com/office/officeart/2005/8/layout/lProcess2"/>
    <dgm:cxn modelId="{37760110-3B8C-9343-AEF9-C67F2C5801D0}" type="presParOf" srcId="{528FF921-28DD-424B-B8BF-7F4D0DB9034D}" destId="{34123D26-97E6-C546-9538-DB8BB824526E}" srcOrd="4" destOrd="0" presId="urn:microsoft.com/office/officeart/2005/8/layout/lProcess2"/>
    <dgm:cxn modelId="{29586130-2228-8442-AD9B-6345BF3C9793}" type="presParOf" srcId="{528FF921-28DD-424B-B8BF-7F4D0DB9034D}" destId="{0E722711-2EE6-E14D-850B-BA726BE7A299}" srcOrd="5" destOrd="0" presId="urn:microsoft.com/office/officeart/2005/8/layout/lProcess2"/>
    <dgm:cxn modelId="{EEF04B20-BB79-124E-9837-EE2B676CC252}" type="presParOf" srcId="{528FF921-28DD-424B-B8BF-7F4D0DB9034D}" destId="{456EE7E2-5D1C-654F-B724-5BC22939617E}" srcOrd="6" destOrd="0" presId="urn:microsoft.com/office/officeart/2005/8/layout/lProcess2"/>
    <dgm:cxn modelId="{4D7B10D4-7B8A-7648-ACB4-31EAF7968AF0}" type="presParOf" srcId="{95AA8EAD-3616-0E4E-9648-AD0E5163B6B1}" destId="{E1557CD3-BB58-2845-8D3F-FEB36E8AC577}" srcOrd="1" destOrd="0" presId="urn:microsoft.com/office/officeart/2005/8/layout/lProcess2"/>
    <dgm:cxn modelId="{2D3C9BAC-BD94-0A42-A392-E2991897ADD5}" type="presParOf" srcId="{95AA8EAD-3616-0E4E-9648-AD0E5163B6B1}" destId="{742C65D7-D934-804A-8823-A3C6AF10EF91}" srcOrd="2" destOrd="0" presId="urn:microsoft.com/office/officeart/2005/8/layout/lProcess2"/>
    <dgm:cxn modelId="{EE8AC466-E152-5341-87D2-589078353AA3}" type="presParOf" srcId="{742C65D7-D934-804A-8823-A3C6AF10EF91}" destId="{D2F131DA-8EC6-8541-A9A0-D08F94CED607}" srcOrd="0" destOrd="0" presId="urn:microsoft.com/office/officeart/2005/8/layout/lProcess2"/>
    <dgm:cxn modelId="{E720ECF2-83A0-254C-82F1-F646716DB862}" type="presParOf" srcId="{742C65D7-D934-804A-8823-A3C6AF10EF91}" destId="{216D167D-18B4-DA48-BF70-CF8AB08D4297}" srcOrd="1" destOrd="0" presId="urn:microsoft.com/office/officeart/2005/8/layout/lProcess2"/>
    <dgm:cxn modelId="{2ACC46DE-DE43-5C49-8DF7-8FDE039DEF7A}" type="presParOf" srcId="{742C65D7-D934-804A-8823-A3C6AF10EF91}" destId="{755F10C1-3238-3D4F-98F9-9B586C69B7F1}" srcOrd="2" destOrd="0" presId="urn:microsoft.com/office/officeart/2005/8/layout/lProcess2"/>
    <dgm:cxn modelId="{5C81D86E-1D06-4240-BAB3-C0726A366002}" type="presParOf" srcId="{755F10C1-3238-3D4F-98F9-9B586C69B7F1}" destId="{90554A1F-3505-8E4A-B0E6-B3E7B6780685}" srcOrd="0" destOrd="0" presId="urn:microsoft.com/office/officeart/2005/8/layout/lProcess2"/>
    <dgm:cxn modelId="{3359715D-2FAA-BA48-9B48-867F95BD0A8A}" type="presParOf" srcId="{90554A1F-3505-8E4A-B0E6-B3E7B6780685}" destId="{EC056DF8-5EA3-4944-984B-D7EB7A1C97B6}" srcOrd="0" destOrd="0" presId="urn:microsoft.com/office/officeart/2005/8/layout/lProcess2"/>
    <dgm:cxn modelId="{DA9F5102-E588-134F-8BCD-0843629D4FFF}" type="presParOf" srcId="{90554A1F-3505-8E4A-B0E6-B3E7B6780685}" destId="{C7F6D857-3029-8D45-AD0A-55B6CBF821F2}" srcOrd="1" destOrd="0" presId="urn:microsoft.com/office/officeart/2005/8/layout/lProcess2"/>
    <dgm:cxn modelId="{F1E8F760-1A09-8341-8318-DE2BD2E7C3D3}" type="presParOf" srcId="{90554A1F-3505-8E4A-B0E6-B3E7B6780685}" destId="{1C727115-1567-7E42-BA0E-7974A552A0A6}" srcOrd="2" destOrd="0" presId="urn:microsoft.com/office/officeart/2005/8/layout/lProcess2"/>
    <dgm:cxn modelId="{FD359044-DFF1-1E41-9120-FE5B3EF7CAE3}" type="presParOf" srcId="{90554A1F-3505-8E4A-B0E6-B3E7B6780685}" destId="{960675EF-C50B-034E-81B6-12CC9A8D34C8}" srcOrd="3" destOrd="0" presId="urn:microsoft.com/office/officeart/2005/8/layout/lProcess2"/>
    <dgm:cxn modelId="{457886D7-6442-7744-BE9D-BE0083B7CCE2}" type="presParOf" srcId="{90554A1F-3505-8E4A-B0E6-B3E7B6780685}" destId="{71D3047A-2463-E04E-95F7-F05FCBF8E88F}" srcOrd="4" destOrd="0" presId="urn:microsoft.com/office/officeart/2005/8/layout/lProcess2"/>
    <dgm:cxn modelId="{EBA7659A-5849-7F40-A444-3205B7E4428F}" type="presParOf" srcId="{90554A1F-3505-8E4A-B0E6-B3E7B6780685}" destId="{4753199F-8949-1743-847F-875B8D9D7FB4}" srcOrd="5" destOrd="0" presId="urn:microsoft.com/office/officeart/2005/8/layout/lProcess2"/>
    <dgm:cxn modelId="{F67106D8-4907-6C40-BF5D-FEDB746681FD}" type="presParOf" srcId="{90554A1F-3505-8E4A-B0E6-B3E7B6780685}" destId="{90868166-B8B4-7044-8039-C0B6842D6C1D}" srcOrd="6" destOrd="0" presId="urn:microsoft.com/office/officeart/2005/8/layout/lProcess2"/>
    <dgm:cxn modelId="{34372B60-E1CE-EE46-A236-C16B477B64F5}" type="presParOf" srcId="{90554A1F-3505-8E4A-B0E6-B3E7B6780685}" destId="{E00649CF-1E42-9141-8261-DC7E86E84867}" srcOrd="7" destOrd="0" presId="urn:microsoft.com/office/officeart/2005/8/layout/lProcess2"/>
    <dgm:cxn modelId="{74ABC182-2149-AC40-861B-29BD30C9E6F7}" type="presParOf" srcId="{90554A1F-3505-8E4A-B0E6-B3E7B6780685}" destId="{97F383BE-48E4-9F4B-B0D5-26B38EA11DB8}" srcOrd="8" destOrd="0" presId="urn:microsoft.com/office/officeart/2005/8/layout/lProcess2"/>
    <dgm:cxn modelId="{6DB86249-B87D-CB49-99B4-7C5F98F8E469}" type="presParOf" srcId="{90554A1F-3505-8E4A-B0E6-B3E7B6780685}" destId="{6DDABBEA-4FD9-DF43-893C-4AD3760DAB96}" srcOrd="9" destOrd="0" presId="urn:microsoft.com/office/officeart/2005/8/layout/lProcess2"/>
    <dgm:cxn modelId="{32DA4D67-E9A8-2E4B-B0E7-88F66D9B7685}" type="presParOf" srcId="{90554A1F-3505-8E4A-B0E6-B3E7B6780685}" destId="{FEF06C68-81AB-9644-B76D-ACB17CE88F74}" srcOrd="10" destOrd="0" presId="urn:microsoft.com/office/officeart/2005/8/layout/lProcess2"/>
    <dgm:cxn modelId="{3B1DA9A8-0339-4E43-A8E3-827AC98A40DF}" type="presParOf" srcId="{90554A1F-3505-8E4A-B0E6-B3E7B6780685}" destId="{77B629EB-81A0-1143-807D-8266F9AAF328}" srcOrd="11" destOrd="0" presId="urn:microsoft.com/office/officeart/2005/8/layout/lProcess2"/>
    <dgm:cxn modelId="{A95AC237-952F-434D-B357-C1583D616647}" type="presParOf" srcId="{90554A1F-3505-8E4A-B0E6-B3E7B6780685}" destId="{575CA6C4-55E1-A94C-BB57-B7F11F67D030}" srcOrd="12" destOrd="0" presId="urn:microsoft.com/office/officeart/2005/8/layout/lProcess2"/>
    <dgm:cxn modelId="{2FE7C7EB-695C-8C41-AC71-5DAF43793B77}" type="presParOf" srcId="{90554A1F-3505-8E4A-B0E6-B3E7B6780685}" destId="{868A3950-86AC-F04F-AA25-6CA9E21AF672}" srcOrd="13" destOrd="0" presId="urn:microsoft.com/office/officeart/2005/8/layout/lProcess2"/>
    <dgm:cxn modelId="{79BA56C9-9D3D-834B-9325-779C2040E4F1}" type="presParOf" srcId="{90554A1F-3505-8E4A-B0E6-B3E7B6780685}" destId="{4A5D8010-D32C-104E-8DAF-76F3331A8AC5}" srcOrd="14" destOrd="0" presId="urn:microsoft.com/office/officeart/2005/8/layout/lProcess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259706" y="342379"/>
          <a:ext cx="5769964" cy="4039193"/>
        </a:xfrm>
        <a:prstGeom prst="rect">
          <a:avLst/>
        </a:prstGeom>
        <a:blipFill>
          <a:blip xmlns:r="http://schemas.openxmlformats.org/officeDocument/2006/relationships" r:embed="rId1">
            <a:grayscl/>
          </a:blip>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293280" y="4411893"/>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ctr" defTabSz="1066800">
            <a:lnSpc>
              <a:spcPct val="90000"/>
            </a:lnSpc>
            <a:spcBef>
              <a:spcPct val="0"/>
            </a:spcBef>
            <a:spcAft>
              <a:spcPct val="35000"/>
            </a:spcAft>
            <a:buNone/>
          </a:pPr>
          <a:r>
            <a:rPr lang="fr" sz="2400" b="1" i="1" kern="1200" dirty="0">
              <a:solidFill>
                <a:schemeClr val="tx2">
                  <a:lumMod val="50000"/>
                </a:schemeClr>
              </a:solidFill>
            </a:rPr>
            <a:t>Méthode SÉSAME</a:t>
          </a:r>
          <a:endParaRPr lang="fr-FR" sz="2400" b="1" kern="1200" dirty="0">
            <a:solidFill>
              <a:schemeClr val="tx2">
                <a:lumMod val="50000"/>
              </a:schemeClr>
            </a:solidFill>
          </a:endParaRPr>
        </a:p>
      </dsp:txBody>
      <dsp:txXfrm>
        <a:off x="293280" y="4411893"/>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r" sz="1800" kern="1200" dirty="0"/>
            <a:t>Basée sur la langue des signes pour personnes sourdes adaptée aux TDI</a:t>
          </a:r>
        </a:p>
        <a:p>
          <a:pPr marL="0" lvl="0" indent="0" algn="l" defTabSz="800100">
            <a:lnSpc>
              <a:spcPct val="90000"/>
            </a:lnSpc>
            <a:spcBef>
              <a:spcPct val="0"/>
            </a:spcBef>
            <a:spcAft>
              <a:spcPct val="35000"/>
            </a:spcAft>
            <a:buNone/>
          </a:pPr>
          <a:r>
            <a:rPr lang="fr" sz="1800" kern="1200" dirty="0"/>
            <a:t>Utilise la syntaxe de la langue orale</a:t>
          </a:r>
          <a:endParaRPr lang="fr-FR" sz="1800" kern="1200" dirty="0"/>
        </a:p>
        <a:p>
          <a:pPr marL="0" lvl="0" indent="0" algn="l" defTabSz="800100">
            <a:lnSpc>
              <a:spcPct val="90000"/>
            </a:lnSpc>
            <a:spcBef>
              <a:spcPct val="0"/>
            </a:spcBef>
            <a:spcAft>
              <a:spcPct val="35000"/>
            </a:spcAft>
            <a:buNone/>
          </a:pPr>
          <a:r>
            <a:rPr lang="fr" sz="1800" kern="1200" dirty="0"/>
            <a:t>Les gestes sont des aides visuelles qui soutiennent la production verbale</a:t>
          </a:r>
        </a:p>
        <a:p>
          <a:pPr marL="0" lvl="0" indent="0" algn="l" defTabSz="800100">
            <a:lnSpc>
              <a:spcPct val="90000"/>
            </a:lnSpc>
            <a:spcBef>
              <a:spcPct val="0"/>
            </a:spcBef>
            <a:spcAft>
              <a:spcPct val="35000"/>
            </a:spcAft>
            <a:buNone/>
          </a:pPr>
          <a:r>
            <a:rPr lang="fr-FR" sz="1800" kern="1200" dirty="0"/>
            <a:t>P</a:t>
          </a:r>
          <a:r>
            <a:rPr lang="fr" sz="1800" kern="1200" dirty="0"/>
            <a:t>ermet de travailler​​ la communication réceptive et expressive</a:t>
          </a:r>
        </a:p>
        <a:p>
          <a:pPr marL="0" lvl="0" indent="0" algn="l" defTabSz="800100">
            <a:lnSpc>
              <a:spcPct val="90000"/>
            </a:lnSpc>
            <a:spcBef>
              <a:spcPct val="0"/>
            </a:spcBef>
            <a:spcAft>
              <a:spcPct val="35000"/>
            </a:spcAft>
            <a:buNone/>
          </a:pPr>
          <a:r>
            <a:rPr lang="fr" sz="1800" kern="1200" dirty="0" err="1"/>
            <a:t>La gestuelle et le langage </a:t>
          </a:r>
          <a:r>
            <a:rPr lang="fr" sz="1800" kern="1200" dirty="0"/>
            <a:t>oral sont </a:t>
          </a:r>
          <a:r>
            <a:rPr lang="fr" sz="1800" kern="1200" dirty="0" err="1"/>
            <a:t>complémentaires </a:t>
          </a:r>
          <a:r>
            <a:rPr lang="fr" sz="1800" kern="1200" dirty="0"/>
            <a:t>et </a:t>
          </a:r>
          <a:r>
            <a:rPr lang="fr" sz="1800" kern="1200" dirty="0" err="1"/>
            <a:t>facilitent </a:t>
          </a:r>
          <a:r>
            <a:rPr lang="fr" sz="1800" kern="1200" dirty="0"/>
            <a:t>la communication</a:t>
          </a:r>
        </a:p>
        <a:p>
          <a:pPr marL="0" lvl="0" indent="0" algn="l" defTabSz="800100">
            <a:lnSpc>
              <a:spcPct val="90000"/>
            </a:lnSpc>
            <a:spcBef>
              <a:spcPct val="0"/>
            </a:spcBef>
            <a:spcAft>
              <a:spcPct val="35000"/>
            </a:spcAft>
            <a:buNone/>
          </a:pPr>
          <a:endParaRPr lang="fr-FR" sz="1800" kern="1200" dirty="0"/>
        </a:p>
      </dsp:txBody>
      <dsp:txXfrm>
        <a:off x="6475698" y="847812"/>
        <a:ext cx="2743447" cy="427015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953542-372B-214D-891E-3D63EFB29B41}">
      <dsp:nvSpPr>
        <dsp:cNvPr id="0" name=""/>
        <dsp:cNvSpPr/>
      </dsp:nvSpPr>
      <dsp:spPr>
        <a:xfrm>
          <a:off x="0" y="3548027"/>
          <a:ext cx="9638690" cy="14552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fr-FR" sz="2400" kern="1200" dirty="0"/>
            <a:t>D</a:t>
          </a:r>
          <a:r>
            <a:rPr lang="fr" sz="2400" kern="1200" dirty="0"/>
            <a:t>e manière concrète</a:t>
          </a:r>
          <a:endParaRPr lang="fr-FR" sz="2400" kern="1200" dirty="0"/>
        </a:p>
      </dsp:txBody>
      <dsp:txXfrm>
        <a:off x="0" y="3548027"/>
        <a:ext cx="2891607" cy="1455216"/>
      </dsp:txXfrm>
    </dsp:sp>
    <dsp:sp modelId="{70FF0D34-DE94-3D48-BA3A-EE6283451CB0}">
      <dsp:nvSpPr>
        <dsp:cNvPr id="0" name=""/>
        <dsp:cNvSpPr/>
      </dsp:nvSpPr>
      <dsp:spPr>
        <a:xfrm>
          <a:off x="0" y="1850275"/>
          <a:ext cx="9638690" cy="14552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fr" sz="2400" kern="1200" dirty="0" err="1"/>
            <a:t>Qui </a:t>
          </a:r>
          <a:r>
            <a:rPr lang="fr" sz="2400" kern="1200" dirty="0"/>
            <a:t>sont</a:t>
          </a:r>
        </a:p>
      </dsp:txBody>
      <dsp:txXfrm>
        <a:off x="0" y="1850275"/>
        <a:ext cx="2891607" cy="1455216"/>
      </dsp:txXfrm>
    </dsp:sp>
    <dsp:sp modelId="{A49E20CC-13D1-D443-BD8F-B670D98DE4A4}">
      <dsp:nvSpPr>
        <dsp:cNvPr id="0" name=""/>
        <dsp:cNvSpPr/>
      </dsp:nvSpPr>
      <dsp:spPr>
        <a:xfrm>
          <a:off x="0" y="152523"/>
          <a:ext cx="9638690" cy="14552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fr" sz="2400" kern="1200" dirty="0"/>
            <a:t>Toutes les communications, y compris visuelles</a:t>
          </a:r>
          <a:endParaRPr lang="fr-FR" sz="2400" kern="1200" dirty="0"/>
        </a:p>
      </dsp:txBody>
      <dsp:txXfrm>
        <a:off x="0" y="152523"/>
        <a:ext cx="2891607" cy="1455216"/>
      </dsp:txXfrm>
    </dsp:sp>
    <dsp:sp modelId="{C5C6D221-B622-F743-9CA7-B04E70815296}">
      <dsp:nvSpPr>
        <dsp:cNvPr id="0" name=""/>
        <dsp:cNvSpPr/>
      </dsp:nvSpPr>
      <dsp:spPr>
        <a:xfrm>
          <a:off x="5850433" y="273791"/>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 sz="1800" kern="1200" dirty="0"/>
            <a:t>2 </a:t>
          </a:r>
          <a:r>
            <a:rPr lang="fr" sz="1800" kern="1200" dirty="0" err="1"/>
            <a:t>côtés</a:t>
          </a:r>
          <a:endParaRPr lang="fr-FR" sz="1800" kern="1200" dirty="0"/>
        </a:p>
      </dsp:txBody>
      <dsp:txXfrm>
        <a:off x="5885951" y="309309"/>
        <a:ext cx="1747984" cy="1141644"/>
      </dsp:txXfrm>
    </dsp:sp>
    <dsp:sp modelId="{978496D2-AA3D-BD4F-9DCC-6D5279407313}">
      <dsp:nvSpPr>
        <dsp:cNvPr id="0" name=""/>
        <dsp:cNvSpPr/>
      </dsp:nvSpPr>
      <dsp:spPr>
        <a:xfrm>
          <a:off x="4986398" y="1486471"/>
          <a:ext cx="1773544" cy="485072"/>
        </a:xfrm>
        <a:custGeom>
          <a:avLst/>
          <a:gdLst/>
          <a:ahLst/>
          <a:cxnLst/>
          <a:rect l="0" t="0" r="0" b="0"/>
          <a:pathLst>
            <a:path>
              <a:moveTo>
                <a:pt x="1773544" y="0"/>
              </a:moveTo>
              <a:lnTo>
                <a:pt x="1773544" y="242536"/>
              </a:lnTo>
              <a:lnTo>
                <a:pt x="0" y="242536"/>
              </a:lnTo>
              <a:lnTo>
                <a:pt x="0" y="4850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E0ACF0-3990-D648-ADD7-0FED1C8DD18F}">
      <dsp:nvSpPr>
        <dsp:cNvPr id="0" name=""/>
        <dsp:cNvSpPr/>
      </dsp:nvSpPr>
      <dsp:spPr>
        <a:xfrm>
          <a:off x="4076888" y="1971543"/>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 sz="1800" kern="1200" dirty="0" err="1"/>
            <a:t>Réceptif</a:t>
          </a:r>
          <a:endParaRPr lang="fr-FR" sz="1800" kern="1200" dirty="0"/>
        </a:p>
        <a:p>
          <a:pPr marL="0" lvl="0" indent="0" algn="ctr" defTabSz="800100">
            <a:lnSpc>
              <a:spcPct val="90000"/>
            </a:lnSpc>
            <a:spcBef>
              <a:spcPct val="0"/>
            </a:spcBef>
            <a:spcAft>
              <a:spcPct val="35000"/>
            </a:spcAft>
            <a:buNone/>
          </a:pPr>
          <a:r>
            <a:rPr lang="fr" sz="1800" kern="1200" dirty="0"/>
            <a:t>→ recevoir des informations</a:t>
          </a:r>
        </a:p>
      </dsp:txBody>
      <dsp:txXfrm>
        <a:off x="4112406" y="2007061"/>
        <a:ext cx="1747984" cy="1141644"/>
      </dsp:txXfrm>
    </dsp:sp>
    <dsp:sp modelId="{1CAFC520-54B3-7F49-A274-BA1451226082}">
      <dsp:nvSpPr>
        <dsp:cNvPr id="0" name=""/>
        <dsp:cNvSpPr/>
      </dsp:nvSpPr>
      <dsp:spPr>
        <a:xfrm>
          <a:off x="3804035" y="3184223"/>
          <a:ext cx="1182363" cy="485072"/>
        </a:xfrm>
        <a:custGeom>
          <a:avLst/>
          <a:gdLst/>
          <a:ahLst/>
          <a:cxnLst/>
          <a:rect l="0" t="0" r="0" b="0"/>
          <a:pathLst>
            <a:path>
              <a:moveTo>
                <a:pt x="1182363" y="0"/>
              </a:moveTo>
              <a:lnTo>
                <a:pt x="1182363" y="242536"/>
              </a:lnTo>
              <a:lnTo>
                <a:pt x="0" y="242536"/>
              </a:lnTo>
              <a:lnTo>
                <a:pt x="0" y="4850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9A71E0-5438-704A-B65F-CBCC4656DD31}">
      <dsp:nvSpPr>
        <dsp:cNvPr id="0" name=""/>
        <dsp:cNvSpPr/>
      </dsp:nvSpPr>
      <dsp:spPr>
        <a:xfrm>
          <a:off x="2894524" y="3669295"/>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 sz="1800" kern="1200" dirty="0" err="1"/>
            <a:t>Structuration </a:t>
          </a:r>
          <a:r>
            <a:rPr lang="fr" sz="1800" kern="1200" dirty="0"/>
            <a:t>physique de </a:t>
          </a:r>
          <a:r>
            <a:rPr lang="fr" sz="1800" kern="1200" dirty="0" err="1"/>
            <a:t>l'environnement</a:t>
          </a:r>
          <a:endParaRPr lang="fr-FR" sz="1800" kern="1200" dirty="0"/>
        </a:p>
      </dsp:txBody>
      <dsp:txXfrm>
        <a:off x="2930042" y="3704813"/>
        <a:ext cx="1747984" cy="1141644"/>
      </dsp:txXfrm>
    </dsp:sp>
    <dsp:sp modelId="{678ACA63-B08C-2D4C-BF2E-5DA9181E110B}">
      <dsp:nvSpPr>
        <dsp:cNvPr id="0" name=""/>
        <dsp:cNvSpPr/>
      </dsp:nvSpPr>
      <dsp:spPr>
        <a:xfrm>
          <a:off x="4986398" y="3184223"/>
          <a:ext cx="1182363" cy="485072"/>
        </a:xfrm>
        <a:custGeom>
          <a:avLst/>
          <a:gdLst/>
          <a:ahLst/>
          <a:cxnLst/>
          <a:rect l="0" t="0" r="0" b="0"/>
          <a:pathLst>
            <a:path>
              <a:moveTo>
                <a:pt x="0" y="0"/>
              </a:moveTo>
              <a:lnTo>
                <a:pt x="0" y="242536"/>
              </a:lnTo>
              <a:lnTo>
                <a:pt x="1182363" y="242536"/>
              </a:lnTo>
              <a:lnTo>
                <a:pt x="1182363" y="4850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C6C4C9-3711-E44D-BD25-6C4D420F53CD}">
      <dsp:nvSpPr>
        <dsp:cNvPr id="0" name=""/>
        <dsp:cNvSpPr/>
      </dsp:nvSpPr>
      <dsp:spPr>
        <a:xfrm>
          <a:off x="5259251" y="3669295"/>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 sz="1800" kern="1200" dirty="0"/>
            <a:t>Appareils de CAA </a:t>
          </a:r>
          <a:endParaRPr lang="fr-FR" sz="1800" kern="1200" dirty="0"/>
        </a:p>
      </dsp:txBody>
      <dsp:txXfrm>
        <a:off x="5294769" y="3704813"/>
        <a:ext cx="1747984" cy="1141644"/>
      </dsp:txXfrm>
    </dsp:sp>
    <dsp:sp modelId="{3A0129B8-6FCC-104C-8A72-E871841DD97D}">
      <dsp:nvSpPr>
        <dsp:cNvPr id="0" name=""/>
        <dsp:cNvSpPr/>
      </dsp:nvSpPr>
      <dsp:spPr>
        <a:xfrm>
          <a:off x="6759943" y="1486471"/>
          <a:ext cx="1773544" cy="485072"/>
        </a:xfrm>
        <a:custGeom>
          <a:avLst/>
          <a:gdLst/>
          <a:ahLst/>
          <a:cxnLst/>
          <a:rect l="0" t="0" r="0" b="0"/>
          <a:pathLst>
            <a:path>
              <a:moveTo>
                <a:pt x="0" y="0"/>
              </a:moveTo>
              <a:lnTo>
                <a:pt x="0" y="242536"/>
              </a:lnTo>
              <a:lnTo>
                <a:pt x="1773544" y="242536"/>
              </a:lnTo>
              <a:lnTo>
                <a:pt x="1773544" y="4850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C703F7-3572-2440-8524-0C4108CF0D79}">
      <dsp:nvSpPr>
        <dsp:cNvPr id="0" name=""/>
        <dsp:cNvSpPr/>
      </dsp:nvSpPr>
      <dsp:spPr>
        <a:xfrm>
          <a:off x="7623977" y="1971543"/>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 sz="1800" kern="1200" dirty="0"/>
            <a:t>Expressif</a:t>
          </a:r>
        </a:p>
        <a:p>
          <a:pPr marL="0" lvl="0" indent="0" algn="ctr" defTabSz="800100">
            <a:lnSpc>
              <a:spcPct val="90000"/>
            </a:lnSpc>
            <a:spcBef>
              <a:spcPct val="0"/>
            </a:spcBef>
            <a:spcAft>
              <a:spcPct val="35000"/>
            </a:spcAft>
            <a:buNone/>
          </a:pPr>
          <a:r>
            <a:rPr lang="fr" sz="1800" kern="1200" dirty="0"/>
            <a:t>→ permet de s'exprimer</a:t>
          </a:r>
          <a:endParaRPr lang="fr-FR" sz="1800" kern="1200" dirty="0"/>
        </a:p>
      </dsp:txBody>
      <dsp:txXfrm>
        <a:off x="7659495" y="2007061"/>
        <a:ext cx="1747984" cy="1141644"/>
      </dsp:txXfrm>
    </dsp:sp>
    <dsp:sp modelId="{C4639177-F551-9B4B-86AF-0CE97A4100D8}">
      <dsp:nvSpPr>
        <dsp:cNvPr id="0" name=""/>
        <dsp:cNvSpPr/>
      </dsp:nvSpPr>
      <dsp:spPr>
        <a:xfrm>
          <a:off x="8487768" y="3184223"/>
          <a:ext cx="91440" cy="485072"/>
        </a:xfrm>
        <a:custGeom>
          <a:avLst/>
          <a:gdLst/>
          <a:ahLst/>
          <a:cxnLst/>
          <a:rect l="0" t="0" r="0" b="0"/>
          <a:pathLst>
            <a:path>
              <a:moveTo>
                <a:pt x="45720" y="0"/>
              </a:moveTo>
              <a:lnTo>
                <a:pt x="45720" y="4850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64C7023-E26A-8346-933F-C044A1F2EE6F}">
      <dsp:nvSpPr>
        <dsp:cNvPr id="0" name=""/>
        <dsp:cNvSpPr/>
      </dsp:nvSpPr>
      <dsp:spPr>
        <a:xfrm>
          <a:off x="7623977" y="3669295"/>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 sz="1800" kern="1200" dirty="0"/>
            <a:t>Appareils de CAA </a:t>
          </a:r>
          <a:endParaRPr lang="fr-FR" sz="1800" kern="1200" dirty="0"/>
        </a:p>
      </dsp:txBody>
      <dsp:txXfrm>
        <a:off x="7659495" y="3704813"/>
        <a:ext cx="1747984" cy="114164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A91048-B201-0C43-AAF4-03803F6C6AD7}">
      <dsp:nvSpPr>
        <dsp:cNvPr id="0" name=""/>
        <dsp:cNvSpPr/>
      </dsp:nvSpPr>
      <dsp:spPr>
        <a:xfrm>
          <a:off x="3190874" y="2447145"/>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r>
            <a:rPr lang="fr" sz="6500" kern="1200" dirty="0"/>
            <a:t>?</a:t>
          </a:r>
        </a:p>
      </dsp:txBody>
      <dsp:txXfrm>
        <a:off x="3446606" y="2702877"/>
        <a:ext cx="1234785" cy="1234785"/>
      </dsp:txXfrm>
    </dsp:sp>
    <dsp:sp modelId="{BD8ABBE4-2842-2041-8467-2B7AAB4DB2D8}">
      <dsp:nvSpPr>
        <dsp:cNvPr id="0" name=""/>
        <dsp:cNvSpPr/>
      </dsp:nvSpPr>
      <dsp:spPr>
        <a:xfrm rot="16200000">
          <a:off x="3879163" y="1811996"/>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fr-FR" sz="1400" kern="1200"/>
        </a:p>
      </dsp:txBody>
      <dsp:txXfrm>
        <a:off x="3934614" y="1986192"/>
        <a:ext cx="258771" cy="356234"/>
      </dsp:txXfrm>
    </dsp:sp>
    <dsp:sp modelId="{727153FA-1BAA-A845-BAE7-87B11D91F245}">
      <dsp:nvSpPr>
        <dsp:cNvPr id="0" name=""/>
        <dsp:cNvSpPr/>
      </dsp:nvSpPr>
      <dsp:spPr>
        <a:xfrm>
          <a:off x="3190874" y="339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 sz="1400" kern="1200" dirty="0" err="1"/>
            <a:t>Pictogrammes</a:t>
          </a:r>
          <a:endParaRPr lang="fr-FR" sz="1400" kern="1200" dirty="0"/>
        </a:p>
      </dsp:txBody>
      <dsp:txXfrm>
        <a:off x="3446606" y="259130"/>
        <a:ext cx="1234785" cy="1234785"/>
      </dsp:txXfrm>
    </dsp:sp>
    <dsp:sp modelId="{B73FE433-D52C-A346-91D2-78E517198F47}">
      <dsp:nvSpPr>
        <dsp:cNvPr id="0" name=""/>
        <dsp:cNvSpPr/>
      </dsp:nvSpPr>
      <dsp:spPr>
        <a:xfrm rot="1800000">
          <a:off x="4928275" y="3629113"/>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fr-FR" sz="1400" kern="1200"/>
        </a:p>
      </dsp:txBody>
      <dsp:txXfrm>
        <a:off x="4935704" y="3720133"/>
        <a:ext cx="258771" cy="356234"/>
      </dsp:txXfrm>
    </dsp:sp>
    <dsp:sp modelId="{0C54DBD2-33EF-6444-B28C-524A274AB837}">
      <dsp:nvSpPr>
        <dsp:cNvPr id="0" name=""/>
        <dsp:cNvSpPr/>
      </dsp:nvSpPr>
      <dsp:spPr>
        <a:xfrm>
          <a:off x="5307221" y="366901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 sz="1400" kern="1200" dirty="0" err="1"/>
            <a:t>Objets </a:t>
          </a:r>
          <a:endParaRPr lang="fr-FR" sz="1400" kern="1200" dirty="0"/>
        </a:p>
      </dsp:txBody>
      <dsp:txXfrm>
        <a:off x="5562953" y="3924750"/>
        <a:ext cx="1234785" cy="1234785"/>
      </dsp:txXfrm>
    </dsp:sp>
    <dsp:sp modelId="{5724B1BB-B7DC-4044-BBBB-EC41AA21506C}">
      <dsp:nvSpPr>
        <dsp:cNvPr id="0" name=""/>
        <dsp:cNvSpPr/>
      </dsp:nvSpPr>
      <dsp:spPr>
        <a:xfrm rot="9000000">
          <a:off x="2830050" y="3629113"/>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fr-FR" sz="1400" kern="1200"/>
        </a:p>
      </dsp:txBody>
      <dsp:txXfrm rot="10800000">
        <a:off x="2933523" y="3720133"/>
        <a:ext cx="258771" cy="356234"/>
      </dsp:txXfrm>
    </dsp:sp>
    <dsp:sp modelId="{F46D5969-755A-0E45-836C-687CD1A8597A}">
      <dsp:nvSpPr>
        <dsp:cNvPr id="0" name=""/>
        <dsp:cNvSpPr/>
      </dsp:nvSpPr>
      <dsp:spPr>
        <a:xfrm>
          <a:off x="1074528" y="366901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 sz="1400" kern="1200" dirty="0"/>
            <a:t>Photos</a:t>
          </a:r>
        </a:p>
      </dsp:txBody>
      <dsp:txXfrm>
        <a:off x="1330260" y="3924750"/>
        <a:ext cx="1234785" cy="123478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F8F7A8-28D2-3D4C-A874-43999B032C4D}">
      <dsp:nvSpPr>
        <dsp:cNvPr id="0" name=""/>
        <dsp:cNvSpPr/>
      </dsp:nvSpPr>
      <dsp:spPr>
        <a:xfrm>
          <a:off x="4928"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r" sz="2400" kern="1200" noProof="0" dirty="0"/>
            <a:t>Sensoriel</a:t>
          </a:r>
        </a:p>
      </dsp:txBody>
      <dsp:txXfrm>
        <a:off x="42798" y="1669022"/>
        <a:ext cx="2079219" cy="1217235"/>
      </dsp:txXfrm>
    </dsp:sp>
    <dsp:sp modelId="{3D3A4CF5-C3B3-3B4B-BC48-9F017DFE5702}">
      <dsp:nvSpPr>
        <dsp:cNvPr id="0" name=""/>
        <dsp:cNvSpPr/>
      </dsp:nvSpPr>
      <dsp:spPr>
        <a:xfrm>
          <a:off x="2375384" y="2010424"/>
          <a:ext cx="456851" cy="534430"/>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GB" sz="1900" kern="1200" noProof="0" dirty="0"/>
        </a:p>
      </dsp:txBody>
      <dsp:txXfrm>
        <a:off x="2375384" y="2117310"/>
        <a:ext cx="319796" cy="320658"/>
      </dsp:txXfrm>
    </dsp:sp>
    <dsp:sp modelId="{A6CA787F-B66D-E640-974E-C21C3CB47704}">
      <dsp:nvSpPr>
        <dsp:cNvPr id="0" name=""/>
        <dsp:cNvSpPr/>
      </dsp:nvSpPr>
      <dsp:spPr>
        <a:xfrm>
          <a:off x="3021872"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r" sz="2400" kern="1200" noProof="0" dirty="0"/>
            <a:t>Présentatif</a:t>
          </a:r>
        </a:p>
      </dsp:txBody>
      <dsp:txXfrm>
        <a:off x="3059742" y="1669022"/>
        <a:ext cx="2079219" cy="1217235"/>
      </dsp:txXfrm>
    </dsp:sp>
    <dsp:sp modelId="{0CBAC9DA-CDE4-B746-ABE6-D611B54D9532}">
      <dsp:nvSpPr>
        <dsp:cNvPr id="0" name=""/>
        <dsp:cNvSpPr/>
      </dsp:nvSpPr>
      <dsp:spPr>
        <a:xfrm>
          <a:off x="5392328" y="2010424"/>
          <a:ext cx="456851" cy="534430"/>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GB" sz="1900" kern="1200" noProof="0" dirty="0"/>
        </a:p>
      </dsp:txBody>
      <dsp:txXfrm>
        <a:off x="5392328" y="2117310"/>
        <a:ext cx="319796" cy="320658"/>
      </dsp:txXfrm>
    </dsp:sp>
    <dsp:sp modelId="{0FA0391C-9EF5-BB4A-8850-FBA48A044F83}">
      <dsp:nvSpPr>
        <dsp:cNvPr id="0" name=""/>
        <dsp:cNvSpPr/>
      </dsp:nvSpPr>
      <dsp:spPr>
        <a:xfrm>
          <a:off x="6038816"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r" sz="2400" kern="1200" noProof="0" dirty="0"/>
            <a:t>Représentant</a:t>
          </a:r>
        </a:p>
      </dsp:txBody>
      <dsp:txXfrm>
        <a:off x="6076686" y="1669022"/>
        <a:ext cx="2079219" cy="1217235"/>
      </dsp:txXfrm>
    </dsp:sp>
    <dsp:sp modelId="{33071E10-5BDD-CE43-A495-E7DE40460704}">
      <dsp:nvSpPr>
        <dsp:cNvPr id="0" name=""/>
        <dsp:cNvSpPr/>
      </dsp:nvSpPr>
      <dsp:spPr>
        <a:xfrm>
          <a:off x="8409272" y="2010424"/>
          <a:ext cx="456851" cy="534430"/>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GB" sz="1900" kern="1200" noProof="0" dirty="0"/>
        </a:p>
      </dsp:txBody>
      <dsp:txXfrm>
        <a:off x="8409272" y="2117310"/>
        <a:ext cx="319796" cy="320658"/>
      </dsp:txXfrm>
    </dsp:sp>
    <dsp:sp modelId="{CE638BF0-ADDF-F444-977B-BB7B94D6ADE2}">
      <dsp:nvSpPr>
        <dsp:cNvPr id="0" name=""/>
        <dsp:cNvSpPr/>
      </dsp:nvSpPr>
      <dsp:spPr>
        <a:xfrm>
          <a:off x="9055760"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r" sz="2400" kern="1200" noProof="0" dirty="0"/>
            <a:t>Méta</a:t>
          </a:r>
        </a:p>
        <a:p>
          <a:pPr marL="0" lvl="0" indent="0" algn="ctr" defTabSz="1066800">
            <a:lnSpc>
              <a:spcPct val="90000"/>
            </a:lnSpc>
            <a:spcBef>
              <a:spcPct val="0"/>
            </a:spcBef>
            <a:spcAft>
              <a:spcPct val="35000"/>
            </a:spcAft>
            <a:buNone/>
          </a:pPr>
          <a:r>
            <a:rPr lang="fr" sz="2400" kern="1200" noProof="0" dirty="0"/>
            <a:t>représentant</a:t>
          </a:r>
        </a:p>
      </dsp:txBody>
      <dsp:txXfrm>
        <a:off x="9093630" y="1669022"/>
        <a:ext cx="2079219" cy="12172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58930" y="849648"/>
          <a:ext cx="230495" cy="426598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5229" y="849648"/>
          <a:ext cx="5994824" cy="426598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4733" y="338494"/>
          <a:ext cx="5764329" cy="4035248"/>
        </a:xfrm>
        <a:prstGeom prst="rect">
          <a:avLst/>
        </a:prstGeom>
        <a:blipFill>
          <a:blip xmlns:r="http://schemas.openxmlformats.org/officeDocument/2006/relationships" r:embed="rId1"/>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9598" y="4375176"/>
          <a:ext cx="5529959" cy="506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fr" sz="2400" b="1" i="1" kern="1200" dirty="0" err="1">
              <a:solidFill>
                <a:schemeClr val="tx2">
                  <a:lumMod val="50000"/>
                </a:schemeClr>
              </a:solidFill>
            </a:rPr>
            <a:t>Coghamo</a:t>
          </a:r>
          <a:endParaRPr lang="fr-FR" sz="2400" b="1" kern="1200" dirty="0">
            <a:solidFill>
              <a:schemeClr val="tx2">
                <a:lumMod val="50000"/>
              </a:schemeClr>
            </a:solidFill>
          </a:endParaRPr>
        </a:p>
      </dsp:txBody>
      <dsp:txXfrm>
        <a:off x="469598" y="4375176"/>
        <a:ext cx="5529959" cy="506376"/>
      </dsp:txXfrm>
    </dsp:sp>
    <dsp:sp modelId="{B0BE4176-8199-5643-AB49-3DA460017C02}">
      <dsp:nvSpPr>
        <dsp:cNvPr id="0" name=""/>
        <dsp:cNvSpPr/>
      </dsp:nvSpPr>
      <dsp:spPr>
        <a:xfrm>
          <a:off x="6322269" y="916986"/>
          <a:ext cx="3044445" cy="41313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r" sz="1800" kern="1200" dirty="0"/>
            <a:t>Basée sur le français signé et sur les gestes quotidiens (simplifiés par aux gestes initiaux).</a:t>
          </a:r>
        </a:p>
        <a:p>
          <a:pPr marL="0" lvl="0" indent="0" algn="l" defTabSz="800100">
            <a:lnSpc>
              <a:spcPct val="90000"/>
            </a:lnSpc>
            <a:spcBef>
              <a:spcPct val="0"/>
            </a:spcBef>
            <a:spcAft>
              <a:spcPct val="35000"/>
            </a:spcAft>
            <a:buNone/>
          </a:pPr>
          <a:r>
            <a:rPr lang="fr" sz="1800" kern="1200" dirty="0"/>
            <a:t>Système initialement conçu pour les personnes atteintes de handicap moteur </a:t>
          </a:r>
        </a:p>
        <a:p>
          <a:pPr marL="0" lvl="0" indent="0" algn="l" defTabSz="800100">
            <a:lnSpc>
              <a:spcPct val="90000"/>
            </a:lnSpc>
            <a:spcBef>
              <a:spcPct val="0"/>
            </a:spcBef>
            <a:spcAft>
              <a:spcPct val="35000"/>
            </a:spcAft>
            <a:buNone/>
          </a:pPr>
          <a:r>
            <a:rPr lang="fr" sz="1800" kern="1200" dirty="0"/>
            <a:t>440 mots de base permettant de répondre aux besoins essentiels des personnes atteintes limitations motrices</a:t>
          </a:r>
        </a:p>
        <a:p>
          <a:pPr marL="0" lvl="0" indent="0" algn="l" defTabSz="800100">
            <a:lnSpc>
              <a:spcPct val="90000"/>
            </a:lnSpc>
            <a:spcBef>
              <a:spcPct val="0"/>
            </a:spcBef>
            <a:spcAft>
              <a:spcPct val="35000"/>
            </a:spcAft>
            <a:buNone/>
          </a:pPr>
          <a:r>
            <a:rPr lang="fr" sz="1800" kern="1200" dirty="0" err="1"/>
            <a:t>Chaque</a:t>
          </a:r>
          <a:r>
            <a:rPr lang="fr" sz="1800" kern="1200" dirty="0"/>
            <a:t> </a:t>
          </a:r>
          <a:r>
            <a:rPr lang="fr" sz="1800" kern="1200" dirty="0" err="1"/>
            <a:t>geste</a:t>
          </a:r>
          <a:r>
            <a:rPr lang="fr" sz="1800" kern="1200" dirty="0"/>
            <a:t> </a:t>
          </a:r>
          <a:r>
            <a:rPr lang="fr" sz="1800" kern="1200" dirty="0" err="1"/>
            <a:t>est</a:t>
          </a:r>
          <a:r>
            <a:rPr lang="fr" sz="1800" kern="1200" dirty="0"/>
            <a:t> </a:t>
          </a:r>
          <a:r>
            <a:rPr lang="fr" sz="1800" kern="1200" dirty="0" err="1"/>
            <a:t>représenté </a:t>
          </a:r>
          <a:r>
            <a:rPr lang="fr" sz="1800" kern="1200" dirty="0"/>
            <a:t>par un </a:t>
          </a:r>
          <a:r>
            <a:rPr lang="fr" sz="1800" kern="1200" dirty="0" err="1"/>
            <a:t>dessin </a:t>
          </a:r>
          <a:r>
            <a:rPr lang="fr" sz="1800" kern="1200" dirty="0"/>
            <a:t>ou une </a:t>
          </a:r>
          <a:r>
            <a:rPr lang="fr" sz="1800" kern="1200" dirty="0" err="1"/>
            <a:t>vidéo</a:t>
          </a:r>
          <a:endParaRPr lang="fr-FR" sz="1800" kern="1200" dirty="0"/>
        </a:p>
        <a:p>
          <a:pPr marL="0" lvl="0" indent="0" algn="l" defTabSz="800100">
            <a:lnSpc>
              <a:spcPct val="90000"/>
            </a:lnSpc>
            <a:spcBef>
              <a:spcPct val="0"/>
            </a:spcBef>
            <a:spcAft>
              <a:spcPct val="35000"/>
            </a:spcAft>
            <a:buNone/>
          </a:pPr>
          <a:endParaRPr lang="fr-FR" sz="1700" kern="1200" dirty="0"/>
        </a:p>
        <a:p>
          <a:pPr marL="0" lvl="0" indent="0" algn="l" defTabSz="800100">
            <a:lnSpc>
              <a:spcPct val="90000"/>
            </a:lnSpc>
            <a:spcBef>
              <a:spcPct val="0"/>
            </a:spcBef>
            <a:spcAft>
              <a:spcPct val="35000"/>
            </a:spcAft>
            <a:buNone/>
          </a:pPr>
          <a:endParaRPr lang="fr-FR" sz="1700" kern="1200" dirty="0"/>
        </a:p>
      </dsp:txBody>
      <dsp:txXfrm>
        <a:off x="6322269" y="916986"/>
        <a:ext cx="3044445" cy="413130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58930" y="849648"/>
          <a:ext cx="230495" cy="426598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5229" y="849648"/>
          <a:ext cx="5994824" cy="426598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4733" y="338494"/>
          <a:ext cx="5764329" cy="4035248"/>
        </a:xfrm>
        <a:prstGeom prst="rect">
          <a:avLst/>
        </a:prstGeom>
        <a:blipFill>
          <a:blip xmlns:r="http://schemas.openxmlformats.org/officeDocument/2006/relationships" r:embed="rId1"/>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9598" y="4375176"/>
          <a:ext cx="5529959" cy="506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fr" sz="2400" b="1" i="1" kern="1200" dirty="0">
              <a:solidFill>
                <a:schemeClr val="tx2">
                  <a:lumMod val="50000"/>
                </a:schemeClr>
              </a:solidFill>
            </a:rPr>
            <a:t>Makaton</a:t>
          </a:r>
          <a:endParaRPr lang="fr-FR" sz="2400" b="1" kern="1200" dirty="0">
            <a:solidFill>
              <a:schemeClr val="tx2">
                <a:lumMod val="50000"/>
              </a:schemeClr>
            </a:solidFill>
          </a:endParaRPr>
        </a:p>
      </dsp:txBody>
      <dsp:txXfrm>
        <a:off x="469598" y="4375176"/>
        <a:ext cx="5529959" cy="506376"/>
      </dsp:txXfrm>
    </dsp:sp>
    <dsp:sp modelId="{B0BE4176-8199-5643-AB49-3DA460017C02}">
      <dsp:nvSpPr>
        <dsp:cNvPr id="0" name=""/>
        <dsp:cNvSpPr/>
      </dsp:nvSpPr>
      <dsp:spPr>
        <a:xfrm>
          <a:off x="6474108" y="849648"/>
          <a:ext cx="2740768" cy="42659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r" sz="1800" kern="1200" dirty="0"/>
            <a:t>Soutien pour le langage et la communication utilisant le vocabulaire fonctionnel (parole) + signes et/ou pictogrammes</a:t>
          </a:r>
          <a:endParaRPr lang="fr-FR" sz="1800" kern="1200" dirty="0"/>
        </a:p>
        <a:p>
          <a:pPr marL="0" lvl="0" indent="0" algn="l" defTabSz="800100">
            <a:lnSpc>
              <a:spcPct val="90000"/>
            </a:lnSpc>
            <a:spcBef>
              <a:spcPct val="0"/>
            </a:spcBef>
            <a:spcAft>
              <a:spcPct val="35000"/>
            </a:spcAft>
            <a:buNone/>
          </a:pPr>
          <a:r>
            <a:rPr lang="fr" sz="1800" kern="1200" dirty="0"/>
            <a:t>8 niveaux progressifs pouvant être enrichis au fur et à mesure que la personne progresse</a:t>
          </a:r>
        </a:p>
        <a:p>
          <a:pPr marL="0" lvl="0" indent="0" algn="l" defTabSz="800100">
            <a:lnSpc>
              <a:spcPct val="90000"/>
            </a:lnSpc>
            <a:spcBef>
              <a:spcPct val="0"/>
            </a:spcBef>
            <a:spcAft>
              <a:spcPct val="35000"/>
            </a:spcAft>
            <a:buNone/>
          </a:pPr>
          <a:r>
            <a:rPr lang="fr" sz="1800" kern="1200" dirty="0"/>
            <a:t>En général utilisé avec des personnes dont les problèmes d'articulation les rendent difficiles à comprendre ou avec des personnes autistes non verbales</a:t>
          </a:r>
        </a:p>
        <a:p>
          <a:pPr marL="0" lvl="0" indent="0" algn="l" defTabSz="800100">
            <a:lnSpc>
              <a:spcPct val="90000"/>
            </a:lnSpc>
            <a:spcBef>
              <a:spcPct val="0"/>
            </a:spcBef>
            <a:spcAft>
              <a:spcPct val="35000"/>
            </a:spcAft>
            <a:buNone/>
          </a:pPr>
          <a:endParaRPr lang="fr-FR" sz="1700" kern="1200" dirty="0"/>
        </a:p>
        <a:p>
          <a:pPr marL="0" lvl="0" indent="0" algn="l" defTabSz="800100">
            <a:lnSpc>
              <a:spcPct val="90000"/>
            </a:lnSpc>
            <a:spcBef>
              <a:spcPct val="0"/>
            </a:spcBef>
            <a:spcAft>
              <a:spcPct val="35000"/>
            </a:spcAft>
            <a:buNone/>
          </a:pPr>
          <a:endParaRPr lang="fr-FR" sz="1700" kern="1200" dirty="0"/>
        </a:p>
      </dsp:txBody>
      <dsp:txXfrm>
        <a:off x="6474108" y="849648"/>
        <a:ext cx="2740768" cy="426598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2720" tIns="64770" rIns="172720" bIns="64770" numCol="1" spcCol="1270" anchor="ctr" anchorCtr="0">
          <a:noAutofit/>
        </a:bodyPr>
        <a:lstStyle/>
        <a:p>
          <a:pPr marL="0" lvl="0" indent="0" algn="l" defTabSz="755650">
            <a:lnSpc>
              <a:spcPct val="90000"/>
            </a:lnSpc>
            <a:spcBef>
              <a:spcPct val="0"/>
            </a:spcBef>
            <a:spcAft>
              <a:spcPct val="35000"/>
            </a:spcAft>
            <a:buNone/>
          </a:pPr>
          <a:r>
            <a:rPr lang="fr" sz="1700" b="1" kern="1200" dirty="0">
              <a:solidFill>
                <a:schemeClr val="tx2">
                  <a:lumMod val="50000"/>
                </a:schemeClr>
              </a:solidFill>
            </a:rPr>
            <a:t>Picture exchange communication system (PECS)</a:t>
          </a: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r" sz="1800" kern="1200" dirty="0"/>
            <a:t>initialement créé pour stimuler la communication chez les enfants avec </a:t>
          </a:r>
          <a:r>
            <a:rPr lang="fr-FR" sz="1800" kern="1200" dirty="0"/>
            <a:t>TSA</a:t>
          </a:r>
        </a:p>
        <a:p>
          <a:pPr marL="0" lvl="0" indent="0" algn="l" defTabSz="800100">
            <a:lnSpc>
              <a:spcPct val="90000"/>
            </a:lnSpc>
            <a:spcBef>
              <a:spcPct val="0"/>
            </a:spcBef>
            <a:spcAft>
              <a:spcPct val="35000"/>
            </a:spcAft>
            <a:buNone/>
          </a:pPr>
          <a:r>
            <a:rPr lang="fr" sz="1800" kern="1200" dirty="0"/>
            <a:t>Objectif : encourager un </a:t>
          </a:r>
          <a:r>
            <a:rPr lang="fr" sz="1800" kern="1200" dirty="0" err="1"/>
            <a:t>enfant </a:t>
          </a:r>
          <a:r>
            <a:rPr lang="fr" sz="1800" kern="1200" dirty="0"/>
            <a:t>à </a:t>
          </a:r>
          <a:r>
            <a:rPr lang="fr" sz="1800" kern="1200" dirty="0" err="1"/>
            <a:t>communiquer</a:t>
          </a:r>
          <a:endParaRPr lang="fr-FR" sz="1800" kern="1200" dirty="0"/>
        </a:p>
        <a:p>
          <a:pPr marL="0" lvl="0" indent="0" algn="l" defTabSz="800100">
            <a:lnSpc>
              <a:spcPct val="90000"/>
            </a:lnSpc>
            <a:spcBef>
              <a:spcPct val="0"/>
            </a:spcBef>
            <a:spcAft>
              <a:spcPct val="35000"/>
            </a:spcAft>
            <a:buNone/>
          </a:pPr>
          <a:r>
            <a:rPr lang="fr" sz="1800" kern="1200" dirty="0"/>
            <a:t>Procédure en 6 étapes : </a:t>
          </a:r>
        </a:p>
        <a:p>
          <a:pPr marL="0" lvl="0" indent="0" algn="l" defTabSz="800100">
            <a:lnSpc>
              <a:spcPct val="90000"/>
            </a:lnSpc>
            <a:spcBef>
              <a:spcPct val="0"/>
            </a:spcBef>
            <a:spcAft>
              <a:spcPct val="35000"/>
            </a:spcAft>
            <a:buNone/>
          </a:pPr>
          <a:r>
            <a:rPr lang="fr" sz="1800" kern="1200" dirty="0"/>
            <a:t>1) donner une image pour obtenir un objet </a:t>
          </a:r>
        </a:p>
        <a:p>
          <a:pPr marL="0" lvl="0" indent="0" algn="l" defTabSz="800100">
            <a:lnSpc>
              <a:spcPct val="90000"/>
            </a:lnSpc>
            <a:spcBef>
              <a:spcPct val="0"/>
            </a:spcBef>
            <a:spcAft>
              <a:spcPct val="35000"/>
            </a:spcAft>
            <a:buNone/>
          </a:pPr>
          <a:r>
            <a:rPr lang="fr" sz="1800" kern="1200" dirty="0"/>
            <a:t>…</a:t>
          </a:r>
        </a:p>
        <a:p>
          <a:pPr marL="0" lvl="0" indent="0" algn="l" defTabSz="800100">
            <a:lnSpc>
              <a:spcPct val="90000"/>
            </a:lnSpc>
            <a:spcBef>
              <a:spcPct val="0"/>
            </a:spcBef>
            <a:spcAft>
              <a:spcPct val="35000"/>
            </a:spcAft>
            <a:buNone/>
          </a:pPr>
          <a:r>
            <a:rPr lang="fr" sz="1800" kern="1200" dirty="0"/>
            <a:t>6) </a:t>
          </a:r>
          <a:r>
            <a:rPr lang="fr-FR" sz="1800" kern="1200" dirty="0"/>
            <a:t>A</a:t>
          </a:r>
          <a:r>
            <a:rPr lang="fr" sz="1800" kern="1200" dirty="0"/>
            <a:t>tteindre une communication indépendante</a:t>
          </a:r>
        </a:p>
        <a:p>
          <a:pPr marL="0" lvl="0" indent="0" algn="l" defTabSz="800100">
            <a:lnSpc>
              <a:spcPct val="90000"/>
            </a:lnSpc>
            <a:spcBef>
              <a:spcPct val="0"/>
            </a:spcBef>
            <a:spcAft>
              <a:spcPct val="35000"/>
            </a:spcAft>
            <a:buNone/>
          </a:pPr>
          <a:endParaRPr lang="fr-FR" sz="1500" kern="1200" dirty="0"/>
        </a:p>
      </dsp:txBody>
      <dsp:txXfrm>
        <a:off x="6475698" y="847812"/>
        <a:ext cx="2743447" cy="427015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58930" y="849648"/>
          <a:ext cx="230495" cy="426598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5229" y="849648"/>
          <a:ext cx="5994824" cy="426598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4733" y="338494"/>
          <a:ext cx="5764329" cy="4035248"/>
        </a:xfrm>
        <a:prstGeom prst="rect">
          <a:avLst/>
        </a:prstGeom>
        <a:blipFill dpi="0" rotWithShape="1">
          <a:blip xmlns:r="http://schemas.openxmlformats.org/officeDocument/2006/relationships" r:embed="rId1">
            <a:extLst>
              <a:ext uri="{96DAC541-7B7A-43D3-8B79-37D633B846F1}">
                <asvg:svgBlip xmlns:asvg="http://schemas.microsoft.com/office/drawing/2016/SVG/main" r:embed="rId2"/>
              </a:ext>
            </a:extLst>
          </a:blip>
          <a:srcRect/>
          <a:stretch>
            <a:fillRect l="3206" t="9893" r="3206" b="9893"/>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9598" y="4375176"/>
          <a:ext cx="5529959" cy="506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3340" rIns="142240" bIns="53340" numCol="1" spcCol="1270" anchor="ctr" anchorCtr="0">
          <a:noAutofit/>
        </a:bodyPr>
        <a:lstStyle/>
        <a:p>
          <a:pPr marL="0" lvl="0" indent="0" algn="l" defTabSz="622300">
            <a:lnSpc>
              <a:spcPct val="90000"/>
            </a:lnSpc>
            <a:spcBef>
              <a:spcPct val="0"/>
            </a:spcBef>
            <a:spcAft>
              <a:spcPct val="35000"/>
            </a:spcAft>
            <a:buNone/>
          </a:pPr>
          <a:r>
            <a:rPr lang="fr" sz="1400" b="1" i="1" kern="1200" dirty="0">
              <a:solidFill>
                <a:schemeClr val="tx2">
                  <a:lumMod val="50000"/>
                </a:schemeClr>
              </a:solidFill>
            </a:rPr>
            <a:t>Pragmatique Organisation Dynamic Dysplay : Communication Book (PODD)</a:t>
          </a:r>
          <a:endParaRPr lang="fr-FR" sz="1400" b="1" kern="1200" dirty="0">
            <a:solidFill>
              <a:schemeClr val="tx2">
                <a:lumMod val="50000"/>
              </a:schemeClr>
            </a:solidFill>
          </a:endParaRPr>
        </a:p>
      </dsp:txBody>
      <dsp:txXfrm>
        <a:off x="469598" y="4375176"/>
        <a:ext cx="5529959" cy="506376"/>
      </dsp:txXfrm>
    </dsp:sp>
    <dsp:sp modelId="{B0BE4176-8199-5643-AB49-3DA460017C02}">
      <dsp:nvSpPr>
        <dsp:cNvPr id="0" name=""/>
        <dsp:cNvSpPr/>
      </dsp:nvSpPr>
      <dsp:spPr>
        <a:xfrm>
          <a:off x="6242061" y="849648"/>
          <a:ext cx="3204862" cy="42659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r" sz="1800" kern="1200" dirty="0"/>
            <a:t>Système de CAA utilisant des pictogrammes et des classeurs de communication</a:t>
          </a:r>
        </a:p>
        <a:p>
          <a:pPr marL="0" lvl="0" indent="0" algn="l" defTabSz="800100">
            <a:lnSpc>
              <a:spcPct val="90000"/>
            </a:lnSpc>
            <a:spcBef>
              <a:spcPct val="0"/>
            </a:spcBef>
            <a:spcAft>
              <a:spcPct val="35000"/>
            </a:spcAft>
            <a:buNone/>
          </a:pPr>
          <a:r>
            <a:rPr lang="fr" sz="1800" kern="1200" dirty="0"/>
            <a:t>Permet aux gens de développer une communication autonome</a:t>
          </a:r>
        </a:p>
        <a:p>
          <a:pPr marL="0" lvl="0" indent="0" algn="l" defTabSz="800100">
            <a:lnSpc>
              <a:spcPct val="90000"/>
            </a:lnSpc>
            <a:spcBef>
              <a:spcPct val="0"/>
            </a:spcBef>
            <a:spcAft>
              <a:spcPct val="35000"/>
            </a:spcAft>
            <a:buNone/>
          </a:pPr>
          <a:r>
            <a:rPr lang="fr" sz="1800" kern="1200" dirty="0"/>
            <a:t>Vocabulaire organisé de manière pragmatique selon les besoins de la personne</a:t>
          </a:r>
          <a:endParaRPr lang="fr-FR" sz="1800" kern="1200" dirty="0"/>
        </a:p>
        <a:p>
          <a:pPr marL="0" lvl="0" indent="0" algn="l" defTabSz="800100">
            <a:lnSpc>
              <a:spcPct val="90000"/>
            </a:lnSpc>
            <a:spcBef>
              <a:spcPct val="0"/>
            </a:spcBef>
            <a:spcAft>
              <a:spcPct val="35000"/>
            </a:spcAft>
            <a:buNone/>
          </a:pPr>
          <a:r>
            <a:rPr lang="fr" sz="1800" kern="1200" dirty="0" err="1"/>
            <a:t>Accès </a:t>
          </a:r>
          <a:r>
            <a:rPr lang="fr" sz="1800" kern="1200" dirty="0"/>
            <a:t>rapide aux </a:t>
          </a:r>
          <a:r>
            <a:rPr lang="fr" sz="1800" kern="1200" dirty="0" err="1"/>
            <a:t>pictogrammes</a:t>
          </a:r>
          <a:endParaRPr lang="fr-FR" sz="1800" kern="1200" dirty="0"/>
        </a:p>
        <a:p>
          <a:pPr marL="0" lvl="0" indent="0" algn="l" defTabSz="800100">
            <a:lnSpc>
              <a:spcPct val="90000"/>
            </a:lnSpc>
            <a:spcBef>
              <a:spcPct val="0"/>
            </a:spcBef>
            <a:spcAft>
              <a:spcPct val="35000"/>
            </a:spcAft>
            <a:buNone/>
          </a:pPr>
          <a:r>
            <a:rPr lang="fr" sz="1800" kern="1200" dirty="0"/>
            <a:t>Peut aussi être utilisé sur un appareil électronique comme système d'assistance de haute technologie</a:t>
          </a:r>
        </a:p>
        <a:p>
          <a:pPr marL="0" lvl="0" indent="0" algn="l" defTabSz="800100">
            <a:lnSpc>
              <a:spcPct val="90000"/>
            </a:lnSpc>
            <a:spcBef>
              <a:spcPct val="0"/>
            </a:spcBef>
            <a:spcAft>
              <a:spcPct val="35000"/>
            </a:spcAft>
            <a:buNone/>
          </a:pPr>
          <a:endParaRPr lang="fr-FR" sz="1700" kern="1200" dirty="0"/>
        </a:p>
        <a:p>
          <a:pPr marL="0" lvl="0" indent="0" algn="l" defTabSz="800100">
            <a:lnSpc>
              <a:spcPct val="90000"/>
            </a:lnSpc>
            <a:spcBef>
              <a:spcPct val="0"/>
            </a:spcBef>
            <a:spcAft>
              <a:spcPct val="35000"/>
            </a:spcAft>
            <a:buNone/>
          </a:pPr>
          <a:endParaRPr lang="fr-FR" sz="1700" kern="1200" dirty="0"/>
        </a:p>
      </dsp:txBody>
      <dsp:txXfrm>
        <a:off x="6242061" y="849648"/>
        <a:ext cx="3204862" cy="426598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fr" sz="2400" b="1" kern="1200" dirty="0">
              <a:solidFill>
                <a:schemeClr val="tx2">
                  <a:lumMod val="50000"/>
                </a:schemeClr>
              </a:solidFill>
            </a:rPr>
            <a:t>TIWOUH</a:t>
          </a:r>
        </a:p>
      </dsp:txBody>
      <dsp:txXfrm>
        <a:off x="465319" y="4376787"/>
        <a:ext cx="5535365" cy="506871"/>
      </dsp:txXfrm>
    </dsp:sp>
    <dsp:sp modelId="{B0BE4176-8199-5643-AB49-3DA460017C02}">
      <dsp:nvSpPr>
        <dsp:cNvPr id="0" name=""/>
        <dsp:cNvSpPr/>
      </dsp:nvSpPr>
      <dsp:spPr>
        <a:xfrm>
          <a:off x="6322998" y="879924"/>
          <a:ext cx="303858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r" sz="1800" kern="1200" dirty="0"/>
            <a:t>Initialement créé pour stimuler la communication chez les enfants avec </a:t>
          </a:r>
          <a:r>
            <a:rPr lang="fr-FR" sz="1800" kern="1200" dirty="0"/>
            <a:t>TSA</a:t>
          </a:r>
        </a:p>
        <a:p>
          <a:pPr marL="0" lvl="0" indent="0" algn="l" defTabSz="800100">
            <a:lnSpc>
              <a:spcPct val="90000"/>
            </a:lnSpc>
            <a:spcBef>
              <a:spcPct val="0"/>
            </a:spcBef>
            <a:spcAft>
              <a:spcPct val="35000"/>
            </a:spcAft>
            <a:buNone/>
          </a:pPr>
          <a:r>
            <a:rPr lang="fr" sz="1800" kern="1200" dirty="0"/>
            <a:t>Objectif : encourager un </a:t>
          </a:r>
          <a:r>
            <a:rPr lang="fr" sz="1800" kern="1200" dirty="0" err="1"/>
            <a:t>enfant </a:t>
          </a:r>
          <a:r>
            <a:rPr lang="fr" sz="1800" kern="1200" dirty="0"/>
            <a:t>à </a:t>
          </a:r>
          <a:r>
            <a:rPr lang="fr" sz="1800" kern="1200" dirty="0" err="1"/>
            <a:t>communiquer</a:t>
          </a:r>
          <a:endParaRPr lang="fr-FR" sz="1800" kern="1200" dirty="0"/>
        </a:p>
        <a:p>
          <a:pPr marL="0" lvl="0" indent="0" algn="l" defTabSz="800100">
            <a:lnSpc>
              <a:spcPct val="90000"/>
            </a:lnSpc>
            <a:spcBef>
              <a:spcPct val="0"/>
            </a:spcBef>
            <a:spcAft>
              <a:spcPct val="35000"/>
            </a:spcAft>
            <a:buNone/>
          </a:pPr>
          <a:r>
            <a:rPr lang="fr" sz="1800" kern="1200" dirty="0"/>
            <a:t>Procédure en 6 étapes : </a:t>
          </a:r>
        </a:p>
        <a:p>
          <a:pPr marL="0" lvl="0" indent="0" algn="l" defTabSz="800100">
            <a:lnSpc>
              <a:spcPct val="90000"/>
            </a:lnSpc>
            <a:spcBef>
              <a:spcPct val="0"/>
            </a:spcBef>
            <a:spcAft>
              <a:spcPct val="35000"/>
            </a:spcAft>
            <a:buNone/>
          </a:pPr>
          <a:r>
            <a:rPr lang="fr" sz="1800" kern="1200" dirty="0"/>
            <a:t>1) donner une image pour obtenir un objet </a:t>
          </a:r>
        </a:p>
        <a:p>
          <a:pPr marL="0" lvl="0" indent="0" algn="l" defTabSz="800100">
            <a:lnSpc>
              <a:spcPct val="90000"/>
            </a:lnSpc>
            <a:spcBef>
              <a:spcPct val="0"/>
            </a:spcBef>
            <a:spcAft>
              <a:spcPct val="35000"/>
            </a:spcAft>
            <a:buNone/>
          </a:pPr>
          <a:r>
            <a:rPr lang="fr" sz="1800" kern="1200" dirty="0"/>
            <a:t>…</a:t>
          </a:r>
        </a:p>
        <a:p>
          <a:pPr marL="0" lvl="0" indent="0" algn="l" defTabSz="800100">
            <a:lnSpc>
              <a:spcPct val="90000"/>
            </a:lnSpc>
            <a:spcBef>
              <a:spcPct val="0"/>
            </a:spcBef>
            <a:spcAft>
              <a:spcPct val="35000"/>
            </a:spcAft>
            <a:buNone/>
          </a:pPr>
          <a:r>
            <a:rPr lang="fr" sz="1800" kern="1200" dirty="0"/>
            <a:t>6) </a:t>
          </a:r>
          <a:r>
            <a:rPr lang="fr-FR" sz="1800" kern="1200" dirty="0"/>
            <a:t>A</a:t>
          </a:r>
          <a:r>
            <a:rPr lang="fr" sz="1800" kern="1200" dirty="0"/>
            <a:t>tteindre une communication indépendante</a:t>
          </a:r>
        </a:p>
        <a:p>
          <a:pPr marL="0" lvl="0" indent="0" algn="l" defTabSz="800100">
            <a:lnSpc>
              <a:spcPct val="90000"/>
            </a:lnSpc>
            <a:spcBef>
              <a:spcPct val="0"/>
            </a:spcBef>
            <a:spcAft>
              <a:spcPct val="35000"/>
            </a:spcAft>
            <a:buNone/>
          </a:pPr>
          <a:endParaRPr lang="fr-FR" sz="1800" kern="1200" dirty="0"/>
        </a:p>
      </dsp:txBody>
      <dsp:txXfrm>
        <a:off x="6322998" y="879924"/>
        <a:ext cx="3038587" cy="427015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1000" b="-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fr" sz="2400" b="1" i="1" kern="1200" dirty="0">
              <a:solidFill>
                <a:schemeClr val="tx2">
                  <a:lumMod val="50000"/>
                </a:schemeClr>
              </a:solidFill>
            </a:rPr>
            <a:t>Go Talk Now</a:t>
          </a:r>
          <a:endParaRPr lang="fr-FR" sz="2400" b="1" i="1" kern="1200" dirty="0">
            <a:solidFill>
              <a:schemeClr val="tx2">
                <a:lumMod val="50000"/>
              </a:schemeClr>
            </a:solidFill>
          </a:endParaRP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r" sz="1800" kern="1200" dirty="0"/>
            <a:t>Application de CAA qui permet à un ordinateur de parler à la place de l'utilisateur</a:t>
          </a:r>
        </a:p>
        <a:p>
          <a:pPr marL="0" lvl="0" indent="0" algn="l" defTabSz="800100">
            <a:lnSpc>
              <a:spcPct val="90000"/>
            </a:lnSpc>
            <a:spcBef>
              <a:spcPct val="0"/>
            </a:spcBef>
            <a:spcAft>
              <a:spcPct val="35000"/>
            </a:spcAft>
            <a:buNone/>
          </a:pPr>
          <a:r>
            <a:rPr lang="fr" sz="1800" kern="1200" dirty="0"/>
            <a:t>Le logiciel utilise des pictogrammes organisés par thème</a:t>
          </a:r>
          <a:endParaRPr lang="fr-FR" sz="1800" kern="1200" dirty="0"/>
        </a:p>
        <a:p>
          <a:pPr marL="0" lvl="0" indent="0" algn="l" defTabSz="800100">
            <a:lnSpc>
              <a:spcPct val="90000"/>
            </a:lnSpc>
            <a:spcBef>
              <a:spcPct val="0"/>
            </a:spcBef>
            <a:spcAft>
              <a:spcPct val="35000"/>
            </a:spcAft>
            <a:buNone/>
          </a:pPr>
          <a:endParaRPr lang="fr-FR" sz="1700" kern="1200" dirty="0"/>
        </a:p>
        <a:p>
          <a:pPr marL="0" lvl="0" indent="0" algn="l" defTabSz="800100">
            <a:lnSpc>
              <a:spcPct val="90000"/>
            </a:lnSpc>
            <a:spcBef>
              <a:spcPct val="0"/>
            </a:spcBef>
            <a:spcAft>
              <a:spcPct val="35000"/>
            </a:spcAft>
            <a:buNone/>
          </a:pPr>
          <a:endParaRPr lang="fr-FR" sz="1700" kern="1200" dirty="0"/>
        </a:p>
      </dsp:txBody>
      <dsp:txXfrm>
        <a:off x="6475698" y="847812"/>
        <a:ext cx="2743447" cy="427015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C5869E-B8B2-8244-8B0A-C826B8740695}">
      <dsp:nvSpPr>
        <dsp:cNvPr id="0" name=""/>
        <dsp:cNvSpPr/>
      </dsp:nvSpPr>
      <dsp:spPr>
        <a:xfrm>
          <a:off x="4976042" y="2740414"/>
          <a:ext cx="91440" cy="510469"/>
        </a:xfrm>
        <a:custGeom>
          <a:avLst/>
          <a:gdLst/>
          <a:ahLst/>
          <a:cxnLst/>
          <a:rect l="0" t="0" r="0" b="0"/>
          <a:pathLst>
            <a:path>
              <a:moveTo>
                <a:pt x="45720" y="0"/>
              </a:moveTo>
              <a:lnTo>
                <a:pt x="45720" y="51046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189342-FCAA-2A47-9EDA-C1B015145A66}">
      <dsp:nvSpPr>
        <dsp:cNvPr id="0" name=""/>
        <dsp:cNvSpPr/>
      </dsp:nvSpPr>
      <dsp:spPr>
        <a:xfrm>
          <a:off x="3949142" y="1115395"/>
          <a:ext cx="1072620" cy="510469"/>
        </a:xfrm>
        <a:custGeom>
          <a:avLst/>
          <a:gdLst/>
          <a:ahLst/>
          <a:cxnLst/>
          <a:rect l="0" t="0" r="0" b="0"/>
          <a:pathLst>
            <a:path>
              <a:moveTo>
                <a:pt x="0" y="0"/>
              </a:moveTo>
              <a:lnTo>
                <a:pt x="0" y="347870"/>
              </a:lnTo>
              <a:lnTo>
                <a:pt x="1072620" y="347870"/>
              </a:lnTo>
              <a:lnTo>
                <a:pt x="1072620" y="5104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4277BC-104B-1F43-9A74-E41A90AF9883}">
      <dsp:nvSpPr>
        <dsp:cNvPr id="0" name=""/>
        <dsp:cNvSpPr/>
      </dsp:nvSpPr>
      <dsp:spPr>
        <a:xfrm>
          <a:off x="2830802" y="2740414"/>
          <a:ext cx="91440" cy="510469"/>
        </a:xfrm>
        <a:custGeom>
          <a:avLst/>
          <a:gdLst/>
          <a:ahLst/>
          <a:cxnLst/>
          <a:rect l="0" t="0" r="0" b="0"/>
          <a:pathLst>
            <a:path>
              <a:moveTo>
                <a:pt x="45720" y="0"/>
              </a:moveTo>
              <a:lnTo>
                <a:pt x="45720" y="51046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176DEF8-337C-D94D-8B2F-EF95E7261703}">
      <dsp:nvSpPr>
        <dsp:cNvPr id="0" name=""/>
        <dsp:cNvSpPr/>
      </dsp:nvSpPr>
      <dsp:spPr>
        <a:xfrm>
          <a:off x="2876522" y="1115395"/>
          <a:ext cx="1072620" cy="510469"/>
        </a:xfrm>
        <a:custGeom>
          <a:avLst/>
          <a:gdLst/>
          <a:ahLst/>
          <a:cxnLst/>
          <a:rect l="0" t="0" r="0" b="0"/>
          <a:pathLst>
            <a:path>
              <a:moveTo>
                <a:pt x="1072620" y="0"/>
              </a:moveTo>
              <a:lnTo>
                <a:pt x="1072620" y="347870"/>
              </a:lnTo>
              <a:lnTo>
                <a:pt x="0" y="347870"/>
              </a:lnTo>
              <a:lnTo>
                <a:pt x="0" y="5104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105278-A77A-AA42-9BF5-3DCA1030504D}">
      <dsp:nvSpPr>
        <dsp:cNvPr id="0" name=""/>
        <dsp:cNvSpPr/>
      </dsp:nvSpPr>
      <dsp:spPr>
        <a:xfrm>
          <a:off x="3071544" y="845"/>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02639F-8B90-734F-80DA-5951B8EB8598}">
      <dsp:nvSpPr>
        <dsp:cNvPr id="0" name=""/>
        <dsp:cNvSpPr/>
      </dsp:nvSpPr>
      <dsp:spPr>
        <a:xfrm>
          <a:off x="3266566" y="186116"/>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 sz="1800" kern="1200" dirty="0" err="1"/>
            <a:t>Vocabulaire</a:t>
          </a:r>
          <a:endParaRPr lang="fr-FR" sz="1800" kern="1200" dirty="0"/>
        </a:p>
      </dsp:txBody>
      <dsp:txXfrm>
        <a:off x="3299210" y="218760"/>
        <a:ext cx="1689908" cy="1049261"/>
      </dsp:txXfrm>
    </dsp:sp>
    <dsp:sp modelId="{1EE13764-02DA-EF4F-AB1E-E852F37AB539}">
      <dsp:nvSpPr>
        <dsp:cNvPr id="0" name=""/>
        <dsp:cNvSpPr/>
      </dsp:nvSpPr>
      <dsp:spPr>
        <a:xfrm>
          <a:off x="1998924" y="162586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58EB743-D64D-6C4F-BFCA-5DE052C13DDA}">
      <dsp:nvSpPr>
        <dsp:cNvPr id="0" name=""/>
        <dsp:cNvSpPr/>
      </dsp:nvSpPr>
      <dsp:spPr>
        <a:xfrm>
          <a:off x="2193946" y="1811135"/>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 sz="1800" kern="1200" dirty="0"/>
            <a:t>Vocabulaire de base</a:t>
          </a:r>
          <a:endParaRPr lang="fr-FR" sz="1800" kern="1200" dirty="0"/>
        </a:p>
      </dsp:txBody>
      <dsp:txXfrm>
        <a:off x="2226590" y="1843779"/>
        <a:ext cx="1689908" cy="1049261"/>
      </dsp:txXfrm>
    </dsp:sp>
    <dsp:sp modelId="{E092EF2E-5E16-E643-9F5D-3F6F3D6E87EE}">
      <dsp:nvSpPr>
        <dsp:cNvPr id="0" name=""/>
        <dsp:cNvSpPr/>
      </dsp:nvSpPr>
      <dsp:spPr>
        <a:xfrm>
          <a:off x="1998924" y="325088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84A6A6-3B0E-6A4C-99FE-591760CE459D}">
      <dsp:nvSpPr>
        <dsp:cNvPr id="0" name=""/>
        <dsp:cNvSpPr/>
      </dsp:nvSpPr>
      <dsp:spPr>
        <a:xfrm>
          <a:off x="2193946" y="3436154"/>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 sz="1800" kern="1200" dirty="0"/>
            <a:t>Communiquer</a:t>
          </a:r>
          <a:r>
            <a:rPr lang="fr" sz="1800" kern="1200" dirty="0" err="1"/>
            <a:t>​</a:t>
          </a:r>
          <a:endParaRPr lang="fr-FR" sz="1800" kern="1200" dirty="0"/>
        </a:p>
      </dsp:txBody>
      <dsp:txXfrm>
        <a:off x="2226590" y="3468798"/>
        <a:ext cx="1689908" cy="1049261"/>
      </dsp:txXfrm>
    </dsp:sp>
    <dsp:sp modelId="{20210079-4D7F-F746-891B-44C6193E1276}">
      <dsp:nvSpPr>
        <dsp:cNvPr id="0" name=""/>
        <dsp:cNvSpPr/>
      </dsp:nvSpPr>
      <dsp:spPr>
        <a:xfrm>
          <a:off x="4144164" y="162586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B925EA-CC43-474A-90BB-A3585D003778}">
      <dsp:nvSpPr>
        <dsp:cNvPr id="0" name=""/>
        <dsp:cNvSpPr/>
      </dsp:nvSpPr>
      <dsp:spPr>
        <a:xfrm>
          <a:off x="4339186" y="1811135"/>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 sz="1800" kern="1200" dirty="0"/>
            <a:t>Vocabulaire marginal </a:t>
          </a:r>
          <a:endParaRPr lang="fr-FR" sz="1800" kern="1200" dirty="0"/>
        </a:p>
      </dsp:txBody>
      <dsp:txXfrm>
        <a:off x="4371830" y="1843779"/>
        <a:ext cx="1689908" cy="1049261"/>
      </dsp:txXfrm>
    </dsp:sp>
    <dsp:sp modelId="{219F7B3F-0ED2-284C-BC50-21C679839150}">
      <dsp:nvSpPr>
        <dsp:cNvPr id="0" name=""/>
        <dsp:cNvSpPr/>
      </dsp:nvSpPr>
      <dsp:spPr>
        <a:xfrm>
          <a:off x="4144164" y="325088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1CB934-8EC0-3E45-985D-4BAAE576D19A}">
      <dsp:nvSpPr>
        <dsp:cNvPr id="0" name=""/>
        <dsp:cNvSpPr/>
      </dsp:nvSpPr>
      <dsp:spPr>
        <a:xfrm>
          <a:off x="4339186" y="3436154"/>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 sz="1800" kern="1200" dirty="0"/>
            <a:t>Développer​ les compétences linguistiques</a:t>
          </a:r>
          <a:endParaRPr lang="fr-FR" sz="1800" kern="1200" dirty="0"/>
        </a:p>
      </dsp:txBody>
      <dsp:txXfrm>
        <a:off x="4371830" y="3468798"/>
        <a:ext cx="1689908" cy="104926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1EDD36-3811-424A-A4A4-2860761EC0F8}">
      <dsp:nvSpPr>
        <dsp:cNvPr id="0" name=""/>
        <dsp:cNvSpPr/>
      </dsp:nvSpPr>
      <dsp:spPr>
        <a:xfrm>
          <a:off x="0" y="0"/>
          <a:ext cx="3913187" cy="54186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r" sz="2400" b="1" kern="1200" dirty="0">
              <a:solidFill>
                <a:schemeClr val="tx2">
                  <a:lumMod val="50000"/>
                </a:schemeClr>
              </a:solidFill>
            </a:rPr>
            <a:t>Vocabulaire de base</a:t>
          </a:r>
          <a:endParaRPr lang="fr-FR" sz="2400" b="1" kern="1200" dirty="0">
            <a:solidFill>
              <a:schemeClr val="tx2">
                <a:lumMod val="50000"/>
              </a:schemeClr>
            </a:solidFill>
          </a:endParaRPr>
        </a:p>
      </dsp:txBody>
      <dsp:txXfrm>
        <a:off x="0" y="0"/>
        <a:ext cx="3913187" cy="1625600"/>
      </dsp:txXfrm>
    </dsp:sp>
    <dsp:sp modelId="{51EC0E35-0F00-2347-8F60-AE19F9CC3000}">
      <dsp:nvSpPr>
        <dsp:cNvPr id="0" name=""/>
        <dsp:cNvSpPr/>
      </dsp:nvSpPr>
      <dsp:spPr>
        <a:xfrm>
          <a:off x="395386" y="1625732"/>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 sz="1800" kern="1200" dirty="0" err="1"/>
            <a:t>Pronoms</a:t>
          </a:r>
          <a:endParaRPr lang="fr-FR" sz="1800" kern="1200" dirty="0"/>
        </a:p>
      </dsp:txBody>
      <dsp:txXfrm>
        <a:off x="418506" y="1648852"/>
        <a:ext cx="3084309" cy="743144"/>
      </dsp:txXfrm>
    </dsp:sp>
    <dsp:sp modelId="{161A7C83-18A8-7442-9CA5-EE883208E6CB}">
      <dsp:nvSpPr>
        <dsp:cNvPr id="0" name=""/>
        <dsp:cNvSpPr/>
      </dsp:nvSpPr>
      <dsp:spPr>
        <a:xfrm>
          <a:off x="395386" y="2536560"/>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 sz="1800" kern="1200" dirty="0" err="1"/>
            <a:t>Verbes</a:t>
          </a:r>
          <a:endParaRPr lang="fr-FR" sz="1800" kern="1200" dirty="0"/>
        </a:p>
      </dsp:txBody>
      <dsp:txXfrm>
        <a:off x="418506" y="2559680"/>
        <a:ext cx="3084309" cy="743144"/>
      </dsp:txXfrm>
    </dsp:sp>
    <dsp:sp modelId="{34123D26-97E6-C546-9538-DB8BB824526E}">
      <dsp:nvSpPr>
        <dsp:cNvPr id="0" name=""/>
        <dsp:cNvSpPr/>
      </dsp:nvSpPr>
      <dsp:spPr>
        <a:xfrm>
          <a:off x="395386" y="3447388"/>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 sz="1800" kern="1200" dirty="0" err="1"/>
            <a:t>Descripteurs</a:t>
          </a:r>
          <a:endParaRPr lang="fr-FR" sz="1800" kern="1200" dirty="0"/>
        </a:p>
      </dsp:txBody>
      <dsp:txXfrm>
        <a:off x="418506" y="3470508"/>
        <a:ext cx="3084309" cy="743144"/>
      </dsp:txXfrm>
    </dsp:sp>
    <dsp:sp modelId="{456EE7E2-5D1C-654F-B724-5BC22939617E}">
      <dsp:nvSpPr>
        <dsp:cNvPr id="0" name=""/>
        <dsp:cNvSpPr/>
      </dsp:nvSpPr>
      <dsp:spPr>
        <a:xfrm>
          <a:off x="395386" y="4358216"/>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 sz="1800" kern="1200" dirty="0" err="1"/>
            <a:t>Prépositions</a:t>
          </a:r>
          <a:endParaRPr lang="fr-FR" sz="1800" kern="1200" dirty="0"/>
        </a:p>
      </dsp:txBody>
      <dsp:txXfrm>
        <a:off x="418506" y="4381336"/>
        <a:ext cx="3084309" cy="743144"/>
      </dsp:txXfrm>
    </dsp:sp>
    <dsp:sp modelId="{D2F131DA-8EC6-8541-A9A0-D08F94CED607}">
      <dsp:nvSpPr>
        <dsp:cNvPr id="0" name=""/>
        <dsp:cNvSpPr/>
      </dsp:nvSpPr>
      <dsp:spPr>
        <a:xfrm>
          <a:off x="4210744" y="0"/>
          <a:ext cx="3913187" cy="54186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r" sz="2400" b="1" kern="1200" dirty="0">
              <a:solidFill>
                <a:schemeClr val="tx2">
                  <a:lumMod val="50000"/>
                </a:schemeClr>
              </a:solidFill>
            </a:rPr>
            <a:t>Vocabulaire marginal </a:t>
          </a:r>
          <a:endParaRPr lang="fr-FR" sz="2400" b="1" kern="1200" dirty="0">
            <a:solidFill>
              <a:schemeClr val="tx2">
                <a:lumMod val="50000"/>
              </a:schemeClr>
            </a:solidFill>
          </a:endParaRPr>
        </a:p>
      </dsp:txBody>
      <dsp:txXfrm>
        <a:off x="4210744" y="0"/>
        <a:ext cx="3913187" cy="1625600"/>
      </dsp:txXfrm>
    </dsp:sp>
    <dsp:sp modelId="{EC056DF8-5EA3-4944-984B-D7EB7A1C97B6}">
      <dsp:nvSpPr>
        <dsp:cNvPr id="0" name=""/>
        <dsp:cNvSpPr/>
      </dsp:nvSpPr>
      <dsp:spPr>
        <a:xfrm>
          <a:off x="4602063" y="1626592"/>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 sz="1800" kern="1200" dirty="0"/>
            <a:t>Noms et noms propres</a:t>
          </a:r>
          <a:endParaRPr lang="fr-FR" sz="1800" kern="1200" dirty="0"/>
        </a:p>
      </dsp:txBody>
      <dsp:txXfrm>
        <a:off x="4613422" y="1637951"/>
        <a:ext cx="3107831" cy="365095"/>
      </dsp:txXfrm>
    </dsp:sp>
    <dsp:sp modelId="{1C727115-1567-7E42-BA0E-7974A552A0A6}">
      <dsp:nvSpPr>
        <dsp:cNvPr id="0" name=""/>
        <dsp:cNvSpPr/>
      </dsp:nvSpPr>
      <dsp:spPr>
        <a:xfrm>
          <a:off x="4602063" y="2074068"/>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 sz="1800" kern="1200" dirty="0"/>
            <a:t>Comparatifs</a:t>
          </a:r>
        </a:p>
      </dsp:txBody>
      <dsp:txXfrm>
        <a:off x="4613422" y="2085427"/>
        <a:ext cx="3107831" cy="365095"/>
      </dsp:txXfrm>
    </dsp:sp>
    <dsp:sp modelId="{71D3047A-2463-E04E-95F7-F05FCBF8E88F}">
      <dsp:nvSpPr>
        <dsp:cNvPr id="0" name=""/>
        <dsp:cNvSpPr/>
      </dsp:nvSpPr>
      <dsp:spPr>
        <a:xfrm>
          <a:off x="4602063" y="2521545"/>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 sz="1800" kern="1200" dirty="0"/>
            <a:t>Verbes génériques</a:t>
          </a:r>
          <a:endParaRPr lang="fr-FR" sz="1800" kern="1200" dirty="0"/>
        </a:p>
      </dsp:txBody>
      <dsp:txXfrm>
        <a:off x="4613422" y="2532904"/>
        <a:ext cx="3107831" cy="365095"/>
      </dsp:txXfrm>
    </dsp:sp>
    <dsp:sp modelId="{90868166-B8B4-7044-8039-C0B6842D6C1D}">
      <dsp:nvSpPr>
        <dsp:cNvPr id="0" name=""/>
        <dsp:cNvSpPr/>
      </dsp:nvSpPr>
      <dsp:spPr>
        <a:xfrm>
          <a:off x="4602063" y="2969022"/>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 sz="1800" kern="1200" dirty="0"/>
            <a:t>Verbes spécifiques</a:t>
          </a:r>
          <a:endParaRPr lang="fr-FR" sz="1800" kern="1200" dirty="0"/>
        </a:p>
      </dsp:txBody>
      <dsp:txXfrm>
        <a:off x="4613422" y="2980381"/>
        <a:ext cx="3107831" cy="365095"/>
      </dsp:txXfrm>
    </dsp:sp>
    <dsp:sp modelId="{97F383BE-48E4-9F4B-B0D5-26B38EA11DB8}">
      <dsp:nvSpPr>
        <dsp:cNvPr id="0" name=""/>
        <dsp:cNvSpPr/>
      </dsp:nvSpPr>
      <dsp:spPr>
        <a:xfrm>
          <a:off x="4602063" y="3416498"/>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 sz="1800" kern="1200" dirty="0"/>
            <a:t>Mots émotionnels</a:t>
          </a:r>
          <a:endParaRPr lang="fr-FR" sz="1800" kern="1200" dirty="0"/>
        </a:p>
      </dsp:txBody>
      <dsp:txXfrm>
        <a:off x="4613422" y="3427857"/>
        <a:ext cx="3107831" cy="365095"/>
      </dsp:txXfrm>
    </dsp:sp>
    <dsp:sp modelId="{FEF06C68-81AB-9644-B76D-ACB17CE88F74}">
      <dsp:nvSpPr>
        <dsp:cNvPr id="0" name=""/>
        <dsp:cNvSpPr/>
      </dsp:nvSpPr>
      <dsp:spPr>
        <a:xfrm>
          <a:off x="4602063" y="3863975"/>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 sz="1800" kern="1200" dirty="0"/>
            <a:t>Mots d’affirmation et négation</a:t>
          </a:r>
          <a:endParaRPr lang="fr-FR" sz="1800" kern="1200" dirty="0"/>
        </a:p>
      </dsp:txBody>
      <dsp:txXfrm>
        <a:off x="4613422" y="3875334"/>
        <a:ext cx="3107831" cy="365095"/>
      </dsp:txXfrm>
    </dsp:sp>
    <dsp:sp modelId="{575CA6C4-55E1-A94C-BB57-B7F11F67D030}">
      <dsp:nvSpPr>
        <dsp:cNvPr id="0" name=""/>
        <dsp:cNvSpPr/>
      </dsp:nvSpPr>
      <dsp:spPr>
        <a:xfrm>
          <a:off x="4602063" y="4311451"/>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 sz="1800" kern="1200" dirty="0"/>
            <a:t>Mots de récurrence ou d’arrêt</a:t>
          </a:r>
          <a:endParaRPr lang="fr-FR" sz="1800" kern="1200" dirty="0"/>
        </a:p>
      </dsp:txBody>
      <dsp:txXfrm>
        <a:off x="4613422" y="4322810"/>
        <a:ext cx="3107831" cy="365095"/>
      </dsp:txXfrm>
    </dsp:sp>
    <dsp:sp modelId="{4A5D8010-D32C-104E-8DAF-76F3331A8AC5}">
      <dsp:nvSpPr>
        <dsp:cNvPr id="0" name=""/>
        <dsp:cNvSpPr/>
      </dsp:nvSpPr>
      <dsp:spPr>
        <a:xfrm>
          <a:off x="4602063" y="4758928"/>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fr" sz="1800" kern="1200" dirty="0"/>
            <a:t>Adjectifs</a:t>
          </a:r>
        </a:p>
      </dsp:txBody>
      <dsp:txXfrm>
        <a:off x="4613422" y="4770287"/>
        <a:ext cx="3107831" cy="365095"/>
      </dsp:txXfrm>
    </dsp:sp>
  </dsp:spTree>
</dsp:drawing>
</file>

<file path=ppt/diagrams/layout1.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orevocabulary.weebly.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laclairiere.be/code/page.php?p=306"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None/>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Le système PECS a été initialement créé pour stimuler la communication chez les enfants atteints de troubles du spectre autistique.</a:t>
            </a: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L’objectif premier était d’encourager un enfant qui autrement éviterait de communiquer avec les autres à le faire.</a:t>
            </a:r>
          </a:p>
          <a:p>
            <a:pPr marL="158750" indent="0" algn="just">
              <a:lnSpc>
                <a:spcPct val="150000"/>
              </a:lnSpc>
              <a:buFontTx/>
              <a:buNone/>
            </a:pP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La méthode se compose de six étapes de difficulté progressive et d'exigence communicative visant à apprendre à communiquer à l'aide d'images et de pictogrammes. Dans un premier temps, l'enfant communique avec l'aide d'un partenaire de communication et d'un souffleur physique (une autre personne). Dans cette première étape, le but est d'amener l'enfant à donner à un interlocuteur une image représentant un objet désiré.</a:t>
            </a:r>
          </a:p>
          <a:p>
            <a:pPr marL="158750" indent="0" algn="just">
              <a:lnSpc>
                <a:spcPct val="150000"/>
              </a:lnSpc>
              <a:buFontTx/>
              <a:buNone/>
            </a:pPr>
            <a:r>
              <a:rPr lang="fr" sz="1200" dirty="0">
                <a:effectLst/>
                <a:latin typeface="Calibri" panose="020F0502020204030204" pitchFamily="34" charset="0"/>
                <a:ea typeface="Calibri" panose="020F0502020204030204" pitchFamily="34" charset="0"/>
                <a:cs typeface="Times New Roman" panose="02020603050405020304" pitchFamily="18" charset="0"/>
              </a:rPr>
              <a:t>À la fin du processus d'apprentissage, l'enfant peut communiquer de manière autonome (ex. : poser des questions, répondre à des questions, faire des commentaires, etc.).</a:t>
            </a:r>
            <a:r>
              <a:rPr lang="fr" sz="1200" dirty="0">
                <a:effectLst/>
              </a:rPr>
              <a:t> </a:t>
            </a: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lang="nl-BE" sz="1200"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 sz="1200" dirty="0"/>
              <a:t>Étape 1 : Utilisation de la guidance physique, apprendre à échanger une image contre un objet souhaité</a:t>
            </a:r>
            <a:endParaRPr lang="fr-FR" sz="1200"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 sz="1200" dirty="0"/>
              <a:t>Étape 2 : L'enfant utilise spontanément son carnet de communication et peut aller le chercher s’il​ n'est pas dans la même pièce que lui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 sz="1200" dirty="0"/>
              <a:t>Etape 3 : L'enfant peut choisir les images, les trouver dans son cahier et les donner à l'adulte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 sz="1200" dirty="0"/>
              <a:t>Étape 4 : L'enfant construit des phrases de plus en plus complexes et peut placer les éléments sur les bandes velcro dans son cahier</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 sz="1200" dirty="0"/>
              <a:t>Étape 5 : L'enfant peut utiliser le PECS pour répondre à des questions telles que « qu'est-ce que tu veux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 sz="1200" dirty="0"/>
              <a:t>Étape 6 : L'enfant commente et répond à des questions plus complexes telles que « qu'est-ce que tu veux?" et " comment te sens-tu ?".</a:t>
            </a:r>
          </a:p>
          <a:p>
            <a:pPr marL="0" lvl="0" indent="0" algn="l" rtl="0">
              <a:spcBef>
                <a:spcPts val="0"/>
              </a:spcBef>
              <a:spcAft>
                <a:spcPts val="0"/>
              </a:spcAft>
              <a:buNone/>
            </a:pPr>
            <a:endParaRPr lang="nl-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82101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Le PODD est un système de CAA utilisant des pictogrammes et des classeurs de communication. Il a été développé il y a une vingtaine d’années par une orthophoniste australienne, Gayle Porter. Le PODD est à la fois une méthode et un outil permettant de développer une communication autonome.</a:t>
            </a:r>
          </a:p>
          <a:p>
            <a:pPr marL="158750" indent="0" algn="just">
              <a:lnSpc>
                <a:spcPct val="150000"/>
              </a:lnSpc>
              <a:buFontTx/>
              <a:buNone/>
            </a:pP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Le vocabulaire est </a:t>
            </a:r>
            <a:r>
              <a:rPr lang="fr" sz="1200" kern="100" dirty="0" err="1">
                <a:effectLst/>
                <a:latin typeface="Calibri" panose="020F0502020204030204" pitchFamily="34" charset="0"/>
                <a:ea typeface="Calibri" panose="020F0502020204030204" pitchFamily="34" charset="0"/>
                <a:cs typeface="Times New Roman" panose="02020603050405020304" pitchFamily="18" charset="0"/>
              </a:rPr>
              <a:t>organisé </a:t>
            </a:r>
            <a:r>
              <a:rPr lang="fr" sz="1200" kern="100" dirty="0">
                <a:effectLst/>
                <a:latin typeface="Calibri" panose="020F0502020204030204" pitchFamily="34" charset="0"/>
                <a:ea typeface="Calibri" panose="020F0502020204030204" pitchFamily="34" charset="0"/>
                <a:cs typeface="Times New Roman" panose="02020603050405020304" pitchFamily="18" charset="0"/>
              </a:rPr>
              <a:t>de manière pragmatique selon les besoins de chacun, lui permettant d'accéder rapidement aux pictogrammes dont il a besoin pour exprimer ce qu'il veut, quand il le souhaite.</a:t>
            </a:r>
          </a:p>
          <a:p>
            <a:pPr marL="158750" indent="0" algn="just">
              <a:lnSpc>
                <a:spcPct val="150000"/>
              </a:lnSpc>
              <a:buFontTx/>
              <a:buNone/>
            </a:pP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Comme l'expliquent Porter et </a:t>
            </a:r>
            <a:r>
              <a:rPr lang="fr" sz="1200" kern="100" dirty="0" err="1">
                <a:effectLst/>
                <a:latin typeface="Calibri" panose="020F0502020204030204" pitchFamily="34" charset="0"/>
                <a:ea typeface="Calibri" panose="020F0502020204030204" pitchFamily="34" charset="0"/>
                <a:cs typeface="Times New Roman" panose="02020603050405020304" pitchFamily="18" charset="0"/>
              </a:rPr>
              <a:t>Cafiero </a:t>
            </a:r>
            <a:r>
              <a:rPr lang="fr" sz="1200" kern="100" dirty="0">
                <a:effectLst/>
                <a:latin typeface="Calibri" panose="020F0502020204030204" pitchFamily="34" charset="0"/>
                <a:ea typeface="Calibri" panose="020F0502020204030204" pitchFamily="34" charset="0"/>
                <a:cs typeface="Times New Roman" panose="02020603050405020304" pitchFamily="18" charset="0"/>
              </a:rPr>
              <a:t>(2009) dans leur article, « le </a:t>
            </a:r>
            <a:r>
              <a:rPr lang="fr" sz="1200" kern="1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PODD : (a) aide l'individu qui s'appuie sur la CAA et ses partenaires de communication à se déplacer efficacement entre les pages pour localiser le vocabulaire requis, (b) réduit le temps requis pour accéder au vocabulaire pour produire des messages multi-symboles, (c) fournit une stratégie pour un accès rapide à des messages prévisibles, et (d) permet d'accéder à un large éventail de vocabulaire pour des messages spontanés et imprévus".</a:t>
            </a:r>
          </a:p>
          <a:p>
            <a:pPr marL="158750" indent="0" algn="just">
              <a:lnSpc>
                <a:spcPct val="150000"/>
              </a:lnSpc>
              <a:buFontTx/>
              <a:buNone/>
            </a:pP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PODD peut également être utilisé avec un appareil électronique comme système d'assistance de haute technologie.</a:t>
            </a: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1380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r>
              <a:rPr lang="fr" sz="1800" kern="100" dirty="0">
                <a:effectLst/>
                <a:latin typeface="Calibri" panose="020F0502020204030204" pitchFamily="34" charset="0"/>
                <a:ea typeface="Calibri" panose="020F0502020204030204" pitchFamily="34" charset="0"/>
                <a:cs typeface="Times New Roman" panose="02020603050405020304" pitchFamily="18" charset="0"/>
              </a:rPr>
              <a:t>TIWOUH est une plateforme technologique collaborative permettant aux orthophonistes de construire des applications de communication pour leurs patients, en utilisant les nouvelles technologies telles que la synthèse vocale et les interfaces technologiques (tablettes).</a:t>
            </a:r>
          </a:p>
          <a:p>
            <a:pPr marL="15875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fr" sz="1800" kern="100" dirty="0">
                <a:effectLst/>
                <a:latin typeface="Calibri" panose="020F0502020204030204" pitchFamily="34" charset="0"/>
                <a:ea typeface="Calibri" panose="020F0502020204030204" pitchFamily="34" charset="0"/>
                <a:cs typeface="Times New Roman" panose="02020603050405020304" pitchFamily="18" charset="0"/>
              </a:rPr>
              <a:t>La plateforme met à disposition de l'utilisateur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fr" sz="1800" kern="100" dirty="0">
                <a:effectLst/>
                <a:latin typeface="Calibri" panose="020F0502020204030204" pitchFamily="34" charset="0"/>
                <a:ea typeface="Calibri" panose="020F0502020204030204" pitchFamily="34" charset="0"/>
                <a:cs typeface="Times New Roman" panose="02020603050405020304" pitchFamily="18" charset="0"/>
              </a:rPr>
              <a:t>Un outil de Communication Augmentative et/ou Alternative (CAA)</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fr" sz="1800" kern="100" dirty="0">
                <a:effectLst/>
                <a:latin typeface="Calibri" panose="020F0502020204030204" pitchFamily="34" charset="0"/>
                <a:ea typeface="Calibri" panose="020F0502020204030204" pitchFamily="34" charset="0"/>
                <a:cs typeface="Times New Roman" panose="02020603050405020304" pitchFamily="18" charset="0"/>
              </a:rPr>
              <a:t>des exercices pour travailler le vocabulaire et la syntaxe nécessaires à l'utilisation de la CAA.</a:t>
            </a:r>
          </a:p>
          <a:p>
            <a:pPr marL="0" lvl="0" indent="0" algn="just">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fr" sz="1800" kern="100" dirty="0">
                <a:effectLst/>
                <a:latin typeface="Calibri" panose="020F0502020204030204" pitchFamily="34" charset="0"/>
                <a:ea typeface="Calibri" panose="020F0502020204030204" pitchFamily="34" charset="0"/>
                <a:cs typeface="Times New Roman" panose="02020603050405020304" pitchFamily="18" charset="0"/>
              </a:rPr>
              <a:t>Il propose également plusieurs applications complémentaires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fr" sz="1800" kern="100" dirty="0">
                <a:effectLst/>
                <a:latin typeface="Calibri" panose="020F0502020204030204" pitchFamily="34" charset="0"/>
                <a:ea typeface="Calibri" panose="020F0502020204030204" pitchFamily="34" charset="0"/>
                <a:cs typeface="Times New Roman" panose="02020603050405020304" pitchFamily="18" charset="0"/>
              </a:rPr>
              <a:t>une application d'adaptation de jeux et de livres pour commentaires,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fr" sz="1800" kern="100" dirty="0">
                <a:effectLst/>
                <a:latin typeface="Calibri" panose="020F0502020204030204" pitchFamily="34" charset="0"/>
                <a:ea typeface="Calibri" panose="020F0502020204030204" pitchFamily="34" charset="0"/>
                <a:cs typeface="Times New Roman" panose="02020603050405020304" pitchFamily="18" charset="0"/>
              </a:rPr>
              <a:t>une application d'apprentissage de la conversation,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fr" sz="1800" kern="100" dirty="0">
                <a:effectLst/>
                <a:latin typeface="Calibri" panose="020F0502020204030204" pitchFamily="34" charset="0"/>
                <a:ea typeface="Calibri" panose="020F0502020204030204" pitchFamily="34" charset="0"/>
                <a:cs typeface="Times New Roman" panose="02020603050405020304" pitchFamily="18" charset="0"/>
              </a:rPr>
              <a:t>une application pour créer des routines quotidiennes.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lang="nl-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860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spcBef>
                <a:spcPts val="600"/>
              </a:spcBef>
              <a:buFontTx/>
              <a:buNone/>
            </a:pPr>
            <a:r>
              <a:rPr lang="fr" sz="1800" kern="100" dirty="0">
                <a:effectLst/>
                <a:latin typeface="Calibri" panose="020F0502020204030204" pitchFamily="34" charset="0"/>
                <a:ea typeface="Calibri" panose="020F0502020204030204" pitchFamily="34" charset="0"/>
                <a:cs typeface="Calibri" panose="020F0502020204030204" pitchFamily="34" charset="0"/>
              </a:rPr>
              <a:t>Go Talk Now est une application de CAA qui permet à la machine de parler à la place de l'utilisateur, il appuie sur les boutons pour que la tablette parle à sa place.</a:t>
            </a:r>
          </a:p>
          <a:p>
            <a:pPr marL="158750" indent="0">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nSpc>
                <a:spcPct val="150000"/>
              </a:lnSpc>
              <a:spcBef>
                <a:spcPts val="600"/>
              </a:spcBef>
              <a:buFontTx/>
              <a:buNone/>
            </a:pPr>
            <a:r>
              <a:rPr lang="fr" sz="1800" kern="100" dirty="0">
                <a:effectLst/>
                <a:latin typeface="Calibri" panose="020F0502020204030204" pitchFamily="34" charset="0"/>
                <a:ea typeface="Calibri" panose="020F0502020204030204" pitchFamily="34" charset="0"/>
                <a:cs typeface="Calibri" panose="020F0502020204030204" pitchFamily="34" charset="0"/>
              </a:rPr>
              <a:t>L'application utilise des pictogrammes </a:t>
            </a:r>
            <a:r>
              <a:rPr lang="fr" sz="1800" kern="100" dirty="0" err="1">
                <a:effectLst/>
                <a:latin typeface="Calibri" panose="020F0502020204030204" pitchFamily="34" charset="0"/>
                <a:ea typeface="Calibri" panose="020F0502020204030204" pitchFamily="34" charset="0"/>
                <a:cs typeface="Calibri" panose="020F0502020204030204" pitchFamily="34" charset="0"/>
              </a:rPr>
              <a:t>organisés </a:t>
            </a:r>
            <a:r>
              <a:rPr lang="fr" sz="1800" kern="100" dirty="0">
                <a:effectLst/>
                <a:latin typeface="Calibri" panose="020F0502020204030204" pitchFamily="34" charset="0"/>
                <a:ea typeface="Calibri" panose="020F0502020204030204" pitchFamily="34" charset="0"/>
                <a:cs typeface="Calibri" panose="020F0502020204030204" pitchFamily="34" charset="0"/>
              </a:rPr>
              <a:t>par thème (par exemple, un verre, je vais au magasin, etc.). Chaque pictogramme est associé à une phrase ou un mot préenregistré. L'application est disponible sur IOS et Android</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9344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r>
              <a:rPr lang="fr" sz="1800" kern="100" dirty="0">
                <a:effectLst/>
                <a:latin typeface="Calibri" panose="020F0502020204030204" pitchFamily="34" charset="0"/>
                <a:ea typeface="Calibri" panose="020F0502020204030204" pitchFamily="34" charset="0"/>
                <a:cs typeface="Calibri" panose="020F0502020204030204" pitchFamily="34" charset="0"/>
              </a:rPr>
              <a:t>La capacité globale de communication de la personne avec TDI est un facteur important à prendre en compte par l’équipe (thérapeutes, éducateurs, etc.) lors de la sélection du vocabulaire à insérer dans l’outil de CAA.</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fr" sz="1800" kern="100" dirty="0">
                <a:effectLst/>
                <a:latin typeface="Calibri" panose="020F0502020204030204" pitchFamily="34" charset="0"/>
                <a:ea typeface="Calibri" panose="020F0502020204030204" pitchFamily="34" charset="0"/>
                <a:cs typeface="Calibri" panose="020F0502020204030204" pitchFamily="34" charset="0"/>
              </a:rPr>
              <a:t>Les personnes atteintes de TDI modérés et sévères sont incapables de créer leur propre lexique. Ils doivent se contenter du vocabulaire choisi par les autres.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en-GB" sz="1800" kern="100" dirty="0">
              <a:effectLst/>
              <a:latin typeface="Calibri" panose="020F0502020204030204" pitchFamily="34" charset="0"/>
              <a:ea typeface="Calibri" panose="020F0502020204030204" pitchFamily="34" charset="0"/>
              <a:cs typeface="Calibri" panose="020F0502020204030204" pitchFamily="34" charset="0"/>
            </a:endParaRPr>
          </a:p>
          <a:p>
            <a:pPr marL="158750" indent="0" algn="just">
              <a:lnSpc>
                <a:spcPct val="150000"/>
              </a:lnSpc>
              <a:spcBef>
                <a:spcPts val="600"/>
              </a:spcBef>
              <a:buFontTx/>
              <a:buNone/>
            </a:pPr>
            <a:r>
              <a:rPr lang="fr" sz="1800" kern="100" dirty="0">
                <a:effectLst/>
                <a:latin typeface="Calibri" panose="020F0502020204030204" pitchFamily="34" charset="0"/>
                <a:ea typeface="Calibri" panose="020F0502020204030204" pitchFamily="34" charset="0"/>
                <a:cs typeface="Calibri" panose="020F0502020204030204" pitchFamily="34" charset="0"/>
              </a:rPr>
              <a:t>Deux types de vocabulaires doivent être considérés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fr" sz="1800" kern="100" dirty="0">
                <a:effectLst/>
                <a:latin typeface="Calibri" panose="020F0502020204030204" pitchFamily="34" charset="0"/>
                <a:ea typeface="Calibri" panose="020F0502020204030204" pitchFamily="34" charset="0"/>
                <a:cs typeface="Calibri" panose="020F0502020204030204" pitchFamily="34" charset="0"/>
              </a:rPr>
              <a:t>Le vocabulaire nécessaire pour communiquer – vocabulaire de base,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fr" sz="1800" dirty="0">
                <a:effectLst/>
                <a:latin typeface="Calibri" panose="020F0502020204030204" pitchFamily="34" charset="0"/>
                <a:ea typeface="Calibri" panose="020F0502020204030204" pitchFamily="34" charset="0"/>
              </a:rPr>
              <a:t>Le vocabulaire nécessaire au développement des compétences linguistiques – vocabulaire marginal.</a:t>
            </a:r>
            <a:r>
              <a:rPr lang="fr" sz="3200"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933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spcBef>
                <a:spcPts val="200"/>
              </a:spcBef>
              <a:buFontTx/>
              <a:buNone/>
            </a:pPr>
            <a:r>
              <a:rPr lang="fr" sz="1800" b="1" kern="100" dirty="0">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Vocabulaire de base</a:t>
            </a:r>
            <a:endParaRPr lang="fr-BE" sz="1800" b="1" kern="100"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gn="just">
              <a:lnSpc>
                <a:spcPct val="150000"/>
              </a:lnSpc>
            </a:pPr>
            <a:r>
              <a:rPr lang="fr" sz="1800" kern="100" dirty="0">
                <a:effectLst/>
                <a:latin typeface="Calibri" panose="020F0502020204030204" pitchFamily="34" charset="0"/>
                <a:ea typeface="Calibri" panose="020F0502020204030204" pitchFamily="34" charset="0"/>
                <a:cs typeface="Calibri" panose="020F0502020204030204" pitchFamily="34" charset="0"/>
              </a:rPr>
              <a:t>Le vocabulaire de base est ainsi appelé car il est fondamental pour exprimer les besoins fondamentaux de la personne.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fr"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Les mots de base sont un petit ensemble de mots simples qui représentent 80 % des mots utilisés dans la communication quotidienne (voir exemples sur </a:t>
            </a:r>
            <a:r>
              <a:rPr lang="fr" sz="1800" u="sng"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3"/>
              </a:rPr>
              <a:t>http://corevocabulary.weebly.com </a:t>
            </a:r>
            <a:r>
              <a:rPr lang="fr"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fr"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Le vocabulaire de base se limite à un ensemble de mots très utiles. Si il est composé de pronoms (je, toi, etc.), de verbes (manger, boire, dormir, etc.), de descripteurs (chaud, froid, etc.) et de prépositions (dans, sur, etc.). Le vocabulaire de base contient très peu de noms.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Bef>
                <a:spcPts val="600"/>
              </a:spcBef>
            </a:pPr>
            <a:r>
              <a:rPr lang="fr"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Le vocabulaire de base est organisé en fonction du contexte afin que les mots soient disponibles en cas de besoin. Tableaux de communication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fr"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contenir le vocabulaire utilisé pour les repas, l'habillage, la toilette, les loisirs,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fr"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sont placés là où se déroule l'activité.</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endParaRPr lang="nl-BE" dirty="0"/>
          </a:p>
          <a:p>
            <a:pPr marL="158750" indent="0">
              <a:spcBef>
                <a:spcPts val="200"/>
              </a:spcBef>
              <a:buFontTx/>
              <a:buNone/>
            </a:pPr>
            <a:r>
              <a:rPr lang="fr" sz="1800" b="1" kern="100" dirty="0">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Vocabulaire marginal</a:t>
            </a:r>
            <a:endParaRPr lang="fr-BE" sz="1800" b="1" kern="100"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gn="just">
              <a:lnSpc>
                <a:spcPct val="150000"/>
              </a:lnSpc>
            </a:pPr>
            <a:r>
              <a:rPr lang="fr"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L'outil de CAA peut contenir du vocabulaire encore inconnu ou non utilisé par la personne. En effet, ce vocabulaire n'est pas sélectionné en raison de son besoin fonctionnel dans des situations spécifiques mais parce qu'il peut être utile au développement du lexique et du langage.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Bef>
                <a:spcPts val="600"/>
              </a:spcBef>
            </a:pPr>
            <a:r>
              <a:rPr lang="fr" sz="1800" kern="100" dirty="0">
                <a:effectLst/>
                <a:latin typeface="Calibri" panose="020F0502020204030204" pitchFamily="34" charset="0"/>
                <a:ea typeface="Calibri" panose="020F0502020204030204" pitchFamily="34" charset="0"/>
                <a:cs typeface="Calibri" panose="020F0502020204030204" pitchFamily="34" charset="0"/>
              </a:rPr>
              <a:t>Habituellement, on considère que le vocabulaire marginal contient différentes catégories de mots qui peuvent être combinés pour former une signification plus complexe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fr" sz="1800" kern="100" dirty="0">
                <a:effectLst/>
                <a:latin typeface="Calibri" panose="020F0502020204030204" pitchFamily="34" charset="0"/>
                <a:ea typeface="Calibri" panose="020F0502020204030204" pitchFamily="34" charset="0"/>
                <a:cs typeface="Calibri" panose="020F0502020204030204" pitchFamily="34" charset="0"/>
              </a:rPr>
              <a:t>les noms (ex : personne, lieux, objets),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fr" sz="1800" kern="100" dirty="0">
                <a:effectLst/>
                <a:latin typeface="Calibri" panose="020F0502020204030204" pitchFamily="34" charset="0"/>
                <a:ea typeface="Calibri" panose="020F0502020204030204" pitchFamily="34" charset="0"/>
                <a:cs typeface="Calibri" panose="020F0502020204030204" pitchFamily="34" charset="0"/>
              </a:rPr>
              <a:t>comparatif (ex : moins que, mieux,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fr" sz="1800" kern="100" dirty="0">
                <a:effectLst/>
                <a:latin typeface="Calibri" panose="020F0502020204030204" pitchFamily="34" charset="0"/>
                <a:ea typeface="Calibri" panose="020F0502020204030204" pitchFamily="34" charset="0"/>
                <a:cs typeface="Calibri" panose="020F0502020204030204" pitchFamily="34" charset="0"/>
              </a:rPr>
              <a:t>les verbes génériques (ex : faire, donner, prendre,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fr" sz="1800" kern="100" dirty="0">
                <a:effectLst/>
                <a:latin typeface="Calibri" panose="020F0502020204030204" pitchFamily="34" charset="0"/>
                <a:ea typeface="Calibri" panose="020F0502020204030204" pitchFamily="34" charset="0"/>
                <a:cs typeface="Calibri" panose="020F0502020204030204" pitchFamily="34" charset="0"/>
              </a:rPr>
              <a:t>des verbes spécifiques (ex : manger, boire, voir,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fr" sz="1800" kern="100" dirty="0">
                <a:effectLst/>
                <a:latin typeface="Calibri" panose="020F0502020204030204" pitchFamily="34" charset="0"/>
                <a:ea typeface="Calibri" panose="020F0502020204030204" pitchFamily="34" charset="0"/>
                <a:cs typeface="Calibri" panose="020F0502020204030204" pitchFamily="34" charset="0"/>
              </a:rPr>
              <a:t>des mots émotionnels (ex : triste, heureux, en colère,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fr" sz="1800" kern="100" dirty="0">
                <a:effectLst/>
                <a:latin typeface="Calibri" panose="020F0502020204030204" pitchFamily="34" charset="0"/>
                <a:ea typeface="Calibri" panose="020F0502020204030204" pitchFamily="34" charset="0"/>
                <a:cs typeface="Calibri" panose="020F0502020204030204" pitchFamily="34" charset="0"/>
              </a:rPr>
              <a:t>des mots exprimant une affirmation ou une négation (ex : oui, non, non,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fr" sz="1800" kern="100" dirty="0">
                <a:effectLst/>
                <a:latin typeface="Calibri" panose="020F0502020204030204" pitchFamily="34" charset="0"/>
                <a:ea typeface="Calibri" panose="020F0502020204030204" pitchFamily="34" charset="0"/>
                <a:cs typeface="Calibri" panose="020F0502020204030204" pitchFamily="34" charset="0"/>
              </a:rPr>
              <a:t>mots exprimant la récurrence ou l’arrêt (ex : plus, stop,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fr" sz="1800" kern="100" dirty="0">
                <a:effectLst/>
                <a:latin typeface="Calibri" panose="020F0502020204030204" pitchFamily="34" charset="0"/>
                <a:ea typeface="Calibri" panose="020F0502020204030204" pitchFamily="34" charset="0"/>
                <a:cs typeface="Calibri" panose="020F0502020204030204" pitchFamily="34" charset="0"/>
              </a:rPr>
              <a:t>noms propres et pronoms faisant référence à des personnes – les noms propres peuvent également être utilisés pour marquer une possession (ex : au lieu de mon),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fr" sz="1800" kern="100" dirty="0">
                <a:effectLst/>
                <a:latin typeface="Calibri" panose="020F0502020204030204" pitchFamily="34" charset="0"/>
                <a:ea typeface="Calibri" panose="020F0502020204030204" pitchFamily="34" charset="0"/>
                <a:cs typeface="Calibri" panose="020F0502020204030204" pitchFamily="34" charset="0"/>
              </a:rPr>
              <a:t>les adjectifs isolés (ex : tiède/chaud, propre, etc.) et, dans un second temps, leur contraire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fr" sz="1800" kern="100" dirty="0">
                <a:effectLst/>
                <a:latin typeface="Calibri" panose="020F0502020204030204" pitchFamily="34" charset="0"/>
                <a:ea typeface="Calibri" panose="020F0502020204030204" pitchFamily="34" charset="0"/>
                <a:cs typeface="Calibri" panose="020F0502020204030204" pitchFamily="34" charset="0"/>
              </a:rPr>
              <a:t>les couleurs primaires (blanc, noir, jaune, bleu et rouge) qui sont les plus simples,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fr" sz="1800" dirty="0">
                <a:effectLst/>
                <a:latin typeface="Calibri" panose="020F0502020204030204" pitchFamily="34" charset="0"/>
                <a:ea typeface="Calibri" panose="020F0502020204030204" pitchFamily="34" charset="0"/>
              </a:rPr>
              <a:t>prépositions de base.</a:t>
            </a:r>
            <a:r>
              <a:rPr lang="fr"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679343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r>
              <a:rPr lang="fr" sz="1800" kern="100" dirty="0">
                <a:effectLst/>
                <a:latin typeface="Calibri" panose="020F0502020204030204" pitchFamily="34" charset="0"/>
                <a:ea typeface="Calibri" panose="020F0502020204030204" pitchFamily="34" charset="0"/>
                <a:cs typeface="Calibri" panose="020F0502020204030204" pitchFamily="34" charset="0"/>
              </a:rPr>
              <a:t>Lors de l’utilisation d’images et de représentations graphiques dans des outils de communication, les pictogrammes ne constituent pas toujours le meilleur choix.</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fr" sz="1800" dirty="0">
                <a:effectLst/>
                <a:latin typeface="Calibri" panose="020F0502020204030204" pitchFamily="34" charset="0"/>
                <a:ea typeface="Calibri" panose="020F0502020204030204" pitchFamily="34" charset="0"/>
              </a:rPr>
              <a:t>Avant de conceptualiser l’outil de communication, il est important de définir le niveau de représentation du bénéficiaire</a:t>
            </a:r>
            <a:r>
              <a:rPr lang="fr" dirty="0">
                <a:effectLst/>
              </a:rPr>
              <a:t> </a:t>
            </a:r>
          </a:p>
          <a:p>
            <a:pPr marL="158750" indent="0">
              <a:buFontTx/>
              <a:buNone/>
            </a:pPr>
            <a:endParaRPr lang="fr-BE" dirty="0">
              <a:effectLst/>
            </a:endParaRPr>
          </a:p>
          <a:p>
            <a:pPr marL="158750" indent="0" algn="just">
              <a:lnSpc>
                <a:spcPct val="150000"/>
              </a:lnSpc>
              <a:spcBef>
                <a:spcPts val="600"/>
              </a:spcBef>
              <a:spcAft>
                <a:spcPts val="800"/>
              </a:spcAft>
              <a:buFontTx/>
              <a:buNone/>
            </a:pPr>
            <a:r>
              <a:rPr lang="fr" sz="1800" kern="100" dirty="0">
                <a:effectLst/>
                <a:latin typeface="Calibri" panose="020F0502020204030204" pitchFamily="34" charset="0"/>
                <a:ea typeface="Calibri" panose="020F0502020204030204" pitchFamily="34" charset="0"/>
                <a:cs typeface="Calibri" panose="020F0502020204030204" pitchFamily="34" charset="0"/>
              </a:rPr>
              <a:t>Dans le cadre d’une CAA, l’utilisation d’images, de photos ou de pictogrammes n’est pas toujours la plus appropriée.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fr" sz="1800" dirty="0">
                <a:effectLst/>
                <a:latin typeface="Calibri" panose="020F0502020204030204" pitchFamily="34" charset="0"/>
                <a:ea typeface="Calibri" panose="020F0502020204030204" pitchFamily="34" charset="0"/>
              </a:rPr>
              <a:t>Avant de conceptualiser l’outil de communication, il est important de définir le niveau de représentation de la personne concernée. </a:t>
            </a:r>
            <a:r>
              <a:rPr lang="fr" sz="1800" dirty="0" err="1">
                <a:effectLst/>
                <a:latin typeface="Calibri" panose="020F0502020204030204" pitchFamily="34" charset="0"/>
                <a:ea typeface="Calibri" panose="020F0502020204030204" pitchFamily="34" charset="0"/>
              </a:rPr>
              <a:t>ComFor </a:t>
            </a:r>
            <a:r>
              <a:rPr lang="fr" sz="1800" dirty="0">
                <a:effectLst/>
                <a:latin typeface="Calibri" panose="020F0502020204030204" pitchFamily="34" charset="0"/>
                <a:ea typeface="Calibri" panose="020F0502020204030204" pitchFamily="34" charset="0"/>
              </a:rPr>
              <a:t>2 est un outil facile à utiliser pour déterminer le niveau de représentation d'une personne .</a:t>
            </a:r>
            <a:r>
              <a:rPr lang="fr" dirty="0">
                <a:effectLst/>
              </a:rPr>
              <a:t> </a:t>
            </a:r>
          </a:p>
          <a:p>
            <a:pPr marL="158750" indent="0">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39366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r>
              <a:rPr lang="fr" dirty="0">
                <a:effectLst/>
              </a:rPr>
              <a:t> </a:t>
            </a:r>
          </a:p>
          <a:p>
            <a:pPr marL="158750" indent="0" algn="just">
              <a:lnSpc>
                <a:spcPct val="150000"/>
              </a:lnSpc>
              <a:spcBef>
                <a:spcPts val="600"/>
              </a:spcBef>
              <a:spcAft>
                <a:spcPts val="800"/>
              </a:spcAft>
              <a:buFontTx/>
              <a:buNone/>
            </a:pPr>
            <a:r>
              <a:rPr lang="fr" sz="1100" kern="100" dirty="0">
                <a:effectLst/>
                <a:latin typeface="Calibri" panose="020F0502020204030204" pitchFamily="34" charset="0"/>
                <a:ea typeface="Calibri" panose="020F0502020204030204" pitchFamily="34" charset="0"/>
                <a:cs typeface="Calibri" panose="020F0502020204030204" pitchFamily="34" charset="0"/>
              </a:rPr>
              <a:t>Dans le cadre d’une CAA, l’utilisation d’images, de photos ou de pictogrammes n’est pas toujours la plus appropriée.</a:t>
            </a:r>
            <a:endParaRPr lang="fr-BE"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fr" sz="1100" dirty="0">
                <a:effectLst/>
                <a:latin typeface="Calibri" panose="020F0502020204030204" pitchFamily="34" charset="0"/>
                <a:ea typeface="Calibri" panose="020F0502020204030204" pitchFamily="34" charset="0"/>
              </a:rPr>
              <a:t>Avant de conceptualiser l’outil de communication, il est important de définir le niveau de représentation de la personne concernée. </a:t>
            </a:r>
            <a:r>
              <a:rPr lang="fr" sz="1100" dirty="0" err="1">
                <a:effectLst/>
                <a:latin typeface="Calibri" panose="020F0502020204030204" pitchFamily="34" charset="0"/>
                <a:ea typeface="Calibri" panose="020F0502020204030204" pitchFamily="34" charset="0"/>
              </a:rPr>
              <a:t>ComFor </a:t>
            </a:r>
            <a:r>
              <a:rPr lang="fr" sz="1100" dirty="0">
                <a:effectLst/>
                <a:latin typeface="Calibri" panose="020F0502020204030204" pitchFamily="34" charset="0"/>
                <a:ea typeface="Calibri" panose="020F0502020204030204" pitchFamily="34" charset="0"/>
              </a:rPr>
              <a:t>2 est un outil facile à utiliser pour déterminer le niveau de représentation d'une personne .</a:t>
            </a:r>
            <a:r>
              <a:rPr lang="fr" dirty="0">
                <a:effectLst/>
              </a:rPr>
              <a:t> </a:t>
            </a:r>
          </a:p>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endParaRPr lang="nl-BE" sz="1800" kern="100" dirty="0">
              <a:effectLst/>
              <a:latin typeface="Calibri" panose="020F0502020204030204" pitchFamily="34" charset="0"/>
              <a:ea typeface="Calibri" panose="020F0502020204030204" pitchFamily="34" charset="0"/>
              <a:cs typeface="Calibri" panose="020F0502020204030204" pitchFamily="34" charset="0"/>
            </a:endParaRPr>
          </a:p>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r>
              <a:rPr lang="fr" sz="1800" kern="100" dirty="0">
                <a:effectLst/>
                <a:latin typeface="Calibri" panose="020F0502020204030204" pitchFamily="34" charset="0"/>
                <a:ea typeface="Calibri" panose="020F0502020204030204" pitchFamily="34" charset="0"/>
                <a:cs typeface="Calibri" panose="020F0502020204030204" pitchFamily="34" charset="0"/>
              </a:rPr>
              <a:t>https://www.hogrefe.fr/produit/comfor-2-outil-devaluation-des-precurseurs-de-la-communication/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endParaRPr lang="fr-BE" dirty="0">
              <a:effectLst/>
            </a:endParaRPr>
          </a:p>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r>
              <a:rPr lang="fr" sz="1800" kern="100" dirty="0">
                <a:effectLst/>
                <a:latin typeface="Calibri" panose="020F0502020204030204" pitchFamily="34" charset="0"/>
                <a:ea typeface="Calibri" panose="020F0502020204030204" pitchFamily="34" charset="0"/>
                <a:cs typeface="Calibri" panose="020F0502020204030204" pitchFamily="34" charset="0"/>
              </a:rPr>
              <a:t>L'outil peut être utilisé pour déterminer le type de représentations visuelles auxquelles la personne a accès et leur niveau de symbolisation. Si l’on se réfère à la matrice de  Communication de Rowland (2009), décrite précédemment, on peut alors déterminer les objectifs ultérieurs en prévoyant une augmentation de la communication.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86994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r>
              <a:rPr lang="fr" dirty="0">
                <a:effectLst/>
              </a:rPr>
              <a:t> </a:t>
            </a:r>
          </a:p>
          <a:p>
            <a:pPr marL="158750" indent="0" algn="just">
              <a:lnSpc>
                <a:spcPct val="150000"/>
              </a:lnSpc>
              <a:spcBef>
                <a:spcPts val="600"/>
              </a:spcBef>
              <a:spcAft>
                <a:spcPts val="800"/>
              </a:spcAft>
              <a:buFontTx/>
              <a:buNone/>
            </a:pPr>
            <a:r>
              <a:rPr lang="fr" sz="1800" kern="100" dirty="0">
                <a:effectLst/>
                <a:latin typeface="Calibri" panose="020F0502020204030204" pitchFamily="34" charset="0"/>
                <a:ea typeface="Calibri" panose="020F0502020204030204" pitchFamily="34" charset="0"/>
                <a:cs typeface="Calibri" panose="020F0502020204030204" pitchFamily="34" charset="0"/>
              </a:rPr>
              <a:t>L'outil peut être utilisé pour déterminer le type de représentations visuelles auxquelles la personne a accès et leur niveau de symbolisation. Si l’on se réfère à la matrice de communication de Rowland (2009), décrite ci-dessus, on peut alors déterminer le prochain objectif en termes d’augmentation de la complexité de la communication.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spcAft>
                <a:spcPts val="800"/>
              </a:spcAft>
              <a:buFontTx/>
              <a:buNone/>
            </a:pPr>
            <a:r>
              <a:rPr lang="fr" sz="1800" kern="100" dirty="0">
                <a:effectLst/>
                <a:latin typeface="Calibri" panose="020F0502020204030204" pitchFamily="34" charset="0"/>
                <a:ea typeface="Calibri" panose="020F0502020204030204" pitchFamily="34" charset="0"/>
                <a:cs typeface="Calibri" panose="020F0502020204030204" pitchFamily="34" charset="0"/>
              </a:rPr>
              <a:t>Les niveaux de représentation peuvent être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00150" lvl="2" indent="-285750" algn="just">
              <a:lnSpc>
                <a:spcPct val="150000"/>
              </a:lnSpc>
              <a:spcBef>
                <a:spcPts val="600"/>
              </a:spcBef>
            </a:pPr>
            <a:r>
              <a:rPr lang="fr" sz="1800" kern="100" dirty="0">
                <a:effectLst/>
                <a:latin typeface="Calibri" panose="020F0502020204030204" pitchFamily="34" charset="0"/>
                <a:ea typeface="Calibri" panose="020F0502020204030204" pitchFamily="34" charset="0"/>
                <a:cs typeface="Calibri" panose="020F0502020204030204" pitchFamily="34" charset="0"/>
              </a:rPr>
              <a:t>sensoriel</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00150" lvl="2" indent="-285750" algn="just">
              <a:lnSpc>
                <a:spcPct val="150000"/>
              </a:lnSpc>
              <a:spcBef>
                <a:spcPts val="600"/>
              </a:spcBef>
            </a:pPr>
            <a:r>
              <a:rPr lang="fr" sz="1800" kern="100" dirty="0">
                <a:effectLst/>
                <a:latin typeface="Calibri" panose="020F0502020204030204" pitchFamily="34" charset="0"/>
                <a:ea typeface="Calibri" panose="020F0502020204030204" pitchFamily="34" charset="0"/>
                <a:cs typeface="Calibri" panose="020F0502020204030204" pitchFamily="34" charset="0"/>
              </a:rPr>
              <a:t>présentatif</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00150" lvl="2" indent="-285750" algn="just">
              <a:lnSpc>
                <a:spcPct val="150000"/>
              </a:lnSpc>
              <a:spcBef>
                <a:spcPts val="600"/>
              </a:spcBef>
            </a:pPr>
            <a:r>
              <a:rPr lang="fr" sz="1800" kern="100" dirty="0">
                <a:effectLst/>
                <a:latin typeface="Calibri" panose="020F0502020204030204" pitchFamily="34" charset="0"/>
                <a:ea typeface="Calibri" panose="020F0502020204030204" pitchFamily="34" charset="0"/>
                <a:cs typeface="Calibri" panose="020F0502020204030204" pitchFamily="34" charset="0"/>
              </a:rPr>
              <a:t>représentant</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00150" lvl="2" indent="-285750" algn="just">
              <a:lnSpc>
                <a:spcPct val="150000"/>
              </a:lnSpc>
              <a:spcBef>
                <a:spcPts val="600"/>
              </a:spcBef>
            </a:pPr>
            <a:r>
              <a:rPr lang="fr" sz="1800" kern="100" dirty="0">
                <a:effectLst/>
                <a:latin typeface="Calibri" panose="020F0502020204030204" pitchFamily="34" charset="0"/>
                <a:ea typeface="Calibri" panose="020F0502020204030204" pitchFamily="34" charset="0"/>
                <a:cs typeface="Calibri" panose="020F0502020204030204" pitchFamily="34" charset="0"/>
              </a:rPr>
              <a:t>métareprésentation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fr" sz="1800" dirty="0">
                <a:effectLst/>
                <a:latin typeface="Calibri" panose="020F0502020204030204" pitchFamily="34" charset="0"/>
                <a:ea typeface="Calibri" panose="020F0502020204030204" pitchFamily="34" charset="0"/>
              </a:rPr>
              <a:t>Seuls les niveaux de présentation et de représentation sont évalués par ComFor2. Cela représente un niveau d'utilisation de symboles concrets (entre 12 et 24 mois si l'on se réfère à la Matrice de Communication de Rowland)</a:t>
            </a:r>
            <a:r>
              <a:rPr lang="fr" dirty="0">
                <a:effectLst/>
              </a:rPr>
              <a:t> </a:t>
            </a: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9084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9613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494239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37624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154486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3822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nSpc>
                <a:spcPct val="150000"/>
              </a:lnSpc>
              <a:spcBef>
                <a:spcPts val="600"/>
              </a:spcBef>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Dans cette section, vous apprendrez :</a:t>
            </a: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Bef>
                <a:spcPts val="600"/>
              </a:spcBef>
              <a:buFont typeface="Calibri" panose="020F0502020204030204" pitchFamily="34" charset="0"/>
              <a:buChar char="-"/>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À propos des méthodes de communication et des appareils de CAA</a:t>
            </a: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Bef>
                <a:spcPts val="600"/>
              </a:spcBef>
              <a:buFont typeface="Calibri" panose="020F0502020204030204" pitchFamily="34" charset="0"/>
              <a:buChar char="-"/>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À propos de l'implémentation d'un support visuel, des limites et des contraintes</a:t>
            </a: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Bef>
                <a:spcPts val="600"/>
              </a:spcBef>
              <a:buFont typeface="Calibri" panose="020F0502020204030204" pitchFamily="34" charset="0"/>
              <a:buChar char="-"/>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Comment sélectionner le vocabulaire à implémenter dans un appareil de CAA</a:t>
            </a: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837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3371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 sz="1200" kern="100" dirty="0">
                <a:effectLst/>
                <a:latin typeface="Calibri" panose="020F0502020204030204" pitchFamily="34" charset="0"/>
                <a:ea typeface="Calibri" panose="020F0502020204030204" pitchFamily="34" charset="0"/>
                <a:cs typeface="Calibri" panose="020F0502020204030204" pitchFamily="34" charset="0"/>
              </a:rPr>
              <a:t>Selon l'American Speech-Language-Hearing Association (ASHA, 2005), « La communication augmentée et alternative (CAA) fait référence à un domaine de recherche, ainsi qu'à la pratique clinique et éducative. La CAA implique des tentatives d'étude et, si nécessaire, de compensation déficiences temporaires ou permanentes, limitations d'activité et restrictions de participation des individus présentant de graves troubles de la production et/ou de la compréhension du langage parlé, y compris les modes de communication parlés et écrits". (2005, p. 1)</a:t>
            </a: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296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spcAft>
                <a:spcPts val="800"/>
              </a:spcAft>
            </a:pPr>
            <a:r>
              <a:rPr lang="fr" sz="1200" kern="100" dirty="0">
                <a:effectLst/>
                <a:latin typeface="Calibri" panose="020F0502020204030204" pitchFamily="34" charset="0"/>
                <a:ea typeface="Calibri" panose="020F0502020204030204" pitchFamily="34" charset="0"/>
                <a:cs typeface="Calibri" panose="020F0502020204030204" pitchFamily="34" charset="0"/>
              </a:rPr>
              <a:t>Différents types de CAA peuvent être mis en œuvre en fonction des caractéristiques et des besoins de la personne.</a:t>
            </a:r>
          </a:p>
          <a:p>
            <a:pPr algn="just">
              <a:lnSpc>
                <a:spcPct val="150000"/>
              </a:lnSpc>
              <a:spcAft>
                <a:spcPts val="800"/>
              </a:spcAft>
            </a:pPr>
            <a:endParaRPr lang="en-GB" sz="1200" kern="100" dirty="0">
              <a:effectLst/>
              <a:latin typeface="Calibri" panose="020F0502020204030204" pitchFamily="34" charset="0"/>
              <a:ea typeface="Calibri" panose="020F0502020204030204" pitchFamily="34" charset="0"/>
              <a:cs typeface="Calibri" panose="020F0502020204030204" pitchFamily="34" charset="0"/>
            </a:endParaRPr>
          </a:p>
          <a:p>
            <a:pPr algn="just">
              <a:lnSpc>
                <a:spcPct val="150000"/>
              </a:lnSpc>
              <a:spcAft>
                <a:spcPts val="800"/>
              </a:spcAft>
            </a:pPr>
            <a:r>
              <a:rPr lang="fr" sz="1200" kern="100" dirty="0" err="1">
                <a:effectLst/>
                <a:latin typeface="Calibri" panose="020F0502020204030204" pitchFamily="34" charset="0"/>
                <a:ea typeface="Calibri" panose="020F0502020204030204" pitchFamily="34" charset="0"/>
                <a:cs typeface="Calibri" panose="020F0502020204030204" pitchFamily="34" charset="0"/>
              </a:rPr>
              <a:t>Beukelman </a:t>
            </a:r>
            <a:r>
              <a:rPr lang="fr" sz="1200" kern="100" dirty="0">
                <a:effectLst/>
                <a:latin typeface="Calibri" panose="020F0502020204030204" pitchFamily="34" charset="0"/>
                <a:ea typeface="Calibri" panose="020F0502020204030204" pitchFamily="34" charset="0"/>
                <a:cs typeface="Calibri" panose="020F0502020204030204" pitchFamily="34" charset="0"/>
              </a:rPr>
              <a:t>et Light (2020) ont divisé les appareils de CAA en deux grandes catégories</a:t>
            </a:r>
            <a:r>
              <a:rPr lang="fr" sz="1200" b="1" kern="100" dirty="0">
                <a:effectLst/>
                <a:latin typeface="Calibri" panose="020F0502020204030204" pitchFamily="34" charset="0"/>
                <a:ea typeface="Calibri" panose="020F0502020204030204" pitchFamily="34" charset="0"/>
                <a:cs typeface="Calibri" panose="020F0502020204030204" pitchFamily="34" charset="0"/>
              </a:rPr>
              <a:t> : les systèmes non assistés et assistés </a:t>
            </a:r>
            <a:r>
              <a:rPr lang="fr" sz="1200" kern="100" dirty="0">
                <a:effectLst/>
                <a:latin typeface="Calibri" panose="020F0502020204030204" pitchFamily="34" charset="0"/>
                <a:ea typeface="Calibri" panose="020F0502020204030204" pitchFamily="34" charset="0"/>
                <a:cs typeface="Calibri" panose="020F0502020204030204" pitchFamily="34" charset="0"/>
              </a:rPr>
              <a:t>.</a:t>
            </a:r>
          </a:p>
          <a:p>
            <a:pPr algn="just">
              <a:lnSpc>
                <a:spcPct val="150000"/>
              </a:lnSpc>
              <a:spcAft>
                <a:spcPts val="800"/>
              </a:spcAft>
            </a:pP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lvl="1" algn="just">
              <a:lnSpc>
                <a:spcPct val="150000"/>
              </a:lnSpc>
            </a:pPr>
            <a:r>
              <a:rPr lang="fr" sz="1200" kern="100" dirty="0">
                <a:effectLst/>
                <a:latin typeface="Calibri" panose="020F0502020204030204" pitchFamily="34" charset="0"/>
                <a:ea typeface="Calibri" panose="020F0502020204030204" pitchFamily="34" charset="0"/>
                <a:cs typeface="Calibri" panose="020F0502020204030204" pitchFamily="34" charset="0"/>
              </a:rPr>
              <a:t>Un système de CAA sans aide ne nécessite aucun équipement ou technologie externe </a:t>
            </a:r>
            <a:r>
              <a:rPr lang="fr" sz="1200" kern="100" dirty="0">
                <a:effectLst/>
                <a:latin typeface="Calibri" panose="020F0502020204030204" pitchFamily="34" charset="0"/>
                <a:ea typeface="Calibri" panose="020F0502020204030204" pitchFamily="34" charset="0"/>
                <a:cs typeface="Calibri" panose="020F0502020204030204" pitchFamily="34" charset="0"/>
                <a:sym typeface="Wingdings" pitchFamily="2" charset="2"/>
              </a:rPr>
              <a:t></a:t>
            </a:r>
            <a:r>
              <a:rPr lang="fr" sz="1200" b="0" kern="100" dirty="0">
                <a:effectLst/>
                <a:latin typeface="Calibri" panose="020F0502020204030204" pitchFamily="34" charset="0"/>
                <a:ea typeface="Calibri" panose="020F0502020204030204" pitchFamily="34" charset="0"/>
                <a:cs typeface="Calibri" panose="020F0502020204030204" pitchFamily="34" charset="0"/>
                <a:sym typeface="Wingdings" pitchFamily="2" charset="2"/>
              </a:rPr>
              <a:t> </a:t>
            </a:r>
            <a:r>
              <a:rPr lang="fr" sz="1200" b="1" kern="100" dirty="0">
                <a:effectLst/>
                <a:latin typeface="Calibri" panose="020F0502020204030204" pitchFamily="34" charset="0"/>
                <a:ea typeface="Calibri" panose="020F0502020204030204" pitchFamily="34" charset="0"/>
                <a:cs typeface="Calibri" panose="020F0502020204030204" pitchFamily="34" charset="0"/>
              </a:rPr>
              <a:t>Dans notre arbre de décision </a:t>
            </a:r>
            <a:r>
              <a:rPr lang="fr" sz="1200" kern="100" dirty="0">
                <a:effectLst/>
                <a:latin typeface="Calibri" panose="020F0502020204030204" pitchFamily="34" charset="0"/>
                <a:ea typeface="Calibri" panose="020F0502020204030204" pitchFamily="34" charset="0"/>
                <a:cs typeface="Calibri" panose="020F0502020204030204" pitchFamily="34" charset="0"/>
              </a:rPr>
              <a:t>, ils sont représentés par le langage oral, des gestes et des signes ou des codes de clignement des yeux (par exemple lever les yeux pour dire « oui » et fermer les yeux pour dire « non »).</a:t>
            </a:r>
          </a:p>
          <a:p>
            <a:pPr algn="just">
              <a:lnSpc>
                <a:spcPct val="150000"/>
              </a:lnSpc>
            </a:pPr>
            <a:endParaRPr lang="en-GB" sz="1200" kern="100" dirty="0">
              <a:effectLst/>
              <a:latin typeface="Calibri" panose="020F0502020204030204" pitchFamily="34" charset="0"/>
              <a:ea typeface="Calibri" panose="020F0502020204030204" pitchFamily="34" charset="0"/>
              <a:cs typeface="Calibri" panose="020F0502020204030204" pitchFamily="34" charset="0"/>
            </a:endParaRPr>
          </a:p>
          <a:p>
            <a:pPr lvl="1" algn="just">
              <a:lnSpc>
                <a:spcPct val="150000"/>
              </a:lnSpc>
            </a:pPr>
            <a:r>
              <a:rPr lang="fr" sz="1200" kern="100" dirty="0">
                <a:effectLst/>
                <a:latin typeface="Calibri" panose="020F0502020204030204" pitchFamily="34" charset="0"/>
                <a:ea typeface="Calibri" panose="020F0502020204030204" pitchFamily="34" charset="0"/>
                <a:cs typeface="Calibri" panose="020F0502020204030204" pitchFamily="34" charset="0"/>
              </a:rPr>
              <a:t>La CAA assistée représente des dispositifs impliquant de la technologie et des équipements</a:t>
            </a:r>
            <a:r>
              <a:rPr lang="fr" sz="1200" kern="100" dirty="0">
                <a:effectLst/>
                <a:latin typeface="Calibri" panose="020F0502020204030204" pitchFamily="34" charset="0"/>
                <a:ea typeface="Calibri" panose="020F0502020204030204" pitchFamily="34" charset="0"/>
                <a:cs typeface="Calibri" panose="020F0502020204030204" pitchFamily="34" charset="0"/>
                <a:sym typeface="Wingdings" pitchFamily="2" charset="2"/>
              </a:rPr>
              <a:t>  </a:t>
            </a:r>
            <a:r>
              <a:rPr lang="fr" sz="1200" b="1" kern="100" dirty="0">
                <a:effectLst/>
                <a:latin typeface="Calibri" panose="020F0502020204030204" pitchFamily="34" charset="0"/>
                <a:ea typeface="Calibri" panose="020F0502020204030204" pitchFamily="34" charset="0"/>
                <a:cs typeface="Calibri" panose="020F0502020204030204" pitchFamily="34" charset="0"/>
              </a:rPr>
              <a:t>Dans notre arbre de décision, </a:t>
            </a:r>
            <a:r>
              <a:rPr lang="fr" sz="1200" kern="100" dirty="0">
                <a:effectLst/>
                <a:latin typeface="Calibri" panose="020F0502020204030204" pitchFamily="34" charset="0"/>
                <a:ea typeface="Calibri" panose="020F0502020204030204" pitchFamily="34" charset="0"/>
                <a:cs typeface="Calibri" panose="020F0502020204030204" pitchFamily="34" charset="0"/>
              </a:rPr>
              <a:t>ils sont appelés systèmes avec assistance de faible ou de haute technologie. Ils couvrent donc aussi bien les systèmes impliquant l'utilisation de pictogrammes dans le dossier de communication que ceux nécessitant l'informatique.</a:t>
            </a:r>
          </a:p>
          <a:p>
            <a:pPr marL="158750" lvl="0" indent="0" algn="just">
              <a:lnSpc>
                <a:spcPct val="150000"/>
              </a:lnSpc>
              <a:buFontTx/>
              <a:buNone/>
            </a:pPr>
            <a:endParaRPr lang="en-GB" sz="1200" kern="100" dirty="0">
              <a:effectLst/>
              <a:latin typeface="Calibri" panose="020F0502020204030204" pitchFamily="34" charset="0"/>
              <a:ea typeface="Calibri" panose="020F0502020204030204" pitchFamily="34" charset="0"/>
              <a:cs typeface="Calibri" panose="020F0502020204030204" pitchFamily="34" charset="0"/>
            </a:endParaRPr>
          </a:p>
          <a:p>
            <a:pPr marL="158750" marR="0" lvl="0" indent="0" algn="just" defTabSz="914400" rtl="0" eaLnBrk="1" fontAlgn="auto" latinLnBrk="0" hangingPunct="1">
              <a:lnSpc>
                <a:spcPct val="150000"/>
              </a:lnSpc>
              <a:spcBef>
                <a:spcPts val="0"/>
              </a:spcBef>
              <a:spcAft>
                <a:spcPts val="0"/>
              </a:spcAft>
              <a:buClr>
                <a:srgbClr val="000000"/>
              </a:buClr>
              <a:buSzPts val="1100"/>
              <a:buFontTx/>
              <a:buNone/>
              <a:tabLst/>
              <a:defRPr/>
            </a:pPr>
            <a:r>
              <a:rPr lang="fr" sz="1200" b="1" kern="100" dirty="0">
                <a:effectLst/>
                <a:latin typeface="Calibri" panose="020F0502020204030204" pitchFamily="34" charset="0"/>
                <a:ea typeface="Calibri" panose="020F0502020204030204" pitchFamily="34" charset="0"/>
                <a:cs typeface="Calibri" panose="020F0502020204030204" pitchFamily="34" charset="0"/>
              </a:rPr>
              <a:t>Partant de la question centrale </a:t>
            </a:r>
            <a:r>
              <a:rPr lang="fr" sz="1200" kern="100" dirty="0">
                <a:effectLst/>
                <a:latin typeface="Calibri" panose="020F0502020204030204" pitchFamily="34" charset="0"/>
                <a:ea typeface="Calibri" panose="020F0502020204030204" pitchFamily="34" charset="0"/>
                <a:cs typeface="Calibri" panose="020F0502020204030204" pitchFamily="34" charset="0"/>
              </a:rPr>
              <a:t>de savoir si la personne a accès à un langage oral fonctionnel, l'arbre de décision permet de déterminer, en fonction du langage et des capacités cognitives de la personne, le système de communication augmentée et alternative (CAA) le plus approprié à mettre en œuvre.</a:t>
            </a: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lvl="0" indent="0" algn="just">
              <a:lnSpc>
                <a:spcPct val="150000"/>
              </a:lnSpc>
              <a:buFontTx/>
              <a:buNone/>
            </a:pP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9921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spcAft>
                <a:spcPts val="800"/>
              </a:spcAft>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Il s'agit d'une méthode gestuelle créée en 1990 à l'institution La Clairière pour personnes atteintes de TDI (Bruxelles, Belgique- </a:t>
            </a:r>
            <a:r>
              <a:rPr lang="fr" sz="12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http://www.laclairiere.be/code/page.php?p=306 </a:t>
            </a:r>
            <a:r>
              <a:rPr lang="fr" sz="1200" kern="100" dirty="0">
                <a:effectLst/>
                <a:latin typeface="Calibri" panose="020F0502020204030204" pitchFamily="34" charset="0"/>
                <a:ea typeface="Calibri" panose="020F0502020204030204" pitchFamily="34" charset="0"/>
                <a:cs typeface="Times New Roman" panose="02020603050405020304" pitchFamily="18" charset="0"/>
              </a:rPr>
              <a:t>).</a:t>
            </a: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Le système SESAME est un outil de CAA basé sur la langue des signes pour les personnes sourdes et adapté aux personnes ayant un TDI. Cependant, contrairement à la langue des signes pour les personnes sourdes, qui possède sa propre syntaxe, SESAME utilise la syntaxe du langage parlé, à laquelle il est toujours associé.</a:t>
            </a: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L'hypothèse théorique sur laquelle repose le système SESAME est que l'utilisation d'un système de langue des signes ne gêne pas l'acquisition du langage oral mais que ces deux modes de communication sont complémentaires et facilitent la communication. SESAME peut être utilisé pour travailler à la fois sur la communication réceptive et expressive. Les gestes sont des aides visuelles qui soutiennent la production verbale. En cas de problèmes de prononciation, ils aident la personne atteinte de TDI à comprendre ce qui se dit. Ils aident également l'orateur à comprendre ce qui est dit.</a:t>
            </a: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fr" sz="1200" u="sng" kern="100" dirty="0">
                <a:effectLst/>
                <a:latin typeface="Calibri" panose="020F0502020204030204" pitchFamily="34" charset="0"/>
                <a:ea typeface="Calibri" panose="020F0502020204030204" pitchFamily="34" charset="0"/>
                <a:cs typeface="Times New Roman" panose="02020603050405020304" pitchFamily="18" charset="0"/>
              </a:rPr>
              <a:t>Par exemple </a:t>
            </a:r>
            <a:r>
              <a:rPr lang="fr" sz="1200" kern="100" dirty="0">
                <a:effectLst/>
                <a:latin typeface="Calibri" panose="020F0502020204030204" pitchFamily="34" charset="0"/>
                <a:ea typeface="Calibri" panose="020F0502020204030204" pitchFamily="34" charset="0"/>
                <a:cs typeface="Times New Roman" panose="02020603050405020304" pitchFamily="18" charset="0"/>
              </a:rPr>
              <a:t>: l'enfant réalise un triangle avec ses mains pour représenter le mot « maison » ; le triangle formé par l'union des mains représente le toit de la maison.</a:t>
            </a: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338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 sz="1200" dirty="0">
                <a:effectLst/>
                <a:latin typeface="Calibri" panose="020F0502020204030204" pitchFamily="34" charset="0"/>
                <a:ea typeface="Calibri" panose="020F0502020204030204" pitchFamily="34" charset="0"/>
                <a:cs typeface="Times New Roman" panose="02020603050405020304" pitchFamily="18" charset="0"/>
              </a:rPr>
              <a:t>Coghamo est une langue des signes basée sur le français signé et sur les gestes du quotidien.</a:t>
            </a:r>
          </a:p>
          <a:p>
            <a:pPr marL="0" lvl="0" indent="0" algn="l" rtl="0">
              <a:spcBef>
                <a:spcPts val="0"/>
              </a:spcBef>
              <a:spcAft>
                <a:spcPts val="0"/>
              </a:spcAft>
              <a:buNone/>
            </a:pPr>
            <a:r>
              <a:rPr lang="fr" sz="1200" dirty="0">
                <a:effectLst/>
                <a:latin typeface="Calibri" panose="020F0502020204030204" pitchFamily="34" charset="0"/>
                <a:ea typeface="Calibri" panose="020F0502020204030204" pitchFamily="34" charset="0"/>
                <a:cs typeface="Times New Roman" panose="02020603050405020304" pitchFamily="18" charset="0"/>
              </a:rPr>
              <a:t>Ce système ayant été initialement conçu pour les personnes en situation de handicap moteur, les gestes ont été simplifiés par rapport à la signalisation originale.</a:t>
            </a:r>
          </a:p>
          <a:p>
            <a:pPr marL="0" lvl="0" indent="0" algn="l" rtl="0">
              <a:spcBef>
                <a:spcPts val="0"/>
              </a:spcBef>
              <a:spcAft>
                <a:spcPts val="0"/>
              </a:spcAft>
              <a:buNone/>
            </a:pPr>
            <a:r>
              <a:rPr lang="fr" sz="1200" dirty="0">
                <a:effectLst/>
                <a:latin typeface="Calibri" panose="020F0502020204030204" pitchFamily="34" charset="0"/>
                <a:ea typeface="Calibri" panose="020F0502020204030204" pitchFamily="34" charset="0"/>
                <a:cs typeface="Times New Roman" panose="02020603050405020304" pitchFamily="18" charset="0"/>
              </a:rPr>
              <a:t>Le système a été conçu par la section francophone du réseau ISAAC (International Society for Augmentative and Alternative Communication).</a:t>
            </a:r>
          </a:p>
          <a:p>
            <a:pPr marL="0" lvl="0" indent="0" algn="l" rtl="0">
              <a:spcBef>
                <a:spcPts val="0"/>
              </a:spcBef>
              <a:spcAft>
                <a:spcPts val="0"/>
              </a:spcAft>
              <a:buNone/>
            </a:pPr>
            <a:r>
              <a:rPr lang="fr" sz="1200" dirty="0">
                <a:effectLst/>
                <a:latin typeface="Calibri" panose="020F0502020204030204" pitchFamily="34" charset="0"/>
                <a:ea typeface="Calibri" panose="020F0502020204030204" pitchFamily="34" charset="0"/>
                <a:cs typeface="Times New Roman" panose="02020603050405020304" pitchFamily="18" charset="0"/>
              </a:rPr>
              <a:t>Le vocabulaire </a:t>
            </a:r>
            <a:r>
              <a:rPr lang="fr" sz="1200" dirty="0" err="1">
                <a:effectLst/>
                <a:latin typeface="Calibri" panose="020F0502020204030204" pitchFamily="34" charset="0"/>
                <a:ea typeface="Calibri" panose="020F0502020204030204" pitchFamily="34" charset="0"/>
                <a:cs typeface="Times New Roman" panose="02020603050405020304" pitchFamily="18" charset="0"/>
              </a:rPr>
              <a:t>Coghamo </a:t>
            </a:r>
            <a:r>
              <a:rPr lang="fr" sz="1200" dirty="0">
                <a:effectLst/>
                <a:latin typeface="Calibri" panose="020F0502020204030204" pitchFamily="34" charset="0"/>
                <a:ea typeface="Calibri" panose="020F0502020204030204" pitchFamily="34" charset="0"/>
                <a:cs typeface="Times New Roman" panose="02020603050405020304" pitchFamily="18" charset="0"/>
              </a:rPr>
              <a:t>est composé de 440 mots de base destinés à répondre aux besoins essentiels des personnes ayant un handicap moteur et de communication. Chaque geste est présenté par un dessin ou une vidéo</a:t>
            </a:r>
            <a:r>
              <a:rPr lang="fr" sz="1200" dirty="0">
                <a:effectLst/>
              </a:rPr>
              <a:t> </a:t>
            </a:r>
            <a:endParaRPr sz="1200"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7171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Le programme Makaton a été développé au début des années 1970 </a:t>
            </a:r>
            <a:r>
              <a:rPr lang="fr" sz="1200" b="0" u="none" kern="100" dirty="0">
                <a:effectLst/>
                <a:latin typeface="Calibri" panose="020F0502020204030204" pitchFamily="34" charset="0"/>
                <a:ea typeface="Calibri" panose="020F0502020204030204" pitchFamily="34" charset="0"/>
                <a:cs typeface="Times New Roman" panose="02020603050405020304" pitchFamily="18" charset="0"/>
              </a:rPr>
              <a:t>par </a:t>
            </a:r>
            <a:r>
              <a:rPr lang="fr" sz="1200" kern="100" dirty="0">
                <a:effectLst/>
                <a:latin typeface="Calibri" panose="020F0502020204030204" pitchFamily="34" charset="0"/>
                <a:ea typeface="Calibri" panose="020F0502020204030204" pitchFamily="34" charset="0"/>
                <a:cs typeface="Times New Roman" panose="02020603050405020304" pitchFamily="18" charset="0"/>
              </a:rPr>
              <a:t>Margaret Walker, </a:t>
            </a:r>
            <a:r>
              <a:rPr lang="fr" sz="1200" b="0" u="none" kern="100" dirty="0">
                <a:effectLst/>
                <a:latin typeface="Calibri" panose="020F0502020204030204" pitchFamily="34" charset="0"/>
                <a:ea typeface="Calibri" panose="020F0502020204030204" pitchFamily="34" charset="0"/>
                <a:cs typeface="Times New Roman" panose="02020603050405020304" pitchFamily="18" charset="0"/>
              </a:rPr>
              <a:t>Kathy </a:t>
            </a:r>
            <a:r>
              <a:rPr lang="fr" sz="1200" kern="100" dirty="0">
                <a:effectLst/>
                <a:latin typeface="Calibri" panose="020F0502020204030204" pitchFamily="34" charset="0"/>
                <a:ea typeface="Calibri" panose="020F0502020204030204" pitchFamily="34" charset="0"/>
                <a:cs typeface="Times New Roman" panose="02020603050405020304" pitchFamily="18" charset="0"/>
              </a:rPr>
              <a:t>Jonhston et Tony Cornforth. L’objectif était de répondre aux besoins de communication des enfants et des adultes ayant des troubles d’apprentissage et de communication. Ce programme d'aide à la communication et au langage comprend : un vocabulaire fonctionnel utilisé avec la parole, des signes et/ou des pictogrammes</a:t>
            </a: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615950" lvl="1" indent="0" algn="just">
              <a:lnSpc>
                <a:spcPct val="150000"/>
              </a:lnSpc>
              <a:buFontTx/>
              <a:buNone/>
            </a:pPr>
            <a:endParaRPr lang="en-GB"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lvl="0" indent="0" algn="just">
              <a:lnSpc>
                <a:spcPct val="150000"/>
              </a:lnSpc>
              <a:buFontTx/>
              <a:buNone/>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Les signes et pictogrammes représentent un ensemble de concepts nécessaires pour communiquer. Comme dans les deux systèmes précédents (SESAME et Coghamo), la représentation visuelle vise à améliorer la compréhension et l'expression de la personne ayant des besoins particuliers.</a:t>
            </a:r>
          </a:p>
          <a:p>
            <a:pPr marL="615950" lvl="1" indent="0" algn="just">
              <a:lnSpc>
                <a:spcPct val="150000"/>
              </a:lnSpc>
              <a:buFontTx/>
              <a:buNone/>
            </a:pP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Le système Makaton propose d'apprendre aux enfants un vocabulaire de base structuré en huit niveaux progressifs qui peuvent s'enrichir au fur et à mesure de la progression de l'enfant et selon diverses thématiques.</a:t>
            </a: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La communication avec Makaton utilise le langage parlé, lorsque cela est possible, combiné à des signes relatifs aux mots les plus importants. Les signes utilisés sont issus de la langue des signes et la grammaire est celle de la langue parlée plutôt que celle propre à la langue des signes.</a:t>
            </a:r>
          </a:p>
          <a:p>
            <a:pPr marL="158750" indent="0" algn="just">
              <a:lnSpc>
                <a:spcPct val="150000"/>
              </a:lnSpc>
              <a:buFontTx/>
              <a:buNone/>
            </a:pP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fr" sz="1200" kern="100" dirty="0">
                <a:effectLst/>
                <a:latin typeface="Calibri" panose="020F0502020204030204" pitchFamily="34" charset="0"/>
                <a:ea typeface="Calibri" panose="020F0502020204030204" pitchFamily="34" charset="0"/>
                <a:cs typeface="Times New Roman" panose="02020603050405020304" pitchFamily="18" charset="0"/>
              </a:rPr>
              <a:t>Des pictogrammes pointant du doigt sont également disponibles lorsque les limitations motrices de l'enfant l'empêchent de signer.</a:t>
            </a:r>
          </a:p>
          <a:p>
            <a:pPr marL="158750" indent="0" algn="just">
              <a:lnSpc>
                <a:spcPct val="150000"/>
              </a:lnSpc>
              <a:buFontTx/>
              <a:buNone/>
            </a:pPr>
            <a:endParaRPr lang="fr-BE"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fr" sz="1200" dirty="0">
                <a:effectLst/>
                <a:latin typeface="Calibri" panose="020F0502020204030204" pitchFamily="34" charset="0"/>
                <a:ea typeface="Calibri" panose="020F0502020204030204" pitchFamily="34" charset="0"/>
                <a:cs typeface="Times New Roman" panose="02020603050405020304" pitchFamily="18" charset="0"/>
              </a:rPr>
              <a:t>Makaton est généralement utilisé avec des personnes dont les problèmes d'articulation les rendent difficiles ou impossibles à comprendre (par exemple, les enfants atteints de paralysie cérébrale ou du syndrome de Down) ou avec des personnes autistes non verbales.</a:t>
            </a:r>
            <a:r>
              <a:rPr lang="fr" sz="1200" dirty="0">
                <a:effectLst/>
              </a:rPr>
              <a:t> </a:t>
            </a:r>
            <a:endParaRPr sz="1200"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7067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2"/>
        <p:cNvGrpSpPr/>
        <p:nvPr/>
      </p:nvGrpSpPr>
      <p:grpSpPr>
        <a:xfrm>
          <a:off x="0" y="0"/>
          <a:ext cx="0" cy="0"/>
          <a:chOff x="0" y="0"/>
          <a:chExt cx="0" cy="0"/>
        </a:xfrm>
      </p:grpSpPr>
      <p:sp>
        <p:nvSpPr>
          <p:cNvPr id="13" name="Google Shape;13;p5"/>
          <p:cNvSpPr/>
          <p:nvPr/>
        </p:nvSpPr>
        <p:spPr>
          <a:xfrm>
            <a:off x="160920" y="157606"/>
            <a:ext cx="11870161" cy="6542788"/>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a:spLocks noGrp="1"/>
          </p:cNvSpPr>
          <p:nvPr>
            <p:ph type="ctrTitle"/>
          </p:nvPr>
        </p:nvSpPr>
        <p:spPr>
          <a:xfrm>
            <a:off x="2035130" y="1066800"/>
            <a:ext cx="8112369" cy="2073119"/>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2800"/>
              <a:buFont typeface="Arial"/>
              <a:buNone/>
              <a:defRPr sz="2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subTitle" idx="1"/>
          </p:nvPr>
        </p:nvSpPr>
        <p:spPr>
          <a:xfrm>
            <a:off x="2175804" y="4876802"/>
            <a:ext cx="7821637" cy="102869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chemeClr val="dk2"/>
              </a:buClr>
              <a:buSzPts val="2000"/>
              <a:buFont typeface="Arial"/>
              <a:buNone/>
              <a:defRPr sz="2000"/>
            </a:lvl1pPr>
            <a:lvl2pPr lvl="1" algn="ctr">
              <a:lnSpc>
                <a:spcPct val="110000"/>
              </a:lnSpc>
              <a:spcBef>
                <a:spcPts val="500"/>
              </a:spcBef>
              <a:spcAft>
                <a:spcPts val="0"/>
              </a:spcAft>
              <a:buClr>
                <a:schemeClr val="dk2"/>
              </a:buClr>
              <a:buSzPts val="1700"/>
              <a:buNone/>
              <a:defRPr sz="2000"/>
            </a:lvl2pPr>
            <a:lvl3pPr lvl="2" algn="ctr">
              <a:lnSpc>
                <a:spcPct val="110000"/>
              </a:lnSpc>
              <a:spcBef>
                <a:spcPts val="500"/>
              </a:spcBef>
              <a:spcAft>
                <a:spcPts val="0"/>
              </a:spcAft>
              <a:buClr>
                <a:schemeClr val="dk2"/>
              </a:buClr>
              <a:buSzPts val="1800"/>
              <a:buFont typeface="Arial"/>
              <a:buNone/>
              <a:defRPr sz="1800"/>
            </a:lvl3pPr>
            <a:lvl4pPr lvl="3" algn="ctr">
              <a:lnSpc>
                <a:spcPct val="110000"/>
              </a:lnSpc>
              <a:spcBef>
                <a:spcPts val="500"/>
              </a:spcBef>
              <a:spcAft>
                <a:spcPts val="0"/>
              </a:spcAft>
              <a:buClr>
                <a:schemeClr val="dk2"/>
              </a:buClr>
              <a:buSzPts val="1600"/>
              <a:buNone/>
              <a:defRPr sz="1600"/>
            </a:lvl4pPr>
            <a:lvl5pPr lvl="4" algn="ctr">
              <a:lnSpc>
                <a:spcPct val="110000"/>
              </a:lnSpc>
              <a:spcBef>
                <a:spcPts val="500"/>
              </a:spcBef>
              <a:spcAft>
                <a:spcPts val="0"/>
              </a:spcAft>
              <a:buClr>
                <a:schemeClr val="dk2"/>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
          <p:cNvSpPr txBox="1">
            <a:spLocks noGrp="1"/>
          </p:cNvSpPr>
          <p:nvPr>
            <p:ph type="ftr" idx="11"/>
          </p:nvPr>
        </p:nvSpPr>
        <p:spPr>
          <a:xfrm>
            <a:off x="7279965" y="6245352"/>
            <a:ext cx="41148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grpSp>
        <p:nvGrpSpPr>
          <p:cNvPr id="19" name="Google Shape;19;p5"/>
          <p:cNvGrpSpPr/>
          <p:nvPr/>
        </p:nvGrpSpPr>
        <p:grpSpPr>
          <a:xfrm>
            <a:off x="5662258" y="4216652"/>
            <a:ext cx="867485" cy="163226"/>
            <a:chOff x="8910933" y="1837414"/>
            <a:chExt cx="867485" cy="163226"/>
          </a:xfrm>
        </p:grpSpPr>
        <p:sp>
          <p:nvSpPr>
            <p:cNvPr id="20" name="Google Shape;20;p5"/>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1" name="Google Shape;21;p5"/>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22" name="Google Shape;22;p5"/>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rot="5400000">
            <a:off x="7627074" y="2293075"/>
            <a:ext cx="5410201" cy="227184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rot="5400000">
            <a:off x="2170066" y="-722267"/>
            <a:ext cx="5410201" cy="830253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5"/>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6"/>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9"/>
        <p:cNvGrpSpPr/>
        <p:nvPr/>
      </p:nvGrpSpPr>
      <p:grpSpPr>
        <a:xfrm>
          <a:off x="0" y="0"/>
          <a:ext cx="0" cy="0"/>
          <a:chOff x="0" y="0"/>
          <a:chExt cx="0" cy="0"/>
        </a:xfrm>
      </p:grpSpPr>
      <p:sp>
        <p:nvSpPr>
          <p:cNvPr id="30" name="Google Shape;30;p7"/>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
        <p:nvSpPr>
          <p:cNvPr id="33" name="Google Shape;33;p7"/>
          <p:cNvSpPr/>
          <p:nvPr/>
        </p:nvSpPr>
        <p:spPr>
          <a:xfrm>
            <a:off x="723900" y="750338"/>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 name="Google Shape;34;p7"/>
          <p:cNvGrpSpPr/>
          <p:nvPr/>
        </p:nvGrpSpPr>
        <p:grpSpPr>
          <a:xfrm>
            <a:off x="2580478" y="4690810"/>
            <a:ext cx="867485" cy="163226"/>
            <a:chOff x="8910933" y="1837414"/>
            <a:chExt cx="867485" cy="163226"/>
          </a:xfrm>
        </p:grpSpPr>
        <p:sp>
          <p:nvSpPr>
            <p:cNvPr id="35" name="Google Shape;35;p7"/>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6" name="Google Shape;36;p7"/>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37" name="Google Shape;37;p7"/>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38" name="Google Shape;38;p7"/>
          <p:cNvSpPr txBox="1">
            <a:spLocks noGrp="1"/>
          </p:cNvSpPr>
          <p:nvPr>
            <p:ph type="title"/>
          </p:nvPr>
        </p:nvSpPr>
        <p:spPr>
          <a:xfrm>
            <a:off x="1151291" y="1274475"/>
            <a:ext cx="3761832" cy="2823913"/>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3200"/>
              <a:buFont typeface="Arial"/>
              <a:buNone/>
              <a:defRPr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6556756" y="2730304"/>
            <a:ext cx="4383030" cy="139739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chemeClr val="dk2"/>
              </a:buClr>
              <a:buSzPts val="2000"/>
              <a:buFont typeface="Arial"/>
              <a:buNone/>
              <a:defRPr sz="2000">
                <a:solidFill>
                  <a:schemeClr val="dk2"/>
                </a:solidFill>
              </a:defRPr>
            </a:lvl1pPr>
            <a:lvl2pPr marL="914400" lvl="1" indent="-228600" algn="l">
              <a:lnSpc>
                <a:spcPct val="110000"/>
              </a:lnSpc>
              <a:spcBef>
                <a:spcPts val="500"/>
              </a:spcBef>
              <a:spcAft>
                <a:spcPts val="0"/>
              </a:spcAft>
              <a:buClr>
                <a:srgbClr val="888888"/>
              </a:buClr>
              <a:buSzPts val="1700"/>
              <a:buNone/>
              <a:defRPr sz="2000">
                <a:solidFill>
                  <a:srgbClr val="888888"/>
                </a:solidFill>
              </a:defRPr>
            </a:lvl2pPr>
            <a:lvl3pPr marL="1371600" lvl="2" indent="-228600" algn="l">
              <a:lnSpc>
                <a:spcPct val="110000"/>
              </a:lnSpc>
              <a:spcBef>
                <a:spcPts val="500"/>
              </a:spcBef>
              <a:spcAft>
                <a:spcPts val="0"/>
              </a:spcAft>
              <a:buClr>
                <a:srgbClr val="888888"/>
              </a:buClr>
              <a:buSzPts val="1800"/>
              <a:buFont typeface="Arial"/>
              <a:buNone/>
              <a:defRPr sz="1800">
                <a:solidFill>
                  <a:srgbClr val="888888"/>
                </a:solidFill>
              </a:defRPr>
            </a:lvl3pPr>
            <a:lvl4pPr marL="1828800" lvl="3" indent="-228600" algn="l">
              <a:lnSpc>
                <a:spcPct val="110000"/>
              </a:lnSpc>
              <a:spcBef>
                <a:spcPts val="500"/>
              </a:spcBef>
              <a:spcAft>
                <a:spcPts val="0"/>
              </a:spcAft>
              <a:buClr>
                <a:srgbClr val="888888"/>
              </a:buClr>
              <a:buSzPts val="1600"/>
              <a:buNone/>
              <a:defRPr sz="1600">
                <a:solidFill>
                  <a:srgbClr val="888888"/>
                </a:solidFill>
              </a:defRPr>
            </a:lvl4pPr>
            <a:lvl5pPr marL="2286000" lvl="4" indent="-228600" algn="l">
              <a:lnSpc>
                <a:spcPct val="110000"/>
              </a:lnSpc>
              <a:spcBef>
                <a:spcPts val="500"/>
              </a:spcBef>
              <a:spcAft>
                <a:spcPts val="0"/>
              </a:spcAft>
              <a:buClr>
                <a:srgbClr val="888888"/>
              </a:buClr>
              <a:buSzPts val="1600"/>
              <a:buFont typeface="Arial"/>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1037305"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8"/>
          <p:cNvSpPr txBox="1">
            <a:spLocks noGrp="1"/>
          </p:cNvSpPr>
          <p:nvPr>
            <p:ph type="body" idx="2"/>
          </p:nvPr>
        </p:nvSpPr>
        <p:spPr>
          <a:xfrm>
            <a:off x="6172200"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028700" y="555171"/>
            <a:ext cx="10134600" cy="1135517"/>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1037306" y="1801620"/>
            <a:ext cx="4849036"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2"/>
          </p:nvPr>
        </p:nvSpPr>
        <p:spPr>
          <a:xfrm>
            <a:off x="1037306" y="2619103"/>
            <a:ext cx="4849036"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body" idx="3"/>
          </p:nvPr>
        </p:nvSpPr>
        <p:spPr>
          <a:xfrm>
            <a:off x="6250108" y="1801620"/>
            <a:ext cx="4904585"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9"/>
          <p:cNvSpPr txBox="1">
            <a:spLocks noGrp="1"/>
          </p:cNvSpPr>
          <p:nvPr>
            <p:ph type="body" idx="4"/>
          </p:nvPr>
        </p:nvSpPr>
        <p:spPr>
          <a:xfrm>
            <a:off x="6250108" y="2619103"/>
            <a:ext cx="4904585"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9"/>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9"/>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10"/>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2"/>
          <p:cNvSpPr txBox="1">
            <a:spLocks noGrp="1"/>
          </p:cNvSpPr>
          <p:nvPr>
            <p:ph type="body" idx="1"/>
          </p:nvPr>
        </p:nvSpPr>
        <p:spPr>
          <a:xfrm>
            <a:off x="5183188" y="1066800"/>
            <a:ext cx="6172200" cy="483869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3200"/>
              <a:buFont typeface="Arial"/>
              <a:buNone/>
              <a:defRPr sz="3200"/>
            </a:lvl1pPr>
            <a:lvl2pPr marL="914400" lvl="1" indent="-379730" algn="l">
              <a:lnSpc>
                <a:spcPct val="110000"/>
              </a:lnSpc>
              <a:spcBef>
                <a:spcPts val="500"/>
              </a:spcBef>
              <a:spcAft>
                <a:spcPts val="0"/>
              </a:spcAft>
              <a:buClr>
                <a:schemeClr val="dk2"/>
              </a:buClr>
              <a:buSzPts val="2380"/>
              <a:buChar char="•"/>
              <a:defRPr sz="2800"/>
            </a:lvl2pPr>
            <a:lvl3pPr marL="1371600" lvl="2" indent="-228600" algn="l">
              <a:lnSpc>
                <a:spcPct val="110000"/>
              </a:lnSpc>
              <a:spcBef>
                <a:spcPts val="500"/>
              </a:spcBef>
              <a:spcAft>
                <a:spcPts val="0"/>
              </a:spcAft>
              <a:buClr>
                <a:schemeClr val="dk2"/>
              </a:buClr>
              <a:buSzPts val="2400"/>
              <a:buFont typeface="Arial"/>
              <a:buNone/>
              <a:defRPr sz="2400"/>
            </a:lvl3pPr>
            <a:lvl4pPr marL="1828800" lvl="3" indent="-355600" algn="l">
              <a:lnSpc>
                <a:spcPct val="110000"/>
              </a:lnSpc>
              <a:spcBef>
                <a:spcPts val="500"/>
              </a:spcBef>
              <a:spcAft>
                <a:spcPts val="0"/>
              </a:spcAft>
              <a:buClr>
                <a:schemeClr val="dk2"/>
              </a:buClr>
              <a:buSzPts val="2000"/>
              <a:buChar char="•"/>
              <a:defRPr sz="2000"/>
            </a:lvl4pPr>
            <a:lvl5pPr marL="2286000" lvl="4" indent="-228600" algn="l">
              <a:lnSpc>
                <a:spcPct val="110000"/>
              </a:lnSpc>
              <a:spcBef>
                <a:spcPts val="500"/>
              </a:spcBef>
              <a:spcAft>
                <a:spcPts val="0"/>
              </a:spcAft>
              <a:buClr>
                <a:schemeClr val="dk2"/>
              </a:buClr>
              <a:buSzPts val="2000"/>
              <a:buFont typeface="Arial"/>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2"/>
          <p:cNvSpPr txBox="1">
            <a:spLocks noGrp="1"/>
          </p:cNvSpPr>
          <p:nvPr>
            <p:ph type="body" idx="2"/>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2"/>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3"/>
          <p:cNvSpPr>
            <a:spLocks noGrp="1"/>
          </p:cNvSpPr>
          <p:nvPr>
            <p:ph type="pic" idx="2"/>
          </p:nvPr>
        </p:nvSpPr>
        <p:spPr>
          <a:xfrm>
            <a:off x="5183188" y="1066800"/>
            <a:ext cx="5942012" cy="4838700"/>
          </a:xfrm>
          <a:prstGeom prst="rect">
            <a:avLst/>
          </a:prstGeom>
          <a:noFill/>
          <a:ln>
            <a:noFill/>
          </a:ln>
        </p:spPr>
      </p:sp>
      <p:sp>
        <p:nvSpPr>
          <p:cNvPr id="75" name="Google Shape;75;p13"/>
          <p:cNvSpPr txBox="1">
            <a:spLocks noGrp="1"/>
          </p:cNvSpPr>
          <p:nvPr>
            <p:ph type="body" idx="1"/>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3"/>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4"/>
          <p:cNvSpPr txBox="1">
            <a:spLocks noGrp="1"/>
          </p:cNvSpPr>
          <p:nvPr>
            <p:ph type="body" idx="1"/>
          </p:nvPr>
        </p:nvSpPr>
        <p:spPr>
          <a:xfrm rot="5400000">
            <a:off x="4224202" y="-1033598"/>
            <a:ext cx="3743597" cy="101346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marR="0" lvl="0" algn="l" rtl="0">
              <a:lnSpc>
                <a:spcPct val="110000"/>
              </a:lnSpc>
              <a:spcBef>
                <a:spcPts val="0"/>
              </a:spcBef>
              <a:spcAft>
                <a:spcPts val="0"/>
              </a:spcAft>
              <a:buClr>
                <a:schemeClr val="dk2"/>
              </a:buClr>
              <a:buSzPts val="3200"/>
              <a:buFont typeface="Arial"/>
              <a:buNone/>
              <a:defRPr sz="32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10000"/>
              </a:lnSpc>
              <a:spcBef>
                <a:spcPts val="10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25755" algn="l" rtl="0">
              <a:lnSpc>
                <a:spcPct val="110000"/>
              </a:lnSpc>
              <a:spcBef>
                <a:spcPts val="500"/>
              </a:spcBef>
              <a:spcAft>
                <a:spcPts val="0"/>
              </a:spcAft>
              <a:buClr>
                <a:schemeClr val="dk2"/>
              </a:buClr>
              <a:buSzPts val="1530"/>
              <a:buFont typeface="Arial"/>
              <a:buChar char="•"/>
              <a:defRPr sz="1800" b="0" i="0" u="none" strike="noStrike" cap="none">
                <a:solidFill>
                  <a:schemeClr val="dk2"/>
                </a:solidFill>
                <a:latin typeface="Arial"/>
                <a:ea typeface="Arial"/>
                <a:cs typeface="Arial"/>
                <a:sym typeface="Arial"/>
              </a:defRPr>
            </a:lvl2pPr>
            <a:lvl3pPr marL="1371600" marR="0" lvl="2" indent="-228600" algn="l" rtl="0">
              <a:lnSpc>
                <a:spcPct val="110000"/>
              </a:lnSpc>
              <a:spcBef>
                <a:spcPts val="500"/>
              </a:spcBef>
              <a:spcAft>
                <a:spcPts val="0"/>
              </a:spcAft>
              <a:buClr>
                <a:schemeClr val="dk2"/>
              </a:buClr>
              <a:buSzPts val="1600"/>
              <a:buFont typeface="Arial"/>
              <a:buNone/>
              <a:defRPr sz="1600" b="0" i="0" u="none" strike="noStrike" cap="none">
                <a:solidFill>
                  <a:schemeClr val="dk2"/>
                </a:solidFill>
                <a:latin typeface="Arial"/>
                <a:ea typeface="Arial"/>
                <a:cs typeface="Arial"/>
                <a:sym typeface="Arial"/>
              </a:defRPr>
            </a:lvl3pPr>
            <a:lvl4pPr marL="1828800" marR="0" lvl="3" indent="-317500" algn="l" rtl="0">
              <a:lnSpc>
                <a:spcPct val="110000"/>
              </a:lnSpc>
              <a:spcBef>
                <a:spcPts val="5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228600" algn="l" rtl="0">
              <a:lnSpc>
                <a:spcPct val="110000"/>
              </a:lnSpc>
              <a:spcBef>
                <a:spcPts val="5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rial"/>
                <a:ea typeface="Arial"/>
                <a:cs typeface="Arial"/>
                <a:sym typeface="Arial"/>
              </a:defRPr>
            </a:lvl1pPr>
            <a:lvl2pPr marL="0" marR="0" lvl="1" indent="0" algn="r" rtl="0">
              <a:spcBef>
                <a:spcPts val="0"/>
              </a:spcBef>
              <a:buNone/>
              <a:defRPr sz="1050" b="0" i="0" u="none" strike="noStrike" cap="none">
                <a:solidFill>
                  <a:schemeClr val="dk2"/>
                </a:solidFill>
                <a:latin typeface="Arial"/>
                <a:ea typeface="Arial"/>
                <a:cs typeface="Arial"/>
                <a:sym typeface="Arial"/>
              </a:defRPr>
            </a:lvl2pPr>
            <a:lvl3pPr marL="0" marR="0" lvl="2" indent="0" algn="r" rtl="0">
              <a:spcBef>
                <a:spcPts val="0"/>
              </a:spcBef>
              <a:buNone/>
              <a:defRPr sz="1050" b="0" i="0" u="none" strike="noStrike" cap="none">
                <a:solidFill>
                  <a:schemeClr val="dk2"/>
                </a:solidFill>
                <a:latin typeface="Arial"/>
                <a:ea typeface="Arial"/>
                <a:cs typeface="Arial"/>
                <a:sym typeface="Arial"/>
              </a:defRPr>
            </a:lvl3pPr>
            <a:lvl4pPr marL="0" marR="0" lvl="3" indent="0" algn="r" rtl="0">
              <a:spcBef>
                <a:spcPts val="0"/>
              </a:spcBef>
              <a:buNone/>
              <a:defRPr sz="1050" b="0" i="0" u="none" strike="noStrike" cap="none">
                <a:solidFill>
                  <a:schemeClr val="dk2"/>
                </a:solidFill>
                <a:latin typeface="Arial"/>
                <a:ea typeface="Arial"/>
                <a:cs typeface="Arial"/>
                <a:sym typeface="Arial"/>
              </a:defRPr>
            </a:lvl4pPr>
            <a:lvl5pPr marL="0" marR="0" lvl="4" indent="0" algn="r" rtl="0">
              <a:spcBef>
                <a:spcPts val="0"/>
              </a:spcBef>
              <a:buNone/>
              <a:defRPr sz="1050" b="0" i="0" u="none" strike="noStrike" cap="none">
                <a:solidFill>
                  <a:schemeClr val="dk2"/>
                </a:solidFill>
                <a:latin typeface="Arial"/>
                <a:ea typeface="Arial"/>
                <a:cs typeface="Arial"/>
                <a:sym typeface="Arial"/>
              </a:defRPr>
            </a:lvl5pPr>
            <a:lvl6pPr marL="0" marR="0" lvl="5" indent="0" algn="r" rtl="0">
              <a:spcBef>
                <a:spcPts val="0"/>
              </a:spcBef>
              <a:buNone/>
              <a:defRPr sz="1050" b="0" i="0" u="none" strike="noStrike" cap="none">
                <a:solidFill>
                  <a:schemeClr val="dk2"/>
                </a:solidFill>
                <a:latin typeface="Arial"/>
                <a:ea typeface="Arial"/>
                <a:cs typeface="Arial"/>
                <a:sym typeface="Arial"/>
              </a:defRPr>
            </a:lvl6pPr>
            <a:lvl7pPr marL="0" marR="0" lvl="6" indent="0" algn="r" rtl="0">
              <a:spcBef>
                <a:spcPts val="0"/>
              </a:spcBef>
              <a:buNone/>
              <a:defRPr sz="1050" b="0" i="0" u="none" strike="noStrike" cap="none">
                <a:solidFill>
                  <a:schemeClr val="dk2"/>
                </a:solidFill>
                <a:latin typeface="Arial"/>
                <a:ea typeface="Arial"/>
                <a:cs typeface="Arial"/>
                <a:sym typeface="Arial"/>
              </a:defRPr>
            </a:lvl7pPr>
            <a:lvl8pPr marL="0" marR="0" lvl="7" indent="0" algn="r" rtl="0">
              <a:spcBef>
                <a:spcPts val="0"/>
              </a:spcBef>
              <a:buNone/>
              <a:defRPr sz="1050" b="0" i="0" u="none" strike="noStrike" cap="none">
                <a:solidFill>
                  <a:schemeClr val="dk2"/>
                </a:solidFill>
                <a:latin typeface="Arial"/>
                <a:ea typeface="Arial"/>
                <a:cs typeface="Arial"/>
                <a:sym typeface="Arial"/>
              </a:defRPr>
            </a:lvl8pPr>
            <a:lvl9pPr marL="0" marR="0" lvl="8" indent="0" algn="r" rtl="0">
              <a:spcBef>
                <a:spcPts val="0"/>
              </a:spcBef>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sp>
        <p:nvSpPr>
          <p:cNvPr id="9" name="Google Shape;9;p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 name="Google Shape;11;p4"/>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3.png"/><Relationship Id="rId7" Type="http://schemas.openxmlformats.org/officeDocument/2006/relationships/diagramQuickStyle" Target="../diagrams/quickStyle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png"/><Relationship Id="rId9" Type="http://schemas.microsoft.com/office/2007/relationships/diagramDrawing" Target="../diagrams/drawing4.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3.png"/><Relationship Id="rId7" Type="http://schemas.openxmlformats.org/officeDocument/2006/relationships/diagramQuickStyle" Target="../diagrams/quickStyle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1.png"/><Relationship Id="rId9" Type="http://schemas.microsoft.com/office/2007/relationships/diagramDrawing" Target="../diagrams/drawing5.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3.png"/><Relationship Id="rId7" Type="http://schemas.openxmlformats.org/officeDocument/2006/relationships/diagramQuickStyle" Target="../diagrams/quickStyle6.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1.png"/><Relationship Id="rId9" Type="http://schemas.microsoft.com/office/2007/relationships/diagramDrawing" Target="../diagrams/drawing6.xml"/></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3.png"/><Relationship Id="rId7" Type="http://schemas.openxmlformats.org/officeDocument/2006/relationships/diagramQuickStyle" Target="../diagrams/quickStyle7.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image" Target="../media/image1.png"/><Relationship Id="rId9" Type="http://schemas.microsoft.com/office/2007/relationships/diagramDrawing" Target="../diagrams/drawing7.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image" Target="../media/image3.png"/><Relationship Id="rId7" Type="http://schemas.openxmlformats.org/officeDocument/2006/relationships/diagramQuickStyle" Target="../diagrams/quickStyle8.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Layout" Target="../diagrams/layout8.xml"/><Relationship Id="rId5" Type="http://schemas.openxmlformats.org/officeDocument/2006/relationships/diagramData" Target="../diagrams/data8.xml"/><Relationship Id="rId4" Type="http://schemas.openxmlformats.org/officeDocument/2006/relationships/image" Target="../media/image1.png"/><Relationship Id="rId9" Type="http://schemas.microsoft.com/office/2007/relationships/diagramDrawing" Target="../diagrams/drawing8.xml"/></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9.xml"/><Relationship Id="rId3" Type="http://schemas.openxmlformats.org/officeDocument/2006/relationships/image" Target="../media/image3.png"/><Relationship Id="rId7" Type="http://schemas.openxmlformats.org/officeDocument/2006/relationships/diagramQuickStyle" Target="../diagrams/quickStyle9.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Layout" Target="../diagrams/layout9.xml"/><Relationship Id="rId5" Type="http://schemas.openxmlformats.org/officeDocument/2006/relationships/diagramData" Target="../diagrams/data9.xml"/><Relationship Id="rId4" Type="http://schemas.openxmlformats.org/officeDocument/2006/relationships/image" Target="../media/image1.png"/><Relationship Id="rId9" Type="http://schemas.microsoft.com/office/2007/relationships/diagramDrawing" Target="../diagrams/drawing9.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10.xml"/><Relationship Id="rId3" Type="http://schemas.openxmlformats.org/officeDocument/2006/relationships/image" Target="../media/image3.png"/><Relationship Id="rId7" Type="http://schemas.openxmlformats.org/officeDocument/2006/relationships/diagramQuickStyle" Target="../diagrams/quickStyle10.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Layout" Target="../diagrams/layout10.xml"/><Relationship Id="rId5" Type="http://schemas.openxmlformats.org/officeDocument/2006/relationships/diagramData" Target="../diagrams/data10.xml"/><Relationship Id="rId4" Type="http://schemas.openxmlformats.org/officeDocument/2006/relationships/image" Target="../media/image1.png"/><Relationship Id="rId9" Type="http://schemas.microsoft.com/office/2007/relationships/diagramDrawing" Target="../diagrams/drawing10.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11.xml"/><Relationship Id="rId3" Type="http://schemas.openxmlformats.org/officeDocument/2006/relationships/image" Target="../media/image3.png"/><Relationship Id="rId7" Type="http://schemas.openxmlformats.org/officeDocument/2006/relationships/diagramQuickStyle" Target="../diagrams/quickStyle1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Layout" Target="../diagrams/layout11.xml"/><Relationship Id="rId5" Type="http://schemas.openxmlformats.org/officeDocument/2006/relationships/diagramData" Target="../diagrams/data11.xml"/><Relationship Id="rId10" Type="http://schemas.openxmlformats.org/officeDocument/2006/relationships/image" Target="../media/image13.png"/><Relationship Id="rId4" Type="http://schemas.openxmlformats.org/officeDocument/2006/relationships/image" Target="../media/image1.png"/><Relationship Id="rId9" Type="http://schemas.microsoft.com/office/2007/relationships/diagramDrawing" Target="../diagrams/drawing11.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12.xml"/><Relationship Id="rId13" Type="http://schemas.openxmlformats.org/officeDocument/2006/relationships/image" Target="../media/image17.svg"/><Relationship Id="rId3" Type="http://schemas.openxmlformats.org/officeDocument/2006/relationships/image" Target="../media/image3.png"/><Relationship Id="rId7" Type="http://schemas.openxmlformats.org/officeDocument/2006/relationships/diagramData" Target="../diagrams/data12.xml"/><Relationship Id="rId12"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5.png"/><Relationship Id="rId11" Type="http://schemas.microsoft.com/office/2007/relationships/diagramDrawing" Target="../diagrams/drawing12.xml"/><Relationship Id="rId5" Type="http://schemas.openxmlformats.org/officeDocument/2006/relationships/image" Target="../media/image14.png"/><Relationship Id="rId10" Type="http://schemas.openxmlformats.org/officeDocument/2006/relationships/diagramColors" Target="../diagrams/colors12.xml"/><Relationship Id="rId4" Type="http://schemas.openxmlformats.org/officeDocument/2006/relationships/image" Target="../media/image1.png"/><Relationship Id="rId9" Type="http://schemas.openxmlformats.org/officeDocument/2006/relationships/diagramQuickStyle" Target="../diagrams/quickStyle1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hyperlink" Target="https://www.pexels.com/photo/night-street-car-audi-2590/" TargetMode="External"/><Relationship Id="rId3" Type="http://schemas.openxmlformats.org/officeDocument/2006/relationships/image" Target="../media/image3.png"/><Relationship Id="rId7"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3.png"/><Relationship Id="rId7" Type="http://schemas.openxmlformats.org/officeDocument/2006/relationships/diagramLayout" Target="../diagrams/layout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Data" Target="../diagrams/data1.xml"/><Relationship Id="rId5" Type="http://schemas.openxmlformats.org/officeDocument/2006/relationships/hyperlink" Target="http://www.laclairiere.be/code/page.php?p=306" TargetMode="External"/><Relationship Id="rId10" Type="http://schemas.microsoft.com/office/2007/relationships/diagramDrawing" Target="../diagrams/drawing1.xml"/><Relationship Id="rId4" Type="http://schemas.openxmlformats.org/officeDocument/2006/relationships/image" Target="../media/image1.png"/><Relationship Id="rId9" Type="http://schemas.openxmlformats.org/officeDocument/2006/relationships/diagramColors" Target="../diagrams/colors1.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png"/><Relationship Id="rId7" Type="http://schemas.openxmlformats.org/officeDocument/2006/relationships/diagramQuickStyle" Target="../diagrams/quickStyle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png"/><Relationship Id="rId9" Type="http://schemas.microsoft.com/office/2007/relationships/diagramDrawing" Target="../diagrams/drawing2.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png"/><Relationship Id="rId7" Type="http://schemas.openxmlformats.org/officeDocument/2006/relationships/diagramQuickStyle" Target="../diagrams/quickStyle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png"/><Relationship Id="rId9" Type="http://schemas.microsoft.com/office/2007/relationships/diagramDrawing" Target="../diagrams/drawing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6835899" y="723900"/>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txBox="1">
            <a:spLocks noGrp="1"/>
          </p:cNvSpPr>
          <p:nvPr>
            <p:ph type="ctrTitle"/>
          </p:nvPr>
        </p:nvSpPr>
        <p:spPr>
          <a:xfrm>
            <a:off x="7150882" y="1000366"/>
            <a:ext cx="3995397" cy="1239627"/>
          </a:xfrm>
          <a:prstGeom prst="rect">
            <a:avLst/>
          </a:prstGeom>
          <a:noFill/>
          <a:ln>
            <a:noFill/>
          </a:ln>
        </p:spPr>
        <p:txBody>
          <a:bodyPr spcFirstLastPara="1" wrap="square" lIns="91425" tIns="45700" rIns="91425" bIns="45700" anchor="b" anchorCtr="0">
            <a:normAutofit/>
          </a:bodyPr>
          <a:lstStyle/>
          <a:p>
            <a:pPr marL="0" lvl="0" indent="0" algn="ctr" rtl="0">
              <a:lnSpc>
                <a:spcPct val="110000"/>
              </a:lnSpc>
              <a:spcBef>
                <a:spcPts val="0"/>
              </a:spcBef>
              <a:spcAft>
                <a:spcPts val="0"/>
              </a:spcAft>
              <a:buClr>
                <a:schemeClr val="dk2"/>
              </a:buClr>
              <a:buSzPts val="3200"/>
              <a:buFont typeface="Arial"/>
              <a:buNone/>
            </a:pPr>
            <a:r>
              <a:rPr lang="fr" sz="3200" cap="none"/>
              <a:t> </a:t>
            </a:r>
            <a:endParaRPr/>
          </a:p>
        </p:txBody>
      </p:sp>
      <p:sp>
        <p:nvSpPr>
          <p:cNvPr id="99" name="Google Shape;99;p1"/>
          <p:cNvSpPr txBox="1">
            <a:spLocks noGrp="1"/>
          </p:cNvSpPr>
          <p:nvPr>
            <p:ph type="subTitle" idx="1"/>
          </p:nvPr>
        </p:nvSpPr>
        <p:spPr>
          <a:xfrm>
            <a:off x="7279965" y="2668735"/>
            <a:ext cx="3766670" cy="246914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674EA7"/>
              </a:buClr>
              <a:buSzPts val="6000"/>
              <a:buFont typeface="Calibri"/>
              <a:buNone/>
            </a:pPr>
            <a:r>
              <a:rPr lang="fr" sz="6000" b="1" dirty="0">
                <a:solidFill>
                  <a:srgbClr val="674EA7"/>
                </a:solidFill>
                <a:latin typeface="Calibri"/>
                <a:ea typeface="Calibri"/>
                <a:cs typeface="Calibri"/>
                <a:sym typeface="Calibri"/>
              </a:rPr>
              <a:t>Module 6</a:t>
            </a:r>
            <a:endParaRPr sz="6000" dirty="0">
              <a:solidFill>
                <a:srgbClr val="674EA7"/>
              </a:solidFill>
              <a:latin typeface="Calibri"/>
              <a:ea typeface="Calibri"/>
              <a:cs typeface="Calibri"/>
              <a:sym typeface="Calibri"/>
            </a:endParaRPr>
          </a:p>
          <a:p>
            <a:pPr marL="0" indent="0">
              <a:buClr>
                <a:srgbClr val="674EA7"/>
              </a:buClr>
              <a:buSzPts val="3200"/>
            </a:pPr>
            <a:r>
              <a:rPr lang="fr" sz="3200" b="1" dirty="0">
                <a:solidFill>
                  <a:srgbClr val="674EA7"/>
                </a:solidFill>
                <a:latin typeface="Calibri"/>
                <a:cs typeface="Calibri"/>
              </a:rPr>
              <a:t>Moyens de communication complexes</a:t>
            </a:r>
            <a:endParaRPr lang="es-ES" sz="3200" b="1" dirty="0">
              <a:solidFill>
                <a:srgbClr val="674EA7"/>
              </a:solidFill>
              <a:latin typeface="Calibri"/>
              <a:cs typeface="Calibri"/>
            </a:endParaRPr>
          </a:p>
          <a:p>
            <a:pPr marL="0" lvl="0" indent="0" algn="ctr" rtl="0">
              <a:lnSpc>
                <a:spcPct val="110000"/>
              </a:lnSpc>
              <a:spcBef>
                <a:spcPts val="1000"/>
              </a:spcBef>
              <a:spcAft>
                <a:spcPts val="0"/>
              </a:spcAft>
              <a:buClr>
                <a:schemeClr val="dk2"/>
              </a:buClr>
              <a:buSzPts val="2000"/>
              <a:buFont typeface="Arial"/>
              <a:buNone/>
            </a:pPr>
            <a:br>
              <a:rPr lang="en-US" dirty="0"/>
            </a:br>
            <a:endParaRPr dirty="0"/>
          </a:p>
          <a:p>
            <a:pPr marL="0" lvl="0" indent="0" algn="ctr" rtl="0">
              <a:lnSpc>
                <a:spcPct val="110000"/>
              </a:lnSpc>
              <a:spcBef>
                <a:spcPts val="1000"/>
              </a:spcBef>
              <a:spcAft>
                <a:spcPts val="0"/>
              </a:spcAft>
              <a:buClr>
                <a:schemeClr val="dk2"/>
              </a:buClr>
              <a:buSzPts val="2000"/>
              <a:buFont typeface="Arial"/>
              <a:buNone/>
            </a:pPr>
            <a:br>
              <a:rPr lang="en-US" dirty="0"/>
            </a:br>
            <a:endParaRPr dirty="0"/>
          </a:p>
        </p:txBody>
      </p:sp>
      <p:pic>
        <p:nvPicPr>
          <p:cNvPr id="100" name="Google Shape;100;p1" descr="A group of people with a infinity symbol&#10;&#10;Description automatically generated"/>
          <p:cNvPicPr preferRelativeResize="0"/>
          <p:nvPr/>
        </p:nvPicPr>
        <p:blipFill rotWithShape="1">
          <a:blip r:embed="rId3">
            <a:alphaModFix/>
          </a:blip>
          <a:srcRect/>
          <a:stretch/>
        </p:blipFill>
        <p:spPr>
          <a:xfrm>
            <a:off x="723901" y="1456709"/>
            <a:ext cx="5372100" cy="4029075"/>
          </a:xfrm>
          <a:prstGeom prst="rect">
            <a:avLst/>
          </a:prstGeom>
          <a:noFill/>
          <a:ln>
            <a:noFill/>
          </a:ln>
        </p:spPr>
      </p:pic>
      <p:grpSp>
        <p:nvGrpSpPr>
          <p:cNvPr id="101" name="Google Shape;101;p1"/>
          <p:cNvGrpSpPr/>
          <p:nvPr/>
        </p:nvGrpSpPr>
        <p:grpSpPr>
          <a:xfrm>
            <a:off x="8735610" y="2318479"/>
            <a:ext cx="867485" cy="163226"/>
            <a:chOff x="8910933" y="1837414"/>
            <a:chExt cx="867485" cy="163226"/>
          </a:xfrm>
        </p:grpSpPr>
        <p:sp>
          <p:nvSpPr>
            <p:cNvPr id="102" name="Google Shape;102;p1"/>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03" name="Google Shape;103;p1"/>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104" name="Google Shape;104;p1"/>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105" name="Google Shape;105;p1"/>
          <p:cNvSpPr txBox="1"/>
          <p:nvPr/>
        </p:nvSpPr>
        <p:spPr>
          <a:xfrm>
            <a:off x="7121406" y="1034814"/>
            <a:ext cx="4092221" cy="1200288"/>
          </a:xfrm>
          <a:prstGeom prst="rect">
            <a:avLst/>
          </a:prstGeom>
          <a:noFill/>
          <a:ln>
            <a:noFill/>
          </a:ln>
        </p:spPr>
        <p:txBody>
          <a:bodyPr spcFirstLastPara="1" wrap="square" lIns="91425" tIns="45700" rIns="91425" bIns="45700" anchor="t" anchorCtr="0">
            <a:spAutoFit/>
          </a:bodyPr>
          <a:lstStyle/>
          <a:p>
            <a:pPr lvl="0" algn="ctr"/>
            <a:r>
              <a:rPr lang="fr-FR" sz="1800" dirty="0">
                <a:solidFill>
                  <a:schemeClr val="dk1"/>
                </a:solidFill>
                <a:latin typeface="Calibri"/>
                <a:ea typeface="Calibri"/>
                <a:cs typeface="Calibri"/>
                <a:sym typeface="Calibri"/>
              </a:rPr>
              <a:t>Formation destinée aux professionnels travaillant avec les personnes ayant un TDI pou soutenir le développement des </a:t>
            </a:r>
            <a:r>
              <a:rPr lang="fr-FR" sz="1800" b="1" dirty="0">
                <a:solidFill>
                  <a:schemeClr val="dk1"/>
                </a:solidFill>
                <a:latin typeface="Calibri"/>
                <a:ea typeface="Calibri"/>
                <a:cs typeface="Calibri"/>
                <a:sym typeface="Calibri"/>
              </a:rPr>
              <a:t>compétences en communication</a:t>
            </a:r>
            <a:endParaRPr lang="fr-FR" sz="1800" b="1" dirty="0">
              <a:solidFill>
                <a:schemeClr val="dk1"/>
              </a:solidFill>
            </a:endParaRPr>
          </a:p>
        </p:txBody>
      </p:sp>
      <p:pic>
        <p:nvPicPr>
          <p:cNvPr id="13" name="Image 12">
            <a:extLst>
              <a:ext uri="{FF2B5EF4-FFF2-40B4-BE49-F238E27FC236}">
                <a16:creationId xmlns:a16="http://schemas.microsoft.com/office/drawing/2014/main" id="{BEEF2BE8-D761-4C75-9385-24200D1ECB7C}"/>
              </a:ext>
            </a:extLst>
          </p:cNvPr>
          <p:cNvPicPr>
            <a:picLocks noChangeAspect="1"/>
          </p:cNvPicPr>
          <p:nvPr/>
        </p:nvPicPr>
        <p:blipFill>
          <a:blip r:embed="rId4"/>
          <a:stretch>
            <a:fillRect/>
          </a:stretch>
        </p:blipFill>
        <p:spPr>
          <a:xfrm>
            <a:off x="285277" y="5485784"/>
            <a:ext cx="1231614" cy="1296000"/>
          </a:xfrm>
          <a:prstGeom prst="rect">
            <a:avLst/>
          </a:prstGeom>
        </p:spPr>
      </p:pic>
      <p:sp>
        <p:nvSpPr>
          <p:cNvPr id="15" name="ZoneTexte 14">
            <a:extLst>
              <a:ext uri="{FF2B5EF4-FFF2-40B4-BE49-F238E27FC236}">
                <a16:creationId xmlns:a16="http://schemas.microsoft.com/office/drawing/2014/main" id="{A19FEF9C-2265-48B1-ADDC-52A61E26645A}"/>
              </a:ext>
            </a:extLst>
          </p:cNvPr>
          <p:cNvSpPr txBox="1"/>
          <p:nvPr/>
        </p:nvSpPr>
        <p:spPr>
          <a:xfrm>
            <a:off x="1802168" y="6487235"/>
            <a:ext cx="10139988" cy="332467"/>
          </a:xfrm>
          <a:prstGeom prst="rect">
            <a:avLst/>
          </a:prstGeom>
          <a:noFill/>
        </p:spPr>
        <p:txBody>
          <a:bodyPr wrap="square">
            <a:noAutofit/>
          </a:bodyPr>
          <a:lstStyle/>
          <a:p>
            <a:pPr algn="r">
              <a:lnSpc>
                <a:spcPct val="115000"/>
              </a:lnSpc>
            </a:pPr>
            <a:r>
              <a:rPr lang="en-US" sz="1000" dirty="0">
                <a:solidFill>
                  <a:srgbClr val="000000"/>
                </a:solidFill>
                <a:effectLst/>
                <a:latin typeface="Arial" panose="020B0604020202020204" pitchFamily="34" charset="0"/>
                <a:ea typeface="Arial" panose="020B0604020202020204" pitchFamily="34" charset="0"/>
              </a:rPr>
              <a:t>COM-IN KA220-VET-9A87A6EF © is licensed under CC BY-NC-SA 4.0</a:t>
            </a:r>
            <a:endParaRPr lang="fr-FR" sz="1100" dirty="0">
              <a:effectLst/>
              <a:latin typeface="Arial" panose="020B0604020202020204" pitchFamily="34" charset="0"/>
              <a:ea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950"/>
          </a:xfrm>
          <a:prstGeom prst="rect">
            <a:avLst/>
          </a:prstGeom>
        </p:spPr>
        <p:txBody>
          <a:bodyPr wrap="square">
            <a:spAutoFit/>
          </a:bodyPr>
          <a:lstStyle/>
          <a:p>
            <a:pPr algn="ctr">
              <a:lnSpc>
                <a:spcPct val="120000"/>
              </a:lnSpc>
              <a:buClr>
                <a:srgbClr val="674EA7"/>
              </a:buClr>
              <a:buSzPts val="4000"/>
            </a:pPr>
            <a:r>
              <a:rPr lang="fr" sz="2800" b="1" dirty="0">
                <a:solidFill>
                  <a:schemeClr val="accent1"/>
                </a:solidFill>
              </a:rPr>
              <a:t>6.1.3 Systèmes d'aide à la communication basés sur des pictogrammes – assistance low-tech</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3396441154"/>
              </p:ext>
            </p:extLst>
          </p:nvPr>
        </p:nvGraphicFramePr>
        <p:xfrm>
          <a:off x="1493793" y="1237129"/>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253695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628636682"/>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1492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950"/>
          </a:xfrm>
          <a:prstGeom prst="rect">
            <a:avLst/>
          </a:prstGeom>
        </p:spPr>
        <p:txBody>
          <a:bodyPr wrap="square">
            <a:spAutoFit/>
          </a:bodyPr>
          <a:lstStyle/>
          <a:p>
            <a:pPr algn="ctr">
              <a:lnSpc>
                <a:spcPct val="120000"/>
              </a:lnSpc>
              <a:buClr>
                <a:srgbClr val="674EA7"/>
              </a:buClr>
              <a:buSzPts val="4000"/>
            </a:pPr>
            <a:r>
              <a:rPr lang="fr" sz="2800" b="1" dirty="0">
                <a:solidFill>
                  <a:schemeClr val="accent1"/>
                </a:solidFill>
              </a:rPr>
              <a:t>Systèmes d’aide à la communication basés sur des pictogrammes – Assistance high-tech</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740276088"/>
              </p:ext>
            </p:extLst>
          </p:nvPr>
        </p:nvGraphicFramePr>
        <p:xfrm>
          <a:off x="1493793" y="1237129"/>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908976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566288098"/>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677173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fr" sz="2800" b="1" dirty="0">
                <a:solidFill>
                  <a:schemeClr val="accent1"/>
                </a:solidFill>
              </a:rPr>
              <a:t>6.1.4 Quelle est la priorité lors de la sélection du vocabulaire et des symboles ?</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graphicFrame>
        <p:nvGraphicFramePr>
          <p:cNvPr id="6" name="Diagramme 5">
            <a:extLst>
              <a:ext uri="{FF2B5EF4-FFF2-40B4-BE49-F238E27FC236}">
                <a16:creationId xmlns:a16="http://schemas.microsoft.com/office/drawing/2014/main" id="{6A4153A9-CD88-BA3E-552F-4B75285EDD72}"/>
              </a:ext>
            </a:extLst>
          </p:cNvPr>
          <p:cNvGraphicFramePr/>
          <p:nvPr>
            <p:extLst>
              <p:ext uri="{D42A27DB-BD31-4B8C-83A1-F6EECF244321}">
                <p14:modId xmlns:p14="http://schemas.microsoft.com/office/powerpoint/2010/main" val="17881377"/>
              </p:ext>
            </p:extLst>
          </p:nvPr>
        </p:nvGraphicFramePr>
        <p:xfrm>
          <a:off x="3232021" y="1752976"/>
          <a:ext cx="8093307" cy="45515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ZoneTexte 6">
            <a:extLst>
              <a:ext uri="{FF2B5EF4-FFF2-40B4-BE49-F238E27FC236}">
                <a16:creationId xmlns:a16="http://schemas.microsoft.com/office/drawing/2014/main" id="{93F507A5-36E6-A9B2-BC5B-12C2F8C5E6D2}"/>
              </a:ext>
            </a:extLst>
          </p:cNvPr>
          <p:cNvSpPr txBox="1"/>
          <p:nvPr/>
        </p:nvSpPr>
        <p:spPr>
          <a:xfrm>
            <a:off x="515862" y="2810107"/>
            <a:ext cx="4212255" cy="2058897"/>
          </a:xfrm>
          <a:prstGeom prst="rect">
            <a:avLst/>
          </a:prstGeom>
          <a:noFill/>
        </p:spPr>
        <p:txBody>
          <a:bodyPr wrap="square" rtlCol="0">
            <a:spAutoFit/>
          </a:bodyPr>
          <a:lstStyle/>
          <a:p>
            <a:pPr>
              <a:lnSpc>
                <a:spcPct val="120000"/>
              </a:lnSpc>
              <a:spcBef>
                <a:spcPts val="600"/>
              </a:spcBef>
            </a:pPr>
            <a:r>
              <a:rPr lang="fr" sz="2000" dirty="0" err="1"/>
              <a:t>grave </a:t>
            </a:r>
            <a:r>
              <a:rPr lang="fr" sz="2000" dirty="0"/>
              <a:t>à </a:t>
            </a:r>
            <a:r>
              <a:rPr lang="fr" sz="2000" dirty="0" err="1"/>
              <a:t>profond </a:t>
            </a:r>
            <a:r>
              <a:rPr lang="fr" sz="2000" dirty="0"/>
              <a:t>sont </a:t>
            </a:r>
            <a:r>
              <a:rPr lang="fr" sz="2000" dirty="0" err="1"/>
              <a:t>incapables </a:t>
            </a:r>
            <a:r>
              <a:rPr lang="fr" sz="2000" dirty="0"/>
              <a:t>de </a:t>
            </a:r>
            <a:r>
              <a:rPr lang="fr" sz="2000" dirty="0" err="1"/>
              <a:t>créer</a:t>
            </a:r>
            <a:r>
              <a:rPr lang="fr" sz="2000" dirty="0"/>
              <a:t> </a:t>
            </a:r>
            <a:r>
              <a:rPr lang="fr" sz="2000" dirty="0" err="1"/>
              <a:t>leur</a:t>
            </a:r>
            <a:r>
              <a:rPr lang="fr" sz="2000" dirty="0"/>
              <a:t> </a:t>
            </a:r>
            <a:r>
              <a:rPr lang="fr" sz="2000" dirty="0" err="1"/>
              <a:t>propre</a:t>
            </a:r>
            <a:r>
              <a:rPr lang="fr" sz="2000" dirty="0"/>
              <a:t> </a:t>
            </a:r>
            <a:r>
              <a:rPr lang="fr" sz="2000" dirty="0" err="1"/>
              <a:t>lexique</a:t>
            </a:r>
            <a:endParaRPr lang="fr-FR" sz="2000" dirty="0"/>
          </a:p>
          <a:p>
            <a:pPr algn="ctr">
              <a:lnSpc>
                <a:spcPct val="120000"/>
              </a:lnSpc>
              <a:spcBef>
                <a:spcPts val="600"/>
              </a:spcBef>
            </a:pPr>
            <a:r>
              <a:rPr lang="fr" sz="2000" dirty="0"/>
              <a:t>⇓</a:t>
            </a:r>
          </a:p>
          <a:p>
            <a:pPr>
              <a:lnSpc>
                <a:spcPct val="120000"/>
              </a:lnSpc>
              <a:spcBef>
                <a:spcPts val="600"/>
              </a:spcBef>
            </a:pPr>
            <a:r>
              <a:rPr lang="fr" sz="2000" dirty="0" err="1"/>
              <a:t>Ils </a:t>
            </a:r>
            <a:r>
              <a:rPr lang="fr" sz="2000" dirty="0"/>
              <a:t>doivent </a:t>
            </a:r>
            <a:r>
              <a:rPr lang="fr" sz="2000" dirty="0" err="1"/>
              <a:t>satisfaire</a:t>
            </a:r>
            <a:r>
              <a:rPr lang="fr" sz="2000" dirty="0"/>
              <a:t> </a:t>
            </a:r>
            <a:r>
              <a:rPr lang="fr" sz="2000" dirty="0" err="1"/>
              <a:t>eux-mêmes</a:t>
            </a:r>
            <a:r>
              <a:rPr lang="fr" sz="2000" dirty="0"/>
              <a:t> </a:t>
            </a:r>
            <a:r>
              <a:rPr lang="fr" sz="2000" dirty="0" err="1"/>
              <a:t>avec</a:t>
            </a:r>
            <a:r>
              <a:rPr lang="fr" sz="2000" dirty="0"/>
              <a:t> </a:t>
            </a:r>
            <a:r>
              <a:rPr lang="fr" sz="2000" dirty="0" err="1"/>
              <a:t>vocabulaire</a:t>
            </a:r>
            <a:r>
              <a:rPr lang="fr" sz="2000" dirty="0"/>
              <a:t> </a:t>
            </a:r>
            <a:r>
              <a:rPr lang="fr" sz="2000" dirty="0" err="1"/>
              <a:t>sélectionné </a:t>
            </a:r>
            <a:r>
              <a:rPr lang="fr" sz="2000" dirty="0"/>
              <a:t>par </a:t>
            </a:r>
            <a:r>
              <a:rPr lang="fr" sz="2000" dirty="0" err="1"/>
              <a:t>d'autres</a:t>
            </a:r>
            <a:endParaRPr lang="fr-FR" sz="2000" dirty="0"/>
          </a:p>
        </p:txBody>
      </p:sp>
    </p:spTree>
    <p:extLst>
      <p:ext uri="{BB962C8B-B14F-4D97-AF65-F5344CB8AC3E}">
        <p14:creationId xmlns:p14="http://schemas.microsoft.com/office/powerpoint/2010/main" val="71950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graphicFrame>
        <p:nvGraphicFramePr>
          <p:cNvPr id="2" name="Diagramme 1">
            <a:extLst>
              <a:ext uri="{FF2B5EF4-FFF2-40B4-BE49-F238E27FC236}">
                <a16:creationId xmlns:a16="http://schemas.microsoft.com/office/drawing/2014/main" id="{F8107918-DB74-DA8E-FA0C-5111BBC82C51}"/>
              </a:ext>
            </a:extLst>
          </p:cNvPr>
          <p:cNvGraphicFramePr/>
          <p:nvPr>
            <p:extLst>
              <p:ext uri="{D42A27DB-BD31-4B8C-83A1-F6EECF244321}">
                <p14:modId xmlns:p14="http://schemas.microsoft.com/office/powerpoint/2010/main" val="176006708"/>
              </p:ext>
            </p:extLst>
          </p:nvPr>
        </p:nvGraphicFramePr>
        <p:xfrm>
          <a:off x="1910105" y="978231"/>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ZoneTexte 2">
            <a:extLst>
              <a:ext uri="{FF2B5EF4-FFF2-40B4-BE49-F238E27FC236}">
                <a16:creationId xmlns:a16="http://schemas.microsoft.com/office/drawing/2014/main" id="{5D332959-900D-751E-BC9C-EE24F0B3F8D0}"/>
              </a:ext>
            </a:extLst>
          </p:cNvPr>
          <p:cNvSpPr txBox="1"/>
          <p:nvPr/>
        </p:nvSpPr>
        <p:spPr>
          <a:xfrm>
            <a:off x="2153895" y="1954615"/>
            <a:ext cx="3492926" cy="646331"/>
          </a:xfrm>
          <a:prstGeom prst="rect">
            <a:avLst/>
          </a:prstGeom>
          <a:noFill/>
        </p:spPr>
        <p:txBody>
          <a:bodyPr wrap="square" rtlCol="0">
            <a:spAutoFit/>
          </a:bodyPr>
          <a:lstStyle/>
          <a:p>
            <a:pPr algn="ctr"/>
            <a:r>
              <a:rPr lang="fr" sz="1800" dirty="0">
                <a:solidFill>
                  <a:schemeClr val="tx2">
                    <a:lumMod val="50000"/>
                  </a:schemeClr>
                </a:solidFill>
              </a:rPr>
              <a:t>Pour exprimer les besoins fondamentaux</a:t>
            </a:r>
            <a:endParaRPr lang="fr-FR" sz="1800" dirty="0">
              <a:solidFill>
                <a:schemeClr val="tx2">
                  <a:lumMod val="50000"/>
                </a:schemeClr>
              </a:solidFill>
            </a:endParaRPr>
          </a:p>
        </p:txBody>
      </p:sp>
      <p:sp>
        <p:nvSpPr>
          <p:cNvPr id="4" name="ZoneTexte 3">
            <a:extLst>
              <a:ext uri="{FF2B5EF4-FFF2-40B4-BE49-F238E27FC236}">
                <a16:creationId xmlns:a16="http://schemas.microsoft.com/office/drawing/2014/main" id="{F8DFC777-0BF7-CDC6-EF38-9003A2B77FFB}"/>
              </a:ext>
            </a:extLst>
          </p:cNvPr>
          <p:cNvSpPr txBox="1"/>
          <p:nvPr/>
        </p:nvSpPr>
        <p:spPr>
          <a:xfrm>
            <a:off x="6320589" y="1954614"/>
            <a:ext cx="3942105" cy="646331"/>
          </a:xfrm>
          <a:prstGeom prst="rect">
            <a:avLst/>
          </a:prstGeom>
          <a:noFill/>
        </p:spPr>
        <p:txBody>
          <a:bodyPr wrap="square" rtlCol="0">
            <a:spAutoFit/>
          </a:bodyPr>
          <a:lstStyle/>
          <a:p>
            <a:pPr algn="ctr"/>
            <a:r>
              <a:rPr lang="fr" sz="1800" dirty="0">
                <a:solidFill>
                  <a:schemeClr val="tx2">
                    <a:lumMod val="50000"/>
                  </a:schemeClr>
                </a:solidFill>
              </a:rPr>
              <a:t>B</a:t>
            </a:r>
            <a:r>
              <a:rPr lang="fr-FR" sz="1800" dirty="0">
                <a:solidFill>
                  <a:schemeClr val="tx2">
                    <a:lumMod val="50000"/>
                  </a:schemeClr>
                </a:solidFill>
              </a:rPr>
              <a:t>e</a:t>
            </a:r>
            <a:r>
              <a:rPr lang="fr" sz="1800" dirty="0">
                <a:solidFill>
                  <a:schemeClr val="tx2">
                    <a:lumMod val="50000"/>
                  </a:schemeClr>
                </a:solidFill>
              </a:rPr>
              <a:t>soins fonctionnels dans une situation spécifique</a:t>
            </a:r>
          </a:p>
        </p:txBody>
      </p:sp>
    </p:spTree>
    <p:extLst>
      <p:ext uri="{BB962C8B-B14F-4D97-AF65-F5344CB8AC3E}">
        <p14:creationId xmlns:p14="http://schemas.microsoft.com/office/powerpoint/2010/main" val="1792636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fr" sz="2800" b="1" dirty="0">
                <a:solidFill>
                  <a:schemeClr val="accent1"/>
                </a:solidFill>
              </a:rPr>
              <a:t>6.1.5 Comment sélectionner le support visuel approprié ?</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graphicFrame>
        <p:nvGraphicFramePr>
          <p:cNvPr id="3" name="Diagramme 2">
            <a:extLst>
              <a:ext uri="{FF2B5EF4-FFF2-40B4-BE49-F238E27FC236}">
                <a16:creationId xmlns:a16="http://schemas.microsoft.com/office/drawing/2014/main" id="{2F81E9D3-65FB-C524-1FFE-27562CCA3575}"/>
              </a:ext>
            </a:extLst>
          </p:cNvPr>
          <p:cNvGraphicFramePr/>
          <p:nvPr>
            <p:extLst>
              <p:ext uri="{D42A27DB-BD31-4B8C-83A1-F6EECF244321}">
                <p14:modId xmlns:p14="http://schemas.microsoft.com/office/powerpoint/2010/main" val="97666792"/>
              </p:ext>
            </p:extLst>
          </p:nvPr>
        </p:nvGraphicFramePr>
        <p:xfrm>
          <a:off x="1753496" y="1454390"/>
          <a:ext cx="9638690" cy="51557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7675320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graphicFrame>
        <p:nvGraphicFramePr>
          <p:cNvPr id="4" name="Diagramme 3">
            <a:extLst>
              <a:ext uri="{FF2B5EF4-FFF2-40B4-BE49-F238E27FC236}">
                <a16:creationId xmlns:a16="http://schemas.microsoft.com/office/drawing/2014/main" id="{14DC81B9-24D8-62F9-9D47-03B66EBE5789}"/>
              </a:ext>
            </a:extLst>
          </p:cNvPr>
          <p:cNvGraphicFramePr/>
          <p:nvPr>
            <p:extLst>
              <p:ext uri="{D42A27DB-BD31-4B8C-83A1-F6EECF244321}">
                <p14:modId xmlns:p14="http://schemas.microsoft.com/office/powerpoint/2010/main" val="1329858132"/>
              </p:ext>
            </p:extLst>
          </p:nvPr>
        </p:nvGraphicFramePr>
        <p:xfrm>
          <a:off x="-185360" y="1008927"/>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Flèche vers la droite 4">
            <a:extLst>
              <a:ext uri="{FF2B5EF4-FFF2-40B4-BE49-F238E27FC236}">
                <a16:creationId xmlns:a16="http://schemas.microsoft.com/office/drawing/2014/main" id="{531725C5-D1EE-A543-8B53-6E3E92EA5E72}"/>
              </a:ext>
            </a:extLst>
          </p:cNvPr>
          <p:cNvSpPr/>
          <p:nvPr/>
        </p:nvSpPr>
        <p:spPr>
          <a:xfrm>
            <a:off x="6545766" y="3365080"/>
            <a:ext cx="978408" cy="484632"/>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plastique, bouteille, réfrigérateur, électroménager&#10;&#10;Description générée automatiquement">
            <a:extLst>
              <a:ext uri="{FF2B5EF4-FFF2-40B4-BE49-F238E27FC236}">
                <a16:creationId xmlns:a16="http://schemas.microsoft.com/office/drawing/2014/main" id="{E9E09CF5-0742-0181-F6EC-6B065360B47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523335" y="1490145"/>
            <a:ext cx="1625479" cy="1573044"/>
          </a:xfrm>
          <a:prstGeom prst="rect">
            <a:avLst/>
          </a:prstGeom>
        </p:spPr>
      </p:pic>
      <p:sp>
        <p:nvSpPr>
          <p:cNvPr id="7" name="ZoneTexte 6">
            <a:extLst>
              <a:ext uri="{FF2B5EF4-FFF2-40B4-BE49-F238E27FC236}">
                <a16:creationId xmlns:a16="http://schemas.microsoft.com/office/drawing/2014/main" id="{3843D949-9AAF-7434-F791-631D3FB7538D}"/>
              </a:ext>
            </a:extLst>
          </p:cNvPr>
          <p:cNvSpPr txBox="1"/>
          <p:nvPr/>
        </p:nvSpPr>
        <p:spPr>
          <a:xfrm>
            <a:off x="10314878" y="1918010"/>
            <a:ext cx="1274708" cy="369332"/>
          </a:xfrm>
          <a:prstGeom prst="rect">
            <a:avLst/>
          </a:prstGeom>
          <a:noFill/>
        </p:spPr>
        <p:txBody>
          <a:bodyPr wrap="none" rtlCol="0">
            <a:spAutoFit/>
          </a:bodyPr>
          <a:lstStyle/>
          <a:p>
            <a:r>
              <a:rPr lang="fr" sz="1800" b="1" dirty="0">
                <a:solidFill>
                  <a:schemeClr val="tx2">
                    <a:lumMod val="50000"/>
                  </a:schemeClr>
                </a:solidFill>
              </a:rPr>
              <a:t>ComFor-2</a:t>
            </a:r>
          </a:p>
        </p:txBody>
      </p:sp>
      <p:sp>
        <p:nvSpPr>
          <p:cNvPr id="8" name="ZoneTexte 7">
            <a:extLst>
              <a:ext uri="{FF2B5EF4-FFF2-40B4-BE49-F238E27FC236}">
                <a16:creationId xmlns:a16="http://schemas.microsoft.com/office/drawing/2014/main" id="{67112B6B-D2AF-86BD-E86D-0FD2EC9900A9}"/>
              </a:ext>
            </a:extLst>
          </p:cNvPr>
          <p:cNvSpPr txBox="1"/>
          <p:nvPr/>
        </p:nvSpPr>
        <p:spPr>
          <a:xfrm>
            <a:off x="7765548" y="3513684"/>
            <a:ext cx="4153708" cy="2398413"/>
          </a:xfrm>
          <a:prstGeom prst="rect">
            <a:avLst/>
          </a:prstGeom>
          <a:noFill/>
        </p:spPr>
        <p:txBody>
          <a:bodyPr wrap="square" rtlCol="0">
            <a:spAutoFit/>
          </a:bodyPr>
          <a:lstStyle/>
          <a:p>
            <a:pPr marL="342900" lvl="0" indent="-342900">
              <a:lnSpc>
                <a:spcPct val="120000"/>
              </a:lnSpc>
              <a:spcBef>
                <a:spcPts val="600"/>
              </a:spcBef>
              <a:buFont typeface="Calibri" panose="020F0502020204030204" pitchFamily="34" charset="0"/>
              <a:buChar char="-"/>
            </a:pPr>
            <a:r>
              <a:rPr lang="fr" sz="1800" kern="100" dirty="0">
                <a:solidFill>
                  <a:srgbClr val="202124"/>
                </a:solidFill>
                <a:effectLst/>
                <a:latin typeface="+mn-lt"/>
                <a:ea typeface="Calibri" panose="020F0502020204030204" pitchFamily="34" charset="0"/>
                <a:cs typeface="Times New Roman" panose="02020603050405020304" pitchFamily="18" charset="0"/>
              </a:rPr>
              <a:t>permet de proposer des recommandations pour mettre en place la communication en utilisant des aides visuelles</a:t>
            </a:r>
            <a:endParaRPr lang="fr-BE" sz="1800" kern="100" dirty="0">
              <a:effectLst/>
              <a:latin typeface="+mn-lt"/>
              <a:ea typeface="Calibri" panose="020F0502020204030204" pitchFamily="34" charset="0"/>
              <a:cs typeface="Times New Roman" panose="02020603050405020304" pitchFamily="18" charset="0"/>
            </a:endParaRPr>
          </a:p>
          <a:p>
            <a:pPr marL="342900" lvl="0" indent="-342900">
              <a:lnSpc>
                <a:spcPct val="120000"/>
              </a:lnSpc>
              <a:spcBef>
                <a:spcPts val="600"/>
              </a:spcBef>
              <a:buFont typeface="Calibri" panose="020F0502020204030204" pitchFamily="34" charset="0"/>
              <a:buChar char="-"/>
            </a:pPr>
            <a:r>
              <a:rPr lang="fr" sz="1800" kern="100" dirty="0">
                <a:solidFill>
                  <a:srgbClr val="202124"/>
                </a:solidFill>
                <a:effectLst/>
                <a:latin typeface="+mn-lt"/>
                <a:ea typeface="Calibri" panose="020F0502020204030204" pitchFamily="34" charset="0"/>
                <a:cs typeface="Times New Roman" panose="02020603050405020304" pitchFamily="18" charset="0"/>
              </a:rPr>
              <a:t>évaluer les niveaux présentatif et représentatif.</a:t>
            </a:r>
            <a:endParaRPr lang="fr-BE" sz="1800" kern="100" dirty="0">
              <a:effectLst/>
              <a:latin typeface="+mn-lt"/>
              <a:ea typeface="Calibri" panose="020F0502020204030204" pitchFamily="34" charset="0"/>
              <a:cs typeface="Times New Roman" panose="02020603050405020304" pitchFamily="18" charset="0"/>
            </a:endParaRPr>
          </a:p>
          <a:p>
            <a:pPr marL="342900" algn="r">
              <a:lnSpc>
                <a:spcPct val="120000"/>
              </a:lnSpc>
            </a:pPr>
            <a:r>
              <a:rPr lang="fr" dirty="0">
                <a:latin typeface="+mn-lt"/>
              </a:rPr>
              <a:t>( </a:t>
            </a:r>
            <a:r>
              <a:rPr lang="fr" dirty="0" err="1">
                <a:latin typeface="+mn-lt"/>
              </a:rPr>
              <a:t>Verpoorten </a:t>
            </a:r>
            <a:r>
              <a:rPr lang="fr" dirty="0">
                <a:latin typeface="+mn-lt"/>
              </a:rPr>
              <a:t>et al., 2012)</a:t>
            </a:r>
          </a:p>
        </p:txBody>
      </p:sp>
    </p:spTree>
    <p:extLst>
      <p:ext uri="{BB962C8B-B14F-4D97-AF65-F5344CB8AC3E}">
        <p14:creationId xmlns:p14="http://schemas.microsoft.com/office/powerpoint/2010/main" val="6818341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pic>
        <p:nvPicPr>
          <p:cNvPr id="4098" name="Picture 2" descr="Biberon avec double poignées en plastique - Areu Bébé">
            <a:extLst>
              <a:ext uri="{FF2B5EF4-FFF2-40B4-BE49-F238E27FC236}">
                <a16:creationId xmlns:a16="http://schemas.microsoft.com/office/drawing/2014/main" id="{CF34E68D-BF38-DF63-7571-F56B34DBB3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175" y="1596481"/>
            <a:ext cx="1983059" cy="198305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Biberon avec double poignées en plastique - Areu Bébé">
            <a:extLst>
              <a:ext uri="{FF2B5EF4-FFF2-40B4-BE49-F238E27FC236}">
                <a16:creationId xmlns:a16="http://schemas.microsoft.com/office/drawing/2014/main" id="{6EE5404F-350B-3982-5B01-3B5C4D1D7C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4857" y="1660911"/>
            <a:ext cx="1768089" cy="1768089"/>
          </a:xfrm>
          <a:prstGeom prst="rect">
            <a:avLst/>
          </a:prstGeom>
          <a:solidFill>
            <a:srgbClr val="FFFFFF">
              <a:shade val="85000"/>
            </a:srgbClr>
          </a:solidFill>
          <a:ln w="12700" cap="sq">
            <a:solidFill>
              <a:schemeClr val="tx1">
                <a:lumMod val="50000"/>
                <a:lumOff val="5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24" name="Groupe 23">
            <a:extLst>
              <a:ext uri="{FF2B5EF4-FFF2-40B4-BE49-F238E27FC236}">
                <a16:creationId xmlns:a16="http://schemas.microsoft.com/office/drawing/2014/main" id="{966CC9DC-BCCD-3179-65A3-586327F27025}"/>
              </a:ext>
            </a:extLst>
          </p:cNvPr>
          <p:cNvGrpSpPr/>
          <p:nvPr/>
        </p:nvGrpSpPr>
        <p:grpSpPr>
          <a:xfrm>
            <a:off x="6666569" y="1660909"/>
            <a:ext cx="1768089" cy="1768090"/>
            <a:chOff x="6666569" y="1660909"/>
            <a:chExt cx="1768089" cy="1768090"/>
          </a:xfrm>
        </p:grpSpPr>
        <p:pic>
          <p:nvPicPr>
            <p:cNvPr id="14" name="Image 13">
              <a:extLst>
                <a:ext uri="{FF2B5EF4-FFF2-40B4-BE49-F238E27FC236}">
                  <a16:creationId xmlns:a16="http://schemas.microsoft.com/office/drawing/2014/main" id="{CBED0CE9-D192-578B-1D88-38E306C1ACFF}"/>
                </a:ext>
              </a:extLst>
            </p:cNvPr>
            <p:cNvPicPr>
              <a:picLocks noChangeAspect="1"/>
            </p:cNvPicPr>
            <p:nvPr/>
          </p:nvPicPr>
          <p:blipFill>
            <a:blip r:embed="rId6"/>
            <a:stretch>
              <a:fillRect/>
            </a:stretch>
          </p:blipFill>
          <p:spPr>
            <a:xfrm>
              <a:off x="7243995" y="1771600"/>
              <a:ext cx="653156" cy="1546708"/>
            </a:xfrm>
            <a:prstGeom prst="rect">
              <a:avLst/>
            </a:prstGeom>
          </p:spPr>
        </p:pic>
        <p:sp>
          <p:nvSpPr>
            <p:cNvPr id="15" name="Rectangle 14">
              <a:extLst>
                <a:ext uri="{FF2B5EF4-FFF2-40B4-BE49-F238E27FC236}">
                  <a16:creationId xmlns:a16="http://schemas.microsoft.com/office/drawing/2014/main" id="{CDC9E29F-F1C1-BCB7-4B2C-653F4E697F2F}"/>
                </a:ext>
              </a:extLst>
            </p:cNvPr>
            <p:cNvSpPr/>
            <p:nvPr/>
          </p:nvSpPr>
          <p:spPr>
            <a:xfrm>
              <a:off x="6666569" y="1660909"/>
              <a:ext cx="1768089" cy="1768090"/>
            </a:xfrm>
            <a:prstGeom prst="rect">
              <a:avLst/>
            </a:prstGeom>
            <a:no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aphicFrame>
        <p:nvGraphicFramePr>
          <p:cNvPr id="17" name="Diagramme 16">
            <a:extLst>
              <a:ext uri="{FF2B5EF4-FFF2-40B4-BE49-F238E27FC236}">
                <a16:creationId xmlns:a16="http://schemas.microsoft.com/office/drawing/2014/main" id="{26C69433-865B-120A-3CAD-961EA553C862}"/>
              </a:ext>
            </a:extLst>
          </p:cNvPr>
          <p:cNvGraphicFramePr/>
          <p:nvPr>
            <p:extLst>
              <p:ext uri="{D42A27DB-BD31-4B8C-83A1-F6EECF244321}">
                <p14:modId xmlns:p14="http://schemas.microsoft.com/office/powerpoint/2010/main" val="1014499711"/>
              </p:ext>
            </p:extLst>
          </p:nvPr>
        </p:nvGraphicFramePr>
        <p:xfrm>
          <a:off x="488175" y="1968585"/>
          <a:ext cx="11215649" cy="45552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23" name="Groupe 22">
            <a:extLst>
              <a:ext uri="{FF2B5EF4-FFF2-40B4-BE49-F238E27FC236}">
                <a16:creationId xmlns:a16="http://schemas.microsoft.com/office/drawing/2014/main" id="{9A19FFE8-3F83-1B86-B604-FDC013F3434F}"/>
              </a:ext>
            </a:extLst>
          </p:cNvPr>
          <p:cNvGrpSpPr/>
          <p:nvPr/>
        </p:nvGrpSpPr>
        <p:grpSpPr>
          <a:xfrm>
            <a:off x="9658502" y="1630794"/>
            <a:ext cx="1768089" cy="1768090"/>
            <a:chOff x="9658502" y="1630794"/>
            <a:chExt cx="1768089" cy="1768090"/>
          </a:xfrm>
        </p:grpSpPr>
        <p:pic>
          <p:nvPicPr>
            <p:cNvPr id="16" name="Image 15" descr="Tasse à frappé contour">
              <a:extLst>
                <a:ext uri="{FF2B5EF4-FFF2-40B4-BE49-F238E27FC236}">
                  <a16:creationId xmlns:a16="http://schemas.microsoft.com/office/drawing/2014/main" id="{5E291647-4C6A-083A-707A-04C990FF6A3E}"/>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9844617" y="1777996"/>
              <a:ext cx="1491814" cy="1491814"/>
            </a:xfrm>
            <a:prstGeom prst="rect">
              <a:avLst/>
            </a:prstGeom>
          </p:spPr>
        </p:pic>
        <p:sp>
          <p:nvSpPr>
            <p:cNvPr id="18" name="Rectangle 17">
              <a:extLst>
                <a:ext uri="{FF2B5EF4-FFF2-40B4-BE49-F238E27FC236}">
                  <a16:creationId xmlns:a16="http://schemas.microsoft.com/office/drawing/2014/main" id="{00131232-D879-5AC4-CE8B-41B05689CC02}"/>
                </a:ext>
              </a:extLst>
            </p:cNvPr>
            <p:cNvSpPr/>
            <p:nvPr/>
          </p:nvSpPr>
          <p:spPr>
            <a:xfrm>
              <a:off x="9658502" y="1630794"/>
              <a:ext cx="1768089" cy="1768090"/>
            </a:xfrm>
            <a:prstGeom prst="rect">
              <a:avLst/>
            </a:prstGeom>
            <a:no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9" name="ZoneTexte 18">
            <a:extLst>
              <a:ext uri="{FF2B5EF4-FFF2-40B4-BE49-F238E27FC236}">
                <a16:creationId xmlns:a16="http://schemas.microsoft.com/office/drawing/2014/main" id="{D9D37FB3-B064-4C44-4C3A-D05C218B39A5}"/>
              </a:ext>
            </a:extLst>
          </p:cNvPr>
          <p:cNvSpPr txBox="1"/>
          <p:nvPr/>
        </p:nvSpPr>
        <p:spPr>
          <a:xfrm>
            <a:off x="404350" y="5261519"/>
            <a:ext cx="2182733" cy="726686"/>
          </a:xfrm>
          <a:prstGeom prst="rect">
            <a:avLst/>
          </a:prstGeom>
          <a:noFill/>
        </p:spPr>
        <p:txBody>
          <a:bodyPr wrap="square" rtlCol="0">
            <a:spAutoFit/>
          </a:bodyPr>
          <a:lstStyle/>
          <a:p>
            <a:pPr algn="ctr"/>
            <a:r>
              <a:rPr lang="fr" sz="2000"/>
              <a:t>Mon propre biberon</a:t>
            </a:r>
          </a:p>
        </p:txBody>
      </p:sp>
      <p:sp>
        <p:nvSpPr>
          <p:cNvPr id="20" name="ZoneTexte 19">
            <a:extLst>
              <a:ext uri="{FF2B5EF4-FFF2-40B4-BE49-F238E27FC236}">
                <a16:creationId xmlns:a16="http://schemas.microsoft.com/office/drawing/2014/main" id="{3743CE0C-5FC1-00F5-8A6D-BBA23A99AC0F}"/>
              </a:ext>
            </a:extLst>
          </p:cNvPr>
          <p:cNvSpPr txBox="1"/>
          <p:nvPr/>
        </p:nvSpPr>
        <p:spPr>
          <a:xfrm>
            <a:off x="3477534" y="5261519"/>
            <a:ext cx="2182733" cy="707886"/>
          </a:xfrm>
          <a:prstGeom prst="rect">
            <a:avLst/>
          </a:prstGeom>
          <a:noFill/>
        </p:spPr>
        <p:txBody>
          <a:bodyPr wrap="square" rtlCol="0">
            <a:spAutoFit/>
          </a:bodyPr>
          <a:lstStyle/>
          <a:p>
            <a:pPr algn="ctr"/>
            <a:r>
              <a:rPr lang="fr" sz="2000"/>
              <a:t>Une photo de mon biberon</a:t>
            </a:r>
          </a:p>
        </p:txBody>
      </p:sp>
      <p:sp>
        <p:nvSpPr>
          <p:cNvPr id="21" name="ZoneTexte 20">
            <a:extLst>
              <a:ext uri="{FF2B5EF4-FFF2-40B4-BE49-F238E27FC236}">
                <a16:creationId xmlns:a16="http://schemas.microsoft.com/office/drawing/2014/main" id="{F43BC203-321B-CD26-0BED-F22C85B4F63A}"/>
              </a:ext>
            </a:extLst>
          </p:cNvPr>
          <p:cNvSpPr txBox="1"/>
          <p:nvPr/>
        </p:nvSpPr>
        <p:spPr>
          <a:xfrm>
            <a:off x="6550718" y="5261519"/>
            <a:ext cx="2182733" cy="707886"/>
          </a:xfrm>
          <a:prstGeom prst="rect">
            <a:avLst/>
          </a:prstGeom>
          <a:noFill/>
        </p:spPr>
        <p:txBody>
          <a:bodyPr wrap="square" rtlCol="0">
            <a:spAutoFit/>
          </a:bodyPr>
          <a:lstStyle/>
          <a:p>
            <a:pPr algn="ctr"/>
            <a:r>
              <a:rPr lang="fr" sz="2000"/>
              <a:t>Un dessin d'un biberon</a:t>
            </a:r>
          </a:p>
        </p:txBody>
      </p:sp>
      <p:sp>
        <p:nvSpPr>
          <p:cNvPr id="22" name="ZoneTexte 21">
            <a:extLst>
              <a:ext uri="{FF2B5EF4-FFF2-40B4-BE49-F238E27FC236}">
                <a16:creationId xmlns:a16="http://schemas.microsoft.com/office/drawing/2014/main" id="{0333DC81-F967-E3EC-5F78-4A5A49239273}"/>
              </a:ext>
            </a:extLst>
          </p:cNvPr>
          <p:cNvSpPr txBox="1"/>
          <p:nvPr/>
        </p:nvSpPr>
        <p:spPr>
          <a:xfrm>
            <a:off x="9623902" y="5261519"/>
            <a:ext cx="2182732" cy="707886"/>
          </a:xfrm>
          <a:prstGeom prst="rect">
            <a:avLst/>
          </a:prstGeom>
          <a:noFill/>
        </p:spPr>
        <p:txBody>
          <a:bodyPr wrap="square" rtlCol="0">
            <a:spAutoFit/>
          </a:bodyPr>
          <a:lstStyle/>
          <a:p>
            <a:pPr algn="ctr"/>
            <a:r>
              <a:rPr lang="fr" sz="2000" dirty="0"/>
              <a:t>Pictogramme « Je veux boire »</a:t>
            </a:r>
          </a:p>
        </p:txBody>
      </p:sp>
    </p:spTree>
    <p:extLst>
      <p:ext uri="{BB962C8B-B14F-4D97-AF65-F5344CB8AC3E}">
        <p14:creationId xmlns:p14="http://schemas.microsoft.com/office/powerpoint/2010/main" val="1649232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cxnSp>
        <p:nvCxnSpPr>
          <p:cNvPr id="7" name="Connecteur droit 6">
            <a:extLst>
              <a:ext uri="{FF2B5EF4-FFF2-40B4-BE49-F238E27FC236}">
                <a16:creationId xmlns:a16="http://schemas.microsoft.com/office/drawing/2014/main" id="{3E9A608E-65C4-1B8F-9BF9-730678D7A550}"/>
              </a:ext>
            </a:extLst>
          </p:cNvPr>
          <p:cNvCxnSpPr>
            <a:cxnSpLocks/>
          </p:cNvCxnSpPr>
          <p:nvPr/>
        </p:nvCxnSpPr>
        <p:spPr>
          <a:xfrm>
            <a:off x="6096000" y="892098"/>
            <a:ext cx="0" cy="5508702"/>
          </a:xfrm>
          <a:prstGeom prst="line">
            <a:avLst/>
          </a:prstGeom>
          <a:ln w="28575"/>
        </p:spPr>
        <p:style>
          <a:lnRef idx="1">
            <a:schemeClr val="accent2"/>
          </a:lnRef>
          <a:fillRef idx="0">
            <a:schemeClr val="accent2"/>
          </a:fillRef>
          <a:effectRef idx="0">
            <a:schemeClr val="accent2"/>
          </a:effectRef>
          <a:fontRef idx="minor">
            <a:schemeClr val="tx1"/>
          </a:fontRef>
        </p:style>
      </p:cxnSp>
      <p:sp>
        <p:nvSpPr>
          <p:cNvPr id="10" name="ZoneTexte 9">
            <a:extLst>
              <a:ext uri="{FF2B5EF4-FFF2-40B4-BE49-F238E27FC236}">
                <a16:creationId xmlns:a16="http://schemas.microsoft.com/office/drawing/2014/main" id="{242F68C6-7481-5E20-A54B-9FBB62BDD10A}"/>
              </a:ext>
            </a:extLst>
          </p:cNvPr>
          <p:cNvSpPr txBox="1"/>
          <p:nvPr/>
        </p:nvSpPr>
        <p:spPr>
          <a:xfrm>
            <a:off x="2900696" y="1111779"/>
            <a:ext cx="2222083" cy="400110"/>
          </a:xfrm>
          <a:prstGeom prst="rect">
            <a:avLst/>
          </a:prstGeom>
          <a:noFill/>
        </p:spPr>
        <p:txBody>
          <a:bodyPr wrap="none" rtlCol="0">
            <a:spAutoFit/>
          </a:bodyPr>
          <a:lstStyle/>
          <a:p>
            <a:r>
              <a:rPr lang="fr" sz="2000" b="1" dirty="0">
                <a:solidFill>
                  <a:schemeClr val="tx2">
                    <a:lumMod val="50000"/>
                  </a:schemeClr>
                </a:solidFill>
              </a:rPr>
              <a:t>Niveau sensoriel</a:t>
            </a:r>
            <a:endParaRPr lang="fr-FR" sz="2000" b="1" dirty="0">
              <a:solidFill>
                <a:schemeClr val="tx2">
                  <a:lumMod val="50000"/>
                </a:schemeClr>
              </a:solidFill>
            </a:endParaRPr>
          </a:p>
        </p:txBody>
      </p:sp>
      <p:sp>
        <p:nvSpPr>
          <p:cNvPr id="13" name="ZoneTexte 12">
            <a:extLst>
              <a:ext uri="{FF2B5EF4-FFF2-40B4-BE49-F238E27FC236}">
                <a16:creationId xmlns:a16="http://schemas.microsoft.com/office/drawing/2014/main" id="{ACE8D7B1-6403-3D82-CE01-D5BD02B72A8D}"/>
              </a:ext>
            </a:extLst>
          </p:cNvPr>
          <p:cNvSpPr txBox="1"/>
          <p:nvPr/>
        </p:nvSpPr>
        <p:spPr>
          <a:xfrm>
            <a:off x="2854410" y="1534082"/>
            <a:ext cx="3048922" cy="803490"/>
          </a:xfrm>
          <a:prstGeom prst="rect">
            <a:avLst/>
          </a:prstGeom>
          <a:noFill/>
        </p:spPr>
        <p:txBody>
          <a:bodyPr wrap="square">
            <a:spAutoFit/>
          </a:bodyPr>
          <a:lstStyle/>
          <a:p>
            <a:pPr marL="285750" indent="-285750" algn="just">
              <a:lnSpc>
                <a:spcPct val="120000"/>
              </a:lnSpc>
              <a:spcBef>
                <a:spcPts val="600"/>
              </a:spcBef>
              <a:buFont typeface="Arial" panose="020B0604020202020204" pitchFamily="34" charset="0"/>
              <a:buChar char="•"/>
            </a:pPr>
            <a:r>
              <a:rPr lang="fr" sz="1800" dirty="0">
                <a:latin typeface="Arial" panose="020B0604020202020204" pitchFamily="34" charset="0"/>
                <a:ea typeface="Calibri" panose="020F0502020204030204" pitchFamily="34" charset="0"/>
                <a:cs typeface="Arial" panose="020B0604020202020204" pitchFamily="34" charset="0"/>
              </a:rPr>
              <a:t>Le </a:t>
            </a:r>
            <a:r>
              <a:rPr lang="fr" sz="1800" dirty="0">
                <a:effectLst/>
                <a:latin typeface="Arial" panose="020B0604020202020204" pitchFamily="34" charset="0"/>
                <a:ea typeface="Calibri" panose="020F0502020204030204" pitchFamily="34" charset="0"/>
                <a:cs typeface="Arial" panose="020B0604020202020204" pitchFamily="34" charset="0"/>
              </a:rPr>
              <a:t>plus basique.</a:t>
            </a:r>
          </a:p>
          <a:p>
            <a:pPr marL="285750" indent="-285750" algn="just">
              <a:lnSpc>
                <a:spcPct val="120000"/>
              </a:lnSpc>
              <a:spcBef>
                <a:spcPts val="600"/>
              </a:spcBef>
              <a:buFont typeface="Arial" panose="020B0604020202020204" pitchFamily="34" charset="0"/>
              <a:buChar char="•"/>
            </a:pPr>
            <a:r>
              <a:rPr lang="fr" sz="1800" dirty="0">
                <a:latin typeface="Arial" panose="020B0604020202020204" pitchFamily="34" charset="0"/>
                <a:ea typeface="Calibri" panose="020F0502020204030204" pitchFamily="34" charset="0"/>
                <a:cs typeface="Arial" panose="020B0604020202020204" pitchFamily="34" charset="0"/>
              </a:rPr>
              <a:t>à </a:t>
            </a:r>
            <a:r>
              <a:rPr lang="fr" sz="1800" dirty="0">
                <a:effectLst/>
                <a:latin typeface="Arial" panose="020B0604020202020204" pitchFamily="34" charset="0"/>
                <a:ea typeface="Calibri" panose="020F0502020204030204" pitchFamily="34" charset="0"/>
                <a:cs typeface="Arial" panose="020B0604020202020204" pitchFamily="34" charset="0"/>
              </a:rPr>
              <a:t>sens unique</a:t>
            </a:r>
            <a:r>
              <a:rPr lang="fr" sz="1800" dirty="0">
                <a:effectLst/>
                <a:latin typeface="Arial" panose="020B0604020202020204" pitchFamily="34" charset="0"/>
                <a:cs typeface="Arial" panose="020B0604020202020204" pitchFamily="34" charset="0"/>
              </a:rPr>
              <a:t> </a:t>
            </a:r>
            <a:endParaRPr lang="fr-FR" sz="1800" dirty="0">
              <a:latin typeface="Arial" panose="020B0604020202020204" pitchFamily="34" charset="0"/>
              <a:cs typeface="Arial" panose="020B0604020202020204" pitchFamily="34" charset="0"/>
            </a:endParaRPr>
          </a:p>
        </p:txBody>
      </p:sp>
      <p:pic>
        <p:nvPicPr>
          <p:cNvPr id="23" name="Image 22">
            <a:extLst>
              <a:ext uri="{FF2B5EF4-FFF2-40B4-BE49-F238E27FC236}">
                <a16:creationId xmlns:a16="http://schemas.microsoft.com/office/drawing/2014/main" id="{000A77A2-56F2-0B85-6127-724641CB8AFB}"/>
              </a:ext>
            </a:extLst>
          </p:cNvPr>
          <p:cNvPicPr>
            <a:picLocks noChangeAspect="1"/>
          </p:cNvPicPr>
          <p:nvPr/>
        </p:nvPicPr>
        <p:blipFill>
          <a:blip r:embed="rId5"/>
          <a:stretch>
            <a:fillRect/>
          </a:stretch>
        </p:blipFill>
        <p:spPr>
          <a:xfrm>
            <a:off x="282165" y="1454390"/>
            <a:ext cx="1998115" cy="3834221"/>
          </a:xfrm>
          <a:prstGeom prst="rect">
            <a:avLst/>
          </a:prstGeom>
        </p:spPr>
      </p:pic>
      <p:sp>
        <p:nvSpPr>
          <p:cNvPr id="25" name="ZoneTexte 24">
            <a:extLst>
              <a:ext uri="{FF2B5EF4-FFF2-40B4-BE49-F238E27FC236}">
                <a16:creationId xmlns:a16="http://schemas.microsoft.com/office/drawing/2014/main" id="{4DAAB314-D6FC-4634-B843-D62A42D0263C}"/>
              </a:ext>
            </a:extLst>
          </p:cNvPr>
          <p:cNvSpPr txBox="1"/>
          <p:nvPr/>
        </p:nvSpPr>
        <p:spPr>
          <a:xfrm>
            <a:off x="2548137" y="2596341"/>
            <a:ext cx="3280005" cy="3648691"/>
          </a:xfrm>
          <a:prstGeom prst="rect">
            <a:avLst/>
          </a:prstGeom>
          <a:noFill/>
        </p:spPr>
        <p:txBody>
          <a:bodyPr wrap="square">
            <a:spAutoFit/>
          </a:bodyPr>
          <a:lstStyle/>
          <a:p>
            <a:pPr>
              <a:lnSpc>
                <a:spcPct val="120000"/>
              </a:lnSpc>
              <a:spcBef>
                <a:spcPts val="600"/>
              </a:spcBef>
              <a:spcAft>
                <a:spcPts val="800"/>
              </a:spcAft>
            </a:pPr>
            <a:r>
              <a:rPr lang="fr" sz="1600" kern="100" dirty="0">
                <a:effectLst/>
                <a:latin typeface="Arial" panose="020B0604020202020204" pitchFamily="34" charset="0"/>
                <a:ea typeface="Calibri" panose="020F0502020204030204" pitchFamily="34" charset="0"/>
                <a:cs typeface="Arial" panose="020B0604020202020204" pitchFamily="34" charset="0"/>
              </a:rPr>
              <a:t>Le professionnel apporte l'information au bénéficiaire qui :</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20000"/>
              </a:lnSpc>
              <a:spcBef>
                <a:spcPts val="600"/>
              </a:spcBef>
              <a:buFont typeface="Calibri" panose="020F0502020204030204" pitchFamily="34" charset="0"/>
              <a:buChar char="-"/>
            </a:pPr>
            <a:r>
              <a:rPr lang="fr" sz="1600" kern="100" dirty="0">
                <a:effectLst/>
                <a:latin typeface="Arial" panose="020B0604020202020204" pitchFamily="34" charset="0"/>
                <a:ea typeface="Calibri" panose="020F0502020204030204" pitchFamily="34" charset="0"/>
                <a:cs typeface="Arial" panose="020B0604020202020204" pitchFamily="34" charset="0"/>
              </a:rPr>
              <a:t>expérimente son environnement à travers les sensations qu'il lui procure,</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20000"/>
              </a:lnSpc>
              <a:spcBef>
                <a:spcPts val="600"/>
              </a:spcBef>
              <a:buFont typeface="Calibri" panose="020F0502020204030204" pitchFamily="34" charset="0"/>
              <a:buChar char="-"/>
            </a:pPr>
            <a:r>
              <a:rPr lang="fr-FR" sz="1600" kern="100" dirty="0">
                <a:latin typeface="Arial" panose="020B0604020202020204" pitchFamily="34" charset="0"/>
                <a:ea typeface="Calibri" panose="020F0502020204030204" pitchFamily="34" charset="0"/>
                <a:cs typeface="Arial" panose="020B0604020202020204" pitchFamily="34" charset="0"/>
              </a:rPr>
              <a:t>ne peut pas </a:t>
            </a:r>
            <a:r>
              <a:rPr lang="fr" sz="1600" kern="100" dirty="0">
                <a:effectLst/>
                <a:latin typeface="Arial" panose="020B0604020202020204" pitchFamily="34" charset="0"/>
                <a:ea typeface="Calibri" panose="020F0502020204030204" pitchFamily="34" charset="0"/>
                <a:cs typeface="Arial" panose="020B0604020202020204" pitchFamily="34" charset="0"/>
              </a:rPr>
              <a:t>classer, associer ou donner un sens aux choses,</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600"/>
              </a:spcBef>
            </a:pPr>
            <a:r>
              <a:rPr lang="fr" sz="1600" b="1" dirty="0">
                <a:solidFill>
                  <a:schemeClr val="tx2">
                    <a:lumMod val="50000"/>
                  </a:schemeClr>
                </a:solidFill>
                <a:effectLst/>
                <a:latin typeface="Arial" panose="020B0604020202020204" pitchFamily="34" charset="0"/>
                <a:ea typeface="Calibri" panose="020F0502020204030204" pitchFamily="34" charset="0"/>
                <a:cs typeface="Arial" panose="020B0604020202020204" pitchFamily="34" charset="0"/>
              </a:rPr>
              <a:t>Les choses et les personnes n'existent que lorsqu'elles sont physiquement présentes</a:t>
            </a:r>
            <a:r>
              <a:rPr lang="fr" sz="1600" b="1" dirty="0">
                <a:solidFill>
                  <a:schemeClr val="tx2">
                    <a:lumMod val="50000"/>
                  </a:schemeClr>
                </a:solidFill>
                <a:effectLst/>
                <a:latin typeface="Arial" panose="020B0604020202020204" pitchFamily="34" charset="0"/>
                <a:cs typeface="Arial" panose="020B0604020202020204" pitchFamily="34" charset="0"/>
              </a:rPr>
              <a:t> </a:t>
            </a:r>
            <a:endParaRPr lang="fr-FR" sz="1600" b="1" dirty="0">
              <a:solidFill>
                <a:schemeClr val="tx2">
                  <a:lumMod val="50000"/>
                </a:schemeClr>
              </a:solidFill>
              <a:latin typeface="Arial" panose="020B0604020202020204" pitchFamily="34" charset="0"/>
              <a:cs typeface="Arial" panose="020B0604020202020204" pitchFamily="34" charset="0"/>
            </a:endParaRPr>
          </a:p>
        </p:txBody>
      </p:sp>
      <p:pic>
        <p:nvPicPr>
          <p:cNvPr id="26" name="Image 25">
            <a:extLst>
              <a:ext uri="{FF2B5EF4-FFF2-40B4-BE49-F238E27FC236}">
                <a16:creationId xmlns:a16="http://schemas.microsoft.com/office/drawing/2014/main" id="{5A9EDB83-178A-66DD-CA6C-1394989C7336}"/>
              </a:ext>
            </a:extLst>
          </p:cNvPr>
          <p:cNvPicPr>
            <a:picLocks noChangeAspect="1"/>
          </p:cNvPicPr>
          <p:nvPr/>
        </p:nvPicPr>
        <p:blipFill>
          <a:blip r:embed="rId6"/>
          <a:stretch>
            <a:fillRect/>
          </a:stretch>
        </p:blipFill>
        <p:spPr>
          <a:xfrm>
            <a:off x="6302384" y="1511889"/>
            <a:ext cx="1926463" cy="3834221"/>
          </a:xfrm>
          <a:prstGeom prst="rect">
            <a:avLst/>
          </a:prstGeom>
        </p:spPr>
      </p:pic>
      <p:sp>
        <p:nvSpPr>
          <p:cNvPr id="27" name="ZoneTexte 26">
            <a:extLst>
              <a:ext uri="{FF2B5EF4-FFF2-40B4-BE49-F238E27FC236}">
                <a16:creationId xmlns:a16="http://schemas.microsoft.com/office/drawing/2014/main" id="{8010EBB5-62D8-CDB2-6FCA-9F8AA2EDB599}"/>
              </a:ext>
            </a:extLst>
          </p:cNvPr>
          <p:cNvSpPr txBox="1"/>
          <p:nvPr/>
        </p:nvSpPr>
        <p:spPr>
          <a:xfrm>
            <a:off x="8435230" y="1188413"/>
            <a:ext cx="2406428" cy="400110"/>
          </a:xfrm>
          <a:prstGeom prst="rect">
            <a:avLst/>
          </a:prstGeom>
          <a:noFill/>
        </p:spPr>
        <p:txBody>
          <a:bodyPr wrap="none" rtlCol="0">
            <a:spAutoFit/>
          </a:bodyPr>
          <a:lstStyle/>
          <a:p>
            <a:r>
              <a:rPr lang="fr" sz="2000" b="1" dirty="0">
                <a:solidFill>
                  <a:schemeClr val="tx2">
                    <a:lumMod val="50000"/>
                  </a:schemeClr>
                </a:solidFill>
              </a:rPr>
              <a:t>Niveau présentatif</a:t>
            </a:r>
            <a:endParaRPr lang="fr-FR" sz="2000" b="1" dirty="0">
              <a:solidFill>
                <a:schemeClr val="tx2">
                  <a:lumMod val="50000"/>
                </a:schemeClr>
              </a:solidFill>
            </a:endParaRPr>
          </a:p>
        </p:txBody>
      </p:sp>
      <p:sp>
        <p:nvSpPr>
          <p:cNvPr id="28" name="ZoneTexte 27">
            <a:extLst>
              <a:ext uri="{FF2B5EF4-FFF2-40B4-BE49-F238E27FC236}">
                <a16:creationId xmlns:a16="http://schemas.microsoft.com/office/drawing/2014/main" id="{47BF8AE3-1934-19F1-D9B8-8FAD8FF489EA}"/>
              </a:ext>
            </a:extLst>
          </p:cNvPr>
          <p:cNvSpPr txBox="1"/>
          <p:nvPr/>
        </p:nvSpPr>
        <p:spPr>
          <a:xfrm>
            <a:off x="8346261" y="1493367"/>
            <a:ext cx="3537211" cy="1135888"/>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fr" sz="1800" dirty="0">
                <a:effectLst/>
                <a:latin typeface="Arial" panose="020B0604020202020204" pitchFamily="34" charset="0"/>
                <a:ea typeface="Calibri" panose="020F0502020204030204" pitchFamily="34" charset="0"/>
                <a:cs typeface="Arial" panose="020B0604020202020204" pitchFamily="34" charset="0"/>
              </a:rPr>
              <a:t>Niveau de classification</a:t>
            </a:r>
          </a:p>
          <a:p>
            <a:pPr marL="285750" indent="-285750">
              <a:lnSpc>
                <a:spcPct val="120000"/>
              </a:lnSpc>
              <a:spcBef>
                <a:spcPts val="600"/>
              </a:spcBef>
              <a:buFont typeface="Arial" panose="020B0604020202020204" pitchFamily="34" charset="0"/>
              <a:buChar char="•"/>
            </a:pPr>
            <a:r>
              <a:rPr lang="fr" sz="1800" dirty="0">
                <a:latin typeface="Arial" panose="020B0604020202020204" pitchFamily="34" charset="0"/>
                <a:cs typeface="Arial" panose="020B0604020202020204" pitchFamily="34" charset="0"/>
              </a:rPr>
              <a:t>Les choses vont ensemble parce qu'elles s’associent</a:t>
            </a:r>
            <a:endParaRPr lang="fr-FR" sz="1800" dirty="0">
              <a:latin typeface="Arial" panose="020B0604020202020204" pitchFamily="34" charset="0"/>
              <a:cs typeface="Arial" panose="020B0604020202020204" pitchFamily="34" charset="0"/>
            </a:endParaRPr>
          </a:p>
        </p:txBody>
      </p:sp>
      <p:sp>
        <p:nvSpPr>
          <p:cNvPr id="31" name="ZoneTexte 30">
            <a:extLst>
              <a:ext uri="{FF2B5EF4-FFF2-40B4-BE49-F238E27FC236}">
                <a16:creationId xmlns:a16="http://schemas.microsoft.com/office/drawing/2014/main" id="{925C1F33-16FA-CDFA-AFEC-D9B27744B360}"/>
              </a:ext>
            </a:extLst>
          </p:cNvPr>
          <p:cNvSpPr txBox="1"/>
          <p:nvPr/>
        </p:nvSpPr>
        <p:spPr>
          <a:xfrm>
            <a:off x="8346261" y="2645057"/>
            <a:ext cx="3602540" cy="3648691"/>
          </a:xfrm>
          <a:prstGeom prst="rect">
            <a:avLst/>
          </a:prstGeom>
          <a:noFill/>
        </p:spPr>
        <p:txBody>
          <a:bodyPr wrap="square">
            <a:spAutoFit/>
          </a:bodyPr>
          <a:lstStyle/>
          <a:p>
            <a:pPr>
              <a:lnSpc>
                <a:spcPct val="120000"/>
              </a:lnSpc>
              <a:spcBef>
                <a:spcPts val="600"/>
              </a:spcBef>
              <a:spcAft>
                <a:spcPts val="800"/>
              </a:spcAft>
            </a:pPr>
            <a:r>
              <a:rPr lang="fr" sz="1600" kern="100" dirty="0">
                <a:effectLst/>
                <a:latin typeface="Arial" panose="020B0604020202020204" pitchFamily="34" charset="0"/>
                <a:ea typeface="Calibri" panose="020F0502020204030204" pitchFamily="34" charset="0"/>
                <a:cs typeface="Arial" panose="020B0604020202020204" pitchFamily="34" charset="0"/>
              </a:rPr>
              <a:t>Le bénéficiaire associe des objets </a:t>
            </a:r>
            <a:r>
              <a:rPr lang="fr" sz="1600" u="sng" kern="100" dirty="0">
                <a:effectLst/>
                <a:latin typeface="Arial" panose="020B0604020202020204" pitchFamily="34" charset="0"/>
                <a:ea typeface="Calibri" panose="020F0502020204030204" pitchFamily="34" charset="0"/>
                <a:cs typeface="Arial" panose="020B0604020202020204" pitchFamily="34" charset="0"/>
              </a:rPr>
              <a:t>identiques </a:t>
            </a:r>
            <a:r>
              <a:rPr lang="fr" sz="1600" kern="100" dirty="0">
                <a:effectLst/>
                <a:latin typeface="Arial" panose="020B0604020202020204" pitchFamily="34" charset="0"/>
                <a:ea typeface="Calibri" panose="020F0502020204030204" pitchFamily="34" charset="0"/>
                <a:cs typeface="Arial" panose="020B0604020202020204" pitchFamily="34" charset="0"/>
              </a:rPr>
              <a:t>par forme, couleur, taille </a:t>
            </a:r>
            <a:r>
              <a:rPr lang="fr" sz="1600" kern="100" dirty="0">
                <a:effectLst/>
                <a:latin typeface="Arial" panose="020B0604020202020204" pitchFamily="34" charset="0"/>
                <a:ea typeface="Wingdings" pitchFamily="2" charset="2"/>
                <a:cs typeface="Arial" panose="020B0604020202020204" pitchFamily="34" charset="0"/>
              </a:rPr>
              <a:t>→ </a:t>
            </a:r>
            <a:r>
              <a:rPr lang="fr" sz="1600" kern="100" dirty="0">
                <a:effectLst/>
                <a:latin typeface="Arial" panose="020B0604020202020204" pitchFamily="34" charset="0"/>
                <a:ea typeface="Calibri" panose="020F0502020204030204" pitchFamily="34" charset="0"/>
                <a:cs typeface="Arial" panose="020B0604020202020204" pitchFamily="34" charset="0"/>
              </a:rPr>
              <a:t>caractéristiques perceptives saillantes</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600"/>
              </a:spcBef>
            </a:pPr>
            <a:r>
              <a:rPr lang="fr" sz="1600" kern="100" dirty="0">
                <a:effectLst/>
                <a:latin typeface="Arial" panose="020B0604020202020204" pitchFamily="34" charset="0"/>
                <a:ea typeface="Calibri" panose="020F0502020204030204" pitchFamily="34" charset="0"/>
                <a:cs typeface="Arial" panose="020B0604020202020204" pitchFamily="34" charset="0"/>
              </a:rPr>
              <a:t>Elle·il n'accède pas au sens de ce qui est classé : </a:t>
            </a:r>
            <a:r>
              <a:rPr lang="fr" sz="1600" kern="100" dirty="0">
                <a:effectLst/>
                <a:latin typeface="Arial" panose="020B0604020202020204" pitchFamily="34" charset="0"/>
                <a:ea typeface="Apple Color Emoji" pitchFamily="2" charset="0"/>
                <a:cs typeface="Arial" panose="020B0604020202020204" pitchFamily="34" charset="0"/>
              </a:rPr>
              <a:t>⚽️ </a:t>
            </a:r>
            <a:r>
              <a:rPr lang="fr" sz="1600" kern="100" dirty="0">
                <a:effectLst/>
                <a:latin typeface="Arial" panose="020B0604020202020204" pitchFamily="34" charset="0"/>
                <a:ea typeface="Calibri" panose="020F0502020204030204" pitchFamily="34" charset="0"/>
                <a:cs typeface="Arial" panose="020B0604020202020204" pitchFamily="34" charset="0"/>
              </a:rPr>
              <a:t>= </a:t>
            </a:r>
            <a:r>
              <a:rPr lang="fr" sz="1600" kern="100" dirty="0">
                <a:effectLst/>
                <a:latin typeface="Arial" panose="020B0604020202020204" pitchFamily="34" charset="0"/>
                <a:ea typeface="Apple Color Emoji" pitchFamily="2" charset="0"/>
                <a:cs typeface="Arial" panose="020B0604020202020204" pitchFamily="34" charset="0"/>
              </a:rPr>
              <a:t>⚽️ </a:t>
            </a:r>
            <a:r>
              <a:rPr lang="fr" sz="1600" kern="100" dirty="0">
                <a:effectLst/>
                <a:latin typeface="Arial" panose="020B0604020202020204" pitchFamily="34" charset="0"/>
                <a:ea typeface="Calibri" panose="020F0502020204030204" pitchFamily="34" charset="0"/>
                <a:cs typeface="Arial" panose="020B0604020202020204" pitchFamily="34" charset="0"/>
              </a:rPr>
              <a:t>mais </a:t>
            </a:r>
            <a:r>
              <a:rPr lang="fr" sz="1600" kern="100" dirty="0">
                <a:effectLst/>
                <a:latin typeface="Arial" panose="020B0604020202020204" pitchFamily="34" charset="0"/>
                <a:ea typeface="Apple Color Emoji" pitchFamily="2" charset="0"/>
                <a:cs typeface="Arial" panose="020B0604020202020204" pitchFamily="34" charset="0"/>
              </a:rPr>
              <a:t>⚽️ </a:t>
            </a:r>
            <a:r>
              <a:rPr lang="fr" sz="1600" kern="100" dirty="0">
                <a:effectLst/>
                <a:latin typeface="Arial" panose="020B0604020202020204" pitchFamily="34" charset="0"/>
                <a:ea typeface="Calibri" panose="020F0502020204030204" pitchFamily="34" charset="0"/>
                <a:cs typeface="Arial" panose="020B0604020202020204" pitchFamily="34" charset="0"/>
              </a:rPr>
              <a:t>≠ </a:t>
            </a:r>
            <a:r>
              <a:rPr lang="fr" sz="1600" kern="100" dirty="0">
                <a:effectLst/>
                <a:latin typeface="Arial" panose="020B0604020202020204" pitchFamily="34" charset="0"/>
                <a:ea typeface="Apple Color Emoji" pitchFamily="2" charset="0"/>
                <a:cs typeface="Arial" panose="020B0604020202020204" pitchFamily="34" charset="0"/>
              </a:rPr>
              <a:t>🏀</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600"/>
              </a:spcBef>
            </a:pPr>
            <a:r>
              <a:rPr lang="fr" sz="1600" kern="100" dirty="0">
                <a:effectLst/>
                <a:latin typeface="Arial" panose="020B0604020202020204" pitchFamily="34" charset="0"/>
                <a:ea typeface="Wingdings" pitchFamily="2" charset="2"/>
                <a:cs typeface="Arial" panose="020B0604020202020204" pitchFamily="34" charset="0"/>
              </a:rPr>
              <a:t>→ </a:t>
            </a:r>
            <a:r>
              <a:rPr lang="fr" sz="1600" u="sng" kern="100" dirty="0">
                <a:effectLst/>
                <a:latin typeface="Arial" panose="020B0604020202020204" pitchFamily="34" charset="0"/>
                <a:ea typeface="Calibri" panose="020F0502020204030204" pitchFamily="34" charset="0"/>
                <a:cs typeface="Arial" panose="020B0604020202020204" pitchFamily="34" charset="0"/>
              </a:rPr>
              <a:t>pas de généralisation </a:t>
            </a:r>
            <a:r>
              <a:rPr lang="fr" sz="1600" kern="100" dirty="0">
                <a:effectLst/>
                <a:latin typeface="Arial" panose="020B0604020202020204" pitchFamily="34" charset="0"/>
                <a:ea typeface="Calibri" panose="020F0502020204030204" pitchFamily="34" charset="0"/>
                <a:cs typeface="Arial" panose="020B0604020202020204" pitchFamily="34" charset="0"/>
              </a:rPr>
              <a:t>à d'autres objets de la même catégorie même basée sur des caractéristiques perceptives saillantes.</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600"/>
              </a:spcBef>
            </a:pPr>
            <a:r>
              <a:rPr lang="fr" sz="1600" dirty="0">
                <a:effectLst/>
                <a:latin typeface="Arial" panose="020B0604020202020204" pitchFamily="34" charset="0"/>
                <a:ea typeface="Calibri" panose="020F0502020204030204" pitchFamily="34" charset="0"/>
                <a:cs typeface="Arial" panose="020B0604020202020204" pitchFamily="34" charset="0"/>
              </a:rPr>
              <a:t>Il/elle s'appuie sur l'ici et maintenant.</a:t>
            </a:r>
            <a:endParaRPr lang="fr-F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1805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11;p2" descr="A blue and yellow logo&#10;&#10;Description automatically generated">
            <a:extLst>
              <a:ext uri="{FF2B5EF4-FFF2-40B4-BE49-F238E27FC236}">
                <a16:creationId xmlns:a16="http://schemas.microsoft.com/office/drawing/2014/main" id="{2E472259-99E0-4611-B564-F0B44D8EF2D9}"/>
              </a:ext>
            </a:extLst>
          </p:cNvPr>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3" name="Google Shape;112;p2" descr="A group of people with a infinity symbol&#10;&#10;Description automatically generated">
            <a:extLst>
              <a:ext uri="{FF2B5EF4-FFF2-40B4-BE49-F238E27FC236}">
                <a16:creationId xmlns:a16="http://schemas.microsoft.com/office/drawing/2014/main" id="{1D634FC5-7149-42F7-9F87-47C3E300D3E6}"/>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4" name="Google Shape;113;p2">
            <a:extLst>
              <a:ext uri="{FF2B5EF4-FFF2-40B4-BE49-F238E27FC236}">
                <a16:creationId xmlns:a16="http://schemas.microsoft.com/office/drawing/2014/main" id="{8DB96B63-C3BD-40B0-930B-E348A3C32651}"/>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a:t>Erasmus+ 2021-1-FR01-KA220-VET-000033251</a:t>
            </a:r>
            <a:endParaRPr/>
          </a:p>
        </p:txBody>
      </p:sp>
      <p:sp>
        <p:nvSpPr>
          <p:cNvPr id="5" name="Google Shape;131;p3">
            <a:extLst>
              <a:ext uri="{FF2B5EF4-FFF2-40B4-BE49-F238E27FC236}">
                <a16:creationId xmlns:a16="http://schemas.microsoft.com/office/drawing/2014/main" id="{0214CBE7-6B5E-48E6-A92B-20C50818FCBB}"/>
              </a:ext>
            </a:extLst>
          </p:cNvPr>
          <p:cNvSpPr/>
          <p:nvPr/>
        </p:nvSpPr>
        <p:spPr>
          <a:xfrm>
            <a:off x="2163014" y="349013"/>
            <a:ext cx="7291586" cy="1110276"/>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10000"/>
              </a:lnSpc>
              <a:spcBef>
                <a:spcPts val="0"/>
              </a:spcBef>
              <a:spcAft>
                <a:spcPts val="0"/>
              </a:spcAft>
              <a:buClr>
                <a:srgbClr val="674EA7"/>
              </a:buClr>
              <a:buSzPts val="4000"/>
              <a:buFont typeface="Calibri"/>
              <a:buNone/>
            </a:pPr>
            <a:r>
              <a:rPr lang="fr" sz="3100" b="1" dirty="0">
                <a:solidFill>
                  <a:srgbClr val="674EA7"/>
                </a:solidFill>
                <a:latin typeface="Calibri"/>
                <a:ea typeface="Calibri"/>
                <a:cs typeface="Calibri"/>
                <a:sym typeface="Calibri"/>
              </a:rPr>
              <a:t>Module 6. Moyens de communication complexes</a:t>
            </a:r>
            <a:endParaRPr sz="500" dirty="0"/>
          </a:p>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sp>
        <p:nvSpPr>
          <p:cNvPr id="6" name="Google Shape;115;p2">
            <a:extLst>
              <a:ext uri="{FF2B5EF4-FFF2-40B4-BE49-F238E27FC236}">
                <a16:creationId xmlns:a16="http://schemas.microsoft.com/office/drawing/2014/main" id="{262F2783-7208-4B19-B382-0869F3EE8ECC}"/>
              </a:ext>
            </a:extLst>
          </p:cNvPr>
          <p:cNvSpPr/>
          <p:nvPr/>
        </p:nvSpPr>
        <p:spPr>
          <a:xfrm>
            <a:off x="1263535" y="2533541"/>
            <a:ext cx="10038449" cy="2911391"/>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spcBef>
                <a:spcPts val="0"/>
              </a:spcBef>
              <a:spcAft>
                <a:spcPts val="0"/>
              </a:spcAft>
              <a:buNone/>
            </a:pPr>
            <a:r>
              <a:rPr lang="fr" sz="3300" b="1" i="0" u="none" strike="noStrike" cap="none" dirty="0">
                <a:solidFill>
                  <a:schemeClr val="dk1"/>
                </a:solidFill>
                <a:latin typeface="Calibri"/>
                <a:ea typeface="Calibri"/>
                <a:cs typeface="Calibri"/>
                <a:sym typeface="Calibri"/>
              </a:rPr>
              <a:t>Chapitre 1 : CAA – Utilisation d’images et de symboles</a:t>
            </a:r>
            <a:endParaRPr lang="es-ES" b="1" dirty="0">
              <a:solidFill>
                <a:schemeClr val="dk1"/>
              </a:solidFill>
            </a:endParaRPr>
          </a:p>
          <a:p>
            <a:pPr marL="0" marR="0" lvl="0" indent="0" rtl="0">
              <a:spcBef>
                <a:spcPts val="0"/>
              </a:spcBef>
              <a:spcAft>
                <a:spcPts val="0"/>
              </a:spcAft>
              <a:buNone/>
            </a:pPr>
            <a:r>
              <a:rPr lang="fr" sz="3300" b="1" dirty="0">
                <a:solidFill>
                  <a:schemeClr val="dk1"/>
                </a:solidFill>
                <a:latin typeface="Calibri"/>
                <a:ea typeface="Calibri"/>
                <a:cs typeface="Calibri"/>
                <a:sym typeface="Calibri"/>
              </a:rPr>
              <a:t>Chapitre 2 </a:t>
            </a:r>
            <a:r>
              <a:rPr lang="fr" sz="3300" dirty="0">
                <a:solidFill>
                  <a:schemeClr val="dk1"/>
                </a:solidFill>
                <a:latin typeface="Calibri"/>
                <a:ea typeface="Calibri"/>
                <a:cs typeface="Calibri"/>
                <a:sym typeface="Calibri"/>
              </a:rPr>
              <a:t>: La langue orale</a:t>
            </a:r>
            <a:endParaRPr dirty="0">
              <a:solidFill>
                <a:schemeClr val="dk1"/>
              </a:solidFill>
            </a:endParaRPr>
          </a:p>
          <a:p>
            <a:r>
              <a:rPr lang="fr" sz="3300" b="1" dirty="0">
                <a:solidFill>
                  <a:schemeClr val="dk1"/>
                </a:solidFill>
                <a:latin typeface="Calibri"/>
                <a:cs typeface="Calibri"/>
              </a:rPr>
              <a:t>Chapitre 3 </a:t>
            </a:r>
            <a:r>
              <a:rPr lang="fr" sz="3300" dirty="0">
                <a:solidFill>
                  <a:schemeClr val="dk1"/>
                </a:solidFill>
                <a:latin typeface="Calibri"/>
                <a:cs typeface="Calibri"/>
              </a:rPr>
              <a:t>: La langue écrite</a:t>
            </a:r>
          </a:p>
          <a:p>
            <a:r>
              <a:rPr lang="fr" sz="3300" b="1" dirty="0">
                <a:solidFill>
                  <a:schemeClr val="dk1"/>
                </a:solidFill>
                <a:latin typeface="Calibri"/>
                <a:cs typeface="Calibri"/>
              </a:rPr>
              <a:t>Chapitre 4 </a:t>
            </a:r>
            <a:r>
              <a:rPr lang="fr" sz="3300" dirty="0">
                <a:solidFill>
                  <a:schemeClr val="dk1"/>
                </a:solidFill>
                <a:latin typeface="Calibri"/>
                <a:cs typeface="Calibri"/>
              </a:rPr>
              <a:t>: Les o</a:t>
            </a:r>
            <a:r>
              <a:rPr lang="fr" sz="3300" dirty="0">
                <a:solidFill>
                  <a:schemeClr val="dk1"/>
                </a:solidFill>
                <a:latin typeface="Calibri" panose="020F0502020204030204" pitchFamily="34" charset="0"/>
                <a:cs typeface="Calibri" panose="020F0502020204030204" pitchFamily="34" charset="0"/>
              </a:rPr>
              <a:t>utils et les plateformes numériques</a:t>
            </a:r>
          </a:p>
          <a:p>
            <a:r>
              <a:rPr lang="fr" sz="3300" b="1" dirty="0">
                <a:solidFill>
                  <a:schemeClr val="dk1"/>
                </a:solidFill>
                <a:latin typeface="Calibri" panose="020F0502020204030204" pitchFamily="34" charset="0"/>
                <a:ea typeface="Arial"/>
                <a:cs typeface="Calibri" panose="020F0502020204030204" pitchFamily="34" charset="0"/>
                <a:sym typeface="Arial"/>
              </a:rPr>
              <a:t>Chapitre 5 : </a:t>
            </a:r>
            <a:r>
              <a:rPr lang="fr" sz="3300" dirty="0">
                <a:solidFill>
                  <a:schemeClr val="dk1"/>
                </a:solidFill>
                <a:latin typeface="Calibri" panose="020F0502020204030204" pitchFamily="34" charset="0"/>
                <a:ea typeface="Arial"/>
                <a:cs typeface="Calibri" panose="020F0502020204030204" pitchFamily="34" charset="0"/>
                <a:sym typeface="Arial"/>
              </a:rPr>
              <a:t>Les </a:t>
            </a:r>
            <a:r>
              <a:rPr lang="fr" sz="3300" dirty="0">
                <a:solidFill>
                  <a:schemeClr val="dk1"/>
                </a:solidFill>
                <a:latin typeface="Calibri" panose="020F0502020204030204" pitchFamily="34" charset="0"/>
                <a:cs typeface="Calibri" panose="020F0502020204030204" pitchFamily="34" charset="0"/>
              </a:rPr>
              <a:t>i</a:t>
            </a:r>
            <a:r>
              <a:rPr lang="fr" sz="3300" dirty="0">
                <a:solidFill>
                  <a:schemeClr val="dk1"/>
                </a:solidFill>
                <a:latin typeface="Calibri" panose="020F0502020204030204" pitchFamily="34" charset="0"/>
                <a:ea typeface="Arial"/>
                <a:cs typeface="Calibri" panose="020F0502020204030204" pitchFamily="34" charset="0"/>
                <a:sym typeface="Arial"/>
              </a:rPr>
              <a:t>nteractions sociales</a:t>
            </a:r>
            <a:endParaRPr sz="18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0191723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cxnSp>
        <p:nvCxnSpPr>
          <p:cNvPr id="7" name="Connecteur droit 6">
            <a:extLst>
              <a:ext uri="{FF2B5EF4-FFF2-40B4-BE49-F238E27FC236}">
                <a16:creationId xmlns:a16="http://schemas.microsoft.com/office/drawing/2014/main" id="{3E9A608E-65C4-1B8F-9BF9-730678D7A550}"/>
              </a:ext>
            </a:extLst>
          </p:cNvPr>
          <p:cNvCxnSpPr>
            <a:cxnSpLocks/>
          </p:cNvCxnSpPr>
          <p:nvPr/>
        </p:nvCxnSpPr>
        <p:spPr>
          <a:xfrm>
            <a:off x="6096000" y="892098"/>
            <a:ext cx="0" cy="5508702"/>
          </a:xfrm>
          <a:prstGeom prst="line">
            <a:avLst/>
          </a:prstGeom>
          <a:ln w="28575"/>
        </p:spPr>
        <p:style>
          <a:lnRef idx="1">
            <a:schemeClr val="accent2"/>
          </a:lnRef>
          <a:fillRef idx="0">
            <a:schemeClr val="accent2"/>
          </a:fillRef>
          <a:effectRef idx="0">
            <a:schemeClr val="accent2"/>
          </a:effectRef>
          <a:fontRef idx="minor">
            <a:schemeClr val="tx1"/>
          </a:fontRef>
        </p:style>
      </p:cxnSp>
      <p:sp>
        <p:nvSpPr>
          <p:cNvPr id="10" name="ZoneTexte 9">
            <a:extLst>
              <a:ext uri="{FF2B5EF4-FFF2-40B4-BE49-F238E27FC236}">
                <a16:creationId xmlns:a16="http://schemas.microsoft.com/office/drawing/2014/main" id="{242F68C6-7481-5E20-A54B-9FBB62BDD10A}"/>
              </a:ext>
            </a:extLst>
          </p:cNvPr>
          <p:cNvSpPr txBox="1"/>
          <p:nvPr/>
        </p:nvSpPr>
        <p:spPr>
          <a:xfrm>
            <a:off x="2910317" y="1157123"/>
            <a:ext cx="1837362" cy="400110"/>
          </a:xfrm>
          <a:prstGeom prst="rect">
            <a:avLst/>
          </a:prstGeom>
          <a:noFill/>
        </p:spPr>
        <p:txBody>
          <a:bodyPr wrap="none" rtlCol="0">
            <a:spAutoFit/>
          </a:bodyPr>
          <a:lstStyle/>
          <a:p>
            <a:r>
              <a:rPr lang="fr" sz="2000" b="1" dirty="0" err="1">
                <a:solidFill>
                  <a:schemeClr val="tx2">
                    <a:lumMod val="50000"/>
                  </a:schemeClr>
                </a:solidFill>
              </a:rPr>
              <a:t>Sensoriel</a:t>
            </a:r>
            <a:r>
              <a:rPr lang="fr" sz="2000" b="1" dirty="0">
                <a:solidFill>
                  <a:schemeClr val="tx2">
                    <a:lumMod val="50000"/>
                  </a:schemeClr>
                </a:solidFill>
              </a:rPr>
              <a:t> </a:t>
            </a:r>
            <a:r>
              <a:rPr lang="fr" sz="2000" b="1" dirty="0" err="1">
                <a:solidFill>
                  <a:schemeClr val="tx2">
                    <a:lumMod val="50000"/>
                  </a:schemeClr>
                </a:solidFill>
              </a:rPr>
              <a:t>niveau</a:t>
            </a:r>
            <a:endParaRPr lang="fr-FR" sz="2000" b="1" dirty="0">
              <a:solidFill>
                <a:schemeClr val="tx2">
                  <a:lumMod val="50000"/>
                </a:schemeClr>
              </a:solidFill>
            </a:endParaRPr>
          </a:p>
        </p:txBody>
      </p:sp>
      <p:sp>
        <p:nvSpPr>
          <p:cNvPr id="13" name="ZoneTexte 12">
            <a:extLst>
              <a:ext uri="{FF2B5EF4-FFF2-40B4-BE49-F238E27FC236}">
                <a16:creationId xmlns:a16="http://schemas.microsoft.com/office/drawing/2014/main" id="{ACE8D7B1-6403-3D82-CE01-D5BD02B72A8D}"/>
              </a:ext>
            </a:extLst>
          </p:cNvPr>
          <p:cNvSpPr txBox="1"/>
          <p:nvPr/>
        </p:nvSpPr>
        <p:spPr>
          <a:xfrm>
            <a:off x="2859176" y="1525582"/>
            <a:ext cx="3048922" cy="394147"/>
          </a:xfrm>
          <a:prstGeom prst="rect">
            <a:avLst/>
          </a:prstGeom>
          <a:noFill/>
        </p:spPr>
        <p:txBody>
          <a:bodyPr wrap="square">
            <a:spAutoFit/>
          </a:bodyPr>
          <a:lstStyle/>
          <a:p>
            <a:pPr marL="285750" indent="-285750" algn="just">
              <a:lnSpc>
                <a:spcPct val="120000"/>
              </a:lnSpc>
              <a:spcBef>
                <a:spcPts val="600"/>
              </a:spcBef>
              <a:buFont typeface="Arial" panose="020B0604020202020204" pitchFamily="34" charset="0"/>
              <a:buChar char="•"/>
            </a:pPr>
            <a:r>
              <a:rPr lang="fr" sz="1800" dirty="0">
                <a:effectLst/>
                <a:latin typeface="Arial" panose="020B0604020202020204" pitchFamily="34" charset="0"/>
                <a:ea typeface="Calibri" panose="020F0502020204030204" pitchFamily="34" charset="0"/>
                <a:cs typeface="Arial" panose="020B0604020202020204" pitchFamily="34" charset="0"/>
              </a:rPr>
              <a:t>Niveau associatif</a:t>
            </a:r>
            <a:endParaRPr lang="fr-FR" sz="1800" dirty="0">
              <a:latin typeface="Arial" panose="020B0604020202020204" pitchFamily="34" charset="0"/>
              <a:cs typeface="Arial" panose="020B0604020202020204" pitchFamily="34" charset="0"/>
            </a:endParaRPr>
          </a:p>
        </p:txBody>
      </p:sp>
      <p:pic>
        <p:nvPicPr>
          <p:cNvPr id="23" name="Image 22">
            <a:extLst>
              <a:ext uri="{FF2B5EF4-FFF2-40B4-BE49-F238E27FC236}">
                <a16:creationId xmlns:a16="http://schemas.microsoft.com/office/drawing/2014/main" id="{000A77A2-56F2-0B85-6127-724641CB8AFB}"/>
              </a:ext>
            </a:extLst>
          </p:cNvPr>
          <p:cNvPicPr>
            <a:picLocks noChangeAspect="1"/>
          </p:cNvPicPr>
          <p:nvPr/>
        </p:nvPicPr>
        <p:blipFill>
          <a:blip r:embed="rId5"/>
          <a:srcRect/>
          <a:stretch/>
        </p:blipFill>
        <p:spPr>
          <a:xfrm>
            <a:off x="289936" y="1454390"/>
            <a:ext cx="1982572" cy="3834221"/>
          </a:xfrm>
          <a:prstGeom prst="rect">
            <a:avLst/>
          </a:prstGeom>
        </p:spPr>
      </p:pic>
      <p:pic>
        <p:nvPicPr>
          <p:cNvPr id="26" name="Image 25">
            <a:extLst>
              <a:ext uri="{FF2B5EF4-FFF2-40B4-BE49-F238E27FC236}">
                <a16:creationId xmlns:a16="http://schemas.microsoft.com/office/drawing/2014/main" id="{5A9EDB83-178A-66DD-CA6C-1394989C7336}"/>
              </a:ext>
            </a:extLst>
          </p:cNvPr>
          <p:cNvPicPr>
            <a:picLocks noChangeAspect="1"/>
          </p:cNvPicPr>
          <p:nvPr/>
        </p:nvPicPr>
        <p:blipFill>
          <a:blip r:embed="rId6"/>
          <a:srcRect/>
          <a:stretch/>
        </p:blipFill>
        <p:spPr>
          <a:xfrm>
            <a:off x="6312867" y="1365250"/>
            <a:ext cx="1925637" cy="3651787"/>
          </a:xfrm>
          <a:prstGeom prst="rect">
            <a:avLst/>
          </a:prstGeom>
        </p:spPr>
      </p:pic>
      <p:sp>
        <p:nvSpPr>
          <p:cNvPr id="27" name="ZoneTexte 26">
            <a:extLst>
              <a:ext uri="{FF2B5EF4-FFF2-40B4-BE49-F238E27FC236}">
                <a16:creationId xmlns:a16="http://schemas.microsoft.com/office/drawing/2014/main" id="{8010EBB5-62D8-CDB2-6FCA-9F8AA2EDB599}"/>
              </a:ext>
            </a:extLst>
          </p:cNvPr>
          <p:cNvSpPr txBox="1"/>
          <p:nvPr/>
        </p:nvSpPr>
        <p:spPr>
          <a:xfrm>
            <a:off x="8428532" y="1365250"/>
            <a:ext cx="2348720" cy="400110"/>
          </a:xfrm>
          <a:prstGeom prst="rect">
            <a:avLst/>
          </a:prstGeom>
          <a:noFill/>
        </p:spPr>
        <p:txBody>
          <a:bodyPr wrap="none" rtlCol="0">
            <a:spAutoFit/>
          </a:bodyPr>
          <a:lstStyle/>
          <a:p>
            <a:r>
              <a:rPr lang="fr" sz="2000" b="1" dirty="0" err="1">
                <a:solidFill>
                  <a:schemeClr val="tx2">
                    <a:lumMod val="50000"/>
                  </a:schemeClr>
                </a:solidFill>
              </a:rPr>
              <a:t>Présentatif</a:t>
            </a:r>
            <a:r>
              <a:rPr lang="fr" sz="2000" b="1" dirty="0">
                <a:solidFill>
                  <a:schemeClr val="tx2">
                    <a:lumMod val="50000"/>
                  </a:schemeClr>
                </a:solidFill>
              </a:rPr>
              <a:t> </a:t>
            </a:r>
            <a:r>
              <a:rPr lang="fr" sz="2000" b="1" dirty="0" err="1">
                <a:solidFill>
                  <a:schemeClr val="tx2">
                    <a:lumMod val="50000"/>
                  </a:schemeClr>
                </a:solidFill>
              </a:rPr>
              <a:t>niveau</a:t>
            </a:r>
            <a:endParaRPr lang="fr-FR" sz="2000" b="1" dirty="0">
              <a:solidFill>
                <a:schemeClr val="tx2">
                  <a:lumMod val="50000"/>
                </a:schemeClr>
              </a:solidFill>
            </a:endParaRPr>
          </a:p>
        </p:txBody>
      </p:sp>
      <p:sp>
        <p:nvSpPr>
          <p:cNvPr id="28" name="ZoneTexte 27">
            <a:extLst>
              <a:ext uri="{FF2B5EF4-FFF2-40B4-BE49-F238E27FC236}">
                <a16:creationId xmlns:a16="http://schemas.microsoft.com/office/drawing/2014/main" id="{47BF8AE3-1934-19F1-D9B8-8FAD8FF489EA}"/>
              </a:ext>
            </a:extLst>
          </p:cNvPr>
          <p:cNvSpPr txBox="1"/>
          <p:nvPr/>
        </p:nvSpPr>
        <p:spPr>
          <a:xfrm>
            <a:off x="8372624" y="1722656"/>
            <a:ext cx="3537211" cy="394147"/>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fr" sz="1800" dirty="0">
                <a:effectLst/>
                <a:latin typeface="Arial" panose="020B0604020202020204" pitchFamily="34" charset="0"/>
                <a:ea typeface="Calibri" panose="020F0502020204030204" pitchFamily="34" charset="0"/>
                <a:cs typeface="Arial" panose="020B0604020202020204" pitchFamily="34" charset="0"/>
              </a:rPr>
              <a:t>Le plus abstrait.</a:t>
            </a:r>
          </a:p>
        </p:txBody>
      </p:sp>
      <p:sp>
        <p:nvSpPr>
          <p:cNvPr id="15" name="ZoneTexte 14">
            <a:extLst>
              <a:ext uri="{FF2B5EF4-FFF2-40B4-BE49-F238E27FC236}">
                <a16:creationId xmlns:a16="http://schemas.microsoft.com/office/drawing/2014/main" id="{16715C52-7366-841B-2CEA-30E04F6E7072}"/>
              </a:ext>
            </a:extLst>
          </p:cNvPr>
          <p:cNvSpPr txBox="1"/>
          <p:nvPr/>
        </p:nvSpPr>
        <p:spPr>
          <a:xfrm>
            <a:off x="2528315" y="2007180"/>
            <a:ext cx="3448638" cy="1619418"/>
          </a:xfrm>
          <a:prstGeom prst="rect">
            <a:avLst/>
          </a:prstGeom>
          <a:noFill/>
        </p:spPr>
        <p:txBody>
          <a:bodyPr wrap="square">
            <a:spAutoFit/>
          </a:bodyPr>
          <a:lstStyle/>
          <a:p>
            <a:pPr>
              <a:lnSpc>
                <a:spcPct val="120000"/>
              </a:lnSpc>
              <a:spcBef>
                <a:spcPts val="600"/>
              </a:spcBef>
            </a:pPr>
            <a:r>
              <a:rPr lang="fr" sz="1600" kern="100" dirty="0">
                <a:effectLst/>
                <a:latin typeface="+mn-lt"/>
                <a:ea typeface="Calibri" panose="020F0502020204030204" pitchFamily="34" charset="0"/>
                <a:cs typeface="Calibri" panose="020F0502020204030204" pitchFamily="34" charset="0"/>
              </a:rPr>
              <a:t>La personne peut catégoriser les choses familières en fonction de critères de signification.</a:t>
            </a:r>
            <a:endParaRPr lang="fr-BE" sz="16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fr" sz="1600" dirty="0">
                <a:effectLst/>
                <a:latin typeface="+mn-lt"/>
                <a:ea typeface="Calibri" panose="020F0502020204030204" pitchFamily="34" charset="0"/>
              </a:rPr>
              <a:t>Les notions de temps sont accessibles </a:t>
            </a:r>
            <a:r>
              <a:rPr lang="fr" sz="1600" kern="100" dirty="0">
                <a:effectLst/>
                <a:latin typeface="+mn-lt"/>
                <a:ea typeface="Wingdings" pitchFamily="2" charset="2"/>
                <a:cs typeface="Arial" panose="020B0604020202020204" pitchFamily="34" charset="0"/>
              </a:rPr>
              <a:t>→ </a:t>
            </a:r>
            <a:r>
              <a:rPr lang="fr" sz="1600" dirty="0">
                <a:effectLst/>
                <a:latin typeface="+mn-lt"/>
                <a:ea typeface="Calibri" panose="020F0502020204030204" pitchFamily="34" charset="0"/>
              </a:rPr>
              <a:t>possibilité de proposer un horaire ou un planning.</a:t>
            </a:r>
            <a:r>
              <a:rPr lang="fr" sz="1600" dirty="0">
                <a:effectLst/>
                <a:latin typeface="+mn-lt"/>
              </a:rPr>
              <a:t> </a:t>
            </a:r>
            <a:endParaRPr lang="fr-FR" sz="1600" dirty="0">
              <a:latin typeface="+mn-lt"/>
            </a:endParaRPr>
          </a:p>
        </p:txBody>
      </p:sp>
      <p:pic>
        <p:nvPicPr>
          <p:cNvPr id="16" name="Image 15" descr="Free stock photo of audi, car, dark">
            <a:extLst>
              <a:ext uri="{FF2B5EF4-FFF2-40B4-BE49-F238E27FC236}">
                <a16:creationId xmlns:a16="http://schemas.microsoft.com/office/drawing/2014/main" id="{D49EC4DA-FC85-D080-EF78-DDBA75470E6A}"/>
              </a:ext>
            </a:extLst>
          </p:cNvPr>
          <p:cNvPicPr>
            <a:picLocks noChangeAspect="1"/>
          </p:cNvPicPr>
          <p:nvPr/>
        </p:nvPicPr>
        <p:blipFill>
          <a:blip r:embed="rId7" cstate="print">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rot="10800000" flipV="1">
            <a:off x="2490406" y="4041111"/>
            <a:ext cx="1397155" cy="928101"/>
          </a:xfrm>
          <a:prstGeom prst="rect">
            <a:avLst/>
          </a:prstGeom>
        </p:spPr>
      </p:pic>
      <p:sp>
        <p:nvSpPr>
          <p:cNvPr id="19" name="ZoneTexte 18">
            <a:extLst>
              <a:ext uri="{FF2B5EF4-FFF2-40B4-BE49-F238E27FC236}">
                <a16:creationId xmlns:a16="http://schemas.microsoft.com/office/drawing/2014/main" id="{91E12052-6F15-7F87-81F6-7C0A4D569812}"/>
              </a:ext>
            </a:extLst>
          </p:cNvPr>
          <p:cNvSpPr txBox="1"/>
          <p:nvPr/>
        </p:nvSpPr>
        <p:spPr>
          <a:xfrm>
            <a:off x="3938449" y="4212773"/>
            <a:ext cx="1982571" cy="584775"/>
          </a:xfrm>
          <a:prstGeom prst="rect">
            <a:avLst/>
          </a:prstGeom>
          <a:noFill/>
        </p:spPr>
        <p:txBody>
          <a:bodyPr wrap="square">
            <a:spAutoFit/>
          </a:bodyPr>
          <a:lstStyle/>
          <a:p>
            <a:r>
              <a:rPr lang="fr" sz="3200" dirty="0">
                <a:effectLst/>
                <a:latin typeface="Calibri" panose="020F0502020204030204" pitchFamily="34" charset="0"/>
                <a:ea typeface="Calibri" panose="020F0502020204030204" pitchFamily="34" charset="0"/>
              </a:rPr>
              <a:t>= </a:t>
            </a:r>
            <a:r>
              <a:rPr lang="fr" sz="3200" dirty="0">
                <a:effectLst/>
                <a:latin typeface="Apple Color Emoji" pitchFamily="2" charset="0"/>
                <a:ea typeface="Calibri" panose="020F0502020204030204" pitchFamily="34" charset="0"/>
                <a:cs typeface="Calibri" panose="020F0502020204030204" pitchFamily="34" charset="0"/>
                <a:sym typeface="Apple Color Emoji" pitchFamily="2" charset="0"/>
              </a:rPr>
              <a:t>🚕 </a:t>
            </a:r>
            <a:r>
              <a:rPr lang="fr" sz="3200" dirty="0">
                <a:effectLst/>
                <a:latin typeface="Calibri" panose="020F0502020204030204" pitchFamily="34" charset="0"/>
                <a:ea typeface="Calibri" panose="020F0502020204030204" pitchFamily="34" charset="0"/>
              </a:rPr>
              <a:t>= </a:t>
            </a:r>
            <a:r>
              <a:rPr lang="fr" sz="3200" dirty="0">
                <a:effectLst/>
                <a:latin typeface="Apple Color Emoji" pitchFamily="2" charset="0"/>
                <a:ea typeface="Calibri" panose="020F0502020204030204" pitchFamily="34" charset="0"/>
                <a:cs typeface="Calibri" panose="020F0502020204030204" pitchFamily="34" charset="0"/>
                <a:sym typeface="Apple Color Emoji" pitchFamily="2" charset="0"/>
              </a:rPr>
              <a:t>🏎️</a:t>
            </a:r>
            <a:r>
              <a:rPr lang="fr" sz="3200" dirty="0">
                <a:effectLst/>
              </a:rPr>
              <a:t> </a:t>
            </a:r>
            <a:endParaRPr lang="fr-FR" sz="3200" dirty="0"/>
          </a:p>
        </p:txBody>
      </p:sp>
      <p:sp>
        <p:nvSpPr>
          <p:cNvPr id="20" name="ZoneTexte 19">
            <a:extLst>
              <a:ext uri="{FF2B5EF4-FFF2-40B4-BE49-F238E27FC236}">
                <a16:creationId xmlns:a16="http://schemas.microsoft.com/office/drawing/2014/main" id="{06FE16B6-3054-35ED-4713-E6FAEFCB987B}"/>
              </a:ext>
            </a:extLst>
          </p:cNvPr>
          <p:cNvSpPr txBox="1"/>
          <p:nvPr/>
        </p:nvSpPr>
        <p:spPr>
          <a:xfrm>
            <a:off x="2391555" y="5192276"/>
            <a:ext cx="3448638" cy="508601"/>
          </a:xfrm>
          <a:prstGeom prst="rect">
            <a:avLst/>
          </a:prstGeom>
          <a:noFill/>
        </p:spPr>
        <p:txBody>
          <a:bodyPr wrap="square">
            <a:spAutoFit/>
          </a:bodyPr>
          <a:lstStyle/>
          <a:p>
            <a:pPr>
              <a:lnSpc>
                <a:spcPct val="120000"/>
              </a:lnSpc>
              <a:spcBef>
                <a:spcPts val="600"/>
              </a:spcBef>
            </a:pPr>
            <a:r>
              <a:rPr lang="fr" sz="1600" kern="100" dirty="0">
                <a:effectLst/>
                <a:latin typeface="+mn-lt"/>
                <a:ea typeface="Calibri" panose="020F0502020204030204" pitchFamily="34" charset="0"/>
                <a:cs typeface="Calibri" panose="020F0502020204030204" pitchFamily="34" charset="0"/>
              </a:rPr>
              <a:t>Mais </a:t>
            </a:r>
            <a:r>
              <a:rPr lang="fr" sz="2400" dirty="0">
                <a:effectLst/>
                <a:latin typeface="Apple Color Emoji" pitchFamily="2" charset="0"/>
                <a:ea typeface="Calibri" panose="020F0502020204030204" pitchFamily="34" charset="0"/>
                <a:cs typeface="Calibri" panose="020F0502020204030204" pitchFamily="34" charset="0"/>
                <a:sym typeface="Apple Color Emoji" pitchFamily="2" charset="0"/>
              </a:rPr>
              <a:t>🚎 </a:t>
            </a:r>
            <a:r>
              <a:rPr lang="fr" sz="2400" dirty="0">
                <a:effectLst/>
                <a:latin typeface="Calibri" panose="020F0502020204030204" pitchFamily="34" charset="0"/>
                <a:ea typeface="Calibri" panose="020F0502020204030204" pitchFamily="34" charset="0"/>
              </a:rPr>
              <a:t>≠ </a:t>
            </a:r>
            <a:r>
              <a:rPr lang="fr" sz="2400" dirty="0">
                <a:effectLst/>
                <a:latin typeface="Apple Color Emoji" pitchFamily="2" charset="0"/>
                <a:ea typeface="Calibri" panose="020F0502020204030204" pitchFamily="34" charset="0"/>
                <a:cs typeface="Calibri" panose="020F0502020204030204" pitchFamily="34" charset="0"/>
                <a:sym typeface="Apple Color Emoji" pitchFamily="2" charset="0"/>
              </a:rPr>
              <a:t>🚒 </a:t>
            </a:r>
            <a:r>
              <a:rPr lang="fr" sz="2400" dirty="0">
                <a:effectLst/>
                <a:latin typeface="Calibri" panose="020F0502020204030204" pitchFamily="34" charset="0"/>
                <a:ea typeface="Calibri" panose="020F0502020204030204" pitchFamily="34" charset="0"/>
              </a:rPr>
              <a:t>≠ </a:t>
            </a:r>
            <a:r>
              <a:rPr lang="fr" sz="2400" dirty="0">
                <a:effectLst/>
                <a:latin typeface="Apple Color Emoji" pitchFamily="2" charset="0"/>
                <a:ea typeface="Calibri" panose="020F0502020204030204" pitchFamily="34" charset="0"/>
                <a:cs typeface="Calibri" panose="020F0502020204030204" pitchFamily="34" charset="0"/>
                <a:sym typeface="Apple Color Emoji" pitchFamily="2" charset="0"/>
              </a:rPr>
              <a:t>🚙</a:t>
            </a:r>
            <a:r>
              <a:rPr lang="fr" sz="2400" dirty="0">
                <a:effectLst/>
              </a:rPr>
              <a:t> </a:t>
            </a:r>
            <a:r>
              <a:rPr lang="fr" sz="2400" kern="100" dirty="0">
                <a:latin typeface="+mn-lt"/>
                <a:ea typeface="Calibri" panose="020F0502020204030204" pitchFamily="34" charset="0"/>
                <a:cs typeface="Calibri" panose="020F0502020204030204" pitchFamily="34" charset="0"/>
              </a:rPr>
              <a:t> </a:t>
            </a:r>
            <a:r>
              <a:rPr lang="fr" sz="2400" dirty="0">
                <a:effectLst/>
                <a:latin typeface="+mn-lt"/>
              </a:rPr>
              <a:t> </a:t>
            </a:r>
            <a:endParaRPr lang="fr-FR" sz="2400" dirty="0">
              <a:latin typeface="+mn-lt"/>
            </a:endParaRPr>
          </a:p>
        </p:txBody>
      </p:sp>
      <p:sp>
        <p:nvSpPr>
          <p:cNvPr id="22" name="ZoneTexte 21">
            <a:extLst>
              <a:ext uri="{FF2B5EF4-FFF2-40B4-BE49-F238E27FC236}">
                <a16:creationId xmlns:a16="http://schemas.microsoft.com/office/drawing/2014/main" id="{8A4EA082-BC22-56D2-A7BF-710E69FC9534}"/>
              </a:ext>
            </a:extLst>
          </p:cNvPr>
          <p:cNvSpPr txBox="1"/>
          <p:nvPr/>
        </p:nvSpPr>
        <p:spPr>
          <a:xfrm>
            <a:off x="8557868" y="2225229"/>
            <a:ext cx="3288669" cy="1815882"/>
          </a:xfrm>
          <a:prstGeom prst="rect">
            <a:avLst/>
          </a:prstGeom>
          <a:noFill/>
        </p:spPr>
        <p:txBody>
          <a:bodyPr wrap="square">
            <a:spAutoFit/>
          </a:bodyPr>
          <a:lstStyle/>
          <a:p>
            <a:pPr>
              <a:lnSpc>
                <a:spcPct val="150000"/>
              </a:lnSpc>
            </a:pPr>
            <a:r>
              <a:rPr lang="fr" sz="1600" kern="100" dirty="0">
                <a:effectLst/>
                <a:latin typeface="Arial" panose="020B0604020202020204" pitchFamily="34" charset="0"/>
                <a:ea typeface="Calibri" panose="020F0502020204030204" pitchFamily="34" charset="0"/>
                <a:cs typeface="Arial" panose="020B0604020202020204" pitchFamily="34" charset="0"/>
              </a:rPr>
              <a:t>L'objet peut être détourné de son usage habituel.</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fr" sz="1600" kern="100" dirty="0">
                <a:effectLst/>
                <a:latin typeface="Arial" panose="020B0604020202020204" pitchFamily="34" charset="0"/>
                <a:ea typeface="Calibri" panose="020F0502020204030204" pitchFamily="34" charset="0"/>
                <a:cs typeface="Arial" panose="020B0604020202020204" pitchFamily="34" charset="0"/>
              </a:rPr>
              <a:t>✎ boîte à crayons</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fr" sz="1600" kern="100" dirty="0">
                <a:effectLst/>
                <a:latin typeface="Arial" panose="020B0604020202020204" pitchFamily="34" charset="0"/>
                <a:ea typeface="Calibri" panose="020F0502020204030204" pitchFamily="34" charset="0"/>
                <a:cs typeface="Arial" panose="020B0604020202020204" pitchFamily="34" charset="0"/>
              </a:rPr>
              <a:t>mais aussi</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r>
              <a:rPr lang="fr" sz="1600" dirty="0">
                <a:effectLst/>
                <a:latin typeface="Arial" panose="020B0604020202020204" pitchFamily="34" charset="0"/>
                <a:ea typeface="Calibri" panose="020F0502020204030204" pitchFamily="34" charset="0"/>
                <a:cs typeface="Arial" panose="020B0604020202020204" pitchFamily="34" charset="0"/>
              </a:rPr>
              <a:t>✎ activité de dessins</a:t>
            </a:r>
            <a:r>
              <a:rPr lang="fr" sz="1600" dirty="0">
                <a:effectLst/>
                <a:latin typeface="Arial" panose="020B0604020202020204" pitchFamily="34" charset="0"/>
                <a:cs typeface="Arial" panose="020B0604020202020204" pitchFamily="34" charset="0"/>
              </a:rPr>
              <a:t> </a:t>
            </a:r>
            <a:endParaRPr lang="fr-F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9577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fr" sz="2800" b="1" dirty="0">
                <a:solidFill>
                  <a:schemeClr val="accent1"/>
                </a:solidFill>
              </a:rPr>
              <a:t>6.1.5 Limites et contraintes d'un code visuel</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graphicFrame>
        <p:nvGraphicFramePr>
          <p:cNvPr id="2" name="Tableau 1">
            <a:extLst>
              <a:ext uri="{FF2B5EF4-FFF2-40B4-BE49-F238E27FC236}">
                <a16:creationId xmlns:a16="http://schemas.microsoft.com/office/drawing/2014/main" id="{61E2ECC1-7769-9303-8244-918A738F7BC7}"/>
              </a:ext>
            </a:extLst>
          </p:cNvPr>
          <p:cNvGraphicFramePr>
            <a:graphicFrameLocks noGrp="1"/>
          </p:cNvGraphicFramePr>
          <p:nvPr>
            <p:extLst>
              <p:ext uri="{D42A27DB-BD31-4B8C-83A1-F6EECF244321}">
                <p14:modId xmlns:p14="http://schemas.microsoft.com/office/powerpoint/2010/main" val="2956833585"/>
              </p:ext>
            </p:extLst>
          </p:nvPr>
        </p:nvGraphicFramePr>
        <p:xfrm>
          <a:off x="550514" y="1110175"/>
          <a:ext cx="11237136" cy="5140706"/>
        </p:xfrm>
        <a:graphic>
          <a:graphicData uri="http://schemas.openxmlformats.org/drawingml/2006/table">
            <a:tbl>
              <a:tblPr firstRow="1" firstCol="1" bandRow="1">
                <a:tableStyleId>{5C22544A-7EE6-4342-B048-85BDC9FD1C3A}</a:tableStyleId>
              </a:tblPr>
              <a:tblGrid>
                <a:gridCol w="2577697">
                  <a:extLst>
                    <a:ext uri="{9D8B030D-6E8A-4147-A177-3AD203B41FA5}">
                      <a16:colId xmlns:a16="http://schemas.microsoft.com/office/drawing/2014/main" val="3351940391"/>
                    </a:ext>
                  </a:extLst>
                </a:gridCol>
                <a:gridCol w="8659439">
                  <a:extLst>
                    <a:ext uri="{9D8B030D-6E8A-4147-A177-3AD203B41FA5}">
                      <a16:colId xmlns:a16="http://schemas.microsoft.com/office/drawing/2014/main" val="2855792331"/>
                    </a:ext>
                  </a:extLst>
                </a:gridCol>
              </a:tblGrid>
              <a:tr h="138644">
                <a:tc>
                  <a:txBody>
                    <a:bodyPr/>
                    <a:lstStyle/>
                    <a:p>
                      <a:pPr algn="ctr">
                        <a:lnSpc>
                          <a:spcPct val="120000"/>
                        </a:lnSpc>
                        <a:spcBef>
                          <a:spcPts val="600"/>
                        </a:spcBef>
                      </a:pPr>
                      <a:r>
                        <a:rPr lang="fr" sz="1800" kern="100">
                          <a:effectLst/>
                          <a:latin typeface="+mn-lt"/>
                        </a:rPr>
                        <a:t>Type de contraintes</a:t>
                      </a:r>
                      <a:endParaRPr lang="fr-BE" sz="1800" kern="10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algn="ctr">
                        <a:lnSpc>
                          <a:spcPct val="120000"/>
                        </a:lnSpc>
                        <a:spcBef>
                          <a:spcPts val="600"/>
                        </a:spcBef>
                      </a:pPr>
                      <a:r>
                        <a:rPr lang="fr" sz="1800" kern="100">
                          <a:effectLst/>
                          <a:latin typeface="+mn-lt"/>
                        </a:rPr>
                        <a:t>Description des limites</a:t>
                      </a:r>
                      <a:endParaRPr lang="fr-BE" sz="1800" kern="10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682581980"/>
                  </a:ext>
                </a:extLst>
              </a:tr>
              <a:tr h="1178553">
                <a:tc>
                  <a:txBody>
                    <a:bodyPr/>
                    <a:lstStyle/>
                    <a:p>
                      <a:pPr>
                        <a:lnSpc>
                          <a:spcPct val="120000"/>
                        </a:lnSpc>
                        <a:spcBef>
                          <a:spcPts val="600"/>
                        </a:spcBef>
                      </a:pPr>
                      <a:r>
                        <a:rPr lang="fr" sz="1800" kern="100">
                          <a:effectLst/>
                          <a:latin typeface="+mn-lt"/>
                        </a:rPr>
                        <a:t>Équipement</a:t>
                      </a:r>
                      <a:endParaRPr lang="fr-BE" sz="1800" kern="10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marL="342900" lvl="0" indent="-342900">
                        <a:lnSpc>
                          <a:spcPct val="120000"/>
                        </a:lnSpc>
                        <a:spcBef>
                          <a:spcPts val="600"/>
                        </a:spcBef>
                        <a:buFont typeface="Calibri" panose="020F0502020204030204" pitchFamily="34" charset="0"/>
                        <a:buChar char="-"/>
                      </a:pPr>
                      <a:r>
                        <a:rPr lang="fr" sz="1600" kern="100" dirty="0">
                          <a:effectLst/>
                          <a:latin typeface="+mn-lt"/>
                        </a:rPr>
                        <a:t>difficulté à garder le classeur de communication à disposition de l'enfant (ex : le ranger dans la chaise implique des contraintes supplémentaires),</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fr" sz="1600" kern="100" dirty="0">
                          <a:effectLst/>
                          <a:latin typeface="+mn-lt"/>
                        </a:rPr>
                        <a:t>certains professionnels l’oublient ou ignorent son existence,</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fr" sz="1600" kern="100" dirty="0">
                          <a:effectLst/>
                          <a:latin typeface="+mn-lt"/>
                        </a:rPr>
                        <a:t>faible investissement dans le code de communication par la personne concernée</a:t>
                      </a:r>
                      <a:endParaRPr lang="fr-BE" sz="1600" kern="100" dirty="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322362490"/>
                  </a:ext>
                </a:extLst>
              </a:tr>
              <a:tr h="1578313">
                <a:tc>
                  <a:txBody>
                    <a:bodyPr/>
                    <a:lstStyle/>
                    <a:p>
                      <a:pPr>
                        <a:lnSpc>
                          <a:spcPct val="120000"/>
                        </a:lnSpc>
                        <a:spcBef>
                          <a:spcPts val="600"/>
                        </a:spcBef>
                      </a:pPr>
                      <a:r>
                        <a:rPr lang="fr" sz="1800" kern="100" dirty="0">
                          <a:effectLst/>
                          <a:latin typeface="+mn-lt"/>
                        </a:rPr>
                        <a:t>Lié à la caractéristique de l'échange</a:t>
                      </a:r>
                      <a:endParaRPr lang="fr-BE" sz="1800" kern="100" dirty="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marL="342900" lvl="0" indent="-342900">
                        <a:lnSpc>
                          <a:spcPct val="120000"/>
                        </a:lnSpc>
                        <a:spcBef>
                          <a:spcPts val="600"/>
                        </a:spcBef>
                        <a:buFont typeface="Calibri" panose="020F0502020204030204" pitchFamily="34" charset="0"/>
                        <a:buChar char="-"/>
                      </a:pPr>
                      <a:r>
                        <a:rPr lang="fr" sz="1600" kern="100" dirty="0">
                          <a:effectLst/>
                          <a:latin typeface="+mn-lt"/>
                        </a:rPr>
                        <a:t>l'interlocuteur doit parfois intervenir physiquement pour examiner les pages du classeur et attendre que le bénéficiaire valide un pictogramme.</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fr" sz="1600" kern="100" dirty="0">
                          <a:effectLst/>
                          <a:latin typeface="+mn-lt"/>
                        </a:rPr>
                        <a:t>les échanges sont souvent coûteux non seulement en termes de motricité mais aussi d'attention ➝ la lenteur et la complexité de certains échanges peuvent être source de fatigue et de perte d’éléments des messages.</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fr" sz="1600" kern="100" dirty="0">
                          <a:effectLst/>
                          <a:latin typeface="+mn-lt"/>
                        </a:rPr>
                        <a:t>l'analyse de plusieurs concepts « non pertinents » peut également créer des interférences</a:t>
                      </a:r>
                      <a:endParaRPr lang="fr-BE" sz="1600" kern="100" dirty="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1992212092"/>
                  </a:ext>
                </a:extLst>
              </a:tr>
              <a:tr h="1508514">
                <a:tc>
                  <a:txBody>
                    <a:bodyPr/>
                    <a:lstStyle/>
                    <a:p>
                      <a:pPr>
                        <a:lnSpc>
                          <a:spcPct val="120000"/>
                        </a:lnSpc>
                        <a:spcBef>
                          <a:spcPts val="600"/>
                        </a:spcBef>
                      </a:pPr>
                      <a:r>
                        <a:rPr lang="fr" sz="1800" kern="100">
                          <a:effectLst/>
                          <a:latin typeface="+mn-lt"/>
                        </a:rPr>
                        <a:t>Lié à la généralisation du matériel de communication</a:t>
                      </a:r>
                      <a:endParaRPr lang="fr-BE" sz="1800" kern="10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marL="342900" lvl="0" indent="-342900">
                        <a:lnSpc>
                          <a:spcPct val="120000"/>
                        </a:lnSpc>
                        <a:spcBef>
                          <a:spcPts val="600"/>
                        </a:spcBef>
                        <a:buFont typeface="Calibri" panose="020F0502020204030204" pitchFamily="34" charset="0"/>
                        <a:buChar char="-"/>
                      </a:pPr>
                      <a:r>
                        <a:rPr lang="fr" sz="1600" kern="100" dirty="0">
                          <a:effectLst/>
                          <a:latin typeface="+mn-lt"/>
                        </a:rPr>
                        <a:t>les outils ne permettent pas au bénéficiaire plus âgé d'accéder à des compétences linguistiques avancées et de communiquer d'une manière équivalente à la parole naturelle.</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fr" sz="1600" kern="100" dirty="0">
                          <a:effectLst/>
                          <a:latin typeface="+mn-lt"/>
                        </a:rPr>
                        <a:t>le contenu est limité tant quantitativement que qualitativement.</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fr" sz="1600" kern="100" dirty="0">
                          <a:effectLst/>
                          <a:latin typeface="+mn-lt"/>
                        </a:rPr>
                        <a:t>la subtilité, l'humour, le second degré, etc. restent difficiles d'accès.</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fr" sz="1600" kern="100" dirty="0">
                          <a:effectLst/>
                          <a:latin typeface="+mn-lt"/>
                        </a:rPr>
                        <a:t>c'est souvent l'accès à la langue écrite qui permet d'optimiser les échanges.</a:t>
                      </a:r>
                      <a:endParaRPr lang="fr-BE" sz="1600" kern="100" dirty="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3512743092"/>
                  </a:ext>
                </a:extLst>
              </a:tr>
            </a:tbl>
          </a:graphicData>
        </a:graphic>
      </p:graphicFrame>
    </p:spTree>
    <p:extLst>
      <p:ext uri="{BB962C8B-B14F-4D97-AF65-F5344CB8AC3E}">
        <p14:creationId xmlns:p14="http://schemas.microsoft.com/office/powerpoint/2010/main" val="22593322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fr" sz="2800" b="1" dirty="0">
                <a:solidFill>
                  <a:schemeClr val="accent1"/>
                </a:solidFill>
              </a:rPr>
              <a:t>Bibliographie</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sp>
        <p:nvSpPr>
          <p:cNvPr id="8" name="ZoneTexte 7">
            <a:extLst>
              <a:ext uri="{FF2B5EF4-FFF2-40B4-BE49-F238E27FC236}">
                <a16:creationId xmlns:a16="http://schemas.microsoft.com/office/drawing/2014/main" id="{C36BC2FE-437D-4CE6-8F52-4E46DB888BB0}"/>
              </a:ext>
            </a:extLst>
          </p:cNvPr>
          <p:cNvSpPr txBox="1"/>
          <p:nvPr/>
        </p:nvSpPr>
        <p:spPr>
          <a:xfrm>
            <a:off x="618472" y="1588891"/>
            <a:ext cx="10773714" cy="4743671"/>
          </a:xfrm>
          <a:prstGeom prst="rect">
            <a:avLst/>
          </a:prstGeom>
          <a:noFill/>
        </p:spPr>
        <p:txBody>
          <a:bodyPr wrap="square">
            <a:spAutoFit/>
          </a:bodyPr>
          <a:lstStyle/>
          <a:p>
            <a:pPr>
              <a:lnSpc>
                <a:spcPct val="120000"/>
              </a:lnSpc>
              <a:spcBef>
                <a:spcPts val="600"/>
              </a:spcBef>
            </a:pPr>
            <a:r>
              <a:rPr lang="en-US" sz="1400" kern="0" dirty="0">
                <a:effectLst/>
                <a:latin typeface="+mn-lt"/>
                <a:ea typeface="Calibri" panose="020F0502020204030204" pitchFamily="34" charset="0"/>
                <a:cs typeface="Calibri" panose="020F0502020204030204" pitchFamily="34" charset="0"/>
              </a:rPr>
              <a:t>ASHA. (2005). </a:t>
            </a:r>
            <a:r>
              <a:rPr lang="en-US" sz="1400" i="1" kern="0" dirty="0">
                <a:effectLst/>
                <a:latin typeface="+mn-lt"/>
                <a:ea typeface="Calibri" panose="020F0502020204030204" pitchFamily="34" charset="0"/>
                <a:cs typeface="Calibri" panose="020F0502020204030204" pitchFamily="34" charset="0"/>
              </a:rPr>
              <a:t>Roles and responsibilities of speech-language pathologists with respect to augmentative and alternative </a:t>
            </a:r>
            <a:r>
              <a:rPr lang="en-US" sz="1400" i="1" kern="0" dirty="0" err="1">
                <a:effectLst/>
                <a:latin typeface="+mn-lt"/>
                <a:ea typeface="Calibri" panose="020F0502020204030204" pitchFamily="34" charset="0"/>
                <a:cs typeface="Calibri" panose="020F0502020204030204" pitchFamily="34" charset="0"/>
              </a:rPr>
              <a:t>communica</a:t>
            </a:r>
            <a:r>
              <a:rPr lang="en-US" sz="1400" i="1" kern="0" dirty="0">
                <a:effectLst/>
                <a:latin typeface="+mn-lt"/>
                <a:ea typeface="Calibri" panose="020F0502020204030204" pitchFamily="34" charset="0"/>
                <a:cs typeface="Calibri" panose="020F0502020204030204" pitchFamily="34" charset="0"/>
              </a:rPr>
              <a:t>- </a:t>
            </a:r>
            <a:r>
              <a:rPr lang="en-US" sz="1400" i="1" kern="0" dirty="0" err="1">
                <a:effectLst/>
                <a:latin typeface="+mn-lt"/>
                <a:ea typeface="Calibri" panose="020F0502020204030204" pitchFamily="34" charset="0"/>
                <a:cs typeface="Calibri" panose="020F0502020204030204" pitchFamily="34" charset="0"/>
              </a:rPr>
              <a:t>tion</a:t>
            </a:r>
            <a:r>
              <a:rPr lang="en-US" sz="1400" i="1" kern="0" dirty="0">
                <a:effectLst/>
                <a:latin typeface="+mn-lt"/>
                <a:ea typeface="Calibri" panose="020F0502020204030204" pitchFamily="34" charset="0"/>
                <a:cs typeface="Calibri" panose="020F0502020204030204" pitchFamily="34" charset="0"/>
              </a:rPr>
              <a:t> : Position statement</a:t>
            </a:r>
            <a:r>
              <a:rPr lang="en-US"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n-US" sz="1400" kern="0" dirty="0" err="1">
                <a:effectLst/>
                <a:latin typeface="+mn-lt"/>
                <a:ea typeface="Calibri" panose="020F0502020204030204" pitchFamily="34" charset="0"/>
                <a:cs typeface="Calibri" panose="020F0502020204030204" pitchFamily="34" charset="0"/>
              </a:rPr>
              <a:t>Beukelman</a:t>
            </a:r>
            <a:r>
              <a:rPr lang="en-US" sz="1400" kern="0" dirty="0">
                <a:effectLst/>
                <a:latin typeface="+mn-lt"/>
                <a:ea typeface="Calibri" panose="020F0502020204030204" pitchFamily="34" charset="0"/>
                <a:cs typeface="Calibri" panose="020F0502020204030204" pitchFamily="34" charset="0"/>
              </a:rPr>
              <a:t>, D., &amp; Light, J. (2020). </a:t>
            </a:r>
            <a:r>
              <a:rPr lang="en-US" sz="1400" i="1" kern="0" dirty="0">
                <a:effectLst/>
                <a:latin typeface="+mn-lt"/>
                <a:ea typeface="Calibri" panose="020F0502020204030204" pitchFamily="34" charset="0"/>
                <a:cs typeface="Calibri" panose="020F0502020204030204" pitchFamily="34" charset="0"/>
              </a:rPr>
              <a:t>Augmentative and alternative communication for children and adults. Baltimore, MD: Paul H</a:t>
            </a:r>
            <a:r>
              <a:rPr lang="en-US" sz="1400" kern="0" dirty="0">
                <a:effectLst/>
                <a:latin typeface="+mn-lt"/>
                <a:ea typeface="Calibri" panose="020F0502020204030204" pitchFamily="34" charset="0"/>
                <a:cs typeface="Calibri" panose="020F0502020204030204" pitchFamily="34" charset="0"/>
              </a:rPr>
              <a:t>. Brookes Publishing Co.[Google Scholar].</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n-US" sz="1400" kern="0" dirty="0" err="1">
                <a:effectLst/>
                <a:latin typeface="+mn-lt"/>
                <a:ea typeface="Calibri" panose="020F0502020204030204" pitchFamily="34" charset="0"/>
                <a:cs typeface="Calibri" panose="020F0502020204030204" pitchFamily="34" charset="0"/>
              </a:rPr>
              <a:t>Beukelman</a:t>
            </a:r>
            <a:r>
              <a:rPr lang="en-US" sz="1400" kern="0" dirty="0">
                <a:effectLst/>
                <a:latin typeface="+mn-lt"/>
                <a:ea typeface="Calibri" panose="020F0502020204030204" pitchFamily="34" charset="0"/>
                <a:cs typeface="Calibri" panose="020F0502020204030204" pitchFamily="34" charset="0"/>
              </a:rPr>
              <a:t>, D. R., &amp; </a:t>
            </a:r>
            <a:r>
              <a:rPr lang="en-US" sz="1400" kern="0" dirty="0" err="1">
                <a:effectLst/>
                <a:latin typeface="+mn-lt"/>
                <a:ea typeface="Calibri" panose="020F0502020204030204" pitchFamily="34" charset="0"/>
                <a:cs typeface="Calibri" panose="020F0502020204030204" pitchFamily="34" charset="0"/>
              </a:rPr>
              <a:t>Mirenda</a:t>
            </a:r>
            <a:r>
              <a:rPr lang="en-US" sz="1400" kern="0" dirty="0">
                <a:effectLst/>
                <a:latin typeface="+mn-lt"/>
                <a:ea typeface="Calibri" panose="020F0502020204030204" pitchFamily="34" charset="0"/>
                <a:cs typeface="Calibri" panose="020F0502020204030204" pitchFamily="34" charset="0"/>
              </a:rPr>
              <a:t>, P. (2013). </a:t>
            </a:r>
            <a:r>
              <a:rPr lang="en-US" sz="1400" i="1" kern="0" dirty="0">
                <a:effectLst/>
                <a:latin typeface="+mn-lt"/>
                <a:ea typeface="Calibri" panose="020F0502020204030204" pitchFamily="34" charset="0"/>
                <a:cs typeface="Calibri" panose="020F0502020204030204" pitchFamily="34" charset="0"/>
              </a:rPr>
              <a:t>Augmentative and alternative communication : Supporting children and adults with complex communication needs.</a:t>
            </a:r>
            <a:r>
              <a:rPr lang="en-US" sz="1400" kern="0" dirty="0">
                <a:effectLst/>
                <a:latin typeface="+mn-lt"/>
                <a:ea typeface="Calibri" panose="020F0502020204030204" pitchFamily="34" charset="0"/>
                <a:cs typeface="Calibri" panose="020F0502020204030204" pitchFamily="34" charset="0"/>
              </a:rPr>
              <a:t> Brookes Publishing Co.</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n-US" sz="1400" kern="0" dirty="0" err="1">
                <a:effectLst/>
                <a:latin typeface="+mn-lt"/>
                <a:ea typeface="Calibri" panose="020F0502020204030204" pitchFamily="34" charset="0"/>
                <a:cs typeface="Calibri" panose="020F0502020204030204" pitchFamily="34" charset="0"/>
              </a:rPr>
              <a:t>Bondy</a:t>
            </a:r>
            <a:r>
              <a:rPr lang="en-US" sz="1400" kern="0" dirty="0">
                <a:effectLst/>
                <a:latin typeface="+mn-lt"/>
                <a:ea typeface="Calibri" panose="020F0502020204030204" pitchFamily="34" charset="0"/>
                <a:cs typeface="Calibri" panose="020F0502020204030204" pitchFamily="34" charset="0"/>
              </a:rPr>
              <a:t>, A., &amp; Frost, L. (1994). </a:t>
            </a:r>
            <a:r>
              <a:rPr lang="en-US" sz="1400" i="1" kern="0" dirty="0">
                <a:effectLst/>
                <a:latin typeface="+mn-lt"/>
                <a:ea typeface="Calibri" panose="020F0502020204030204" pitchFamily="34" charset="0"/>
                <a:cs typeface="Calibri" panose="020F0502020204030204" pitchFamily="34" charset="0"/>
              </a:rPr>
              <a:t>The Picture Exchange Communication System</a:t>
            </a:r>
            <a:r>
              <a:rPr lang="en-US" sz="1400" kern="0" dirty="0">
                <a:effectLst/>
                <a:latin typeface="+mn-lt"/>
                <a:ea typeface="Calibri" panose="020F0502020204030204" pitchFamily="34" charset="0"/>
                <a:cs typeface="Calibri" panose="020F0502020204030204" pitchFamily="34" charset="0"/>
              </a:rPr>
              <a:t>. https://</a:t>
            </a:r>
            <a:r>
              <a:rPr lang="en-US" sz="1400" kern="0" dirty="0" err="1">
                <a:effectLst/>
                <a:latin typeface="+mn-lt"/>
                <a:ea typeface="Calibri" panose="020F0502020204030204" pitchFamily="34" charset="0"/>
                <a:cs typeface="Calibri" panose="020F0502020204030204" pitchFamily="34" charset="0"/>
              </a:rPr>
              <a:t>journals.sagepub.com</a:t>
            </a:r>
            <a:r>
              <a:rPr lang="en-US" sz="1400" kern="0" dirty="0">
                <a:effectLst/>
                <a:latin typeface="+mn-lt"/>
                <a:ea typeface="Calibri" panose="020F0502020204030204" pitchFamily="34" charset="0"/>
                <a:cs typeface="Calibri" panose="020F0502020204030204" pitchFamily="34" charset="0"/>
              </a:rPr>
              <a:t>/</a:t>
            </a:r>
            <a:r>
              <a:rPr lang="en-US" sz="1400" kern="0" dirty="0" err="1">
                <a:effectLst/>
                <a:latin typeface="+mn-lt"/>
                <a:ea typeface="Calibri" panose="020F0502020204030204" pitchFamily="34" charset="0"/>
                <a:cs typeface="Calibri" panose="020F0502020204030204" pitchFamily="34" charset="0"/>
              </a:rPr>
              <a:t>doi</a:t>
            </a:r>
            <a:r>
              <a:rPr lang="en-US" sz="1400" kern="0" dirty="0">
                <a:effectLst/>
                <a:latin typeface="+mn-lt"/>
                <a:ea typeface="Calibri" panose="020F0502020204030204" pitchFamily="34" charset="0"/>
                <a:cs typeface="Calibri" panose="020F0502020204030204" pitchFamily="34" charset="0"/>
              </a:rPr>
              <a:t>/abs/10.1177/108835769400900301</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fr-FR" sz="1400" kern="0" dirty="0">
                <a:effectLst/>
                <a:latin typeface="+mn-lt"/>
                <a:ea typeface="Calibri" panose="020F0502020204030204" pitchFamily="34" charset="0"/>
                <a:cs typeface="Calibri" panose="020F0502020204030204" pitchFamily="34" charset="0"/>
              </a:rPr>
              <a:t>Maillart, C., </a:t>
            </a:r>
            <a:r>
              <a:rPr lang="fr-FR" sz="1400" kern="0" dirty="0" err="1">
                <a:effectLst/>
                <a:latin typeface="+mn-lt"/>
                <a:ea typeface="Calibri" panose="020F0502020204030204" pitchFamily="34" charset="0"/>
                <a:cs typeface="Calibri" panose="020F0502020204030204" pitchFamily="34" charset="0"/>
              </a:rPr>
              <a:t>Fage</a:t>
            </a:r>
            <a:r>
              <a:rPr lang="fr-FR" sz="1400" kern="0" dirty="0">
                <a:effectLst/>
                <a:latin typeface="+mn-lt"/>
                <a:ea typeface="Calibri" panose="020F0502020204030204" pitchFamily="34" charset="0"/>
                <a:cs typeface="Calibri" panose="020F0502020204030204" pitchFamily="34" charset="0"/>
              </a:rPr>
              <a:t>, C., &amp; </a:t>
            </a:r>
            <a:r>
              <a:rPr lang="fr-FR" sz="1400" kern="0" dirty="0" err="1">
                <a:effectLst/>
                <a:latin typeface="+mn-lt"/>
                <a:ea typeface="Calibri" panose="020F0502020204030204" pitchFamily="34" charset="0"/>
                <a:cs typeface="Calibri" panose="020F0502020204030204" pitchFamily="34" charset="0"/>
              </a:rPr>
              <a:t>Grevesse</a:t>
            </a:r>
            <a:r>
              <a:rPr lang="fr-FR" sz="1400" kern="0" dirty="0">
                <a:effectLst/>
                <a:latin typeface="+mn-lt"/>
                <a:ea typeface="Calibri" panose="020F0502020204030204" pitchFamily="34" charset="0"/>
                <a:cs typeface="Calibri" panose="020F0502020204030204" pitchFamily="34" charset="0"/>
              </a:rPr>
              <a:t>, P. (2015). </a:t>
            </a:r>
            <a:r>
              <a:rPr lang="en-US" sz="1400" i="1" kern="0" dirty="0" err="1">
                <a:effectLst/>
                <a:latin typeface="+mn-lt"/>
                <a:ea typeface="Calibri" panose="020F0502020204030204" pitchFamily="34" charset="0"/>
                <a:cs typeface="Calibri" panose="020F0502020204030204" pitchFamily="34" charset="0"/>
              </a:rPr>
              <a:t>TiwouH</a:t>
            </a:r>
            <a:r>
              <a:rPr lang="en-US" sz="1400" i="1" kern="0" dirty="0">
                <a:effectLst/>
                <a:latin typeface="+mn-lt"/>
                <a:ea typeface="Calibri" panose="020F0502020204030204" pitchFamily="34" charset="0"/>
                <a:cs typeface="Calibri" panose="020F0502020204030204" pitchFamily="34" charset="0"/>
              </a:rPr>
              <a:t> | The companion who gives you the say</a:t>
            </a:r>
            <a:r>
              <a:rPr lang="en-US" sz="1400" kern="0" dirty="0">
                <a:effectLst/>
                <a:latin typeface="+mn-lt"/>
                <a:ea typeface="Calibri" panose="020F0502020204030204" pitchFamily="34" charset="0"/>
                <a:cs typeface="Calibri" panose="020F0502020204030204" pitchFamily="34" charset="0"/>
              </a:rPr>
              <a:t>. http://</a:t>
            </a:r>
            <a:r>
              <a:rPr lang="en-US" sz="1400" kern="0" dirty="0" err="1">
                <a:effectLst/>
                <a:latin typeface="+mn-lt"/>
                <a:ea typeface="Calibri" panose="020F0502020204030204" pitchFamily="34" charset="0"/>
                <a:cs typeface="Calibri" panose="020F0502020204030204" pitchFamily="34" charset="0"/>
              </a:rPr>
              <a:t>www.tiwouh.org</a:t>
            </a:r>
            <a:r>
              <a:rPr lang="en-US"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fr-FR" sz="1400" kern="0" dirty="0" err="1">
                <a:effectLst/>
                <a:latin typeface="+mn-lt"/>
                <a:ea typeface="Calibri" panose="020F0502020204030204" pitchFamily="34" charset="0"/>
                <a:cs typeface="Calibri" panose="020F0502020204030204" pitchFamily="34" charset="0"/>
              </a:rPr>
              <a:t>Moës</a:t>
            </a:r>
            <a:r>
              <a:rPr lang="fr-FR" sz="1400" kern="0" dirty="0">
                <a:effectLst/>
                <a:latin typeface="+mn-lt"/>
                <a:ea typeface="Calibri" panose="020F0502020204030204" pitchFamily="34" charset="0"/>
                <a:cs typeface="Calibri" panose="020F0502020204030204" pitchFamily="34" charset="0"/>
              </a:rPr>
              <a:t>, S. (2022). </a:t>
            </a:r>
            <a:r>
              <a:rPr lang="fr-FR" sz="1400" i="1" kern="0" dirty="0">
                <a:effectLst/>
                <a:latin typeface="+mn-lt"/>
                <a:ea typeface="Calibri" panose="020F0502020204030204" pitchFamily="34" charset="0"/>
                <a:cs typeface="Calibri" panose="020F0502020204030204" pitchFamily="34" charset="0"/>
              </a:rPr>
              <a:t>Choix d’un système de communication </a:t>
            </a:r>
            <a:r>
              <a:rPr lang="fr-FR" sz="1400" i="1" kern="0" dirty="0" err="1">
                <a:effectLst/>
                <a:latin typeface="+mn-lt"/>
                <a:ea typeface="Calibri" panose="020F0502020204030204" pitchFamily="34" charset="0"/>
                <a:cs typeface="Calibri" panose="020F0502020204030204" pitchFamily="34" charset="0"/>
              </a:rPr>
              <a:t>augmentativeet</a:t>
            </a:r>
            <a:r>
              <a:rPr lang="fr-FR" sz="1400" i="1" kern="0" dirty="0">
                <a:effectLst/>
                <a:latin typeface="+mn-lt"/>
                <a:ea typeface="Calibri" panose="020F0502020204030204" pitchFamily="34" charset="0"/>
                <a:cs typeface="Calibri" panose="020F0502020204030204" pitchFamily="34" charset="0"/>
              </a:rPr>
              <a:t> alternative (CAA) : Un arbre décisionnel. Exposé donné dans le cadre du cours « Langage et communication dans les déficience »</a:t>
            </a:r>
            <a:r>
              <a:rPr lang="fr-FR" sz="1400" kern="0" dirty="0">
                <a:effectLst/>
                <a:latin typeface="+mn-lt"/>
                <a:ea typeface="Calibri" panose="020F0502020204030204" pitchFamily="34" charset="0"/>
                <a:cs typeface="Calibri" panose="020F0502020204030204" pitchFamily="34" charset="0"/>
              </a:rPr>
              <a:t>. </a:t>
            </a:r>
            <a:r>
              <a:rPr lang="en-US" sz="1400" kern="0" dirty="0" err="1">
                <a:effectLst/>
                <a:latin typeface="+mn-lt"/>
                <a:ea typeface="Calibri" panose="020F0502020204030204" pitchFamily="34" charset="0"/>
                <a:cs typeface="Calibri" panose="020F0502020204030204" pitchFamily="34" charset="0"/>
              </a:rPr>
              <a:t>ULiege</a:t>
            </a:r>
            <a:r>
              <a:rPr lang="en-US"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n-US" sz="1400" kern="0" dirty="0">
                <a:effectLst/>
                <a:latin typeface="+mn-lt"/>
                <a:ea typeface="Calibri" panose="020F0502020204030204" pitchFamily="34" charset="0"/>
                <a:cs typeface="Calibri" panose="020F0502020204030204" pitchFamily="34" charset="0"/>
              </a:rPr>
              <a:t>Porter, G., &amp; </a:t>
            </a:r>
            <a:r>
              <a:rPr lang="en-US" sz="1400" kern="0" dirty="0" err="1">
                <a:effectLst/>
                <a:latin typeface="+mn-lt"/>
                <a:ea typeface="Calibri" panose="020F0502020204030204" pitchFamily="34" charset="0"/>
                <a:cs typeface="Calibri" panose="020F0502020204030204" pitchFamily="34" charset="0"/>
              </a:rPr>
              <a:t>Cafiero</a:t>
            </a:r>
            <a:r>
              <a:rPr lang="en-US" sz="1400" kern="0" dirty="0">
                <a:effectLst/>
                <a:latin typeface="+mn-lt"/>
                <a:ea typeface="Calibri" panose="020F0502020204030204" pitchFamily="34" charset="0"/>
                <a:cs typeface="Calibri" panose="020F0502020204030204" pitchFamily="34" charset="0"/>
              </a:rPr>
              <a:t>, J. M. (2009). Pragmatic Organization Dynamic Display (PODD) Communication Books : A Promising Practice for Individuals With Autism Spectrum Disorders. </a:t>
            </a:r>
            <a:r>
              <a:rPr lang="fr-FR" sz="1400" i="1" kern="0" dirty="0">
                <a:effectLst/>
                <a:latin typeface="+mn-lt"/>
                <a:ea typeface="Calibri" panose="020F0502020204030204" pitchFamily="34" charset="0"/>
                <a:cs typeface="Calibri" panose="020F0502020204030204" pitchFamily="34" charset="0"/>
              </a:rPr>
              <a:t>Perspectives on Augmentative and Alternative Communication</a:t>
            </a:r>
            <a:r>
              <a:rPr lang="fr-FR" sz="1400" kern="0" dirty="0">
                <a:effectLst/>
                <a:latin typeface="+mn-lt"/>
                <a:ea typeface="Calibri" panose="020F0502020204030204" pitchFamily="34" charset="0"/>
                <a:cs typeface="Calibri" panose="020F0502020204030204" pitchFamily="34" charset="0"/>
              </a:rPr>
              <a:t>, </a:t>
            </a:r>
            <a:r>
              <a:rPr lang="fr-FR" sz="1400" i="1" kern="0" dirty="0">
                <a:effectLst/>
                <a:latin typeface="+mn-lt"/>
                <a:ea typeface="Calibri" panose="020F0502020204030204" pitchFamily="34" charset="0"/>
                <a:cs typeface="Calibri" panose="020F0502020204030204" pitchFamily="34" charset="0"/>
              </a:rPr>
              <a:t>18</a:t>
            </a:r>
            <a:r>
              <a:rPr lang="fr-FR" sz="1400" kern="0" dirty="0">
                <a:effectLst/>
                <a:latin typeface="+mn-lt"/>
                <a:ea typeface="Calibri" panose="020F0502020204030204" pitchFamily="34" charset="0"/>
                <a:cs typeface="Calibri" panose="020F0502020204030204" pitchFamily="34" charset="0"/>
              </a:rPr>
              <a:t>(4), 121‑129. https://</a:t>
            </a:r>
            <a:r>
              <a:rPr lang="fr-FR" sz="1400" kern="0" dirty="0" err="1">
                <a:effectLst/>
                <a:latin typeface="+mn-lt"/>
                <a:ea typeface="Calibri" panose="020F0502020204030204" pitchFamily="34" charset="0"/>
                <a:cs typeface="Calibri" panose="020F0502020204030204" pitchFamily="34" charset="0"/>
              </a:rPr>
              <a:t>doi.org</a:t>
            </a:r>
            <a:r>
              <a:rPr lang="fr-FR" sz="1400" kern="0" dirty="0">
                <a:effectLst/>
                <a:latin typeface="+mn-lt"/>
                <a:ea typeface="Calibri" panose="020F0502020204030204" pitchFamily="34" charset="0"/>
                <a:cs typeface="Calibri" panose="020F0502020204030204" pitchFamily="34" charset="0"/>
              </a:rPr>
              <a:t>/10.1044/aac18.4.121</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fr-FR" sz="1400" kern="0" dirty="0" err="1">
                <a:effectLst/>
                <a:latin typeface="+mn-lt"/>
                <a:ea typeface="Calibri" panose="020F0502020204030204" pitchFamily="34" charset="0"/>
              </a:rPr>
              <a:t>Verpoorten</a:t>
            </a:r>
            <a:r>
              <a:rPr lang="fr-FR" sz="1400" kern="0" dirty="0">
                <a:effectLst/>
                <a:latin typeface="+mn-lt"/>
                <a:ea typeface="Calibri" panose="020F0502020204030204" pitchFamily="34" charset="0"/>
              </a:rPr>
              <a:t>, R., </a:t>
            </a:r>
            <a:r>
              <a:rPr lang="fr-FR" sz="1400" kern="0" dirty="0" err="1">
                <a:effectLst/>
                <a:latin typeface="+mn-lt"/>
                <a:ea typeface="Calibri" panose="020F0502020204030204" pitchFamily="34" charset="0"/>
              </a:rPr>
              <a:t>Noens</a:t>
            </a:r>
            <a:r>
              <a:rPr lang="fr-FR" sz="1400" kern="0" dirty="0">
                <a:effectLst/>
                <a:latin typeface="+mn-lt"/>
                <a:ea typeface="Calibri" panose="020F0502020204030204" pitchFamily="34" charset="0"/>
              </a:rPr>
              <a:t>, I., &amp; van </a:t>
            </a:r>
            <a:r>
              <a:rPr lang="fr-FR" sz="1400" kern="0" dirty="0" err="1">
                <a:effectLst/>
                <a:latin typeface="+mn-lt"/>
                <a:ea typeface="Calibri" panose="020F0502020204030204" pitchFamily="34" charset="0"/>
              </a:rPr>
              <a:t>Berckelaer-Onnes</a:t>
            </a:r>
            <a:r>
              <a:rPr lang="fr-FR" sz="1400" kern="0" dirty="0">
                <a:effectLst/>
                <a:latin typeface="+mn-lt"/>
                <a:ea typeface="Calibri" panose="020F0502020204030204" pitchFamily="34" charset="0"/>
              </a:rPr>
              <a:t>, I. (2012). </a:t>
            </a:r>
            <a:r>
              <a:rPr lang="fr-FR" sz="1400" i="1" kern="0" dirty="0" err="1">
                <a:effectLst/>
                <a:latin typeface="+mn-lt"/>
                <a:ea typeface="Calibri" panose="020F0502020204030204" pitchFamily="34" charset="0"/>
              </a:rPr>
              <a:t>ComVoor</a:t>
            </a:r>
            <a:r>
              <a:rPr lang="fr-FR" sz="1400" i="1" kern="0" dirty="0">
                <a:effectLst/>
                <a:latin typeface="+mn-lt"/>
                <a:ea typeface="Calibri" panose="020F0502020204030204" pitchFamily="34" charset="0"/>
              </a:rPr>
              <a:t>-Evaluer la communication et intervenir. Manuel d’utilisation pratique</a:t>
            </a:r>
            <a:r>
              <a:rPr lang="fr-FR" sz="1400" kern="0" dirty="0">
                <a:effectLst/>
                <a:latin typeface="+mn-lt"/>
                <a:ea typeface="Calibri" panose="020F0502020204030204" pitchFamily="34" charset="0"/>
              </a:rPr>
              <a:t>. De Boeck; Louvain-la-Neuve.</a:t>
            </a:r>
            <a:r>
              <a:rPr lang="fr-BE" dirty="0">
                <a:effectLst/>
                <a:latin typeface="+mn-lt"/>
              </a:rPr>
              <a:t> </a:t>
            </a:r>
            <a:endParaRPr lang="fr-FR" dirty="0">
              <a:latin typeface="+mn-lt"/>
            </a:endParaRPr>
          </a:p>
        </p:txBody>
      </p:sp>
    </p:spTree>
    <p:extLst>
      <p:ext uri="{BB962C8B-B14F-4D97-AF65-F5344CB8AC3E}">
        <p14:creationId xmlns:p14="http://schemas.microsoft.com/office/powerpoint/2010/main" val="3268034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404350" y="2322336"/>
            <a:ext cx="11088914" cy="2213327"/>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fr" sz="2800" b="1" dirty="0">
                <a:solidFill>
                  <a:schemeClr val="dk1"/>
                </a:solidFill>
                <a:latin typeface="Calibri"/>
                <a:cs typeface="Calibri"/>
                <a:sym typeface="Calibri"/>
              </a:rPr>
              <a:t>Objectifs d'apprentissage</a:t>
            </a:r>
          </a:p>
          <a:p>
            <a:pPr marL="457200" lvl="4" indent="-7938">
              <a:buFont typeface="Arial" panose="020B0604020202020204" pitchFamily="34" charset="0"/>
              <a:buChar char="•"/>
            </a:pPr>
            <a:r>
              <a:rPr lang="fr" sz="2400" dirty="0">
                <a:solidFill>
                  <a:schemeClr val="dk1"/>
                </a:solidFill>
                <a:latin typeface="Calibri"/>
                <a:cs typeface="Calibri"/>
              </a:rPr>
              <a:t> Quels sont les principaux moyens de communication et appareils de CAA ?</a:t>
            </a:r>
          </a:p>
          <a:p>
            <a:pPr marL="457200" lvl="4" indent="-7938">
              <a:buFont typeface="Arial" panose="020B0604020202020204" pitchFamily="34" charset="0"/>
              <a:buChar char="•"/>
            </a:pPr>
            <a:r>
              <a:rPr lang="fr" sz="2400" dirty="0">
                <a:solidFill>
                  <a:schemeClr val="dk1"/>
                </a:solidFill>
                <a:latin typeface="Calibri"/>
                <a:cs typeface="Calibri"/>
              </a:rPr>
              <a:t> Comment mettre en place un support visuel ?</a:t>
            </a:r>
          </a:p>
          <a:p>
            <a:pPr marL="457200" lvl="4" indent="-7938">
              <a:buFont typeface="Arial" panose="020B0604020202020204" pitchFamily="34" charset="0"/>
              <a:buChar char="•"/>
            </a:pPr>
            <a:r>
              <a:rPr lang="fr" sz="2400" dirty="0">
                <a:solidFill>
                  <a:schemeClr val="dk1"/>
                </a:solidFill>
                <a:latin typeface="Calibri"/>
                <a:cs typeface="Calibri"/>
              </a:rPr>
              <a:t> Quelles sont les limites et contraintes d'un support visuel ?</a:t>
            </a:r>
          </a:p>
          <a:p>
            <a:pPr marL="457200" lvl="4" indent="-7938">
              <a:buFont typeface="Arial" panose="020B0604020202020204" pitchFamily="34" charset="0"/>
              <a:buChar char="•"/>
            </a:pPr>
            <a:r>
              <a:rPr lang="fr" sz="2400" dirty="0">
                <a:solidFill>
                  <a:schemeClr val="dk1"/>
                </a:solidFill>
                <a:latin typeface="Calibri"/>
                <a:cs typeface="Calibri"/>
              </a:rPr>
              <a:t> Comment sélectionner le vocabulaire à implémenter dans un appareil de CAA ?</a:t>
            </a:r>
          </a:p>
        </p:txBody>
      </p:sp>
      <p:sp>
        <p:nvSpPr>
          <p:cNvPr id="9" name="Google Shape;131;p3">
            <a:extLst>
              <a:ext uri="{FF2B5EF4-FFF2-40B4-BE49-F238E27FC236}">
                <a16:creationId xmlns:a16="http://schemas.microsoft.com/office/drawing/2014/main" id="{987CD383-02C2-440D-9A4D-287CEC20463F}"/>
              </a:ext>
            </a:extLst>
          </p:cNvPr>
          <p:cNvSpPr/>
          <p:nvPr/>
        </p:nvSpPr>
        <p:spPr>
          <a:xfrm>
            <a:off x="1919662" y="285559"/>
            <a:ext cx="7758625" cy="1605254"/>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fr" sz="2800" b="1" dirty="0">
                <a:solidFill>
                  <a:srgbClr val="674EA7"/>
                </a:solidFill>
                <a:latin typeface="Calibri"/>
                <a:ea typeface="Calibri"/>
                <a:cs typeface="Calibri"/>
                <a:sym typeface="Calibri"/>
              </a:rPr>
              <a:t>Module 6.1 Moyens de communication alternative et augmentée (CAA) – Utilisation d'images et de symboles</a:t>
            </a:r>
            <a:endParaRPr sz="400" dirty="0"/>
          </a:p>
          <a:p>
            <a:pPr marL="0" marR="0" lvl="0" indent="0" algn="ctr" rtl="0">
              <a:spcBef>
                <a:spcPts val="0"/>
              </a:spcBef>
              <a:spcAft>
                <a:spcPts val="0"/>
              </a:spcAft>
              <a:buNone/>
            </a:pPr>
            <a:endParaRPr sz="16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08186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1697390" y="2423843"/>
            <a:ext cx="8909649" cy="3728636"/>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fr" sz="3300" b="1" dirty="0">
                <a:solidFill>
                  <a:schemeClr val="dk1"/>
                </a:solidFill>
                <a:latin typeface="Calibri"/>
                <a:cs typeface="Calibri"/>
                <a:sym typeface="Calibri"/>
              </a:rPr>
              <a:t>Sections</a:t>
            </a:r>
          </a:p>
          <a:p>
            <a:r>
              <a:rPr lang="fr" sz="2000" dirty="0">
                <a:solidFill>
                  <a:schemeClr val="dk1"/>
                </a:solidFill>
              </a:rPr>
              <a:t>6.1.1 Réfléchir aux modes de communication les plus adaptés</a:t>
            </a:r>
          </a:p>
          <a:p>
            <a:r>
              <a:rPr lang="fr" sz="2000" dirty="0">
                <a:solidFill>
                  <a:schemeClr val="dk1"/>
                </a:solidFill>
              </a:rPr>
              <a:t>6.1.2 Systèmes d'aide à la communication basés sur les gestes</a:t>
            </a:r>
          </a:p>
          <a:p>
            <a:pPr marL="9525" lvl="1"/>
            <a:r>
              <a:rPr lang="fr" sz="2000" dirty="0">
                <a:solidFill>
                  <a:schemeClr val="dk1"/>
                </a:solidFill>
              </a:rPr>
              <a:t>6.1.3 Systèmes d'aide à la communication basés sur des pictogrammes</a:t>
            </a:r>
          </a:p>
          <a:p>
            <a:pPr marL="444500" lvl="1"/>
            <a:r>
              <a:rPr lang="fr" sz="2000" dirty="0">
                <a:solidFill>
                  <a:schemeClr val="dk1"/>
                </a:solidFill>
              </a:rPr>
              <a:t>6.1.3.1 Systèmes d'assistance low-tech</a:t>
            </a:r>
          </a:p>
          <a:p>
            <a:pPr marL="444500" lvl="1"/>
            <a:r>
              <a:rPr lang="fr" sz="2000" dirty="0">
                <a:solidFill>
                  <a:schemeClr val="dk1"/>
                </a:solidFill>
              </a:rPr>
              <a:t>6.1.3.2 Systèmes d'assistance de haute technologie</a:t>
            </a:r>
          </a:p>
          <a:p>
            <a:pPr marL="9525" lvl="1"/>
            <a:r>
              <a:rPr lang="fr" sz="2000" dirty="0">
                <a:solidFill>
                  <a:schemeClr val="dk1"/>
                </a:solidFill>
              </a:rPr>
              <a:t>6.1.4 Quelle est la priorité lors de la sélection du vocabulaire et des symboles ?</a:t>
            </a:r>
          </a:p>
          <a:p>
            <a:pPr marL="9525" lvl="1"/>
            <a:r>
              <a:rPr lang="fr" sz="2000" dirty="0">
                <a:solidFill>
                  <a:schemeClr val="dk1"/>
                </a:solidFill>
              </a:rPr>
              <a:t>6.1.5 Comment sélectionner le support visuel approprié ?</a:t>
            </a:r>
          </a:p>
          <a:p>
            <a:pPr marL="9525" lvl="1"/>
            <a:r>
              <a:rPr lang="fr" sz="2000" dirty="0">
                <a:solidFill>
                  <a:schemeClr val="dk1"/>
                </a:solidFill>
              </a:rPr>
              <a:t>6.1.6 Limites et contraintes d'un code visuel</a:t>
            </a:r>
          </a:p>
        </p:txBody>
      </p:sp>
      <p:sp>
        <p:nvSpPr>
          <p:cNvPr id="3" name="Google Shape;131;p3">
            <a:extLst>
              <a:ext uri="{FF2B5EF4-FFF2-40B4-BE49-F238E27FC236}">
                <a16:creationId xmlns:a16="http://schemas.microsoft.com/office/drawing/2014/main" id="{6AAEEA43-5BD7-BDE7-3DA7-21CB64DEAD5C}"/>
              </a:ext>
            </a:extLst>
          </p:cNvPr>
          <p:cNvSpPr/>
          <p:nvPr/>
        </p:nvSpPr>
        <p:spPr>
          <a:xfrm>
            <a:off x="1968575" y="460214"/>
            <a:ext cx="7758625" cy="1605254"/>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fr" sz="2800" b="1" dirty="0">
                <a:solidFill>
                  <a:srgbClr val="674EA7"/>
                </a:solidFill>
                <a:latin typeface="Calibri"/>
                <a:ea typeface="Calibri"/>
                <a:cs typeface="Calibri"/>
                <a:sym typeface="Calibri"/>
              </a:rPr>
              <a:t>Module 6.1 Moyens de communication alternative et augmentée (CAA) – Utilisation d'images et de symboles</a:t>
            </a:r>
            <a:endParaRPr sz="400" dirty="0"/>
          </a:p>
          <a:p>
            <a:pPr marL="0" marR="0" lvl="0" indent="0" algn="ctr" rtl="0">
              <a:spcBef>
                <a:spcPts val="0"/>
              </a:spcBef>
              <a:spcAft>
                <a:spcPts val="0"/>
              </a:spcAft>
              <a:buNone/>
            </a:pPr>
            <a:endParaRPr sz="16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314171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fr" sz="2800" b="1" dirty="0">
                <a:solidFill>
                  <a:schemeClr val="accent1"/>
                </a:solidFill>
              </a:rPr>
              <a:t>6.1.1 Réfléchir aux modes de communication les plus adaptés</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sp>
        <p:nvSpPr>
          <p:cNvPr id="4" name="ZoneTexte 3">
            <a:extLst>
              <a:ext uri="{FF2B5EF4-FFF2-40B4-BE49-F238E27FC236}">
                <a16:creationId xmlns:a16="http://schemas.microsoft.com/office/drawing/2014/main" id="{54B552F5-BBEF-65B5-202B-732350DC0B75}"/>
              </a:ext>
            </a:extLst>
          </p:cNvPr>
          <p:cNvSpPr txBox="1"/>
          <p:nvPr/>
        </p:nvSpPr>
        <p:spPr>
          <a:xfrm>
            <a:off x="1032734" y="2235603"/>
            <a:ext cx="10187491" cy="3683957"/>
          </a:xfrm>
          <a:prstGeom prst="rect">
            <a:avLst/>
          </a:prstGeom>
          <a:noFill/>
        </p:spPr>
        <p:txBody>
          <a:bodyPr wrap="square" rtlCol="0">
            <a:spAutoFit/>
          </a:bodyPr>
          <a:lstStyle/>
          <a:p>
            <a:pPr algn="just">
              <a:lnSpc>
                <a:spcPct val="120000"/>
              </a:lnSpc>
              <a:spcBef>
                <a:spcPts val="600"/>
              </a:spcBef>
            </a:pPr>
            <a:r>
              <a:rPr lang="fr" sz="2400" dirty="0">
                <a:effectLst/>
                <a:latin typeface="+mn-lt"/>
                <a:ea typeface="Calibri" panose="020F0502020204030204" pitchFamily="34" charset="0"/>
              </a:rPr>
              <a:t>La communication augmentée et alternative (CAA) fait référence à un domaine de recherche, ainsi qu'à la pratique clinique et éducative.</a:t>
            </a:r>
          </a:p>
          <a:p>
            <a:pPr algn="just">
              <a:lnSpc>
                <a:spcPct val="120000"/>
              </a:lnSpc>
              <a:spcBef>
                <a:spcPts val="600"/>
              </a:spcBef>
            </a:pPr>
            <a:r>
              <a:rPr lang="fr" sz="2400" dirty="0">
                <a:effectLst/>
                <a:latin typeface="+mn-lt"/>
                <a:ea typeface="Calibri" panose="020F0502020204030204" pitchFamily="34" charset="0"/>
              </a:rPr>
              <a:t>La CAA implique des tentatives pour étudier et, si nécessaire, compenser les déficiences temporaires ou permanentes, les limitations d'activité et les restrictions de participation des personnes présentant de graves troubles de la production et/ou de la compréhension du langage parlé, y compris les modes de communication parlés et écrits.</a:t>
            </a:r>
            <a:endParaRPr lang="fr-BE" sz="2400" dirty="0">
              <a:effectLst/>
              <a:latin typeface="+mn-lt"/>
            </a:endParaRPr>
          </a:p>
          <a:p>
            <a:pPr algn="r">
              <a:lnSpc>
                <a:spcPct val="120000"/>
              </a:lnSpc>
              <a:spcBef>
                <a:spcPts val="600"/>
              </a:spcBef>
            </a:pPr>
            <a:r>
              <a:rPr lang="fr" sz="2000" dirty="0">
                <a:effectLst/>
                <a:latin typeface="+mn-lt"/>
              </a:rPr>
              <a:t>(ASHA, 2005, p.1)</a:t>
            </a:r>
            <a:endParaRPr lang="fr-FR" sz="2000" dirty="0">
              <a:latin typeface="+mn-lt"/>
            </a:endParaRPr>
          </a:p>
        </p:txBody>
      </p:sp>
    </p:spTree>
    <p:extLst>
      <p:ext uri="{BB962C8B-B14F-4D97-AF65-F5344CB8AC3E}">
        <p14:creationId xmlns:p14="http://schemas.microsoft.com/office/powerpoint/2010/main" val="4137831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sp>
        <p:nvSpPr>
          <p:cNvPr id="3" name="ZoneTexte 2">
            <a:extLst>
              <a:ext uri="{FF2B5EF4-FFF2-40B4-BE49-F238E27FC236}">
                <a16:creationId xmlns:a16="http://schemas.microsoft.com/office/drawing/2014/main" id="{D431853A-8BD1-EB0E-D7CE-A4A85FE16F42}"/>
              </a:ext>
            </a:extLst>
          </p:cNvPr>
          <p:cNvSpPr txBox="1"/>
          <p:nvPr/>
        </p:nvSpPr>
        <p:spPr>
          <a:xfrm>
            <a:off x="2060593" y="338390"/>
            <a:ext cx="7951904" cy="707886"/>
          </a:xfrm>
          <a:prstGeom prst="rect">
            <a:avLst/>
          </a:prstGeom>
          <a:noFill/>
        </p:spPr>
        <p:txBody>
          <a:bodyPr wrap="square" rtlCol="0">
            <a:spAutoFit/>
          </a:bodyPr>
          <a:lstStyle/>
          <a:p>
            <a:pPr algn="ctr"/>
            <a:r>
              <a:rPr lang="fr" sz="2000" b="1" dirty="0">
                <a:solidFill>
                  <a:schemeClr val="tx2">
                    <a:lumMod val="50000"/>
                  </a:schemeClr>
                </a:solidFill>
              </a:rPr>
              <a:t>Un arbre décisionnel basé sur les compétences de la personne concernée</a:t>
            </a:r>
            <a:endParaRPr lang="fr-FR" sz="2000" b="1" dirty="0">
              <a:solidFill>
                <a:schemeClr val="tx2">
                  <a:lumMod val="50000"/>
                </a:schemeClr>
              </a:solidFill>
            </a:endParaRPr>
          </a:p>
        </p:txBody>
      </p:sp>
      <p:pic>
        <p:nvPicPr>
          <p:cNvPr id="5" name="Image 4">
            <a:extLst>
              <a:ext uri="{FF2B5EF4-FFF2-40B4-BE49-F238E27FC236}">
                <a16:creationId xmlns:a16="http://schemas.microsoft.com/office/drawing/2014/main" id="{308E9FA6-C379-4A85-AE0E-14FF4B0DED95}"/>
              </a:ext>
            </a:extLst>
          </p:cNvPr>
          <p:cNvPicPr>
            <a:picLocks noChangeAspect="1"/>
          </p:cNvPicPr>
          <p:nvPr/>
        </p:nvPicPr>
        <p:blipFill>
          <a:blip r:embed="rId5"/>
          <a:stretch>
            <a:fillRect/>
          </a:stretch>
        </p:blipFill>
        <p:spPr>
          <a:xfrm>
            <a:off x="1448998" y="1201918"/>
            <a:ext cx="9699162" cy="5508000"/>
          </a:xfrm>
          <a:prstGeom prst="rect">
            <a:avLst/>
          </a:prstGeom>
        </p:spPr>
      </p:pic>
    </p:spTree>
    <p:extLst>
      <p:ext uri="{BB962C8B-B14F-4D97-AF65-F5344CB8AC3E}">
        <p14:creationId xmlns:p14="http://schemas.microsoft.com/office/powerpoint/2010/main" val="2660627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950"/>
          </a:xfrm>
          <a:prstGeom prst="rect">
            <a:avLst/>
          </a:prstGeom>
        </p:spPr>
        <p:txBody>
          <a:bodyPr wrap="square">
            <a:spAutoFit/>
          </a:bodyPr>
          <a:lstStyle/>
          <a:p>
            <a:pPr algn="ctr">
              <a:lnSpc>
                <a:spcPct val="120000"/>
              </a:lnSpc>
              <a:buClr>
                <a:srgbClr val="674EA7"/>
              </a:buClr>
              <a:buSzPts val="4000"/>
            </a:pPr>
            <a:r>
              <a:rPr lang="fr" sz="2800" b="1" dirty="0">
                <a:solidFill>
                  <a:schemeClr val="accent1"/>
                </a:solidFill>
              </a:rPr>
              <a:t>6.1.2 Systèmes d'aide à la communication basés sur les gestes</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sp>
        <p:nvSpPr>
          <p:cNvPr id="5" name="ZoneTexte 4">
            <a:extLst>
              <a:ext uri="{FF2B5EF4-FFF2-40B4-BE49-F238E27FC236}">
                <a16:creationId xmlns:a16="http://schemas.microsoft.com/office/drawing/2014/main" id="{247AB559-3C6E-A8CE-43F5-6A67C656D906}"/>
              </a:ext>
            </a:extLst>
          </p:cNvPr>
          <p:cNvSpPr txBox="1"/>
          <p:nvPr/>
        </p:nvSpPr>
        <p:spPr>
          <a:xfrm>
            <a:off x="404350" y="6302380"/>
            <a:ext cx="6094206" cy="307777"/>
          </a:xfrm>
          <a:prstGeom prst="rect">
            <a:avLst/>
          </a:prstGeom>
          <a:noFill/>
        </p:spPr>
        <p:txBody>
          <a:bodyPr wrap="square">
            <a:spAutoFit/>
          </a:bodyPr>
          <a:lstStyle/>
          <a:p>
            <a:r>
              <a:rPr lang="fr" sz="14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http://www.laclairiere.be/code/page.php?p=306</a:t>
            </a:r>
            <a:r>
              <a:rPr lang="fr"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1836455324"/>
              </p:ext>
            </p:extLst>
          </p:nvPr>
        </p:nvGraphicFramePr>
        <p:xfrm>
          <a:off x="1493793" y="1237129"/>
          <a:ext cx="9694160" cy="545412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185774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315712640"/>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213748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fr"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1366537487"/>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49428547"/>
      </p:ext>
    </p:extLst>
  </p:cSld>
  <p:clrMapOvr>
    <a:masterClrMapping/>
  </p:clrMapOvr>
</p:sld>
</file>

<file path=ppt/theme/theme1.xml><?xml version="1.0" encoding="utf-8"?>
<a:theme xmlns:a="http://schemas.openxmlformats.org/drawingml/2006/main" name="AdornVTI">
  <a:themeElements>
    <a:clrScheme name="GC1">
      <a:dk1>
        <a:srgbClr val="000000"/>
      </a:dk1>
      <a:lt1>
        <a:srgbClr val="FFFFFF"/>
      </a:lt1>
      <a:dk2>
        <a:srgbClr val="2C2830"/>
      </a:dk2>
      <a:lt2>
        <a:srgbClr val="E0DCE1"/>
      </a:lt2>
      <a:accent1>
        <a:srgbClr val="908193"/>
      </a:accent1>
      <a:accent2>
        <a:srgbClr val="A08889"/>
      </a:accent2>
      <a:accent3>
        <a:srgbClr val="B48C7E"/>
      </a:accent3>
      <a:accent4>
        <a:srgbClr val="809C9B"/>
      </a:accent4>
      <a:accent5>
        <a:srgbClr val="899F91"/>
      </a:accent5>
      <a:accent6>
        <a:srgbClr val="728274"/>
      </a:accent6>
      <a:hlink>
        <a:srgbClr val="837585"/>
      </a:hlink>
      <a:folHlink>
        <a:srgbClr val="677E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EB5839759C3754EA665FAF15703D35E" ma:contentTypeVersion="18" ma:contentTypeDescription="Crée un document." ma:contentTypeScope="" ma:versionID="9aa131ede40c40720ba52900d1631b23">
  <xsd:schema xmlns:xsd="http://www.w3.org/2001/XMLSchema" xmlns:xs="http://www.w3.org/2001/XMLSchema" xmlns:p="http://schemas.microsoft.com/office/2006/metadata/properties" xmlns:ns2="833f7f52-ca37-4ad5-a460-7ba203df2864" xmlns:ns3="7a866126-7c09-4654-844e-0d48a974f41d" targetNamespace="http://schemas.microsoft.com/office/2006/metadata/properties" ma:root="true" ma:fieldsID="1ea870961917295b23ab75fabc61b51a" ns2:_="" ns3:_="">
    <xsd:import namespace="833f7f52-ca37-4ad5-a460-7ba203df2864"/>
    <xsd:import namespace="7a866126-7c09-4654-844e-0d48a974f4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f7f52-ca37-4ad5-a460-7ba203df2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463c496-16f3-45e4-b326-2a1a88d7a9d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66126-7c09-4654-844e-0d48a974f41d"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9474f2f-4944-4388-b4b2-2aa20f81b265}" ma:internalName="TaxCatchAll" ma:showField="CatchAllData" ma:web="7a866126-7c09-4654-844e-0d48a974f4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33f7f52-ca37-4ad5-a460-7ba203df2864">
      <Terms xmlns="http://schemas.microsoft.com/office/infopath/2007/PartnerControls"/>
    </lcf76f155ced4ddcb4097134ff3c332f>
    <TaxCatchAll xmlns="7a866126-7c09-4654-844e-0d48a974f41d" xsi:nil="true"/>
  </documentManagement>
</p:properties>
</file>

<file path=customXml/itemProps1.xml><?xml version="1.0" encoding="utf-8"?>
<ds:datastoreItem xmlns:ds="http://schemas.openxmlformats.org/officeDocument/2006/customXml" ds:itemID="{F6EE3F76-5F07-4A06-AB32-E189D240DE73}">
  <ds:schemaRefs>
    <ds:schemaRef ds:uri="http://schemas.microsoft.com/sharepoint/v3/contenttype/forms"/>
  </ds:schemaRefs>
</ds:datastoreItem>
</file>

<file path=customXml/itemProps2.xml><?xml version="1.0" encoding="utf-8"?>
<ds:datastoreItem xmlns:ds="http://schemas.openxmlformats.org/officeDocument/2006/customXml" ds:itemID="{0207B9E1-139F-4203-AA4D-5A9D037CFA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33f7f52-ca37-4ad5-a460-7ba203df2864"/>
    <ds:schemaRef ds:uri="7a866126-7c09-4654-844e-0d48a974f4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52B3263-EF49-4234-9689-D9203774EBA0}">
  <ds:schemaRefs>
    <ds:schemaRef ds:uri="http://purl.org/dc/dcmitype/"/>
    <ds:schemaRef ds:uri="7a866126-7c09-4654-844e-0d48a974f41d"/>
    <ds:schemaRef ds:uri="http://www.w3.org/XML/1998/namespace"/>
    <ds:schemaRef ds:uri="http://schemas.microsoft.com/office/2006/metadata/properties"/>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833f7f52-ca37-4ad5-a460-7ba203df2864"/>
    <ds:schemaRef ds:uri="http://purl.org/dc/terms/"/>
  </ds:schemaRefs>
</ds:datastoreItem>
</file>

<file path=docProps/app.xml><?xml version="1.0" encoding="utf-8"?>
<Properties xmlns="http://schemas.openxmlformats.org/officeDocument/2006/extended-properties" xmlns:vt="http://schemas.openxmlformats.org/officeDocument/2006/docPropsVTypes">
  <TotalTime>7100</TotalTime>
  <Words>4128</Words>
  <Application>Microsoft Office PowerPoint</Application>
  <PresentationFormat>Grand écran</PresentationFormat>
  <Paragraphs>334</Paragraphs>
  <Slides>22</Slides>
  <Notes>22</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22</vt:i4>
      </vt:variant>
    </vt:vector>
  </HeadingPairs>
  <TitlesOfParts>
    <vt:vector size="27" baseType="lpstr">
      <vt:lpstr>Apple Color Emoji</vt:lpstr>
      <vt:lpstr>Arial</vt:lpstr>
      <vt:lpstr>Calibri</vt:lpstr>
      <vt:lpstr>Calibri Light</vt:lpstr>
      <vt:lpstr>AdornVTI</vt:lpstr>
      <vt:lpstr>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Kalianne  Farren [EASPD]</dc:creator>
  <cp:lastModifiedBy>CHRISTELLE DECLERCQ</cp:lastModifiedBy>
  <cp:revision>33</cp:revision>
  <dcterms:created xsi:type="dcterms:W3CDTF">2023-11-23T08:37:25Z</dcterms:created>
  <dcterms:modified xsi:type="dcterms:W3CDTF">2025-02-03T21:27:06Z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0x010100FEB5839759C3754EA665FAF15703D35E</vt:lpwstr>
  </property>
  <property fmtid="{D5CDD505-2E9C-101B-9397-08002B2CF9AE}" pid="3" name="MediaServiceImageTags">
    <vt:lpwstr/>
  </property>
</Properties>
</file>