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57" r:id="rId6"/>
    <p:sldId id="261" r:id="rId7"/>
    <p:sldId id="258" r:id="rId8"/>
    <p:sldId id="262" r:id="rId9"/>
    <p:sldId id="263" r:id="rId10"/>
    <p:sldId id="264" r:id="rId11"/>
    <p:sldId id="265" r:id="rId12"/>
    <p:sldId id="266" r:id="rId13"/>
    <p:sldId id="269" r:id="rId14"/>
    <p:sldId id="267" r:id="rId15"/>
    <p:sldId id="268"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007" autoAdjust="0"/>
  </p:normalViewPr>
  <p:slideViewPr>
    <p:cSldViewPr snapToGrid="0">
      <p:cViewPr varScale="1">
        <p:scale>
          <a:sx n="53" d="100"/>
          <a:sy n="53" d="100"/>
        </p:scale>
        <p:origin x="1747"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28E6EF43-540B-4AC7-B30B-D6C02B759A5B}"/>
    <pc:docChg chg="custSel modSld">
      <pc:chgData name="CHRISTELLE DECLERCQ" userId="6105ae43-a600-46e8-812e-1762419aa502" providerId="ADAL" clId="{28E6EF43-540B-4AC7-B30B-D6C02B759A5B}" dt="2024-11-28T10:16:06.139" v="203"/>
      <pc:docMkLst>
        <pc:docMk/>
      </pc:docMkLst>
      <pc:sldChg chg="addSp delSp modSp mod">
        <pc:chgData name="CHRISTELLE DECLERCQ" userId="6105ae43-a600-46e8-812e-1762419aa502" providerId="ADAL" clId="{28E6EF43-540B-4AC7-B30B-D6C02B759A5B}" dt="2024-11-28T10:16:06.139" v="203"/>
        <pc:sldMkLst>
          <pc:docMk/>
          <pc:sldMk cId="0" sldId="256"/>
        </pc:sldMkLst>
        <pc:spChg chg="add mod">
          <ac:chgData name="CHRISTELLE DECLERCQ" userId="6105ae43-a600-46e8-812e-1762419aa502" providerId="ADAL" clId="{28E6EF43-540B-4AC7-B30B-D6C02B759A5B}" dt="2024-11-28T10:16:06.139" v="203"/>
          <ac:spMkLst>
            <pc:docMk/>
            <pc:sldMk cId="0" sldId="256"/>
            <ac:spMk id="16" creationId="{F736D7B1-AA3E-4025-A942-063F31273876}"/>
          </ac:spMkLst>
        </pc:spChg>
        <pc:spChg chg="mod">
          <ac:chgData name="CHRISTELLE DECLERCQ" userId="6105ae43-a600-46e8-812e-1762419aa502" providerId="ADAL" clId="{28E6EF43-540B-4AC7-B30B-D6C02B759A5B}" dt="2024-11-18T13:59:02.934" v="7" actId="20577"/>
          <ac:spMkLst>
            <pc:docMk/>
            <pc:sldMk cId="0" sldId="256"/>
            <ac:spMk id="99" creationId="{00000000-0000-0000-0000-000000000000}"/>
          </ac:spMkLst>
        </pc:spChg>
        <pc:spChg chg="mod">
          <ac:chgData name="CHRISTELLE DECLERCQ" userId="6105ae43-a600-46e8-812e-1762419aa502" providerId="ADAL" clId="{28E6EF43-540B-4AC7-B30B-D6C02B759A5B}" dt="2024-11-18T13:59:24.903" v="10" actId="14100"/>
          <ac:spMkLst>
            <pc:docMk/>
            <pc:sldMk cId="0" sldId="256"/>
            <ac:spMk id="105" creationId="{00000000-0000-0000-0000-000000000000}"/>
          </ac:spMkLst>
        </pc:spChg>
        <pc:picChg chg="add mod">
          <ac:chgData name="CHRISTELLE DECLERCQ" userId="6105ae43-a600-46e8-812e-1762419aa502" providerId="ADAL" clId="{28E6EF43-540B-4AC7-B30B-D6C02B759A5B}" dt="2024-11-25T13:15:29.108" v="201"/>
          <ac:picMkLst>
            <pc:docMk/>
            <pc:sldMk cId="0" sldId="256"/>
            <ac:picMk id="14" creationId="{3450385A-4336-4985-8DCB-0CB9AE14FE5D}"/>
          </ac:picMkLst>
        </pc:picChg>
      </pc:sldChg>
      <pc:sldChg chg="modSp mod">
        <pc:chgData name="CHRISTELLE DECLERCQ" userId="6105ae43-a600-46e8-812e-1762419aa502" providerId="ADAL" clId="{28E6EF43-540B-4AC7-B30B-D6C02B759A5B}" dt="2024-11-18T13:59:36.835" v="12" actId="20577"/>
        <pc:sldMkLst>
          <pc:docMk/>
          <pc:sldMk cId="0" sldId="257"/>
        </pc:sldMkLst>
        <pc:spChg chg="mod">
          <ac:chgData name="CHRISTELLE DECLERCQ" userId="6105ae43-a600-46e8-812e-1762419aa502" providerId="ADAL" clId="{28E6EF43-540B-4AC7-B30B-D6C02B759A5B}" dt="2024-11-18T13:59:31.817" v="11" actId="14100"/>
          <ac:spMkLst>
            <pc:docMk/>
            <pc:sldMk cId="0" sldId="257"/>
            <ac:spMk id="5" creationId="{D23E3EB0-F33B-801A-F697-DD6D2A65013E}"/>
          </ac:spMkLst>
        </pc:spChg>
        <pc:spChg chg="mod">
          <ac:chgData name="CHRISTELLE DECLERCQ" userId="6105ae43-a600-46e8-812e-1762419aa502" providerId="ADAL" clId="{28E6EF43-540B-4AC7-B30B-D6C02B759A5B}" dt="2024-11-18T13:59:36.835" v="12" actId="20577"/>
          <ac:spMkLst>
            <pc:docMk/>
            <pc:sldMk cId="0" sldId="257"/>
            <ac:spMk id="115" creationId="{00000000-0000-0000-0000-000000000000}"/>
          </ac:spMkLst>
        </pc:spChg>
      </pc:sldChg>
      <pc:sldChg chg="modSp mod">
        <pc:chgData name="CHRISTELLE DECLERCQ" userId="6105ae43-a600-46e8-812e-1762419aa502" providerId="ADAL" clId="{28E6EF43-540B-4AC7-B30B-D6C02B759A5B}" dt="2024-11-18T13:59:58.676" v="21" actId="6549"/>
        <pc:sldMkLst>
          <pc:docMk/>
          <pc:sldMk cId="0" sldId="258"/>
        </pc:sldMkLst>
        <pc:spChg chg="mod">
          <ac:chgData name="CHRISTELLE DECLERCQ" userId="6105ae43-a600-46e8-812e-1762419aa502" providerId="ADAL" clId="{28E6EF43-540B-4AC7-B30B-D6C02B759A5B}" dt="2024-11-18T13:59:58.676" v="21" actId="6549"/>
          <ac:spMkLst>
            <pc:docMk/>
            <pc:sldMk cId="0" sldId="258"/>
            <ac:spMk id="2" creationId="{B89DA231-CF4C-40FA-8246-B2F037391183}"/>
          </ac:spMkLst>
        </pc:spChg>
      </pc:sldChg>
      <pc:sldChg chg="modSp mod modNotesTx">
        <pc:chgData name="CHRISTELLE DECLERCQ" userId="6105ae43-a600-46e8-812e-1762419aa502" providerId="ADAL" clId="{28E6EF43-540B-4AC7-B30B-D6C02B759A5B}" dt="2024-11-18T14:01:46.573" v="82" actId="20577"/>
        <pc:sldMkLst>
          <pc:docMk/>
          <pc:sldMk cId="1062621727" sldId="262"/>
        </pc:sldMkLst>
        <pc:graphicFrameChg chg="mod modGraphic">
          <ac:chgData name="CHRISTELLE DECLERCQ" userId="6105ae43-a600-46e8-812e-1762419aa502" providerId="ADAL" clId="{28E6EF43-540B-4AC7-B30B-D6C02B759A5B}" dt="2024-11-18T14:01:33.625" v="80" actId="20577"/>
          <ac:graphicFrameMkLst>
            <pc:docMk/>
            <pc:sldMk cId="1062621727" sldId="262"/>
            <ac:graphicFrameMk id="3" creationId="{4965163C-B90F-4795-A86A-3CA12732B843}"/>
          </ac:graphicFrameMkLst>
        </pc:graphicFrameChg>
      </pc:sldChg>
      <pc:sldChg chg="modNotesTx">
        <pc:chgData name="CHRISTELLE DECLERCQ" userId="6105ae43-a600-46e8-812e-1762419aa502" providerId="ADAL" clId="{28E6EF43-540B-4AC7-B30B-D6C02B759A5B}" dt="2024-11-18T14:02:17.298" v="95" actId="20577"/>
        <pc:sldMkLst>
          <pc:docMk/>
          <pc:sldMk cId="1433995988" sldId="263"/>
        </pc:sldMkLst>
      </pc:sldChg>
      <pc:sldChg chg="modSp modNotesTx">
        <pc:chgData name="CHRISTELLE DECLERCQ" userId="6105ae43-a600-46e8-812e-1762419aa502" providerId="ADAL" clId="{28E6EF43-540B-4AC7-B30B-D6C02B759A5B}" dt="2024-11-18T14:03:10.979" v="116" actId="20577"/>
        <pc:sldMkLst>
          <pc:docMk/>
          <pc:sldMk cId="1100313335" sldId="264"/>
        </pc:sldMkLst>
        <pc:graphicFrameChg chg="mod">
          <ac:chgData name="CHRISTELLE DECLERCQ" userId="6105ae43-a600-46e8-812e-1762419aa502" providerId="ADAL" clId="{28E6EF43-540B-4AC7-B30B-D6C02B759A5B}" dt="2024-11-18T14:02:54.428" v="115" actId="20577"/>
          <ac:graphicFrameMkLst>
            <pc:docMk/>
            <pc:sldMk cId="1100313335" sldId="264"/>
            <ac:graphicFrameMk id="5" creationId="{40BA61BF-F2B5-40DA-BA27-BBD3672C0EC4}"/>
          </ac:graphicFrameMkLst>
        </pc:graphicFrameChg>
      </pc:sldChg>
      <pc:sldChg chg="modSp mod modNotesTx">
        <pc:chgData name="CHRISTELLE DECLERCQ" userId="6105ae43-a600-46e8-812e-1762419aa502" providerId="ADAL" clId="{28E6EF43-540B-4AC7-B30B-D6C02B759A5B}" dt="2024-11-18T14:03:32.669" v="120" actId="6549"/>
        <pc:sldMkLst>
          <pc:docMk/>
          <pc:sldMk cId="3473132355" sldId="265"/>
        </pc:sldMkLst>
        <pc:spChg chg="mod">
          <ac:chgData name="CHRISTELLE DECLERCQ" userId="6105ae43-a600-46e8-812e-1762419aa502" providerId="ADAL" clId="{28E6EF43-540B-4AC7-B30B-D6C02B759A5B}" dt="2024-11-18T14:03:17.755" v="117" actId="6549"/>
          <ac:spMkLst>
            <pc:docMk/>
            <pc:sldMk cId="3473132355" sldId="265"/>
            <ac:spMk id="2" creationId="{135EDB78-2389-4C6F-A764-63D4B9B1E0AE}"/>
          </ac:spMkLst>
        </pc:spChg>
        <pc:picChg chg="mod">
          <ac:chgData name="CHRISTELLE DECLERCQ" userId="6105ae43-a600-46e8-812e-1762419aa502" providerId="ADAL" clId="{28E6EF43-540B-4AC7-B30B-D6C02B759A5B}" dt="2024-11-18T14:03:21.812" v="118" actId="1076"/>
          <ac:picMkLst>
            <pc:docMk/>
            <pc:sldMk cId="3473132355" sldId="265"/>
            <ac:picMk id="11" creationId="{2178584C-5E3C-49B6-A952-8099379D793D}"/>
          </ac:picMkLst>
        </pc:picChg>
      </pc:sldChg>
      <pc:sldChg chg="modNotesTx">
        <pc:chgData name="CHRISTELLE DECLERCQ" userId="6105ae43-a600-46e8-812e-1762419aa502" providerId="ADAL" clId="{28E6EF43-540B-4AC7-B30B-D6C02B759A5B}" dt="2024-11-18T14:04:00.460" v="131" actId="313"/>
        <pc:sldMkLst>
          <pc:docMk/>
          <pc:sldMk cId="2893968652" sldId="266"/>
        </pc:sldMkLst>
      </pc:sldChg>
      <pc:sldChg chg="modSp mod">
        <pc:chgData name="CHRISTELLE DECLERCQ" userId="6105ae43-a600-46e8-812e-1762419aa502" providerId="ADAL" clId="{28E6EF43-540B-4AC7-B30B-D6C02B759A5B}" dt="2024-11-18T14:05:14.055" v="193" actId="14100"/>
        <pc:sldMkLst>
          <pc:docMk/>
          <pc:sldMk cId="1113508281" sldId="267"/>
        </pc:sldMkLst>
        <pc:graphicFrameChg chg="mod">
          <ac:chgData name="CHRISTELLE DECLERCQ" userId="6105ae43-a600-46e8-812e-1762419aa502" providerId="ADAL" clId="{28E6EF43-540B-4AC7-B30B-D6C02B759A5B}" dt="2024-11-18T14:05:14.055" v="193" actId="14100"/>
          <ac:graphicFrameMkLst>
            <pc:docMk/>
            <pc:sldMk cId="1113508281" sldId="267"/>
            <ac:graphicFrameMk id="3" creationId="{F6F02680-7EB3-43A6-B0BB-68AB193999C6}"/>
          </ac:graphicFrameMkLst>
        </pc:graphicFrameChg>
      </pc:sldChg>
      <pc:sldChg chg="addSp delSp modSp mod">
        <pc:chgData name="CHRISTELLE DECLERCQ" userId="6105ae43-a600-46e8-812e-1762419aa502" providerId="ADAL" clId="{28E6EF43-540B-4AC7-B30B-D6C02B759A5B}" dt="2024-11-18T14:05:52.011" v="199"/>
        <pc:sldMkLst>
          <pc:docMk/>
          <pc:sldMk cId="110182478" sldId="268"/>
        </pc:sldMkLst>
        <pc:spChg chg="add mod">
          <ac:chgData name="CHRISTELLE DECLERCQ" userId="6105ae43-a600-46e8-812e-1762419aa502" providerId="ADAL" clId="{28E6EF43-540B-4AC7-B30B-D6C02B759A5B}" dt="2024-11-18T14:05:52.011" v="199"/>
          <ac:spMkLst>
            <pc:docMk/>
            <pc:sldMk cId="110182478" sldId="268"/>
            <ac:spMk id="10" creationId="{C0E682D9-22B0-40C0-ABFC-8E091D6DB71B}"/>
          </ac:spMkLst>
        </pc:spChg>
        <pc:spChg chg="mod">
          <ac:chgData name="CHRISTELLE DECLERCQ" userId="6105ae43-a600-46e8-812e-1762419aa502" providerId="ADAL" clId="{28E6EF43-540B-4AC7-B30B-D6C02B759A5B}" dt="2024-11-18T14:05:31.855" v="196" actId="20577"/>
          <ac:spMkLst>
            <pc:docMk/>
            <pc:sldMk cId="110182478" sldId="268"/>
            <ac:spMk id="131" creationId="{00000000-0000-0000-0000-000000000000}"/>
          </ac:spMkLst>
        </pc:spChg>
      </pc:sldChg>
    </pc:docChg>
  </pc:docChgLst>
  <pc:docChgLst>
    <pc:chgData name="CHRISTELLE DECLERCQ" userId="6105ae43-a600-46e8-812e-1762419aa502" providerId="ADAL" clId="{CDA773AC-7B8A-40ED-ABA6-1F08F6AD15B4}"/>
    <pc:docChg chg="undo redo custSel addSld delSld modSld sldOrd">
      <pc:chgData name="CHRISTELLE DECLERCQ" userId="6105ae43-a600-46e8-812e-1762419aa502" providerId="ADAL" clId="{CDA773AC-7B8A-40ED-ABA6-1F08F6AD15B4}" dt="2024-07-23T07:32:01.135" v="3404"/>
      <pc:docMkLst>
        <pc:docMk/>
      </pc:docMkLst>
      <pc:sldChg chg="modSp mod">
        <pc:chgData name="CHRISTELLE DECLERCQ" userId="6105ae43-a600-46e8-812e-1762419aa502" providerId="ADAL" clId="{CDA773AC-7B8A-40ED-ABA6-1F08F6AD15B4}" dt="2024-07-22T12:07:50.666" v="3281" actId="20577"/>
        <pc:sldMkLst>
          <pc:docMk/>
          <pc:sldMk cId="0" sldId="256"/>
        </pc:sldMkLst>
      </pc:sldChg>
      <pc:sldChg chg="modSp mod">
        <pc:chgData name="CHRISTELLE DECLERCQ" userId="6105ae43-a600-46e8-812e-1762419aa502" providerId="ADAL" clId="{CDA773AC-7B8A-40ED-ABA6-1F08F6AD15B4}" dt="2024-07-22T09:21:43.127" v="211" actId="6549"/>
        <pc:sldMkLst>
          <pc:docMk/>
          <pc:sldMk cId="0" sldId="257"/>
        </pc:sldMkLst>
      </pc:sldChg>
      <pc:sldChg chg="addSp delSp modSp mod modNotesTx">
        <pc:chgData name="CHRISTELLE DECLERCQ" userId="6105ae43-a600-46e8-812e-1762419aa502" providerId="ADAL" clId="{CDA773AC-7B8A-40ED-ABA6-1F08F6AD15B4}" dt="2024-07-23T07:26:20.699" v="3299" actId="14100"/>
        <pc:sldMkLst>
          <pc:docMk/>
          <pc:sldMk cId="0" sldId="258"/>
        </pc:sldMkLst>
      </pc:sldChg>
      <pc:sldChg chg="del">
        <pc:chgData name="CHRISTELLE DECLERCQ" userId="6105ae43-a600-46e8-812e-1762419aa502" providerId="ADAL" clId="{CDA773AC-7B8A-40ED-ABA6-1F08F6AD15B4}" dt="2024-07-22T09:31:46.298" v="347" actId="47"/>
        <pc:sldMkLst>
          <pc:docMk/>
          <pc:sldMk cId="0" sldId="259"/>
        </pc:sldMkLst>
      </pc:sldChg>
      <pc:sldChg chg="del">
        <pc:chgData name="CHRISTELLE DECLERCQ" userId="6105ae43-a600-46e8-812e-1762419aa502" providerId="ADAL" clId="{CDA773AC-7B8A-40ED-ABA6-1F08F6AD15B4}" dt="2024-07-22T09:15:46.081" v="5" actId="47"/>
        <pc:sldMkLst>
          <pc:docMk/>
          <pc:sldMk cId="3131736655" sldId="260"/>
        </pc:sldMkLst>
      </pc:sldChg>
      <pc:sldChg chg="modSp mod">
        <pc:chgData name="CHRISTELLE DECLERCQ" userId="6105ae43-a600-46e8-812e-1762419aa502" providerId="ADAL" clId="{CDA773AC-7B8A-40ED-ABA6-1F08F6AD15B4}" dt="2024-07-23T07:28:28.454" v="3331" actId="255"/>
        <pc:sldMkLst>
          <pc:docMk/>
          <pc:sldMk cId="1608186336" sldId="261"/>
        </pc:sldMkLst>
      </pc:sldChg>
      <pc:sldChg chg="del">
        <pc:chgData name="CHRISTELLE DECLERCQ" userId="6105ae43-a600-46e8-812e-1762419aa502" providerId="ADAL" clId="{CDA773AC-7B8A-40ED-ABA6-1F08F6AD15B4}" dt="2024-07-22T09:22:00.610" v="214" actId="47"/>
        <pc:sldMkLst>
          <pc:docMk/>
          <pc:sldMk cId="1046977833" sldId="262"/>
        </pc:sldMkLst>
      </pc:sldChg>
      <pc:sldChg chg="addSp delSp modSp add mod modNotesTx">
        <pc:chgData name="CHRISTELLE DECLERCQ" userId="6105ae43-a600-46e8-812e-1762419aa502" providerId="ADAL" clId="{CDA773AC-7B8A-40ED-ABA6-1F08F6AD15B4}" dt="2024-07-23T07:26:32.738" v="3303" actId="14100"/>
        <pc:sldMkLst>
          <pc:docMk/>
          <pc:sldMk cId="1062621727" sldId="262"/>
        </pc:sldMkLst>
      </pc:sldChg>
      <pc:sldChg chg="del">
        <pc:chgData name="CHRISTELLE DECLERCQ" userId="6105ae43-a600-46e8-812e-1762419aa502" providerId="ADAL" clId="{CDA773AC-7B8A-40ED-ABA6-1F08F6AD15B4}" dt="2024-07-22T09:22:04.344" v="215" actId="47"/>
        <pc:sldMkLst>
          <pc:docMk/>
          <pc:sldMk cId="1314171282" sldId="263"/>
        </pc:sldMkLst>
      </pc:sldChg>
      <pc:sldChg chg="addSp delSp modSp add mod modNotesTx">
        <pc:chgData name="CHRISTELLE DECLERCQ" userId="6105ae43-a600-46e8-812e-1762419aa502" providerId="ADAL" clId="{CDA773AC-7B8A-40ED-ABA6-1F08F6AD15B4}" dt="2024-07-23T07:26:49.838" v="3307" actId="14100"/>
        <pc:sldMkLst>
          <pc:docMk/>
          <pc:sldMk cId="1433995988" sldId="263"/>
        </pc:sldMkLst>
      </pc:sldChg>
      <pc:sldChg chg="addSp delSp modSp add mod modNotesTx">
        <pc:chgData name="CHRISTELLE DECLERCQ" userId="6105ae43-a600-46e8-812e-1762419aa502" providerId="ADAL" clId="{CDA773AC-7B8A-40ED-ABA6-1F08F6AD15B4}" dt="2024-07-23T07:27:17.841" v="3313" actId="1076"/>
        <pc:sldMkLst>
          <pc:docMk/>
          <pc:sldMk cId="1100313335" sldId="264"/>
        </pc:sldMkLst>
      </pc:sldChg>
      <pc:sldChg chg="addSp delSp modSp add mod modNotesTx">
        <pc:chgData name="CHRISTELLE DECLERCQ" userId="6105ae43-a600-46e8-812e-1762419aa502" providerId="ADAL" clId="{CDA773AC-7B8A-40ED-ABA6-1F08F6AD15B4}" dt="2024-07-23T07:27:32.633" v="3318" actId="14100"/>
        <pc:sldMkLst>
          <pc:docMk/>
          <pc:sldMk cId="3473132355" sldId="265"/>
        </pc:sldMkLst>
      </pc:sldChg>
      <pc:sldChg chg="addSp delSp modSp add mod modNotesTx">
        <pc:chgData name="CHRISTELLE DECLERCQ" userId="6105ae43-a600-46e8-812e-1762419aa502" providerId="ADAL" clId="{CDA773AC-7B8A-40ED-ABA6-1F08F6AD15B4}" dt="2024-07-23T07:27:42.290" v="3322" actId="14100"/>
        <pc:sldMkLst>
          <pc:docMk/>
          <pc:sldMk cId="2893968652" sldId="266"/>
        </pc:sldMkLst>
      </pc:sldChg>
      <pc:sldChg chg="addSp delSp modSp add mod modNotesTx">
        <pc:chgData name="CHRISTELLE DECLERCQ" userId="6105ae43-a600-46e8-812e-1762419aa502" providerId="ADAL" clId="{CDA773AC-7B8A-40ED-ABA6-1F08F6AD15B4}" dt="2024-07-23T07:27:54.274" v="3326" actId="14100"/>
        <pc:sldMkLst>
          <pc:docMk/>
          <pc:sldMk cId="1113508281" sldId="267"/>
        </pc:sldMkLst>
      </pc:sldChg>
      <pc:sldChg chg="addSp delSp modSp add mod modNotesTx">
        <pc:chgData name="CHRISTELLE DECLERCQ" userId="6105ae43-a600-46e8-812e-1762419aa502" providerId="ADAL" clId="{CDA773AC-7B8A-40ED-ABA6-1F08F6AD15B4}" dt="2024-07-23T07:28:08.035" v="3330" actId="14100"/>
        <pc:sldMkLst>
          <pc:docMk/>
          <pc:sldMk cId="110182478" sldId="268"/>
        </pc:sldMkLst>
      </pc:sldChg>
      <pc:sldChg chg="addSp delSp modSp add mod ord modNotesTx">
        <pc:chgData name="CHRISTELLE DECLERCQ" userId="6105ae43-a600-46e8-812e-1762419aa502" providerId="ADAL" clId="{CDA773AC-7B8A-40ED-ABA6-1F08F6AD15B4}" dt="2024-07-23T07:32:01.135" v="3404"/>
        <pc:sldMkLst>
          <pc:docMk/>
          <pc:sldMk cId="195994141" sldId="269"/>
        </pc:sldMkLst>
      </pc:sldChg>
    </pc:docChg>
  </pc:docChgLst>
  <pc:docChgLst>
    <pc:chgData name="CHRISTELLE DECLERCQ" userId="6105ae43-a600-46e8-812e-1762419aa502" providerId="ADAL" clId="{7B8A0B8C-64C9-4679-A75B-7C221605C0CE}"/>
    <pc:docChg chg="modSld">
      <pc:chgData name="CHRISTELLE DECLERCQ" userId="6105ae43-a600-46e8-812e-1762419aa502" providerId="ADAL" clId="{7B8A0B8C-64C9-4679-A75B-7C221605C0CE}" dt="2025-02-03T21:11:56.462" v="7" actId="255"/>
      <pc:docMkLst>
        <pc:docMk/>
      </pc:docMkLst>
      <pc:sldChg chg="modNotesTx">
        <pc:chgData name="CHRISTELLE DECLERCQ" userId="6105ae43-a600-46e8-812e-1762419aa502" providerId="ADAL" clId="{7B8A0B8C-64C9-4679-A75B-7C221605C0CE}" dt="2025-02-03T21:11:56.462" v="7" actId="255"/>
        <pc:sldMkLst>
          <pc:docMk/>
          <pc:sldMk cId="0" sldId="258"/>
        </pc:sldMkLst>
      </pc:sldChg>
      <pc:sldChg chg="modNotesTx">
        <pc:chgData name="CHRISTELLE DECLERCQ" userId="6105ae43-a600-46e8-812e-1762419aa502" providerId="ADAL" clId="{7B8A0B8C-64C9-4679-A75B-7C221605C0CE}" dt="2025-02-03T21:11:46.771" v="6" actId="255"/>
        <pc:sldMkLst>
          <pc:docMk/>
          <pc:sldMk cId="1062621727" sldId="262"/>
        </pc:sldMkLst>
      </pc:sldChg>
      <pc:sldChg chg="modNotesTx">
        <pc:chgData name="CHRISTELLE DECLERCQ" userId="6105ae43-a600-46e8-812e-1762419aa502" providerId="ADAL" clId="{7B8A0B8C-64C9-4679-A75B-7C221605C0CE}" dt="2025-02-03T21:11:37.047" v="5" actId="255"/>
        <pc:sldMkLst>
          <pc:docMk/>
          <pc:sldMk cId="1433995988" sldId="263"/>
        </pc:sldMkLst>
      </pc:sldChg>
      <pc:sldChg chg="modNotesTx">
        <pc:chgData name="CHRISTELLE DECLERCQ" userId="6105ae43-a600-46e8-812e-1762419aa502" providerId="ADAL" clId="{7B8A0B8C-64C9-4679-A75B-7C221605C0CE}" dt="2025-02-03T21:11:26.884" v="4" actId="255"/>
        <pc:sldMkLst>
          <pc:docMk/>
          <pc:sldMk cId="1100313335" sldId="264"/>
        </pc:sldMkLst>
      </pc:sldChg>
      <pc:sldChg chg="modNotesTx">
        <pc:chgData name="CHRISTELLE DECLERCQ" userId="6105ae43-a600-46e8-812e-1762419aa502" providerId="ADAL" clId="{7B8A0B8C-64C9-4679-A75B-7C221605C0CE}" dt="2025-02-03T21:11:16.174" v="3" actId="255"/>
        <pc:sldMkLst>
          <pc:docMk/>
          <pc:sldMk cId="3473132355" sldId="265"/>
        </pc:sldMkLst>
      </pc:sldChg>
      <pc:sldChg chg="modNotesTx">
        <pc:chgData name="CHRISTELLE DECLERCQ" userId="6105ae43-a600-46e8-812e-1762419aa502" providerId="ADAL" clId="{7B8A0B8C-64C9-4679-A75B-7C221605C0CE}" dt="2025-02-03T21:11:02.455" v="2" actId="255"/>
        <pc:sldMkLst>
          <pc:docMk/>
          <pc:sldMk cId="2893968652" sldId="266"/>
        </pc:sldMkLst>
      </pc:sldChg>
      <pc:sldChg chg="modNotesTx">
        <pc:chgData name="CHRISTELLE DECLERCQ" userId="6105ae43-a600-46e8-812e-1762419aa502" providerId="ADAL" clId="{7B8A0B8C-64C9-4679-A75B-7C221605C0CE}" dt="2025-02-03T21:10:43.596" v="0" actId="255"/>
        <pc:sldMkLst>
          <pc:docMk/>
          <pc:sldMk cId="1113508281" sldId="267"/>
        </pc:sldMkLst>
      </pc:sldChg>
      <pc:sldChg chg="modNotesTx">
        <pc:chgData name="CHRISTELLE DECLERCQ" userId="6105ae43-a600-46e8-812e-1762419aa502" providerId="ADAL" clId="{7B8A0B8C-64C9-4679-A75B-7C221605C0CE}" dt="2025-02-03T21:10:52.744" v="1" actId="255"/>
        <pc:sldMkLst>
          <pc:docMk/>
          <pc:sldMk cId="195994141" sldId="269"/>
        </pc:sldMkLst>
      </pc:sldChg>
    </pc:docChg>
  </pc:docChgLst>
  <pc:docChgLst>
    <pc:chgData name="CHRISTELLE DECLERCQ" userId="S::christelle.declercq@univ-reims.fr::6105ae43-a600-46e8-812e-1762419aa502" providerId="AD" clId="Web-{354703E7-536C-44DD-87CC-00229A82A479}"/>
    <pc:docChg chg="modSld">
      <pc:chgData name="CHRISTELLE DECLERCQ" userId="S::christelle.declercq@univ-reims.fr::6105ae43-a600-46e8-812e-1762419aa502" providerId="AD" clId="Web-{354703E7-536C-44DD-87CC-00229A82A479}" dt="2024-07-23T14:13:14.162" v="49"/>
      <pc:docMkLst>
        <pc:docMk/>
      </pc:docMkLst>
      <pc:sldChg chg="modNotes">
        <pc:chgData name="CHRISTELLE DECLERCQ" userId="S::christelle.declercq@univ-reims.fr::6105ae43-a600-46e8-812e-1762419aa502" providerId="AD" clId="Web-{354703E7-536C-44DD-87CC-00229A82A479}" dt="2024-07-23T14:13:14.162" v="49"/>
        <pc:sldMkLst>
          <pc:docMk/>
          <pc:sldMk cId="195994141" sldId="269"/>
        </pc:sldMkLst>
      </pc:sldChg>
    </pc:docChg>
  </pc:docChgLst>
</pc:chgInfo>
</file>

<file path=ppt/diagrams/_rels/data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_rels/drawing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63049D-FE7A-480D-95AD-BA36CD6EA2F6}"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fr-FR"/>
        </a:p>
      </dgm:t>
    </dgm:pt>
    <dgm:pt modelId="{7C33B4FB-E7F4-4C16-B787-299CF71BF65B}">
      <dgm:prSet phldrT="[Texte]" custT="1"/>
      <dgm:spPr/>
      <dgm:t>
        <a:bodyPr/>
        <a:lstStyle/>
        <a:p>
          <a:pPr marL="0"/>
          <a:r>
            <a:rPr lang="fr" sz="2000" dirty="0"/>
            <a:t>Suivi </a:t>
          </a:r>
          <a:r>
            <a:rPr lang="fr" sz="2000" dirty="0" err="1"/>
            <a:t>du regard ou </a:t>
          </a:r>
          <a:r>
            <a:rPr lang="fr" sz="2000" dirty="0"/>
            <a:t>attention </a:t>
          </a:r>
          <a:r>
            <a:rPr lang="fr" sz="2000" dirty="0" err="1"/>
            <a:t>visuelle </a:t>
          </a:r>
          <a:r>
            <a:rPr lang="fr" sz="2000" dirty="0"/>
            <a:t>conjointe</a:t>
          </a:r>
        </a:p>
        <a:p>
          <a:pPr marL="357188" indent="0"/>
          <a:r>
            <a:rPr lang="fr" sz="1800" dirty="0"/>
            <a:t>Capacité à suivre le regard d’une autre personne vers un objet ou un événement</a:t>
          </a:r>
          <a:endParaRPr lang="fr-FR" sz="2000" dirty="0"/>
        </a:p>
      </dgm:t>
    </dgm:pt>
    <dgm:pt modelId="{50F6D544-8F93-4FA3-967F-E00F3BCC05C0}" type="parTrans" cxnId="{3A16A2EE-36BE-4D38-A063-B065A5E07931}">
      <dgm:prSet/>
      <dgm:spPr/>
      <dgm:t>
        <a:bodyPr/>
        <a:lstStyle/>
        <a:p>
          <a:endParaRPr lang="fr-FR" sz="1050"/>
        </a:p>
      </dgm:t>
    </dgm:pt>
    <dgm:pt modelId="{C11CC3E9-F509-457D-BCDF-E36E7884AD7E}" type="sibTrans" cxnId="{3A16A2EE-36BE-4D38-A063-B065A5E07931}">
      <dgm:prSet/>
      <dgm:spPr/>
      <dgm:t>
        <a:bodyPr/>
        <a:lstStyle/>
        <a:p>
          <a:endParaRPr lang="fr-FR" sz="1050"/>
        </a:p>
      </dgm:t>
    </dgm:pt>
    <dgm:pt modelId="{35952D1F-2C53-4627-9961-FDACDB99A4A0}">
      <dgm:prSet phldrT="[Texte]" custT="1"/>
      <dgm:spPr/>
      <dgm:t>
        <a:bodyPr/>
        <a:lstStyle/>
        <a:p>
          <a:pPr marL="0"/>
          <a:r>
            <a:rPr lang="fr" sz="2400" dirty="0" err="1"/>
            <a:t>Précurseur </a:t>
          </a:r>
          <a:r>
            <a:rPr lang="fr" sz="2400" dirty="0"/>
            <a:t>du </a:t>
          </a:r>
          <a:r>
            <a:rPr lang="fr" sz="2400" dirty="0" err="1"/>
            <a:t>développement </a:t>
          </a:r>
          <a:r>
            <a:rPr lang="fr" sz="2400" dirty="0"/>
            <a:t>de l’attention conjointe</a:t>
          </a:r>
        </a:p>
        <a:p>
          <a:pPr marL="357188" indent="0"/>
          <a:r>
            <a:rPr lang="fr" sz="2000" dirty="0"/>
            <a:t>L</a:t>
          </a:r>
          <a:r>
            <a:rPr lang="fr-FR" sz="2000" dirty="0"/>
            <a:t>e</a:t>
          </a:r>
          <a:r>
            <a:rPr lang="fr" sz="2000" dirty="0"/>
            <a:t>s personnes partagent l’attention sur un objet ou un événement</a:t>
          </a:r>
          <a:endParaRPr lang="fr-FR" sz="2400" dirty="0"/>
        </a:p>
      </dgm:t>
    </dgm:pt>
    <dgm:pt modelId="{22360B67-4FAE-4B3F-8167-E39B980373B2}" type="parTrans" cxnId="{939CB1B6-3BA1-48F5-AB38-2F5A90BB4695}">
      <dgm:prSet/>
      <dgm:spPr/>
      <dgm:t>
        <a:bodyPr/>
        <a:lstStyle/>
        <a:p>
          <a:endParaRPr lang="fr-FR" sz="1600"/>
        </a:p>
      </dgm:t>
    </dgm:pt>
    <dgm:pt modelId="{8C7C5613-072B-42D0-A57C-F0CA43DBBB11}" type="sibTrans" cxnId="{939CB1B6-3BA1-48F5-AB38-2F5A90BB4695}">
      <dgm:prSet/>
      <dgm:spPr/>
      <dgm:t>
        <a:bodyPr/>
        <a:lstStyle/>
        <a:p>
          <a:endParaRPr lang="fr-FR" sz="1600"/>
        </a:p>
      </dgm:t>
    </dgm:pt>
    <dgm:pt modelId="{E396A8C0-B83F-4671-9BD1-2BC0FDC2BEB5}" type="pres">
      <dgm:prSet presAssocID="{6363049D-FE7A-480D-95AD-BA36CD6EA2F6}" presName="linear" presStyleCnt="0">
        <dgm:presLayoutVars>
          <dgm:animLvl val="lvl"/>
          <dgm:resizeHandles val="exact"/>
        </dgm:presLayoutVars>
      </dgm:prSet>
      <dgm:spPr/>
    </dgm:pt>
    <dgm:pt modelId="{4B162D4A-5498-492E-847D-C1EA9420B822}" type="pres">
      <dgm:prSet presAssocID="{7C33B4FB-E7F4-4C16-B787-299CF71BF65B}" presName="parentText" presStyleLbl="node1" presStyleIdx="0" presStyleCnt="2">
        <dgm:presLayoutVars>
          <dgm:chMax val="0"/>
          <dgm:bulletEnabled val="1"/>
        </dgm:presLayoutVars>
      </dgm:prSet>
      <dgm:spPr/>
    </dgm:pt>
    <dgm:pt modelId="{6E858C3B-EB45-4B31-B666-77061A3CDDAD}" type="pres">
      <dgm:prSet presAssocID="{C11CC3E9-F509-457D-BCDF-E36E7884AD7E}" presName="spacer" presStyleCnt="0"/>
      <dgm:spPr/>
    </dgm:pt>
    <dgm:pt modelId="{A00E4D1A-71E7-424C-8584-A620DA8D461B}" type="pres">
      <dgm:prSet presAssocID="{35952D1F-2C53-4627-9961-FDACDB99A4A0}" presName="parentText" presStyleLbl="node1" presStyleIdx="1" presStyleCnt="2">
        <dgm:presLayoutVars>
          <dgm:chMax val="0"/>
          <dgm:bulletEnabled val="1"/>
        </dgm:presLayoutVars>
      </dgm:prSet>
      <dgm:spPr/>
    </dgm:pt>
  </dgm:ptLst>
  <dgm:cxnLst>
    <dgm:cxn modelId="{BD372E31-AB5E-4E64-9FA6-E279A75D2DAA}" type="presOf" srcId="{7C33B4FB-E7F4-4C16-B787-299CF71BF65B}" destId="{4B162D4A-5498-492E-847D-C1EA9420B822}" srcOrd="0" destOrd="0" presId="urn:microsoft.com/office/officeart/2005/8/layout/vList2"/>
    <dgm:cxn modelId="{77618D48-AC12-4737-8375-DB48E7475432}" type="presOf" srcId="{6363049D-FE7A-480D-95AD-BA36CD6EA2F6}" destId="{E396A8C0-B83F-4671-9BD1-2BC0FDC2BEB5}" srcOrd="0" destOrd="0" presId="urn:microsoft.com/office/officeart/2005/8/layout/vList2"/>
    <dgm:cxn modelId="{939CB1B6-3BA1-48F5-AB38-2F5A90BB4695}" srcId="{6363049D-FE7A-480D-95AD-BA36CD6EA2F6}" destId="{35952D1F-2C53-4627-9961-FDACDB99A4A0}" srcOrd="1" destOrd="0" parTransId="{22360B67-4FAE-4B3F-8167-E39B980373B2}" sibTransId="{8C7C5613-072B-42D0-A57C-F0CA43DBBB11}"/>
    <dgm:cxn modelId="{3A16A2EE-36BE-4D38-A063-B065A5E07931}" srcId="{6363049D-FE7A-480D-95AD-BA36CD6EA2F6}" destId="{7C33B4FB-E7F4-4C16-B787-299CF71BF65B}" srcOrd="0" destOrd="0" parTransId="{50F6D544-8F93-4FA3-967F-E00F3BCC05C0}" sibTransId="{C11CC3E9-F509-457D-BCDF-E36E7884AD7E}"/>
    <dgm:cxn modelId="{D73E2CFE-EF2E-473E-94B8-CA446162D482}" type="presOf" srcId="{35952D1F-2C53-4627-9961-FDACDB99A4A0}" destId="{A00E4D1A-71E7-424C-8584-A620DA8D461B}" srcOrd="0" destOrd="0" presId="urn:microsoft.com/office/officeart/2005/8/layout/vList2"/>
    <dgm:cxn modelId="{924697FE-CD7A-4ADE-99DD-708FB54413B0}" type="presParOf" srcId="{E396A8C0-B83F-4671-9BD1-2BC0FDC2BEB5}" destId="{4B162D4A-5498-492E-847D-C1EA9420B822}" srcOrd="0" destOrd="0" presId="urn:microsoft.com/office/officeart/2005/8/layout/vList2"/>
    <dgm:cxn modelId="{66A6B4F9-0054-4CAA-82AA-826727A5416A}" type="presParOf" srcId="{E396A8C0-B83F-4671-9BD1-2BC0FDC2BEB5}" destId="{6E858C3B-EB45-4B31-B666-77061A3CDDAD}" srcOrd="1" destOrd="0" presId="urn:microsoft.com/office/officeart/2005/8/layout/vList2"/>
    <dgm:cxn modelId="{F0B8A678-F18D-456A-BCDB-AF657666DD57}" type="presParOf" srcId="{E396A8C0-B83F-4671-9BD1-2BC0FDC2BEB5}" destId="{A00E4D1A-71E7-424C-8584-A620DA8D461B}" srcOrd="2"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9629D5-9077-4DCF-AC2E-828390D53CCD}" type="doc">
      <dgm:prSet loTypeId="urn:microsoft.com/office/officeart/2009/layout/CirclePictureHierarchy" loCatId="picture" qsTypeId="urn:microsoft.com/office/officeart/2005/8/quickstyle/simple1" qsCatId="simple" csTypeId="urn:microsoft.com/office/officeart/2005/8/colors/accent1_2" csCatId="accent1" phldr="1"/>
      <dgm:spPr/>
      <dgm:t>
        <a:bodyPr/>
        <a:lstStyle/>
        <a:p>
          <a:endParaRPr lang="fr-FR"/>
        </a:p>
      </dgm:t>
    </dgm:pt>
    <dgm:pt modelId="{300E5EA7-5D38-43E9-BA34-7D16F5A3EDEE}">
      <dgm:prSet phldrT="[Texte]" custT="1"/>
      <dgm:spPr/>
      <dgm:t>
        <a:bodyPr/>
        <a:lstStyle/>
        <a:p>
          <a:pPr algn="ctr"/>
          <a:r>
            <a:rPr lang="fr" sz="2400" dirty="0"/>
            <a:t>Le partenaire nomme l'objet qu’il/elle regarde​​</a:t>
          </a:r>
        </a:p>
      </dgm:t>
    </dgm:pt>
    <dgm:pt modelId="{F760D844-4FBD-42CA-9C58-899A9F22022F}" type="sibTrans" cxnId="{BACF0693-D27C-4208-9666-A589B977D621}">
      <dgm:prSet custT="1"/>
      <dgm:spPr/>
      <dgm:t>
        <a:bodyPr/>
        <a:lstStyle/>
        <a:p>
          <a:endParaRPr lang="fr-FR" sz="2800"/>
        </a:p>
      </dgm:t>
    </dgm:pt>
    <dgm:pt modelId="{92482291-E9D6-4AA5-928B-0FA2CB34127D}" type="parTrans" cxnId="{BACF0693-D27C-4208-9666-A589B977D621}">
      <dgm:prSet/>
      <dgm:spPr/>
      <dgm:t>
        <a:bodyPr/>
        <a:lstStyle/>
        <a:p>
          <a:endParaRPr lang="fr-FR" sz="1400"/>
        </a:p>
      </dgm:t>
    </dgm:pt>
    <dgm:pt modelId="{E499C5DD-67AA-4498-B570-3394A3F0715C}">
      <dgm:prSet phldrT="[Texte]" custT="1"/>
      <dgm:spPr/>
      <dgm:t>
        <a:bodyPr/>
        <a:lstStyle/>
        <a:p>
          <a:pPr algn="ctr"/>
          <a:r>
            <a:rPr lang="fr" sz="2400" dirty="0"/>
            <a:t>L'enfant suit le regard pour identifier le nommé objet</a:t>
          </a:r>
          <a:endParaRPr lang="fr-FR" sz="2400" dirty="0"/>
        </a:p>
      </dgm:t>
    </dgm:pt>
    <dgm:pt modelId="{72286E19-2A52-4E74-B841-1E14B7769AFF}" type="sibTrans" cxnId="{B29F67B6-A593-4D43-99B4-8DF1D95B7021}">
      <dgm:prSet/>
      <dgm:spPr/>
      <dgm:t>
        <a:bodyPr/>
        <a:lstStyle/>
        <a:p>
          <a:endParaRPr lang="fr-FR" sz="1400"/>
        </a:p>
      </dgm:t>
    </dgm:pt>
    <dgm:pt modelId="{7E914C5D-D591-4FFE-8325-F23DD4B89FB1}" type="parTrans" cxnId="{B29F67B6-A593-4D43-99B4-8DF1D95B7021}">
      <dgm:prSet/>
      <dgm:spPr/>
      <dgm:t>
        <a:bodyPr/>
        <a:lstStyle/>
        <a:p>
          <a:endParaRPr lang="fr-FR" sz="1400"/>
        </a:p>
      </dgm:t>
    </dgm:pt>
    <dgm:pt modelId="{81AB3CD2-0AA7-4D62-878D-5EBFE3ACC241}" type="pres">
      <dgm:prSet presAssocID="{209629D5-9077-4DCF-AC2E-828390D53CCD}" presName="hierChild1" presStyleCnt="0">
        <dgm:presLayoutVars>
          <dgm:chPref val="1"/>
          <dgm:dir/>
          <dgm:animOne val="branch"/>
          <dgm:animLvl val="lvl"/>
          <dgm:resizeHandles/>
        </dgm:presLayoutVars>
      </dgm:prSet>
      <dgm:spPr/>
    </dgm:pt>
    <dgm:pt modelId="{EBB98CBE-60F6-4E5F-B0B2-265665FD5D95}" type="pres">
      <dgm:prSet presAssocID="{300E5EA7-5D38-43E9-BA34-7D16F5A3EDEE}" presName="hierRoot1" presStyleCnt="0"/>
      <dgm:spPr/>
    </dgm:pt>
    <dgm:pt modelId="{097A9B81-E306-45F7-B27F-D341CD20C406}" type="pres">
      <dgm:prSet presAssocID="{300E5EA7-5D38-43E9-BA34-7D16F5A3EDEE}" presName="composite" presStyleCnt="0"/>
      <dgm:spPr/>
    </dgm:pt>
    <dgm:pt modelId="{E7067DF9-DED3-4A4B-AD9C-7A6E82B4C593}" type="pres">
      <dgm:prSet presAssocID="{300E5EA7-5D38-43E9-BA34-7D16F5A3EDEE}" presName="image" presStyleLbl="node0" presStyleIdx="0" presStyleCnt="2" custScaleX="159364" custScaleY="152249" custLinFactNeighborX="77099" custLinFactNeighborY="-10268"/>
      <dgm:spPr>
        <a:blipFill rotWithShape="1">
          <a:blip xmlns:r="http://schemas.openxmlformats.org/officeDocument/2006/relationships" r:embed="rId1"/>
          <a:srcRect/>
          <a:stretch>
            <a:fillRect l="-1000" r="-1000"/>
          </a:stretch>
        </a:blipFill>
      </dgm:spPr>
    </dgm:pt>
    <dgm:pt modelId="{EB637B56-2553-411C-B1B1-E45BA873C665}" type="pres">
      <dgm:prSet presAssocID="{300E5EA7-5D38-43E9-BA34-7D16F5A3EDEE}" presName="text" presStyleLbl="revTx" presStyleIdx="0" presStyleCnt="2" custScaleX="145369" custLinFactY="7233" custLinFactNeighborX="-37349" custLinFactNeighborY="100000">
        <dgm:presLayoutVars>
          <dgm:chPref val="3"/>
        </dgm:presLayoutVars>
      </dgm:prSet>
      <dgm:spPr/>
    </dgm:pt>
    <dgm:pt modelId="{05462D21-C981-4809-8FDF-D48B1830157D}" type="pres">
      <dgm:prSet presAssocID="{300E5EA7-5D38-43E9-BA34-7D16F5A3EDEE}" presName="hierChild2" presStyleCnt="0"/>
      <dgm:spPr/>
    </dgm:pt>
    <dgm:pt modelId="{C4A0B9A0-FD7C-49C3-BFCC-4800E3D624B6}" type="pres">
      <dgm:prSet presAssocID="{E499C5DD-67AA-4498-B570-3394A3F0715C}" presName="hierRoot1" presStyleCnt="0"/>
      <dgm:spPr/>
    </dgm:pt>
    <dgm:pt modelId="{C7A0DB1C-BE49-4026-A853-93870C798DC8}" type="pres">
      <dgm:prSet presAssocID="{E499C5DD-67AA-4498-B570-3394A3F0715C}" presName="composite" presStyleCnt="0"/>
      <dgm:spPr/>
    </dgm:pt>
    <dgm:pt modelId="{CFCC214E-517F-459E-B735-C53A2E680868}" type="pres">
      <dgm:prSet presAssocID="{E499C5DD-67AA-4498-B570-3394A3F0715C}" presName="image" presStyleLbl="node0" presStyleIdx="1" presStyleCnt="2" custScaleX="152603" custScaleY="144574" custLinFactNeighborX="40392" custLinFactNeighborY="-1054"/>
      <dgm:spPr>
        <a:blipFill rotWithShape="1">
          <a:blip xmlns:r="http://schemas.openxmlformats.org/officeDocument/2006/relationships" r:embed="rId2"/>
          <a:srcRect/>
          <a:stretch>
            <a:fillRect l="-2000" r="-2000"/>
          </a:stretch>
        </a:blipFill>
      </dgm:spPr>
    </dgm:pt>
    <dgm:pt modelId="{1C1AC0D9-CA30-4B6F-A0C2-7E9A3CCBA15A}" type="pres">
      <dgm:prSet presAssocID="{E499C5DD-67AA-4498-B570-3394A3F0715C}" presName="text" presStyleLbl="revTx" presStyleIdx="1" presStyleCnt="2" custScaleX="169603" custLinFactY="15654" custLinFactNeighborX="-55736" custLinFactNeighborY="100000">
        <dgm:presLayoutVars>
          <dgm:chPref val="3"/>
        </dgm:presLayoutVars>
      </dgm:prSet>
      <dgm:spPr/>
    </dgm:pt>
    <dgm:pt modelId="{C3692C48-EEA3-4130-8B75-0EE5969DFFA6}" type="pres">
      <dgm:prSet presAssocID="{E499C5DD-67AA-4498-B570-3394A3F0715C}" presName="hierChild2" presStyleCnt="0"/>
      <dgm:spPr/>
    </dgm:pt>
  </dgm:ptLst>
  <dgm:cxnLst>
    <dgm:cxn modelId="{4599E931-9A11-4A5C-904A-FEA598B96F68}" type="presOf" srcId="{209629D5-9077-4DCF-AC2E-828390D53CCD}" destId="{81AB3CD2-0AA7-4D62-878D-5EBFE3ACC241}" srcOrd="0" destOrd="0" presId="urn:microsoft.com/office/officeart/2009/layout/CirclePictureHierarchy"/>
    <dgm:cxn modelId="{BACF0693-D27C-4208-9666-A589B977D621}" srcId="{209629D5-9077-4DCF-AC2E-828390D53CCD}" destId="{300E5EA7-5D38-43E9-BA34-7D16F5A3EDEE}" srcOrd="0" destOrd="0" parTransId="{92482291-E9D6-4AA5-928B-0FA2CB34127D}" sibTransId="{F760D844-4FBD-42CA-9C58-899A9F22022F}"/>
    <dgm:cxn modelId="{8D865094-C11F-4479-BA37-6754243C2431}" type="presOf" srcId="{300E5EA7-5D38-43E9-BA34-7D16F5A3EDEE}" destId="{EB637B56-2553-411C-B1B1-E45BA873C665}" srcOrd="0" destOrd="0" presId="urn:microsoft.com/office/officeart/2009/layout/CirclePictureHierarchy"/>
    <dgm:cxn modelId="{B29F67B6-A593-4D43-99B4-8DF1D95B7021}" srcId="{209629D5-9077-4DCF-AC2E-828390D53CCD}" destId="{E499C5DD-67AA-4498-B570-3394A3F0715C}" srcOrd="1" destOrd="0" parTransId="{7E914C5D-D591-4FFE-8325-F23DD4B89FB1}" sibTransId="{72286E19-2A52-4E74-B841-1E14B7769AFF}"/>
    <dgm:cxn modelId="{4EEDA2C5-46C2-4E0B-B68F-EFA6187A917F}" type="presOf" srcId="{E499C5DD-67AA-4498-B570-3394A3F0715C}" destId="{1C1AC0D9-CA30-4B6F-A0C2-7E9A3CCBA15A}" srcOrd="0" destOrd="0" presId="urn:microsoft.com/office/officeart/2009/layout/CirclePictureHierarchy"/>
    <dgm:cxn modelId="{579289F0-4A8E-4D40-B5B6-B0DE52F1CD22}" type="presParOf" srcId="{81AB3CD2-0AA7-4D62-878D-5EBFE3ACC241}" destId="{EBB98CBE-60F6-4E5F-B0B2-265665FD5D95}" srcOrd="0" destOrd="0" presId="urn:microsoft.com/office/officeart/2009/layout/CirclePictureHierarchy"/>
    <dgm:cxn modelId="{10FCD6EB-297C-4ECB-859A-A4BBCBAA0B03}" type="presParOf" srcId="{EBB98CBE-60F6-4E5F-B0B2-265665FD5D95}" destId="{097A9B81-E306-45F7-B27F-D341CD20C406}" srcOrd="0" destOrd="0" presId="urn:microsoft.com/office/officeart/2009/layout/CirclePictureHierarchy"/>
    <dgm:cxn modelId="{3534B318-787F-45F0-AC12-EDCF84C1F770}" type="presParOf" srcId="{097A9B81-E306-45F7-B27F-D341CD20C406}" destId="{E7067DF9-DED3-4A4B-AD9C-7A6E82B4C593}" srcOrd="0" destOrd="0" presId="urn:microsoft.com/office/officeart/2009/layout/CirclePictureHierarchy"/>
    <dgm:cxn modelId="{78251002-ACC8-41E2-AD3D-CA38A5B6EDD4}" type="presParOf" srcId="{097A9B81-E306-45F7-B27F-D341CD20C406}" destId="{EB637B56-2553-411C-B1B1-E45BA873C665}" srcOrd="1" destOrd="0" presId="urn:microsoft.com/office/officeart/2009/layout/CirclePictureHierarchy"/>
    <dgm:cxn modelId="{D4AD541A-40CD-4D35-BB9C-5014B5A3DEFA}" type="presParOf" srcId="{EBB98CBE-60F6-4E5F-B0B2-265665FD5D95}" destId="{05462D21-C981-4809-8FDF-D48B1830157D}" srcOrd="1" destOrd="0" presId="urn:microsoft.com/office/officeart/2009/layout/CirclePictureHierarchy"/>
    <dgm:cxn modelId="{6F0CE14B-B6BB-4FFC-89C3-46BB2D71FADF}" type="presParOf" srcId="{81AB3CD2-0AA7-4D62-878D-5EBFE3ACC241}" destId="{C4A0B9A0-FD7C-49C3-BFCC-4800E3D624B6}" srcOrd="1" destOrd="0" presId="urn:microsoft.com/office/officeart/2009/layout/CirclePictureHierarchy"/>
    <dgm:cxn modelId="{B77A1BE0-4F27-4297-AB1C-B32067BD508F}" type="presParOf" srcId="{C4A0B9A0-FD7C-49C3-BFCC-4800E3D624B6}" destId="{C7A0DB1C-BE49-4026-A853-93870C798DC8}" srcOrd="0" destOrd="0" presId="urn:microsoft.com/office/officeart/2009/layout/CirclePictureHierarchy"/>
    <dgm:cxn modelId="{D3122B88-1FF4-4651-9497-A95630E424E6}" type="presParOf" srcId="{C7A0DB1C-BE49-4026-A853-93870C798DC8}" destId="{CFCC214E-517F-459E-B735-C53A2E680868}" srcOrd="0" destOrd="0" presId="urn:microsoft.com/office/officeart/2009/layout/CirclePictureHierarchy"/>
    <dgm:cxn modelId="{1C5AC4A2-2809-4D59-B959-3FAA04F4B90E}" type="presParOf" srcId="{C7A0DB1C-BE49-4026-A853-93870C798DC8}" destId="{1C1AC0D9-CA30-4B6F-A0C2-7E9A3CCBA15A}" srcOrd="1" destOrd="0" presId="urn:microsoft.com/office/officeart/2009/layout/CirclePictureHierarchy"/>
    <dgm:cxn modelId="{01B879BF-60F1-4305-A2F4-E39ABBC49A39}" type="presParOf" srcId="{C4A0B9A0-FD7C-49C3-BFCC-4800E3D624B6}" destId="{C3692C48-EEA3-4130-8B75-0EE5969DFFA6}" srcOrd="1" destOrd="0" presId="urn:microsoft.com/office/officeart/2009/layout/CirclePictureHierarchy"/>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16FF3-F95C-40F0-A58C-94A240A578B1}" type="doc">
      <dgm:prSet loTypeId="urn:microsoft.com/office/officeart/2005/8/layout/lProcess2" loCatId="list" qsTypeId="urn:microsoft.com/office/officeart/2005/8/quickstyle/simple1" qsCatId="simple" csTypeId="urn:microsoft.com/office/officeart/2005/8/colors/accent6_2" csCatId="accent6" phldr="1"/>
      <dgm:spPr/>
      <dgm:t>
        <a:bodyPr/>
        <a:lstStyle/>
        <a:p>
          <a:endParaRPr lang="fr-FR"/>
        </a:p>
      </dgm:t>
    </dgm:pt>
    <dgm:pt modelId="{986B1187-24AD-48A8-8840-EF2EFD24DD45}">
      <dgm:prSet phldrT="[Texte]" custT="1"/>
      <dgm:spPr/>
      <dgm:t>
        <a:bodyPr/>
        <a:lstStyle/>
        <a:p>
          <a:r>
            <a:rPr lang="fr" sz="2800" dirty="0"/>
            <a:t>Début de l’attention conjointe retardé dans les TDI</a:t>
          </a:r>
        </a:p>
      </dgm:t>
    </dgm:pt>
    <dgm:pt modelId="{D4177709-80F4-4392-AEEF-176A102519A4}" type="parTrans" cxnId="{A8972F33-C28C-4DC9-AF3D-96A1F7DFFFBF}">
      <dgm:prSet/>
      <dgm:spPr/>
      <dgm:t>
        <a:bodyPr/>
        <a:lstStyle/>
        <a:p>
          <a:endParaRPr lang="fr-FR" sz="1200"/>
        </a:p>
      </dgm:t>
    </dgm:pt>
    <dgm:pt modelId="{260E47B4-F4D0-4A9B-A7CA-D6C185510E4D}" type="sibTrans" cxnId="{A8972F33-C28C-4DC9-AF3D-96A1F7DFFFBF}">
      <dgm:prSet/>
      <dgm:spPr/>
      <dgm:t>
        <a:bodyPr/>
        <a:lstStyle/>
        <a:p>
          <a:endParaRPr lang="fr-FR" sz="1200"/>
        </a:p>
      </dgm:t>
    </dgm:pt>
    <dgm:pt modelId="{A37CAE24-C43C-4EEC-A900-D684DA422FF5}">
      <dgm:prSet phldrT="[Texte]" custT="1"/>
      <dgm:spPr/>
      <dgm:t>
        <a:bodyPr/>
        <a:lstStyle/>
        <a:p>
          <a:pPr algn="l"/>
          <a:r>
            <a:rPr lang="fr" sz="2400" dirty="0" err="1"/>
            <a:t>Difficultés </a:t>
          </a:r>
          <a:r>
            <a:rPr lang="fr" sz="2400" dirty="0"/>
            <a:t>à </a:t>
          </a:r>
          <a:r>
            <a:rPr lang="fr" sz="2400" dirty="0" err="1"/>
            <a:t>coordonner </a:t>
          </a:r>
          <a:r>
            <a:rPr lang="fr" sz="2400" dirty="0"/>
            <a:t>l’attention</a:t>
          </a:r>
        </a:p>
      </dgm:t>
    </dgm:pt>
    <dgm:pt modelId="{31C4195B-2B20-4A7F-B909-1F692E5C7721}" type="parTrans" cxnId="{B60D8FC9-CBA1-4EC7-B8BF-F6D7396BCB16}">
      <dgm:prSet/>
      <dgm:spPr/>
      <dgm:t>
        <a:bodyPr/>
        <a:lstStyle/>
        <a:p>
          <a:endParaRPr lang="fr-FR" sz="1200"/>
        </a:p>
      </dgm:t>
    </dgm:pt>
    <dgm:pt modelId="{ACC25966-4E1C-4590-891D-6823996399BF}" type="sibTrans" cxnId="{B60D8FC9-CBA1-4EC7-B8BF-F6D7396BCB16}">
      <dgm:prSet/>
      <dgm:spPr/>
      <dgm:t>
        <a:bodyPr/>
        <a:lstStyle/>
        <a:p>
          <a:endParaRPr lang="fr-FR" sz="1200"/>
        </a:p>
      </dgm:t>
    </dgm:pt>
    <dgm:pt modelId="{60D03AB6-858D-4B25-AE40-7B990CF1CB41}">
      <dgm:prSet phldrT="[Texte]" custT="1"/>
      <dgm:spPr/>
      <dgm:t>
        <a:bodyPr/>
        <a:lstStyle/>
        <a:p>
          <a:pPr algn="l"/>
          <a:r>
            <a:rPr lang="fr" sz="2400" dirty="0"/>
            <a:t>Difficultés à alterner l’attention entre un objet et le partenaire</a:t>
          </a:r>
          <a:endParaRPr lang="fr-FR" sz="2400" dirty="0"/>
        </a:p>
      </dgm:t>
    </dgm:pt>
    <dgm:pt modelId="{FCB61E1B-DD5B-496E-A0E5-3F2D4E9F983C}" type="parTrans" cxnId="{18B4E7F5-5F49-422C-869D-347BF3D63211}">
      <dgm:prSet/>
      <dgm:spPr/>
      <dgm:t>
        <a:bodyPr/>
        <a:lstStyle/>
        <a:p>
          <a:endParaRPr lang="fr-FR" sz="1200"/>
        </a:p>
      </dgm:t>
    </dgm:pt>
    <dgm:pt modelId="{DCC17799-EBBD-4B6F-B308-5367CA4B8CED}" type="sibTrans" cxnId="{18B4E7F5-5F49-422C-869D-347BF3D63211}">
      <dgm:prSet/>
      <dgm:spPr/>
      <dgm:t>
        <a:bodyPr/>
        <a:lstStyle/>
        <a:p>
          <a:endParaRPr lang="fr-FR" sz="1200"/>
        </a:p>
      </dgm:t>
    </dgm:pt>
    <dgm:pt modelId="{0409597B-FA2B-4FDA-AF53-9AEDAB6E5E35}" type="pres">
      <dgm:prSet presAssocID="{18B16FF3-F95C-40F0-A58C-94A240A578B1}" presName="theList" presStyleCnt="0">
        <dgm:presLayoutVars>
          <dgm:dir/>
          <dgm:animLvl val="lvl"/>
          <dgm:resizeHandles val="exact"/>
        </dgm:presLayoutVars>
      </dgm:prSet>
      <dgm:spPr/>
    </dgm:pt>
    <dgm:pt modelId="{9AE9794F-55C5-495B-8822-257ACF6D599A}" type="pres">
      <dgm:prSet presAssocID="{986B1187-24AD-48A8-8840-EF2EFD24DD45}" presName="compNode" presStyleCnt="0"/>
      <dgm:spPr/>
    </dgm:pt>
    <dgm:pt modelId="{4507C85C-5E47-4062-9F1E-24771068959D}" type="pres">
      <dgm:prSet presAssocID="{986B1187-24AD-48A8-8840-EF2EFD24DD45}" presName="aNode" presStyleLbl="bgShp" presStyleIdx="0" presStyleCnt="1"/>
      <dgm:spPr/>
    </dgm:pt>
    <dgm:pt modelId="{2F6DDBC3-5988-4451-9026-836E21D9A1E2}" type="pres">
      <dgm:prSet presAssocID="{986B1187-24AD-48A8-8840-EF2EFD24DD45}" presName="textNode" presStyleLbl="bgShp" presStyleIdx="0" presStyleCnt="1"/>
      <dgm:spPr/>
    </dgm:pt>
    <dgm:pt modelId="{081F2634-7686-470E-B1E3-C38BE0C4B52F}" type="pres">
      <dgm:prSet presAssocID="{986B1187-24AD-48A8-8840-EF2EFD24DD45}" presName="compChildNode" presStyleCnt="0"/>
      <dgm:spPr/>
    </dgm:pt>
    <dgm:pt modelId="{C8FB5813-D05A-4124-A21A-82DF13A21FFA}" type="pres">
      <dgm:prSet presAssocID="{986B1187-24AD-48A8-8840-EF2EFD24DD45}" presName="theInnerList" presStyleCnt="0"/>
      <dgm:spPr/>
    </dgm:pt>
    <dgm:pt modelId="{5710F969-F9CB-439C-A105-3E52E2BB4F65}" type="pres">
      <dgm:prSet presAssocID="{A37CAE24-C43C-4EEC-A900-D684DA422FF5}" presName="childNode" presStyleLbl="node1" presStyleIdx="0" presStyleCnt="2" custScaleY="52638">
        <dgm:presLayoutVars>
          <dgm:bulletEnabled val="1"/>
        </dgm:presLayoutVars>
      </dgm:prSet>
      <dgm:spPr/>
    </dgm:pt>
    <dgm:pt modelId="{B6B6E11C-95E8-4BCC-864D-E911C1B76BF9}" type="pres">
      <dgm:prSet presAssocID="{A37CAE24-C43C-4EEC-A900-D684DA422FF5}" presName="aSpace2" presStyleCnt="0"/>
      <dgm:spPr/>
    </dgm:pt>
    <dgm:pt modelId="{6D899890-A3B2-437E-8D00-637C41AE83C7}" type="pres">
      <dgm:prSet presAssocID="{60D03AB6-858D-4B25-AE40-7B990CF1CB41}" presName="childNode" presStyleLbl="node1" presStyleIdx="1" presStyleCnt="2" custScaleY="48801">
        <dgm:presLayoutVars>
          <dgm:bulletEnabled val="1"/>
        </dgm:presLayoutVars>
      </dgm:prSet>
      <dgm:spPr/>
    </dgm:pt>
  </dgm:ptLst>
  <dgm:cxnLst>
    <dgm:cxn modelId="{A8972F33-C28C-4DC9-AF3D-96A1F7DFFFBF}" srcId="{18B16FF3-F95C-40F0-A58C-94A240A578B1}" destId="{986B1187-24AD-48A8-8840-EF2EFD24DD45}" srcOrd="0" destOrd="0" parTransId="{D4177709-80F4-4392-AEEF-176A102519A4}" sibTransId="{260E47B4-F4D0-4A9B-A7CA-D6C185510E4D}"/>
    <dgm:cxn modelId="{C6122A3F-B13E-494F-A17D-3D561F49A3E4}" type="presOf" srcId="{18B16FF3-F95C-40F0-A58C-94A240A578B1}" destId="{0409597B-FA2B-4FDA-AF53-9AEDAB6E5E35}" srcOrd="0" destOrd="0" presId="urn:microsoft.com/office/officeart/2005/8/layout/lProcess2"/>
    <dgm:cxn modelId="{C7EE2952-491E-4907-987A-203C3841FF7C}" type="presOf" srcId="{986B1187-24AD-48A8-8840-EF2EFD24DD45}" destId="{2F6DDBC3-5988-4451-9026-836E21D9A1E2}" srcOrd="1" destOrd="0" presId="urn:microsoft.com/office/officeart/2005/8/layout/lProcess2"/>
    <dgm:cxn modelId="{D1BD2155-5988-44F5-B505-1604937603E6}" type="presOf" srcId="{986B1187-24AD-48A8-8840-EF2EFD24DD45}" destId="{4507C85C-5E47-4062-9F1E-24771068959D}" srcOrd="0" destOrd="0" presId="urn:microsoft.com/office/officeart/2005/8/layout/lProcess2"/>
    <dgm:cxn modelId="{B60D8FC9-CBA1-4EC7-B8BF-F6D7396BCB16}" srcId="{986B1187-24AD-48A8-8840-EF2EFD24DD45}" destId="{A37CAE24-C43C-4EEC-A900-D684DA422FF5}" srcOrd="0" destOrd="0" parTransId="{31C4195B-2B20-4A7F-B909-1F692E5C7721}" sibTransId="{ACC25966-4E1C-4590-891D-6823996399BF}"/>
    <dgm:cxn modelId="{14EE9DCB-DD2B-4A1C-8800-07FEB64F002F}" type="presOf" srcId="{A37CAE24-C43C-4EEC-A900-D684DA422FF5}" destId="{5710F969-F9CB-439C-A105-3E52E2BB4F65}" srcOrd="0" destOrd="0" presId="urn:microsoft.com/office/officeart/2005/8/layout/lProcess2"/>
    <dgm:cxn modelId="{18B4E7F5-5F49-422C-869D-347BF3D63211}" srcId="{986B1187-24AD-48A8-8840-EF2EFD24DD45}" destId="{60D03AB6-858D-4B25-AE40-7B990CF1CB41}" srcOrd="1" destOrd="0" parTransId="{FCB61E1B-DD5B-496E-A0E5-3F2D4E9F983C}" sibTransId="{DCC17799-EBBD-4B6F-B308-5367CA4B8CED}"/>
    <dgm:cxn modelId="{707D5BF8-55DF-4C2B-96B6-B41B44C787FF}" type="presOf" srcId="{60D03AB6-858D-4B25-AE40-7B990CF1CB41}" destId="{6D899890-A3B2-437E-8D00-637C41AE83C7}" srcOrd="0" destOrd="0" presId="urn:microsoft.com/office/officeart/2005/8/layout/lProcess2"/>
    <dgm:cxn modelId="{E7B0BF7E-57AC-4C64-91C5-BB443704BAC3}" type="presParOf" srcId="{0409597B-FA2B-4FDA-AF53-9AEDAB6E5E35}" destId="{9AE9794F-55C5-495B-8822-257ACF6D599A}" srcOrd="0" destOrd="0" presId="urn:microsoft.com/office/officeart/2005/8/layout/lProcess2"/>
    <dgm:cxn modelId="{970E2294-D34A-4E70-B3B3-67BD35C46EC9}" type="presParOf" srcId="{9AE9794F-55C5-495B-8822-257ACF6D599A}" destId="{4507C85C-5E47-4062-9F1E-24771068959D}" srcOrd="0" destOrd="0" presId="urn:microsoft.com/office/officeart/2005/8/layout/lProcess2"/>
    <dgm:cxn modelId="{F60918BA-87E0-4802-A4A2-473463F8CC46}" type="presParOf" srcId="{9AE9794F-55C5-495B-8822-257ACF6D599A}" destId="{2F6DDBC3-5988-4451-9026-836E21D9A1E2}" srcOrd="1" destOrd="0" presId="urn:microsoft.com/office/officeart/2005/8/layout/lProcess2"/>
    <dgm:cxn modelId="{BFC7B2BF-A643-42B7-B516-94AB86A08543}" type="presParOf" srcId="{9AE9794F-55C5-495B-8822-257ACF6D599A}" destId="{081F2634-7686-470E-B1E3-C38BE0C4B52F}" srcOrd="2" destOrd="0" presId="urn:microsoft.com/office/officeart/2005/8/layout/lProcess2"/>
    <dgm:cxn modelId="{1AFEBCFB-46CA-4D7B-B7F8-13A6DA819967}" type="presParOf" srcId="{081F2634-7686-470E-B1E3-C38BE0C4B52F}" destId="{C8FB5813-D05A-4124-A21A-82DF13A21FFA}" srcOrd="0" destOrd="0" presId="urn:microsoft.com/office/officeart/2005/8/layout/lProcess2"/>
    <dgm:cxn modelId="{C3D5D759-F632-4DC7-B784-9C0E7B0E63D4}" type="presParOf" srcId="{C8FB5813-D05A-4124-A21A-82DF13A21FFA}" destId="{5710F969-F9CB-439C-A105-3E52E2BB4F65}" srcOrd="0" destOrd="0" presId="urn:microsoft.com/office/officeart/2005/8/layout/lProcess2"/>
    <dgm:cxn modelId="{A218177A-CE6E-4A87-9A84-B5CE940D427F}" type="presParOf" srcId="{C8FB5813-D05A-4124-A21A-82DF13A21FFA}" destId="{B6B6E11C-95E8-4BCC-864D-E911C1B76BF9}" srcOrd="1" destOrd="0" presId="urn:microsoft.com/office/officeart/2005/8/layout/lProcess2"/>
    <dgm:cxn modelId="{95D9BDAE-F161-480B-885F-C546C9A44062}" type="presParOf" srcId="{C8FB5813-D05A-4124-A21A-82DF13A21FFA}" destId="{6D899890-A3B2-437E-8D00-637C41AE83C7}" srcOrd="2"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162D4A-5498-492E-847D-C1EA9420B822}">
      <dsp:nvSpPr>
        <dsp:cNvPr id="0" name=""/>
        <dsp:cNvSpPr/>
      </dsp:nvSpPr>
      <dsp:spPr>
        <a:xfrm>
          <a:off x="0" y="369458"/>
          <a:ext cx="10717642" cy="12168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algn="l" defTabSz="889000">
            <a:lnSpc>
              <a:spcPct val="90000"/>
            </a:lnSpc>
            <a:spcBef>
              <a:spcPct val="0"/>
            </a:spcBef>
            <a:spcAft>
              <a:spcPct val="35000"/>
            </a:spcAft>
            <a:buNone/>
          </a:pPr>
          <a:r>
            <a:rPr lang="fr" sz="2000" kern="1200" dirty="0"/>
            <a:t>Suivi </a:t>
          </a:r>
          <a:r>
            <a:rPr lang="fr" sz="2000" kern="1200" dirty="0" err="1"/>
            <a:t>du regard ou </a:t>
          </a:r>
          <a:r>
            <a:rPr lang="fr" sz="2000" kern="1200" dirty="0"/>
            <a:t>attention </a:t>
          </a:r>
          <a:r>
            <a:rPr lang="fr" sz="2000" kern="1200" dirty="0" err="1"/>
            <a:t>visuelle </a:t>
          </a:r>
          <a:r>
            <a:rPr lang="fr" sz="2000" kern="1200" dirty="0"/>
            <a:t>conjointe</a:t>
          </a:r>
        </a:p>
        <a:p>
          <a:pPr marL="357188" lvl="0" indent="0" algn="l" defTabSz="889000">
            <a:lnSpc>
              <a:spcPct val="90000"/>
            </a:lnSpc>
            <a:spcBef>
              <a:spcPct val="0"/>
            </a:spcBef>
            <a:spcAft>
              <a:spcPct val="35000"/>
            </a:spcAft>
            <a:buNone/>
          </a:pPr>
          <a:r>
            <a:rPr lang="fr" sz="1800" kern="1200" dirty="0"/>
            <a:t>Capacité à suivre le regard d’une autre personne vers un objet ou un événement</a:t>
          </a:r>
          <a:endParaRPr lang="fr-FR" sz="2000" kern="1200" dirty="0"/>
        </a:p>
      </dsp:txBody>
      <dsp:txXfrm>
        <a:off x="59399" y="428857"/>
        <a:ext cx="10598844" cy="1098002"/>
      </dsp:txXfrm>
    </dsp:sp>
    <dsp:sp modelId="{A00E4D1A-71E7-424C-8584-A620DA8D461B}">
      <dsp:nvSpPr>
        <dsp:cNvPr id="0" name=""/>
        <dsp:cNvSpPr/>
      </dsp:nvSpPr>
      <dsp:spPr>
        <a:xfrm>
          <a:off x="0" y="1773458"/>
          <a:ext cx="10717642" cy="1216800"/>
        </a:xfrm>
        <a:prstGeom prst="roundRect">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algn="l" defTabSz="1066800">
            <a:lnSpc>
              <a:spcPct val="90000"/>
            </a:lnSpc>
            <a:spcBef>
              <a:spcPct val="0"/>
            </a:spcBef>
            <a:spcAft>
              <a:spcPct val="35000"/>
            </a:spcAft>
            <a:buNone/>
          </a:pPr>
          <a:r>
            <a:rPr lang="fr" sz="2400" kern="1200" dirty="0" err="1"/>
            <a:t>Précurseur </a:t>
          </a:r>
          <a:r>
            <a:rPr lang="fr" sz="2400" kern="1200" dirty="0"/>
            <a:t>du </a:t>
          </a:r>
          <a:r>
            <a:rPr lang="fr" sz="2400" kern="1200" dirty="0" err="1"/>
            <a:t>développement </a:t>
          </a:r>
          <a:r>
            <a:rPr lang="fr" sz="2400" kern="1200" dirty="0"/>
            <a:t>de l’attention conjointe</a:t>
          </a:r>
        </a:p>
        <a:p>
          <a:pPr marL="357188" lvl="0" indent="0" algn="l" defTabSz="1066800">
            <a:lnSpc>
              <a:spcPct val="90000"/>
            </a:lnSpc>
            <a:spcBef>
              <a:spcPct val="0"/>
            </a:spcBef>
            <a:spcAft>
              <a:spcPct val="35000"/>
            </a:spcAft>
            <a:buNone/>
          </a:pPr>
          <a:r>
            <a:rPr lang="fr" sz="2000" kern="1200" dirty="0"/>
            <a:t>L</a:t>
          </a:r>
          <a:r>
            <a:rPr lang="fr-FR" sz="2000" kern="1200" dirty="0"/>
            <a:t>e</a:t>
          </a:r>
          <a:r>
            <a:rPr lang="fr" sz="2000" kern="1200" dirty="0"/>
            <a:t>s personnes partagent l’attention sur un objet ou un événement</a:t>
          </a:r>
          <a:endParaRPr lang="fr-FR" sz="2400" kern="1200" dirty="0"/>
        </a:p>
      </dsp:txBody>
      <dsp:txXfrm>
        <a:off x="59399" y="1832857"/>
        <a:ext cx="10598844" cy="1098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067DF9-DED3-4A4B-AD9C-7A6E82B4C593}">
      <dsp:nvSpPr>
        <dsp:cNvPr id="0" name=""/>
        <dsp:cNvSpPr/>
      </dsp:nvSpPr>
      <dsp:spPr>
        <a:xfrm>
          <a:off x="1311736" y="1656248"/>
          <a:ext cx="2705692" cy="2584893"/>
        </a:xfrm>
        <a:prstGeom prst="ellipse">
          <a:avLst/>
        </a:prstGeom>
        <a:blipFill rotWithShape="1">
          <a:blip xmlns:r="http://schemas.openxmlformats.org/officeDocument/2006/relationships" r:embed="rId1"/>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637B56-2553-411C-B1B1-E45BA873C665}">
      <dsp:nvSpPr>
        <dsp:cNvPr id="0" name=""/>
        <dsp:cNvSpPr/>
      </dsp:nvSpPr>
      <dsp:spPr>
        <a:xfrm>
          <a:off x="675615" y="4090487"/>
          <a:ext cx="3702126" cy="1697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 sz="2400" kern="1200" dirty="0"/>
            <a:t>Le partenaire nomme l'objet qu’il/elle regarde​​</a:t>
          </a:r>
        </a:p>
      </dsp:txBody>
      <dsp:txXfrm>
        <a:off x="675615" y="4090487"/>
        <a:ext cx="3702126" cy="1697806"/>
      </dsp:txXfrm>
    </dsp:sp>
    <dsp:sp modelId="{CFCC214E-517F-459E-B735-C53A2E680868}">
      <dsp:nvSpPr>
        <dsp:cNvPr id="0" name=""/>
        <dsp:cNvSpPr/>
      </dsp:nvSpPr>
      <dsp:spPr>
        <a:xfrm>
          <a:off x="6439142" y="1812684"/>
          <a:ext cx="2590903" cy="2454586"/>
        </a:xfrm>
        <a:prstGeom prst="ellipse">
          <a:avLst/>
        </a:prstGeom>
        <a:blipFill rotWithShape="1">
          <a:blip xmlns:r="http://schemas.openxmlformats.org/officeDocument/2006/relationships" r:embed="rId2"/>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1AC0D9-CA30-4B6F-A0C2-7E9A3CCBA15A}">
      <dsp:nvSpPr>
        <dsp:cNvPr id="0" name=""/>
        <dsp:cNvSpPr/>
      </dsp:nvSpPr>
      <dsp:spPr>
        <a:xfrm>
          <a:off x="5591992" y="4168306"/>
          <a:ext cx="4319296" cy="1697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 sz="2400" kern="1200" dirty="0"/>
            <a:t>L'enfant suit le regard pour identifier le nommé objet</a:t>
          </a:r>
          <a:endParaRPr lang="fr-FR" sz="2400" kern="1200" dirty="0"/>
        </a:p>
      </dsp:txBody>
      <dsp:txXfrm>
        <a:off x="5591992" y="4168306"/>
        <a:ext cx="4319296" cy="16978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07C85C-5E47-4062-9F1E-24771068959D}">
      <dsp:nvSpPr>
        <dsp:cNvPr id="0" name=""/>
        <dsp:cNvSpPr/>
      </dsp:nvSpPr>
      <dsp:spPr>
        <a:xfrm>
          <a:off x="0" y="0"/>
          <a:ext cx="10536105" cy="3451050"/>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 sz="2800" kern="1200" dirty="0"/>
            <a:t>Début de l’attention conjointe retardé dans les TDI</a:t>
          </a:r>
        </a:p>
      </dsp:txBody>
      <dsp:txXfrm>
        <a:off x="0" y="0"/>
        <a:ext cx="10536105" cy="1035315"/>
      </dsp:txXfrm>
    </dsp:sp>
    <dsp:sp modelId="{5710F969-F9CB-439C-A105-3E52E2BB4F65}">
      <dsp:nvSpPr>
        <dsp:cNvPr id="0" name=""/>
        <dsp:cNvSpPr/>
      </dsp:nvSpPr>
      <dsp:spPr>
        <a:xfrm>
          <a:off x="1053610" y="1035999"/>
          <a:ext cx="8428884" cy="1010108"/>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l" defTabSz="1066800">
            <a:lnSpc>
              <a:spcPct val="90000"/>
            </a:lnSpc>
            <a:spcBef>
              <a:spcPct val="0"/>
            </a:spcBef>
            <a:spcAft>
              <a:spcPct val="35000"/>
            </a:spcAft>
            <a:buNone/>
          </a:pPr>
          <a:r>
            <a:rPr lang="fr" sz="2400" kern="1200" dirty="0" err="1"/>
            <a:t>Difficultés </a:t>
          </a:r>
          <a:r>
            <a:rPr lang="fr" sz="2400" kern="1200" dirty="0"/>
            <a:t>à </a:t>
          </a:r>
          <a:r>
            <a:rPr lang="fr" sz="2400" kern="1200" dirty="0" err="1"/>
            <a:t>coordonner </a:t>
          </a:r>
          <a:r>
            <a:rPr lang="fr" sz="2400" kern="1200" dirty="0"/>
            <a:t>l’attention</a:t>
          </a:r>
        </a:p>
      </dsp:txBody>
      <dsp:txXfrm>
        <a:off x="1083195" y="1065584"/>
        <a:ext cx="8369714" cy="950938"/>
      </dsp:txXfrm>
    </dsp:sp>
    <dsp:sp modelId="{6D899890-A3B2-437E-8D00-637C41AE83C7}">
      <dsp:nvSpPr>
        <dsp:cNvPr id="0" name=""/>
        <dsp:cNvSpPr/>
      </dsp:nvSpPr>
      <dsp:spPr>
        <a:xfrm>
          <a:off x="1053610" y="2341335"/>
          <a:ext cx="8428884" cy="936477"/>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l" defTabSz="1066800">
            <a:lnSpc>
              <a:spcPct val="90000"/>
            </a:lnSpc>
            <a:spcBef>
              <a:spcPct val="0"/>
            </a:spcBef>
            <a:spcAft>
              <a:spcPct val="35000"/>
            </a:spcAft>
            <a:buNone/>
          </a:pPr>
          <a:r>
            <a:rPr lang="fr" sz="2400" kern="1200" dirty="0"/>
            <a:t>Difficultés à alterner l’attention entre un objet et le partenaire</a:t>
          </a:r>
          <a:endParaRPr lang="fr-FR" sz="2400" kern="1200" dirty="0"/>
        </a:p>
      </dsp:txBody>
      <dsp:txXfrm>
        <a:off x="1081038" y="2368763"/>
        <a:ext cx="8374028" cy="88162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fr" sz="1200" b="0" i="0" dirty="0">
                <a:solidFill>
                  <a:srgbClr val="000000"/>
                </a:solidFill>
                <a:effectLst/>
                <a:latin typeface="Times New Roman" panose="02020603050405020304" pitchFamily="18" charset="0"/>
              </a:rPr>
              <a:t>Cette activité vise à montrer comment fonctionne l'attention conjointe</a:t>
            </a:r>
            <a:endParaRPr lang="en-US" sz="1200" b="0" i="0" dirty="0">
              <a:solidFill>
                <a:srgbClr val="000000"/>
              </a:solidFill>
              <a:effectLst/>
              <a:latin typeface="Segoe UI" panose="020B0502040204020203" pitchFamily="34" charset="0"/>
            </a:endParaRPr>
          </a:p>
          <a:p>
            <a:pPr marL="158750" indent="0" algn="just" rtl="0" fontAlgn="base">
              <a:buNone/>
            </a:pPr>
            <a:r>
              <a:rPr lang="fr" sz="1200" b="0" i="0" dirty="0">
                <a:solidFill>
                  <a:srgbClr val="000000"/>
                </a:solidFill>
                <a:effectLst/>
                <a:latin typeface="Times New Roman"/>
                <a:cs typeface="Times New Roman"/>
              </a:rPr>
              <a:t>Matériel : Des tables, des jouets, des lettres imprimées de l’alphabet, une règle</a:t>
            </a:r>
            <a:endParaRPr lang="en-US" sz="1200" b="0" i="0" dirty="0">
              <a:solidFill>
                <a:srgbClr val="000000"/>
              </a:solidFill>
              <a:effectLst/>
              <a:latin typeface="Times New Roman"/>
              <a:cs typeface="Times New Roman"/>
            </a:endParaRPr>
          </a:p>
          <a:p>
            <a:pPr marL="158750" indent="0" algn="just" rtl="0" fontAlgn="base">
              <a:buNone/>
            </a:pPr>
            <a:r>
              <a:rPr lang="fr" sz="1200" b="0" i="0" dirty="0">
                <a:solidFill>
                  <a:srgbClr val="000000"/>
                </a:solidFill>
                <a:effectLst/>
                <a:latin typeface="Times New Roman"/>
                <a:cs typeface="Times New Roman"/>
              </a:rPr>
              <a:t>  Disposition : Les objets sont placés sur une première table. Les lettres imprimées sont placées sur une deuxième table.</a:t>
            </a:r>
            <a:endParaRPr lang="en-US" sz="1200" b="0" i="0" dirty="0">
              <a:solidFill>
                <a:srgbClr val="000000"/>
              </a:solidFill>
              <a:effectLst/>
              <a:latin typeface="Times New Roman"/>
              <a:cs typeface="Times New Roman"/>
            </a:endParaRPr>
          </a:p>
          <a:p>
            <a:pPr marL="158750" indent="0" algn="just" rtl="0" fontAlgn="base">
              <a:buNone/>
            </a:pPr>
            <a:r>
              <a:rPr lang="fr" sz="1200" b="0" i="0" dirty="0">
                <a:solidFill>
                  <a:srgbClr val="000000"/>
                </a:solidFill>
                <a:effectLst/>
                <a:latin typeface="Times New Roman"/>
                <a:cs typeface="Times New Roman"/>
              </a:rPr>
              <a:t>Déroulement : Le jeu se joue en binôme. Tout d’abord, une personne devine l’objet que l’autre regarde. La deuxième personne devine un mot à l'aide des lettres vues par son partenaire.</a:t>
            </a:r>
            <a:endParaRPr lang="en-US" sz="1200" b="0" i="0" dirty="0">
              <a:solidFill>
                <a:srgbClr val="000000"/>
              </a:solidFill>
              <a:effectLst/>
              <a:latin typeface="Times New Roman"/>
              <a:cs typeface="Times New Roman"/>
            </a:endParaRPr>
          </a:p>
          <a:p>
            <a:pPr marL="158750" indent="0" algn="just" rtl="0" fontAlgn="base">
              <a:buNone/>
            </a:pPr>
            <a:r>
              <a:rPr lang="fr" sz="1200" b="0" i="0" dirty="0">
                <a:solidFill>
                  <a:srgbClr val="000000"/>
                </a:solidFill>
                <a:effectLst/>
                <a:latin typeface="Times New Roman"/>
                <a:cs typeface="Times New Roman"/>
              </a:rPr>
              <a:t>Un </a:t>
            </a:r>
            <a:r>
              <a:rPr lang="fr" sz="1200" b="0" i="0" dirty="0" err="1">
                <a:solidFill>
                  <a:srgbClr val="000000"/>
                </a:solidFill>
                <a:effectLst/>
                <a:latin typeface="Times New Roman"/>
                <a:cs typeface="Times New Roman"/>
              </a:rPr>
              <a:t>mètre </a:t>
            </a:r>
            <a:r>
              <a:rPr lang="fr" sz="1200" b="0" i="0" dirty="0">
                <a:solidFill>
                  <a:srgbClr val="000000"/>
                </a:solidFill>
                <a:effectLst/>
                <a:latin typeface="Times New Roman"/>
                <a:cs typeface="Times New Roman"/>
              </a:rPr>
              <a:t>est fourni. Ceci est utilisé, notamment en cas de difficultés, pour aider à identifier la direction du regard du participant.</a:t>
            </a:r>
            <a:endParaRPr lang="en-US" sz="1200" b="0" i="0" dirty="0">
              <a:solidFill>
                <a:srgbClr val="000000"/>
              </a:solidFill>
              <a:effectLst/>
              <a:latin typeface="Times New Roman"/>
              <a:cs typeface="Times New Roman"/>
            </a:endParaRPr>
          </a:p>
          <a:p>
            <a:pPr marL="158750" indent="0" algn="just" fontAlgn="base">
              <a:buNone/>
            </a:pPr>
            <a:r>
              <a:rPr lang="fr" sz="1200" b="0" i="0" dirty="0">
                <a:solidFill>
                  <a:srgbClr val="000000"/>
                </a:solidFill>
                <a:effectLst/>
                <a:latin typeface="Times New Roman"/>
                <a:cs typeface="Times New Roman"/>
              </a:rPr>
              <a:t>Les participants discutent ensuite de l'attention conjointe </a:t>
            </a:r>
            <a:r>
              <a:rPr lang="fr" sz="1200" dirty="0">
                <a:latin typeface="Times New Roman"/>
                <a:cs typeface="Times New Roman"/>
              </a:rPr>
              <a:t>et du regard (en quoi c'est utile, en quoi c'est difficile à percevoir...).</a:t>
            </a:r>
            <a:r>
              <a:rPr lang="fr" sz="1200" b="0" i="0" dirty="0">
                <a:solidFill>
                  <a:srgbClr val="000000"/>
                </a:solidFill>
                <a:effectLst/>
                <a:latin typeface="Times New Roman"/>
                <a:cs typeface="Times New Roman"/>
              </a:rPr>
              <a:t>   </a:t>
            </a:r>
            <a:endParaRPr lang="en-US" sz="1200" b="0" i="0" dirty="0">
              <a:solidFill>
                <a:srgbClr val="000000"/>
              </a:solidFill>
              <a:effectLst/>
              <a:latin typeface="Times New Roman"/>
              <a:cs typeface="Times New Roman"/>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53779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L'apparition d'un comportement d'attention conjointe est retardée chez les nourrissons atteints de DID (Greenwald et Leonard, 1979 ; Smith et von </a:t>
            </a:r>
            <a:r>
              <a:rPr lang="fr" sz="1200" dirty="0" err="1">
                <a:effectLst/>
                <a:latin typeface="Calibri" panose="020F0502020204030204" pitchFamily="34" charset="0"/>
                <a:ea typeface="Calibri" panose="020F0502020204030204" pitchFamily="34" charset="0"/>
                <a:cs typeface="Calibri" panose="020F0502020204030204" pitchFamily="34" charset="0"/>
              </a:rPr>
              <a:t>Tetzchner </a:t>
            </a:r>
            <a:r>
              <a:rPr lang="fr" sz="1200" dirty="0">
                <a:effectLst/>
                <a:latin typeface="Calibri" panose="020F0502020204030204" pitchFamily="34" charset="0"/>
                <a:ea typeface="Calibri" panose="020F0502020204030204" pitchFamily="34" charset="0"/>
                <a:cs typeface="Calibri" panose="020F0502020204030204" pitchFamily="34" charset="0"/>
              </a:rPr>
              <a:t>, 1986) . En général, il éprouve des difficultés à coordonner son attention avec celle de son partenaire. Cela conduit à une mauvaise alternance du centre d'attention entre un objet et le partenaire ( </a:t>
            </a:r>
            <a:r>
              <a:rPr lang="fr" sz="1200" dirty="0" err="1">
                <a:effectLst/>
                <a:latin typeface="Calibri" panose="020F0502020204030204" pitchFamily="34" charset="0"/>
                <a:ea typeface="Calibri" panose="020F0502020204030204" pitchFamily="34" charset="0"/>
                <a:cs typeface="Calibri" panose="020F0502020204030204" pitchFamily="34" charset="0"/>
              </a:rPr>
              <a:t>Sigman </a:t>
            </a:r>
            <a:r>
              <a:rPr lang="fr" sz="1200" dirty="0">
                <a:effectLst/>
                <a:latin typeface="Calibri" panose="020F0502020204030204" pitchFamily="34" charset="0"/>
                <a:ea typeface="Calibri" panose="020F0502020204030204" pitchFamily="34" charset="0"/>
                <a:cs typeface="Calibri" panose="020F0502020204030204" pitchFamily="34" charset="0"/>
              </a:rPr>
              <a:t>et al., 1999).</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1673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 sz="1200" dirty="0">
                <a:effectLst/>
                <a:latin typeface="Calibri" panose="020F0502020204030204" pitchFamily="34" charset="0"/>
                <a:ea typeface="Calibri" panose="020F0502020204030204" pitchFamily="34" charset="0"/>
                <a:cs typeface="Calibri" panose="020F0502020204030204" pitchFamily="34" charset="0"/>
              </a:rPr>
              <a:t>Le regard fait partie des moyens importants impliqués dans la communication. C'est l'acte de regarder, attentivement ou non.</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 sz="1200" dirty="0">
                <a:effectLst/>
                <a:latin typeface="Calibri" panose="020F0502020204030204" pitchFamily="34" charset="0"/>
                <a:ea typeface="Calibri" panose="020F0502020204030204" pitchFamily="34" charset="0"/>
                <a:cs typeface="Calibri" panose="020F0502020204030204" pitchFamily="34" charset="0"/>
              </a:rPr>
              <a:t>Lors d'une interaction face à face entre deux personnes, les deux personnes se regardent et échangent différents signaux parmi lesquels le regard.</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 sz="1200" dirty="0">
                <a:effectLst/>
                <a:latin typeface="Calibri" panose="020F0502020204030204" pitchFamily="34" charset="0"/>
                <a:ea typeface="Calibri" panose="020F0502020204030204" pitchFamily="34" charset="0"/>
                <a:cs typeface="Calibri" panose="020F0502020204030204" pitchFamily="34" charset="0"/>
              </a:rPr>
              <a:t>D'une part, avec le regard, nous percevons les informations provenant de nos partenaires d'interaction,</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 sz="1200" dirty="0">
                <a:effectLst/>
                <a:latin typeface="Calibri" panose="020F0502020204030204" pitchFamily="34" charset="0"/>
                <a:ea typeface="Calibri" panose="020F0502020204030204" pitchFamily="34" charset="0"/>
                <a:cs typeface="Calibri" panose="020F0502020204030204" pitchFamily="34" charset="0"/>
              </a:rPr>
              <a:t>et, d’autre part, notre regard précise à nos partenaires d’interaction ce à quoi nous prêtons attention.</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 sz="1200" dirty="0">
                <a:effectLst/>
                <a:latin typeface="Calibri" panose="020F0502020204030204" pitchFamily="34" charset="0"/>
                <a:ea typeface="Calibri" panose="020F0502020204030204" pitchFamily="34" charset="0"/>
                <a:cs typeface="Calibri" panose="020F0502020204030204" pitchFamily="34" charset="0"/>
              </a:rPr>
              <a:t>De plus, les yeux dans l’expression du visage contribuent également à indiquer ce que nous ressentons, notre état émotionnel.</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r" sz="1200" dirty="0">
                <a:effectLst/>
                <a:latin typeface="Calibri" panose="020F0502020204030204" pitchFamily="34" charset="0"/>
                <a:ea typeface="Calibri" panose="020F0502020204030204" pitchFamily="34" charset="0"/>
                <a:cs typeface="Times New Roman" panose="02020603050405020304" pitchFamily="18" charset="0"/>
              </a:rPr>
              <a:t>Le suivi du regard, également appelé attention visuelle conjointe, correspond à la capacité de l'enfant à suivre le regard d'une autre personne vers un objet ou un événement (Butterworth &amp; Cochran, 1980).</a:t>
            </a:r>
          </a:p>
          <a:p>
            <a:pPr marL="158750" indent="0" algn="just">
              <a:lnSpc>
                <a:spcPct val="150000"/>
              </a:lnSpc>
              <a:spcAft>
                <a:spcPts val="800"/>
              </a:spcAft>
              <a:buNone/>
            </a:pPr>
            <a:r>
              <a:rPr lang="fr" sz="1200" dirty="0">
                <a:effectLst/>
                <a:latin typeface="Calibri" panose="020F0502020204030204" pitchFamily="34" charset="0"/>
                <a:ea typeface="Calibri" panose="020F0502020204030204" pitchFamily="34" charset="0"/>
                <a:cs typeface="Times New Roman" panose="02020603050405020304" pitchFamily="18" charset="0"/>
              </a:rPr>
              <a:t>Cette capacité émerge à la fin de la première année de vie (Corkum &amp; Moore, 1995) et constitue un précurseur important au développement de l'attention conjointe </a:t>
            </a:r>
            <a:r>
              <a:rPr lang="fr" sz="1200" dirty="0">
                <a:effectLst/>
                <a:latin typeface="Calibri" panose="020F0502020204030204" pitchFamily="34" charset="0"/>
                <a:ea typeface="Calibri" panose="020F0502020204030204" pitchFamily="34" charset="0"/>
                <a:cs typeface="Calibri" panose="020F0502020204030204" pitchFamily="34" charset="0"/>
              </a:rPr>
              <a:t>(D'Entremont et al., 1997) </a:t>
            </a:r>
            <a:r>
              <a:rPr lang="fr" sz="1200" dirty="0">
                <a:effectLst/>
                <a:latin typeface="Calibri" panose="020F0502020204030204" pitchFamily="34" charset="0"/>
                <a:ea typeface="Calibri" panose="020F0502020204030204" pitchFamily="34" charset="0"/>
                <a:cs typeface="Times New Roman" panose="02020603050405020304" pitchFamily="18" charset="0"/>
              </a:rPr>
              <a: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r" sz="1200" dirty="0">
                <a:effectLst/>
                <a:latin typeface="Calibri" panose="020F0502020204030204" pitchFamily="34" charset="0"/>
                <a:ea typeface="Calibri" panose="020F0502020204030204" pitchFamily="34" charset="0"/>
                <a:cs typeface="Times New Roman" panose="02020603050405020304" pitchFamily="18" charset="0"/>
              </a:rPr>
              <a:t>La capacité d'attention visuelle conjointe apparaît à la fin de la première année de vie (Corkum &amp; Moore, 1995). C'est un précurseur important au développement de l'attention conjointe </a:t>
            </a:r>
            <a:r>
              <a:rPr lang="fr" sz="1200" dirty="0">
                <a:effectLst/>
                <a:latin typeface="Calibri" panose="020F0502020204030204" pitchFamily="34" charset="0"/>
                <a:ea typeface="Calibri" panose="020F0502020204030204" pitchFamily="34" charset="0"/>
                <a:cs typeface="Calibri" panose="020F0502020204030204" pitchFamily="34" charset="0"/>
              </a:rPr>
              <a:t>(D'Entremont et al., 1997)</a:t>
            </a:r>
            <a:r>
              <a:rPr lang="fr" sz="1200" dirty="0">
                <a:effectLst/>
                <a:latin typeface="Calibri" panose="020F0502020204030204" pitchFamily="34" charset="0"/>
                <a:ea typeface="Calibri" panose="020F0502020204030204" pitchFamily="34" charset="0"/>
                <a:cs typeface="Times New Roman" panose="02020603050405020304" pitchFamily="18" charset="0"/>
              </a:rPr>
              <a:t>. Son développement est associé au développement d'autres capacités :</a:t>
            </a:r>
          </a:p>
          <a:p>
            <a:pPr marL="457200" indent="-298450" algn="just">
              <a:lnSpc>
                <a:spcPct val="150000"/>
              </a:lnSpc>
              <a:spcAft>
                <a:spcPts val="800"/>
              </a:spcAft>
              <a:buFontTx/>
              <a:buChar char="-"/>
            </a:pPr>
            <a:r>
              <a:rPr lang="fr" sz="1200" dirty="0">
                <a:effectLst/>
                <a:latin typeface="Calibri" panose="020F0502020204030204" pitchFamily="34" charset="0"/>
                <a:ea typeface="Calibri" panose="020F0502020204030204" pitchFamily="34" charset="0"/>
                <a:cs typeface="Times New Roman" panose="02020603050405020304" pitchFamily="18" charset="0"/>
              </a:rPr>
              <a:t>Gestes de pointage</a:t>
            </a:r>
          </a:p>
          <a:p>
            <a:pPr marL="457200" indent="-298450" algn="just">
              <a:lnSpc>
                <a:spcPct val="150000"/>
              </a:lnSpc>
              <a:spcAft>
                <a:spcPts val="800"/>
              </a:spcAft>
              <a:buFontTx/>
              <a:buChar char="-"/>
            </a:pPr>
            <a:r>
              <a:rPr lang="fr" sz="1200" dirty="0">
                <a:effectLst/>
                <a:latin typeface="Calibri" panose="020F0502020204030204" pitchFamily="34" charset="0"/>
                <a:ea typeface="Calibri" panose="020F0502020204030204" pitchFamily="34" charset="0"/>
                <a:cs typeface="Times New Roman" panose="02020603050405020304" pitchFamily="18" charset="0"/>
              </a:rPr>
              <a:t>Suivi du regard; des gestes de pointage vers des objets distincts</a:t>
            </a:r>
          </a:p>
          <a:p>
            <a:pPr marL="457200" indent="-298450" algn="just">
              <a:lnSpc>
                <a:spcPct val="150000"/>
              </a:lnSpc>
              <a:spcAft>
                <a:spcPts val="800"/>
              </a:spcAft>
              <a:buFontTx/>
              <a:buChar char="-"/>
            </a:pPr>
            <a:r>
              <a:rPr lang="fr" sz="1200" dirty="0">
                <a:effectLst/>
                <a:latin typeface="Calibri" panose="020F0502020204030204" pitchFamily="34" charset="0"/>
                <a:ea typeface="Calibri" panose="020F0502020204030204" pitchFamily="34" charset="0"/>
                <a:cs typeface="Times New Roman" panose="02020603050405020304" pitchFamily="18" charset="0"/>
              </a:rPr>
              <a:t>Diriger l’attention du partenaire vers des objets distincts.</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r" sz="1200" dirty="0">
                <a:effectLst/>
                <a:latin typeface="Calibri" panose="020F0502020204030204" pitchFamily="34" charset="0"/>
                <a:ea typeface="Calibri" panose="020F0502020204030204" pitchFamily="34" charset="0"/>
                <a:cs typeface="Times New Roman" panose="02020603050405020304" pitchFamily="18" charset="0"/>
              </a:rPr>
              <a:t>Plusieurs études ont identifié un lien entre le suivi du regard et l'acquisition du langage (Bruner, 1983 ; Mundy &amp; Gomes, 1998 ; </a:t>
            </a:r>
            <a:r>
              <a:rPr lang="fr" sz="1200" dirty="0" err="1">
                <a:effectLst/>
                <a:latin typeface="Calibri" panose="020F0502020204030204" pitchFamily="34" charset="0"/>
                <a:ea typeface="Calibri" panose="020F0502020204030204" pitchFamily="34" charset="0"/>
                <a:cs typeface="Times New Roman" panose="02020603050405020304" pitchFamily="18" charset="0"/>
              </a:rPr>
              <a:t>Tomasello </a:t>
            </a:r>
            <a:r>
              <a:rPr lang="fr" sz="1200" dirty="0">
                <a:effectLst/>
                <a:latin typeface="Calibri" panose="020F0502020204030204" pitchFamily="34" charset="0"/>
                <a:ea typeface="Calibri" panose="020F0502020204030204" pitchFamily="34" charset="0"/>
                <a:cs typeface="Times New Roman" panose="02020603050405020304" pitchFamily="18" charset="0"/>
              </a:rPr>
              <a:t>, 2003).</a:t>
            </a:r>
          </a:p>
          <a:p>
            <a:pPr marL="158750" indent="0" algn="just">
              <a:lnSpc>
                <a:spcPct val="150000"/>
              </a:lnSpc>
              <a:spcAft>
                <a:spcPts val="800"/>
              </a:spcAft>
              <a:buNone/>
            </a:pPr>
            <a:r>
              <a:rPr lang="fr" sz="1200" dirty="0">
                <a:effectLst/>
                <a:latin typeface="Calibri" panose="020F0502020204030204" pitchFamily="34" charset="0"/>
                <a:ea typeface="Calibri" panose="020F0502020204030204" pitchFamily="34" charset="0"/>
                <a:cs typeface="Times New Roman" panose="02020603050405020304" pitchFamily="18" charset="0"/>
              </a:rPr>
              <a:t>Lors de l'interaction, le partenaire nomme les objets qu'il regarde et l'enfant suit son regard pour identifier l'objet nommé.</a:t>
            </a:r>
          </a:p>
          <a:p>
            <a:pPr marL="158750" indent="0" algn="just">
              <a:lnSpc>
                <a:spcPct val="150000"/>
              </a:lnSpc>
              <a:spcAft>
                <a:spcPts val="800"/>
              </a:spcAft>
              <a:buNone/>
            </a:pPr>
            <a:r>
              <a:rPr lang="fr" sz="1200" dirty="0">
                <a:effectLst/>
                <a:latin typeface="Calibri" panose="020F0502020204030204" pitchFamily="34" charset="0"/>
                <a:ea typeface="Calibri" panose="020F0502020204030204" pitchFamily="34" charset="0"/>
                <a:cs typeface="Times New Roman" panose="02020603050405020304" pitchFamily="18" charset="0"/>
              </a:rPr>
              <a:t>L'enfant utilise ainsi le regard comme un indice pertinent pour associer une étiquette verbale à un objet.</a:t>
            </a:r>
          </a:p>
          <a:p>
            <a:pPr marL="158750" indent="0" algn="just">
              <a:lnSpc>
                <a:spcPct val="150000"/>
              </a:lnSpc>
              <a:spcAft>
                <a:spcPts val="800"/>
              </a:spcAft>
              <a:buNone/>
            </a:pPr>
            <a:r>
              <a:rPr lang="fr" sz="1200" dirty="0">
                <a:effectLst/>
                <a:latin typeface="Calibri" panose="020F0502020204030204" pitchFamily="34" charset="0"/>
                <a:ea typeface="Calibri" panose="020F0502020204030204" pitchFamily="34" charset="0"/>
                <a:cs typeface="Times New Roman" panose="02020603050405020304" pitchFamily="18" charset="0"/>
              </a:rPr>
              <a:t>Cette capacité à suivre le regard des autres se subdivise en deux composantes :</a:t>
            </a:r>
          </a:p>
          <a:p>
            <a:pPr marL="501650" indent="-342900" algn="just">
              <a:lnSpc>
                <a:spcPct val="150000"/>
              </a:lnSpc>
              <a:spcAft>
                <a:spcPts val="800"/>
              </a:spcAft>
              <a:buAutoNum type="arabicParenBoth"/>
            </a:pPr>
            <a:r>
              <a:rPr lang="fr" sz="1200" dirty="0">
                <a:effectLst/>
                <a:latin typeface="Calibri" panose="020F0502020204030204" pitchFamily="34" charset="0"/>
                <a:ea typeface="Calibri" panose="020F0502020204030204" pitchFamily="34" charset="0"/>
                <a:cs typeface="Times New Roman" panose="02020603050405020304" pitchFamily="18" charset="0"/>
              </a:rPr>
              <a:t>en suivant la direction du regard et</a:t>
            </a:r>
          </a:p>
          <a:p>
            <a:pPr marL="501650" indent="-342900" algn="just">
              <a:lnSpc>
                <a:spcPct val="150000"/>
              </a:lnSpc>
              <a:spcAft>
                <a:spcPts val="800"/>
              </a:spcAft>
              <a:buAutoNum type="arabicParenBoth"/>
            </a:pPr>
            <a:r>
              <a:rPr lang="fr" sz="1200" dirty="0">
                <a:effectLst/>
                <a:latin typeface="Calibri" panose="020F0502020204030204" pitchFamily="34" charset="0"/>
                <a:ea typeface="Calibri" panose="020F0502020204030204" pitchFamily="34" charset="0"/>
                <a:cs typeface="Times New Roman" panose="02020603050405020304" pitchFamily="18" charset="0"/>
              </a:rPr>
              <a:t>traiter visuellement l’objet regardé (Okumura et al., 2017).</a:t>
            </a:r>
          </a:p>
          <a:p>
            <a:pPr marL="158750" indent="0" algn="just">
              <a:lnSpc>
                <a:spcPct val="150000"/>
              </a:lnSpc>
              <a:spcAft>
                <a:spcPts val="800"/>
              </a:spcAft>
              <a:buNone/>
            </a:pPr>
            <a:r>
              <a:rPr lang="fr" sz="1200" dirty="0">
                <a:effectLst/>
                <a:latin typeface="Calibri" panose="020F0502020204030204" pitchFamily="34" charset="0"/>
                <a:ea typeface="Calibri" panose="020F0502020204030204" pitchFamily="34" charset="0"/>
                <a:cs typeface="Times New Roman" panose="02020603050405020304" pitchFamily="18" charset="0"/>
              </a:rPr>
              <a:t>En d'autres termes, suivre la direction du regard permet à l'enfant de traiter l'objet regardé et cette capacité influence le développement du vocabulaire expressif de l'enfant. De plus, le regard de l'enfant, et en particulier l'alternance de regard entre le partenaire de communication et un objet ou un événement, indique que l'enfant a l'intention de communiquer (Camaioni et al., 2004).</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7043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a:rPr lang="fr" sz="1200" dirty="0">
                <a:effectLst/>
                <a:latin typeface="Calibri" panose="020F0502020204030204" pitchFamily="34" charset="0"/>
                <a:ea typeface="Calibri" panose="020F0502020204030204" pitchFamily="34" charset="0"/>
                <a:cs typeface="Calibri" panose="020F0502020204030204" pitchFamily="34" charset="0"/>
              </a:rPr>
              <a:t>L'attention conjointe occupe une place particulière dans le développement communicatif de l'enfant. Elle prend la forme d'épisodes d'échange triadique entre l'enfant, le partenaire de communication (généralement un parent) et un objet ou un événement (Tomasello , 2003).</a:t>
            </a:r>
          </a:p>
          <a:p>
            <a:pPr marL="158750" indent="0" algn="just">
              <a:lnSpc>
                <a:spcPct val="150000"/>
              </a:lnSpc>
              <a:spcAft>
                <a:spcPts val="800"/>
              </a:spcAft>
              <a:buNone/>
            </a:pPr>
            <a:r>
              <a:rPr lang="fr" sz="1200" dirty="0">
                <a:effectLst/>
                <a:latin typeface="Calibri" panose="020F0502020204030204" pitchFamily="34" charset="0"/>
                <a:ea typeface="Calibri" panose="020F0502020204030204" pitchFamily="34" charset="0"/>
                <a:cs typeface="Calibri" panose="020F0502020204030204" pitchFamily="34" charset="0"/>
              </a:rPr>
              <a:t>Dans ce contexte, l'attention conjointe est un précurseur du pointage, de l'intentionnalité (c'est-à-dire avoir une intention et comprendre que les autres ont aussi des intentions) et du langage (Kristen et al., 2011). Au-delà du simple regard mutuel initial entre enfant et adulte, l'attention conjointe est un comportement plus élaboré divisé en trois composantes principales (Beuker et al., 2013) : (1) l'enfant alterne son regard entre l'objet et son partenaire afin d'attirer l'attention du partenaire sur l'objet, (2) l'enfant suit le regard ou la direction du partenaire vers un objet, et (3) l'enfant dirige l'attention du partenaire vers un objet ou un événement avec une intention communicative.</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4290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a:rPr lang="fr" sz="1200" dirty="0">
                <a:effectLst/>
                <a:latin typeface="Calibri" panose="020F0502020204030204" pitchFamily="34" charset="0"/>
                <a:ea typeface="Calibri" panose="020F0502020204030204" pitchFamily="34" charset="0"/>
                <a:cs typeface="Calibri" panose="020F0502020204030204" pitchFamily="34" charset="0"/>
              </a:rPr>
              <a:t>Le regard mutuel est simple, il correspond à un échange de regards entre enfant et adulte (photo 1). Au-delà du regard mutuel, l’attention conjointe comporte différentes étapes :</a:t>
            </a:r>
          </a:p>
          <a:p>
            <a:pPr marL="457200" marR="0" lvl="0" indent="-298450" algn="just" defTabSz="914400" rtl="0" eaLnBrk="1" fontAlgn="auto" latinLnBrk="0" hangingPunct="1">
              <a:lnSpc>
                <a:spcPct val="150000"/>
              </a:lnSpc>
              <a:spcBef>
                <a:spcPts val="0"/>
              </a:spcBef>
              <a:spcAft>
                <a:spcPts val="800"/>
              </a:spcAft>
              <a:buClr>
                <a:srgbClr val="000000"/>
              </a:buClr>
              <a:buSzPts val="1100"/>
              <a:buFontTx/>
              <a:buChar char="-"/>
              <a:tabLst/>
              <a:defRPr/>
            </a:pPr>
            <a:r>
              <a:rPr lang="fr" sz="1200" dirty="0">
                <a:effectLst/>
                <a:latin typeface="Calibri" panose="020F0502020204030204" pitchFamily="34" charset="0"/>
                <a:ea typeface="Calibri" panose="020F0502020204030204" pitchFamily="34" charset="0"/>
                <a:cs typeface="Calibri" panose="020F0502020204030204" pitchFamily="34" charset="0"/>
              </a:rPr>
              <a:t>Initier l'attention conjointe (photo 2) là où l'adulte regarde l'objet,</a:t>
            </a:r>
          </a:p>
          <a:p>
            <a:pPr marL="457200" marR="0" lvl="0" indent="-298450" algn="just" defTabSz="914400" rtl="0" eaLnBrk="1" fontAlgn="auto" latinLnBrk="0" hangingPunct="1">
              <a:lnSpc>
                <a:spcPct val="150000"/>
              </a:lnSpc>
              <a:spcBef>
                <a:spcPts val="0"/>
              </a:spcBef>
              <a:spcAft>
                <a:spcPts val="800"/>
              </a:spcAft>
              <a:buClr>
                <a:srgbClr val="000000"/>
              </a:buClr>
              <a:buSzPts val="1100"/>
              <a:buFontTx/>
              <a:buChar char="-"/>
              <a:tabLst/>
              <a:defRPr/>
            </a:pPr>
            <a:r>
              <a:rPr lang="fr" sz="1200" dirty="0">
                <a:effectLst/>
                <a:latin typeface="Calibri" panose="020F0502020204030204" pitchFamily="34" charset="0"/>
                <a:ea typeface="Calibri" panose="020F0502020204030204" pitchFamily="34" charset="0"/>
                <a:cs typeface="Calibri" panose="020F0502020204030204" pitchFamily="34" charset="0"/>
              </a:rPr>
              <a:t>Réponse à l'attention conjointe (photo 3) où l'enfant suit le regard de l'adulte et regarde également l'objet,</a:t>
            </a:r>
          </a:p>
          <a:p>
            <a:pPr marL="457200" marR="0" lvl="0" indent="-298450" algn="just" defTabSz="914400" rtl="0" eaLnBrk="1" fontAlgn="auto" latinLnBrk="0" hangingPunct="1">
              <a:lnSpc>
                <a:spcPct val="150000"/>
              </a:lnSpc>
              <a:spcBef>
                <a:spcPts val="0"/>
              </a:spcBef>
              <a:spcAft>
                <a:spcPts val="800"/>
              </a:spcAft>
              <a:buClr>
                <a:srgbClr val="000000"/>
              </a:buClr>
              <a:buSzPts val="1100"/>
              <a:buFontTx/>
              <a:buChar char="-"/>
              <a:tabLst/>
              <a:defRPr/>
            </a:pPr>
            <a:r>
              <a:rPr lang="fr" sz="1200" dirty="0">
                <a:effectLst/>
                <a:latin typeface="Calibri" panose="020F0502020204030204" pitchFamily="34" charset="0"/>
                <a:ea typeface="Calibri" panose="020F0502020204030204" pitchFamily="34" charset="0"/>
                <a:cs typeface="Calibri" panose="020F0502020204030204" pitchFamily="34" charset="0"/>
              </a:rPr>
              <a:t>Maintenir l’attention conjointe (image 4) où l'enfant alterne son regard entre l'objet et son partenaire afin d'attirer l'attention de ce dernier sur l'objet.</a:t>
            </a: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8128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fr"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fr" sz="6000" b="1" dirty="0">
                <a:solidFill>
                  <a:srgbClr val="674EA7"/>
                </a:solidFill>
                <a:latin typeface="Calibri"/>
                <a:ea typeface="Calibri"/>
                <a:cs typeface="Calibri"/>
                <a:sym typeface="Calibri"/>
              </a:rPr>
              <a:t>Module 5</a:t>
            </a:r>
            <a:endParaRPr sz="6000" dirty="0">
              <a:solidFill>
                <a:srgbClr val="674EA7"/>
              </a:solidFill>
              <a:latin typeface="Calibri"/>
              <a:ea typeface="Calibri"/>
              <a:cs typeface="Calibri"/>
              <a:sym typeface="Calibri"/>
            </a:endParaRPr>
          </a:p>
          <a:p>
            <a:pPr marL="0" indent="0">
              <a:buClr>
                <a:srgbClr val="674EA7"/>
              </a:buClr>
              <a:buSzPts val="3200"/>
            </a:pPr>
            <a:r>
              <a:rPr lang="fr" sz="3200" b="1" dirty="0">
                <a:solidFill>
                  <a:srgbClr val="674EA7"/>
                </a:solidFill>
                <a:latin typeface="Calibri"/>
                <a:cs typeface="Calibri"/>
              </a:rPr>
              <a:t>Moyens de base de Communication</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6934200" y="995475"/>
            <a:ext cx="4354286" cy="1239627"/>
          </a:xfrm>
          <a:prstGeom prst="rect">
            <a:avLst/>
          </a:prstGeom>
          <a:noFill/>
          <a:ln>
            <a:noFill/>
          </a:ln>
        </p:spPr>
        <p:txBody>
          <a:bodyPr spcFirstLastPara="1" wrap="square" lIns="91425" tIns="45700" rIns="91425" bIns="45700" anchor="t" anchorCtr="0">
            <a:spAutoFit/>
          </a:bodyPr>
          <a:lstStyle/>
          <a:p>
            <a:pPr lvl="0" algn="ctr"/>
            <a:r>
              <a:rPr lang="fr-FR" sz="1800" dirty="0">
                <a:solidFill>
                  <a:schemeClr val="dk1"/>
                </a:solidFill>
                <a:latin typeface="Calibri"/>
                <a:ea typeface="Calibri"/>
                <a:cs typeface="Calibri"/>
                <a:sym typeface="Calibri"/>
              </a:rPr>
              <a:t>Formation destinée aux professionnels travaillant avec les personnes ayant un TDI pou soutenir le développement des </a:t>
            </a:r>
            <a:r>
              <a:rPr lang="fr-FR" sz="1800" b="1" dirty="0">
                <a:solidFill>
                  <a:schemeClr val="dk1"/>
                </a:solidFill>
                <a:latin typeface="Calibri"/>
                <a:ea typeface="Calibri"/>
                <a:cs typeface="Calibri"/>
                <a:sym typeface="Calibri"/>
              </a:rPr>
              <a:t>compétences en communication</a:t>
            </a:r>
            <a:endParaRPr lang="fr-FR" sz="1800" b="1" dirty="0">
              <a:solidFill>
                <a:schemeClr val="dk1"/>
              </a:solidFill>
            </a:endParaRPr>
          </a:p>
        </p:txBody>
      </p:sp>
      <p:pic>
        <p:nvPicPr>
          <p:cNvPr id="14" name="Image 13">
            <a:extLst>
              <a:ext uri="{FF2B5EF4-FFF2-40B4-BE49-F238E27FC236}">
                <a16:creationId xmlns:a16="http://schemas.microsoft.com/office/drawing/2014/main" id="{3450385A-4336-4985-8DCB-0CB9AE14FE5D}"/>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6" name="ZoneTexte 14">
            <a:extLst>
              <a:ext uri="{FF2B5EF4-FFF2-40B4-BE49-F238E27FC236}">
                <a16:creationId xmlns:a16="http://schemas.microsoft.com/office/drawing/2014/main" id="{F736D7B1-AA3E-4025-A942-063F31273876}"/>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9" name="ZoneTexte 8">
            <a:extLst>
              <a:ext uri="{FF2B5EF4-FFF2-40B4-BE49-F238E27FC236}">
                <a16:creationId xmlns:a16="http://schemas.microsoft.com/office/drawing/2014/main" id="{E8F17F28-4FB2-4682-A86D-8625DD737B19}"/>
              </a:ext>
            </a:extLst>
          </p:cNvPr>
          <p:cNvSpPr txBox="1"/>
          <p:nvPr/>
        </p:nvSpPr>
        <p:spPr>
          <a:xfrm>
            <a:off x="653730" y="2738775"/>
            <a:ext cx="11003280" cy="584775"/>
          </a:xfrm>
          <a:prstGeom prst="rect">
            <a:avLst/>
          </a:prstGeom>
          <a:noFill/>
        </p:spPr>
        <p:txBody>
          <a:bodyPr wrap="square" rtlCol="0">
            <a:spAutoFit/>
          </a:bodyPr>
          <a:lstStyle/>
          <a:p>
            <a:pPr algn="ctr"/>
            <a:r>
              <a:rPr lang="fr" sz="3200" b="1" dirty="0">
                <a:latin typeface="Calibri" panose="020F0502020204030204" pitchFamily="34" charset="0"/>
                <a:cs typeface="Calibri" panose="020F0502020204030204" pitchFamily="34" charset="0"/>
              </a:rPr>
              <a:t>Activité</a:t>
            </a:r>
            <a:endParaRPr lang="fr-FR"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5994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1 </a:t>
            </a:r>
            <a:r>
              <a:rPr lang="fr" sz="2800" b="0" i="0" u="none" strike="noStrike" cap="none" dirty="0">
                <a:solidFill>
                  <a:schemeClr val="dk1"/>
                </a:solidFill>
                <a:latin typeface="Calibri"/>
                <a:ea typeface="Calibri"/>
                <a:cs typeface="Calibri"/>
                <a:sym typeface="Calibri"/>
              </a:rPr>
              <a:t>: </a:t>
            </a:r>
            <a:r>
              <a:rPr lang="fr" sz="2800" b="1" i="0" u="none" strike="noStrike" cap="none" dirty="0">
                <a:solidFill>
                  <a:schemeClr val="dk1"/>
                </a:solidFill>
                <a:latin typeface="Calibri"/>
                <a:ea typeface="Calibri"/>
                <a:cs typeface="Calibri"/>
                <a:sym typeface="Calibri"/>
              </a:rPr>
              <a:t>Regard</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F6F02680-7EB3-43A6-B0BB-68AB193999C6}"/>
              </a:ext>
            </a:extLst>
          </p:cNvPr>
          <p:cNvGraphicFramePr/>
          <p:nvPr>
            <p:extLst>
              <p:ext uri="{D42A27DB-BD31-4B8C-83A1-F6EECF244321}">
                <p14:modId xmlns:p14="http://schemas.microsoft.com/office/powerpoint/2010/main" val="240114356"/>
              </p:ext>
            </p:extLst>
          </p:nvPr>
        </p:nvGraphicFramePr>
        <p:xfrm>
          <a:off x="1100723" y="2149650"/>
          <a:ext cx="10536105" cy="34510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113508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p:txBody>
      </p:sp>
      <p:sp>
        <p:nvSpPr>
          <p:cNvPr id="10" name="ZoneTexte 9">
            <a:extLst>
              <a:ext uri="{FF2B5EF4-FFF2-40B4-BE49-F238E27FC236}">
                <a16:creationId xmlns:a16="http://schemas.microsoft.com/office/drawing/2014/main" id="{C0E682D9-22B0-40C0-ABFC-8E091D6DB71B}"/>
              </a:ext>
            </a:extLst>
          </p:cNvPr>
          <p:cNvSpPr txBox="1"/>
          <p:nvPr/>
        </p:nvSpPr>
        <p:spPr>
          <a:xfrm>
            <a:off x="274348" y="1547454"/>
            <a:ext cx="11628472" cy="4483279"/>
          </a:xfrm>
          <a:prstGeom prst="rect">
            <a:avLst/>
          </a:prstGeom>
          <a:noFill/>
        </p:spPr>
        <p:txBody>
          <a:bodyPr wrap="square">
            <a:spAutoFit/>
          </a:bodyPr>
          <a:lstStyle/>
          <a:p>
            <a:pPr algn="ctr">
              <a:spcAft>
                <a:spcPts val="800"/>
              </a:spcAft>
            </a:pPr>
            <a:r>
              <a:rPr lang="nl-BE" sz="1200" b="1" dirty="0">
                <a:effectLst/>
                <a:latin typeface="Calibri" panose="020F0502020204030204" pitchFamily="34" charset="0"/>
                <a:ea typeface="Calibri" panose="020F0502020204030204" pitchFamily="34" charset="0"/>
                <a:cs typeface="Times New Roman" panose="02020603050405020304" pitchFamily="18" charset="0"/>
              </a:rPr>
              <a:t>BIBLIOGRAPHY</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nl-BE" sz="1200" dirty="0">
                <a:effectLst/>
                <a:latin typeface="Calibri" panose="020F0502020204030204" pitchFamily="34" charset="0"/>
                <a:ea typeface="Calibri" panose="020F0502020204030204" pitchFamily="34" charset="0"/>
                <a:cs typeface="Calibri" panose="020F0502020204030204" pitchFamily="34" charset="0"/>
              </a:rPr>
              <a:t>Beuker, K. T. et al. (2013). </a:t>
            </a:r>
            <a:r>
              <a:rPr lang="en-US" sz="1200" dirty="0">
                <a:effectLst/>
                <a:latin typeface="Calibri" panose="020F0502020204030204" pitchFamily="34" charset="0"/>
                <a:ea typeface="Calibri" panose="020F0502020204030204" pitchFamily="34" charset="0"/>
                <a:cs typeface="Calibri" panose="020F0502020204030204" pitchFamily="34" charset="0"/>
              </a:rPr>
              <a:t>Development of early communication skills in the first two years of life. </a:t>
            </a:r>
            <a:r>
              <a:rPr lang="en-US" sz="1200" i="1" dirty="0">
                <a:effectLst/>
                <a:latin typeface="Calibri" panose="020F0502020204030204" pitchFamily="34" charset="0"/>
                <a:ea typeface="Calibri" panose="020F0502020204030204" pitchFamily="34" charset="0"/>
                <a:cs typeface="Calibri" panose="020F0502020204030204" pitchFamily="34" charset="0"/>
              </a:rPr>
              <a:t>Infant Behavior &amp;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36</a:t>
            </a:r>
            <a:r>
              <a:rPr lang="en-US" sz="1200" dirty="0">
                <a:effectLst/>
                <a:latin typeface="Calibri" panose="020F0502020204030204" pitchFamily="34" charset="0"/>
                <a:ea typeface="Calibri" panose="020F0502020204030204" pitchFamily="34" charset="0"/>
                <a:cs typeface="Calibri" panose="020F0502020204030204" pitchFamily="34" charset="0"/>
              </a:rPr>
              <a:t>(1), 71‑83. </a:t>
            </a: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Bruner, J. S. (1983). </a:t>
            </a:r>
            <a:r>
              <a:rPr lang="fr-FR" sz="1200" dirty="0">
                <a:effectLst/>
                <a:latin typeface="Calibri" panose="020F0502020204030204" pitchFamily="34" charset="0"/>
                <a:ea typeface="Calibri" panose="020F0502020204030204" pitchFamily="34" charset="0"/>
                <a:cs typeface="Calibri" panose="020F0502020204030204" pitchFamily="34" charset="0"/>
              </a:rPr>
              <a:t>Le développement de l’enfant. Savoir faire, savoir dire. </a:t>
            </a:r>
            <a:r>
              <a:rPr lang="en-US" sz="1200" i="1" dirty="0">
                <a:effectLst/>
                <a:latin typeface="Calibri" panose="020F0502020204030204" pitchFamily="34" charset="0"/>
                <a:ea typeface="Calibri" panose="020F0502020204030204" pitchFamily="34" charset="0"/>
                <a:cs typeface="Calibri" panose="020F0502020204030204" pitchFamily="34" charset="0"/>
              </a:rPr>
              <a:t>Bulletin de </a:t>
            </a:r>
            <a:r>
              <a:rPr lang="en-US" sz="1200" i="1" dirty="0" err="1">
                <a:effectLst/>
                <a:latin typeface="Calibri" panose="020F0502020204030204" pitchFamily="34" charset="0"/>
                <a:ea typeface="Calibri" panose="020F0502020204030204" pitchFamily="34" charset="0"/>
                <a:cs typeface="Calibri" panose="020F0502020204030204" pitchFamily="34" charset="0"/>
              </a:rPr>
              <a:t>psychologie</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37</a:t>
            </a:r>
            <a:r>
              <a:rPr lang="en-US" sz="1200" dirty="0">
                <a:effectLst/>
                <a:latin typeface="Calibri" panose="020F0502020204030204" pitchFamily="34" charset="0"/>
                <a:ea typeface="Calibri" panose="020F0502020204030204" pitchFamily="34" charset="0"/>
                <a:cs typeface="Calibri" panose="020F0502020204030204" pitchFamily="34" charset="0"/>
              </a:rPr>
              <a:t>(363), 244‑245.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Butterworth, G., &amp; Cochran, E. (1980). Towards a mechanism of joint visual attention in human infancy. </a:t>
            </a:r>
            <a:r>
              <a:rPr lang="en-US" sz="1200" i="1" dirty="0">
                <a:effectLst/>
                <a:latin typeface="Calibri" panose="020F0502020204030204" pitchFamily="34" charset="0"/>
                <a:ea typeface="Calibri" panose="020F0502020204030204" pitchFamily="34" charset="0"/>
                <a:cs typeface="Calibri" panose="020F0502020204030204" pitchFamily="34" charset="0"/>
              </a:rPr>
              <a:t>International Journal of Behavioral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3</a:t>
            </a:r>
            <a:r>
              <a:rPr lang="en-US" sz="1200" dirty="0">
                <a:effectLst/>
                <a:latin typeface="Calibri" panose="020F0502020204030204" pitchFamily="34" charset="0"/>
                <a:ea typeface="Calibri" panose="020F0502020204030204" pitchFamily="34" charset="0"/>
                <a:cs typeface="Calibri" panose="020F0502020204030204" pitchFamily="34" charset="0"/>
              </a:rPr>
              <a:t>(3), 253‑272. </a:t>
            </a: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Camaioni</a:t>
            </a:r>
            <a:r>
              <a:rPr lang="en-US" sz="1200" dirty="0">
                <a:effectLst/>
                <a:latin typeface="Calibri" panose="020F0502020204030204" pitchFamily="34" charset="0"/>
                <a:ea typeface="Calibri" panose="020F0502020204030204" pitchFamily="34" charset="0"/>
                <a:cs typeface="Calibri" panose="020F0502020204030204" pitchFamily="34" charset="0"/>
              </a:rPr>
              <a:t>, L. et al. (2004). The Role of Declarative Pointing in Developing a Theory of Mind. </a:t>
            </a:r>
            <a:r>
              <a:rPr lang="en-US" sz="1200" i="1" dirty="0">
                <a:effectLst/>
                <a:latin typeface="Calibri" panose="020F0502020204030204" pitchFamily="34" charset="0"/>
                <a:ea typeface="Calibri" panose="020F0502020204030204" pitchFamily="34" charset="0"/>
                <a:cs typeface="Calibri" panose="020F0502020204030204" pitchFamily="34" charset="0"/>
              </a:rPr>
              <a:t>Infancy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5</a:t>
            </a:r>
            <a:r>
              <a:rPr lang="en-US" sz="1200" dirty="0">
                <a:effectLst/>
                <a:latin typeface="Calibri" panose="020F0502020204030204" pitchFamily="34" charset="0"/>
                <a:ea typeface="Calibri" panose="020F0502020204030204" pitchFamily="34" charset="0"/>
                <a:cs typeface="Calibri" panose="020F0502020204030204" pitchFamily="34" charset="0"/>
              </a:rPr>
              <a:t>(3), 291‑308. </a:t>
            </a: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Corkum</a:t>
            </a:r>
            <a:r>
              <a:rPr lang="en-US" sz="1200" dirty="0">
                <a:effectLst/>
                <a:latin typeface="Calibri" panose="020F0502020204030204" pitchFamily="34" charset="0"/>
                <a:ea typeface="Calibri" panose="020F0502020204030204" pitchFamily="34" charset="0"/>
                <a:cs typeface="Calibri" panose="020F0502020204030204" pitchFamily="34" charset="0"/>
              </a:rPr>
              <a:t>, V., &amp; Moore, C. (1995). Development of joint visual attention in infants. In </a:t>
            </a:r>
            <a:r>
              <a:rPr lang="en-US" sz="1200" i="1" dirty="0">
                <a:effectLst/>
                <a:latin typeface="Calibri" panose="020F0502020204030204" pitchFamily="34" charset="0"/>
                <a:ea typeface="Calibri" panose="020F0502020204030204" pitchFamily="34" charset="0"/>
                <a:cs typeface="Calibri" panose="020F0502020204030204" pitchFamily="34" charset="0"/>
              </a:rPr>
              <a:t>Joint attention : Its origins and role in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(p. 61‑83). Lawrence Erlbaum Associates, Inc.</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D’Entremont</a:t>
            </a:r>
            <a:r>
              <a:rPr lang="en-US" sz="1200" dirty="0">
                <a:effectLst/>
                <a:latin typeface="Calibri" panose="020F0502020204030204" pitchFamily="34" charset="0"/>
                <a:ea typeface="Calibri" panose="020F0502020204030204" pitchFamily="34" charset="0"/>
                <a:cs typeface="Calibri" panose="020F0502020204030204" pitchFamily="34" charset="0"/>
              </a:rPr>
              <a:t>, B et al. (1997). A demonstration of gaze following in 3- to 6-month-olds. </a:t>
            </a:r>
            <a:r>
              <a:rPr lang="en-US" sz="1200" i="1" dirty="0">
                <a:effectLst/>
                <a:latin typeface="Calibri" panose="020F0502020204030204" pitchFamily="34" charset="0"/>
                <a:ea typeface="Calibri" panose="020F0502020204030204" pitchFamily="34" charset="0"/>
                <a:cs typeface="Calibri" panose="020F0502020204030204" pitchFamily="34" charset="0"/>
              </a:rPr>
              <a:t>Infant Behavior &amp;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20</a:t>
            </a:r>
            <a:r>
              <a:rPr lang="en-US" sz="1200" dirty="0">
                <a:effectLst/>
                <a:latin typeface="Calibri" panose="020F0502020204030204" pitchFamily="34" charset="0"/>
                <a:ea typeface="Calibri" panose="020F0502020204030204" pitchFamily="34" charset="0"/>
                <a:cs typeface="Calibri" panose="020F0502020204030204" pitchFamily="34" charset="0"/>
              </a:rPr>
              <a:t>(4), 569‑572.</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Greenwald, C. A., &amp; Leonard, L. B. (1979). Communicative and sensorimotor development of Down’s syndrome children. </a:t>
            </a:r>
            <a:r>
              <a:rPr lang="en-US" sz="1200" i="1" dirty="0">
                <a:effectLst/>
                <a:latin typeface="Calibri" panose="020F0502020204030204" pitchFamily="34" charset="0"/>
                <a:ea typeface="Calibri" panose="020F0502020204030204" pitchFamily="34" charset="0"/>
                <a:cs typeface="Calibri" panose="020F0502020204030204" pitchFamily="34" charset="0"/>
              </a:rPr>
              <a:t>American Journal of Mental Deficiency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84</a:t>
            </a:r>
            <a:r>
              <a:rPr lang="en-US" sz="1200" dirty="0">
                <a:effectLst/>
                <a:latin typeface="Calibri" panose="020F0502020204030204" pitchFamily="34" charset="0"/>
                <a:ea typeface="Calibri" panose="020F0502020204030204" pitchFamily="34" charset="0"/>
                <a:cs typeface="Calibri" panose="020F0502020204030204" pitchFamily="34" charset="0"/>
              </a:rPr>
              <a:t>(3), 296‑303.</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Kristen, S. et al. (2011). Infants’ joint attention skills predict toddlers’ emerging mental state language. </a:t>
            </a:r>
            <a:r>
              <a:rPr lang="en-US" sz="1200" i="1" dirty="0">
                <a:effectLst/>
                <a:latin typeface="Calibri" panose="020F0502020204030204" pitchFamily="34" charset="0"/>
                <a:ea typeface="Calibri" panose="020F0502020204030204" pitchFamily="34" charset="0"/>
                <a:cs typeface="Calibri" panose="020F0502020204030204" pitchFamily="34" charset="0"/>
              </a:rPr>
              <a:t>Developmental Psychology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47</a:t>
            </a:r>
            <a:r>
              <a:rPr lang="en-US" sz="1200" dirty="0">
                <a:effectLst/>
                <a:latin typeface="Calibri" panose="020F0502020204030204" pitchFamily="34" charset="0"/>
                <a:ea typeface="Calibri" panose="020F0502020204030204" pitchFamily="34" charset="0"/>
                <a:cs typeface="Calibri" panose="020F0502020204030204" pitchFamily="34" charset="0"/>
              </a:rPr>
              <a:t>(5), 1207‑1219.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Mundy, P., &amp; Gomes, A. (1998). Individual differences in joint attention skill development in the second year. </a:t>
            </a:r>
            <a:r>
              <a:rPr lang="en-US" sz="1200" i="1" dirty="0">
                <a:effectLst/>
                <a:latin typeface="Calibri" panose="020F0502020204030204" pitchFamily="34" charset="0"/>
                <a:ea typeface="Calibri" panose="020F0502020204030204" pitchFamily="34" charset="0"/>
                <a:cs typeface="Calibri" panose="020F0502020204030204" pitchFamily="34" charset="0"/>
              </a:rPr>
              <a:t>Infant Behavior and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21</a:t>
            </a:r>
            <a:r>
              <a:rPr lang="en-US" sz="1200" dirty="0">
                <a:effectLst/>
                <a:latin typeface="Calibri" panose="020F0502020204030204" pitchFamily="34" charset="0"/>
                <a:ea typeface="Calibri" panose="020F0502020204030204" pitchFamily="34" charset="0"/>
                <a:cs typeface="Calibri" panose="020F0502020204030204" pitchFamily="34" charset="0"/>
              </a:rPr>
              <a:t>(3), 469‑482. </a:t>
            </a: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Okumura, Y. et al. (2017). Individual differences in object-processing explain the relationship between early gaze-following and later language development. </a:t>
            </a:r>
            <a:r>
              <a:rPr lang="fr-FR" sz="1200" i="1" dirty="0">
                <a:effectLst/>
                <a:latin typeface="Calibri" panose="020F0502020204030204" pitchFamily="34" charset="0"/>
                <a:ea typeface="Calibri" panose="020F0502020204030204" pitchFamily="34" charset="0"/>
                <a:cs typeface="Calibri" panose="020F0502020204030204" pitchFamily="34" charset="0"/>
              </a:rPr>
              <a:t>Cognition</a:t>
            </a:r>
            <a:r>
              <a:rPr lang="fr-FR" sz="1200" dirty="0">
                <a:effectLst/>
                <a:latin typeface="Calibri" panose="020F0502020204030204" pitchFamily="34" charset="0"/>
                <a:ea typeface="Calibri" panose="020F0502020204030204" pitchFamily="34" charset="0"/>
                <a:cs typeface="Calibri" panose="020F0502020204030204" pitchFamily="34" charset="0"/>
              </a:rPr>
              <a:t>, </a:t>
            </a:r>
            <a:r>
              <a:rPr lang="fr-FR" sz="1200" i="1" dirty="0">
                <a:effectLst/>
                <a:latin typeface="Calibri" panose="020F0502020204030204" pitchFamily="34" charset="0"/>
                <a:ea typeface="Calibri" panose="020F0502020204030204" pitchFamily="34" charset="0"/>
                <a:cs typeface="Calibri" panose="020F0502020204030204" pitchFamily="34" charset="0"/>
              </a:rPr>
              <a:t>166</a:t>
            </a:r>
            <a:r>
              <a:rPr lang="fr-FR" sz="1200" dirty="0">
                <a:effectLst/>
                <a:latin typeface="Calibri" panose="020F0502020204030204" pitchFamily="34" charset="0"/>
                <a:ea typeface="Calibri" panose="020F0502020204030204" pitchFamily="34" charset="0"/>
                <a:cs typeface="Calibri" panose="020F0502020204030204" pitchFamily="34" charset="0"/>
              </a:rPr>
              <a:t>, 418‑424.</a:t>
            </a:r>
          </a:p>
          <a:p>
            <a:pPr>
              <a:spcAft>
                <a:spcPts val="800"/>
              </a:spcAft>
            </a:pPr>
            <a:r>
              <a:rPr lang="fr-FR" sz="1200" dirty="0" err="1">
                <a:effectLst/>
                <a:latin typeface="Calibri" panose="020F0502020204030204" pitchFamily="34" charset="0"/>
                <a:ea typeface="Calibri" panose="020F0502020204030204" pitchFamily="34" charset="0"/>
                <a:cs typeface="Calibri" panose="020F0502020204030204" pitchFamily="34" charset="0"/>
              </a:rPr>
              <a:t>Sigman</a:t>
            </a:r>
            <a:r>
              <a:rPr lang="fr-FR" sz="1200" dirty="0">
                <a:effectLst/>
                <a:latin typeface="Calibri" panose="020F0502020204030204" pitchFamily="34" charset="0"/>
                <a:ea typeface="Calibri" panose="020F0502020204030204" pitchFamily="34" charset="0"/>
                <a:cs typeface="Calibri" panose="020F0502020204030204" pitchFamily="34" charset="0"/>
              </a:rPr>
              <a:t>, M. et al. (1999). </a:t>
            </a:r>
            <a:r>
              <a:rPr lang="en-US" sz="1200" dirty="0">
                <a:effectLst/>
                <a:latin typeface="Calibri" panose="020F0502020204030204" pitchFamily="34" charset="0"/>
                <a:ea typeface="Calibri" panose="020F0502020204030204" pitchFamily="34" charset="0"/>
                <a:cs typeface="Calibri" panose="020F0502020204030204" pitchFamily="34" charset="0"/>
              </a:rPr>
              <a:t>Continuity and Change in the Social Competence of Children with Autism, Down Syndrome, and Developmental Delays. </a:t>
            </a:r>
            <a:r>
              <a:rPr lang="en-US" sz="1200" i="1" dirty="0">
                <a:effectLst/>
                <a:latin typeface="Calibri" panose="020F0502020204030204" pitchFamily="34" charset="0"/>
                <a:ea typeface="Calibri" panose="020F0502020204030204" pitchFamily="34" charset="0"/>
                <a:cs typeface="Calibri" panose="020F0502020204030204" pitchFamily="34" charset="0"/>
              </a:rPr>
              <a:t>Monographs of the Society for Research in Child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64</a:t>
            </a:r>
            <a:r>
              <a:rPr lang="en-US" sz="1200" dirty="0">
                <a:effectLst/>
                <a:latin typeface="Calibri" panose="020F0502020204030204" pitchFamily="34" charset="0"/>
                <a:ea typeface="Calibri" panose="020F0502020204030204" pitchFamily="34" charset="0"/>
                <a:cs typeface="Calibri" panose="020F0502020204030204" pitchFamily="34" charset="0"/>
              </a:rPr>
              <a:t>(1), i‑139. </a:t>
            </a: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Smith, L., &amp; von </a:t>
            </a:r>
            <a:r>
              <a:rPr lang="en-US" sz="1200" dirty="0" err="1">
                <a:effectLst/>
                <a:latin typeface="Calibri" panose="020F0502020204030204" pitchFamily="34" charset="0"/>
                <a:ea typeface="Calibri" panose="020F0502020204030204" pitchFamily="34" charset="0"/>
                <a:cs typeface="Calibri" panose="020F0502020204030204" pitchFamily="34" charset="0"/>
              </a:rPr>
              <a:t>Tetzchner</a:t>
            </a:r>
            <a:r>
              <a:rPr lang="en-US" sz="1200" dirty="0">
                <a:effectLst/>
                <a:latin typeface="Calibri" panose="020F0502020204030204" pitchFamily="34" charset="0"/>
                <a:ea typeface="Calibri" panose="020F0502020204030204" pitchFamily="34" charset="0"/>
                <a:cs typeface="Calibri" panose="020F0502020204030204" pitchFamily="34" charset="0"/>
              </a:rPr>
              <a:t>, S. (1986). Communicative, sensorimotor, and language skills of young children with Down syndrome. </a:t>
            </a:r>
            <a:r>
              <a:rPr lang="en-US" sz="1200" i="1" dirty="0">
                <a:effectLst/>
                <a:latin typeface="Calibri" panose="020F0502020204030204" pitchFamily="34" charset="0"/>
                <a:ea typeface="Calibri" panose="020F0502020204030204" pitchFamily="34" charset="0"/>
                <a:cs typeface="Calibri" panose="020F0502020204030204" pitchFamily="34" charset="0"/>
              </a:rPr>
              <a:t>American Journal of Mental Deficiency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91</a:t>
            </a:r>
            <a:r>
              <a:rPr lang="en-US" sz="1200" dirty="0">
                <a:effectLst/>
                <a:latin typeface="Calibri" panose="020F0502020204030204" pitchFamily="34" charset="0"/>
                <a:ea typeface="Calibri" panose="020F0502020204030204" pitchFamily="34" charset="0"/>
                <a:cs typeface="Calibri" panose="020F0502020204030204" pitchFamily="34" charset="0"/>
              </a:rPr>
              <a:t>(1), 57‑66.</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Tomasello</a:t>
            </a:r>
            <a:r>
              <a:rPr lang="en-US" sz="1200" dirty="0">
                <a:effectLst/>
                <a:latin typeface="Calibri" panose="020F0502020204030204" pitchFamily="34" charset="0"/>
                <a:ea typeface="Calibri" panose="020F0502020204030204" pitchFamily="34" charset="0"/>
                <a:cs typeface="Calibri" panose="020F0502020204030204" pitchFamily="34" charset="0"/>
              </a:rPr>
              <a:t>, M. (1995). Joint attention as social cognition. In </a:t>
            </a:r>
            <a:r>
              <a:rPr lang="en-US" sz="1200" i="1" dirty="0">
                <a:effectLst/>
                <a:latin typeface="Calibri" panose="020F0502020204030204" pitchFamily="34" charset="0"/>
                <a:ea typeface="Calibri" panose="020F0502020204030204" pitchFamily="34" charset="0"/>
                <a:cs typeface="Calibri" panose="020F0502020204030204" pitchFamily="34" charset="0"/>
              </a:rPr>
              <a:t>Joint attention : Its origins and role in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(p. 103‑130). Lawrence Erlbaum Associates, Inc.</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Tomasello</a:t>
            </a:r>
            <a:r>
              <a:rPr lang="en-US" sz="1200" dirty="0">
                <a:effectLst/>
                <a:latin typeface="Calibri" panose="020F0502020204030204" pitchFamily="34" charset="0"/>
                <a:ea typeface="Calibri" panose="020F0502020204030204" pitchFamily="34" charset="0"/>
                <a:cs typeface="Calibri" panose="020F0502020204030204" pitchFamily="34" charset="0"/>
              </a:rPr>
              <a:t>, M. (2003). </a:t>
            </a:r>
            <a:r>
              <a:rPr lang="en-US" sz="1200" i="1" dirty="0">
                <a:effectLst/>
                <a:latin typeface="Calibri" panose="020F0502020204030204" pitchFamily="34" charset="0"/>
                <a:ea typeface="Calibri" panose="020F0502020204030204" pitchFamily="34" charset="0"/>
                <a:cs typeface="Calibri" panose="020F0502020204030204" pitchFamily="34" charset="0"/>
              </a:rPr>
              <a:t>Constructing a language : A usage-based theory of language acquisition</a:t>
            </a:r>
            <a:r>
              <a:rPr lang="en-US" sz="1200" dirty="0">
                <a:effectLst/>
                <a:latin typeface="Calibri" panose="020F0502020204030204" pitchFamily="34" charset="0"/>
                <a:ea typeface="Calibri" panose="020F0502020204030204" pitchFamily="34" charset="0"/>
                <a:cs typeface="Calibri" panose="020F0502020204030204" pitchFamily="34" charset="0"/>
              </a:rPr>
              <a:t> (p. viii, 388). </a:t>
            </a:r>
            <a:r>
              <a:rPr lang="fr-FR" sz="1200" dirty="0">
                <a:effectLst/>
                <a:latin typeface="Calibri" panose="020F0502020204030204" pitchFamily="34" charset="0"/>
                <a:ea typeface="Calibri" panose="020F0502020204030204" pitchFamily="34" charset="0"/>
                <a:cs typeface="Calibri" panose="020F0502020204030204" pitchFamily="34" charset="0"/>
              </a:rPr>
              <a:t>Harvard </a:t>
            </a:r>
            <a:r>
              <a:rPr lang="fr-FR" sz="1200" dirty="0" err="1">
                <a:effectLst/>
                <a:latin typeface="Calibri" panose="020F0502020204030204" pitchFamily="34" charset="0"/>
                <a:ea typeface="Calibri" panose="020F0502020204030204" pitchFamily="34" charset="0"/>
                <a:cs typeface="Calibri" panose="020F0502020204030204" pitchFamily="34" charset="0"/>
              </a:rPr>
              <a:t>University</a:t>
            </a:r>
            <a:r>
              <a:rPr lang="fr-FR" sz="1200" dirty="0">
                <a:effectLst/>
                <a:latin typeface="Calibri" panose="020F0502020204030204" pitchFamily="34" charset="0"/>
                <a:ea typeface="Calibri" panose="020F0502020204030204" pitchFamily="34" charset="0"/>
                <a:cs typeface="Calibri" panose="020F0502020204030204" pitchFamily="34" charset="0"/>
              </a:rPr>
              <a:t> </a:t>
            </a:r>
            <a:r>
              <a:rPr lang="fr-FR" sz="1200" dirty="0" err="1">
                <a:effectLst/>
                <a:latin typeface="Calibri" panose="020F0502020204030204" pitchFamily="34" charset="0"/>
                <a:ea typeface="Calibri" panose="020F0502020204030204" pitchFamily="34" charset="0"/>
                <a:cs typeface="Calibri" panose="020F0502020204030204" pitchFamily="34" charset="0"/>
              </a:rPr>
              <a:t>Press</a:t>
            </a:r>
            <a:r>
              <a:rPr lang="fr-FR" sz="1200" dirty="0">
                <a:effectLst/>
                <a:latin typeface="Calibri" panose="020F0502020204030204" pitchFamily="34" charset="0"/>
                <a:ea typeface="Calibri" panose="020F0502020204030204" pitchFamily="34" charset="0"/>
                <a:cs typeface="Calibri" panose="020F0502020204030204" pitchFamily="34" charset="0"/>
              </a:rPr>
              <a: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fr" sz="3300" b="1" i="0" u="none" strike="noStrike" cap="none" dirty="0">
                <a:solidFill>
                  <a:schemeClr val="dk1"/>
                </a:solidFill>
                <a:latin typeface="Calibri"/>
                <a:ea typeface="Calibri"/>
                <a:cs typeface="Calibri"/>
                <a:sym typeface="Calibri"/>
              </a:rPr>
              <a:t>Chapitre 1 </a:t>
            </a:r>
            <a:r>
              <a:rPr lang="fr" sz="3300" b="0" i="0" u="none" strike="noStrike" cap="none" dirty="0">
                <a:solidFill>
                  <a:schemeClr val="dk1"/>
                </a:solidFill>
                <a:latin typeface="Calibri"/>
                <a:ea typeface="Calibri"/>
                <a:cs typeface="Calibri"/>
                <a:sym typeface="Calibri"/>
              </a:rPr>
              <a:t>: </a:t>
            </a:r>
            <a:r>
              <a:rPr lang="fr" sz="3300" b="1" i="0" u="none" strike="noStrike" cap="none" dirty="0">
                <a:solidFill>
                  <a:schemeClr val="dk1"/>
                </a:solidFill>
                <a:latin typeface="Calibri"/>
                <a:ea typeface="Calibri"/>
                <a:cs typeface="Calibri"/>
                <a:sym typeface="Calibri"/>
              </a:rPr>
              <a:t>Regard</a:t>
            </a:r>
            <a:endParaRPr lang="es-ES" b="1" dirty="0">
              <a:solidFill>
                <a:schemeClr val="dk1"/>
              </a:solidFill>
            </a:endParaRPr>
          </a:p>
          <a:p>
            <a:pPr marL="0" marR="0" lvl="0" indent="0" rtl="0">
              <a:spcBef>
                <a:spcPts val="0"/>
              </a:spcBef>
              <a:spcAft>
                <a:spcPts val="0"/>
              </a:spcAft>
              <a:buNone/>
            </a:pPr>
            <a:r>
              <a:rPr lang="fr" sz="3300" b="1" dirty="0">
                <a:solidFill>
                  <a:schemeClr val="dk1"/>
                </a:solidFill>
                <a:latin typeface="Calibri"/>
                <a:ea typeface="Calibri"/>
                <a:cs typeface="Calibri"/>
                <a:sym typeface="Calibri"/>
              </a:rPr>
              <a:t>Chapitre 2 </a:t>
            </a:r>
            <a:r>
              <a:rPr lang="fr" sz="3300" dirty="0">
                <a:solidFill>
                  <a:schemeClr val="dk1"/>
                </a:solidFill>
                <a:latin typeface="Calibri"/>
                <a:ea typeface="Calibri"/>
                <a:cs typeface="Calibri"/>
                <a:sym typeface="Calibri"/>
              </a:rPr>
              <a:t>: Pointage</a:t>
            </a:r>
            <a:endParaRPr dirty="0">
              <a:solidFill>
                <a:schemeClr val="dk1"/>
              </a:solidFill>
            </a:endParaRPr>
          </a:p>
          <a:p>
            <a:r>
              <a:rPr lang="fr" sz="3300" b="1" dirty="0">
                <a:solidFill>
                  <a:schemeClr val="dk1"/>
                </a:solidFill>
                <a:latin typeface="Calibri"/>
                <a:cs typeface="Calibri"/>
              </a:rPr>
              <a:t>Chapitre 3 </a:t>
            </a:r>
            <a:r>
              <a:rPr lang="fr" sz="3300" dirty="0">
                <a:solidFill>
                  <a:schemeClr val="dk1"/>
                </a:solidFill>
                <a:latin typeface="Calibri"/>
                <a:cs typeface="Calibri"/>
              </a:rPr>
              <a:t>: Imitations</a:t>
            </a:r>
          </a:p>
          <a:p>
            <a:r>
              <a:rPr lang="fr" sz="3300" b="1" dirty="0">
                <a:solidFill>
                  <a:schemeClr val="dk1"/>
                </a:solidFill>
                <a:latin typeface="Calibri"/>
                <a:cs typeface="Calibri"/>
              </a:rPr>
              <a:t>Chapitre 4 </a:t>
            </a:r>
            <a:r>
              <a:rPr lang="fr" sz="3300" dirty="0">
                <a:solidFill>
                  <a:schemeClr val="dk1"/>
                </a:solidFill>
                <a:latin typeface="Calibri"/>
                <a:cs typeface="Calibri"/>
              </a:rPr>
              <a:t>: </a:t>
            </a:r>
            <a:r>
              <a:rPr lang="fr" sz="3300" dirty="0">
                <a:solidFill>
                  <a:schemeClr val="dk1"/>
                </a:solidFill>
                <a:latin typeface="Calibri" panose="020F0502020204030204" pitchFamily="34" charset="0"/>
                <a:cs typeface="Calibri" panose="020F0502020204030204" pitchFamily="34" charset="0"/>
              </a:rPr>
              <a:t>Gestes</a:t>
            </a:r>
            <a:endParaRPr sz="1800" dirty="0">
              <a:solidFill>
                <a:schemeClr val="dk1"/>
              </a:solidFill>
              <a:latin typeface="Arial"/>
              <a:ea typeface="Arial"/>
              <a:cs typeface="Arial"/>
              <a:sym typeface="Arial"/>
            </a:endParaRPr>
          </a:p>
          <a:p>
            <a:pPr marL="0" marR="0" lvl="0" indent="0" algn="l" rtl="0">
              <a:spcBef>
                <a:spcPts val="0"/>
              </a:spcBef>
              <a:spcAft>
                <a:spcPts val="0"/>
              </a:spcAft>
              <a:buNone/>
            </a:pPr>
            <a:endParaRPr lang="es-ES" sz="1800" dirty="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128587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63014" y="162095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i="0" u="none" strike="noStrike" cap="none" dirty="0">
                <a:solidFill>
                  <a:schemeClr val="dk1"/>
                </a:solidFill>
                <a:latin typeface="Calibri"/>
                <a:ea typeface="Calibri"/>
                <a:cs typeface="Calibri"/>
                <a:sym typeface="Calibri"/>
              </a:rPr>
              <a:t>Chapitre 1 </a:t>
            </a:r>
            <a:r>
              <a:rPr lang="fr" sz="3300" b="1" dirty="0">
                <a:solidFill>
                  <a:schemeClr val="dk1"/>
                </a:solidFill>
                <a:latin typeface="Calibri"/>
                <a:ea typeface="Calibri"/>
                <a:cs typeface="Calibri"/>
                <a:sym typeface="Calibri"/>
              </a:rPr>
              <a:t>: Regard</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63014" y="2534813"/>
            <a:ext cx="9073737" cy="21622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dirty="0">
                <a:solidFill>
                  <a:schemeClr val="dk1"/>
                </a:solidFill>
                <a:latin typeface="Calibri"/>
                <a:cs typeface="Calibri"/>
                <a:sym typeface="Calibri"/>
              </a:rPr>
              <a:t>Objectifs d'apprentissage</a:t>
            </a:r>
          </a:p>
          <a:p>
            <a:pPr marL="265113" indent="-265113">
              <a:buFont typeface="Arial" panose="020B0604020202020204" pitchFamily="34" charset="0"/>
              <a:buChar char="•"/>
              <a:tabLst>
                <a:tab pos="354013" algn="l"/>
              </a:tabLst>
            </a:pPr>
            <a:r>
              <a:rPr lang="fr" sz="2800" dirty="0">
                <a:solidFill>
                  <a:schemeClr val="dk1"/>
                </a:solidFill>
                <a:latin typeface="Calibri"/>
                <a:cs typeface="Calibri"/>
                <a:sym typeface="Calibri"/>
              </a:rPr>
              <a:t>Comprendre comment le regard intervient dans les situations communicatives</a:t>
            </a:r>
          </a:p>
          <a:p>
            <a:pPr marL="265113" indent="-265113">
              <a:buFont typeface="Arial" panose="020B0604020202020204" pitchFamily="34" charset="0"/>
              <a:buChar char="•"/>
            </a:pPr>
            <a:r>
              <a:rPr lang="fr" sz="2800" dirty="0">
                <a:solidFill>
                  <a:schemeClr val="dk1"/>
                </a:solidFill>
                <a:latin typeface="Calibri"/>
                <a:cs typeface="Calibri"/>
                <a:sym typeface="Calibri"/>
              </a:rPr>
              <a:t>Pourquoi le regard est très important</a:t>
            </a:r>
            <a:endParaRPr lang="en-US" sz="2800" b="1" dirty="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1 </a:t>
            </a:r>
            <a:r>
              <a:rPr lang="fr" sz="2800" b="0" i="0" u="none" strike="noStrike" cap="none" dirty="0">
                <a:solidFill>
                  <a:schemeClr val="dk1"/>
                </a:solidFill>
                <a:latin typeface="Calibri"/>
                <a:ea typeface="Calibri"/>
                <a:cs typeface="Calibri"/>
                <a:sym typeface="Calibri"/>
              </a:rPr>
              <a:t>: </a:t>
            </a:r>
            <a:r>
              <a:rPr lang="fr" sz="2800" b="1" i="0" u="none" strike="noStrike" cap="none" dirty="0">
                <a:solidFill>
                  <a:schemeClr val="dk1"/>
                </a:solidFill>
                <a:latin typeface="Calibri"/>
                <a:ea typeface="Calibri"/>
                <a:cs typeface="Calibri"/>
                <a:sym typeface="Calibri"/>
              </a:rPr>
              <a:t>Regard</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2" name="ZoneTexte 1">
            <a:extLst>
              <a:ext uri="{FF2B5EF4-FFF2-40B4-BE49-F238E27FC236}">
                <a16:creationId xmlns:a16="http://schemas.microsoft.com/office/drawing/2014/main" id="{B89DA231-CF4C-40FA-8246-B2F037391183}"/>
              </a:ext>
            </a:extLst>
          </p:cNvPr>
          <p:cNvSpPr txBox="1"/>
          <p:nvPr/>
        </p:nvSpPr>
        <p:spPr>
          <a:xfrm>
            <a:off x="655320" y="1459289"/>
            <a:ext cx="11003280" cy="1077218"/>
          </a:xfrm>
          <a:prstGeom prst="rect">
            <a:avLst/>
          </a:prstGeom>
          <a:noFill/>
        </p:spPr>
        <p:txBody>
          <a:bodyPr wrap="square" rtlCol="0">
            <a:spAutoFit/>
          </a:bodyPr>
          <a:lstStyle/>
          <a:p>
            <a:pPr algn="ctr"/>
            <a:endParaRPr lang="fr" sz="3200" b="1" dirty="0">
              <a:latin typeface="Calibri" panose="020F0502020204030204" pitchFamily="34" charset="0"/>
              <a:cs typeface="Calibri" panose="020F0502020204030204" pitchFamily="34" charset="0"/>
            </a:endParaRPr>
          </a:p>
          <a:p>
            <a:pPr algn="just"/>
            <a:r>
              <a:rPr lang="fr" sz="3200" b="1" dirty="0">
                <a:latin typeface="Calibri" panose="020F0502020204030204" pitchFamily="34" charset="0"/>
                <a:cs typeface="Calibri" panose="020F0502020204030204" pitchFamily="34" charset="0"/>
              </a:rPr>
              <a:t>Regarder: </a:t>
            </a:r>
            <a:r>
              <a:rPr lang="fr" sz="2800" dirty="0">
                <a:latin typeface="Calibri" panose="020F0502020204030204" pitchFamily="34" charset="0"/>
                <a:cs typeface="Calibri" panose="020F0502020204030204" pitchFamily="34" charset="0"/>
              </a:rPr>
              <a:t>Action de regarder, attentivement ou pas</a:t>
            </a:r>
          </a:p>
        </p:txBody>
      </p:sp>
      <p:pic>
        <p:nvPicPr>
          <p:cNvPr id="17" name="Image 16" descr="Une image contenant Visage humain, fille, bébé, personne&#10;&#10;Description générée automatiquement">
            <a:extLst>
              <a:ext uri="{FF2B5EF4-FFF2-40B4-BE49-F238E27FC236}">
                <a16:creationId xmlns:a16="http://schemas.microsoft.com/office/drawing/2014/main" id="{0BDD2CC8-B357-454F-BE61-6E002174D88D}"/>
              </a:ext>
            </a:extLst>
          </p:cNvPr>
          <p:cNvPicPr>
            <a:picLocks noChangeAspect="1"/>
          </p:cNvPicPr>
          <p:nvPr/>
        </p:nvPicPr>
        <p:blipFill>
          <a:blip r:embed="rId5"/>
          <a:stretch>
            <a:fillRect/>
          </a:stretch>
        </p:blipFill>
        <p:spPr>
          <a:xfrm>
            <a:off x="3588357" y="2709711"/>
            <a:ext cx="4534571" cy="3168000"/>
          </a:xfrm>
          <a:prstGeom prst="rect">
            <a:avLst/>
          </a:prstGeom>
        </p:spPr>
      </p:pic>
      <p:sp>
        <p:nvSpPr>
          <p:cNvPr id="19" name="ZoneTexte 18">
            <a:extLst>
              <a:ext uri="{FF2B5EF4-FFF2-40B4-BE49-F238E27FC236}">
                <a16:creationId xmlns:a16="http://schemas.microsoft.com/office/drawing/2014/main" id="{5FB42577-0894-4BA1-BDD0-BA64577936DC}"/>
              </a:ext>
            </a:extLst>
          </p:cNvPr>
          <p:cNvSpPr txBox="1"/>
          <p:nvPr/>
        </p:nvSpPr>
        <p:spPr>
          <a:xfrm>
            <a:off x="3806082" y="5907483"/>
            <a:ext cx="6093618" cy="307777"/>
          </a:xfrm>
          <a:prstGeom prst="rect">
            <a:avLst/>
          </a:prstGeom>
          <a:noFill/>
        </p:spPr>
        <p:txBody>
          <a:bodyPr wrap="square">
            <a:spAutoFit/>
          </a:bodyPr>
          <a:lstStyle/>
          <a:p>
            <a:r>
              <a:rPr lang="fr" sz="1400" dirty="0">
                <a:effectLst/>
                <a:latin typeface="Calibri" panose="020F0502020204030204" pitchFamily="34" charset="0"/>
                <a:ea typeface="Calibri" panose="020F0502020204030204" pitchFamily="34" charset="0"/>
                <a:cs typeface="Calibri" panose="020F0502020204030204" pitchFamily="34" charset="0"/>
              </a:rPr>
              <a:t>NB : L'illustration est générée par l'intelligence artificielle.</a:t>
            </a: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1 </a:t>
            </a:r>
            <a:r>
              <a:rPr lang="fr" sz="2800" b="0" i="0" u="none" strike="noStrike" cap="none" dirty="0">
                <a:solidFill>
                  <a:schemeClr val="dk1"/>
                </a:solidFill>
                <a:latin typeface="Calibri"/>
                <a:ea typeface="Calibri"/>
                <a:cs typeface="Calibri"/>
                <a:sym typeface="Calibri"/>
              </a:rPr>
              <a:t>: </a:t>
            </a:r>
            <a:r>
              <a:rPr lang="fr" sz="2800" b="1" i="0" u="none" strike="noStrike" cap="none" dirty="0">
                <a:solidFill>
                  <a:schemeClr val="dk1"/>
                </a:solidFill>
                <a:latin typeface="Calibri"/>
                <a:ea typeface="Calibri"/>
                <a:cs typeface="Calibri"/>
                <a:sym typeface="Calibri"/>
              </a:rPr>
              <a:t>Regard</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4965163C-B90F-4795-A86A-3CA12732B843}"/>
              </a:ext>
            </a:extLst>
          </p:cNvPr>
          <p:cNvGraphicFramePr/>
          <p:nvPr>
            <p:extLst>
              <p:ext uri="{D42A27DB-BD31-4B8C-83A1-F6EECF244321}">
                <p14:modId xmlns:p14="http://schemas.microsoft.com/office/powerpoint/2010/main" val="1486905251"/>
              </p:ext>
            </p:extLst>
          </p:nvPr>
        </p:nvGraphicFramePr>
        <p:xfrm>
          <a:off x="573479" y="2057476"/>
          <a:ext cx="10717642" cy="335971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6262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1 </a:t>
            </a:r>
            <a:r>
              <a:rPr lang="fr" sz="2800" b="0" i="0" u="none" strike="noStrike" cap="none" dirty="0">
                <a:solidFill>
                  <a:schemeClr val="dk1"/>
                </a:solidFill>
                <a:latin typeface="Calibri"/>
                <a:ea typeface="Calibri"/>
                <a:cs typeface="Calibri"/>
                <a:sym typeface="Calibri"/>
              </a:rPr>
              <a:t>: </a:t>
            </a:r>
            <a:r>
              <a:rPr lang="fr" sz="2800" b="1" i="0" u="none" strike="noStrike" cap="none" dirty="0">
                <a:solidFill>
                  <a:schemeClr val="dk1"/>
                </a:solidFill>
                <a:latin typeface="Calibri"/>
                <a:ea typeface="Calibri"/>
                <a:cs typeface="Calibri"/>
                <a:sym typeface="Calibri"/>
              </a:rPr>
              <a:t>Regard</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 name="Image 9" descr="Une image contenant texte, capture d’écran, Police, carte de visite&#10;&#10;Description générée automatiquement">
            <a:extLst>
              <a:ext uri="{FF2B5EF4-FFF2-40B4-BE49-F238E27FC236}">
                <a16:creationId xmlns:a16="http://schemas.microsoft.com/office/drawing/2014/main" id="{76ACF5B4-E39C-4E99-9D40-6A458DAB03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86228" y="2298184"/>
            <a:ext cx="9627911" cy="2808000"/>
          </a:xfrm>
          <a:prstGeom prst="rect">
            <a:avLst/>
          </a:prstGeom>
        </p:spPr>
      </p:pic>
    </p:spTree>
    <p:extLst>
      <p:ext uri="{BB962C8B-B14F-4D97-AF65-F5344CB8AC3E}">
        <p14:creationId xmlns:p14="http://schemas.microsoft.com/office/powerpoint/2010/main" val="143399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1 </a:t>
            </a:r>
            <a:r>
              <a:rPr lang="fr" sz="2800" b="0" i="0" u="none" strike="noStrike" cap="none" dirty="0">
                <a:solidFill>
                  <a:schemeClr val="dk1"/>
                </a:solidFill>
                <a:latin typeface="Calibri"/>
                <a:ea typeface="Calibri"/>
                <a:cs typeface="Calibri"/>
                <a:sym typeface="Calibri"/>
              </a:rPr>
              <a:t>: </a:t>
            </a:r>
            <a:r>
              <a:rPr lang="fr" sz="2800" b="1" i="0" u="none" strike="noStrike" cap="none" dirty="0">
                <a:solidFill>
                  <a:schemeClr val="dk1"/>
                </a:solidFill>
                <a:latin typeface="Calibri"/>
                <a:ea typeface="Calibri"/>
                <a:cs typeface="Calibri"/>
                <a:sym typeface="Calibri"/>
              </a:rPr>
              <a:t>Regard</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5" name="Diagramme 4">
            <a:extLst>
              <a:ext uri="{FF2B5EF4-FFF2-40B4-BE49-F238E27FC236}">
                <a16:creationId xmlns:a16="http://schemas.microsoft.com/office/drawing/2014/main" id="{40BA61BF-F2B5-40DA-BA27-BBD3672C0EC4}"/>
              </a:ext>
            </a:extLst>
          </p:cNvPr>
          <p:cNvGraphicFramePr/>
          <p:nvPr>
            <p:extLst>
              <p:ext uri="{D42A27DB-BD31-4B8C-83A1-F6EECF244321}">
                <p14:modId xmlns:p14="http://schemas.microsoft.com/office/powerpoint/2010/main" val="1030358345"/>
              </p:ext>
            </p:extLst>
          </p:nvPr>
        </p:nvGraphicFramePr>
        <p:xfrm>
          <a:off x="585788" y="155512"/>
          <a:ext cx="11333468" cy="62460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Flèche : droite 5">
            <a:extLst>
              <a:ext uri="{FF2B5EF4-FFF2-40B4-BE49-F238E27FC236}">
                <a16:creationId xmlns:a16="http://schemas.microsoft.com/office/drawing/2014/main" id="{CC5D399B-832F-4CF7-BADB-393941F5B608}"/>
              </a:ext>
            </a:extLst>
          </p:cNvPr>
          <p:cNvSpPr/>
          <p:nvPr/>
        </p:nvSpPr>
        <p:spPr>
          <a:xfrm>
            <a:off x="5139343" y="2975888"/>
            <a:ext cx="1585913" cy="5000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10031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1 </a:t>
            </a:r>
            <a:r>
              <a:rPr lang="fr" sz="2800" b="0" i="0" u="none" strike="noStrike" cap="none" dirty="0">
                <a:solidFill>
                  <a:schemeClr val="dk1"/>
                </a:solidFill>
                <a:latin typeface="Calibri"/>
                <a:ea typeface="Calibri"/>
                <a:cs typeface="Calibri"/>
                <a:sym typeface="Calibri"/>
              </a:rPr>
              <a:t>: </a:t>
            </a:r>
            <a:r>
              <a:rPr lang="fr" sz="2800" b="1" i="0" u="none" strike="noStrike" cap="none" dirty="0">
                <a:solidFill>
                  <a:schemeClr val="dk1"/>
                </a:solidFill>
                <a:latin typeface="Calibri"/>
                <a:ea typeface="Calibri"/>
                <a:cs typeface="Calibri"/>
                <a:sym typeface="Calibri"/>
              </a:rPr>
              <a:t>Regard</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1" name="Image 10" descr="Une image contenant Visage humain, bébé, fille, personne&#10;&#10;Description générée automatiquement">
            <a:extLst>
              <a:ext uri="{FF2B5EF4-FFF2-40B4-BE49-F238E27FC236}">
                <a16:creationId xmlns:a16="http://schemas.microsoft.com/office/drawing/2014/main" id="{2178584C-5E3C-49B6-A952-8099379D793D}"/>
              </a:ext>
            </a:extLst>
          </p:cNvPr>
          <p:cNvPicPr>
            <a:picLocks noChangeAspect="1"/>
          </p:cNvPicPr>
          <p:nvPr/>
        </p:nvPicPr>
        <p:blipFill>
          <a:blip r:embed="rId5"/>
          <a:stretch>
            <a:fillRect/>
          </a:stretch>
        </p:blipFill>
        <p:spPr>
          <a:xfrm>
            <a:off x="3516095" y="1950748"/>
            <a:ext cx="4679095" cy="3204000"/>
          </a:xfrm>
          <a:prstGeom prst="rect">
            <a:avLst/>
          </a:prstGeom>
        </p:spPr>
      </p:pic>
      <p:sp>
        <p:nvSpPr>
          <p:cNvPr id="2" name="ZoneTexte 1">
            <a:extLst>
              <a:ext uri="{FF2B5EF4-FFF2-40B4-BE49-F238E27FC236}">
                <a16:creationId xmlns:a16="http://schemas.microsoft.com/office/drawing/2014/main" id="{135EDB78-2389-4C6F-A764-63D4B9B1E0AE}"/>
              </a:ext>
            </a:extLst>
          </p:cNvPr>
          <p:cNvSpPr txBox="1"/>
          <p:nvPr/>
        </p:nvSpPr>
        <p:spPr>
          <a:xfrm>
            <a:off x="1409700" y="5156420"/>
            <a:ext cx="9372600" cy="461665"/>
          </a:xfrm>
          <a:prstGeom prst="rect">
            <a:avLst/>
          </a:prstGeom>
          <a:noFill/>
        </p:spPr>
        <p:txBody>
          <a:bodyPr wrap="square" rtlCol="0">
            <a:spAutoFit/>
          </a:bodyPr>
          <a:lstStyle/>
          <a:p>
            <a:pPr algn="ctr"/>
            <a:r>
              <a:rPr lang="fr" sz="2400" dirty="0">
                <a:latin typeface="Calibri" panose="020F0502020204030204" pitchFamily="34" charset="0"/>
                <a:cs typeface="Calibri" panose="020F0502020204030204" pitchFamily="34" charset="0"/>
              </a:rPr>
              <a:t>Précurseur du pointage, de l'intentionnalité et du langage </a:t>
            </a:r>
          </a:p>
        </p:txBody>
      </p:sp>
    </p:spTree>
    <p:extLst>
      <p:ext uri="{BB962C8B-B14F-4D97-AF65-F5344CB8AC3E}">
        <p14:creationId xmlns:p14="http://schemas.microsoft.com/office/powerpoint/2010/main" val="3473132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05940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1 </a:t>
            </a:r>
            <a:r>
              <a:rPr lang="fr" sz="2800" b="0" i="0" u="none" strike="noStrike" cap="none" dirty="0">
                <a:solidFill>
                  <a:schemeClr val="dk1"/>
                </a:solidFill>
                <a:latin typeface="Calibri"/>
                <a:ea typeface="Calibri"/>
                <a:cs typeface="Calibri"/>
                <a:sym typeface="Calibri"/>
              </a:rPr>
              <a:t>: </a:t>
            </a:r>
            <a:r>
              <a:rPr lang="fr" sz="2800" b="1" i="0" u="none" strike="noStrike" cap="none" dirty="0">
                <a:solidFill>
                  <a:schemeClr val="dk1"/>
                </a:solidFill>
                <a:latin typeface="Calibri"/>
                <a:ea typeface="Calibri"/>
                <a:cs typeface="Calibri"/>
                <a:sym typeface="Calibri"/>
              </a:rPr>
              <a:t>Regard</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2" name="Image 11">
            <a:extLst>
              <a:ext uri="{FF2B5EF4-FFF2-40B4-BE49-F238E27FC236}">
                <a16:creationId xmlns:a16="http://schemas.microsoft.com/office/drawing/2014/main" id="{036952C2-A619-4538-ADA8-59B13EDEA8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1054" y="1408416"/>
            <a:ext cx="6849191" cy="4752000"/>
          </a:xfrm>
          <a:prstGeom prst="rect">
            <a:avLst/>
          </a:prstGeom>
        </p:spPr>
      </p:pic>
    </p:spTree>
    <p:extLst>
      <p:ext uri="{BB962C8B-B14F-4D97-AF65-F5344CB8AC3E}">
        <p14:creationId xmlns:p14="http://schemas.microsoft.com/office/powerpoint/2010/main" val="2893968652"/>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www.w3.org/XML/1998/namespace"/>
    <ds:schemaRef ds:uri="http://schemas.microsoft.com/office/2006/documentManagement/types"/>
    <ds:schemaRef ds:uri="http://schemas.openxmlformats.org/package/2006/metadata/core-properties"/>
    <ds:schemaRef ds:uri="http://schemas.microsoft.com/office/2006/metadata/properties"/>
    <ds:schemaRef ds:uri="http://purl.org/dc/dcmitype/"/>
    <ds:schemaRef ds:uri="http://purl.org/dc/terms/"/>
    <ds:schemaRef ds:uri="http://schemas.microsoft.com/office/infopath/2007/PartnerControls"/>
    <ds:schemaRef ds:uri="7a866126-7c09-4654-844e-0d48a974f41d"/>
    <ds:schemaRef ds:uri="833f7f52-ca37-4ad5-a460-7ba203df2864"/>
    <ds:schemaRef ds:uri="http://purl.org/dc/elements/1.1/"/>
  </ds:schemaRefs>
</ds:datastoreItem>
</file>

<file path=customXml/itemProps3.xml><?xml version="1.0" encoding="utf-8"?>
<ds:datastoreItem xmlns:ds="http://schemas.openxmlformats.org/officeDocument/2006/customXml" ds:itemID="{1ED0D774-54E3-4805-9685-9855A2D560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189</TotalTime>
  <Words>1691</Words>
  <Application>Microsoft Office PowerPoint</Application>
  <PresentationFormat>Grand écran</PresentationFormat>
  <Paragraphs>123</Paragraphs>
  <Slides>12</Slides>
  <Notes>12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Arial</vt:lpstr>
      <vt:lpstr>Calibri</vt:lpstr>
      <vt:lpstr>Segoe UI</vt:lpstr>
      <vt:lpstr>Times New Roman</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165</cp:revision>
  <dcterms:created xsi:type="dcterms:W3CDTF">2023-11-23T08:37:25Z</dcterms:created>
  <dcterms:modified xsi:type="dcterms:W3CDTF">2025-02-03T21:12:06Z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