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57" r:id="rId6"/>
    <p:sldId id="261" r:id="rId7"/>
    <p:sldId id="258" r:id="rId8"/>
    <p:sldId id="270" r:id="rId9"/>
    <p:sldId id="269" r:id="rId10"/>
    <p:sldId id="272" r:id="rId11"/>
    <p:sldId id="273" r:id="rId12"/>
    <p:sldId id="268"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5" autoAdjust="0"/>
  </p:normalViewPr>
  <p:slideViewPr>
    <p:cSldViewPr snapToGrid="0">
      <p:cViewPr varScale="1">
        <p:scale>
          <a:sx n="57" d="100"/>
          <a:sy n="57" d="100"/>
        </p:scale>
        <p:origin x="158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4339EB6C-310F-4071-8685-3D7D99AF4648}"/>
    <pc:docChg chg="undo custSel addSld delSld modSld">
      <pc:chgData name="CHRISTELLE DECLERCQ" userId="6105ae43-a600-46e8-812e-1762419aa502" providerId="ADAL" clId="{4339EB6C-310F-4071-8685-3D7D99AF4648}" dt="2024-07-23T09:18:05.289" v="3928" actId="1076"/>
      <pc:docMkLst>
        <pc:docMk/>
      </pc:docMkLst>
      <pc:sldChg chg="modSp mod">
        <pc:chgData name="CHRISTELLE DECLERCQ" userId="6105ae43-a600-46e8-812e-1762419aa502" providerId="ADAL" clId="{4339EB6C-310F-4071-8685-3D7D99AF4648}" dt="2024-07-22T13:51:51.763" v="1" actId="113"/>
        <pc:sldMkLst>
          <pc:docMk/>
          <pc:sldMk cId="0" sldId="257"/>
        </pc:sldMkLst>
      </pc:sldChg>
      <pc:sldChg chg="addSp delSp modSp mod modNotesTx">
        <pc:chgData name="CHRISTELLE DECLERCQ" userId="6105ae43-a600-46e8-812e-1762419aa502" providerId="ADAL" clId="{4339EB6C-310F-4071-8685-3D7D99AF4648}" dt="2024-07-23T08:13:17.935" v="1893" actId="20577"/>
        <pc:sldMkLst>
          <pc:docMk/>
          <pc:sldMk cId="0" sldId="258"/>
        </pc:sldMkLst>
      </pc:sldChg>
      <pc:sldChg chg="modSp mod modNotesTx">
        <pc:chgData name="CHRISTELLE DECLERCQ" userId="6105ae43-a600-46e8-812e-1762419aa502" providerId="ADAL" clId="{4339EB6C-310F-4071-8685-3D7D99AF4648}" dt="2024-07-22T13:52:49.232" v="130" actId="20577"/>
        <pc:sldMkLst>
          <pc:docMk/>
          <pc:sldMk cId="1608186336" sldId="261"/>
        </pc:sldMkLst>
      </pc:sldChg>
      <pc:sldChg chg="del">
        <pc:chgData name="CHRISTELLE DECLERCQ" userId="6105ae43-a600-46e8-812e-1762419aa502" providerId="ADAL" clId="{4339EB6C-310F-4071-8685-3D7D99AF4648}" dt="2024-07-22T13:53:56.775" v="158" actId="47"/>
        <pc:sldMkLst>
          <pc:docMk/>
          <pc:sldMk cId="1062621727" sldId="262"/>
        </pc:sldMkLst>
      </pc:sldChg>
      <pc:sldChg chg="del">
        <pc:chgData name="CHRISTELLE DECLERCQ" userId="6105ae43-a600-46e8-812e-1762419aa502" providerId="ADAL" clId="{4339EB6C-310F-4071-8685-3D7D99AF4648}" dt="2024-07-22T13:53:58.366" v="159" actId="47"/>
        <pc:sldMkLst>
          <pc:docMk/>
          <pc:sldMk cId="1433995988" sldId="263"/>
        </pc:sldMkLst>
      </pc:sldChg>
      <pc:sldChg chg="del">
        <pc:chgData name="CHRISTELLE DECLERCQ" userId="6105ae43-a600-46e8-812e-1762419aa502" providerId="ADAL" clId="{4339EB6C-310F-4071-8685-3D7D99AF4648}" dt="2024-07-22T13:53:59.045" v="160" actId="47"/>
        <pc:sldMkLst>
          <pc:docMk/>
          <pc:sldMk cId="1100313335" sldId="264"/>
        </pc:sldMkLst>
      </pc:sldChg>
      <pc:sldChg chg="del">
        <pc:chgData name="CHRISTELLE DECLERCQ" userId="6105ae43-a600-46e8-812e-1762419aa502" providerId="ADAL" clId="{4339EB6C-310F-4071-8685-3D7D99AF4648}" dt="2024-07-22T13:54:00.433" v="162" actId="47"/>
        <pc:sldMkLst>
          <pc:docMk/>
          <pc:sldMk cId="3473132355" sldId="265"/>
        </pc:sldMkLst>
      </pc:sldChg>
      <pc:sldChg chg="del">
        <pc:chgData name="CHRISTELLE DECLERCQ" userId="6105ae43-a600-46e8-812e-1762419aa502" providerId="ADAL" clId="{4339EB6C-310F-4071-8685-3D7D99AF4648}" dt="2024-07-22T13:54:01.419" v="163" actId="47"/>
        <pc:sldMkLst>
          <pc:docMk/>
          <pc:sldMk cId="2893968652" sldId="266"/>
        </pc:sldMkLst>
      </pc:sldChg>
      <pc:sldChg chg="del">
        <pc:chgData name="CHRISTELLE DECLERCQ" userId="6105ae43-a600-46e8-812e-1762419aa502" providerId="ADAL" clId="{4339EB6C-310F-4071-8685-3D7D99AF4648}" dt="2024-07-22T13:54:04.260" v="166" actId="47"/>
        <pc:sldMkLst>
          <pc:docMk/>
          <pc:sldMk cId="1113508281" sldId="267"/>
        </pc:sldMkLst>
      </pc:sldChg>
      <pc:sldChg chg="modSp mod">
        <pc:chgData name="CHRISTELLE DECLERCQ" userId="6105ae43-a600-46e8-812e-1762419aa502" providerId="ADAL" clId="{4339EB6C-310F-4071-8685-3D7D99AF4648}" dt="2024-07-23T09:18:05.289" v="3928" actId="1076"/>
        <pc:sldMkLst>
          <pc:docMk/>
          <pc:sldMk cId="110182478" sldId="268"/>
        </pc:sldMkLst>
      </pc:sldChg>
      <pc:sldChg chg="del">
        <pc:chgData name="CHRISTELLE DECLERCQ" userId="6105ae43-a600-46e8-812e-1762419aa502" providerId="ADAL" clId="{4339EB6C-310F-4071-8685-3D7D99AF4648}" dt="2024-07-22T13:53:59.730" v="161" actId="47"/>
        <pc:sldMkLst>
          <pc:docMk/>
          <pc:sldMk cId="242146591" sldId="269"/>
        </pc:sldMkLst>
      </pc:sldChg>
      <pc:sldChg chg="addSp delSp modSp add mod modNotesTx">
        <pc:chgData name="CHRISTELLE DECLERCQ" userId="6105ae43-a600-46e8-812e-1762419aa502" providerId="ADAL" clId="{4339EB6C-310F-4071-8685-3D7D99AF4648}" dt="2024-07-23T08:36:21.373" v="2816" actId="20577"/>
        <pc:sldMkLst>
          <pc:docMk/>
          <pc:sldMk cId="469942489" sldId="269"/>
        </pc:sldMkLst>
      </pc:sldChg>
      <pc:sldChg chg="addSp delSp modSp add mod modNotesTx">
        <pc:chgData name="CHRISTELLE DECLERCQ" userId="6105ae43-a600-46e8-812e-1762419aa502" providerId="ADAL" clId="{4339EB6C-310F-4071-8685-3D7D99AF4648}" dt="2024-07-23T08:29:55.892" v="2638" actId="20577"/>
        <pc:sldMkLst>
          <pc:docMk/>
          <pc:sldMk cId="4001897446" sldId="270"/>
        </pc:sldMkLst>
      </pc:sldChg>
      <pc:sldChg chg="del">
        <pc:chgData name="CHRISTELLE DECLERCQ" userId="6105ae43-a600-46e8-812e-1762419aa502" providerId="ADAL" clId="{4339EB6C-310F-4071-8685-3D7D99AF4648}" dt="2024-07-22T13:54:02.238" v="164" actId="47"/>
        <pc:sldMkLst>
          <pc:docMk/>
          <pc:sldMk cId="334585071" sldId="271"/>
        </pc:sldMkLst>
      </pc:sldChg>
      <pc:sldChg chg="delSp modSp add mod modNotesTx">
        <pc:chgData name="CHRISTELLE DECLERCQ" userId="6105ae43-a600-46e8-812e-1762419aa502" providerId="ADAL" clId="{4339EB6C-310F-4071-8685-3D7D99AF4648}" dt="2024-07-23T08:37:32.463" v="2822" actId="478"/>
        <pc:sldMkLst>
          <pc:docMk/>
          <pc:sldMk cId="2769031879" sldId="271"/>
        </pc:sldMkLst>
      </pc:sldChg>
      <pc:sldChg chg="del">
        <pc:chgData name="CHRISTELLE DECLERCQ" userId="6105ae43-a600-46e8-812e-1762419aa502" providerId="ADAL" clId="{4339EB6C-310F-4071-8685-3D7D99AF4648}" dt="2024-07-22T13:54:03.327" v="165" actId="47"/>
        <pc:sldMkLst>
          <pc:docMk/>
          <pc:sldMk cId="62002215" sldId="272"/>
        </pc:sldMkLst>
      </pc:sldChg>
      <pc:sldChg chg="addSp modSp add modNotesTx">
        <pc:chgData name="CHRISTELLE DECLERCQ" userId="6105ae43-a600-46e8-812e-1762419aa502" providerId="ADAL" clId="{4339EB6C-310F-4071-8685-3D7D99AF4648}" dt="2024-07-23T08:46:15.979" v="3102"/>
        <pc:sldMkLst>
          <pc:docMk/>
          <pc:sldMk cId="3252499576" sldId="272"/>
        </pc:sldMkLst>
      </pc:sldChg>
      <pc:sldChg chg="addSp delSp modSp add mod modNotesTx">
        <pc:chgData name="CHRISTELLE DECLERCQ" userId="6105ae43-a600-46e8-812e-1762419aa502" providerId="ADAL" clId="{4339EB6C-310F-4071-8685-3D7D99AF4648}" dt="2024-07-23T09:17:27.626" v="3923"/>
        <pc:sldMkLst>
          <pc:docMk/>
          <pc:sldMk cId="710258661" sldId="273"/>
        </pc:sldMkLst>
      </pc:sldChg>
      <pc:sldChg chg="del">
        <pc:chgData name="CHRISTELLE DECLERCQ" userId="6105ae43-a600-46e8-812e-1762419aa502" providerId="ADAL" clId="{4339EB6C-310F-4071-8685-3D7D99AF4648}" dt="2024-07-22T13:54:05.130" v="167" actId="47"/>
        <pc:sldMkLst>
          <pc:docMk/>
          <pc:sldMk cId="3932859392" sldId="273"/>
        </pc:sldMkLst>
      </pc:sldChg>
    </pc:docChg>
  </pc:docChgLst>
  <pc:docChgLst>
    <pc:chgData name="CHRISTELLE DECLERCQ" userId="S::christelle.declercq@univ-reims.fr::6105ae43-a600-46e8-812e-1762419aa502" providerId="AD" clId="Web-{16547D9A-0895-4682-83DA-3F374A40B5A4}"/>
    <pc:docChg chg="modSld">
      <pc:chgData name="CHRISTELLE DECLERCQ" userId="S::christelle.declercq@univ-reims.fr::6105ae43-a600-46e8-812e-1762419aa502" providerId="AD" clId="Web-{16547D9A-0895-4682-83DA-3F374A40B5A4}" dt="2024-07-24T06:54:39.217" v="19" actId="1076"/>
      <pc:docMkLst>
        <pc:docMk/>
      </pc:docMkLst>
      <pc:sldChg chg="modNotes">
        <pc:chgData name="CHRISTELLE DECLERCQ" userId="S::christelle.declercq@univ-reims.fr::6105ae43-a600-46e8-812e-1762419aa502" providerId="AD" clId="Web-{16547D9A-0895-4682-83DA-3F374A40B5A4}" dt="2024-07-24T06:50:44.649" v="1"/>
        <pc:sldMkLst>
          <pc:docMk/>
          <pc:sldMk cId="4001897446" sldId="270"/>
        </pc:sldMkLst>
      </pc:sldChg>
      <pc:sldChg chg="addSp modSp">
        <pc:chgData name="CHRISTELLE DECLERCQ" userId="S::christelle.declercq@univ-reims.fr::6105ae43-a600-46e8-812e-1762419aa502" providerId="AD" clId="Web-{16547D9A-0895-4682-83DA-3F374A40B5A4}" dt="2024-07-24T06:53:58.857" v="16"/>
        <pc:sldMkLst>
          <pc:docMk/>
          <pc:sldMk cId="3252499576" sldId="272"/>
        </pc:sldMkLst>
      </pc:sldChg>
      <pc:sldChg chg="modSp">
        <pc:chgData name="CHRISTELLE DECLERCQ" userId="S::christelle.declercq@univ-reims.fr::6105ae43-a600-46e8-812e-1762419aa502" providerId="AD" clId="Web-{16547D9A-0895-4682-83DA-3F374A40B5A4}" dt="2024-07-24T06:54:39.217" v="19" actId="1076"/>
        <pc:sldMkLst>
          <pc:docMk/>
          <pc:sldMk cId="710258661" sldId="273"/>
        </pc:sldMkLst>
      </pc:sldChg>
    </pc:docChg>
  </pc:docChgLst>
  <pc:docChgLst>
    <pc:chgData name="CHRISTELLE DECLERCQ" userId="S::christelle.declercq@univ-reims.fr::6105ae43-a600-46e8-812e-1762419aa502" providerId="AD" clId="Web-{343B7893-ABA8-4A9A-907F-3285D6B1FF1C}"/>
    <pc:docChg chg="delSld modSld">
      <pc:chgData name="CHRISTELLE DECLERCQ" userId="S::christelle.declercq@univ-reims.fr::6105ae43-a600-46e8-812e-1762419aa502" providerId="AD" clId="Web-{343B7893-ABA8-4A9A-907F-3285D6B1FF1C}" dt="2024-07-23T09:22:51.505" v="3" actId="20577"/>
      <pc:docMkLst>
        <pc:docMk/>
      </pc:docMkLst>
      <pc:sldChg chg="modSp">
        <pc:chgData name="CHRISTELLE DECLERCQ" userId="S::christelle.declercq@univ-reims.fr::6105ae43-a600-46e8-812e-1762419aa502" providerId="AD" clId="Web-{343B7893-ABA8-4A9A-907F-3285D6B1FF1C}" dt="2024-07-23T09:22:51.505" v="3" actId="20577"/>
        <pc:sldMkLst>
          <pc:docMk/>
          <pc:sldMk cId="110182478" sldId="268"/>
        </pc:sldMkLst>
      </pc:sldChg>
      <pc:sldChg chg="del">
        <pc:chgData name="CHRISTELLE DECLERCQ" userId="S::christelle.declercq@univ-reims.fr::6105ae43-a600-46e8-812e-1762419aa502" providerId="AD" clId="Web-{343B7893-ABA8-4A9A-907F-3285D6B1FF1C}" dt="2024-07-23T09:22:33.941" v="0"/>
        <pc:sldMkLst>
          <pc:docMk/>
          <pc:sldMk cId="2769031879" sldId="271"/>
        </pc:sldMkLst>
      </pc:sldChg>
    </pc:docChg>
  </pc:docChgLst>
  <pc:docChgLst>
    <pc:chgData name="CHRISTELLE DECLERCQ" userId="6105ae43-a600-46e8-812e-1762419aa502" providerId="ADAL" clId="{F301C48E-AE6F-4339-BF1A-B75B74A2E3D2}"/>
    <pc:docChg chg="modSld">
      <pc:chgData name="CHRISTELLE DECLERCQ" userId="6105ae43-a600-46e8-812e-1762419aa502" providerId="ADAL" clId="{F301C48E-AE6F-4339-BF1A-B75B74A2E3D2}" dt="2025-02-03T21:23:04.617" v="5" actId="255"/>
      <pc:docMkLst>
        <pc:docMk/>
      </pc:docMkLst>
      <pc:sldChg chg="modNotesTx">
        <pc:chgData name="CHRISTELLE DECLERCQ" userId="6105ae43-a600-46e8-812e-1762419aa502" providerId="ADAL" clId="{F301C48E-AE6F-4339-BF1A-B75B74A2E3D2}" dt="2025-02-03T21:21:53.654" v="1" actId="255"/>
        <pc:sldMkLst>
          <pc:docMk/>
          <pc:sldMk cId="0" sldId="258"/>
        </pc:sldMkLst>
      </pc:sldChg>
      <pc:sldChg chg="modNotesTx">
        <pc:chgData name="CHRISTELLE DECLERCQ" userId="6105ae43-a600-46e8-812e-1762419aa502" providerId="ADAL" clId="{F301C48E-AE6F-4339-BF1A-B75B74A2E3D2}" dt="2025-02-03T21:21:43.337" v="0" actId="255"/>
        <pc:sldMkLst>
          <pc:docMk/>
          <pc:sldMk cId="1608186336" sldId="261"/>
        </pc:sldMkLst>
      </pc:sldChg>
      <pc:sldChg chg="modNotesTx">
        <pc:chgData name="CHRISTELLE DECLERCQ" userId="6105ae43-a600-46e8-812e-1762419aa502" providerId="ADAL" clId="{F301C48E-AE6F-4339-BF1A-B75B74A2E3D2}" dt="2025-02-03T21:22:15.348" v="3" actId="255"/>
        <pc:sldMkLst>
          <pc:docMk/>
          <pc:sldMk cId="469942489" sldId="269"/>
        </pc:sldMkLst>
      </pc:sldChg>
      <pc:sldChg chg="modNotesTx">
        <pc:chgData name="CHRISTELLE DECLERCQ" userId="6105ae43-a600-46e8-812e-1762419aa502" providerId="ADAL" clId="{F301C48E-AE6F-4339-BF1A-B75B74A2E3D2}" dt="2025-02-03T21:22:02.104" v="2" actId="255"/>
        <pc:sldMkLst>
          <pc:docMk/>
          <pc:sldMk cId="4001897446" sldId="270"/>
        </pc:sldMkLst>
      </pc:sldChg>
      <pc:sldChg chg="modNotesTx">
        <pc:chgData name="CHRISTELLE DECLERCQ" userId="6105ae43-a600-46e8-812e-1762419aa502" providerId="ADAL" clId="{F301C48E-AE6F-4339-BF1A-B75B74A2E3D2}" dt="2025-02-03T21:22:25.503" v="4" actId="255"/>
        <pc:sldMkLst>
          <pc:docMk/>
          <pc:sldMk cId="3252499576" sldId="272"/>
        </pc:sldMkLst>
      </pc:sldChg>
      <pc:sldChg chg="modNotesTx">
        <pc:chgData name="CHRISTELLE DECLERCQ" userId="6105ae43-a600-46e8-812e-1762419aa502" providerId="ADAL" clId="{F301C48E-AE6F-4339-BF1A-B75B74A2E3D2}" dt="2025-02-03T21:23:04.617" v="5" actId="255"/>
        <pc:sldMkLst>
          <pc:docMk/>
          <pc:sldMk cId="710258661" sldId="273"/>
        </pc:sldMkLst>
      </pc:sldChg>
    </pc:docChg>
  </pc:docChgLst>
  <pc:docChgLst>
    <pc:chgData name="CHRISTELLE DECLERCQ" userId="6105ae43-a600-46e8-812e-1762419aa502" providerId="ADAL" clId="{01B4B476-61B0-4A70-91F6-6947857AD11D}"/>
    <pc:docChg chg="undo custSel modSld">
      <pc:chgData name="CHRISTELLE DECLERCQ" userId="6105ae43-a600-46e8-812e-1762419aa502" providerId="ADAL" clId="{01B4B476-61B0-4A70-91F6-6947857AD11D}" dt="2024-11-28T10:17:52.677" v="529"/>
      <pc:docMkLst>
        <pc:docMk/>
      </pc:docMkLst>
      <pc:sldChg chg="addSp delSp modSp mod">
        <pc:chgData name="CHRISTELLE DECLERCQ" userId="6105ae43-a600-46e8-812e-1762419aa502" providerId="ADAL" clId="{01B4B476-61B0-4A70-91F6-6947857AD11D}" dt="2024-11-28T10:17:52.677" v="529"/>
        <pc:sldMkLst>
          <pc:docMk/>
          <pc:sldMk cId="0" sldId="256"/>
        </pc:sldMkLst>
        <pc:spChg chg="add mod">
          <ac:chgData name="CHRISTELLE DECLERCQ" userId="6105ae43-a600-46e8-812e-1762419aa502" providerId="ADAL" clId="{01B4B476-61B0-4A70-91F6-6947857AD11D}" dt="2024-11-28T10:17:52.677" v="529"/>
          <ac:spMkLst>
            <pc:docMk/>
            <pc:sldMk cId="0" sldId="256"/>
            <ac:spMk id="16" creationId="{6E6326AD-1BAD-4B42-BD0F-E208F6305C48}"/>
          </ac:spMkLst>
        </pc:spChg>
        <pc:spChg chg="mod">
          <ac:chgData name="CHRISTELLE DECLERCQ" userId="6105ae43-a600-46e8-812e-1762419aa502" providerId="ADAL" clId="{01B4B476-61B0-4A70-91F6-6947857AD11D}" dt="2024-11-18T16:11:54.552" v="2"/>
          <ac:spMkLst>
            <pc:docMk/>
            <pc:sldMk cId="0" sldId="256"/>
            <ac:spMk id="99" creationId="{00000000-0000-0000-0000-000000000000}"/>
          </ac:spMkLst>
        </pc:spChg>
        <pc:spChg chg="mod">
          <ac:chgData name="CHRISTELLE DECLERCQ" userId="6105ae43-a600-46e8-812e-1762419aa502" providerId="ADAL" clId="{01B4B476-61B0-4A70-91F6-6947857AD11D}" dt="2024-11-18T16:11:44.952" v="1"/>
          <ac:spMkLst>
            <pc:docMk/>
            <pc:sldMk cId="0" sldId="256"/>
            <ac:spMk id="105" creationId="{00000000-0000-0000-0000-000000000000}"/>
          </ac:spMkLst>
        </pc:spChg>
        <pc:picChg chg="add mod">
          <ac:chgData name="CHRISTELLE DECLERCQ" userId="6105ae43-a600-46e8-812e-1762419aa502" providerId="ADAL" clId="{01B4B476-61B0-4A70-91F6-6947857AD11D}" dt="2024-11-25T13:16:15.336" v="527"/>
          <ac:picMkLst>
            <pc:docMk/>
            <pc:sldMk cId="0" sldId="256"/>
            <ac:picMk id="14" creationId="{5630D880-1597-471A-8126-AA0ECD3B0957}"/>
          </ac:picMkLst>
        </pc:picChg>
      </pc:sldChg>
      <pc:sldChg chg="modSp mod">
        <pc:chgData name="CHRISTELLE DECLERCQ" userId="6105ae43-a600-46e8-812e-1762419aa502" providerId="ADAL" clId="{01B4B476-61B0-4A70-91F6-6947857AD11D}" dt="2024-11-18T16:12:07.552" v="5" actId="20577"/>
        <pc:sldMkLst>
          <pc:docMk/>
          <pc:sldMk cId="0" sldId="257"/>
        </pc:sldMkLst>
        <pc:spChg chg="mod">
          <ac:chgData name="CHRISTELLE DECLERCQ" userId="6105ae43-a600-46e8-812e-1762419aa502" providerId="ADAL" clId="{01B4B476-61B0-4A70-91F6-6947857AD11D}" dt="2024-11-18T16:12:01.472" v="3" actId="14100"/>
          <ac:spMkLst>
            <pc:docMk/>
            <pc:sldMk cId="0" sldId="257"/>
            <ac:spMk id="5" creationId="{D23E3EB0-F33B-801A-F697-DD6D2A65013E}"/>
          </ac:spMkLst>
        </pc:spChg>
        <pc:spChg chg="mod">
          <ac:chgData name="CHRISTELLE DECLERCQ" userId="6105ae43-a600-46e8-812e-1762419aa502" providerId="ADAL" clId="{01B4B476-61B0-4A70-91F6-6947857AD11D}" dt="2024-11-18T16:12:07.552" v="5" actId="20577"/>
          <ac:spMkLst>
            <pc:docMk/>
            <pc:sldMk cId="0" sldId="257"/>
            <ac:spMk id="115" creationId="{00000000-0000-0000-0000-000000000000}"/>
          </ac:spMkLst>
        </pc:spChg>
      </pc:sldChg>
      <pc:sldChg chg="modSp mod modNotesTx">
        <pc:chgData name="CHRISTELLE DECLERCQ" userId="6105ae43-a600-46e8-812e-1762419aa502" providerId="ADAL" clId="{01B4B476-61B0-4A70-91F6-6947857AD11D}" dt="2024-11-18T16:14:16.012" v="72" actId="20577"/>
        <pc:sldMkLst>
          <pc:docMk/>
          <pc:sldMk cId="0" sldId="258"/>
        </pc:sldMkLst>
        <pc:spChg chg="mod">
          <ac:chgData name="CHRISTELLE DECLERCQ" userId="6105ae43-a600-46e8-812e-1762419aa502" providerId="ADAL" clId="{01B4B476-61B0-4A70-91F6-6947857AD11D}" dt="2024-11-18T16:13:35.323" v="32" actId="20577"/>
          <ac:spMkLst>
            <pc:docMk/>
            <pc:sldMk cId="0" sldId="258"/>
            <ac:spMk id="13" creationId="{8A0C4775-6797-4741-B6CA-33D5E7203CD5}"/>
          </ac:spMkLst>
        </pc:spChg>
        <pc:spChg chg="mod">
          <ac:chgData name="CHRISTELLE DECLERCQ" userId="6105ae43-a600-46e8-812e-1762419aa502" providerId="ADAL" clId="{01B4B476-61B0-4A70-91F6-6947857AD11D}" dt="2024-11-18T16:12:52.512" v="20" actId="1076"/>
          <ac:spMkLst>
            <pc:docMk/>
            <pc:sldMk cId="0" sldId="258"/>
            <ac:spMk id="131" creationId="{00000000-0000-0000-0000-000000000000}"/>
          </ac:spMkLst>
        </pc:spChg>
      </pc:sldChg>
      <pc:sldChg chg="modSp mod">
        <pc:chgData name="CHRISTELLE DECLERCQ" userId="6105ae43-a600-46e8-812e-1762419aa502" providerId="ADAL" clId="{01B4B476-61B0-4A70-91F6-6947857AD11D}" dt="2024-11-18T16:12:29.352" v="13" actId="20577"/>
        <pc:sldMkLst>
          <pc:docMk/>
          <pc:sldMk cId="1608186336" sldId="261"/>
        </pc:sldMkLst>
        <pc:spChg chg="mod">
          <ac:chgData name="CHRISTELLE DECLERCQ" userId="6105ae43-a600-46e8-812e-1762419aa502" providerId="ADAL" clId="{01B4B476-61B0-4A70-91F6-6947857AD11D}" dt="2024-11-18T16:12:12.368" v="6" actId="14100"/>
          <ac:spMkLst>
            <pc:docMk/>
            <pc:sldMk cId="1608186336" sldId="261"/>
            <ac:spMk id="8" creationId="{33F8ADDD-6060-018C-F605-AD2446DAB488}"/>
          </ac:spMkLst>
        </pc:spChg>
        <pc:spChg chg="mod">
          <ac:chgData name="CHRISTELLE DECLERCQ" userId="6105ae43-a600-46e8-812e-1762419aa502" providerId="ADAL" clId="{01B4B476-61B0-4A70-91F6-6947857AD11D}" dt="2024-11-18T16:12:14.387" v="7" actId="20577"/>
          <ac:spMkLst>
            <pc:docMk/>
            <pc:sldMk cId="1608186336" sldId="261"/>
            <ac:spMk id="10" creationId="{80CAD999-F6EA-65F6-0817-5F188F64C5F7}"/>
          </ac:spMkLst>
        </pc:spChg>
        <pc:spChg chg="mod">
          <ac:chgData name="CHRISTELLE DECLERCQ" userId="6105ae43-a600-46e8-812e-1762419aa502" providerId="ADAL" clId="{01B4B476-61B0-4A70-91F6-6947857AD11D}" dt="2024-11-18T16:12:29.352" v="13" actId="20577"/>
          <ac:spMkLst>
            <pc:docMk/>
            <pc:sldMk cId="1608186336" sldId="261"/>
            <ac:spMk id="13" creationId="{4AFB8E46-F25C-24F4-A5AE-77D5D65E24CB}"/>
          </ac:spMkLst>
        </pc:spChg>
      </pc:sldChg>
      <pc:sldChg chg="addSp delSp modSp mod">
        <pc:chgData name="CHRISTELLE DECLERCQ" userId="6105ae43-a600-46e8-812e-1762419aa502" providerId="ADAL" clId="{01B4B476-61B0-4A70-91F6-6947857AD11D}" dt="2024-11-18T16:24:16.623" v="511" actId="14100"/>
        <pc:sldMkLst>
          <pc:docMk/>
          <pc:sldMk cId="110182478" sldId="268"/>
        </pc:sldMkLst>
        <pc:spChg chg="add mod">
          <ac:chgData name="CHRISTELLE DECLERCQ" userId="6105ae43-a600-46e8-812e-1762419aa502" providerId="ADAL" clId="{01B4B476-61B0-4A70-91F6-6947857AD11D}" dt="2024-11-18T16:24:14.145" v="510" actId="1076"/>
          <ac:spMkLst>
            <pc:docMk/>
            <pc:sldMk cId="110182478" sldId="268"/>
            <ac:spMk id="10" creationId="{1C5DB0F6-97D6-4281-8C95-9A6BE0C8C14D}"/>
          </ac:spMkLst>
        </pc:spChg>
        <pc:spChg chg="mod">
          <ac:chgData name="CHRISTELLE DECLERCQ" userId="6105ae43-a600-46e8-812e-1762419aa502" providerId="ADAL" clId="{01B4B476-61B0-4A70-91F6-6947857AD11D}" dt="2024-11-18T16:24:16.623" v="511" actId="14100"/>
          <ac:spMkLst>
            <pc:docMk/>
            <pc:sldMk cId="110182478" sldId="268"/>
            <ac:spMk id="131" creationId="{00000000-0000-0000-0000-000000000000}"/>
          </ac:spMkLst>
        </pc:spChg>
      </pc:sldChg>
      <pc:sldChg chg="modSp mod modNotesTx">
        <pc:chgData name="CHRISTELLE DECLERCQ" userId="6105ae43-a600-46e8-812e-1762419aa502" providerId="ADAL" clId="{01B4B476-61B0-4A70-91F6-6947857AD11D}" dt="2024-11-18T16:18:22.981" v="425" actId="20577"/>
        <pc:sldMkLst>
          <pc:docMk/>
          <pc:sldMk cId="469942489" sldId="269"/>
        </pc:sldMkLst>
        <pc:spChg chg="mod">
          <ac:chgData name="CHRISTELLE DECLERCQ" userId="6105ae43-a600-46e8-812e-1762419aa502" providerId="ADAL" clId="{01B4B476-61B0-4A70-91F6-6947857AD11D}" dt="2024-11-18T16:16:22.275" v="249" actId="14100"/>
          <ac:spMkLst>
            <pc:docMk/>
            <pc:sldMk cId="469942489" sldId="269"/>
            <ac:spMk id="131" creationId="{00000000-0000-0000-0000-000000000000}"/>
          </ac:spMkLst>
        </pc:spChg>
        <pc:graphicFrameChg chg="mod">
          <ac:chgData name="CHRISTELLE DECLERCQ" userId="6105ae43-a600-46e8-812e-1762419aa502" providerId="ADAL" clId="{01B4B476-61B0-4A70-91F6-6947857AD11D}" dt="2024-11-18T16:17:52.691" v="393" actId="20577"/>
          <ac:graphicFrameMkLst>
            <pc:docMk/>
            <pc:sldMk cId="469942489" sldId="269"/>
            <ac:graphicFrameMk id="2" creationId="{2F9A37C6-11AA-4E1E-8A78-B4C87B1BCECF}"/>
          </ac:graphicFrameMkLst>
        </pc:graphicFrameChg>
      </pc:sldChg>
      <pc:sldChg chg="modNotesTx">
        <pc:chgData name="CHRISTELLE DECLERCQ" userId="6105ae43-a600-46e8-812e-1762419aa502" providerId="ADAL" clId="{01B4B476-61B0-4A70-91F6-6947857AD11D}" dt="2024-11-18T16:16:14.725" v="248" actId="20577"/>
        <pc:sldMkLst>
          <pc:docMk/>
          <pc:sldMk cId="4001897446" sldId="270"/>
        </pc:sldMkLst>
      </pc:sldChg>
      <pc:sldChg chg="addSp delSp modSp mod modNotesTx">
        <pc:chgData name="CHRISTELLE DECLERCQ" userId="6105ae43-a600-46e8-812e-1762419aa502" providerId="ADAL" clId="{01B4B476-61B0-4A70-91F6-6947857AD11D}" dt="2024-11-18T16:26:26.640" v="525" actId="20577"/>
        <pc:sldMkLst>
          <pc:docMk/>
          <pc:sldMk cId="3252499576" sldId="272"/>
        </pc:sldMkLst>
        <pc:graphicFrameChg chg="add mod">
          <ac:chgData name="CHRISTELLE DECLERCQ" userId="6105ae43-a600-46e8-812e-1762419aa502" providerId="ADAL" clId="{01B4B476-61B0-4A70-91F6-6947857AD11D}" dt="2024-11-18T16:26:26.640" v="525" actId="20577"/>
          <ac:graphicFrameMkLst>
            <pc:docMk/>
            <pc:sldMk cId="3252499576" sldId="272"/>
            <ac:graphicFrameMk id="11" creationId="{5CE1F0CF-8F4F-4B2F-9665-30DAB724750A}"/>
          </ac:graphicFrameMkLst>
        </pc:graphicFrameChg>
      </pc:sldChg>
      <pc:sldChg chg="modSp mod modNotesTx">
        <pc:chgData name="CHRISTELLE DECLERCQ" userId="6105ae43-a600-46e8-812e-1762419aa502" providerId="ADAL" clId="{01B4B476-61B0-4A70-91F6-6947857AD11D}" dt="2024-11-18T16:24:01.463" v="507" actId="14100"/>
        <pc:sldMkLst>
          <pc:docMk/>
          <pc:sldMk cId="710258661" sldId="273"/>
        </pc:sldMkLst>
        <pc:spChg chg="mod">
          <ac:chgData name="CHRISTELLE DECLERCQ" userId="6105ae43-a600-46e8-812e-1762419aa502" providerId="ADAL" clId="{01B4B476-61B0-4A70-91F6-6947857AD11D}" dt="2024-11-18T16:24:01.463" v="507" actId="14100"/>
          <ac:spMkLst>
            <pc:docMk/>
            <pc:sldMk cId="710258661" sldId="273"/>
            <ac:spMk id="131" creationId="{00000000-0000-0000-0000-000000000000}"/>
          </ac:spMkLst>
        </pc:spChg>
        <pc:graphicFrameChg chg="mod modGraphic">
          <ac:chgData name="CHRISTELLE DECLERCQ" userId="6105ae43-a600-46e8-812e-1762419aa502" providerId="ADAL" clId="{01B4B476-61B0-4A70-91F6-6947857AD11D}" dt="2024-11-18T16:23:59.038" v="506" actId="1076"/>
          <ac:graphicFrameMkLst>
            <pc:docMk/>
            <pc:sldMk cId="710258661" sldId="273"/>
            <ac:graphicFrameMk id="3" creationId="{CB3DCE96-DAC8-4004-BD14-FA7A8B18675B}"/>
          </ac:graphicFrameMkLst>
        </pc:graphicFrameChg>
      </pc:sldChg>
    </pc:docChg>
  </pc:docChgLst>
  <pc:docChgLst>
    <pc:chgData name="CHRISTELLE DECLERCQ" userId="S::christelle.declercq@univ-reims.fr::6105ae43-a600-46e8-812e-1762419aa502" providerId="AD" clId="Web-{BD68185D-9C25-4A9F-831E-22AA50B0043A}"/>
    <pc:docChg chg="modSld">
      <pc:chgData name="CHRISTELLE DECLERCQ" userId="S::christelle.declercq@univ-reims.fr::6105ae43-a600-46e8-812e-1762419aa502" providerId="AD" clId="Web-{BD68185D-9C25-4A9F-831E-22AA50B0043A}" dt="2024-07-24T06:56:50.844" v="1" actId="20577"/>
      <pc:docMkLst>
        <pc:docMk/>
      </pc:docMkLst>
      <pc:sldChg chg="modSp">
        <pc:chgData name="CHRISTELLE DECLERCQ" userId="S::christelle.declercq@univ-reims.fr::6105ae43-a600-46e8-812e-1762419aa502" providerId="AD" clId="Web-{BD68185D-9C25-4A9F-831E-22AA50B0043A}" dt="2024-07-24T06:56:50.844" v="1" actId="20577"/>
        <pc:sldMkLst>
          <pc:docMk/>
          <pc:sldMk cId="110182478" sldId="26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FF9F3-95D2-4D8A-838A-C9D0629E699C}" type="doc">
      <dgm:prSet loTypeId="urn:microsoft.com/office/officeart/2005/8/layout/default" loCatId="list" qsTypeId="urn:microsoft.com/office/officeart/2005/8/quickstyle/simple1" qsCatId="simple" csTypeId="urn:microsoft.com/office/officeart/2005/8/colors/accent6_2" csCatId="accent6" phldr="1"/>
      <dgm:spPr/>
      <dgm:t>
        <a:bodyPr/>
        <a:lstStyle/>
        <a:p>
          <a:endParaRPr lang="fr-FR"/>
        </a:p>
      </dgm:t>
    </dgm:pt>
    <dgm:pt modelId="{42D92760-88AB-41EB-82AE-CF41AD51B3FE}">
      <dgm:prSet phldrT="[Texte]" custT="1"/>
      <dgm:spPr/>
      <dgm:t>
        <a:bodyPr/>
        <a:lstStyle/>
        <a:p>
          <a:r>
            <a:rPr lang="fr" sz="2400" dirty="0">
              <a:latin typeface="Calibri" panose="020F0502020204030204" pitchFamily="34" charset="0"/>
              <a:cs typeface="Calibri" panose="020F0502020204030204" pitchFamily="34" charset="0"/>
            </a:rPr>
            <a:t>Propagation culturelle</a:t>
          </a:r>
        </a:p>
      </dgm:t>
    </dgm:pt>
    <dgm:pt modelId="{3EED48BB-3EFA-4569-9CCF-95DAA348DD46}" type="par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E098B245-DB00-4A88-8699-7B93D55DFBCF}" type="sib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2FB33E44-3391-47FF-8265-8C78DA0FFEDC}">
      <dgm:prSet phldrT="[Texte]" custT="1"/>
      <dgm:spPr/>
      <dgm:t>
        <a:bodyPr/>
        <a:lstStyle/>
        <a:p>
          <a:r>
            <a:rPr lang="fr" sz="2400" dirty="0" err="1">
              <a:latin typeface="Calibri" panose="020F0502020204030204" pitchFamily="34" charset="0"/>
              <a:cs typeface="Calibri" panose="020F0502020204030204" pitchFamily="34" charset="0"/>
            </a:rPr>
            <a:t>Apprentissage </a:t>
          </a:r>
          <a:endParaRPr lang="fr-FR" sz="2400" dirty="0">
            <a:latin typeface="Calibri" panose="020F0502020204030204" pitchFamily="34" charset="0"/>
            <a:cs typeface="Calibri" panose="020F0502020204030204" pitchFamily="34" charset="0"/>
          </a:endParaRPr>
        </a:p>
      </dgm:t>
    </dgm:pt>
    <dgm:pt modelId="{F0FF882C-136B-438C-82D8-477DDB59CB03}" type="par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0A7C834B-2F93-4209-8D8D-80C3090F1684}" type="sib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4351F37C-A43E-4B5A-B519-7E65A3C46726}">
      <dgm:prSet phldrT="[Texte]" custT="1"/>
      <dgm:spPr/>
      <dgm:t>
        <a:bodyPr/>
        <a:lstStyle/>
        <a:p>
          <a:r>
            <a:rPr lang="fr" sz="2400" dirty="0">
              <a:latin typeface="Calibri" panose="020F0502020204030204" pitchFamily="34" charset="0"/>
              <a:cs typeface="Calibri" panose="020F0502020204030204" pitchFamily="34" charset="0"/>
            </a:rPr>
            <a:t>Interaction socio- </a:t>
          </a:r>
          <a:r>
            <a:rPr lang="fr" sz="2400" dirty="0" err="1">
              <a:latin typeface="Calibri" panose="020F0502020204030204" pitchFamily="34" charset="0"/>
              <a:cs typeface="Calibri" panose="020F0502020204030204" pitchFamily="34" charset="0"/>
            </a:rPr>
            <a:t>émotionnelle</a:t>
          </a:r>
        </a:p>
      </dgm:t>
    </dgm:pt>
    <dgm:pt modelId="{CD0EE43D-070C-49CB-8D90-19C07C9390CC}" type="par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92FB3524-03E3-4773-9A03-EBE46C3562BC}" type="sib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459F09EB-6005-4356-8D3C-B2879B62DC00}">
      <dgm:prSet phldrT="[Texte]" custT="1"/>
      <dgm:spPr/>
      <dgm:t>
        <a:bodyPr/>
        <a:lstStyle/>
        <a:p>
          <a:r>
            <a:rPr lang="fr" sz="2400" dirty="0" err="1">
              <a:latin typeface="Calibri" panose="020F0502020204030204" pitchFamily="34" charset="0"/>
              <a:cs typeface="Calibri" panose="020F0502020204030204" pitchFamily="34" charset="0"/>
            </a:rPr>
            <a:t>Développer </a:t>
          </a:r>
          <a:r>
            <a:rPr lang="fr" sz="2400" dirty="0">
              <a:latin typeface="Calibri" panose="020F0502020204030204" pitchFamily="34" charset="0"/>
              <a:cs typeface="Calibri" panose="020F0502020204030204" pitchFamily="34" charset="0"/>
            </a:rPr>
            <a:t>une </a:t>
          </a:r>
          <a:r>
            <a:rPr lang="fr" sz="2400" dirty="0" err="1">
              <a:latin typeface="Calibri" panose="020F0502020204030204" pitchFamily="34" charset="0"/>
              <a:cs typeface="Calibri" panose="020F0502020204030204" pitchFamily="34" charset="0"/>
            </a:rPr>
            <a:t>théorie </a:t>
          </a:r>
          <a:r>
            <a:rPr lang="fr" sz="2400" dirty="0">
              <a:latin typeface="Calibri" panose="020F0502020204030204" pitchFamily="34" charset="0"/>
              <a:cs typeface="Calibri" panose="020F0502020204030204" pitchFamily="34" charset="0"/>
            </a:rPr>
            <a:t>de </a:t>
          </a:r>
          <a:r>
            <a:rPr lang="fr" sz="2400" dirty="0" err="1">
              <a:latin typeface="Calibri" panose="020F0502020204030204" pitchFamily="34" charset="0"/>
              <a:cs typeface="Calibri" panose="020F0502020204030204" pitchFamily="34" charset="0"/>
            </a:rPr>
            <a:t>l'esprit</a:t>
          </a:r>
          <a:endParaRPr lang="fr-FR" sz="2400" dirty="0">
            <a:latin typeface="Calibri" panose="020F0502020204030204" pitchFamily="34" charset="0"/>
            <a:cs typeface="Calibri" panose="020F0502020204030204" pitchFamily="34" charset="0"/>
          </a:endParaRPr>
        </a:p>
      </dgm:t>
    </dgm:pt>
    <dgm:pt modelId="{D42BD016-AB27-4DD6-AD99-D52B796EAFC1}" type="parTrans" cxnId="{78C79603-F580-4861-8378-C8FDD3BCF2EF}">
      <dgm:prSet/>
      <dgm:spPr/>
      <dgm:t>
        <a:bodyPr/>
        <a:lstStyle/>
        <a:p>
          <a:endParaRPr lang="fr-FR"/>
        </a:p>
      </dgm:t>
    </dgm:pt>
    <dgm:pt modelId="{70CC5F82-F15D-4E8E-B8BD-CCA090E733D6}" type="sibTrans" cxnId="{78C79603-F580-4861-8378-C8FDD3BCF2EF}">
      <dgm:prSet/>
      <dgm:spPr/>
      <dgm:t>
        <a:bodyPr/>
        <a:lstStyle/>
        <a:p>
          <a:endParaRPr lang="fr-FR"/>
        </a:p>
      </dgm:t>
    </dgm:pt>
    <dgm:pt modelId="{0782BEE0-0365-4ED9-8C16-63C0EB88E5F2}" type="pres">
      <dgm:prSet presAssocID="{07EFF9F3-95D2-4D8A-838A-C9D0629E699C}" presName="diagram" presStyleCnt="0">
        <dgm:presLayoutVars>
          <dgm:dir/>
          <dgm:resizeHandles val="exact"/>
        </dgm:presLayoutVars>
      </dgm:prSet>
      <dgm:spPr/>
    </dgm:pt>
    <dgm:pt modelId="{A6F2A044-A501-4E7F-950E-6BAF5C69599B}" type="pres">
      <dgm:prSet presAssocID="{42D92760-88AB-41EB-82AE-CF41AD51B3FE}" presName="node" presStyleLbl="node1" presStyleIdx="0" presStyleCnt="4">
        <dgm:presLayoutVars>
          <dgm:bulletEnabled val="1"/>
        </dgm:presLayoutVars>
      </dgm:prSet>
      <dgm:spPr/>
    </dgm:pt>
    <dgm:pt modelId="{FE3D8CEC-2922-4132-B458-1C56A1A22528}" type="pres">
      <dgm:prSet presAssocID="{E098B245-DB00-4A88-8699-7B93D55DFBCF}" presName="sibTrans" presStyleCnt="0"/>
      <dgm:spPr/>
    </dgm:pt>
    <dgm:pt modelId="{63CA99C7-1343-4F99-AAAB-D2E3922CFBC3}" type="pres">
      <dgm:prSet presAssocID="{2FB33E44-3391-47FF-8265-8C78DA0FFEDC}" presName="node" presStyleLbl="node1" presStyleIdx="1" presStyleCnt="4" custLinFactNeighborY="902">
        <dgm:presLayoutVars>
          <dgm:bulletEnabled val="1"/>
        </dgm:presLayoutVars>
      </dgm:prSet>
      <dgm:spPr/>
    </dgm:pt>
    <dgm:pt modelId="{3A73F343-1ED6-47D8-9A85-8611A831351D}" type="pres">
      <dgm:prSet presAssocID="{0A7C834B-2F93-4209-8D8D-80C3090F1684}" presName="sibTrans" presStyleCnt="0"/>
      <dgm:spPr/>
    </dgm:pt>
    <dgm:pt modelId="{8B021834-E543-40E1-92E5-6D495FDC888E}" type="pres">
      <dgm:prSet presAssocID="{4351F37C-A43E-4B5A-B519-7E65A3C46726}" presName="node" presStyleLbl="node1" presStyleIdx="2" presStyleCnt="4">
        <dgm:presLayoutVars>
          <dgm:bulletEnabled val="1"/>
        </dgm:presLayoutVars>
      </dgm:prSet>
      <dgm:spPr/>
    </dgm:pt>
    <dgm:pt modelId="{14EC5CE6-2691-49A8-B33E-75EC8C3EC65C}" type="pres">
      <dgm:prSet presAssocID="{92FB3524-03E3-4773-9A03-EBE46C3562BC}" presName="sibTrans" presStyleCnt="0"/>
      <dgm:spPr/>
    </dgm:pt>
    <dgm:pt modelId="{3F12DA10-4142-4AC0-A72A-E91F7AAADD46}" type="pres">
      <dgm:prSet presAssocID="{459F09EB-6005-4356-8D3C-B2879B62DC00}" presName="node" presStyleLbl="node1" presStyleIdx="3" presStyleCnt="4">
        <dgm:presLayoutVars>
          <dgm:bulletEnabled val="1"/>
        </dgm:presLayoutVars>
      </dgm:prSet>
      <dgm:spPr/>
    </dgm:pt>
  </dgm:ptLst>
  <dgm:cxnLst>
    <dgm:cxn modelId="{A1561900-297F-4A0C-8AE7-F03F0363E9EA}" type="presOf" srcId="{07EFF9F3-95D2-4D8A-838A-C9D0629E699C}" destId="{0782BEE0-0365-4ED9-8C16-63C0EB88E5F2}" srcOrd="0" destOrd="0" presId="urn:microsoft.com/office/officeart/2005/8/layout/default"/>
    <dgm:cxn modelId="{78C79603-F580-4861-8378-C8FDD3BCF2EF}" srcId="{07EFF9F3-95D2-4D8A-838A-C9D0629E699C}" destId="{459F09EB-6005-4356-8D3C-B2879B62DC00}" srcOrd="3" destOrd="0" parTransId="{D42BD016-AB27-4DD6-AD99-D52B796EAFC1}" sibTransId="{70CC5F82-F15D-4E8E-B8BD-CCA090E733D6}"/>
    <dgm:cxn modelId="{41CB4620-BE31-42D1-A1C7-BF8A0E37E8AB}" type="presOf" srcId="{459F09EB-6005-4356-8D3C-B2879B62DC00}" destId="{3F12DA10-4142-4AC0-A72A-E91F7AAADD46}" srcOrd="0" destOrd="0" presId="urn:microsoft.com/office/officeart/2005/8/layout/default"/>
    <dgm:cxn modelId="{3988727A-0CA9-4918-8081-7C6567681348}" srcId="{07EFF9F3-95D2-4D8A-838A-C9D0629E699C}" destId="{42D92760-88AB-41EB-82AE-CF41AD51B3FE}" srcOrd="0" destOrd="0" parTransId="{3EED48BB-3EFA-4569-9CCF-95DAA348DD46}" sibTransId="{E098B245-DB00-4A88-8699-7B93D55DFBCF}"/>
    <dgm:cxn modelId="{46257299-F372-490E-9E11-7EE2F6D19F42}" srcId="{07EFF9F3-95D2-4D8A-838A-C9D0629E699C}" destId="{2FB33E44-3391-47FF-8265-8C78DA0FFEDC}" srcOrd="1" destOrd="0" parTransId="{F0FF882C-136B-438C-82D8-477DDB59CB03}" sibTransId="{0A7C834B-2F93-4209-8D8D-80C3090F1684}"/>
    <dgm:cxn modelId="{29A35E9A-CB35-4082-A088-EA2A58CE0340}" srcId="{07EFF9F3-95D2-4D8A-838A-C9D0629E699C}" destId="{4351F37C-A43E-4B5A-B519-7E65A3C46726}" srcOrd="2" destOrd="0" parTransId="{CD0EE43D-070C-49CB-8D90-19C07C9390CC}" sibTransId="{92FB3524-03E3-4773-9A03-EBE46C3562BC}"/>
    <dgm:cxn modelId="{2DB13CA1-7D51-44D0-BE32-AF1696ECAF5D}" type="presOf" srcId="{4351F37C-A43E-4B5A-B519-7E65A3C46726}" destId="{8B021834-E543-40E1-92E5-6D495FDC888E}" srcOrd="0" destOrd="0" presId="urn:microsoft.com/office/officeart/2005/8/layout/default"/>
    <dgm:cxn modelId="{1F1FABB4-0589-4E95-B3D9-C4907EACE33F}" type="presOf" srcId="{2FB33E44-3391-47FF-8265-8C78DA0FFEDC}" destId="{63CA99C7-1343-4F99-AAAB-D2E3922CFBC3}" srcOrd="0" destOrd="0" presId="urn:microsoft.com/office/officeart/2005/8/layout/default"/>
    <dgm:cxn modelId="{459CF2F0-6CF1-4D7F-8263-F26A093F4161}" type="presOf" srcId="{42D92760-88AB-41EB-82AE-CF41AD51B3FE}" destId="{A6F2A044-A501-4E7F-950E-6BAF5C69599B}" srcOrd="0" destOrd="0" presId="urn:microsoft.com/office/officeart/2005/8/layout/default"/>
    <dgm:cxn modelId="{93734C7F-E8E2-4DC1-B773-A4587E093A71}" type="presParOf" srcId="{0782BEE0-0365-4ED9-8C16-63C0EB88E5F2}" destId="{A6F2A044-A501-4E7F-950E-6BAF5C69599B}" srcOrd="0" destOrd="0" presId="urn:microsoft.com/office/officeart/2005/8/layout/default"/>
    <dgm:cxn modelId="{975B90F4-F892-4179-8304-986AB5F0066C}" type="presParOf" srcId="{0782BEE0-0365-4ED9-8C16-63C0EB88E5F2}" destId="{FE3D8CEC-2922-4132-B458-1C56A1A22528}" srcOrd="1" destOrd="0" presId="urn:microsoft.com/office/officeart/2005/8/layout/default"/>
    <dgm:cxn modelId="{2643B532-587D-4B5B-B7D0-D5F045D8E8E4}" type="presParOf" srcId="{0782BEE0-0365-4ED9-8C16-63C0EB88E5F2}" destId="{63CA99C7-1343-4F99-AAAB-D2E3922CFBC3}" srcOrd="2" destOrd="0" presId="urn:microsoft.com/office/officeart/2005/8/layout/default"/>
    <dgm:cxn modelId="{B0E3C842-FAD9-40AF-A062-EFADA2183C19}" type="presParOf" srcId="{0782BEE0-0365-4ED9-8C16-63C0EB88E5F2}" destId="{3A73F343-1ED6-47D8-9A85-8611A831351D}" srcOrd="3" destOrd="0" presId="urn:microsoft.com/office/officeart/2005/8/layout/default"/>
    <dgm:cxn modelId="{BA694018-295F-402A-824E-60EFE19D4E79}" type="presParOf" srcId="{0782BEE0-0365-4ED9-8C16-63C0EB88E5F2}" destId="{8B021834-E543-40E1-92E5-6D495FDC888E}" srcOrd="4" destOrd="0" presId="urn:microsoft.com/office/officeart/2005/8/layout/default"/>
    <dgm:cxn modelId="{90CEA33F-6FAF-40C2-80E8-EC2E9D209F1C}" type="presParOf" srcId="{0782BEE0-0365-4ED9-8C16-63C0EB88E5F2}" destId="{14EC5CE6-2691-49A8-B33E-75EC8C3EC65C}" srcOrd="5" destOrd="0" presId="urn:microsoft.com/office/officeart/2005/8/layout/default"/>
    <dgm:cxn modelId="{B3E4011B-88AD-4DF5-AC98-EADB4CDE6EE1}" type="presParOf" srcId="{0782BEE0-0365-4ED9-8C16-63C0EB88E5F2}" destId="{3F12DA10-4142-4AC0-A72A-E91F7AAADD46}"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74E1C8-CE7D-49D9-AE80-C71BC06B8C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1284A015-0F46-4A07-BEF1-3B59D3AEB651}">
      <dgm:prSet phldrT="[Texte]" custT="1"/>
      <dgm:spPr>
        <a:solidFill>
          <a:schemeClr val="accent5">
            <a:lumMod val="75000"/>
          </a:schemeClr>
        </a:solidFill>
      </dgm:spPr>
      <dgm:t>
        <a:bodyPr/>
        <a:lstStyle/>
        <a:p>
          <a:pPr algn="ctr"/>
          <a:r>
            <a:rPr lang="fr" sz="2400" dirty="0">
              <a:latin typeface="Calibri" panose="020F0502020204030204" pitchFamily="34" charset="0"/>
              <a:cs typeface="Calibri" panose="020F0502020204030204" pitchFamily="34" charset="0"/>
            </a:rPr>
            <a:t>Dans les TDI</a:t>
          </a:r>
        </a:p>
      </dgm:t>
    </dgm:pt>
    <dgm:pt modelId="{2F06B7DA-3274-445D-BE90-DCBF7C2654A2}" type="par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8596E2C0-8557-4C93-B3F2-DD91D5D1220D}" type="sib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07A80C7F-B49F-4653-B4C8-4A9EAB41850E}">
      <dgm:prSet phldrT="[Texte]" custT="1"/>
      <dgm:spPr/>
      <dgm:t>
        <a:bodyPr/>
        <a:lstStyle/>
        <a:p>
          <a:r>
            <a:rPr lang="fr" sz="2000" dirty="0" err="1">
              <a:latin typeface="Calibri" panose="020F0502020204030204" pitchFamily="34" charset="0"/>
              <a:cs typeface="Calibri" panose="020F0502020204030204" pitchFamily="34" charset="0"/>
            </a:rPr>
            <a:t>retardé </a:t>
          </a:r>
          <a:r>
            <a:rPr lang="fr" sz="2000" dirty="0">
              <a:latin typeface="Calibri" panose="020F0502020204030204" pitchFamily="34" charset="0"/>
              <a:cs typeface="Calibri" panose="020F0502020204030204" pitchFamily="34" charset="0"/>
            </a:rPr>
            <a:t>dans le temps mais </a:t>
          </a:r>
          <a:r>
            <a:rPr lang="fr" sz="2000" dirty="0" err="1">
              <a:latin typeface="Calibri" panose="020F0502020204030204" pitchFamily="34" charset="0"/>
              <a:cs typeface="Calibri" panose="020F0502020204030204" pitchFamily="34" charset="0"/>
            </a:rPr>
            <a:t>émerge</a:t>
          </a:r>
          <a:r>
            <a:rPr lang="fr" sz="2000" dirty="0">
              <a:latin typeface="Calibri" panose="020F0502020204030204" pitchFamily="34" charset="0"/>
              <a:cs typeface="Calibri" panose="020F0502020204030204" pitchFamily="34" charset="0"/>
            </a:rPr>
            <a:t> </a:t>
          </a:r>
          <a:r>
            <a:rPr lang="fr" sz="2000" dirty="0" err="1">
              <a:latin typeface="Calibri" panose="020F0502020204030204" pitchFamily="34" charset="0"/>
              <a:cs typeface="Calibri" panose="020F0502020204030204" pitchFamily="34" charset="0"/>
            </a:rPr>
            <a:t>spontanément</a:t>
          </a:r>
          <a:endParaRPr lang="fr-FR" sz="2000" dirty="0">
            <a:latin typeface="Calibri" panose="020F0502020204030204" pitchFamily="34" charset="0"/>
            <a:cs typeface="Calibri" panose="020F0502020204030204" pitchFamily="34" charset="0"/>
          </a:endParaRPr>
        </a:p>
      </dgm:t>
    </dgm:pt>
    <dgm:pt modelId="{6DB86792-6CDD-4968-B448-3A16EE7E6A96}" type="par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96C5A2A1-AFF1-4FD8-A86D-FD59594E5B27}" type="sib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0658079D-5FBD-49AF-A51C-08C97F9A1846}">
      <dgm:prSet phldrT="[Texte]" custT="1"/>
      <dgm:spPr>
        <a:solidFill>
          <a:schemeClr val="accent5">
            <a:lumMod val="75000"/>
          </a:schemeClr>
        </a:solidFill>
      </dgm:spPr>
      <dgm:t>
        <a:bodyPr/>
        <a:lstStyle/>
        <a:p>
          <a:pPr algn="ctr"/>
          <a:r>
            <a:rPr lang="fr" sz="2400" dirty="0">
              <a:latin typeface="Calibri" panose="020F0502020204030204" pitchFamily="34" charset="0"/>
              <a:cs typeface="Calibri" panose="020F0502020204030204" pitchFamily="34" charset="0"/>
            </a:rPr>
            <a:t>Dans les troubles du sepctre autistique (souvent associés aux TDI)</a:t>
          </a:r>
        </a:p>
      </dgm:t>
    </dgm:pt>
    <dgm:pt modelId="{5354D717-58A3-4558-8483-C70B24BA6AD9}" type="par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0FC75D5-FD7E-4FC1-811F-6366E3D0707B}" type="sib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FDAD56B-1DD6-42DA-9998-B95EF371E71D}">
      <dgm:prSet phldrT="[Texte]" custT="1"/>
      <dgm:spPr/>
      <dgm:t>
        <a:bodyPr/>
        <a:lstStyle/>
        <a:p>
          <a:r>
            <a:rPr lang="fr-FR" sz="2000" dirty="0">
              <a:latin typeface="Calibri" panose="020F0502020204030204" pitchFamily="34" charset="0"/>
              <a:cs typeface="Calibri" panose="020F0502020204030204" pitchFamily="34" charset="0"/>
            </a:rPr>
            <a:t>I</a:t>
          </a:r>
          <a:r>
            <a:rPr lang="fr" sz="2000" dirty="0">
              <a:latin typeface="Calibri" panose="020F0502020204030204" pitchFamily="34" charset="0"/>
              <a:cs typeface="Calibri" panose="020F0502020204030204" pitchFamily="34" charset="0"/>
            </a:rPr>
            <a:t>mitent les choses concrètes</a:t>
          </a:r>
          <a:endParaRPr lang="fr-FR" sz="2000" dirty="0">
            <a:latin typeface="Calibri" panose="020F0502020204030204" pitchFamily="34" charset="0"/>
            <a:cs typeface="Calibri" panose="020F0502020204030204" pitchFamily="34" charset="0"/>
          </a:endParaRPr>
        </a:p>
      </dgm:t>
    </dgm:pt>
    <dgm:pt modelId="{5115F682-2033-4A6D-98A9-D3C015993E6F}" type="par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47BD95B-09D7-49F0-8BA0-509D0F4AF35B}" type="sib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6705393-1B3A-430B-B584-E68BB3344B1C}">
      <dgm:prSet custT="1"/>
      <dgm:spPr/>
      <dgm:t>
        <a:bodyPr/>
        <a:lstStyle/>
        <a:p>
          <a:r>
            <a:rPr lang="fr" sz="2000" dirty="0">
              <a:latin typeface="Calibri" panose="020F0502020204030204" pitchFamily="34" charset="0"/>
              <a:cs typeface="Calibri" panose="020F0502020204030204" pitchFamily="34" charset="0"/>
            </a:rPr>
            <a:t>Motrice plutôt que difficultés comportementales</a:t>
          </a:r>
          <a:endParaRPr lang="fr-FR" sz="2000" dirty="0">
            <a:latin typeface="Calibri" panose="020F0502020204030204" pitchFamily="34" charset="0"/>
            <a:cs typeface="Calibri" panose="020F0502020204030204" pitchFamily="34" charset="0"/>
          </a:endParaRPr>
        </a:p>
      </dgm:t>
    </dgm:pt>
    <dgm:pt modelId="{29442596-02BF-42CA-B5BF-D6EFF79A9841}" type="par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13801A43-D5B4-4033-8836-7ADEBAF93D14}" type="sib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9EEDD697-4C76-4020-A525-A3952057C3E5}">
      <dgm:prSet custT="1"/>
      <dgm:spPr/>
      <dgm:t>
        <a:bodyPr/>
        <a:lstStyle/>
        <a:p>
          <a:r>
            <a:rPr lang="fr" sz="2000" dirty="0">
              <a:latin typeface="Calibri" panose="020F0502020204030204" pitchFamily="34" charset="0"/>
              <a:cs typeface="Calibri" panose="020F0502020204030204" pitchFamily="34" charset="0"/>
            </a:rPr>
            <a:t>Pas de manière différée = copie exacte du modèle, sans aucune variation</a:t>
          </a:r>
        </a:p>
      </dgm:t>
    </dgm:pt>
    <dgm:pt modelId="{358DDE94-EF9F-4E38-9929-69B590F8A285}" type="par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06E1A7CF-4D37-4FDF-A47E-664B180F8979}" type="sib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9F15B35B-F268-4042-A9DF-D3D27FAB6CEE}">
      <dgm:prSet custT="1"/>
      <dgm:spPr/>
      <dgm:t>
        <a:bodyPr/>
        <a:lstStyle/>
        <a:p>
          <a:r>
            <a:rPr lang="fr" sz="2000" dirty="0">
              <a:latin typeface="Calibri" panose="020F0502020204030204" pitchFamily="34" charset="0"/>
              <a:cs typeface="Calibri" panose="020F0502020204030204" pitchFamily="34" charset="0"/>
            </a:rPr>
            <a:t>Sans compréhension sociale</a:t>
          </a:r>
          <a:endParaRPr lang="fr-FR" sz="2000" dirty="0">
            <a:latin typeface="Calibri" panose="020F0502020204030204" pitchFamily="34" charset="0"/>
            <a:cs typeface="Calibri" panose="020F0502020204030204" pitchFamily="34" charset="0"/>
          </a:endParaRPr>
        </a:p>
      </dgm:t>
    </dgm:pt>
    <dgm:pt modelId="{7C4D7FD1-793D-4C12-8F27-7CDCD84B0C23}" type="parTrans" cxnId="{BE0EA7A6-3124-4C95-B060-EEAF21CD5F72}">
      <dgm:prSet/>
      <dgm:spPr/>
      <dgm:t>
        <a:bodyPr/>
        <a:lstStyle/>
        <a:p>
          <a:endParaRPr lang="fr-FR"/>
        </a:p>
      </dgm:t>
    </dgm:pt>
    <dgm:pt modelId="{46BBC8FD-248D-44A2-A14D-3F05599CE7C4}" type="sibTrans" cxnId="{BE0EA7A6-3124-4C95-B060-EEAF21CD5F72}">
      <dgm:prSet/>
      <dgm:spPr/>
      <dgm:t>
        <a:bodyPr/>
        <a:lstStyle/>
        <a:p>
          <a:endParaRPr lang="fr-FR"/>
        </a:p>
      </dgm:t>
    </dgm:pt>
    <dgm:pt modelId="{4491B6CC-F14B-4716-B590-1DA56D58DD12}">
      <dgm:prSet custT="1"/>
      <dgm:spPr/>
      <dgm:t>
        <a:bodyPr/>
        <a:lstStyle/>
        <a:p>
          <a:endParaRPr lang="fr-FR" sz="2000" dirty="0">
            <a:latin typeface="Calibri" panose="020F0502020204030204" pitchFamily="34" charset="0"/>
            <a:cs typeface="Calibri" panose="020F0502020204030204" pitchFamily="34" charset="0"/>
          </a:endParaRPr>
        </a:p>
      </dgm:t>
    </dgm:pt>
    <dgm:pt modelId="{9069EBCA-9546-41DC-A93D-3778523EEC41}" type="parTrans" cxnId="{B9AB67E7-A5FC-4223-9E3A-3AB31713F1E8}">
      <dgm:prSet/>
      <dgm:spPr/>
      <dgm:t>
        <a:bodyPr/>
        <a:lstStyle/>
        <a:p>
          <a:endParaRPr lang="fr-FR"/>
        </a:p>
      </dgm:t>
    </dgm:pt>
    <dgm:pt modelId="{1ECF1AB9-927C-4FC1-AB35-0FB279A857D5}" type="sibTrans" cxnId="{B9AB67E7-A5FC-4223-9E3A-3AB31713F1E8}">
      <dgm:prSet/>
      <dgm:spPr/>
      <dgm:t>
        <a:bodyPr/>
        <a:lstStyle/>
        <a:p>
          <a:endParaRPr lang="fr-FR"/>
        </a:p>
      </dgm:t>
    </dgm:pt>
    <dgm:pt modelId="{86CF00EA-C1A7-45D9-925E-F0EC8044D797}" type="pres">
      <dgm:prSet presAssocID="{C174E1C8-CE7D-49D9-AE80-C71BC06B8CF3}" presName="linear" presStyleCnt="0">
        <dgm:presLayoutVars>
          <dgm:animLvl val="lvl"/>
          <dgm:resizeHandles val="exact"/>
        </dgm:presLayoutVars>
      </dgm:prSet>
      <dgm:spPr/>
    </dgm:pt>
    <dgm:pt modelId="{580E25EB-F57F-424D-A1A7-98FA7A67C8B1}" type="pres">
      <dgm:prSet presAssocID="{1284A015-0F46-4A07-BEF1-3B59D3AEB651}" presName="parentText" presStyleLbl="node1" presStyleIdx="0" presStyleCnt="2">
        <dgm:presLayoutVars>
          <dgm:chMax val="0"/>
          <dgm:bulletEnabled val="1"/>
        </dgm:presLayoutVars>
      </dgm:prSet>
      <dgm:spPr/>
    </dgm:pt>
    <dgm:pt modelId="{86A53739-9C90-40B8-BB61-295D31553575}" type="pres">
      <dgm:prSet presAssocID="{1284A015-0F46-4A07-BEF1-3B59D3AEB651}" presName="childText" presStyleLbl="revTx" presStyleIdx="0" presStyleCnt="2">
        <dgm:presLayoutVars>
          <dgm:bulletEnabled val="1"/>
        </dgm:presLayoutVars>
      </dgm:prSet>
      <dgm:spPr/>
    </dgm:pt>
    <dgm:pt modelId="{625171DE-06B5-43DA-8A77-D141D6D2E7E3}" type="pres">
      <dgm:prSet presAssocID="{0658079D-5FBD-49AF-A51C-08C97F9A1846}" presName="parentText" presStyleLbl="node1" presStyleIdx="1" presStyleCnt="2">
        <dgm:presLayoutVars>
          <dgm:chMax val="0"/>
          <dgm:bulletEnabled val="1"/>
        </dgm:presLayoutVars>
      </dgm:prSet>
      <dgm:spPr/>
    </dgm:pt>
    <dgm:pt modelId="{40FBAE32-A9E5-4317-816B-399693A2B6BF}" type="pres">
      <dgm:prSet presAssocID="{0658079D-5FBD-49AF-A51C-08C97F9A1846}" presName="childText" presStyleLbl="revTx" presStyleIdx="1" presStyleCnt="2">
        <dgm:presLayoutVars>
          <dgm:bulletEnabled val="1"/>
        </dgm:presLayoutVars>
      </dgm:prSet>
      <dgm:spPr/>
    </dgm:pt>
  </dgm:ptLst>
  <dgm:cxnLst>
    <dgm:cxn modelId="{7158640B-78B7-4C05-A69B-159ABC3D016B}" srcId="{1284A015-0F46-4A07-BEF1-3B59D3AEB651}" destId="{F6705393-1B3A-430B-B584-E68BB3344B1C}" srcOrd="1" destOrd="0" parTransId="{29442596-02BF-42CA-B5BF-D6EFF79A9841}" sibTransId="{13801A43-D5B4-4033-8836-7ADEBAF93D14}"/>
    <dgm:cxn modelId="{2C1BD60B-7C43-426A-8AA6-881A9C1583A4}" type="presOf" srcId="{1284A015-0F46-4A07-BEF1-3B59D3AEB651}" destId="{580E25EB-F57F-424D-A1A7-98FA7A67C8B1}" srcOrd="0" destOrd="0" presId="urn:microsoft.com/office/officeart/2005/8/layout/vList2"/>
    <dgm:cxn modelId="{446A9611-759D-4C74-8504-90FCB2C2DF79}" type="presOf" srcId="{0658079D-5FBD-49AF-A51C-08C97F9A1846}" destId="{625171DE-06B5-43DA-8A77-D141D6D2E7E3}" srcOrd="0" destOrd="0" presId="urn:microsoft.com/office/officeart/2005/8/layout/vList2"/>
    <dgm:cxn modelId="{7BE20831-F0B8-44A7-A2EC-B6EDBB23A879}" srcId="{0658079D-5FBD-49AF-A51C-08C97F9A1846}" destId="{9EEDD697-4C76-4020-A525-A3952057C3E5}" srcOrd="1" destOrd="0" parTransId="{358DDE94-EF9F-4E38-9929-69B590F8A285}" sibTransId="{06E1A7CF-4D37-4FDF-A47E-664B180F8979}"/>
    <dgm:cxn modelId="{8E6C7F3E-1707-4C7F-BDA0-9ADB27354973}" type="presOf" srcId="{C174E1C8-CE7D-49D9-AE80-C71BC06B8CF3}" destId="{86CF00EA-C1A7-45D9-925E-F0EC8044D797}" srcOrd="0" destOrd="0" presId="urn:microsoft.com/office/officeart/2005/8/layout/vList2"/>
    <dgm:cxn modelId="{A642F05B-3CD9-438A-8BD2-880DD6769442}" type="presOf" srcId="{07A80C7F-B49F-4653-B4C8-4A9EAB41850E}" destId="{86A53739-9C90-40B8-BB61-295D31553575}" srcOrd="0" destOrd="0" presId="urn:microsoft.com/office/officeart/2005/8/layout/vList2"/>
    <dgm:cxn modelId="{F545E670-7980-485B-AA8A-DF26BB65DB12}" type="presOf" srcId="{9F15B35B-F268-4042-A9DF-D3D27FAB6CEE}" destId="{40FBAE32-A9E5-4317-816B-399693A2B6BF}" srcOrd="0" destOrd="2" presId="urn:microsoft.com/office/officeart/2005/8/layout/vList2"/>
    <dgm:cxn modelId="{D89A2F56-881D-4A55-A432-7E494E1D661E}" type="presOf" srcId="{4491B6CC-F14B-4716-B590-1DA56D58DD12}" destId="{86A53739-9C90-40B8-BB61-295D31553575}" srcOrd="0" destOrd="2" presId="urn:microsoft.com/office/officeart/2005/8/layout/vList2"/>
    <dgm:cxn modelId="{09709079-4855-4076-AD5B-646B86FFF417}" srcId="{1284A015-0F46-4A07-BEF1-3B59D3AEB651}" destId="{07A80C7F-B49F-4653-B4C8-4A9EAB41850E}" srcOrd="0" destOrd="0" parTransId="{6DB86792-6CDD-4968-B448-3A16EE7E6A96}" sibTransId="{96C5A2A1-AFF1-4FD8-A86D-FD59594E5B27}"/>
    <dgm:cxn modelId="{1ECD267F-30F7-4FB4-A8CF-8B06FFC70B2D}" type="presOf" srcId="{9EEDD697-4C76-4020-A525-A3952057C3E5}" destId="{40FBAE32-A9E5-4317-816B-399693A2B6BF}" srcOrd="0" destOrd="1" presId="urn:microsoft.com/office/officeart/2005/8/layout/vList2"/>
    <dgm:cxn modelId="{BE0EA7A6-3124-4C95-B060-EEAF21CD5F72}" srcId="{0658079D-5FBD-49AF-A51C-08C97F9A1846}" destId="{9F15B35B-F268-4042-A9DF-D3D27FAB6CEE}" srcOrd="2" destOrd="0" parTransId="{7C4D7FD1-793D-4C12-8F27-7CDCD84B0C23}" sibTransId="{46BBC8FD-248D-44A2-A14D-3F05599CE7C4}"/>
    <dgm:cxn modelId="{63FBD6AB-91B2-492C-B62E-69DF6055C95C}" type="presOf" srcId="{8FDAD56B-1DD6-42DA-9998-B95EF371E71D}" destId="{40FBAE32-A9E5-4317-816B-399693A2B6BF}" srcOrd="0" destOrd="0" presId="urn:microsoft.com/office/officeart/2005/8/layout/vList2"/>
    <dgm:cxn modelId="{0EB0E5E0-1E97-4E4D-A2BF-06F585970345}" srcId="{0658079D-5FBD-49AF-A51C-08C97F9A1846}" destId="{8FDAD56B-1DD6-42DA-9998-B95EF371E71D}" srcOrd="0" destOrd="0" parTransId="{5115F682-2033-4A6D-98A9-D3C015993E6F}" sibTransId="{F47BD95B-09D7-49F0-8BA0-509D0F4AF35B}"/>
    <dgm:cxn modelId="{B9AB67E7-A5FC-4223-9E3A-3AB31713F1E8}" srcId="{1284A015-0F46-4A07-BEF1-3B59D3AEB651}" destId="{4491B6CC-F14B-4716-B590-1DA56D58DD12}" srcOrd="2" destOrd="0" parTransId="{9069EBCA-9546-41DC-A93D-3778523EEC41}" sibTransId="{1ECF1AB9-927C-4FC1-AB35-0FB279A857D5}"/>
    <dgm:cxn modelId="{64D105EA-A1F7-49E8-9980-19C2D872BFC0}" type="presOf" srcId="{F6705393-1B3A-430B-B584-E68BB3344B1C}" destId="{86A53739-9C90-40B8-BB61-295D31553575}" srcOrd="0" destOrd="1" presId="urn:microsoft.com/office/officeart/2005/8/layout/vList2"/>
    <dgm:cxn modelId="{EBD45FF4-99D7-4928-851A-31B7F0B677B2}" srcId="{C174E1C8-CE7D-49D9-AE80-C71BC06B8CF3}" destId="{0658079D-5FBD-49AF-A51C-08C97F9A1846}" srcOrd="1" destOrd="0" parTransId="{5354D717-58A3-4558-8483-C70B24BA6AD9}" sibTransId="{80FC75D5-FD7E-4FC1-811F-6366E3D0707B}"/>
    <dgm:cxn modelId="{450E04F6-0730-40D5-A63C-111A5CCF4E33}" srcId="{C174E1C8-CE7D-49D9-AE80-C71BC06B8CF3}" destId="{1284A015-0F46-4A07-BEF1-3B59D3AEB651}" srcOrd="0" destOrd="0" parTransId="{2F06B7DA-3274-445D-BE90-DCBF7C2654A2}" sibTransId="{8596E2C0-8557-4C93-B3F2-DD91D5D1220D}"/>
    <dgm:cxn modelId="{F34E851E-9FD0-4B9D-B1FB-A0D84CF70428}" type="presParOf" srcId="{86CF00EA-C1A7-45D9-925E-F0EC8044D797}" destId="{580E25EB-F57F-424D-A1A7-98FA7A67C8B1}" srcOrd="0" destOrd="0" presId="urn:microsoft.com/office/officeart/2005/8/layout/vList2"/>
    <dgm:cxn modelId="{C039CC8A-5376-45BB-A132-89989F2ABF97}" type="presParOf" srcId="{86CF00EA-C1A7-45D9-925E-F0EC8044D797}" destId="{86A53739-9C90-40B8-BB61-295D31553575}" srcOrd="1" destOrd="0" presId="urn:microsoft.com/office/officeart/2005/8/layout/vList2"/>
    <dgm:cxn modelId="{7CFC328F-41FE-43CE-A77D-3BF0D4F12624}" type="presParOf" srcId="{86CF00EA-C1A7-45D9-925E-F0EC8044D797}" destId="{625171DE-06B5-43DA-8A77-D141D6D2E7E3}" srcOrd="2" destOrd="0" presId="urn:microsoft.com/office/officeart/2005/8/layout/vList2"/>
    <dgm:cxn modelId="{371255F1-7F17-4314-855B-F761F2345604}" type="presParOf" srcId="{86CF00EA-C1A7-45D9-925E-F0EC8044D797}" destId="{40FBAE32-A9E5-4317-816B-399693A2B6BF}"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1FD722-D9AE-1246-B72C-2E57C7CD7B8C}"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fr-FR"/>
        </a:p>
      </dgm:t>
    </dgm:pt>
    <dgm:pt modelId="{1C78CF4D-8843-194D-9003-DC0B53EE5CAC}">
      <dgm:prSet phldrT="[Texte]"/>
      <dgm:spPr/>
      <dgm:t>
        <a:bodyPr/>
        <a:lstStyle/>
        <a:p>
          <a:r>
            <a:rPr lang="fr"/>
            <a:t>Modélisation vidéo</a:t>
          </a:r>
        </a:p>
      </dgm:t>
    </dgm:pt>
    <dgm:pt modelId="{70B5444A-F657-C44F-85C3-A724F97BE796}" type="parTrans" cxnId="{0C5BD352-82B9-0E40-97BA-F6FA78D8D1BE}">
      <dgm:prSet/>
      <dgm:spPr/>
      <dgm:t>
        <a:bodyPr/>
        <a:lstStyle/>
        <a:p>
          <a:endParaRPr lang="fr-FR"/>
        </a:p>
      </dgm:t>
    </dgm:pt>
    <dgm:pt modelId="{21795CF8-6BE0-6644-BB1E-2439C27B4E24}" type="sibTrans" cxnId="{0C5BD352-82B9-0E40-97BA-F6FA78D8D1BE}">
      <dgm:prSet/>
      <dgm:spPr/>
      <dgm:t>
        <a:bodyPr/>
        <a:lstStyle/>
        <a:p>
          <a:endParaRPr lang="fr-FR"/>
        </a:p>
      </dgm:t>
    </dgm:pt>
    <dgm:pt modelId="{DED3A5E9-0C97-4043-A4B3-DEF8A9AA8996}">
      <dgm:prSet phldrT="[Texte]"/>
      <dgm:spPr/>
      <dgm:t>
        <a:bodyPr/>
        <a:lstStyle/>
        <a:p>
          <a:r>
            <a:rPr lang="fr"/>
            <a:t>Les autres</a:t>
          </a:r>
        </a:p>
      </dgm:t>
    </dgm:pt>
    <dgm:pt modelId="{A971EC07-6191-9144-B03F-A721376251C6}" type="parTrans" cxnId="{6C79FA83-DCA8-1747-8BFB-D4D3A247B347}">
      <dgm:prSet/>
      <dgm:spPr/>
      <dgm:t>
        <a:bodyPr/>
        <a:lstStyle/>
        <a:p>
          <a:endParaRPr lang="fr-FR"/>
        </a:p>
      </dgm:t>
    </dgm:pt>
    <dgm:pt modelId="{8A018AB6-4481-474C-980D-2671044E25E7}" type="sibTrans" cxnId="{6C79FA83-DCA8-1747-8BFB-D4D3A247B347}">
      <dgm:prSet/>
      <dgm:spPr/>
      <dgm:t>
        <a:bodyPr/>
        <a:lstStyle/>
        <a:p>
          <a:endParaRPr lang="fr-FR"/>
        </a:p>
      </dgm:t>
    </dgm:pt>
    <dgm:pt modelId="{217BBC70-A2D6-9E44-860D-65F156807960}">
      <dgm:prSet phldrT="[Texte]"/>
      <dgm:spPr/>
      <dgm:t>
        <a:bodyPr/>
        <a:lstStyle/>
        <a:p>
          <a:r>
            <a:rPr lang="fr"/>
            <a:t>La personne elle-même</a:t>
          </a:r>
        </a:p>
      </dgm:t>
    </dgm:pt>
    <dgm:pt modelId="{985147AD-F785-1344-928F-83B84FB6116C}" type="parTrans" cxnId="{F1435ACC-24E9-3341-81A3-BDC59FD88CD4}">
      <dgm:prSet/>
      <dgm:spPr/>
      <dgm:t>
        <a:bodyPr/>
        <a:lstStyle/>
        <a:p>
          <a:endParaRPr lang="fr-FR"/>
        </a:p>
      </dgm:t>
    </dgm:pt>
    <dgm:pt modelId="{8A525842-F9CF-1D4F-B782-AAA389AED186}" type="sibTrans" cxnId="{F1435ACC-24E9-3341-81A3-BDC59FD88CD4}">
      <dgm:prSet/>
      <dgm:spPr/>
      <dgm:t>
        <a:bodyPr/>
        <a:lstStyle/>
        <a:p>
          <a:endParaRPr lang="fr-FR"/>
        </a:p>
      </dgm:t>
    </dgm:pt>
    <dgm:pt modelId="{2060434B-DD2E-FB4E-BAF2-D435E6C0DBFA}">
      <dgm:prSet phldrT="[Texte]"/>
      <dgm:spPr/>
      <dgm:t>
        <a:bodyPr/>
        <a:lstStyle/>
        <a:p>
          <a:r>
            <a:rPr lang="fr"/>
            <a:t>Bilan des performances réussies (vidéo-auto-révision)</a:t>
          </a:r>
        </a:p>
      </dgm:t>
    </dgm:pt>
    <dgm:pt modelId="{FDCA1564-AE4C-2D44-91D5-E89E79656FF5}" type="parTrans" cxnId="{3171B02D-401F-DC4A-A973-B9A4DC5F0B89}">
      <dgm:prSet/>
      <dgm:spPr/>
      <dgm:t>
        <a:bodyPr/>
        <a:lstStyle/>
        <a:p>
          <a:endParaRPr lang="fr-FR"/>
        </a:p>
      </dgm:t>
    </dgm:pt>
    <dgm:pt modelId="{97AC977B-55A2-2F40-9ED8-141C2D447D8F}" type="sibTrans" cxnId="{3171B02D-401F-DC4A-A973-B9A4DC5F0B89}">
      <dgm:prSet/>
      <dgm:spPr/>
      <dgm:t>
        <a:bodyPr/>
        <a:lstStyle/>
        <a:p>
          <a:endParaRPr lang="fr-FR"/>
        </a:p>
      </dgm:t>
    </dgm:pt>
    <dgm:pt modelId="{6C844CF5-67B6-434B-819E-A57E6B72C3B6}">
      <dgm:prSet phldrT="[Texte]" custT="1"/>
      <dgm:spPr/>
      <dgm:t>
        <a:bodyPr/>
        <a:lstStyle/>
        <a:p>
          <a:r>
            <a:rPr lang="fr" sz="1600"/>
            <a:t>Principe général</a:t>
          </a:r>
        </a:p>
      </dgm:t>
    </dgm:pt>
    <dgm:pt modelId="{73F803A3-BE4F-F942-9236-72A4E7FF0DB7}" type="parTrans" cxnId="{F403F6EB-DF1A-D041-AB4A-DB6EAED5A386}">
      <dgm:prSet/>
      <dgm:spPr/>
      <dgm:t>
        <a:bodyPr/>
        <a:lstStyle/>
        <a:p>
          <a:endParaRPr lang="fr-FR"/>
        </a:p>
      </dgm:t>
    </dgm:pt>
    <dgm:pt modelId="{F284D801-6B71-8B4E-95FE-6914112F3317}" type="sibTrans" cxnId="{F403F6EB-DF1A-D041-AB4A-DB6EAED5A386}">
      <dgm:prSet/>
      <dgm:spPr/>
      <dgm:t>
        <a:bodyPr/>
        <a:lstStyle/>
        <a:p>
          <a:endParaRPr lang="fr-FR"/>
        </a:p>
      </dgm:t>
    </dgm:pt>
    <dgm:pt modelId="{98B6C38B-55B6-8348-BAEB-C9A49E18B3F6}">
      <dgm:prSet phldrT="[Texte]" custT="1"/>
      <dgm:spPr/>
      <dgm:t>
        <a:bodyPr/>
        <a:lstStyle/>
        <a:p>
          <a:r>
            <a:rPr lang="fr" sz="1600"/>
            <a:t>Source du comportement</a:t>
          </a:r>
        </a:p>
      </dgm:t>
    </dgm:pt>
    <dgm:pt modelId="{9D72FA49-4394-AF43-B164-03C78AD605C0}" type="parTrans" cxnId="{AB0A2901-D2BD-F340-9F00-FBBAC789A381}">
      <dgm:prSet/>
      <dgm:spPr/>
      <dgm:t>
        <a:bodyPr/>
        <a:lstStyle/>
        <a:p>
          <a:endParaRPr lang="fr-FR"/>
        </a:p>
      </dgm:t>
    </dgm:pt>
    <dgm:pt modelId="{F25F43B9-DE29-6F4B-81AF-83CB3829471F}" type="sibTrans" cxnId="{AB0A2901-D2BD-F340-9F00-FBBAC789A381}">
      <dgm:prSet/>
      <dgm:spPr/>
      <dgm:t>
        <a:bodyPr/>
        <a:lstStyle/>
        <a:p>
          <a:endParaRPr lang="fr-FR"/>
        </a:p>
      </dgm:t>
    </dgm:pt>
    <dgm:pt modelId="{9A279474-A994-924E-B345-1DC1227676CC}">
      <dgm:prSet phldrT="[Texte]" custT="1"/>
      <dgm:spPr/>
      <dgm:t>
        <a:bodyPr/>
        <a:lstStyle/>
        <a:p>
          <a:r>
            <a:rPr lang="fr" sz="1600"/>
            <a:t>Méthode</a:t>
          </a:r>
        </a:p>
      </dgm:t>
    </dgm:pt>
    <dgm:pt modelId="{AA2E891F-695B-6244-9FFE-BE3AC0B6C00C}" type="parTrans" cxnId="{937323A0-0EE8-2E4F-9A46-74FADBE84140}">
      <dgm:prSet/>
      <dgm:spPr/>
      <dgm:t>
        <a:bodyPr/>
        <a:lstStyle/>
        <a:p>
          <a:endParaRPr lang="fr-FR"/>
        </a:p>
      </dgm:t>
    </dgm:pt>
    <dgm:pt modelId="{CE8B9D59-CC27-C844-9BFF-04D6AF90DE76}" type="sibTrans" cxnId="{937323A0-0EE8-2E4F-9A46-74FADBE84140}">
      <dgm:prSet/>
      <dgm:spPr/>
      <dgm:t>
        <a:bodyPr/>
        <a:lstStyle/>
        <a:p>
          <a:endParaRPr lang="fr-FR"/>
        </a:p>
      </dgm:t>
    </dgm:pt>
    <dgm:pt modelId="{2C5FE07C-CE2C-524D-9FAF-DEAD1960CB18}">
      <dgm:prSet/>
      <dgm:spPr/>
      <dgm:t>
        <a:bodyPr/>
        <a:lstStyle/>
        <a:p>
          <a:r>
            <a:rPr lang="fr"/>
            <a:t>Renforcer les comportements existants (vidéo feed-forward)</a:t>
          </a:r>
        </a:p>
      </dgm:t>
    </dgm:pt>
    <dgm:pt modelId="{8DB7DD1D-E17D-0744-9290-D0CA286A5998}" type="parTrans" cxnId="{7A038AD5-9005-764B-A598-F70971C50B79}">
      <dgm:prSet/>
      <dgm:spPr/>
      <dgm:t>
        <a:bodyPr/>
        <a:lstStyle/>
        <a:p>
          <a:endParaRPr lang="fr-FR"/>
        </a:p>
      </dgm:t>
    </dgm:pt>
    <dgm:pt modelId="{9A2B9902-8901-C54B-8917-5D99939AD849}" type="sibTrans" cxnId="{7A038AD5-9005-764B-A598-F70971C50B79}">
      <dgm:prSet/>
      <dgm:spPr/>
      <dgm:t>
        <a:bodyPr/>
        <a:lstStyle/>
        <a:p>
          <a:endParaRPr lang="fr-FR"/>
        </a:p>
      </dgm:t>
    </dgm:pt>
    <dgm:pt modelId="{D6CE6EB5-F283-7D49-9261-DE90516F74D7}" type="pres">
      <dgm:prSet presAssocID="{EB1FD722-D9AE-1246-B72C-2E57C7CD7B8C}" presName="mainComposite" presStyleCnt="0">
        <dgm:presLayoutVars>
          <dgm:chPref val="1"/>
          <dgm:dir/>
          <dgm:animOne val="branch"/>
          <dgm:animLvl val="lvl"/>
          <dgm:resizeHandles val="exact"/>
        </dgm:presLayoutVars>
      </dgm:prSet>
      <dgm:spPr/>
    </dgm:pt>
    <dgm:pt modelId="{02B6DCF7-4175-E947-A561-89054C1F5A24}" type="pres">
      <dgm:prSet presAssocID="{EB1FD722-D9AE-1246-B72C-2E57C7CD7B8C}" presName="hierFlow" presStyleCnt="0"/>
      <dgm:spPr/>
    </dgm:pt>
    <dgm:pt modelId="{0211A6AF-4CCF-694B-8CD9-509F463CC9C3}" type="pres">
      <dgm:prSet presAssocID="{EB1FD722-D9AE-1246-B72C-2E57C7CD7B8C}" presName="firstBuf" presStyleCnt="0"/>
      <dgm:spPr/>
    </dgm:pt>
    <dgm:pt modelId="{79752F16-90E0-F940-A0F7-A6E30A1FD5DF}" type="pres">
      <dgm:prSet presAssocID="{EB1FD722-D9AE-1246-B72C-2E57C7CD7B8C}" presName="hierChild1" presStyleCnt="0">
        <dgm:presLayoutVars>
          <dgm:chPref val="1"/>
          <dgm:animOne val="branch"/>
          <dgm:animLvl val="lvl"/>
        </dgm:presLayoutVars>
      </dgm:prSet>
      <dgm:spPr/>
    </dgm:pt>
    <dgm:pt modelId="{1D38F07A-164C-5A4E-A50A-E9069CE2EF39}" type="pres">
      <dgm:prSet presAssocID="{1C78CF4D-8843-194D-9003-DC0B53EE5CAC}" presName="Name14" presStyleCnt="0"/>
      <dgm:spPr/>
    </dgm:pt>
    <dgm:pt modelId="{AAF04338-A7A3-5B48-8232-741FA282B10E}" type="pres">
      <dgm:prSet presAssocID="{1C78CF4D-8843-194D-9003-DC0B53EE5CAC}" presName="level1Shape" presStyleLbl="node0" presStyleIdx="0" presStyleCnt="1">
        <dgm:presLayoutVars>
          <dgm:chPref val="3"/>
        </dgm:presLayoutVars>
      </dgm:prSet>
      <dgm:spPr/>
    </dgm:pt>
    <dgm:pt modelId="{102DEA23-18E1-2549-852A-86CCDE21C39B}" type="pres">
      <dgm:prSet presAssocID="{1C78CF4D-8843-194D-9003-DC0B53EE5CAC}" presName="hierChild2" presStyleCnt="0"/>
      <dgm:spPr/>
    </dgm:pt>
    <dgm:pt modelId="{3169D2C8-C4DF-A047-98A1-A2CEFE57CCE8}" type="pres">
      <dgm:prSet presAssocID="{A971EC07-6191-9144-B03F-A721376251C6}" presName="Name19" presStyleLbl="parChTrans1D2" presStyleIdx="0" presStyleCnt="2"/>
      <dgm:spPr/>
    </dgm:pt>
    <dgm:pt modelId="{4137B5BD-7B40-894E-B56B-DA48ABBFCA4B}" type="pres">
      <dgm:prSet presAssocID="{DED3A5E9-0C97-4043-A4B3-DEF8A9AA8996}" presName="Name21" presStyleCnt="0"/>
      <dgm:spPr/>
    </dgm:pt>
    <dgm:pt modelId="{429642E8-C7B2-3D43-AF13-1EEB91C6EDB7}" type="pres">
      <dgm:prSet presAssocID="{DED3A5E9-0C97-4043-A4B3-DEF8A9AA8996}" presName="level2Shape" presStyleLbl="node2" presStyleIdx="0" presStyleCnt="2"/>
      <dgm:spPr/>
    </dgm:pt>
    <dgm:pt modelId="{E0EE0CC4-D580-F844-8566-DD4668BC1099}" type="pres">
      <dgm:prSet presAssocID="{DED3A5E9-0C97-4043-A4B3-DEF8A9AA8996}" presName="hierChild3" presStyleCnt="0"/>
      <dgm:spPr/>
    </dgm:pt>
    <dgm:pt modelId="{80556102-7DC2-F348-85FC-1C70B1718D72}" type="pres">
      <dgm:prSet presAssocID="{985147AD-F785-1344-928F-83B84FB6116C}" presName="Name19" presStyleLbl="parChTrans1D2" presStyleIdx="1" presStyleCnt="2"/>
      <dgm:spPr/>
    </dgm:pt>
    <dgm:pt modelId="{CF3A74B3-FDE5-5443-AE6E-C23C2C63A4EC}" type="pres">
      <dgm:prSet presAssocID="{217BBC70-A2D6-9E44-860D-65F156807960}" presName="Name21" presStyleCnt="0"/>
      <dgm:spPr/>
    </dgm:pt>
    <dgm:pt modelId="{DE81DA33-23D4-AB49-845F-B42A0C8A6F4A}" type="pres">
      <dgm:prSet presAssocID="{217BBC70-A2D6-9E44-860D-65F156807960}" presName="level2Shape" presStyleLbl="node2" presStyleIdx="1" presStyleCnt="2"/>
      <dgm:spPr/>
    </dgm:pt>
    <dgm:pt modelId="{69300972-2AB5-3D4B-9521-BA872E595BC0}" type="pres">
      <dgm:prSet presAssocID="{217BBC70-A2D6-9E44-860D-65F156807960}" presName="hierChild3" presStyleCnt="0"/>
      <dgm:spPr/>
    </dgm:pt>
    <dgm:pt modelId="{20156BDD-5C2C-1147-9A35-935FA3DC199A}" type="pres">
      <dgm:prSet presAssocID="{FDCA1564-AE4C-2D44-91D5-E89E79656FF5}" presName="Name19" presStyleLbl="parChTrans1D3" presStyleIdx="0" presStyleCnt="2"/>
      <dgm:spPr/>
    </dgm:pt>
    <dgm:pt modelId="{E1070A9F-8B6C-5B4A-B038-8FD0EA6BCC99}" type="pres">
      <dgm:prSet presAssocID="{2060434B-DD2E-FB4E-BAF2-D435E6C0DBFA}" presName="Name21" presStyleCnt="0"/>
      <dgm:spPr/>
    </dgm:pt>
    <dgm:pt modelId="{67BFE67E-E5FA-874A-8892-2D1575456279}" type="pres">
      <dgm:prSet presAssocID="{2060434B-DD2E-FB4E-BAF2-D435E6C0DBFA}" presName="level2Shape" presStyleLbl="node3" presStyleIdx="0" presStyleCnt="2"/>
      <dgm:spPr/>
    </dgm:pt>
    <dgm:pt modelId="{56155C9C-6FAB-414D-8208-7E152364A72D}" type="pres">
      <dgm:prSet presAssocID="{2060434B-DD2E-FB4E-BAF2-D435E6C0DBFA}" presName="hierChild3" presStyleCnt="0"/>
      <dgm:spPr/>
    </dgm:pt>
    <dgm:pt modelId="{67A26147-83AB-B240-8F41-24890AA4BAA7}" type="pres">
      <dgm:prSet presAssocID="{8DB7DD1D-E17D-0744-9290-D0CA286A5998}" presName="Name19" presStyleLbl="parChTrans1D3" presStyleIdx="1" presStyleCnt="2"/>
      <dgm:spPr/>
    </dgm:pt>
    <dgm:pt modelId="{12C36E3F-5DF4-4745-B901-81F9DC03FA0D}" type="pres">
      <dgm:prSet presAssocID="{2C5FE07C-CE2C-524D-9FAF-DEAD1960CB18}" presName="Name21" presStyleCnt="0"/>
      <dgm:spPr/>
    </dgm:pt>
    <dgm:pt modelId="{CC09F365-A609-8145-A8AB-4B5F117652FA}" type="pres">
      <dgm:prSet presAssocID="{2C5FE07C-CE2C-524D-9FAF-DEAD1960CB18}" presName="level2Shape" presStyleLbl="node3" presStyleIdx="1" presStyleCnt="2"/>
      <dgm:spPr/>
    </dgm:pt>
    <dgm:pt modelId="{58E5B338-F32F-2C46-B798-3ABB92C41A90}" type="pres">
      <dgm:prSet presAssocID="{2C5FE07C-CE2C-524D-9FAF-DEAD1960CB18}" presName="hierChild3" presStyleCnt="0"/>
      <dgm:spPr/>
    </dgm:pt>
    <dgm:pt modelId="{E5B5FE20-5742-A944-BC73-A8221C195CB9}" type="pres">
      <dgm:prSet presAssocID="{EB1FD722-D9AE-1246-B72C-2E57C7CD7B8C}" presName="bgShapesFlow" presStyleCnt="0"/>
      <dgm:spPr/>
    </dgm:pt>
    <dgm:pt modelId="{AEA085F9-C4FA-7B4E-9EC7-32E3D3A26451}" type="pres">
      <dgm:prSet presAssocID="{6C844CF5-67B6-434B-819E-A57E6B72C3B6}" presName="rectComp" presStyleCnt="0"/>
      <dgm:spPr/>
    </dgm:pt>
    <dgm:pt modelId="{C643F4F7-3F00-1B47-96AB-330FD33FE476}" type="pres">
      <dgm:prSet presAssocID="{6C844CF5-67B6-434B-819E-A57E6B72C3B6}" presName="bgRect" presStyleLbl="bgShp" presStyleIdx="0" presStyleCnt="3" custLinFactNeighborX="-6988" custLinFactNeighborY="-8350"/>
      <dgm:spPr/>
    </dgm:pt>
    <dgm:pt modelId="{D738FD8A-7482-F14C-9F6F-B63B2146F83C}" type="pres">
      <dgm:prSet presAssocID="{6C844CF5-67B6-434B-819E-A57E6B72C3B6}" presName="bgRectTx" presStyleLbl="bgShp" presStyleIdx="0" presStyleCnt="3">
        <dgm:presLayoutVars>
          <dgm:bulletEnabled val="1"/>
        </dgm:presLayoutVars>
      </dgm:prSet>
      <dgm:spPr/>
    </dgm:pt>
    <dgm:pt modelId="{5D503032-07E6-1C43-A283-560DAA05C7A0}" type="pres">
      <dgm:prSet presAssocID="{6C844CF5-67B6-434B-819E-A57E6B72C3B6}" presName="spComp" presStyleCnt="0"/>
      <dgm:spPr/>
    </dgm:pt>
    <dgm:pt modelId="{5E9C11A0-58CF-DC47-8994-FC19D334C0D9}" type="pres">
      <dgm:prSet presAssocID="{6C844CF5-67B6-434B-819E-A57E6B72C3B6}" presName="vSp" presStyleCnt="0"/>
      <dgm:spPr/>
    </dgm:pt>
    <dgm:pt modelId="{D3878B65-CDD4-3145-97E0-61D3571FBFB3}" type="pres">
      <dgm:prSet presAssocID="{98B6C38B-55B6-8348-BAEB-C9A49E18B3F6}" presName="rectComp" presStyleCnt="0"/>
      <dgm:spPr/>
    </dgm:pt>
    <dgm:pt modelId="{E2566457-F25C-FB41-BD41-E6C86C29CCFF}" type="pres">
      <dgm:prSet presAssocID="{98B6C38B-55B6-8348-BAEB-C9A49E18B3F6}" presName="bgRect" presStyleLbl="bgShp" presStyleIdx="1" presStyleCnt="3"/>
      <dgm:spPr/>
    </dgm:pt>
    <dgm:pt modelId="{EA5861E5-2EE4-E442-9247-70082668A5A3}" type="pres">
      <dgm:prSet presAssocID="{98B6C38B-55B6-8348-BAEB-C9A49E18B3F6}" presName="bgRectTx" presStyleLbl="bgShp" presStyleIdx="1" presStyleCnt="3">
        <dgm:presLayoutVars>
          <dgm:bulletEnabled val="1"/>
        </dgm:presLayoutVars>
      </dgm:prSet>
      <dgm:spPr/>
    </dgm:pt>
    <dgm:pt modelId="{F2819EDA-3C35-C640-ABA1-E1B16818D3E6}" type="pres">
      <dgm:prSet presAssocID="{98B6C38B-55B6-8348-BAEB-C9A49E18B3F6}" presName="spComp" presStyleCnt="0"/>
      <dgm:spPr/>
    </dgm:pt>
    <dgm:pt modelId="{84DE64D7-B0BB-6A4C-90AA-73319543C964}" type="pres">
      <dgm:prSet presAssocID="{98B6C38B-55B6-8348-BAEB-C9A49E18B3F6}" presName="vSp" presStyleCnt="0"/>
      <dgm:spPr/>
    </dgm:pt>
    <dgm:pt modelId="{1013BE94-D471-D24A-9D52-98211E8134E0}" type="pres">
      <dgm:prSet presAssocID="{9A279474-A994-924E-B345-1DC1227676CC}" presName="rectComp" presStyleCnt="0"/>
      <dgm:spPr/>
    </dgm:pt>
    <dgm:pt modelId="{35C7909C-E910-B748-8F9E-0C5134921550}" type="pres">
      <dgm:prSet presAssocID="{9A279474-A994-924E-B345-1DC1227676CC}" presName="bgRect" presStyleLbl="bgShp" presStyleIdx="2" presStyleCnt="3"/>
      <dgm:spPr/>
    </dgm:pt>
    <dgm:pt modelId="{F01C488D-D840-4744-A473-02F534D33039}" type="pres">
      <dgm:prSet presAssocID="{9A279474-A994-924E-B345-1DC1227676CC}" presName="bgRectTx" presStyleLbl="bgShp" presStyleIdx="2" presStyleCnt="3">
        <dgm:presLayoutVars>
          <dgm:bulletEnabled val="1"/>
        </dgm:presLayoutVars>
      </dgm:prSet>
      <dgm:spPr/>
    </dgm:pt>
  </dgm:ptLst>
  <dgm:cxnLst>
    <dgm:cxn modelId="{AB0A2901-D2BD-F340-9F00-FBBAC789A381}" srcId="{EB1FD722-D9AE-1246-B72C-2E57C7CD7B8C}" destId="{98B6C38B-55B6-8348-BAEB-C9A49E18B3F6}" srcOrd="2" destOrd="0" parTransId="{9D72FA49-4394-AF43-B164-03C78AD605C0}" sibTransId="{F25F43B9-DE29-6F4B-81AF-83CB3829471F}"/>
    <dgm:cxn modelId="{FC5C3613-FE3B-3D48-99BB-6BE431AD2055}" type="presOf" srcId="{A971EC07-6191-9144-B03F-A721376251C6}" destId="{3169D2C8-C4DF-A047-98A1-A2CEFE57CCE8}" srcOrd="0" destOrd="0" presId="urn:microsoft.com/office/officeart/2005/8/layout/hierarchy6"/>
    <dgm:cxn modelId="{FFD1A513-21EC-0649-B577-F5377ADC1906}" type="presOf" srcId="{2060434B-DD2E-FB4E-BAF2-D435E6C0DBFA}" destId="{67BFE67E-E5FA-874A-8892-2D1575456279}" srcOrd="0" destOrd="0" presId="urn:microsoft.com/office/officeart/2005/8/layout/hierarchy6"/>
    <dgm:cxn modelId="{41F9AF18-99FA-CF4D-8815-136799FA02A9}" type="presOf" srcId="{9A279474-A994-924E-B345-1DC1227676CC}" destId="{F01C488D-D840-4744-A473-02F534D33039}" srcOrd="1" destOrd="0" presId="urn:microsoft.com/office/officeart/2005/8/layout/hierarchy6"/>
    <dgm:cxn modelId="{07A90A20-C8CB-7543-81A9-87560CEF15FA}" type="presOf" srcId="{1C78CF4D-8843-194D-9003-DC0B53EE5CAC}" destId="{AAF04338-A7A3-5B48-8232-741FA282B10E}" srcOrd="0" destOrd="0" presId="urn:microsoft.com/office/officeart/2005/8/layout/hierarchy6"/>
    <dgm:cxn modelId="{3171B02D-401F-DC4A-A973-B9A4DC5F0B89}" srcId="{217BBC70-A2D6-9E44-860D-65F156807960}" destId="{2060434B-DD2E-FB4E-BAF2-D435E6C0DBFA}" srcOrd="0" destOrd="0" parTransId="{FDCA1564-AE4C-2D44-91D5-E89E79656FF5}" sibTransId="{97AC977B-55A2-2F40-9ED8-141C2D447D8F}"/>
    <dgm:cxn modelId="{F565702E-33D1-4B4B-8D5A-E9972E078E79}" type="presOf" srcId="{217BBC70-A2D6-9E44-860D-65F156807960}" destId="{DE81DA33-23D4-AB49-845F-B42A0C8A6F4A}" srcOrd="0" destOrd="0" presId="urn:microsoft.com/office/officeart/2005/8/layout/hierarchy6"/>
    <dgm:cxn modelId="{94E51131-6331-814F-86E1-C118FA81A3C0}" type="presOf" srcId="{EB1FD722-D9AE-1246-B72C-2E57C7CD7B8C}" destId="{D6CE6EB5-F283-7D49-9261-DE90516F74D7}" srcOrd="0" destOrd="0" presId="urn:microsoft.com/office/officeart/2005/8/layout/hierarchy6"/>
    <dgm:cxn modelId="{AE97A567-83D2-AA45-B323-25BCE22898BC}" type="presOf" srcId="{DED3A5E9-0C97-4043-A4B3-DEF8A9AA8996}" destId="{429642E8-C7B2-3D43-AF13-1EEB91C6EDB7}" srcOrd="0" destOrd="0" presId="urn:microsoft.com/office/officeart/2005/8/layout/hierarchy6"/>
    <dgm:cxn modelId="{0C5BD352-82B9-0E40-97BA-F6FA78D8D1BE}" srcId="{EB1FD722-D9AE-1246-B72C-2E57C7CD7B8C}" destId="{1C78CF4D-8843-194D-9003-DC0B53EE5CAC}" srcOrd="0" destOrd="0" parTransId="{70B5444A-F657-C44F-85C3-A724F97BE796}" sibTransId="{21795CF8-6BE0-6644-BB1E-2439C27B4E24}"/>
    <dgm:cxn modelId="{E238DD55-4B17-5F49-9EDC-750383D21AAB}" type="presOf" srcId="{FDCA1564-AE4C-2D44-91D5-E89E79656FF5}" destId="{20156BDD-5C2C-1147-9A35-935FA3DC199A}" srcOrd="0" destOrd="0" presId="urn:microsoft.com/office/officeart/2005/8/layout/hierarchy6"/>
    <dgm:cxn modelId="{28395958-E0E7-2241-8BB9-DA280EA8EAC5}" type="presOf" srcId="{6C844CF5-67B6-434B-819E-A57E6B72C3B6}" destId="{C643F4F7-3F00-1B47-96AB-330FD33FE476}" srcOrd="0" destOrd="0" presId="urn:microsoft.com/office/officeart/2005/8/layout/hierarchy6"/>
    <dgm:cxn modelId="{6C79FA83-DCA8-1747-8BFB-D4D3A247B347}" srcId="{1C78CF4D-8843-194D-9003-DC0B53EE5CAC}" destId="{DED3A5E9-0C97-4043-A4B3-DEF8A9AA8996}" srcOrd="0" destOrd="0" parTransId="{A971EC07-6191-9144-B03F-A721376251C6}" sibTransId="{8A018AB6-4481-474C-980D-2671044E25E7}"/>
    <dgm:cxn modelId="{D73B529A-356A-954B-B8A1-9623F851905B}" type="presOf" srcId="{6C844CF5-67B6-434B-819E-A57E6B72C3B6}" destId="{D738FD8A-7482-F14C-9F6F-B63B2146F83C}" srcOrd="1" destOrd="0" presId="urn:microsoft.com/office/officeart/2005/8/layout/hierarchy6"/>
    <dgm:cxn modelId="{3855CB9A-DBF5-8C43-A918-7C4810C371AC}" type="presOf" srcId="{985147AD-F785-1344-928F-83B84FB6116C}" destId="{80556102-7DC2-F348-85FC-1C70B1718D72}" srcOrd="0" destOrd="0" presId="urn:microsoft.com/office/officeart/2005/8/layout/hierarchy6"/>
    <dgm:cxn modelId="{937323A0-0EE8-2E4F-9A46-74FADBE84140}" srcId="{EB1FD722-D9AE-1246-B72C-2E57C7CD7B8C}" destId="{9A279474-A994-924E-B345-1DC1227676CC}" srcOrd="3" destOrd="0" parTransId="{AA2E891F-695B-6244-9FFE-BE3AC0B6C00C}" sibTransId="{CE8B9D59-CC27-C844-9BFF-04D6AF90DE76}"/>
    <dgm:cxn modelId="{4A6AF4B5-FEF8-8D42-99EE-56F0F8A969E2}" type="presOf" srcId="{2C5FE07C-CE2C-524D-9FAF-DEAD1960CB18}" destId="{CC09F365-A609-8145-A8AB-4B5F117652FA}" srcOrd="0" destOrd="0" presId="urn:microsoft.com/office/officeart/2005/8/layout/hierarchy6"/>
    <dgm:cxn modelId="{45297DB6-0D5E-7F48-AE7E-F984374BD990}" type="presOf" srcId="{98B6C38B-55B6-8348-BAEB-C9A49E18B3F6}" destId="{EA5861E5-2EE4-E442-9247-70082668A5A3}" srcOrd="1" destOrd="0" presId="urn:microsoft.com/office/officeart/2005/8/layout/hierarchy6"/>
    <dgm:cxn modelId="{F1435ACC-24E9-3341-81A3-BDC59FD88CD4}" srcId="{1C78CF4D-8843-194D-9003-DC0B53EE5CAC}" destId="{217BBC70-A2D6-9E44-860D-65F156807960}" srcOrd="1" destOrd="0" parTransId="{985147AD-F785-1344-928F-83B84FB6116C}" sibTransId="{8A525842-F9CF-1D4F-B782-AAA389AED186}"/>
    <dgm:cxn modelId="{7A038AD5-9005-764B-A598-F70971C50B79}" srcId="{217BBC70-A2D6-9E44-860D-65F156807960}" destId="{2C5FE07C-CE2C-524D-9FAF-DEAD1960CB18}" srcOrd="1" destOrd="0" parTransId="{8DB7DD1D-E17D-0744-9290-D0CA286A5998}" sibTransId="{9A2B9902-8901-C54B-8917-5D99939AD849}"/>
    <dgm:cxn modelId="{94A850E0-67EC-4B40-880C-806E411279BA}" type="presOf" srcId="{9A279474-A994-924E-B345-1DC1227676CC}" destId="{35C7909C-E910-B748-8F9E-0C5134921550}" srcOrd="0" destOrd="0" presId="urn:microsoft.com/office/officeart/2005/8/layout/hierarchy6"/>
    <dgm:cxn modelId="{F403F6EB-DF1A-D041-AB4A-DB6EAED5A386}" srcId="{EB1FD722-D9AE-1246-B72C-2E57C7CD7B8C}" destId="{6C844CF5-67B6-434B-819E-A57E6B72C3B6}" srcOrd="1" destOrd="0" parTransId="{73F803A3-BE4F-F942-9236-72A4E7FF0DB7}" sibTransId="{F284D801-6B71-8B4E-95FE-6914112F3317}"/>
    <dgm:cxn modelId="{B668AAF8-BEE6-4546-BCE0-44F970737C07}" type="presOf" srcId="{98B6C38B-55B6-8348-BAEB-C9A49E18B3F6}" destId="{E2566457-F25C-FB41-BD41-E6C86C29CCFF}" srcOrd="0" destOrd="0" presId="urn:microsoft.com/office/officeart/2005/8/layout/hierarchy6"/>
    <dgm:cxn modelId="{A47EFAFD-DC18-3242-864B-77CB852B24B5}" type="presOf" srcId="{8DB7DD1D-E17D-0744-9290-D0CA286A5998}" destId="{67A26147-83AB-B240-8F41-24890AA4BAA7}" srcOrd="0" destOrd="0" presId="urn:microsoft.com/office/officeart/2005/8/layout/hierarchy6"/>
    <dgm:cxn modelId="{FEB26600-8BC4-5E4F-B64F-2CDE439338C7}" type="presParOf" srcId="{D6CE6EB5-F283-7D49-9261-DE90516F74D7}" destId="{02B6DCF7-4175-E947-A561-89054C1F5A24}" srcOrd="0" destOrd="0" presId="urn:microsoft.com/office/officeart/2005/8/layout/hierarchy6"/>
    <dgm:cxn modelId="{8D6057DA-9A79-0941-A6F4-D0405ECA25E7}" type="presParOf" srcId="{02B6DCF7-4175-E947-A561-89054C1F5A24}" destId="{0211A6AF-4CCF-694B-8CD9-509F463CC9C3}" srcOrd="0" destOrd="0" presId="urn:microsoft.com/office/officeart/2005/8/layout/hierarchy6"/>
    <dgm:cxn modelId="{2796423A-071F-E044-9E87-41330DFD0A82}" type="presParOf" srcId="{02B6DCF7-4175-E947-A561-89054C1F5A24}" destId="{79752F16-90E0-F940-A0F7-A6E30A1FD5DF}" srcOrd="1" destOrd="0" presId="urn:microsoft.com/office/officeart/2005/8/layout/hierarchy6"/>
    <dgm:cxn modelId="{0833DCF6-C40B-A84A-820E-BAD8B93F3647}" type="presParOf" srcId="{79752F16-90E0-F940-A0F7-A6E30A1FD5DF}" destId="{1D38F07A-164C-5A4E-A50A-E9069CE2EF39}" srcOrd="0" destOrd="0" presId="urn:microsoft.com/office/officeart/2005/8/layout/hierarchy6"/>
    <dgm:cxn modelId="{8B3F19D1-5CF0-6C49-A095-A63643A04353}" type="presParOf" srcId="{1D38F07A-164C-5A4E-A50A-E9069CE2EF39}" destId="{AAF04338-A7A3-5B48-8232-741FA282B10E}" srcOrd="0" destOrd="0" presId="urn:microsoft.com/office/officeart/2005/8/layout/hierarchy6"/>
    <dgm:cxn modelId="{01ED57D7-E565-7242-9C4B-F89630E798E5}" type="presParOf" srcId="{1D38F07A-164C-5A4E-A50A-E9069CE2EF39}" destId="{102DEA23-18E1-2549-852A-86CCDE21C39B}" srcOrd="1" destOrd="0" presId="urn:microsoft.com/office/officeart/2005/8/layout/hierarchy6"/>
    <dgm:cxn modelId="{615A3268-4014-9643-BCC2-4602100C6F5A}" type="presParOf" srcId="{102DEA23-18E1-2549-852A-86CCDE21C39B}" destId="{3169D2C8-C4DF-A047-98A1-A2CEFE57CCE8}" srcOrd="0" destOrd="0" presId="urn:microsoft.com/office/officeart/2005/8/layout/hierarchy6"/>
    <dgm:cxn modelId="{5F32DA54-3D71-F247-9375-BD452EF7EB2A}" type="presParOf" srcId="{102DEA23-18E1-2549-852A-86CCDE21C39B}" destId="{4137B5BD-7B40-894E-B56B-DA48ABBFCA4B}" srcOrd="1" destOrd="0" presId="urn:microsoft.com/office/officeart/2005/8/layout/hierarchy6"/>
    <dgm:cxn modelId="{9BEEB28F-8DEF-D648-A81F-718335CE7160}" type="presParOf" srcId="{4137B5BD-7B40-894E-B56B-DA48ABBFCA4B}" destId="{429642E8-C7B2-3D43-AF13-1EEB91C6EDB7}" srcOrd="0" destOrd="0" presId="urn:microsoft.com/office/officeart/2005/8/layout/hierarchy6"/>
    <dgm:cxn modelId="{DC7583BA-AF78-4F40-A7CE-905CBCCCDFEF}" type="presParOf" srcId="{4137B5BD-7B40-894E-B56B-DA48ABBFCA4B}" destId="{E0EE0CC4-D580-F844-8566-DD4668BC1099}" srcOrd="1" destOrd="0" presId="urn:microsoft.com/office/officeart/2005/8/layout/hierarchy6"/>
    <dgm:cxn modelId="{851A8BD1-10D8-854D-9601-DB803CC2613A}" type="presParOf" srcId="{102DEA23-18E1-2549-852A-86CCDE21C39B}" destId="{80556102-7DC2-F348-85FC-1C70B1718D72}" srcOrd="2" destOrd="0" presId="urn:microsoft.com/office/officeart/2005/8/layout/hierarchy6"/>
    <dgm:cxn modelId="{686D09D4-CC46-2148-90FE-B6CFE922423E}" type="presParOf" srcId="{102DEA23-18E1-2549-852A-86CCDE21C39B}" destId="{CF3A74B3-FDE5-5443-AE6E-C23C2C63A4EC}" srcOrd="3" destOrd="0" presId="urn:microsoft.com/office/officeart/2005/8/layout/hierarchy6"/>
    <dgm:cxn modelId="{9C77A323-2A1B-7549-A26E-03AB4435424D}" type="presParOf" srcId="{CF3A74B3-FDE5-5443-AE6E-C23C2C63A4EC}" destId="{DE81DA33-23D4-AB49-845F-B42A0C8A6F4A}" srcOrd="0" destOrd="0" presId="urn:microsoft.com/office/officeart/2005/8/layout/hierarchy6"/>
    <dgm:cxn modelId="{F45BE0DE-83BE-9946-8E1B-19555D96BB93}" type="presParOf" srcId="{CF3A74B3-FDE5-5443-AE6E-C23C2C63A4EC}" destId="{69300972-2AB5-3D4B-9521-BA872E595BC0}" srcOrd="1" destOrd="0" presId="urn:microsoft.com/office/officeart/2005/8/layout/hierarchy6"/>
    <dgm:cxn modelId="{BB9A9CB4-E19D-EF4E-884A-D07F255F1634}" type="presParOf" srcId="{69300972-2AB5-3D4B-9521-BA872E595BC0}" destId="{20156BDD-5C2C-1147-9A35-935FA3DC199A}" srcOrd="0" destOrd="0" presId="urn:microsoft.com/office/officeart/2005/8/layout/hierarchy6"/>
    <dgm:cxn modelId="{B6A48F5C-D132-D74F-BC9A-C39F8D894E44}" type="presParOf" srcId="{69300972-2AB5-3D4B-9521-BA872E595BC0}" destId="{E1070A9F-8B6C-5B4A-B038-8FD0EA6BCC99}" srcOrd="1" destOrd="0" presId="urn:microsoft.com/office/officeart/2005/8/layout/hierarchy6"/>
    <dgm:cxn modelId="{5AF25F2B-1653-D045-AE5C-15C352BABF52}" type="presParOf" srcId="{E1070A9F-8B6C-5B4A-B038-8FD0EA6BCC99}" destId="{67BFE67E-E5FA-874A-8892-2D1575456279}" srcOrd="0" destOrd="0" presId="urn:microsoft.com/office/officeart/2005/8/layout/hierarchy6"/>
    <dgm:cxn modelId="{5306CA8C-C769-9B44-ABE2-3BDEC28726A4}" type="presParOf" srcId="{E1070A9F-8B6C-5B4A-B038-8FD0EA6BCC99}" destId="{56155C9C-6FAB-414D-8208-7E152364A72D}" srcOrd="1" destOrd="0" presId="urn:microsoft.com/office/officeart/2005/8/layout/hierarchy6"/>
    <dgm:cxn modelId="{3B0C1998-6099-8C4B-A1FD-A42D22E4F360}" type="presParOf" srcId="{69300972-2AB5-3D4B-9521-BA872E595BC0}" destId="{67A26147-83AB-B240-8F41-24890AA4BAA7}" srcOrd="2" destOrd="0" presId="urn:microsoft.com/office/officeart/2005/8/layout/hierarchy6"/>
    <dgm:cxn modelId="{94B25750-2862-AD42-9671-C0A198220063}" type="presParOf" srcId="{69300972-2AB5-3D4B-9521-BA872E595BC0}" destId="{12C36E3F-5DF4-4745-B901-81F9DC03FA0D}" srcOrd="3" destOrd="0" presId="urn:microsoft.com/office/officeart/2005/8/layout/hierarchy6"/>
    <dgm:cxn modelId="{4EECA865-C454-D044-8F80-C62FEE8B9190}" type="presParOf" srcId="{12C36E3F-5DF4-4745-B901-81F9DC03FA0D}" destId="{CC09F365-A609-8145-A8AB-4B5F117652FA}" srcOrd="0" destOrd="0" presId="urn:microsoft.com/office/officeart/2005/8/layout/hierarchy6"/>
    <dgm:cxn modelId="{C96F7ED4-D181-834F-B522-FCC775893804}" type="presParOf" srcId="{12C36E3F-5DF4-4745-B901-81F9DC03FA0D}" destId="{58E5B338-F32F-2C46-B798-3ABB92C41A90}" srcOrd="1" destOrd="0" presId="urn:microsoft.com/office/officeart/2005/8/layout/hierarchy6"/>
    <dgm:cxn modelId="{F10A65C9-1488-2446-82F3-0ACCEE3F2063}" type="presParOf" srcId="{D6CE6EB5-F283-7D49-9261-DE90516F74D7}" destId="{E5B5FE20-5742-A944-BC73-A8221C195CB9}" srcOrd="1" destOrd="0" presId="urn:microsoft.com/office/officeart/2005/8/layout/hierarchy6"/>
    <dgm:cxn modelId="{7D0586F0-7B1F-7344-AA5C-E6EE6AA9F41E}" type="presParOf" srcId="{E5B5FE20-5742-A944-BC73-A8221C195CB9}" destId="{AEA085F9-C4FA-7B4E-9EC7-32E3D3A26451}" srcOrd="0" destOrd="0" presId="urn:microsoft.com/office/officeart/2005/8/layout/hierarchy6"/>
    <dgm:cxn modelId="{188B4F56-ED1A-2248-84B2-6022C8517BD2}" type="presParOf" srcId="{AEA085F9-C4FA-7B4E-9EC7-32E3D3A26451}" destId="{C643F4F7-3F00-1B47-96AB-330FD33FE476}" srcOrd="0" destOrd="0" presId="urn:microsoft.com/office/officeart/2005/8/layout/hierarchy6"/>
    <dgm:cxn modelId="{8720DEC2-9666-2840-911F-475EB1F20E09}" type="presParOf" srcId="{AEA085F9-C4FA-7B4E-9EC7-32E3D3A26451}" destId="{D738FD8A-7482-F14C-9F6F-B63B2146F83C}" srcOrd="1" destOrd="0" presId="urn:microsoft.com/office/officeart/2005/8/layout/hierarchy6"/>
    <dgm:cxn modelId="{16E8A2A7-7BA1-594C-B944-D5E16902F292}" type="presParOf" srcId="{E5B5FE20-5742-A944-BC73-A8221C195CB9}" destId="{5D503032-07E6-1C43-A283-560DAA05C7A0}" srcOrd="1" destOrd="0" presId="urn:microsoft.com/office/officeart/2005/8/layout/hierarchy6"/>
    <dgm:cxn modelId="{F14B8F75-6EC0-AB47-B53E-4CC4A04B1D3F}" type="presParOf" srcId="{5D503032-07E6-1C43-A283-560DAA05C7A0}" destId="{5E9C11A0-58CF-DC47-8994-FC19D334C0D9}" srcOrd="0" destOrd="0" presId="urn:microsoft.com/office/officeart/2005/8/layout/hierarchy6"/>
    <dgm:cxn modelId="{0FB5E50A-317D-7442-B3AE-7EA3DA2CAC8B}" type="presParOf" srcId="{E5B5FE20-5742-A944-BC73-A8221C195CB9}" destId="{D3878B65-CDD4-3145-97E0-61D3571FBFB3}" srcOrd="2" destOrd="0" presId="urn:microsoft.com/office/officeart/2005/8/layout/hierarchy6"/>
    <dgm:cxn modelId="{569F9C76-078B-BC41-B808-2EE2A4D7E6CC}" type="presParOf" srcId="{D3878B65-CDD4-3145-97E0-61D3571FBFB3}" destId="{E2566457-F25C-FB41-BD41-E6C86C29CCFF}" srcOrd="0" destOrd="0" presId="urn:microsoft.com/office/officeart/2005/8/layout/hierarchy6"/>
    <dgm:cxn modelId="{53C5C431-E6BB-FC4B-8522-52B34FB63FAA}" type="presParOf" srcId="{D3878B65-CDD4-3145-97E0-61D3571FBFB3}" destId="{EA5861E5-2EE4-E442-9247-70082668A5A3}" srcOrd="1" destOrd="0" presId="urn:microsoft.com/office/officeart/2005/8/layout/hierarchy6"/>
    <dgm:cxn modelId="{A99CE057-9D59-AF4C-BA5B-7606AE8268AA}" type="presParOf" srcId="{E5B5FE20-5742-A944-BC73-A8221C195CB9}" destId="{F2819EDA-3C35-C640-ABA1-E1B16818D3E6}" srcOrd="3" destOrd="0" presId="urn:microsoft.com/office/officeart/2005/8/layout/hierarchy6"/>
    <dgm:cxn modelId="{2F02E168-A414-6D44-8D81-9EA5B012CD18}" type="presParOf" srcId="{F2819EDA-3C35-C640-ABA1-E1B16818D3E6}" destId="{84DE64D7-B0BB-6A4C-90AA-73319543C964}" srcOrd="0" destOrd="0" presId="urn:microsoft.com/office/officeart/2005/8/layout/hierarchy6"/>
    <dgm:cxn modelId="{D4226547-3296-9B40-BBFD-7FCB1F5FB90D}" type="presParOf" srcId="{E5B5FE20-5742-A944-BC73-A8221C195CB9}" destId="{1013BE94-D471-D24A-9D52-98211E8134E0}" srcOrd="4" destOrd="0" presId="urn:microsoft.com/office/officeart/2005/8/layout/hierarchy6"/>
    <dgm:cxn modelId="{C3EFE650-0D92-4C41-B605-543BA70B89B6}" type="presParOf" srcId="{1013BE94-D471-D24A-9D52-98211E8134E0}" destId="{35C7909C-E910-B748-8F9E-0C5134921550}" srcOrd="0" destOrd="0" presId="urn:microsoft.com/office/officeart/2005/8/layout/hierarchy6"/>
    <dgm:cxn modelId="{A7C08DE5-6D3A-4F48-A532-5517748F5633}" type="presParOf" srcId="{1013BE94-D471-D24A-9D52-98211E8134E0}" destId="{F01C488D-D840-4744-A473-02F534D33039}" srcOrd="1" destOrd="0" presId="urn:microsoft.com/office/officeart/2005/8/layout/hierarchy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2A044-A501-4E7F-950E-6BAF5C69599B}">
      <dsp:nvSpPr>
        <dsp:cNvPr id="0" name=""/>
        <dsp:cNvSpPr/>
      </dsp:nvSpPr>
      <dsp:spPr>
        <a:xfrm>
          <a:off x="2957"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latin typeface="Calibri" panose="020F0502020204030204" pitchFamily="34" charset="0"/>
              <a:cs typeface="Calibri" panose="020F0502020204030204" pitchFamily="34" charset="0"/>
            </a:rPr>
            <a:t>Propagation culturelle</a:t>
          </a:r>
        </a:p>
      </dsp:txBody>
      <dsp:txXfrm>
        <a:off x="2957" y="19280"/>
        <a:ext cx="2346647" cy="1407988"/>
      </dsp:txXfrm>
    </dsp:sp>
    <dsp:sp modelId="{63CA99C7-1343-4F99-AAAB-D2E3922CFBC3}">
      <dsp:nvSpPr>
        <dsp:cNvPr id="0" name=""/>
        <dsp:cNvSpPr/>
      </dsp:nvSpPr>
      <dsp:spPr>
        <a:xfrm>
          <a:off x="2584270" y="319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err="1">
              <a:latin typeface="Calibri" panose="020F0502020204030204" pitchFamily="34" charset="0"/>
              <a:cs typeface="Calibri" panose="020F0502020204030204" pitchFamily="34" charset="0"/>
            </a:rPr>
            <a:t>Apprentissage </a:t>
          </a:r>
          <a:endParaRPr lang="fr-FR" sz="2400" kern="1200" dirty="0">
            <a:latin typeface="Calibri" panose="020F0502020204030204" pitchFamily="34" charset="0"/>
            <a:cs typeface="Calibri" panose="020F0502020204030204" pitchFamily="34" charset="0"/>
          </a:endParaRPr>
        </a:p>
      </dsp:txBody>
      <dsp:txXfrm>
        <a:off x="2584270" y="31980"/>
        <a:ext cx="2346647" cy="1407988"/>
      </dsp:txXfrm>
    </dsp:sp>
    <dsp:sp modelId="{8B021834-E543-40E1-92E5-6D495FDC888E}">
      <dsp:nvSpPr>
        <dsp:cNvPr id="0" name=""/>
        <dsp:cNvSpPr/>
      </dsp:nvSpPr>
      <dsp:spPr>
        <a:xfrm>
          <a:off x="5165582"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latin typeface="Calibri" panose="020F0502020204030204" pitchFamily="34" charset="0"/>
              <a:cs typeface="Calibri" panose="020F0502020204030204" pitchFamily="34" charset="0"/>
            </a:rPr>
            <a:t>Interaction socio- </a:t>
          </a:r>
          <a:r>
            <a:rPr lang="fr" sz="2400" kern="1200" dirty="0" err="1">
              <a:latin typeface="Calibri" panose="020F0502020204030204" pitchFamily="34" charset="0"/>
              <a:cs typeface="Calibri" panose="020F0502020204030204" pitchFamily="34" charset="0"/>
            </a:rPr>
            <a:t>émotionnelle</a:t>
          </a:r>
        </a:p>
      </dsp:txBody>
      <dsp:txXfrm>
        <a:off x="5165582" y="19280"/>
        <a:ext cx="2346647" cy="1407988"/>
      </dsp:txXfrm>
    </dsp:sp>
    <dsp:sp modelId="{3F12DA10-4142-4AC0-A72A-E91F7AAADD46}">
      <dsp:nvSpPr>
        <dsp:cNvPr id="0" name=""/>
        <dsp:cNvSpPr/>
      </dsp:nvSpPr>
      <dsp:spPr>
        <a:xfrm>
          <a:off x="7746894"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err="1">
              <a:latin typeface="Calibri" panose="020F0502020204030204" pitchFamily="34" charset="0"/>
              <a:cs typeface="Calibri" panose="020F0502020204030204" pitchFamily="34" charset="0"/>
            </a:rPr>
            <a:t>Développer </a:t>
          </a:r>
          <a:r>
            <a:rPr lang="fr" sz="2400" kern="1200" dirty="0">
              <a:latin typeface="Calibri" panose="020F0502020204030204" pitchFamily="34" charset="0"/>
              <a:cs typeface="Calibri" panose="020F0502020204030204" pitchFamily="34" charset="0"/>
            </a:rPr>
            <a:t>une </a:t>
          </a:r>
          <a:r>
            <a:rPr lang="fr" sz="2400" kern="1200" dirty="0" err="1">
              <a:latin typeface="Calibri" panose="020F0502020204030204" pitchFamily="34" charset="0"/>
              <a:cs typeface="Calibri" panose="020F0502020204030204" pitchFamily="34" charset="0"/>
            </a:rPr>
            <a:t>théorie </a:t>
          </a:r>
          <a:r>
            <a:rPr lang="fr" sz="2400" kern="1200" dirty="0">
              <a:latin typeface="Calibri" panose="020F0502020204030204" pitchFamily="34" charset="0"/>
              <a:cs typeface="Calibri" panose="020F0502020204030204" pitchFamily="34" charset="0"/>
            </a:rPr>
            <a:t>de </a:t>
          </a:r>
          <a:r>
            <a:rPr lang="fr" sz="2400" kern="1200" dirty="0" err="1">
              <a:latin typeface="Calibri" panose="020F0502020204030204" pitchFamily="34" charset="0"/>
              <a:cs typeface="Calibri" panose="020F0502020204030204" pitchFamily="34" charset="0"/>
            </a:rPr>
            <a:t>l'esprit</a:t>
          </a:r>
          <a:endParaRPr lang="fr-FR" sz="2400" kern="1200" dirty="0">
            <a:latin typeface="Calibri" panose="020F0502020204030204" pitchFamily="34" charset="0"/>
            <a:cs typeface="Calibri" panose="020F0502020204030204" pitchFamily="34" charset="0"/>
          </a:endParaRPr>
        </a:p>
      </dsp:txBody>
      <dsp:txXfrm>
        <a:off x="7746894" y="19280"/>
        <a:ext cx="2346647" cy="14079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E25EB-F57F-424D-A1A7-98FA7A67C8B1}">
      <dsp:nvSpPr>
        <dsp:cNvPr id="0" name=""/>
        <dsp:cNvSpPr/>
      </dsp:nvSpPr>
      <dsp:spPr>
        <a:xfrm>
          <a:off x="0" y="2217"/>
          <a:ext cx="9748008" cy="59904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latin typeface="Calibri" panose="020F0502020204030204" pitchFamily="34" charset="0"/>
              <a:cs typeface="Calibri" panose="020F0502020204030204" pitchFamily="34" charset="0"/>
            </a:rPr>
            <a:t>Dans les TDI</a:t>
          </a:r>
        </a:p>
      </dsp:txBody>
      <dsp:txXfrm>
        <a:off x="29243" y="31460"/>
        <a:ext cx="9689522" cy="540554"/>
      </dsp:txXfrm>
    </dsp:sp>
    <dsp:sp modelId="{86A53739-9C90-40B8-BB61-295D31553575}">
      <dsp:nvSpPr>
        <dsp:cNvPr id="0" name=""/>
        <dsp:cNvSpPr/>
      </dsp:nvSpPr>
      <dsp:spPr>
        <a:xfrm>
          <a:off x="0" y="601257"/>
          <a:ext cx="9748008"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 sz="2000" kern="1200" dirty="0" err="1">
              <a:latin typeface="Calibri" panose="020F0502020204030204" pitchFamily="34" charset="0"/>
              <a:cs typeface="Calibri" panose="020F0502020204030204" pitchFamily="34" charset="0"/>
            </a:rPr>
            <a:t>retardé </a:t>
          </a:r>
          <a:r>
            <a:rPr lang="fr" sz="2000" kern="1200" dirty="0">
              <a:latin typeface="Calibri" panose="020F0502020204030204" pitchFamily="34" charset="0"/>
              <a:cs typeface="Calibri" panose="020F0502020204030204" pitchFamily="34" charset="0"/>
            </a:rPr>
            <a:t>dans le temps mais </a:t>
          </a:r>
          <a:r>
            <a:rPr lang="fr" sz="2000" kern="1200" dirty="0" err="1">
              <a:latin typeface="Calibri" panose="020F0502020204030204" pitchFamily="34" charset="0"/>
              <a:cs typeface="Calibri" panose="020F0502020204030204" pitchFamily="34" charset="0"/>
            </a:rPr>
            <a:t>émerge</a:t>
          </a:r>
          <a:r>
            <a:rPr lang="fr" sz="2000" kern="1200" dirty="0">
              <a:latin typeface="Calibri" panose="020F0502020204030204" pitchFamily="34" charset="0"/>
              <a:cs typeface="Calibri" panose="020F0502020204030204" pitchFamily="34" charset="0"/>
            </a:rPr>
            <a:t> </a:t>
          </a:r>
          <a:r>
            <a:rPr lang="fr" sz="2000" kern="1200" dirty="0" err="1">
              <a:latin typeface="Calibri" panose="020F0502020204030204" pitchFamily="34" charset="0"/>
              <a:cs typeface="Calibri" panose="020F0502020204030204" pitchFamily="34" charset="0"/>
            </a:rPr>
            <a:t>spontanément</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fr" sz="2000" kern="1200" dirty="0">
              <a:latin typeface="Calibri" panose="020F0502020204030204" pitchFamily="34" charset="0"/>
              <a:cs typeface="Calibri" panose="020F0502020204030204" pitchFamily="34" charset="0"/>
            </a:rPr>
            <a:t>Motrice plutôt que difficultés comportementales</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endParaRPr lang="fr-FR" sz="2000" kern="1200" dirty="0">
            <a:latin typeface="Calibri" panose="020F0502020204030204" pitchFamily="34" charset="0"/>
            <a:cs typeface="Calibri" panose="020F0502020204030204" pitchFamily="34" charset="0"/>
          </a:endParaRPr>
        </a:p>
      </dsp:txBody>
      <dsp:txXfrm>
        <a:off x="0" y="601257"/>
        <a:ext cx="9748008" cy="1026720"/>
      </dsp:txXfrm>
    </dsp:sp>
    <dsp:sp modelId="{625171DE-06B5-43DA-8A77-D141D6D2E7E3}">
      <dsp:nvSpPr>
        <dsp:cNvPr id="0" name=""/>
        <dsp:cNvSpPr/>
      </dsp:nvSpPr>
      <dsp:spPr>
        <a:xfrm>
          <a:off x="0" y="1627978"/>
          <a:ext cx="9748008" cy="59904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latin typeface="Calibri" panose="020F0502020204030204" pitchFamily="34" charset="0"/>
              <a:cs typeface="Calibri" panose="020F0502020204030204" pitchFamily="34" charset="0"/>
            </a:rPr>
            <a:t>Dans les troubles du sepctre autistique (souvent associés aux TDI)</a:t>
          </a:r>
        </a:p>
      </dsp:txBody>
      <dsp:txXfrm>
        <a:off x="29243" y="1657221"/>
        <a:ext cx="9689522" cy="540554"/>
      </dsp:txXfrm>
    </dsp:sp>
    <dsp:sp modelId="{40FBAE32-A9E5-4317-816B-399693A2B6BF}">
      <dsp:nvSpPr>
        <dsp:cNvPr id="0" name=""/>
        <dsp:cNvSpPr/>
      </dsp:nvSpPr>
      <dsp:spPr>
        <a:xfrm>
          <a:off x="0" y="2227018"/>
          <a:ext cx="9748008"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a:latin typeface="Calibri" panose="020F0502020204030204" pitchFamily="34" charset="0"/>
              <a:cs typeface="Calibri" panose="020F0502020204030204" pitchFamily="34" charset="0"/>
            </a:rPr>
            <a:t>I</a:t>
          </a:r>
          <a:r>
            <a:rPr lang="fr" sz="2000" kern="1200" dirty="0">
              <a:latin typeface="Calibri" panose="020F0502020204030204" pitchFamily="34" charset="0"/>
              <a:cs typeface="Calibri" panose="020F0502020204030204" pitchFamily="34" charset="0"/>
            </a:rPr>
            <a:t>mitent les choses concrètes</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fr" sz="2000" kern="1200" dirty="0">
              <a:latin typeface="Calibri" panose="020F0502020204030204" pitchFamily="34" charset="0"/>
              <a:cs typeface="Calibri" panose="020F0502020204030204" pitchFamily="34" charset="0"/>
            </a:rPr>
            <a:t>Pas de manière différée = copie exacte du modèle, sans aucune variation</a:t>
          </a:r>
        </a:p>
        <a:p>
          <a:pPr marL="228600" lvl="1" indent="-228600" algn="l" defTabSz="889000">
            <a:lnSpc>
              <a:spcPct val="90000"/>
            </a:lnSpc>
            <a:spcBef>
              <a:spcPct val="0"/>
            </a:spcBef>
            <a:spcAft>
              <a:spcPct val="20000"/>
            </a:spcAft>
            <a:buChar char="•"/>
          </a:pPr>
          <a:r>
            <a:rPr lang="fr" sz="2000" kern="1200" dirty="0">
              <a:latin typeface="Calibri" panose="020F0502020204030204" pitchFamily="34" charset="0"/>
              <a:cs typeface="Calibri" panose="020F0502020204030204" pitchFamily="34" charset="0"/>
            </a:rPr>
            <a:t>Sans compréhension sociale</a:t>
          </a:r>
          <a:endParaRPr lang="fr-FR" sz="2000" kern="1200" dirty="0">
            <a:latin typeface="Calibri" panose="020F0502020204030204" pitchFamily="34" charset="0"/>
            <a:cs typeface="Calibri" panose="020F0502020204030204" pitchFamily="34" charset="0"/>
          </a:endParaRPr>
        </a:p>
      </dsp:txBody>
      <dsp:txXfrm>
        <a:off x="0" y="2227018"/>
        <a:ext cx="9748008" cy="1026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C7909C-E910-B748-8F9E-0C5134921550}">
      <dsp:nvSpPr>
        <dsp:cNvPr id="0" name=""/>
        <dsp:cNvSpPr/>
      </dsp:nvSpPr>
      <dsp:spPr>
        <a:xfrm>
          <a:off x="0" y="2650229"/>
          <a:ext cx="7851648" cy="11342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fr" sz="1600" kern="1200"/>
            <a:t>Méthode</a:t>
          </a:r>
        </a:p>
      </dsp:txBody>
      <dsp:txXfrm>
        <a:off x="0" y="2650229"/>
        <a:ext cx="2355494" cy="1134262"/>
      </dsp:txXfrm>
    </dsp:sp>
    <dsp:sp modelId="{E2566457-F25C-FB41-BD41-E6C86C29CCFF}">
      <dsp:nvSpPr>
        <dsp:cNvPr id="0" name=""/>
        <dsp:cNvSpPr/>
      </dsp:nvSpPr>
      <dsp:spPr>
        <a:xfrm>
          <a:off x="0" y="1325809"/>
          <a:ext cx="7851648" cy="11342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fr" sz="1600" kern="1200"/>
            <a:t>Source du comportement</a:t>
          </a:r>
        </a:p>
      </dsp:txBody>
      <dsp:txXfrm>
        <a:off x="0" y="1325809"/>
        <a:ext cx="2355494" cy="1134262"/>
      </dsp:txXfrm>
    </dsp:sp>
    <dsp:sp modelId="{C643F4F7-3F00-1B47-96AB-330FD33FE476}">
      <dsp:nvSpPr>
        <dsp:cNvPr id="0" name=""/>
        <dsp:cNvSpPr/>
      </dsp:nvSpPr>
      <dsp:spPr>
        <a:xfrm>
          <a:off x="0" y="0"/>
          <a:ext cx="7851648" cy="11342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fr" sz="1600" kern="1200"/>
            <a:t>Principe général</a:t>
          </a:r>
        </a:p>
      </dsp:txBody>
      <dsp:txXfrm>
        <a:off x="0" y="0"/>
        <a:ext cx="2355494" cy="1134262"/>
      </dsp:txXfrm>
    </dsp:sp>
    <dsp:sp modelId="{AAF04338-A7A3-5B48-8232-741FA282B10E}">
      <dsp:nvSpPr>
        <dsp:cNvPr id="0" name=""/>
        <dsp:cNvSpPr/>
      </dsp:nvSpPr>
      <dsp:spPr>
        <a:xfrm>
          <a:off x="3848457" y="96468"/>
          <a:ext cx="1426178" cy="9507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a:t>Modélisation vidéo</a:t>
          </a:r>
        </a:p>
      </dsp:txBody>
      <dsp:txXfrm>
        <a:off x="3876305" y="124316"/>
        <a:ext cx="1370482" cy="895089"/>
      </dsp:txXfrm>
    </dsp:sp>
    <dsp:sp modelId="{3169D2C8-C4DF-A047-98A1-A2CEFE57CCE8}">
      <dsp:nvSpPr>
        <dsp:cNvPr id="0" name=""/>
        <dsp:cNvSpPr/>
      </dsp:nvSpPr>
      <dsp:spPr>
        <a:xfrm>
          <a:off x="3634530" y="1047253"/>
          <a:ext cx="927015" cy="380314"/>
        </a:xfrm>
        <a:custGeom>
          <a:avLst/>
          <a:gdLst/>
          <a:ahLst/>
          <a:cxnLst/>
          <a:rect l="0" t="0" r="0" b="0"/>
          <a:pathLst>
            <a:path>
              <a:moveTo>
                <a:pt x="927015" y="0"/>
              </a:moveTo>
              <a:lnTo>
                <a:pt x="927015" y="190157"/>
              </a:lnTo>
              <a:lnTo>
                <a:pt x="0" y="190157"/>
              </a:lnTo>
              <a:lnTo>
                <a:pt x="0" y="3803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9642E8-C7B2-3D43-AF13-1EEB91C6EDB7}">
      <dsp:nvSpPr>
        <dsp:cNvPr id="0" name=""/>
        <dsp:cNvSpPr/>
      </dsp:nvSpPr>
      <dsp:spPr>
        <a:xfrm>
          <a:off x="2921441" y="1427567"/>
          <a:ext cx="1426178" cy="9507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a:t>Les autres</a:t>
          </a:r>
        </a:p>
      </dsp:txBody>
      <dsp:txXfrm>
        <a:off x="2949289" y="1455415"/>
        <a:ext cx="1370482" cy="895089"/>
      </dsp:txXfrm>
    </dsp:sp>
    <dsp:sp modelId="{80556102-7DC2-F348-85FC-1C70B1718D72}">
      <dsp:nvSpPr>
        <dsp:cNvPr id="0" name=""/>
        <dsp:cNvSpPr/>
      </dsp:nvSpPr>
      <dsp:spPr>
        <a:xfrm>
          <a:off x="4561546" y="1047253"/>
          <a:ext cx="927015" cy="380314"/>
        </a:xfrm>
        <a:custGeom>
          <a:avLst/>
          <a:gdLst/>
          <a:ahLst/>
          <a:cxnLst/>
          <a:rect l="0" t="0" r="0" b="0"/>
          <a:pathLst>
            <a:path>
              <a:moveTo>
                <a:pt x="0" y="0"/>
              </a:moveTo>
              <a:lnTo>
                <a:pt x="0" y="190157"/>
              </a:lnTo>
              <a:lnTo>
                <a:pt x="927015" y="190157"/>
              </a:lnTo>
              <a:lnTo>
                <a:pt x="927015" y="3803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81DA33-23D4-AB49-845F-B42A0C8A6F4A}">
      <dsp:nvSpPr>
        <dsp:cNvPr id="0" name=""/>
        <dsp:cNvSpPr/>
      </dsp:nvSpPr>
      <dsp:spPr>
        <a:xfrm>
          <a:off x="4775473" y="1427567"/>
          <a:ext cx="1426178" cy="9507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a:t>La personne elle-même</a:t>
          </a:r>
        </a:p>
      </dsp:txBody>
      <dsp:txXfrm>
        <a:off x="4803321" y="1455415"/>
        <a:ext cx="1370482" cy="895089"/>
      </dsp:txXfrm>
    </dsp:sp>
    <dsp:sp modelId="{20156BDD-5C2C-1147-9A35-935FA3DC199A}">
      <dsp:nvSpPr>
        <dsp:cNvPr id="0" name=""/>
        <dsp:cNvSpPr/>
      </dsp:nvSpPr>
      <dsp:spPr>
        <a:xfrm>
          <a:off x="4561546" y="2378353"/>
          <a:ext cx="927015" cy="380314"/>
        </a:xfrm>
        <a:custGeom>
          <a:avLst/>
          <a:gdLst/>
          <a:ahLst/>
          <a:cxnLst/>
          <a:rect l="0" t="0" r="0" b="0"/>
          <a:pathLst>
            <a:path>
              <a:moveTo>
                <a:pt x="927015" y="0"/>
              </a:moveTo>
              <a:lnTo>
                <a:pt x="927015" y="190157"/>
              </a:lnTo>
              <a:lnTo>
                <a:pt x="0" y="190157"/>
              </a:lnTo>
              <a:lnTo>
                <a:pt x="0" y="3803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BFE67E-E5FA-874A-8892-2D1575456279}">
      <dsp:nvSpPr>
        <dsp:cNvPr id="0" name=""/>
        <dsp:cNvSpPr/>
      </dsp:nvSpPr>
      <dsp:spPr>
        <a:xfrm>
          <a:off x="3848457" y="2758667"/>
          <a:ext cx="1426178" cy="9507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a:t>Bilan des performances réussies (vidéo-auto-révision)</a:t>
          </a:r>
        </a:p>
      </dsp:txBody>
      <dsp:txXfrm>
        <a:off x="3876305" y="2786515"/>
        <a:ext cx="1370482" cy="895089"/>
      </dsp:txXfrm>
    </dsp:sp>
    <dsp:sp modelId="{67A26147-83AB-B240-8F41-24890AA4BAA7}">
      <dsp:nvSpPr>
        <dsp:cNvPr id="0" name=""/>
        <dsp:cNvSpPr/>
      </dsp:nvSpPr>
      <dsp:spPr>
        <a:xfrm>
          <a:off x="5488562" y="2378353"/>
          <a:ext cx="927015" cy="380314"/>
        </a:xfrm>
        <a:custGeom>
          <a:avLst/>
          <a:gdLst/>
          <a:ahLst/>
          <a:cxnLst/>
          <a:rect l="0" t="0" r="0" b="0"/>
          <a:pathLst>
            <a:path>
              <a:moveTo>
                <a:pt x="0" y="0"/>
              </a:moveTo>
              <a:lnTo>
                <a:pt x="0" y="190157"/>
              </a:lnTo>
              <a:lnTo>
                <a:pt x="927015" y="190157"/>
              </a:lnTo>
              <a:lnTo>
                <a:pt x="927015" y="3803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09F365-A609-8145-A8AB-4B5F117652FA}">
      <dsp:nvSpPr>
        <dsp:cNvPr id="0" name=""/>
        <dsp:cNvSpPr/>
      </dsp:nvSpPr>
      <dsp:spPr>
        <a:xfrm>
          <a:off x="5702489" y="2758667"/>
          <a:ext cx="1426178" cy="9507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a:t>Renforcer les comportements existants (vidéo feed-forward)</a:t>
          </a:r>
        </a:p>
      </dsp:txBody>
      <dsp:txXfrm>
        <a:off x="5730337" y="2786515"/>
        <a:ext cx="1370482" cy="89508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fr" sz="12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Objectifs d'apprentissage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fr"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À la fin de la section, nous comprendrons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fr"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Pourquoi l’imitation est importante dans la communication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fr"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Comment l’imitation peut-elle être utilisée pour faciliter la communication des personnes atteintes de DID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r" sz="1200" b="0" dirty="0">
                <a:latin typeface="Calibri" panose="020F0502020204030204" pitchFamily="34" charset="0"/>
                <a:cs typeface="Calibri" panose="020F0502020204030204" pitchFamily="34" charset="0"/>
              </a:rPr>
              <a:t>Imiter est le fait </a:t>
            </a:r>
            <a:r>
              <a:rPr lang="fr" sz="1200" dirty="0">
                <a:latin typeface="Calibri" panose="020F0502020204030204" pitchFamily="34" charset="0"/>
                <a:cs typeface="Calibri" panose="020F0502020204030204" pitchFamily="34" charset="0"/>
              </a:rPr>
              <a:t>de copier ou d'imiter les actions, comportements, gestes, sons ou expressions émotionnelles d’une autre personne</a:t>
            </a:r>
            <a:endParaRPr lang="fr-FR" sz="1200" dirty="0">
              <a:latin typeface="Calibri" panose="020F0502020204030204" pitchFamily="34" charset="0"/>
              <a:cs typeface="Calibri" panose="020F0502020204030204" pitchFamily="34" charset="0"/>
            </a:endParaRPr>
          </a:p>
          <a:p>
            <a:pPr marL="158750" indent="0" algn="just">
              <a:buNone/>
            </a:pPr>
            <a:endParaRPr lang="fr-FR" sz="1200" dirty="0"/>
          </a:p>
          <a:p>
            <a:pPr marL="158750" indent="0" algn="just" rtl="0" fontAlgn="base">
              <a:buNone/>
            </a:pPr>
            <a:r>
              <a:rPr lang="fr" sz="1200" b="0" i="0" dirty="0">
                <a:solidFill>
                  <a:srgbClr val="000000"/>
                </a:solidFill>
                <a:effectLst/>
                <a:latin typeface="Calibri" panose="020F0502020204030204" pitchFamily="34" charset="0"/>
              </a:rPr>
              <a:t>Il est essentiel au développement de l'enfant, il permet</a:t>
            </a:r>
          </a:p>
          <a:p>
            <a:pPr marL="158750" indent="0" algn="just" rtl="0" fontAlgn="base">
              <a:buNone/>
            </a:pPr>
            <a:r>
              <a:rPr lang="fr-FR" sz="1200" b="0" i="0" dirty="0">
                <a:solidFill>
                  <a:srgbClr val="000000"/>
                </a:solidFill>
                <a:effectLst/>
                <a:latin typeface="Calibri" panose="020F0502020204030204" pitchFamily="34" charset="0"/>
              </a:rPr>
              <a:t>L</a:t>
            </a:r>
            <a:r>
              <a:rPr lang="fr" sz="1200" b="0" i="0" dirty="0">
                <a:solidFill>
                  <a:srgbClr val="000000"/>
                </a:solidFill>
                <a:effectLst/>
                <a:latin typeface="Calibri" panose="020F0502020204030204" pitchFamily="34" charset="0"/>
              </a:rPr>
              <a:t>a propagation culturelle,</a:t>
            </a:r>
          </a:p>
          <a:p>
            <a:pPr marL="158750" indent="0" algn="just" rtl="0" fontAlgn="base">
              <a:buNone/>
            </a:pPr>
            <a:r>
              <a:rPr lang="fr-FR" sz="1200" b="0" i="0" dirty="0">
                <a:solidFill>
                  <a:srgbClr val="000000"/>
                </a:solidFill>
                <a:effectLst/>
                <a:latin typeface="Calibri" panose="020F0502020204030204" pitchFamily="34" charset="0"/>
              </a:rPr>
              <a:t>L</a:t>
            </a:r>
            <a:r>
              <a:rPr lang="fr" sz="1200" b="0" i="0" dirty="0">
                <a:solidFill>
                  <a:srgbClr val="000000"/>
                </a:solidFill>
                <a:effectLst/>
                <a:latin typeface="Calibri" panose="020F0502020204030204" pitchFamily="34" charset="0"/>
              </a:rPr>
              <a:t>’apprentissage causal (les enfants utilisent leurs expériences d'observation pour savoir comment réaliser une action),</a:t>
            </a:r>
          </a:p>
          <a:p>
            <a:pPr marL="158750" indent="0" algn="just" rtl="0" fontAlgn="base">
              <a:buNone/>
            </a:pPr>
            <a:r>
              <a:rPr lang="fr-FR" sz="1200" b="0" i="0" dirty="0">
                <a:solidFill>
                  <a:srgbClr val="000000"/>
                </a:solidFill>
                <a:effectLst/>
                <a:latin typeface="Calibri" panose="020F0502020204030204" pitchFamily="34" charset="0"/>
              </a:rPr>
              <a:t>Les </a:t>
            </a:r>
            <a:r>
              <a:rPr lang="fr" sz="1200" b="0" i="0" dirty="0">
                <a:solidFill>
                  <a:srgbClr val="000000"/>
                </a:solidFill>
                <a:effectLst/>
                <a:latin typeface="Calibri" panose="020F0502020204030204" pitchFamily="34" charset="0"/>
              </a:rPr>
              <a:t>interactions socio-émotionnelles (l'imitation est conçue comme un aspect de la communication entre les individus)</a:t>
            </a:r>
          </a:p>
          <a:p>
            <a:pPr marL="158750" indent="0" algn="just" rtl="0" fontAlgn="base">
              <a:buNone/>
            </a:pPr>
            <a:r>
              <a:rPr lang="fr" sz="1200" b="0" i="0" dirty="0">
                <a:solidFill>
                  <a:srgbClr val="000000"/>
                </a:solidFill>
                <a:effectLst/>
                <a:latin typeface="Calibri" panose="020F0502020204030204" pitchFamily="34" charset="0"/>
              </a:rPr>
              <a:t>et développer une théorie de l'esprit (les auteurs considèrent qu'en imitant, les enfants réalisent l'équivalence entre eux et les autres au niveau moteur, cela fournit une expérience </a:t>
            </a:r>
            <a:r>
              <a:rPr lang="fr" sz="1200" b="0" i="0" dirty="0" err="1">
                <a:solidFill>
                  <a:srgbClr val="000000"/>
                </a:solidFill>
                <a:effectLst/>
                <a:latin typeface="Calibri" panose="020F0502020204030204" pitchFamily="34" charset="0"/>
              </a:rPr>
              <a:t>favorisant </a:t>
            </a:r>
            <a:r>
              <a:rPr lang="fr" sz="1200" b="0" i="0" dirty="0">
                <a:solidFill>
                  <a:srgbClr val="000000"/>
                </a:solidFill>
                <a:effectLst/>
                <a:latin typeface="Calibri" panose="020F0502020204030204" pitchFamily="34" charset="0"/>
              </a:rPr>
              <a:t>que les autres ont des états mentaux)</a:t>
            </a:r>
          </a:p>
          <a:p>
            <a:pPr marL="158750" indent="0" algn="just" rtl="0" fontAlgn="base">
              <a:buNone/>
            </a:pPr>
            <a:r>
              <a:rPr lang="fr" sz="1200" b="0" i="0" dirty="0">
                <a:solidFill>
                  <a:srgbClr val="000000"/>
                </a:solidFill>
                <a:effectLst/>
                <a:latin typeface="Calibri" panose="020F0502020204030204" pitchFamily="34" charset="0"/>
              </a:rPr>
              <a:t>Il est donc important de travailler et de mettre en œuvre l’imitation. C’est l’une des méthodes d’apprentissage les plus utilisées par les enfants neurotypiques au cours de leur développement.</a:t>
            </a:r>
            <a:endParaRPr sz="1200"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r" sz="1200" b="0" dirty="0">
                <a:latin typeface="Calibri"/>
                <a:cs typeface="Calibri"/>
              </a:rPr>
              <a:t>L'imitation </a:t>
            </a:r>
            <a:r>
              <a:rPr lang="fr" sz="1200" dirty="0">
                <a:latin typeface="Calibri"/>
                <a:cs typeface="Calibri"/>
              </a:rPr>
              <a:t>apparaît </a:t>
            </a:r>
            <a:r>
              <a:rPr lang="fr" sz="1200" b="0" dirty="0">
                <a:latin typeface="Calibri"/>
                <a:cs typeface="Calibri"/>
              </a:rPr>
              <a:t>au début de l'ontogenèse.</a:t>
            </a:r>
            <a:r>
              <a:rPr lang="fr" sz="1200" dirty="0">
                <a:latin typeface="Calibri"/>
                <a:cs typeface="Calibri"/>
              </a:rPr>
              <a:t> </a:t>
            </a:r>
            <a:endParaRPr lang="fr-FR" sz="1200" b="0" dirty="0">
              <a:latin typeface="Calibri" panose="020F0502020204030204" pitchFamily="34" charset="0"/>
              <a:cs typeface="Calibri" panose="020F0502020204030204" pitchFamily="34" charset="0"/>
            </a:endParaRPr>
          </a:p>
          <a:p>
            <a:pPr marL="158750" indent="0" algn="just">
              <a:buNone/>
            </a:pPr>
            <a:r>
              <a:rPr lang="fr" sz="1200" b="0" dirty="0">
                <a:latin typeface="Calibri" panose="020F0502020204030204" pitchFamily="34" charset="0"/>
                <a:cs typeface="Calibri" panose="020F0502020204030204" pitchFamily="34" charset="0"/>
              </a:rPr>
              <a:t>Les nouveau-nés, par exemple, imitent les expressions faciales</a:t>
            </a:r>
          </a:p>
          <a:p>
            <a:pPr marL="158750" indent="0" algn="just">
              <a:buNone/>
            </a:pPr>
            <a:r>
              <a:rPr lang="fr" sz="1200" b="0" dirty="0">
                <a:latin typeface="Calibri" panose="020F0502020204030204" pitchFamily="34" charset="0"/>
                <a:cs typeface="Calibri" panose="020F0502020204030204" pitchFamily="34" charset="0"/>
              </a:rPr>
              <a:t>L’imitation différée, c'est-à-dire l’imitation qui est produite après un délai, a été observée chez des nourrissons de 9 mois.</a:t>
            </a:r>
          </a:p>
          <a:p>
            <a:pPr marL="158750" indent="0" algn="just">
              <a:buNone/>
            </a:pPr>
            <a:r>
              <a:rPr lang="fr" sz="1200" b="0" dirty="0">
                <a:latin typeface="Calibri" panose="020F0502020204030204" pitchFamily="34" charset="0"/>
                <a:cs typeface="Calibri" panose="020F0502020204030204" pitchFamily="34" charset="0"/>
              </a:rPr>
              <a:t>Les jeunes enfants sont également capables, dès l'âge de 14 mois, de généraliser et d'imiter en dépit des changements du contexte ou des propriétés des objets.</a:t>
            </a:r>
            <a:endParaRPr sz="1200"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r" sz="1200" b="0" i="0" dirty="0">
                <a:solidFill>
                  <a:srgbClr val="000000"/>
                </a:solidFill>
                <a:effectLst/>
                <a:latin typeface="Calibri" panose="020F0502020204030204" pitchFamily="34" charset="0"/>
              </a:rPr>
              <a:t>Dans le contexte de la déficience intellectuelle, même si elle est retardée dans le temps, elle apparaît spontanément et est relativement facile à travailler. C’est important pour la communication gestuelle. Les difficultés potentielles observées sont généralement motrices plutôt que </a:t>
            </a:r>
            <a:r>
              <a:rPr lang="fr" sz="1200" b="0" i="0" dirty="0" err="1">
                <a:solidFill>
                  <a:srgbClr val="000000"/>
                </a:solidFill>
                <a:effectLst/>
                <a:latin typeface="Calibri" panose="020F0502020204030204" pitchFamily="34" charset="0"/>
              </a:rPr>
              <a:t>comportementales </a:t>
            </a:r>
            <a:r>
              <a:rPr lang="fr" sz="1200" b="0" i="0" dirty="0">
                <a:solidFill>
                  <a:srgbClr val="000000"/>
                </a:solidFill>
                <a:effectLst/>
                <a:latin typeface="Calibri" panose="020F0502020204030204" pitchFamily="34" charset="0"/>
              </a:rPr>
              <a:t>.</a:t>
            </a:r>
            <a:endParaRPr lang="en-US" sz="1200" b="0" i="0" dirty="0">
              <a:solidFill>
                <a:srgbClr val="000000"/>
              </a:solidFill>
              <a:effectLst/>
              <a:latin typeface="Segoe UI" panose="020B0502040204020203" pitchFamily="34" charset="0"/>
            </a:endParaRPr>
          </a:p>
          <a:p>
            <a:pPr marL="158750" indent="0" algn="just" rtl="0" fontAlgn="base">
              <a:buNone/>
            </a:pPr>
            <a:r>
              <a:rPr lang="fr" sz="1200" b="0" i="0" dirty="0">
                <a:solidFill>
                  <a:srgbClr val="000000"/>
                </a:solidFill>
                <a:effectLst/>
                <a:latin typeface="Calibri" panose="020F0502020204030204" pitchFamily="34" charset="0"/>
              </a:rPr>
              <a:t>Cependant, lorsqu’une personne présente un trouble du spectre autistique (comme trouble principal ou en association à une déficience intellectuelle), l’imitation est beaucoup plus limitée et ne se produit spontanément que dans certaines situations. Cela semble seulement avoir lieu :</a:t>
            </a:r>
            <a:endParaRPr lang="en-US" sz="1200" b="0" i="0" dirty="0">
              <a:solidFill>
                <a:srgbClr val="000000"/>
              </a:solidFill>
              <a:effectLst/>
              <a:latin typeface="Segoe UI" panose="020B0502040204020203" pitchFamily="34" charset="0"/>
            </a:endParaRPr>
          </a:p>
          <a:p>
            <a:pPr algn="just" rtl="0" fontAlgn="base">
              <a:buFont typeface="Arial" panose="020B0604020202020204" pitchFamily="34" charset="0"/>
              <a:buChar char="•"/>
            </a:pPr>
            <a:r>
              <a:rPr lang="fr" sz="1200" b="0" i="0" dirty="0">
                <a:solidFill>
                  <a:srgbClr val="000000"/>
                </a:solidFill>
                <a:effectLst/>
                <a:latin typeface="Calibri" panose="020F0502020204030204" pitchFamily="34" charset="0"/>
              </a:rPr>
              <a:t>sur des choses concrètes : dans ce cas, cela conduit difficilement à la réappropriation et à la création,</a:t>
            </a:r>
          </a:p>
          <a:p>
            <a:pPr algn="just" rtl="0" fontAlgn="base">
              <a:buFont typeface="Arial" panose="020B0604020202020204" pitchFamily="34" charset="0"/>
              <a:buChar char="•"/>
            </a:pPr>
            <a:r>
              <a:rPr lang="fr" sz="1200" b="0" i="0" dirty="0">
                <a:solidFill>
                  <a:srgbClr val="000000"/>
                </a:solidFill>
                <a:effectLst/>
                <a:latin typeface="Calibri" panose="020F0502020204030204" pitchFamily="34" charset="0"/>
              </a:rPr>
              <a:t>dans l'instant et non de manière différée (ici et maintenant) : dans ce cas, il s'agit d'une copie exacte sans aucune variation du modèle.</a:t>
            </a:r>
          </a:p>
          <a:p>
            <a:pPr marL="158750" indent="0" algn="just" rtl="0" fontAlgn="base">
              <a:buNone/>
            </a:pPr>
            <a:r>
              <a:rPr lang="fr" sz="1200" b="0" i="0" dirty="0">
                <a:solidFill>
                  <a:srgbClr val="000000"/>
                </a:solidFill>
                <a:effectLst/>
                <a:latin typeface="Calibri" panose="020F0502020204030204" pitchFamily="34" charset="0"/>
              </a:rPr>
              <a:t>De plus, les séquences imitées sont souvent dénuées de sens et de compréhension sociale.</a:t>
            </a:r>
            <a:endParaRPr lang="en-US" sz="1200" b="0" i="0" dirty="0">
              <a:solidFill>
                <a:srgbClr val="000000"/>
              </a:solidFill>
              <a:effectLst/>
              <a:latin typeface="Segoe UI" panose="020B0502040204020203" pitchFamily="34"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27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r" sz="1200" b="1" i="0" dirty="0">
                <a:solidFill>
                  <a:srgbClr val="000000"/>
                </a:solidFill>
                <a:effectLst/>
                <a:latin typeface="Calibri" panose="020F0502020204030204" pitchFamily="34" charset="0"/>
              </a:rPr>
              <a:t>Comment pouvons-nous encourager l’apprentissage de l’imitation ?</a:t>
            </a:r>
            <a:r>
              <a:rPr lang="fr" sz="1200" b="0" i="0" dirty="0">
                <a:solidFill>
                  <a:srgbClr val="000000"/>
                </a:solidFill>
                <a:effectLst/>
                <a:latin typeface="Calibri" panose="020F0502020204030204" pitchFamily="34" charset="0"/>
              </a:rPr>
              <a:t> </a:t>
            </a:r>
            <a:endParaRPr lang="en-US" sz="1200" b="0" i="0" dirty="0">
              <a:solidFill>
                <a:srgbClr val="000000"/>
              </a:solidFill>
              <a:effectLst/>
              <a:latin typeface="Calibri" panose="020F0502020204030204" pitchFamily="34" charset="0"/>
            </a:endParaRPr>
          </a:p>
          <a:p>
            <a:pPr marL="158750" indent="0" algn="just" rtl="0" fontAlgn="base">
              <a:buNone/>
            </a:pPr>
            <a:r>
              <a:rPr lang="fr" sz="1200" b="0" i="0" dirty="0">
                <a:solidFill>
                  <a:srgbClr val="000000"/>
                </a:solidFill>
                <a:effectLst/>
                <a:latin typeface="Calibri" panose="020F0502020204030204" pitchFamily="34" charset="0"/>
              </a:rPr>
              <a:t>Pour les personnes sans limitation motrice, Nadel et Pezé (2017) recommandent d'utiliser la vidéo. Cette technique peut être utilisée aussi bien avec des personnes atteintes de TDI qu’avec des personnes atteintes de TSA. Elle trouve son origine dans l’intérêt croissant des individus (quel que soit leur profil) pour les écrans.</a:t>
            </a:r>
          </a:p>
          <a:p>
            <a:pPr marL="158750" indent="0" algn="just" rtl="0" fontAlgn="base">
              <a:buNone/>
            </a:pPr>
            <a:r>
              <a:rPr lang="fr" sz="1200" b="0" i="0" dirty="0">
                <a:solidFill>
                  <a:srgbClr val="000000"/>
                </a:solidFill>
                <a:effectLst/>
                <a:latin typeface="Calibri" panose="020F0502020204030204" pitchFamily="34" charset="0"/>
              </a:rPr>
              <a:t>Nadel propose deux approches du travail :</a:t>
            </a:r>
            <a:endParaRPr lang="en-US" sz="1200" b="0" i="0" dirty="0">
              <a:solidFill>
                <a:srgbClr val="000000"/>
              </a:solidFill>
              <a:effectLst/>
              <a:latin typeface="Calibri" panose="020F0502020204030204" pitchFamily="34" charset="0"/>
            </a:endParaRPr>
          </a:p>
          <a:p>
            <a:pPr marL="457200" marR="0" lvl="0" indent="-298450" algn="just" defTabSz="914400" rtl="0" eaLnBrk="1" fontAlgn="base" latinLnBrk="0" hangingPunct="1">
              <a:lnSpc>
                <a:spcPct val="100000"/>
              </a:lnSpc>
              <a:spcBef>
                <a:spcPts val="0"/>
              </a:spcBef>
              <a:spcAft>
                <a:spcPts val="0"/>
              </a:spcAft>
              <a:buClr>
                <a:srgbClr val="000000"/>
              </a:buClr>
              <a:buSzPts val="1100"/>
              <a:buFont typeface="+mj-lt"/>
              <a:buAutoNum type="arabicPeriod"/>
              <a:tabLst/>
              <a:defRPr/>
            </a:pPr>
            <a:r>
              <a:rPr lang="fr" sz="1200" b="0" i="0" dirty="0">
                <a:solidFill>
                  <a:srgbClr val="000000"/>
                </a:solidFill>
                <a:effectLst/>
                <a:latin typeface="Calibri" panose="020F0502020204030204" pitchFamily="34" charset="0"/>
              </a:rPr>
              <a:t>apprendre en observant les conséquences du </a:t>
            </a:r>
            <a:r>
              <a:rPr lang="fr" sz="1200" b="0" i="0" dirty="0" err="1">
                <a:solidFill>
                  <a:srgbClr val="000000"/>
                </a:solidFill>
                <a:effectLst/>
                <a:latin typeface="Calibri" panose="020F0502020204030204" pitchFamily="34" charset="0"/>
              </a:rPr>
              <a:t>comportement </a:t>
            </a:r>
            <a:r>
              <a:rPr lang="fr" sz="1200" b="0" i="0" dirty="0">
                <a:solidFill>
                  <a:srgbClr val="000000"/>
                </a:solidFill>
                <a:effectLst/>
                <a:latin typeface="Calibri" panose="020F0502020204030204" pitchFamily="34" charset="0"/>
              </a:rPr>
              <a:t>des autres ou</a:t>
            </a:r>
          </a:p>
          <a:p>
            <a:pPr algn="just" rtl="0" fontAlgn="base">
              <a:buFont typeface="+mj-lt"/>
              <a:buAutoNum type="arabicPeriod"/>
            </a:pPr>
            <a:r>
              <a:rPr lang="fr" sz="1200" b="0" i="0" dirty="0">
                <a:solidFill>
                  <a:srgbClr val="000000"/>
                </a:solidFill>
                <a:effectLst/>
                <a:latin typeface="Calibri" panose="020F0502020204030204" pitchFamily="34" charset="0"/>
              </a:rPr>
              <a:t>apprendre en observant son propre </a:t>
            </a:r>
            <a:r>
              <a:rPr lang="fr" sz="1200" b="0" i="0" dirty="0" err="1">
                <a:solidFill>
                  <a:srgbClr val="000000"/>
                </a:solidFill>
                <a:effectLst/>
                <a:latin typeface="Calibri" panose="020F0502020204030204" pitchFamily="34" charset="0"/>
              </a:rPr>
              <a:t>comportement </a:t>
            </a:r>
            <a:r>
              <a:rPr lang="fr" sz="1200" b="0" i="0" dirty="0">
                <a:solidFill>
                  <a:srgbClr val="000000"/>
                </a:solidFill>
                <a:effectLst/>
                <a:latin typeface="Calibri" panose="020F0502020204030204" pitchFamily="34" charset="0"/>
              </a:rPr>
              <a:t>et ses conséquences</a:t>
            </a:r>
          </a:p>
          <a:p>
            <a:pPr marL="158750" indent="0" algn="just" rtl="0" fontAlgn="base">
              <a:buFont typeface="+mj-lt"/>
              <a:buNone/>
            </a:pPr>
            <a:r>
              <a:rPr lang="fr" sz="1200" b="0" i="0" dirty="0">
                <a:solidFill>
                  <a:srgbClr val="000000"/>
                </a:solidFill>
                <a:effectLst/>
                <a:latin typeface="Calibri" panose="020F0502020204030204" pitchFamily="34" charset="0"/>
              </a:rPr>
              <a:t>Des séances de travail par vidéo peuvent donc être </a:t>
            </a:r>
            <a:r>
              <a:rPr lang="fr" sz="1200" b="0" i="0" dirty="0" err="1">
                <a:solidFill>
                  <a:srgbClr val="000000"/>
                </a:solidFill>
                <a:effectLst/>
                <a:latin typeface="Calibri" panose="020F0502020204030204" pitchFamily="34" charset="0"/>
              </a:rPr>
              <a:t>organisées </a:t>
            </a:r>
            <a:r>
              <a:rPr lang="fr" sz="1200" b="0" i="0" dirty="0">
                <a:solidFill>
                  <a:srgbClr val="000000"/>
                </a:solidFill>
                <a:effectLst/>
                <a:latin typeface="Calibri" panose="020F0502020204030204" pitchFamily="34" charset="0"/>
              </a:rPr>
              <a:t>comme indiqué sur la figure.</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effectLst/>
                <a:latin typeface="Calibri" panose="020F0502020204030204" pitchFamily="34" charset="0"/>
                <a:cs typeface="Calibri" panose="020F0502020204030204" pitchFamily="34" charset="0"/>
              </a:rPr>
              <a:t>Avec le guidage vidéo des interactions, on montre les interactions positives de la personne sur la vidéo pour encourager un processus de changement positif.</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effectLst/>
                <a:latin typeface="Calibri" panose="020F0502020204030204" pitchFamily="34" charset="0"/>
                <a:cs typeface="Calibri" panose="020F0502020204030204" pitchFamily="34" charset="0"/>
              </a:rPr>
              <a:t>La modélisation vidéo peut être utilisée : elle consiste en un guidage vidéo avec un objectif d'apprentissage. La modélisation consiste à présenter </a:t>
            </a:r>
            <a:r>
              <a:rPr lang="fr" sz="1200" b="0" i="0" dirty="0" err="1">
                <a:effectLst/>
                <a:latin typeface="Calibri" panose="020F0502020204030204" pitchFamily="34" charset="0"/>
                <a:cs typeface="Calibri" panose="020F0502020204030204" pitchFamily="34" charset="0"/>
              </a:rPr>
              <a:t>les comportements souhaitables </a:t>
            </a:r>
            <a:r>
              <a:rPr lang="fr" sz="1200" b="0" i="0" dirty="0">
                <a:effectLst/>
                <a:latin typeface="Calibri" panose="020F0502020204030204" pitchFamily="34" charset="0"/>
                <a:cs typeface="Calibri" panose="020F0502020204030204" pitchFamily="34" charset="0"/>
              </a:rPr>
              <a:t>et </a:t>
            </a:r>
            <a:r>
              <a:rPr lang="fr" sz="1200" b="0" i="0" dirty="0" err="1">
                <a:effectLst/>
                <a:latin typeface="Calibri" panose="020F0502020204030204" pitchFamily="34" charset="0"/>
                <a:cs typeface="Calibri" panose="020F0502020204030204" pitchFamily="34" charset="0"/>
              </a:rPr>
              <a:t>à organiser </a:t>
            </a:r>
            <a:r>
              <a:rPr lang="fr" sz="1200" b="0" i="0" dirty="0">
                <a:effectLst/>
                <a:latin typeface="Calibri" panose="020F0502020204030204" pitchFamily="34" charset="0"/>
                <a:cs typeface="Calibri" panose="020F0502020204030204" pitchFamily="34" charset="0"/>
              </a:rPr>
              <a:t>des renforçateurs lorsque la personne les reproduit. L’objectif est de faire comprendre que ces </a:t>
            </a:r>
            <a:r>
              <a:rPr lang="fr" sz="1200" b="0" i="0" dirty="0" err="1">
                <a:effectLst/>
                <a:latin typeface="Calibri" panose="020F0502020204030204" pitchFamily="34" charset="0"/>
                <a:cs typeface="Calibri" panose="020F0502020204030204" pitchFamily="34" charset="0"/>
              </a:rPr>
              <a:t>comportements </a:t>
            </a:r>
            <a:r>
              <a:rPr lang="fr" sz="1200" b="0" i="0" dirty="0">
                <a:effectLst/>
                <a:latin typeface="Calibri" panose="020F0502020204030204" pitchFamily="34" charset="0"/>
                <a:cs typeface="Calibri" panose="020F0502020204030204" pitchFamily="34" charset="0"/>
              </a:rPr>
              <a:t>ont des conséquences positives.</a:t>
            </a:r>
          </a:p>
          <a:p>
            <a:pPr marL="158750" indent="0" algn="just" rtl="0" fontAlgn="base">
              <a:buFont typeface="+mj-l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649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effectLst/>
                <a:latin typeface="Calibri" panose="020F0502020204030204" pitchFamily="34" charset="0"/>
                <a:cs typeface="Calibri" panose="020F0502020204030204" pitchFamily="34" charset="0"/>
              </a:rPr>
              <a:t>Les deux méthodes utilisées dans la modélisation vidéo mentionnées dans la diapositive précédente où quelqu'un </a:t>
            </a:r>
            <a:r>
              <a:rPr lang="fr" sz="1200" b="0" i="0" dirty="0">
                <a:solidFill>
                  <a:srgbClr val="000000"/>
                </a:solidFill>
                <a:effectLst/>
                <a:latin typeface="Calibri" panose="020F0502020204030204" pitchFamily="34" charset="0"/>
              </a:rPr>
              <a:t>apprend en observant son propre comportement et ses conséquences sont l'auto-évaluation par vidéo et la vidéo de rétroaction positive.</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solidFill>
                  <a:srgbClr val="000000"/>
                </a:solidFill>
                <a:effectLst/>
                <a:latin typeface="Calibri" panose="020F0502020204030204" pitchFamily="34" charset="0"/>
              </a:rPr>
              <a:t>L’auto-évaluation vidéo consiste à revoir des performances précédemment réussies. Les </a:t>
            </a:r>
            <a:r>
              <a:rPr lang="fr" sz="1200" b="0" i="0" dirty="0" err="1">
                <a:solidFill>
                  <a:srgbClr val="000000"/>
                </a:solidFill>
                <a:effectLst/>
                <a:latin typeface="Calibri" panose="020F0502020204030204" pitchFamily="34" charset="0"/>
              </a:rPr>
              <a:t>comportements de l'enfant </a:t>
            </a:r>
            <a:r>
              <a:rPr lang="fr" sz="1200" b="0" i="0" dirty="0">
                <a:solidFill>
                  <a:srgbClr val="000000"/>
                </a:solidFill>
                <a:effectLst/>
                <a:latin typeface="Calibri" panose="020F0502020204030204" pitchFamily="34" charset="0"/>
              </a:rPr>
              <a:t>sont enregistrés et divisés en clips de 1 à 2 minutes montrant des performances positives réussies. Les vidéos sont projetées à l'enfant plusieurs fois par semaine à intervalles de 2 à 8 semaines.</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solidFill>
                  <a:srgbClr val="000000"/>
                </a:solidFill>
                <a:effectLst/>
                <a:latin typeface="Calibri" panose="020F0502020204030204" pitchFamily="34" charset="0"/>
              </a:rPr>
              <a:t>La vidéo feed-forward consiste à favoriser la réussite avec des actions ciblées et déjà en partie présentes dans le répertoire de l'enfant.</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r" sz="1200" b="0" i="0" dirty="0">
                <a:solidFill>
                  <a:srgbClr val="000000"/>
                </a:solidFill>
                <a:effectLst/>
                <a:latin typeface="Calibri" panose="020F0502020204030204" pitchFamily="34" charset="0"/>
              </a:rPr>
              <a:t>La technique vidéo de Self Modeling est efficace à tous les niveaux verbaux et cognitifs.</a:t>
            </a:r>
            <a:endParaRPr lang="en-US" sz="1200" b="0" i="0" dirty="0">
              <a:solidFill>
                <a:srgbClr val="000000"/>
              </a:solidFill>
              <a:effectLst/>
              <a:latin typeface="Calibri" panose="020F0502020204030204" pitchFamily="34" charset="0"/>
            </a:endParaRP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endParaRPr lang="en-US" sz="1100" b="0" i="0" dirty="0">
              <a:effectLst/>
              <a:latin typeface="Calibri" panose="020F0502020204030204" pitchFamily="34" charset="0"/>
              <a:cs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86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taylorfrancis.com/chapters/edit/10.4324/9781315111322-9/makes-immediate-imitation-communicative-toddlers-autistic-children-jacqueline-nadel-anna-pez%C3%A9"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5</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Moyens de communication de base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4" name="Image 13">
            <a:extLst>
              <a:ext uri="{FF2B5EF4-FFF2-40B4-BE49-F238E27FC236}">
                <a16:creationId xmlns:a16="http://schemas.microsoft.com/office/drawing/2014/main" id="{5630D880-1597-471A-8126-AA0ECD3B0957}"/>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6E6326AD-1BAD-4B42-BD0F-E208F6305C48}"/>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a:t>
            </a:r>
            <a:r>
              <a:rPr lang="fr" sz="3300" b="0" i="0" u="none" strike="noStrike" cap="none" dirty="0">
                <a:solidFill>
                  <a:schemeClr val="dk1"/>
                </a:solidFill>
                <a:latin typeface="Calibri"/>
                <a:ea typeface="Calibri"/>
                <a:cs typeface="Calibri"/>
                <a:sym typeface="Calibri"/>
              </a:rPr>
              <a:t>: </a:t>
            </a:r>
            <a:r>
              <a:rPr lang="fr" sz="3300" i="0" u="none" strike="noStrike" cap="none" dirty="0">
                <a:solidFill>
                  <a:schemeClr val="dk1"/>
                </a:solidFill>
                <a:latin typeface="Calibri"/>
                <a:ea typeface="Calibri"/>
                <a:cs typeface="Calibri"/>
                <a:sym typeface="Calibri"/>
              </a:rPr>
              <a:t>Regard</a:t>
            </a:r>
            <a:endParaRPr lang="es-ES"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Pointage</a:t>
            </a:r>
            <a:endParaRPr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a:t>
            </a:r>
            <a:r>
              <a:rPr lang="fr" sz="3300" b="1" dirty="0">
                <a:solidFill>
                  <a:schemeClr val="dk1"/>
                </a:solidFill>
                <a:latin typeface="Calibri"/>
                <a:cs typeface="Calibri"/>
              </a:rPr>
              <a:t>Imitation</a:t>
            </a:r>
          </a:p>
          <a:p>
            <a:r>
              <a:rPr lang="fr" sz="3300" b="1" dirty="0">
                <a:solidFill>
                  <a:schemeClr val="dk1"/>
                </a:solidFill>
                <a:latin typeface="Calibri"/>
                <a:cs typeface="Calibri"/>
              </a:rPr>
              <a:t>Chapitre 4 </a:t>
            </a:r>
            <a:r>
              <a:rPr lang="fr" sz="3300" dirty="0">
                <a:solidFill>
                  <a:schemeClr val="dk1"/>
                </a:solidFill>
                <a:latin typeface="Calibri"/>
                <a:cs typeface="Calibri"/>
              </a:rPr>
              <a:t>: </a:t>
            </a:r>
            <a:r>
              <a:rPr lang="fr" sz="3300" dirty="0">
                <a:solidFill>
                  <a:schemeClr val="dk1"/>
                </a:solidFill>
                <a:latin typeface="Calibri" panose="020F0502020204030204" pitchFamily="34" charset="0"/>
                <a:cs typeface="Calibri" panose="020F0502020204030204" pitchFamily="34" charset="0"/>
              </a:rPr>
              <a:t>Gestes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128587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2"/>
            <a:ext cx="7291586" cy="119937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rPr>
              <a:t>Chapitre 3 </a:t>
            </a:r>
            <a:r>
              <a:rPr lang="fr" sz="3300" dirty="0">
                <a:solidFill>
                  <a:schemeClr val="dk1"/>
                </a:solidFill>
                <a:latin typeface="Calibri"/>
                <a:cs typeface="Calibri"/>
              </a:rPr>
              <a:t>: </a:t>
            </a:r>
            <a:r>
              <a:rPr lang="fr" sz="3300" b="1" dirty="0">
                <a:solidFill>
                  <a:schemeClr val="dk1"/>
                </a:solidFill>
                <a:latin typeface="Calibri"/>
                <a:cs typeface="Calibri"/>
              </a:rPr>
              <a:t>Imitation</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814474"/>
            <a:ext cx="9914400" cy="257087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Comprendre pourquoi l'imitation est importante dans la communication</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Comment l’imitation peut être utilisée pour faciliter la communication chez les personnes atteintes de TDI</a:t>
            </a: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262935"/>
            <a:ext cx="7310400" cy="174495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3 :</a:t>
            </a:r>
            <a:r>
              <a:rPr lang="fr" sz="2800" b="1" dirty="0">
                <a:solidFill>
                  <a:schemeClr val="dk1"/>
                </a:solidFill>
                <a:latin typeface="Calibri"/>
                <a:ea typeface="Calibri"/>
                <a:cs typeface="Calibri"/>
                <a:sym typeface="Calibri"/>
              </a:rPr>
              <a:t> 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3" name="ZoneTexte 12">
            <a:extLst>
              <a:ext uri="{FF2B5EF4-FFF2-40B4-BE49-F238E27FC236}">
                <a16:creationId xmlns:a16="http://schemas.microsoft.com/office/drawing/2014/main" id="{8A0C4775-6797-4741-B6CA-33D5E7203CD5}"/>
              </a:ext>
            </a:extLst>
          </p:cNvPr>
          <p:cNvSpPr txBox="1"/>
          <p:nvPr/>
        </p:nvSpPr>
        <p:spPr>
          <a:xfrm>
            <a:off x="1074093" y="2093972"/>
            <a:ext cx="9918700" cy="2308324"/>
          </a:xfrm>
          <a:prstGeom prst="rect">
            <a:avLst/>
          </a:prstGeom>
          <a:noFill/>
        </p:spPr>
        <p:txBody>
          <a:bodyPr wrap="square">
            <a:spAutoFit/>
          </a:bodyPr>
          <a:lstStyle/>
          <a:p>
            <a:pPr algn="ctr"/>
            <a:r>
              <a:rPr lang="fr" sz="3200" b="1" dirty="0" err="1">
                <a:latin typeface="Calibri" panose="020F0502020204030204" pitchFamily="34" charset="0"/>
                <a:cs typeface="Calibri" panose="020F0502020204030204" pitchFamily="34" charset="0"/>
              </a:rPr>
              <a:t>Imiter </a:t>
            </a:r>
            <a:r>
              <a:rPr lang="fr" sz="3200" b="1" dirty="0">
                <a:latin typeface="Calibri" panose="020F0502020204030204" pitchFamily="34" charset="0"/>
                <a:cs typeface="Calibri" panose="020F0502020204030204" pitchFamily="34" charset="0"/>
              </a:rPr>
              <a:t>:</a:t>
            </a:r>
          </a:p>
          <a:p>
            <a:pPr algn="ctr"/>
            <a:r>
              <a:rPr lang="fr" sz="2800" dirty="0">
                <a:latin typeface="Calibri" panose="020F0502020204030204" pitchFamily="34" charset="0"/>
                <a:cs typeface="Calibri" panose="020F0502020204030204" pitchFamily="34" charset="0"/>
              </a:rPr>
              <a:t>Acte de copier ou d'imiter les actions, comportements, gestes, sons ou expressions émotionnelles d’une autre personne</a:t>
            </a:r>
            <a:endParaRPr lang="fr-FR" sz="2800" dirty="0">
              <a:latin typeface="Calibri" panose="020F0502020204030204" pitchFamily="34" charset="0"/>
              <a:cs typeface="Calibri" panose="020F0502020204030204" pitchFamily="34" charset="0"/>
            </a:endParaRPr>
          </a:p>
          <a:p>
            <a:pPr algn="ctr"/>
            <a:endParaRPr lang="fr-FR" sz="2800" dirty="0">
              <a:latin typeface="Calibri" panose="020F0502020204030204" pitchFamily="34" charset="0"/>
              <a:cs typeface="Calibri" panose="020F0502020204030204" pitchFamily="34" charset="0"/>
            </a:endParaRPr>
          </a:p>
          <a:p>
            <a:pPr algn="ctr"/>
            <a:r>
              <a:rPr lang="fr" sz="2800" b="1" dirty="0">
                <a:latin typeface="Calibri" panose="020F0502020204030204" pitchFamily="34" charset="0"/>
                <a:cs typeface="Calibri" panose="020F0502020204030204" pitchFamily="34" charset="0"/>
              </a:rPr>
              <a:t>L'imitation est fondamentale pour :</a:t>
            </a:r>
            <a:endParaRPr lang="fr-FR" sz="2800" b="1" dirty="0"/>
          </a:p>
        </p:txBody>
      </p:sp>
      <p:graphicFrame>
        <p:nvGraphicFramePr>
          <p:cNvPr id="5" name="Diagramme 4">
            <a:extLst>
              <a:ext uri="{FF2B5EF4-FFF2-40B4-BE49-F238E27FC236}">
                <a16:creationId xmlns:a16="http://schemas.microsoft.com/office/drawing/2014/main" id="{F5F4DAA3-62C6-422B-95E0-F8DD98C2EE42}"/>
              </a:ext>
            </a:extLst>
          </p:cNvPr>
          <p:cNvGraphicFramePr/>
          <p:nvPr>
            <p:extLst>
              <p:ext uri="{D42A27DB-BD31-4B8C-83A1-F6EECF244321}">
                <p14:modId xmlns:p14="http://schemas.microsoft.com/office/powerpoint/2010/main" val="376503721"/>
              </p:ext>
            </p:extLst>
          </p:nvPr>
        </p:nvGraphicFramePr>
        <p:xfrm>
          <a:off x="896293" y="4593026"/>
          <a:ext cx="10096500" cy="14465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3 :</a:t>
            </a:r>
            <a:r>
              <a:rPr lang="fr" sz="2800" b="1" dirty="0">
                <a:solidFill>
                  <a:schemeClr val="dk1"/>
                </a:solidFill>
                <a:latin typeface="Calibri"/>
                <a:ea typeface="Calibri"/>
                <a:cs typeface="Calibri"/>
                <a:sym typeface="Calibri"/>
              </a:rPr>
              <a:t> 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Flèche : droite 1">
            <a:extLst>
              <a:ext uri="{FF2B5EF4-FFF2-40B4-BE49-F238E27FC236}">
                <a16:creationId xmlns:a16="http://schemas.microsoft.com/office/drawing/2014/main" id="{84D31EB1-BFED-4C4C-8EDC-9BD04CEA42CF}"/>
              </a:ext>
            </a:extLst>
          </p:cNvPr>
          <p:cNvSpPr/>
          <p:nvPr/>
        </p:nvSpPr>
        <p:spPr>
          <a:xfrm>
            <a:off x="1819844" y="2282481"/>
            <a:ext cx="9366220" cy="1959350"/>
          </a:xfrm>
          <a:prstGeom prst="rightArrow">
            <a:avLst/>
          </a:prstGeom>
          <a:solidFill>
            <a:srgbClr val="33A8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Légende : encadrée à une bordure 6">
            <a:extLst>
              <a:ext uri="{FF2B5EF4-FFF2-40B4-BE49-F238E27FC236}">
                <a16:creationId xmlns:a16="http://schemas.microsoft.com/office/drawing/2014/main" id="{DE777850-3125-42B2-8E28-35ADDF54B05D}"/>
              </a:ext>
            </a:extLst>
          </p:cNvPr>
          <p:cNvSpPr/>
          <p:nvPr/>
        </p:nvSpPr>
        <p:spPr>
          <a:xfrm rot="16200000">
            <a:off x="2278365" y="2599592"/>
            <a:ext cx="736600" cy="1325127"/>
          </a:xfrm>
          <a:prstGeom prst="accentBorderCallout1">
            <a:avLst>
              <a:gd name="adj1" fmla="val 18750"/>
              <a:gd name="adj2" fmla="val -8333"/>
              <a:gd name="adj3" fmla="val -4609"/>
              <a:gd name="adj4" fmla="val -7680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 sz="2000" dirty="0">
                <a:latin typeface="Calibri" panose="020F0502020204030204" pitchFamily="34" charset="0"/>
                <a:cs typeface="Calibri" panose="020F0502020204030204" pitchFamily="34" charset="0"/>
              </a:rPr>
              <a:t>Imitation </a:t>
            </a:r>
            <a:r>
              <a:rPr lang="fr" sz="2000" dirty="0" err="1">
                <a:latin typeface="Calibri" panose="020F0502020204030204" pitchFamily="34" charset="0"/>
                <a:cs typeface="Calibri" panose="020F0502020204030204" pitchFamily="34" charset="0"/>
              </a:rPr>
              <a:t>néonatale</a:t>
            </a:r>
          </a:p>
        </p:txBody>
      </p:sp>
      <p:pic>
        <p:nvPicPr>
          <p:cNvPr id="10" name="Image 9">
            <a:extLst>
              <a:ext uri="{FF2B5EF4-FFF2-40B4-BE49-F238E27FC236}">
                <a16:creationId xmlns:a16="http://schemas.microsoft.com/office/drawing/2014/main" id="{2BA93A7E-6C7A-4233-ACA7-56D20B39510C}"/>
              </a:ext>
            </a:extLst>
          </p:cNvPr>
          <p:cNvPicPr>
            <a:picLocks noChangeAspect="1"/>
          </p:cNvPicPr>
          <p:nvPr/>
        </p:nvPicPr>
        <p:blipFill>
          <a:blip r:embed="rId5"/>
          <a:stretch>
            <a:fillRect/>
          </a:stretch>
        </p:blipFill>
        <p:spPr>
          <a:xfrm>
            <a:off x="427289" y="3655583"/>
            <a:ext cx="1183855" cy="2844000"/>
          </a:xfrm>
          <a:prstGeom prst="rect">
            <a:avLst/>
          </a:prstGeom>
        </p:spPr>
      </p:pic>
      <p:sp>
        <p:nvSpPr>
          <p:cNvPr id="19" name="Légende : encadrée à une bordure 18">
            <a:extLst>
              <a:ext uri="{FF2B5EF4-FFF2-40B4-BE49-F238E27FC236}">
                <a16:creationId xmlns:a16="http://schemas.microsoft.com/office/drawing/2014/main" id="{C2F09A45-982D-4F7B-876A-2509F4E7E2EE}"/>
              </a:ext>
            </a:extLst>
          </p:cNvPr>
          <p:cNvSpPr/>
          <p:nvPr/>
        </p:nvSpPr>
        <p:spPr>
          <a:xfrm rot="16200000">
            <a:off x="4611771" y="2584791"/>
            <a:ext cx="736600" cy="1325127"/>
          </a:xfrm>
          <a:prstGeom prst="accentBorderCallout1">
            <a:avLst>
              <a:gd name="adj1" fmla="val 18750"/>
              <a:gd name="adj2" fmla="val -8333"/>
              <a:gd name="adj3" fmla="val 50978"/>
              <a:gd name="adj4" fmla="val -12507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 sz="2000" dirty="0">
                <a:latin typeface="Calibri" panose="020F0502020204030204" pitchFamily="34" charset="0"/>
                <a:cs typeface="Calibri" panose="020F0502020204030204" pitchFamily="34" charset="0"/>
              </a:rPr>
              <a:t>9 </a:t>
            </a:r>
            <a:r>
              <a:rPr lang="fr" sz="2000" dirty="0" err="1">
                <a:latin typeface="Calibri" panose="020F0502020204030204" pitchFamily="34" charset="0"/>
                <a:cs typeface="Calibri" panose="020F0502020204030204" pitchFamily="34" charset="0"/>
              </a:rPr>
              <a:t>mois</a:t>
            </a:r>
            <a:endParaRPr lang="fr-FR" sz="2000" dirty="0">
              <a:latin typeface="Calibri" panose="020F0502020204030204" pitchFamily="34" charset="0"/>
              <a:cs typeface="Calibri" panose="020F0502020204030204" pitchFamily="34" charset="0"/>
            </a:endParaRPr>
          </a:p>
        </p:txBody>
      </p:sp>
      <p:sp>
        <p:nvSpPr>
          <p:cNvPr id="11" name="ZoneTexte 10">
            <a:extLst>
              <a:ext uri="{FF2B5EF4-FFF2-40B4-BE49-F238E27FC236}">
                <a16:creationId xmlns:a16="http://schemas.microsoft.com/office/drawing/2014/main" id="{F9394316-1476-4F81-89F2-6CAA8E3264B0}"/>
              </a:ext>
            </a:extLst>
          </p:cNvPr>
          <p:cNvSpPr txBox="1"/>
          <p:nvPr/>
        </p:nvSpPr>
        <p:spPr>
          <a:xfrm>
            <a:off x="3948616" y="4484461"/>
            <a:ext cx="1974819" cy="707886"/>
          </a:xfrm>
          <a:prstGeom prst="rect">
            <a:avLst/>
          </a:prstGeom>
          <a:noFill/>
        </p:spPr>
        <p:txBody>
          <a:bodyPr wrap="square" rtlCol="0">
            <a:spAutoFit/>
          </a:bodyPr>
          <a:lstStyle/>
          <a:p>
            <a:pPr algn="ctr"/>
            <a:r>
              <a:rPr lang="fr" sz="2000" dirty="0">
                <a:solidFill>
                  <a:srgbClr val="0070C0"/>
                </a:solidFill>
                <a:latin typeface="Calibri" panose="020F0502020204030204" pitchFamily="34" charset="0"/>
                <a:cs typeface="Calibri" panose="020F0502020204030204" pitchFamily="34" charset="0"/>
              </a:rPr>
              <a:t>Imitation </a:t>
            </a:r>
            <a:r>
              <a:rPr lang="fr" sz="2000" dirty="0" err="1">
                <a:solidFill>
                  <a:srgbClr val="0070C0"/>
                </a:solidFill>
                <a:latin typeface="Calibri" panose="020F0502020204030204" pitchFamily="34" charset="0"/>
                <a:cs typeface="Calibri" panose="020F0502020204030204" pitchFamily="34" charset="0"/>
              </a:rPr>
              <a:t>différée</a:t>
            </a:r>
          </a:p>
        </p:txBody>
      </p:sp>
      <p:sp>
        <p:nvSpPr>
          <p:cNvPr id="21" name="Légende : encadrée à une bordure 20">
            <a:extLst>
              <a:ext uri="{FF2B5EF4-FFF2-40B4-BE49-F238E27FC236}">
                <a16:creationId xmlns:a16="http://schemas.microsoft.com/office/drawing/2014/main" id="{10322D1B-19DC-4910-8BB6-44342446C474}"/>
              </a:ext>
            </a:extLst>
          </p:cNvPr>
          <p:cNvSpPr/>
          <p:nvPr/>
        </p:nvSpPr>
        <p:spPr>
          <a:xfrm rot="16200000">
            <a:off x="7717946" y="2599591"/>
            <a:ext cx="736600" cy="1325127"/>
          </a:xfrm>
          <a:prstGeom prst="accentBorderCallout1">
            <a:avLst>
              <a:gd name="adj1" fmla="val 18750"/>
              <a:gd name="adj2" fmla="val -8333"/>
              <a:gd name="adj3" fmla="val 4975"/>
              <a:gd name="adj4" fmla="val -11990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 sz="2000" dirty="0">
                <a:latin typeface="Calibri" panose="020F0502020204030204" pitchFamily="34" charset="0"/>
                <a:cs typeface="Calibri" panose="020F0502020204030204" pitchFamily="34" charset="0"/>
              </a:rPr>
              <a:t>14 </a:t>
            </a:r>
            <a:r>
              <a:rPr lang="fr" sz="2000" dirty="0" err="1">
                <a:latin typeface="Calibri" panose="020F0502020204030204" pitchFamily="34" charset="0"/>
                <a:cs typeface="Calibri" panose="020F0502020204030204" pitchFamily="34" charset="0"/>
              </a:rPr>
              <a:t>mois</a:t>
            </a:r>
            <a:endParaRPr lang="fr-FR" sz="2000" dirty="0">
              <a:latin typeface="Calibri" panose="020F0502020204030204" pitchFamily="34" charset="0"/>
              <a:cs typeface="Calibri" panose="020F0502020204030204" pitchFamily="34" charset="0"/>
            </a:endParaRPr>
          </a:p>
        </p:txBody>
      </p:sp>
      <p:sp>
        <p:nvSpPr>
          <p:cNvPr id="22" name="ZoneTexte 21">
            <a:extLst>
              <a:ext uri="{FF2B5EF4-FFF2-40B4-BE49-F238E27FC236}">
                <a16:creationId xmlns:a16="http://schemas.microsoft.com/office/drawing/2014/main" id="{FDAC854A-8978-442D-9CFF-F758698174E4}"/>
              </a:ext>
            </a:extLst>
          </p:cNvPr>
          <p:cNvSpPr txBox="1"/>
          <p:nvPr/>
        </p:nvSpPr>
        <p:spPr>
          <a:xfrm>
            <a:off x="6502954" y="4488525"/>
            <a:ext cx="1974819" cy="400110"/>
          </a:xfrm>
          <a:prstGeom prst="rect">
            <a:avLst/>
          </a:prstGeom>
          <a:noFill/>
        </p:spPr>
        <p:txBody>
          <a:bodyPr wrap="square" rtlCol="0">
            <a:spAutoFit/>
          </a:bodyPr>
          <a:lstStyle/>
          <a:p>
            <a:pPr algn="ctr"/>
            <a:r>
              <a:rPr lang="fr" sz="2000" dirty="0" err="1">
                <a:solidFill>
                  <a:srgbClr val="0070C0"/>
                </a:solidFill>
                <a:latin typeface="Calibri" panose="020F0502020204030204" pitchFamily="34" charset="0"/>
                <a:cs typeface="Calibri" panose="020F0502020204030204" pitchFamily="34" charset="0"/>
              </a:rPr>
              <a:t>Généralisation</a:t>
            </a:r>
            <a:endParaRPr lang="fr-FR" sz="2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18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6626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3 :</a:t>
            </a:r>
            <a:r>
              <a:rPr lang="fr" sz="2800" b="1" dirty="0">
                <a:solidFill>
                  <a:schemeClr val="dk1"/>
                </a:solidFill>
                <a:latin typeface="Calibri"/>
                <a:ea typeface="Calibri"/>
                <a:cs typeface="Calibri"/>
                <a:sym typeface="Calibri"/>
              </a:rPr>
              <a:t> 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2F9A37C6-11AA-4E1E-8A78-B4C87B1BCECF}"/>
              </a:ext>
            </a:extLst>
          </p:cNvPr>
          <p:cNvGraphicFramePr/>
          <p:nvPr>
            <p:extLst>
              <p:ext uri="{D42A27DB-BD31-4B8C-83A1-F6EECF244321}">
                <p14:modId xmlns:p14="http://schemas.microsoft.com/office/powerpoint/2010/main" val="2844155815"/>
              </p:ext>
            </p:extLst>
          </p:nvPr>
        </p:nvGraphicFramePr>
        <p:xfrm>
          <a:off x="1221996" y="2156439"/>
          <a:ext cx="9748008" cy="32559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6994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3 :</a:t>
            </a:r>
            <a:r>
              <a:rPr lang="fr" sz="2800" b="1" dirty="0">
                <a:solidFill>
                  <a:schemeClr val="dk1"/>
                </a:solidFill>
                <a:latin typeface="Calibri"/>
                <a:ea typeface="Calibri"/>
                <a:cs typeface="Calibri"/>
                <a:sym typeface="Calibri"/>
              </a:rPr>
              <a:t> 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A32540E0-064C-887B-4D9E-B7DF0CA088CD}"/>
              </a:ext>
            </a:extLst>
          </p:cNvPr>
          <p:cNvSpPr txBox="1"/>
          <p:nvPr/>
        </p:nvSpPr>
        <p:spPr>
          <a:xfrm>
            <a:off x="387958" y="6241005"/>
            <a:ext cx="318897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2000" dirty="0" err="1">
                <a:latin typeface="Calibri"/>
                <a:ea typeface="Calibri"/>
                <a:cs typeface="Calibri"/>
              </a:rPr>
              <a:t>Nadel </a:t>
            </a:r>
            <a:r>
              <a:rPr lang="fr" sz="2000" dirty="0">
                <a:latin typeface="Calibri"/>
                <a:ea typeface="Calibri"/>
                <a:cs typeface="Calibri"/>
              </a:rPr>
              <a:t>&amp; </a:t>
            </a:r>
            <a:r>
              <a:rPr lang="fr" sz="2000" dirty="0" err="1">
                <a:latin typeface="Calibri"/>
                <a:ea typeface="Calibri"/>
                <a:cs typeface="Calibri"/>
              </a:rPr>
              <a:t>Pezé </a:t>
            </a:r>
            <a:r>
              <a:rPr lang="fr" sz="2000" dirty="0">
                <a:latin typeface="Calibri"/>
                <a:ea typeface="Calibri"/>
                <a:cs typeface="Calibri"/>
              </a:rPr>
              <a:t>, 2017</a:t>
            </a:r>
          </a:p>
        </p:txBody>
      </p:sp>
      <p:graphicFrame>
        <p:nvGraphicFramePr>
          <p:cNvPr id="11" name="Diagramme 10">
            <a:extLst>
              <a:ext uri="{FF2B5EF4-FFF2-40B4-BE49-F238E27FC236}">
                <a16:creationId xmlns:a16="http://schemas.microsoft.com/office/drawing/2014/main" id="{5CE1F0CF-8F4F-4B2F-9665-30DAB724750A}"/>
              </a:ext>
            </a:extLst>
          </p:cNvPr>
          <p:cNvGraphicFramePr/>
          <p:nvPr>
            <p:extLst>
              <p:ext uri="{D42A27DB-BD31-4B8C-83A1-F6EECF244321}">
                <p14:modId xmlns:p14="http://schemas.microsoft.com/office/powerpoint/2010/main" val="2957615790"/>
              </p:ext>
            </p:extLst>
          </p:nvPr>
        </p:nvGraphicFramePr>
        <p:xfrm>
          <a:off x="2144200" y="2150686"/>
          <a:ext cx="7851648" cy="37858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5249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6798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3 :</a:t>
            </a:r>
            <a:r>
              <a:rPr lang="fr" sz="2800" b="1" dirty="0">
                <a:solidFill>
                  <a:schemeClr val="dk1"/>
                </a:solidFill>
                <a:latin typeface="Calibri"/>
                <a:ea typeface="Calibri"/>
                <a:cs typeface="Calibri"/>
                <a:sym typeface="Calibri"/>
              </a:rPr>
              <a:t> 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Tableau 2">
            <a:extLst>
              <a:ext uri="{FF2B5EF4-FFF2-40B4-BE49-F238E27FC236}">
                <a16:creationId xmlns:a16="http://schemas.microsoft.com/office/drawing/2014/main" id="{CB3DCE96-DAC8-4004-BD14-FA7A8B18675B}"/>
              </a:ext>
            </a:extLst>
          </p:cNvPr>
          <p:cNvGraphicFramePr>
            <a:graphicFrameLocks noGrp="1"/>
          </p:cNvGraphicFramePr>
          <p:nvPr>
            <p:extLst>
              <p:ext uri="{D42A27DB-BD31-4B8C-83A1-F6EECF244321}">
                <p14:modId xmlns:p14="http://schemas.microsoft.com/office/powerpoint/2010/main" val="4115329692"/>
              </p:ext>
            </p:extLst>
          </p:nvPr>
        </p:nvGraphicFramePr>
        <p:xfrm>
          <a:off x="1159544" y="2337280"/>
          <a:ext cx="9324292" cy="3463799"/>
        </p:xfrm>
        <a:graphic>
          <a:graphicData uri="http://schemas.openxmlformats.org/drawingml/2006/table">
            <a:tbl>
              <a:tblPr/>
              <a:tblGrid>
                <a:gridCol w="4662146">
                  <a:extLst>
                    <a:ext uri="{9D8B030D-6E8A-4147-A177-3AD203B41FA5}">
                      <a16:colId xmlns:a16="http://schemas.microsoft.com/office/drawing/2014/main" val="3961888713"/>
                    </a:ext>
                  </a:extLst>
                </a:gridCol>
                <a:gridCol w="4662146">
                  <a:extLst>
                    <a:ext uri="{9D8B030D-6E8A-4147-A177-3AD203B41FA5}">
                      <a16:colId xmlns:a16="http://schemas.microsoft.com/office/drawing/2014/main" val="673121426"/>
                    </a:ext>
                  </a:extLst>
                </a:gridCol>
              </a:tblGrid>
              <a:tr h="543652">
                <a:tc>
                  <a:txBody>
                    <a:bodyPr/>
                    <a:lstStyle/>
                    <a:p>
                      <a:pPr algn="ctr" rtl="0" fontAlgn="base"/>
                      <a:r>
                        <a:rPr lang="fr" sz="2000" b="1" i="0" dirty="0">
                          <a:solidFill>
                            <a:schemeClr val="bg1">
                              <a:lumMod val="95000"/>
                            </a:schemeClr>
                          </a:solidFill>
                          <a:effectLst/>
                          <a:latin typeface="Calibri" panose="020F0502020204030204" pitchFamily="34" charset="0"/>
                        </a:rPr>
                        <a:t>Auto-évaluation vidéo</a:t>
                      </a:r>
                      <a:endParaRPr lang="en-GB" sz="2000" b="1" i="0" dirty="0">
                        <a:solidFill>
                          <a:schemeClr val="bg1">
                            <a:lumMod val="95000"/>
                          </a:schemeClr>
                        </a:solidFill>
                        <a:effectLst/>
                      </a:endParaRPr>
                    </a:p>
                  </a:txBody>
                  <a:tcPr>
                    <a:lnL w="9525" cap="flat" cmpd="sng" algn="ctr">
                      <a:solidFill>
                        <a:srgbClr val="4472C4"/>
                      </a:solidFill>
                      <a:prstDash val="solid"/>
                      <a:round/>
                      <a:headEnd type="none" w="med" len="med"/>
                      <a:tailEnd type="none" w="med" len="med"/>
                    </a:lnL>
                    <a:lnR>
                      <a:noFill/>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tc>
                  <a:txBody>
                    <a:bodyPr/>
                    <a:lstStyle/>
                    <a:p>
                      <a:pPr algn="ctr" rtl="0" fontAlgn="base"/>
                      <a:r>
                        <a:rPr lang="fr" sz="2000" b="1" i="0" dirty="0">
                          <a:solidFill>
                            <a:schemeClr val="bg1">
                              <a:lumMod val="95000"/>
                            </a:schemeClr>
                          </a:solidFill>
                          <a:effectLst/>
                          <a:latin typeface="Calibri" panose="020F0502020204030204" pitchFamily="34" charset="0"/>
                        </a:rPr>
                        <a:t>Vidéo de rétroaction</a:t>
                      </a:r>
                      <a:endParaRPr lang="en-GB" sz="2000" b="1" i="0" dirty="0">
                        <a:solidFill>
                          <a:schemeClr val="bg1">
                            <a:lumMod val="95000"/>
                          </a:schemeClr>
                        </a:solidFill>
                        <a:effectLst/>
                      </a:endParaRPr>
                    </a:p>
                  </a:txBody>
                  <a:tcPr>
                    <a:lnL>
                      <a:noFill/>
                    </a:lnL>
                    <a:lnR w="9525" cap="flat" cmpd="sng" algn="ctr">
                      <a:solidFill>
                        <a:srgbClr val="4472C4"/>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3972677031"/>
                  </a:ext>
                </a:extLst>
              </a:tr>
              <a:tr h="2920147">
                <a:tc>
                  <a:txBody>
                    <a:bodyPr/>
                    <a:lstStyle/>
                    <a:p>
                      <a:pPr algn="l" rtl="0" fontAlgn="base">
                        <a:buFont typeface="Arial" panose="020B0604020202020204" pitchFamily="34" charset="0"/>
                        <a:buChar char="•"/>
                      </a:pPr>
                      <a:r>
                        <a:rPr lang="fr" sz="1800" b="0" i="0" dirty="0">
                          <a:effectLst/>
                          <a:latin typeface="Calibri" panose="020F0502020204030204" pitchFamily="34" charset="0"/>
                        </a:rPr>
                        <a:t> Enregistrer les comportements de l'enfant et les diviser en clips de 1 à 2 minutes montrant des performances positives réussies</a:t>
                      </a:r>
                      <a:r>
                        <a:rPr lang="fr" sz="1800" b="1" i="0" dirty="0">
                          <a:effectLst/>
                          <a:latin typeface="Calibri" panose="020F0502020204030204" pitchFamily="34" charset="0"/>
                        </a:rPr>
                        <a:t> </a:t>
                      </a:r>
                    </a:p>
                    <a:p>
                      <a:pPr algn="l" rtl="0" fontAlgn="base">
                        <a:buFont typeface="Arial" panose="020B0604020202020204" pitchFamily="34" charset="0"/>
                        <a:buChar char="•"/>
                      </a:pPr>
                      <a:r>
                        <a:rPr lang="fr" sz="1800" b="0" i="0" dirty="0">
                          <a:effectLst/>
                          <a:latin typeface="Calibri" panose="020F0502020204030204" pitchFamily="34" charset="0"/>
                        </a:rPr>
                        <a:t> Montrer les vidéos à l'enfant plusieurs fois par semaine à intervalles de 2 à 8 semaines</a:t>
                      </a:r>
                      <a:r>
                        <a:rPr lang="fr" sz="1800" b="1" i="0" dirty="0">
                          <a:effectLst/>
                          <a:latin typeface="Calibri" panose="020F0502020204030204" pitchFamily="34" charset="0"/>
                        </a:rPr>
                        <a:t> </a:t>
                      </a: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tc>
                  <a:txBody>
                    <a:bodyPr/>
                    <a:lstStyle/>
                    <a:p>
                      <a:pPr algn="l" rtl="0" fontAlgn="base">
                        <a:buFont typeface="Arial" panose="020B0604020202020204" pitchFamily="34" charset="0"/>
                        <a:buChar char="•"/>
                      </a:pPr>
                      <a:r>
                        <a:rPr lang="fr" sz="1800" b="0" i="0" dirty="0">
                          <a:effectLst/>
                          <a:latin typeface="Calibri" panose="020F0502020204030204" pitchFamily="34" charset="0"/>
                        </a:rPr>
                        <a:t> Favoriser la réussite avec des actions ciblées déjà en partie présentes dans le répertoire de l'enfant.</a:t>
                      </a:r>
                    </a:p>
                    <a:p>
                      <a:pPr algn="l" rtl="0" fontAlgn="base">
                        <a:buFont typeface="Arial" panose="020B0604020202020204" pitchFamily="34" charset="0"/>
                        <a:buChar char="•"/>
                      </a:pPr>
                      <a:r>
                        <a:rPr lang="fr" sz="1800" b="0" i="0" dirty="0">
                          <a:effectLst/>
                          <a:latin typeface="Calibri" panose="020F0502020204030204" pitchFamily="34" charset="0"/>
                        </a:rPr>
                        <a:t> Au fur et à mesure du processus : supprimer les aides qui ont contribué au succès</a:t>
                      </a:r>
                    </a:p>
                    <a:p>
                      <a:pPr algn="l" rtl="0" fontAlgn="base">
                        <a:buFont typeface="Arial" panose="020B0604020202020204" pitchFamily="34" charset="0"/>
                        <a:buNone/>
                      </a:pPr>
                      <a:r>
                        <a:rPr lang="fr" sz="1800" b="0" i="0" dirty="0">
                          <a:effectLst/>
                          <a:latin typeface="Calibri" panose="020F0502020204030204" pitchFamily="34" charset="0"/>
                        </a:rPr>
                        <a:t>→ suggérer à l'enfant qu'il peut réussir sans aide.</a:t>
                      </a: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2679741297"/>
                  </a:ext>
                </a:extLst>
              </a:tr>
            </a:tbl>
          </a:graphicData>
        </a:graphic>
      </p:graphicFrame>
    </p:spTree>
    <p:extLst>
      <p:ext uri="{BB962C8B-B14F-4D97-AF65-F5344CB8AC3E}">
        <p14:creationId xmlns:p14="http://schemas.microsoft.com/office/powerpoint/2010/main" val="71025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2362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Imitations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1C5DB0F6-97D6-4281-8C95-9A6BE0C8C14D}"/>
              </a:ext>
            </a:extLst>
          </p:cNvPr>
          <p:cNvSpPr txBox="1"/>
          <p:nvPr/>
        </p:nvSpPr>
        <p:spPr>
          <a:xfrm>
            <a:off x="290784" y="2815979"/>
            <a:ext cx="11628472" cy="2072362"/>
          </a:xfrm>
          <a:prstGeom prst="rect">
            <a:avLst/>
          </a:prstGeom>
          <a:noFill/>
        </p:spPr>
        <p:txBody>
          <a:bodyPr wrap="square" lIns="91440" tIns="45720" rIns="91440" bIns="45720" anchor="t">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en-US" sz="1800" dirty="0">
                <a:effectLst/>
                <a:latin typeface="Calibri" panose="020F0502020204030204" pitchFamily="34" charset="0"/>
                <a:ea typeface="Calibri" panose="020F0502020204030204" pitchFamily="34" charset="0"/>
                <a:cs typeface="Calibri" panose="020F0502020204030204" pitchFamily="34" charset="0"/>
              </a:rPr>
              <a:t>Nadel, J., &amp; </a:t>
            </a:r>
            <a:r>
              <a:rPr lang="en-US" sz="1800" dirty="0" err="1">
                <a:effectLst/>
                <a:latin typeface="Calibri" panose="020F0502020204030204" pitchFamily="34" charset="0"/>
                <a:ea typeface="Calibri" panose="020F0502020204030204" pitchFamily="34" charset="0"/>
                <a:cs typeface="Calibri" panose="020F0502020204030204" pitchFamily="34" charset="0"/>
              </a:rPr>
              <a:t>Pezé</a:t>
            </a:r>
            <a:r>
              <a:rPr lang="en-US" sz="1800" dirty="0">
                <a:effectLst/>
                <a:latin typeface="Calibri" panose="020F0502020204030204" pitchFamily="34" charset="0"/>
                <a:ea typeface="Calibri" panose="020F0502020204030204" pitchFamily="34" charset="0"/>
                <a:cs typeface="Calibri" panose="020F0502020204030204" pitchFamily="34" charset="0"/>
              </a:rPr>
              <a:t>, A. (2017). What makes immediate imitation communicative in toddlers and autistic children? In </a:t>
            </a:r>
            <a:r>
              <a:rPr lang="en-US" sz="1800" i="1" dirty="0">
                <a:effectLst/>
                <a:latin typeface="Calibri" panose="020F0502020204030204" pitchFamily="34" charset="0"/>
                <a:ea typeface="Calibri" panose="020F0502020204030204" pitchFamily="34" charset="0"/>
                <a:cs typeface="Calibri" panose="020F0502020204030204" pitchFamily="34" charset="0"/>
              </a:rPr>
              <a:t>New perspectives in early communicative development</a:t>
            </a:r>
            <a:r>
              <a:rPr lang="en-US" sz="1800" dirty="0">
                <a:effectLst/>
                <a:latin typeface="Calibri" panose="020F0502020204030204" pitchFamily="34" charset="0"/>
                <a:ea typeface="Calibri" panose="020F0502020204030204" pitchFamily="34" charset="0"/>
                <a:cs typeface="Calibri" panose="020F0502020204030204" pitchFamily="34" charset="0"/>
              </a:rPr>
              <a:t> (p. 139‑156). Routledge. </a:t>
            </a:r>
            <a:r>
              <a:rPr lang="en-US" sz="1800" dirty="0">
                <a:effectLst/>
                <a:latin typeface="Calibri" panose="020F0502020204030204" pitchFamily="34" charset="0"/>
                <a:ea typeface="Calibri" panose="020F0502020204030204" pitchFamily="34" charset="0"/>
                <a:cs typeface="Calibri" panose="020F0502020204030204" pitchFamily="34" charset="0"/>
                <a:hlinkClick r:id="rId5"/>
              </a:rPr>
              <a:t>https://www.taylorfrancis.com/chapters/edit/10.4324/9781315111322-9/makes-immediate-imitation-communicative-toddlers-autistic-children-jacqueline-nadel-anna-pez%C3%A9</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457200" indent="-457200"/>
            <a:r>
              <a:rPr lang="fr-FR" sz="1800" dirty="0">
                <a:latin typeface="Calibri"/>
                <a:cs typeface="Calibri"/>
              </a:rPr>
              <a:t>Meltzoff, A. N., &amp; Williamson, R. A. (2013). Imitation: Social, cognitive, and </a:t>
            </a:r>
            <a:r>
              <a:rPr lang="fr-FR" sz="1800" dirty="0" err="1">
                <a:latin typeface="Calibri"/>
                <a:cs typeface="Calibri"/>
              </a:rPr>
              <a:t>theoretical</a:t>
            </a:r>
            <a:r>
              <a:rPr lang="fr-FR" sz="1800" dirty="0">
                <a:latin typeface="Calibri"/>
                <a:cs typeface="Calibri"/>
              </a:rPr>
              <a:t> perspectives. In P. R. </a:t>
            </a:r>
            <a:r>
              <a:rPr lang="fr-FR" sz="1800" dirty="0" err="1">
                <a:latin typeface="Calibri"/>
                <a:cs typeface="Calibri"/>
              </a:rPr>
              <a:t>Zelazo</a:t>
            </a:r>
            <a:r>
              <a:rPr lang="fr-FR" sz="1800" dirty="0">
                <a:latin typeface="Calibri"/>
                <a:cs typeface="Calibri"/>
              </a:rPr>
              <a:t> (Ed.).</a:t>
            </a:r>
            <a:r>
              <a:rPr lang="fr-FR" sz="1800" b="1" dirty="0">
                <a:latin typeface="Calibri"/>
                <a:cs typeface="Calibri"/>
              </a:rPr>
              <a:t> </a:t>
            </a:r>
            <a:r>
              <a:rPr lang="fr-FR" sz="1800" i="1" dirty="0">
                <a:latin typeface="Calibri"/>
                <a:cs typeface="Calibri"/>
              </a:rPr>
              <a:t>Oxford </a:t>
            </a:r>
            <a:r>
              <a:rPr lang="fr-FR" sz="1800" i="1" dirty="0" err="1">
                <a:latin typeface="Calibri"/>
                <a:cs typeface="Calibri"/>
              </a:rPr>
              <a:t>handbook</a:t>
            </a:r>
            <a:r>
              <a:rPr lang="fr-FR" sz="1800" i="1" dirty="0">
                <a:latin typeface="Calibri"/>
                <a:cs typeface="Calibri"/>
              </a:rPr>
              <a:t> of </a:t>
            </a:r>
            <a:r>
              <a:rPr lang="fr-FR" sz="1800" i="1" dirty="0" err="1">
                <a:latin typeface="Calibri"/>
                <a:cs typeface="Calibri"/>
              </a:rPr>
              <a:t>developmental</a:t>
            </a:r>
            <a:r>
              <a:rPr lang="fr-FR" sz="1800" i="1" dirty="0">
                <a:latin typeface="Calibri"/>
                <a:cs typeface="Calibri"/>
              </a:rPr>
              <a:t> </a:t>
            </a:r>
            <a:r>
              <a:rPr lang="fr-FR" sz="1800" i="1" dirty="0" err="1">
                <a:latin typeface="Calibri"/>
                <a:cs typeface="Calibri"/>
              </a:rPr>
              <a:t>psychology</a:t>
            </a:r>
            <a:r>
              <a:rPr lang="fr-FR" sz="1800" i="1" dirty="0">
                <a:latin typeface="Calibri"/>
                <a:cs typeface="Calibri"/>
              </a:rPr>
              <a:t> </a:t>
            </a:r>
            <a:r>
              <a:rPr lang="fr-FR" sz="1800" dirty="0">
                <a:latin typeface="Calibri"/>
                <a:cs typeface="Calibri"/>
              </a:rPr>
              <a:t>(pp. 651–682). NY: Oxford </a:t>
            </a:r>
            <a:r>
              <a:rPr lang="fr-FR" sz="1800" dirty="0" err="1">
                <a:latin typeface="Calibri"/>
                <a:cs typeface="Calibri"/>
              </a:rPr>
              <a:t>University</a:t>
            </a:r>
            <a:r>
              <a:rPr lang="fr-FR" sz="1800" dirty="0">
                <a:latin typeface="Calibri"/>
                <a:cs typeface="Calibri"/>
              </a:rPr>
              <a:t> </a:t>
            </a:r>
            <a:r>
              <a:rPr lang="fr-FR" sz="1800" dirty="0" err="1">
                <a:latin typeface="Calibri"/>
                <a:cs typeface="Calibri"/>
              </a:rPr>
              <a:t>Press</a:t>
            </a:r>
            <a:endParaRPr lang="fr-FR" sz="1800" dirty="0">
              <a:effectLst/>
              <a:latin typeface="Calibri" panose="020F0502020204030204" pitchFamily="34" charset="0"/>
              <a:ea typeface="Calibri" panose="020F0502020204030204" pitchFamily="34" charset="0"/>
              <a:cs typeface="Calibri"/>
            </a:endParaRPr>
          </a:p>
        </p:txBody>
      </p:sp>
    </p:spTree>
    <p:extLst>
      <p:ext uri="{BB962C8B-B14F-4D97-AF65-F5344CB8AC3E}">
        <p14:creationId xmlns:p14="http://schemas.microsoft.com/office/powerpoint/2010/main" val="11018247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8288EF65-440F-42CC-84BC-5241D2D1D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400</TotalTime>
  <Words>1233</Words>
  <Application>Microsoft Office PowerPoint</Application>
  <PresentationFormat>Grand écran</PresentationFormat>
  <Paragraphs>123</Paragraphs>
  <Slides>9</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Segoe UI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170</cp:revision>
  <dcterms:created xsi:type="dcterms:W3CDTF">2023-11-23T08:37:25Z</dcterms:created>
  <dcterms:modified xsi:type="dcterms:W3CDTF">2025-02-03T21:23:15Z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