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7"/>
  </p:notesMasterIdLst>
  <p:sldIdLst>
    <p:sldId id="256" r:id="rId5"/>
    <p:sldId id="262" r:id="rId6"/>
    <p:sldId id="265" r:id="rId7"/>
    <p:sldId id="270" r:id="rId8"/>
    <p:sldId id="263" r:id="rId9"/>
    <p:sldId id="276" r:id="rId10"/>
    <p:sldId id="272" r:id="rId11"/>
    <p:sldId id="275" r:id="rId12"/>
    <p:sldId id="266" r:id="rId13"/>
    <p:sldId id="264" r:id="rId14"/>
    <p:sldId id="277" r:id="rId15"/>
    <p:sldId id="278"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8"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87B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6B2430-20F8-54AB-8150-C91D37FE29E2}" v="5" dt="2024-11-29T14:43:11.2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38"/>
    <p:restoredTop sz="94249" autoAdjust="0"/>
  </p:normalViewPr>
  <p:slideViewPr>
    <p:cSldViewPr snapToGrid="0">
      <p:cViewPr>
        <p:scale>
          <a:sx n="66" d="100"/>
          <a:sy n="66" d="100"/>
        </p:scale>
        <p:origin x="936" y="19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customschemas.google.com/relationships/presentationmetadata" Target="meta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S::christelle.declercq@univ-reims.fr::6105ae43-a600-46e8-812e-1762419aa502" providerId="AD" clId="Web-{1B6BE419-FBA5-4E9D-AB4B-F484C1A101D7}"/>
    <pc:docChg chg="addSld delSld modSld sldOrd">
      <pc:chgData name="CHRISTELLE DECLERCQ" userId="S::christelle.declercq@univ-reims.fr::6105ae43-a600-46e8-812e-1762419aa502" providerId="AD" clId="Web-{1B6BE419-FBA5-4E9D-AB4B-F484C1A101D7}" dt="2024-03-04T12:10:06.236" v="90"/>
      <pc:docMkLst>
        <pc:docMk/>
      </pc:docMkLst>
      <pc:sldChg chg="addSp delSp ord modNotes">
        <pc:chgData name="CHRISTELLE DECLERCQ" userId="S::christelle.declercq@univ-reims.fr::6105ae43-a600-46e8-812e-1762419aa502" providerId="AD" clId="Web-{1B6BE419-FBA5-4E9D-AB4B-F484C1A101D7}" dt="2024-03-04T12:05:59.245" v="69"/>
        <pc:sldMkLst>
          <pc:docMk/>
          <pc:sldMk cId="1314171282" sldId="263"/>
        </pc:sldMkLst>
      </pc:sldChg>
      <pc:sldChg chg="ord">
        <pc:chgData name="CHRISTELLE DECLERCQ" userId="S::christelle.declercq@univ-reims.fr::6105ae43-a600-46e8-812e-1762419aa502" providerId="AD" clId="Web-{1B6BE419-FBA5-4E9D-AB4B-F484C1A101D7}" dt="2024-03-04T11:46:37.258" v="14"/>
        <pc:sldMkLst>
          <pc:docMk/>
          <pc:sldMk cId="3933135992" sldId="265"/>
        </pc:sldMkLst>
      </pc:sldChg>
      <pc:sldChg chg="delSp modSp ord">
        <pc:chgData name="CHRISTELLE DECLERCQ" userId="S::christelle.declercq@univ-reims.fr::6105ae43-a600-46e8-812e-1762419aa502" providerId="AD" clId="Web-{1B6BE419-FBA5-4E9D-AB4B-F484C1A101D7}" dt="2024-03-04T12:09:49.736" v="88"/>
        <pc:sldMkLst>
          <pc:docMk/>
          <pc:sldMk cId="3688042484" sldId="266"/>
        </pc:sldMkLst>
      </pc:sldChg>
      <pc:sldChg chg="delSp modSp ord">
        <pc:chgData name="CHRISTELLE DECLERCQ" userId="S::christelle.declercq@univ-reims.fr::6105ae43-a600-46e8-812e-1762419aa502" providerId="AD" clId="Web-{1B6BE419-FBA5-4E9D-AB4B-F484C1A101D7}" dt="2024-03-04T12:09:13.531" v="78" actId="14100"/>
        <pc:sldMkLst>
          <pc:docMk/>
          <pc:sldMk cId="3327910379" sldId="270"/>
        </pc:sldMkLst>
      </pc:sldChg>
      <pc:sldChg chg="ord">
        <pc:chgData name="CHRISTELLE DECLERCQ" userId="S::christelle.declercq@univ-reims.fr::6105ae43-a600-46e8-812e-1762419aa502" providerId="AD" clId="Web-{1B6BE419-FBA5-4E9D-AB4B-F484C1A101D7}" dt="2024-03-04T12:07:44.857" v="74"/>
        <pc:sldMkLst>
          <pc:docMk/>
          <pc:sldMk cId="1185847723" sldId="272"/>
        </pc:sldMkLst>
      </pc:sldChg>
      <pc:sldChg chg="delSp modSp ord">
        <pc:chgData name="CHRISTELLE DECLERCQ" userId="S::christelle.declercq@univ-reims.fr::6105ae43-a600-46e8-812e-1762419aa502" providerId="AD" clId="Web-{1B6BE419-FBA5-4E9D-AB4B-F484C1A101D7}" dt="2024-03-04T12:09:41.782" v="85" actId="1076"/>
        <pc:sldMkLst>
          <pc:docMk/>
          <pc:sldMk cId="4216596804" sldId="275"/>
        </pc:sldMkLst>
      </pc:sldChg>
      <pc:sldChg chg="delSp modSp ord">
        <pc:chgData name="CHRISTELLE DECLERCQ" userId="S::christelle.declercq@univ-reims.fr::6105ae43-a600-46e8-812e-1762419aa502" providerId="AD" clId="Web-{1B6BE419-FBA5-4E9D-AB4B-F484C1A101D7}" dt="2024-03-04T12:09:24.407" v="81" actId="1076"/>
        <pc:sldMkLst>
          <pc:docMk/>
          <pc:sldMk cId="4281695852" sldId="276"/>
        </pc:sldMkLst>
      </pc:sldChg>
      <pc:sldChg chg="delSp add replId">
        <pc:chgData name="CHRISTELLE DECLERCQ" userId="S::christelle.declercq@univ-reims.fr::6105ae43-a600-46e8-812e-1762419aa502" providerId="AD" clId="Web-{1B6BE419-FBA5-4E9D-AB4B-F484C1A101D7}" dt="2024-03-04T12:10:06.236" v="90"/>
        <pc:sldMkLst>
          <pc:docMk/>
          <pc:sldMk cId="2580435778" sldId="277"/>
        </pc:sldMkLst>
      </pc:sldChg>
    </pc:docChg>
  </pc:docChgLst>
  <pc:docChgLst>
    <pc:chgData name="CHRISTELLE DECLERCQ" userId="6105ae43-a600-46e8-812e-1762419aa502" providerId="ADAL" clId="{8CE622BA-B7C9-45FC-B20A-66DED3C342B6}"/>
    <pc:docChg chg="undo custSel addSld delSld modSld">
      <pc:chgData name="CHRISTELLE DECLERCQ" userId="6105ae43-a600-46e8-812e-1762419aa502" providerId="ADAL" clId="{8CE622BA-B7C9-45FC-B20A-66DED3C342B6}" dt="2024-03-04T12:42:36.222" v="115" actId="14100"/>
      <pc:docMkLst>
        <pc:docMk/>
      </pc:docMkLst>
      <pc:sldChg chg="delSp modSp modNotesTx">
        <pc:chgData name="CHRISTELLE DECLERCQ" userId="6105ae43-a600-46e8-812e-1762419aa502" providerId="ADAL" clId="{8CE622BA-B7C9-45FC-B20A-66DED3C342B6}" dt="2024-03-04T12:39:32.730" v="111" actId="5793"/>
        <pc:sldMkLst>
          <pc:docMk/>
          <pc:sldMk cId="3933135992" sldId="265"/>
        </pc:sldMkLst>
      </pc:sldChg>
      <pc:sldChg chg="modSp">
        <pc:chgData name="CHRISTELLE DECLERCQ" userId="6105ae43-a600-46e8-812e-1762419aa502" providerId="ADAL" clId="{8CE622BA-B7C9-45FC-B20A-66DED3C342B6}" dt="2024-03-04T12:42:36.222" v="115" actId="14100"/>
        <pc:sldMkLst>
          <pc:docMk/>
          <pc:sldMk cId="3327910379" sldId="270"/>
        </pc:sldMkLst>
      </pc:sldChg>
      <pc:sldChg chg="modSp modNotesTx">
        <pc:chgData name="CHRISTELLE DECLERCQ" userId="6105ae43-a600-46e8-812e-1762419aa502" providerId="ADAL" clId="{8CE622BA-B7C9-45FC-B20A-66DED3C342B6}" dt="2024-03-04T12:13:48.089" v="22" actId="6549"/>
        <pc:sldMkLst>
          <pc:docMk/>
          <pc:sldMk cId="2580435778" sldId="277"/>
        </pc:sldMkLst>
      </pc:sldChg>
    </pc:docChg>
  </pc:docChgLst>
  <pc:docChgLst>
    <pc:chgData name="CHRISTELLE DECLERCQ" userId="6105ae43-a600-46e8-812e-1762419aa502" providerId="ADAL" clId="{A1E056C0-29D9-4248-9D80-FF6440EBB169}"/>
    <pc:docChg chg="custSel modSld sldOrd">
      <pc:chgData name="CHRISTELLE DECLERCQ" userId="6105ae43-a600-46e8-812e-1762419aa502" providerId="ADAL" clId="{A1E056C0-29D9-4248-9D80-FF6440EBB169}" dt="2024-02-07T20:31:53.271" v="931"/>
      <pc:docMkLst>
        <pc:docMk/>
      </pc:docMkLst>
      <pc:sldChg chg="modNotesTx">
        <pc:chgData name="CHRISTELLE DECLERCQ" userId="6105ae43-a600-46e8-812e-1762419aa502" providerId="ADAL" clId="{A1E056C0-29D9-4248-9D80-FF6440EBB169}" dt="2024-02-07T20:30:10.003" v="861" actId="20577"/>
        <pc:sldMkLst>
          <pc:docMk/>
          <pc:sldMk cId="1314171282" sldId="263"/>
        </pc:sldMkLst>
      </pc:sldChg>
      <pc:sldChg chg="modSp ord">
        <pc:chgData name="CHRISTELLE DECLERCQ" userId="6105ae43-a600-46e8-812e-1762419aa502" providerId="ADAL" clId="{A1E056C0-29D9-4248-9D80-FF6440EBB169}" dt="2024-02-07T20:31:53.271" v="931"/>
        <pc:sldMkLst>
          <pc:docMk/>
          <pc:sldMk cId="245102734" sldId="264"/>
        </pc:sldMkLst>
      </pc:sldChg>
      <pc:sldChg chg="modNotesTx">
        <pc:chgData name="CHRISTELLE DECLERCQ" userId="6105ae43-a600-46e8-812e-1762419aa502" providerId="ADAL" clId="{A1E056C0-29D9-4248-9D80-FF6440EBB169}" dt="2024-02-07T20:28:28.496" v="856" actId="20577"/>
        <pc:sldMkLst>
          <pc:docMk/>
          <pc:sldMk cId="3933135992" sldId="265"/>
        </pc:sldMkLst>
      </pc:sldChg>
      <pc:sldChg chg="ord modNotesTx">
        <pc:chgData name="CHRISTELLE DECLERCQ" userId="6105ae43-a600-46e8-812e-1762419aa502" providerId="ADAL" clId="{A1E056C0-29D9-4248-9D80-FF6440EBB169}" dt="2024-02-07T20:30:23.983" v="863"/>
        <pc:sldMkLst>
          <pc:docMk/>
          <pc:sldMk cId="3688042484" sldId="266"/>
        </pc:sldMkLst>
      </pc:sldChg>
      <pc:sldChg chg="ord">
        <pc:chgData name="CHRISTELLE DECLERCQ" userId="6105ae43-a600-46e8-812e-1762419aa502" providerId="ADAL" clId="{A1E056C0-29D9-4248-9D80-FF6440EBB169}" dt="2024-02-07T20:28:52.506" v="858"/>
        <pc:sldMkLst>
          <pc:docMk/>
          <pc:sldMk cId="1185847723" sldId="272"/>
        </pc:sldMkLst>
      </pc:sldChg>
      <pc:sldChg chg="ord modNotesTx">
        <pc:chgData name="CHRISTELLE DECLERCQ" userId="6105ae43-a600-46e8-812e-1762419aa502" providerId="ADAL" clId="{A1E056C0-29D9-4248-9D80-FF6440EBB169}" dt="2024-02-07T20:31:12.536" v="930" actId="20577"/>
        <pc:sldMkLst>
          <pc:docMk/>
          <pc:sldMk cId="4216596804" sldId="275"/>
        </pc:sldMkLst>
      </pc:sldChg>
      <pc:sldChg chg="ord modNotesTx">
        <pc:chgData name="CHRISTELLE DECLERCQ" userId="6105ae43-a600-46e8-812e-1762419aa502" providerId="ADAL" clId="{A1E056C0-29D9-4248-9D80-FF6440EBB169}" dt="2024-02-07T20:28:48.688" v="857"/>
        <pc:sldMkLst>
          <pc:docMk/>
          <pc:sldMk cId="4281695852" sldId="276"/>
        </pc:sldMkLst>
      </pc:sldChg>
    </pc:docChg>
  </pc:docChgLst>
  <pc:docChgLst>
    <pc:chgData name="CHRISTELLE DECLERCQ" userId="6105ae43-a600-46e8-812e-1762419aa502" providerId="ADAL" clId="{8A007C6C-8A92-475B-98A7-CB091AB1FAA5}"/>
    <pc:docChg chg="undo custSel modSld">
      <pc:chgData name="CHRISTELLE DECLERCQ" userId="6105ae43-a600-46e8-812e-1762419aa502" providerId="ADAL" clId="{8A007C6C-8A92-475B-98A7-CB091AB1FAA5}" dt="2024-11-25T13:08:31.856" v="170" actId="1076"/>
      <pc:docMkLst>
        <pc:docMk/>
      </pc:docMkLst>
      <pc:sldChg chg="addSp modSp mod">
        <pc:chgData name="CHRISTELLE DECLERCQ" userId="6105ae43-a600-46e8-812e-1762419aa502" providerId="ADAL" clId="{8A007C6C-8A92-475B-98A7-CB091AB1FAA5}" dt="2024-11-25T13:08:31.856" v="170" actId="1076"/>
        <pc:sldMkLst>
          <pc:docMk/>
          <pc:sldMk cId="0" sldId="256"/>
        </pc:sldMkLst>
        <pc:spChg chg="add mod">
          <ac:chgData name="CHRISTELLE DECLERCQ" userId="6105ae43-a600-46e8-812e-1762419aa502" providerId="ADAL" clId="{8A007C6C-8A92-475B-98A7-CB091AB1FAA5}" dt="2024-11-25T13:08:31.856" v="170" actId="1076"/>
          <ac:spMkLst>
            <pc:docMk/>
            <pc:sldMk cId="0" sldId="256"/>
            <ac:spMk id="15" creationId="{5D382F80-78A0-4827-9B72-9505AB1CFCB3}"/>
          </ac:spMkLst>
        </pc:spChg>
        <pc:spChg chg="mod">
          <ac:chgData name="CHRISTELLE DECLERCQ" userId="6105ae43-a600-46e8-812e-1762419aa502" providerId="ADAL" clId="{8A007C6C-8A92-475B-98A7-CB091AB1FAA5}" dt="2024-11-25T13:07:24.661" v="158"/>
          <ac:spMkLst>
            <pc:docMk/>
            <pc:sldMk cId="0" sldId="256"/>
            <ac:spMk id="96" creationId="{00000000-0000-0000-0000-000000000000}"/>
          </ac:spMkLst>
        </pc:spChg>
        <pc:picChg chg="add mod">
          <ac:chgData name="CHRISTELLE DECLERCQ" userId="6105ae43-a600-46e8-812e-1762419aa502" providerId="ADAL" clId="{8A007C6C-8A92-475B-98A7-CB091AB1FAA5}" dt="2024-11-18T09:16:59.434" v="156" actId="1076"/>
          <ac:picMkLst>
            <pc:docMk/>
            <pc:sldMk cId="0" sldId="256"/>
            <ac:picMk id="3" creationId="{6131F4D0-23B6-4F59-9D5E-499E9EAF83AB}"/>
          </ac:picMkLst>
        </pc:picChg>
      </pc:sldChg>
    </pc:docChg>
  </pc:docChgLst>
  <pc:docChgLst>
    <pc:chgData name="CHRISTELLE DECLERCQ" userId="S::christelle.declercq@univ-reims.fr::6105ae43-a600-46e8-812e-1762419aa502" providerId="AD" clId="Web-{B7E976F6-848B-4D61-88D4-970EB19EDED2}"/>
    <pc:docChg chg="modSld">
      <pc:chgData name="CHRISTELLE DECLERCQ" userId="S::christelle.declercq@univ-reims.fr::6105ae43-a600-46e8-812e-1762419aa502" providerId="AD" clId="Web-{B7E976F6-848B-4D61-88D4-970EB19EDED2}" dt="2024-03-05T15:27:45.720" v="32" actId="14100"/>
      <pc:docMkLst>
        <pc:docMk/>
      </pc:docMkLst>
      <pc:sldChg chg="addSp modSp">
        <pc:chgData name="CHRISTELLE DECLERCQ" userId="S::christelle.declercq@univ-reims.fr::6105ae43-a600-46e8-812e-1762419aa502" providerId="AD" clId="Web-{B7E976F6-848B-4D61-88D4-970EB19EDED2}" dt="2024-03-05T15:27:45.720" v="32" actId="14100"/>
        <pc:sldMkLst>
          <pc:docMk/>
          <pc:sldMk cId="2580435778" sldId="277"/>
        </pc:sldMkLst>
      </pc:sldChg>
    </pc:docChg>
  </pc:docChgLst>
  <pc:docChgLst>
    <pc:chgData name="FRANCOIS DELAPLACE" userId="S::francois.delaplace@etudiant.univ-reims.fr::073a64d4-92e5-40e9-b2d6-be1ce8effc52" providerId="AD" clId="Web-{BB6B2430-20F8-54AB-8150-C91D37FE29E2}"/>
    <pc:docChg chg="addSld delSld modSld">
      <pc:chgData name="FRANCOIS DELAPLACE" userId="S::francois.delaplace@etudiant.univ-reims.fr::073a64d4-92e5-40e9-b2d6-be1ce8effc52" providerId="AD" clId="Web-{BB6B2430-20F8-54AB-8150-C91D37FE29E2}" dt="2024-11-29T15:25:22.565" v="5"/>
      <pc:docMkLst>
        <pc:docMk/>
      </pc:docMkLst>
      <pc:sldChg chg="addSp delSp modSp">
        <pc:chgData name="FRANCOIS DELAPLACE" userId="S::francois.delaplace@etudiant.univ-reims.fr::073a64d4-92e5-40e9-b2d6-be1ce8effc52" providerId="AD" clId="Web-{BB6B2430-20F8-54AB-8150-C91D37FE29E2}" dt="2024-11-29T14:43:11.261" v="3"/>
        <pc:sldMkLst>
          <pc:docMk/>
          <pc:sldMk cId="3327910379" sldId="270"/>
        </pc:sldMkLst>
        <pc:picChg chg="add del mod">
          <ac:chgData name="FRANCOIS DELAPLACE" userId="S::francois.delaplace@etudiant.univ-reims.fr::073a64d4-92e5-40e9-b2d6-be1ce8effc52" providerId="AD" clId="Web-{BB6B2430-20F8-54AB-8150-C91D37FE29E2}" dt="2024-11-29T14:43:11.261" v="3"/>
          <ac:picMkLst>
            <pc:docMk/>
            <pc:sldMk cId="3327910379" sldId="270"/>
            <ac:picMk id="127" creationId="{8B553B1F-FCD7-43BE-2657-1C450C0A9362}"/>
          </ac:picMkLst>
        </pc:picChg>
      </pc:sldChg>
      <pc:sldChg chg="modNotes">
        <pc:chgData name="FRANCOIS DELAPLACE" userId="S::francois.delaplace@etudiant.univ-reims.fr::073a64d4-92e5-40e9-b2d6-be1ce8effc52" providerId="AD" clId="Web-{BB6B2430-20F8-54AB-8150-C91D37FE29E2}" dt="2024-11-29T15:25:22.565" v="5"/>
        <pc:sldMkLst>
          <pc:docMk/>
          <pc:sldMk cId="520170149" sldId="278"/>
        </pc:sldMkLst>
      </pc:sldChg>
      <pc:sldChg chg="add del replId">
        <pc:chgData name="FRANCOIS DELAPLACE" userId="S::francois.delaplace@etudiant.univ-reims.fr::073a64d4-92e5-40e9-b2d6-be1ce8effc52" providerId="AD" clId="Web-{BB6B2430-20F8-54AB-8150-C91D37FE29E2}" dt="2024-11-29T14:38:10.579" v="1"/>
        <pc:sldMkLst>
          <pc:docMk/>
          <pc:sldMk cId="3446415486" sldId="279"/>
        </pc:sldMkLst>
      </pc:sldChg>
    </pc:docChg>
  </pc:docChgLst>
  <pc:docChgLst>
    <pc:chgData name="CHRISTELLE DECLERCQ" userId="S::christelle.declercq@univ-reims.fr::6105ae43-a600-46e8-812e-1762419aa502" providerId="AD" clId="Web-{BE8F9EA6-71C0-4FDF-B3BC-E683384958DC}"/>
    <pc:docChg chg="modSld">
      <pc:chgData name="CHRISTELLE DECLERCQ" userId="S::christelle.declercq@univ-reims.fr::6105ae43-a600-46e8-812e-1762419aa502" providerId="AD" clId="Web-{BE8F9EA6-71C0-4FDF-B3BC-E683384958DC}" dt="2024-03-07T20:07:41.972" v="8"/>
      <pc:docMkLst>
        <pc:docMk/>
      </pc:docMkLst>
      <pc:sldChg chg="modNotes">
        <pc:chgData name="CHRISTELLE DECLERCQ" userId="S::christelle.declercq@univ-reims.fr::6105ae43-a600-46e8-812e-1762419aa502" providerId="AD" clId="Web-{BE8F9EA6-71C0-4FDF-B3BC-E683384958DC}" dt="2024-03-07T20:07:41.972" v="8"/>
        <pc:sldMkLst>
          <pc:docMk/>
          <pc:sldMk cId="520170149" sldId="278"/>
        </pc:sldMkLst>
      </pc:sldChg>
    </pc:docChg>
  </pc:docChgLst>
  <pc:docChgLst>
    <pc:chgData name="CHRISTELLE DECLERCQ" userId="6105ae43-a600-46e8-812e-1762419aa502" providerId="ADAL" clId="{A5B8EFBF-7BC2-4E5B-A031-689C3554ECC8}"/>
    <pc:docChg chg="undo custSel addSld modSld">
      <pc:chgData name="CHRISTELLE DECLERCQ" userId="6105ae43-a600-46e8-812e-1762419aa502" providerId="ADAL" clId="{A5B8EFBF-7BC2-4E5B-A031-689C3554ECC8}" dt="2024-03-07T20:27:41.755" v="1013" actId="5793"/>
      <pc:docMkLst>
        <pc:docMk/>
      </pc:docMkLst>
      <pc:sldChg chg="modNotesTx">
        <pc:chgData name="CHRISTELLE DECLERCQ" userId="6105ae43-a600-46e8-812e-1762419aa502" providerId="ADAL" clId="{A5B8EFBF-7BC2-4E5B-A031-689C3554ECC8}" dt="2024-03-07T20:08:45.983" v="1004" actId="20577"/>
        <pc:sldMkLst>
          <pc:docMk/>
          <pc:sldMk cId="4216596804" sldId="275"/>
        </pc:sldMkLst>
      </pc:sldChg>
      <pc:sldChg chg="modSp modNotesTx">
        <pc:chgData name="CHRISTELLE DECLERCQ" userId="6105ae43-a600-46e8-812e-1762419aa502" providerId="ADAL" clId="{A5B8EFBF-7BC2-4E5B-A031-689C3554ECC8}" dt="2024-03-07T14:51:29.839" v="989" actId="20577"/>
        <pc:sldMkLst>
          <pc:docMk/>
          <pc:sldMk cId="2580435778" sldId="277"/>
        </pc:sldMkLst>
      </pc:sldChg>
      <pc:sldChg chg="modSp add modNotesTx">
        <pc:chgData name="CHRISTELLE DECLERCQ" userId="6105ae43-a600-46e8-812e-1762419aa502" providerId="ADAL" clId="{A5B8EFBF-7BC2-4E5B-A031-689C3554ECC8}" dt="2024-03-07T20:27:41.755" v="1013" actId="5793"/>
        <pc:sldMkLst>
          <pc:docMk/>
          <pc:sldMk cId="520170149" sldId="278"/>
        </pc:sldMkLst>
      </pc:sldChg>
    </pc:docChg>
  </pc:docChgLst>
  <pc:docChgLst>
    <pc:chgData name="CHRISTELLE DECLERCQ" userId="S::christelle.declercq@univ-reims.fr::6105ae43-a600-46e8-812e-1762419aa502" providerId="AD" clId="Web-{9330BD1D-BCB9-43B9-BBDB-BC8B88221336}"/>
    <pc:docChg chg="modSld">
      <pc:chgData name="CHRISTELLE DECLERCQ" userId="S::christelle.declercq@univ-reims.fr::6105ae43-a600-46e8-812e-1762419aa502" providerId="AD" clId="Web-{9330BD1D-BCB9-43B9-BBDB-BC8B88221336}" dt="2024-06-25T08:21:30.144" v="1" actId="20577"/>
      <pc:docMkLst>
        <pc:docMk/>
      </pc:docMkLst>
      <pc:sldChg chg="modSp">
        <pc:chgData name="CHRISTELLE DECLERCQ" userId="S::christelle.declercq@univ-reims.fr::6105ae43-a600-46e8-812e-1762419aa502" providerId="AD" clId="Web-{9330BD1D-BCB9-43B9-BBDB-BC8B88221336}" dt="2024-06-25T08:21:30.144" v="1" actId="20577"/>
        <pc:sldMkLst>
          <pc:docMk/>
          <pc:sldMk cId="3327910379" sldId="270"/>
        </pc:sldMkLst>
      </pc:sldChg>
    </pc:docChg>
  </pc:docChgLst>
  <pc:docChgLst>
    <pc:chgData name="CHRISTELLE DECLERCQ" userId="S::christelle.declercq@univ-reims.fr::6105ae43-a600-46e8-812e-1762419aa502" providerId="AD" clId="Web-{18686EA1-5DCA-874C-F6CD-C2A01D890E27}"/>
    <pc:docChg chg="modSld">
      <pc:chgData name="CHRISTELLE DECLERCQ" userId="S::christelle.declercq@univ-reims.fr::6105ae43-a600-46e8-812e-1762419aa502" providerId="AD" clId="Web-{18686EA1-5DCA-874C-F6CD-C2A01D890E27}" dt="2024-11-18T08:42:27.170" v="86" actId="1076"/>
      <pc:docMkLst>
        <pc:docMk/>
      </pc:docMkLst>
      <pc:sldChg chg="modSp">
        <pc:chgData name="CHRISTELLE DECLERCQ" userId="S::christelle.declercq@univ-reims.fr::6105ae43-a600-46e8-812e-1762419aa502" providerId="AD" clId="Web-{18686EA1-5DCA-874C-F6CD-C2A01D890E27}" dt="2024-11-18T08:42:27.170" v="86" actId="1076"/>
        <pc:sldMkLst>
          <pc:docMk/>
          <pc:sldMk cId="0" sldId="256"/>
        </pc:sldMkLst>
        <pc:spChg chg="mod">
          <ac:chgData name="CHRISTELLE DECLERCQ" userId="S::christelle.declercq@univ-reims.fr::6105ae43-a600-46e8-812e-1762419aa502" providerId="AD" clId="Web-{18686EA1-5DCA-874C-F6CD-C2A01D890E27}" dt="2024-11-18T08:42:05.857" v="79" actId="1076"/>
          <ac:spMkLst>
            <pc:docMk/>
            <pc:sldMk cId="0" sldId="256"/>
            <ac:spMk id="99" creationId="{00000000-0000-0000-0000-000000000000}"/>
          </ac:spMkLst>
        </pc:spChg>
        <pc:spChg chg="mod">
          <ac:chgData name="CHRISTELLE DECLERCQ" userId="S::christelle.declercq@univ-reims.fr::6105ae43-a600-46e8-812e-1762419aa502" providerId="AD" clId="Web-{18686EA1-5DCA-874C-F6CD-C2A01D890E27}" dt="2024-11-18T08:42:27.170" v="86" actId="1076"/>
          <ac:spMkLst>
            <pc:docMk/>
            <pc:sldMk cId="0" sldId="256"/>
            <ac:spMk id="105" creationId="{00000000-0000-0000-0000-000000000000}"/>
          </ac:spMkLst>
        </pc:spChg>
      </pc:sldChg>
      <pc:sldChg chg="modSp">
        <pc:chgData name="CHRISTELLE DECLERCQ" userId="S::christelle.declercq@univ-reims.fr::6105ae43-a600-46e8-812e-1762419aa502" providerId="AD" clId="Web-{18686EA1-5DCA-874C-F6CD-C2A01D890E27}" dt="2024-11-18T08:37:37.635" v="32" actId="20577"/>
        <pc:sldMkLst>
          <pc:docMk/>
          <pc:sldMk cId="3933135992" sldId="265"/>
        </pc:sldMkLst>
        <pc:spChg chg="mod">
          <ac:chgData name="CHRISTELLE DECLERCQ" userId="S::christelle.declercq@univ-reims.fr::6105ae43-a600-46e8-812e-1762419aa502" providerId="AD" clId="Web-{18686EA1-5DCA-874C-F6CD-C2A01D890E27}" dt="2024-11-18T08:37:37.635" v="32" actId="20577"/>
          <ac:spMkLst>
            <pc:docMk/>
            <pc:sldMk cId="3933135992" sldId="265"/>
            <ac:spMk id="11" creationId="{0918E9D3-810B-4C95-8311-D8096C0FCCD0}"/>
          </ac:spMkLst>
        </pc:spChg>
      </pc:sldChg>
      <pc:sldChg chg="modSp">
        <pc:chgData name="CHRISTELLE DECLERCQ" userId="S::christelle.declercq@univ-reims.fr::6105ae43-a600-46e8-812e-1762419aa502" providerId="AD" clId="Web-{18686EA1-5DCA-874C-F6CD-C2A01D890E27}" dt="2024-11-18T08:41:31.591" v="76" actId="20577"/>
        <pc:sldMkLst>
          <pc:docMk/>
          <pc:sldMk cId="3688042484" sldId="266"/>
        </pc:sldMkLst>
        <pc:graphicFrameChg chg="modGraphic">
          <ac:chgData name="CHRISTELLE DECLERCQ" userId="S::christelle.declercq@univ-reims.fr::6105ae43-a600-46e8-812e-1762419aa502" providerId="AD" clId="Web-{18686EA1-5DCA-874C-F6CD-C2A01D890E27}" dt="2024-11-18T08:41:31.591" v="76" actId="20577"/>
          <ac:graphicFrameMkLst>
            <pc:docMk/>
            <pc:sldMk cId="3688042484" sldId="266"/>
            <ac:graphicFrameMk id="2" creationId="{ED49DE3C-9C45-47F5-A6EE-B3CE8C840972}"/>
          </ac:graphicFrameMkLst>
        </pc:graphicFrameChg>
      </pc:sldChg>
      <pc:sldChg chg="modSp">
        <pc:chgData name="CHRISTELLE DECLERCQ" userId="S::christelle.declercq@univ-reims.fr::6105ae43-a600-46e8-812e-1762419aa502" providerId="AD" clId="Web-{18686EA1-5DCA-874C-F6CD-C2A01D890E27}" dt="2024-11-18T08:39:53.965" v="54" actId="20577"/>
        <pc:sldMkLst>
          <pc:docMk/>
          <pc:sldMk cId="3327910379" sldId="270"/>
        </pc:sldMkLst>
        <pc:graphicFrameChg chg="modGraphic">
          <ac:chgData name="CHRISTELLE DECLERCQ" userId="S::christelle.declercq@univ-reims.fr::6105ae43-a600-46e8-812e-1762419aa502" providerId="AD" clId="Web-{18686EA1-5DCA-874C-F6CD-C2A01D890E27}" dt="2024-11-18T08:39:53.965" v="54" actId="20577"/>
          <ac:graphicFrameMkLst>
            <pc:docMk/>
            <pc:sldMk cId="3327910379" sldId="270"/>
            <ac:graphicFrameMk id="3" creationId="{DD457DE4-66DE-0CE4-BCE5-E44E317FFF68}"/>
          </ac:graphicFrameMkLst>
        </pc:graphicFrameChg>
      </pc:sldChg>
      <pc:sldChg chg="modSp">
        <pc:chgData name="CHRISTELLE DECLERCQ" userId="S::christelle.declercq@univ-reims.fr::6105ae43-a600-46e8-812e-1762419aa502" providerId="AD" clId="Web-{18686EA1-5DCA-874C-F6CD-C2A01D890E27}" dt="2024-11-18T08:41:11.575" v="73" actId="20577"/>
        <pc:sldMkLst>
          <pc:docMk/>
          <pc:sldMk cId="4216596804" sldId="275"/>
        </pc:sldMkLst>
        <pc:graphicFrameChg chg="modGraphic">
          <ac:chgData name="CHRISTELLE DECLERCQ" userId="S::christelle.declercq@univ-reims.fr::6105ae43-a600-46e8-812e-1762419aa502" providerId="AD" clId="Web-{18686EA1-5DCA-874C-F6CD-C2A01D890E27}" dt="2024-11-18T08:41:11.575" v="73" actId="20577"/>
          <ac:graphicFrameMkLst>
            <pc:docMk/>
            <pc:sldMk cId="4216596804" sldId="275"/>
            <ac:graphicFrameMk id="5" creationId="{27E82924-5B81-41CD-A55A-F63DC34A295C}"/>
          </ac:graphicFrameMkLst>
        </pc:graphicFrameChg>
      </pc:sldChg>
    </pc:docChg>
  </pc:docChgLst>
</pc:chgInfo>
</file>

<file path=ppt/diagrams/_rels/data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diagrams/_rels/drawing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071CB3-1EB5-B948-B7EE-2B08C4A1C23F}" type="doc">
      <dgm:prSet loTypeId="urn:microsoft.com/office/officeart/2008/layout/LinedList" loCatId="" qsTypeId="urn:microsoft.com/office/officeart/2005/8/quickstyle/simple2" qsCatId="simple" csTypeId="urn:microsoft.com/office/officeart/2005/8/colors/accent1_2" csCatId="accent1" phldr="1"/>
      <dgm:spPr/>
      <dgm:t>
        <a:bodyPr/>
        <a:lstStyle/>
        <a:p>
          <a:endParaRPr lang="fr-FR"/>
        </a:p>
      </dgm:t>
    </dgm:pt>
    <dgm:pt modelId="{97252EF4-ACC4-D040-A04A-298DAF4D3492}">
      <dgm:prSet phldrT="[Texte]"/>
      <dgm:spPr/>
      <dgm:t>
        <a:bodyPr/>
        <a:lstStyle/>
        <a:p>
          <a:r>
            <a:rPr lang="fr-FR" dirty="0"/>
            <a:t>Processus actif d'échange d'informations et d'</a:t>
          </a:r>
          <a:r>
            <a:rPr lang="fr-FR" dirty="0">
              <a:latin typeface="Arial"/>
            </a:rPr>
            <a:t>idées</a:t>
          </a:r>
          <a:endParaRPr lang="fr-FR" dirty="0"/>
        </a:p>
      </dgm:t>
    </dgm:pt>
    <dgm:pt modelId="{9B86CE53-34F0-D34B-8A7C-9B4080DB2FEB}" type="parTrans" cxnId="{95AC6D3E-002C-0D44-B60B-9CA8CE659DA4}">
      <dgm:prSet/>
      <dgm:spPr/>
      <dgm:t>
        <a:bodyPr/>
        <a:lstStyle/>
        <a:p>
          <a:endParaRPr lang="fr-FR"/>
        </a:p>
      </dgm:t>
    </dgm:pt>
    <dgm:pt modelId="{A7D1D562-DA1B-BC43-B300-E57E277D62C5}" type="sibTrans" cxnId="{95AC6D3E-002C-0D44-B60B-9CA8CE659DA4}">
      <dgm:prSet/>
      <dgm:spPr/>
      <dgm:t>
        <a:bodyPr/>
        <a:lstStyle/>
        <a:p>
          <a:endParaRPr lang="fr-FR"/>
        </a:p>
      </dgm:t>
    </dgm:pt>
    <dgm:pt modelId="{96D65A25-61D7-8F48-B7FC-D83639769A05}">
      <dgm:prSet phldrT="[Texte]"/>
      <dgm:spPr/>
      <dgm:t>
        <a:bodyPr/>
        <a:lstStyle/>
        <a:p>
          <a:r>
            <a:rPr lang="fr-FR" dirty="0"/>
            <a:t>Compréhension et expression</a:t>
          </a:r>
        </a:p>
      </dgm:t>
    </dgm:pt>
    <dgm:pt modelId="{9B1EFF99-7B51-1741-A36D-9D716E0F7AED}" type="parTrans" cxnId="{26D2CDEB-BE61-CB49-95CE-F7D128018EE2}">
      <dgm:prSet/>
      <dgm:spPr/>
      <dgm:t>
        <a:bodyPr/>
        <a:lstStyle/>
        <a:p>
          <a:endParaRPr lang="fr-FR"/>
        </a:p>
      </dgm:t>
    </dgm:pt>
    <dgm:pt modelId="{200FA25F-C659-F54B-AD76-4FC1785EE771}" type="sibTrans" cxnId="{26D2CDEB-BE61-CB49-95CE-F7D128018EE2}">
      <dgm:prSet/>
      <dgm:spPr/>
      <dgm:t>
        <a:bodyPr/>
        <a:lstStyle/>
        <a:p>
          <a:endParaRPr lang="fr-FR"/>
        </a:p>
      </dgm:t>
    </dgm:pt>
    <dgm:pt modelId="{66B90006-1F3A-1148-B715-72DFE28D2326}">
      <dgm:prSet phldrT="[Texte]"/>
      <dgm:spPr/>
      <dgm:t>
        <a:bodyPr/>
        <a:lstStyle/>
        <a:p>
          <a:pPr rtl="0"/>
          <a:r>
            <a:rPr lang="fr-FR" dirty="0"/>
            <a:t>Mouvements personnalisés, gestes, objets, verbalisations, vocalisations, images, signes, symboles, langage écrit et production de </a:t>
          </a:r>
          <a:r>
            <a:rPr lang="fr-FR" dirty="0">
              <a:latin typeface="Arial"/>
            </a:rPr>
            <a:t>communication augmentée et</a:t>
          </a:r>
          <a:r>
            <a:rPr lang="fr-FR" dirty="0"/>
            <a:t> </a:t>
          </a:r>
          <a:r>
            <a:rPr lang="fr-FR" dirty="0">
              <a:latin typeface="Arial"/>
            </a:rPr>
            <a:t>alternative </a:t>
          </a:r>
          <a:r>
            <a:rPr lang="fr-FR" dirty="0"/>
            <a:t>(AAC).</a:t>
          </a:r>
        </a:p>
      </dgm:t>
    </dgm:pt>
    <dgm:pt modelId="{597F8FD7-AE6D-EC41-8EAB-F6235EB94F93}" type="parTrans" cxnId="{1667FC68-4288-5547-8F2E-E54F59B9F31A}">
      <dgm:prSet/>
      <dgm:spPr/>
      <dgm:t>
        <a:bodyPr/>
        <a:lstStyle/>
        <a:p>
          <a:endParaRPr lang="fr-FR"/>
        </a:p>
      </dgm:t>
    </dgm:pt>
    <dgm:pt modelId="{BB78E4AF-9DDF-734C-A7CF-5933266A61B8}" type="sibTrans" cxnId="{1667FC68-4288-5547-8F2E-E54F59B9F31A}">
      <dgm:prSet/>
      <dgm:spPr/>
      <dgm:t>
        <a:bodyPr/>
        <a:lstStyle/>
        <a:p>
          <a:endParaRPr lang="fr-FR"/>
        </a:p>
      </dgm:t>
    </dgm:pt>
    <dgm:pt modelId="{33AD2B7E-0349-FC4E-9F25-7281D7955ADF}">
      <dgm:prSet phldrT="[Texte]"/>
      <dgm:spPr/>
      <dgm:t>
        <a:bodyPr/>
        <a:lstStyle/>
        <a:p>
          <a:r>
            <a:rPr lang="fr-FR" dirty="0"/>
            <a:t>Une communication efficace permet aux personnes d'exprimer leurs besoins, leurs souhaits et leurs préférences.</a:t>
          </a:r>
        </a:p>
      </dgm:t>
    </dgm:pt>
    <dgm:pt modelId="{BB1574B0-B833-9C44-956A-3C7F31BE7031}" type="parTrans" cxnId="{EAD45979-B83C-BC44-BCF6-EAC1E0CF459B}">
      <dgm:prSet/>
      <dgm:spPr/>
      <dgm:t>
        <a:bodyPr/>
        <a:lstStyle/>
        <a:p>
          <a:endParaRPr lang="fr-FR"/>
        </a:p>
      </dgm:t>
    </dgm:pt>
    <dgm:pt modelId="{079EFEC2-2711-EF4A-BA5C-978BEA0B3608}" type="sibTrans" cxnId="{EAD45979-B83C-BC44-BCF6-EAC1E0CF459B}">
      <dgm:prSet/>
      <dgm:spPr/>
      <dgm:t>
        <a:bodyPr/>
        <a:lstStyle/>
        <a:p>
          <a:endParaRPr lang="fr-FR"/>
        </a:p>
      </dgm:t>
    </dgm:pt>
    <dgm:pt modelId="{EF1021EF-50FF-8B46-994D-E66E00BC38D9}" type="pres">
      <dgm:prSet presAssocID="{0D071CB3-1EB5-B948-B7EE-2B08C4A1C23F}" presName="vert0" presStyleCnt="0">
        <dgm:presLayoutVars>
          <dgm:dir/>
          <dgm:animOne val="branch"/>
          <dgm:animLvl val="lvl"/>
        </dgm:presLayoutVars>
      </dgm:prSet>
      <dgm:spPr/>
    </dgm:pt>
    <dgm:pt modelId="{39982B4D-2D24-6C45-AA49-20CDD0EF3C45}" type="pres">
      <dgm:prSet presAssocID="{97252EF4-ACC4-D040-A04A-298DAF4D3492}" presName="thickLine" presStyleLbl="alignNode1" presStyleIdx="0" presStyleCnt="4"/>
      <dgm:spPr/>
    </dgm:pt>
    <dgm:pt modelId="{4945DE39-47BA-9643-8E2C-A12871E3CF37}" type="pres">
      <dgm:prSet presAssocID="{97252EF4-ACC4-D040-A04A-298DAF4D3492}" presName="horz1" presStyleCnt="0"/>
      <dgm:spPr/>
    </dgm:pt>
    <dgm:pt modelId="{141BE72B-2435-9542-8F47-BE6263DA223C}" type="pres">
      <dgm:prSet presAssocID="{97252EF4-ACC4-D040-A04A-298DAF4D3492}" presName="tx1" presStyleLbl="revTx" presStyleIdx="0" presStyleCnt="4"/>
      <dgm:spPr/>
    </dgm:pt>
    <dgm:pt modelId="{7917164E-70EB-D34F-8849-F49BD667A31F}" type="pres">
      <dgm:prSet presAssocID="{97252EF4-ACC4-D040-A04A-298DAF4D3492}" presName="vert1" presStyleCnt="0"/>
      <dgm:spPr/>
    </dgm:pt>
    <dgm:pt modelId="{2321277D-63AD-CF4D-BE99-4CC603242055}" type="pres">
      <dgm:prSet presAssocID="{96D65A25-61D7-8F48-B7FC-D83639769A05}" presName="thickLine" presStyleLbl="alignNode1" presStyleIdx="1" presStyleCnt="4"/>
      <dgm:spPr/>
    </dgm:pt>
    <dgm:pt modelId="{AEB496BD-73F1-A145-8F45-E16A83EB4C38}" type="pres">
      <dgm:prSet presAssocID="{96D65A25-61D7-8F48-B7FC-D83639769A05}" presName="horz1" presStyleCnt="0"/>
      <dgm:spPr/>
    </dgm:pt>
    <dgm:pt modelId="{BF532F9B-F1E9-1D40-9BA2-2A20A4D74D71}" type="pres">
      <dgm:prSet presAssocID="{96D65A25-61D7-8F48-B7FC-D83639769A05}" presName="tx1" presStyleLbl="revTx" presStyleIdx="1" presStyleCnt="4"/>
      <dgm:spPr/>
    </dgm:pt>
    <dgm:pt modelId="{5ED209BC-130D-8D4B-A063-395464365D64}" type="pres">
      <dgm:prSet presAssocID="{96D65A25-61D7-8F48-B7FC-D83639769A05}" presName="vert1" presStyleCnt="0"/>
      <dgm:spPr/>
    </dgm:pt>
    <dgm:pt modelId="{6A277332-C775-9B47-AB8C-9BE958284A22}" type="pres">
      <dgm:prSet presAssocID="{66B90006-1F3A-1148-B715-72DFE28D2326}" presName="thickLine" presStyleLbl="alignNode1" presStyleIdx="2" presStyleCnt="4"/>
      <dgm:spPr/>
    </dgm:pt>
    <dgm:pt modelId="{8FF8F777-8005-F446-9405-433B674F2563}" type="pres">
      <dgm:prSet presAssocID="{66B90006-1F3A-1148-B715-72DFE28D2326}" presName="horz1" presStyleCnt="0"/>
      <dgm:spPr/>
    </dgm:pt>
    <dgm:pt modelId="{DAA3092C-813A-D54F-B10E-C9E95D9F7C5A}" type="pres">
      <dgm:prSet presAssocID="{66B90006-1F3A-1148-B715-72DFE28D2326}" presName="tx1" presStyleLbl="revTx" presStyleIdx="2" presStyleCnt="4"/>
      <dgm:spPr/>
    </dgm:pt>
    <dgm:pt modelId="{35D65C46-7AA5-414B-94D5-679A50DA483C}" type="pres">
      <dgm:prSet presAssocID="{66B90006-1F3A-1148-B715-72DFE28D2326}" presName="vert1" presStyleCnt="0"/>
      <dgm:spPr/>
    </dgm:pt>
    <dgm:pt modelId="{50B3E71C-213A-284D-AC10-4AEAE7358A35}" type="pres">
      <dgm:prSet presAssocID="{33AD2B7E-0349-FC4E-9F25-7281D7955ADF}" presName="thickLine" presStyleLbl="alignNode1" presStyleIdx="3" presStyleCnt="4"/>
      <dgm:spPr/>
    </dgm:pt>
    <dgm:pt modelId="{EF2AF94D-88B1-014F-AE9F-B0BEC1F7B94D}" type="pres">
      <dgm:prSet presAssocID="{33AD2B7E-0349-FC4E-9F25-7281D7955ADF}" presName="horz1" presStyleCnt="0"/>
      <dgm:spPr/>
    </dgm:pt>
    <dgm:pt modelId="{4B9CC01C-25D5-6246-8EFD-C0D7E22C3503}" type="pres">
      <dgm:prSet presAssocID="{33AD2B7E-0349-FC4E-9F25-7281D7955ADF}" presName="tx1" presStyleLbl="revTx" presStyleIdx="3" presStyleCnt="4"/>
      <dgm:spPr/>
    </dgm:pt>
    <dgm:pt modelId="{C6434184-AD32-3046-85BC-C9DFB5FF9D05}" type="pres">
      <dgm:prSet presAssocID="{33AD2B7E-0349-FC4E-9F25-7281D7955ADF}" presName="vert1" presStyleCnt="0"/>
      <dgm:spPr/>
    </dgm:pt>
  </dgm:ptLst>
  <dgm:cxnLst>
    <dgm:cxn modelId="{5D378109-93F0-3343-8AEA-3BEF3DE87751}" type="presOf" srcId="{97252EF4-ACC4-D040-A04A-298DAF4D3492}" destId="{141BE72B-2435-9542-8F47-BE6263DA223C}" srcOrd="0" destOrd="0" presId="urn:microsoft.com/office/officeart/2008/layout/LinedList"/>
    <dgm:cxn modelId="{260E5B3D-A01D-9942-BC3C-CB9A8B4C3EEB}" type="presOf" srcId="{96D65A25-61D7-8F48-B7FC-D83639769A05}" destId="{BF532F9B-F1E9-1D40-9BA2-2A20A4D74D71}" srcOrd="0" destOrd="0" presId="urn:microsoft.com/office/officeart/2008/layout/LinedList"/>
    <dgm:cxn modelId="{95AC6D3E-002C-0D44-B60B-9CA8CE659DA4}" srcId="{0D071CB3-1EB5-B948-B7EE-2B08C4A1C23F}" destId="{97252EF4-ACC4-D040-A04A-298DAF4D3492}" srcOrd="0" destOrd="0" parTransId="{9B86CE53-34F0-D34B-8A7C-9B4080DB2FEB}" sibTransId="{A7D1D562-DA1B-BC43-B300-E57E277D62C5}"/>
    <dgm:cxn modelId="{1667FC68-4288-5547-8F2E-E54F59B9F31A}" srcId="{0D071CB3-1EB5-B948-B7EE-2B08C4A1C23F}" destId="{66B90006-1F3A-1148-B715-72DFE28D2326}" srcOrd="2" destOrd="0" parTransId="{597F8FD7-AE6D-EC41-8EAB-F6235EB94F93}" sibTransId="{BB78E4AF-9DDF-734C-A7CF-5933266A61B8}"/>
    <dgm:cxn modelId="{5E720458-18D1-E549-9408-7DC52335AF6C}" type="presOf" srcId="{0D071CB3-1EB5-B948-B7EE-2B08C4A1C23F}" destId="{EF1021EF-50FF-8B46-994D-E66E00BC38D9}" srcOrd="0" destOrd="0" presId="urn:microsoft.com/office/officeart/2008/layout/LinedList"/>
    <dgm:cxn modelId="{E3612758-DA89-0E4A-9FB9-003AE911D3E6}" type="presOf" srcId="{33AD2B7E-0349-FC4E-9F25-7281D7955ADF}" destId="{4B9CC01C-25D5-6246-8EFD-C0D7E22C3503}" srcOrd="0" destOrd="0" presId="urn:microsoft.com/office/officeart/2008/layout/LinedList"/>
    <dgm:cxn modelId="{EAD45979-B83C-BC44-BCF6-EAC1E0CF459B}" srcId="{0D071CB3-1EB5-B948-B7EE-2B08C4A1C23F}" destId="{33AD2B7E-0349-FC4E-9F25-7281D7955ADF}" srcOrd="3" destOrd="0" parTransId="{BB1574B0-B833-9C44-956A-3C7F31BE7031}" sibTransId="{079EFEC2-2711-EF4A-BA5C-978BEA0B3608}"/>
    <dgm:cxn modelId="{B3CE248F-8F00-244C-8C6E-6EB5A55307A6}" type="presOf" srcId="{66B90006-1F3A-1148-B715-72DFE28D2326}" destId="{DAA3092C-813A-D54F-B10E-C9E95D9F7C5A}" srcOrd="0" destOrd="0" presId="urn:microsoft.com/office/officeart/2008/layout/LinedList"/>
    <dgm:cxn modelId="{26D2CDEB-BE61-CB49-95CE-F7D128018EE2}" srcId="{0D071CB3-1EB5-B948-B7EE-2B08C4A1C23F}" destId="{96D65A25-61D7-8F48-B7FC-D83639769A05}" srcOrd="1" destOrd="0" parTransId="{9B1EFF99-7B51-1741-A36D-9D716E0F7AED}" sibTransId="{200FA25F-C659-F54B-AD76-4FC1785EE771}"/>
    <dgm:cxn modelId="{0B661C4C-4055-4645-A35B-BBCBE63735A5}" type="presParOf" srcId="{EF1021EF-50FF-8B46-994D-E66E00BC38D9}" destId="{39982B4D-2D24-6C45-AA49-20CDD0EF3C45}" srcOrd="0" destOrd="0" presId="urn:microsoft.com/office/officeart/2008/layout/LinedList"/>
    <dgm:cxn modelId="{D3B9AE44-5FBA-714D-8A94-27946040C561}" type="presParOf" srcId="{EF1021EF-50FF-8B46-994D-E66E00BC38D9}" destId="{4945DE39-47BA-9643-8E2C-A12871E3CF37}" srcOrd="1" destOrd="0" presId="urn:microsoft.com/office/officeart/2008/layout/LinedList"/>
    <dgm:cxn modelId="{B7CF41AF-44EA-AE42-B519-CD6EEB5C5353}" type="presParOf" srcId="{4945DE39-47BA-9643-8E2C-A12871E3CF37}" destId="{141BE72B-2435-9542-8F47-BE6263DA223C}" srcOrd="0" destOrd="0" presId="urn:microsoft.com/office/officeart/2008/layout/LinedList"/>
    <dgm:cxn modelId="{CBF68D0E-BAAA-9B44-BAAA-1C74B1D5AB7F}" type="presParOf" srcId="{4945DE39-47BA-9643-8E2C-A12871E3CF37}" destId="{7917164E-70EB-D34F-8849-F49BD667A31F}" srcOrd="1" destOrd="0" presId="urn:microsoft.com/office/officeart/2008/layout/LinedList"/>
    <dgm:cxn modelId="{6ECCDBD5-3E77-E34B-88CF-941570431056}" type="presParOf" srcId="{EF1021EF-50FF-8B46-994D-E66E00BC38D9}" destId="{2321277D-63AD-CF4D-BE99-4CC603242055}" srcOrd="2" destOrd="0" presId="urn:microsoft.com/office/officeart/2008/layout/LinedList"/>
    <dgm:cxn modelId="{021FC2BF-5F57-024F-B633-B2752E1A9AAF}" type="presParOf" srcId="{EF1021EF-50FF-8B46-994D-E66E00BC38D9}" destId="{AEB496BD-73F1-A145-8F45-E16A83EB4C38}" srcOrd="3" destOrd="0" presId="urn:microsoft.com/office/officeart/2008/layout/LinedList"/>
    <dgm:cxn modelId="{E89BE87F-FCDA-B148-82A8-70C97EE1177F}" type="presParOf" srcId="{AEB496BD-73F1-A145-8F45-E16A83EB4C38}" destId="{BF532F9B-F1E9-1D40-9BA2-2A20A4D74D71}" srcOrd="0" destOrd="0" presId="urn:microsoft.com/office/officeart/2008/layout/LinedList"/>
    <dgm:cxn modelId="{E83C1E27-59C4-714F-84DA-C6DD450E7A87}" type="presParOf" srcId="{AEB496BD-73F1-A145-8F45-E16A83EB4C38}" destId="{5ED209BC-130D-8D4B-A063-395464365D64}" srcOrd="1" destOrd="0" presId="urn:microsoft.com/office/officeart/2008/layout/LinedList"/>
    <dgm:cxn modelId="{7496105E-1303-624F-8323-162E385D2268}" type="presParOf" srcId="{EF1021EF-50FF-8B46-994D-E66E00BC38D9}" destId="{6A277332-C775-9B47-AB8C-9BE958284A22}" srcOrd="4" destOrd="0" presId="urn:microsoft.com/office/officeart/2008/layout/LinedList"/>
    <dgm:cxn modelId="{4EB556DC-B422-CF44-BC40-3B9D06A74716}" type="presParOf" srcId="{EF1021EF-50FF-8B46-994D-E66E00BC38D9}" destId="{8FF8F777-8005-F446-9405-433B674F2563}" srcOrd="5" destOrd="0" presId="urn:microsoft.com/office/officeart/2008/layout/LinedList"/>
    <dgm:cxn modelId="{0317B416-5CA4-B349-A970-4636D297AC9E}" type="presParOf" srcId="{8FF8F777-8005-F446-9405-433B674F2563}" destId="{DAA3092C-813A-D54F-B10E-C9E95D9F7C5A}" srcOrd="0" destOrd="0" presId="urn:microsoft.com/office/officeart/2008/layout/LinedList"/>
    <dgm:cxn modelId="{F64E7160-BC06-5A47-AD4B-32DE0FCE6D3B}" type="presParOf" srcId="{8FF8F777-8005-F446-9405-433B674F2563}" destId="{35D65C46-7AA5-414B-94D5-679A50DA483C}" srcOrd="1" destOrd="0" presId="urn:microsoft.com/office/officeart/2008/layout/LinedList"/>
    <dgm:cxn modelId="{9B20C010-B7CA-D74F-BC6B-6F5C78BBE2E2}" type="presParOf" srcId="{EF1021EF-50FF-8B46-994D-E66E00BC38D9}" destId="{50B3E71C-213A-284D-AC10-4AEAE7358A35}" srcOrd="6" destOrd="0" presId="urn:microsoft.com/office/officeart/2008/layout/LinedList"/>
    <dgm:cxn modelId="{B577F972-B8F8-E746-B439-A4FE0B0D44A0}" type="presParOf" srcId="{EF1021EF-50FF-8B46-994D-E66E00BC38D9}" destId="{EF2AF94D-88B1-014F-AE9F-B0BEC1F7B94D}" srcOrd="7" destOrd="0" presId="urn:microsoft.com/office/officeart/2008/layout/LinedList"/>
    <dgm:cxn modelId="{5F3F8FF1-43AE-CD45-807A-1F9F2F5B20C5}" type="presParOf" srcId="{EF2AF94D-88B1-014F-AE9F-B0BEC1F7B94D}" destId="{4B9CC01C-25D5-6246-8EFD-C0D7E22C3503}" srcOrd="0" destOrd="0" presId="urn:microsoft.com/office/officeart/2008/layout/LinedList"/>
    <dgm:cxn modelId="{1568A3F3-E81F-B448-9CBC-2D08E78EEEBD}" type="presParOf" srcId="{EF2AF94D-88B1-014F-AE9F-B0BEC1F7B94D}" destId="{C6434184-AD32-3046-85BC-C9DFB5FF9D05}" srcOrd="1"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48ABD27-D314-406D-861E-B0D6ABF5B162}"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fr-FR"/>
        </a:p>
      </dgm:t>
    </dgm:pt>
    <dgm:pt modelId="{0DD73BB4-B0BE-4B43-A47C-B396F2857F01}">
      <dgm:prSet phldrT="[Texte]" phldr="0" custT="1"/>
      <dgm:spPr/>
      <dgm:t>
        <a:bodyPr/>
        <a:lstStyle/>
        <a:p>
          <a:pPr rtl="0"/>
          <a:r>
            <a:rPr lang="fr-FR" sz="4000" dirty="0">
              <a:latin typeface="Arial"/>
            </a:rPr>
            <a:t>2.  </a:t>
          </a:r>
          <a:r>
            <a:rPr lang="fr-FR" sz="4000" dirty="0" err="1">
              <a:latin typeface="Arial"/>
            </a:rPr>
            <a:t>Décrire les personnages</a:t>
          </a:r>
          <a:endParaRPr lang="fr-FR" sz="4000" dirty="0"/>
        </a:p>
      </dgm:t>
    </dgm:pt>
    <dgm:pt modelId="{D2D90410-4E88-4FDE-BC2B-49E51DE2784B}" type="parTrans" cxnId="{0C004763-1C81-41DF-B148-E7BA9C2E37E5}">
      <dgm:prSet/>
      <dgm:spPr/>
      <dgm:t>
        <a:bodyPr/>
        <a:lstStyle/>
        <a:p>
          <a:endParaRPr lang="fr-FR" sz="1200"/>
        </a:p>
      </dgm:t>
    </dgm:pt>
    <dgm:pt modelId="{8D71A75C-F419-4560-8984-EF3459BEAEE9}" type="sibTrans" cxnId="{0C004763-1C81-41DF-B148-E7BA9C2E37E5}">
      <dgm:prSet/>
      <dgm:spPr/>
      <dgm:t>
        <a:bodyPr/>
        <a:lstStyle/>
        <a:p>
          <a:endParaRPr lang="fr-FR" sz="1200"/>
        </a:p>
      </dgm:t>
    </dgm:pt>
    <dgm:pt modelId="{47ECAD77-8764-494A-9AA9-2B4C40CF461A}" type="pres">
      <dgm:prSet presAssocID="{148ABD27-D314-406D-861E-B0D6ABF5B162}" presName="diagram" presStyleCnt="0">
        <dgm:presLayoutVars>
          <dgm:dir/>
          <dgm:resizeHandles val="exact"/>
        </dgm:presLayoutVars>
      </dgm:prSet>
      <dgm:spPr/>
    </dgm:pt>
    <dgm:pt modelId="{19DA2EDB-F965-4125-90F4-693583B6E45D}" type="pres">
      <dgm:prSet presAssocID="{0DD73BB4-B0BE-4B43-A47C-B396F2857F01}" presName="node" presStyleLbl="node1" presStyleIdx="0" presStyleCnt="1" custScaleX="89887" custScaleY="59331" custLinFactNeighborX="-4002">
        <dgm:presLayoutVars>
          <dgm:bulletEnabled val="1"/>
        </dgm:presLayoutVars>
      </dgm:prSet>
      <dgm:spPr/>
    </dgm:pt>
  </dgm:ptLst>
  <dgm:cxnLst>
    <dgm:cxn modelId="{0C004763-1C81-41DF-B148-E7BA9C2E37E5}" srcId="{148ABD27-D314-406D-861E-B0D6ABF5B162}" destId="{0DD73BB4-B0BE-4B43-A47C-B396F2857F01}" srcOrd="0" destOrd="0" parTransId="{D2D90410-4E88-4FDE-BC2B-49E51DE2784B}" sibTransId="{8D71A75C-F419-4560-8984-EF3459BEAEE9}"/>
    <dgm:cxn modelId="{3688ED9F-8F8A-4319-9270-B3FD378E2CCD}" type="presOf" srcId="{148ABD27-D314-406D-861E-B0D6ABF5B162}" destId="{47ECAD77-8764-494A-9AA9-2B4C40CF461A}" srcOrd="0" destOrd="0" presId="urn:microsoft.com/office/officeart/2005/8/layout/default"/>
    <dgm:cxn modelId="{925A57C3-97F6-4E35-9004-2B6208FBB973}" type="presOf" srcId="{0DD73BB4-B0BE-4B43-A47C-B396F2857F01}" destId="{19DA2EDB-F965-4125-90F4-693583B6E45D}" srcOrd="0" destOrd="0" presId="urn:microsoft.com/office/officeart/2005/8/layout/default"/>
    <dgm:cxn modelId="{EE785BFA-A0E7-40EB-829C-00015D627251}" type="presParOf" srcId="{47ECAD77-8764-494A-9AA9-2B4C40CF461A}" destId="{19DA2EDB-F965-4125-90F4-693583B6E45D}" srcOrd="0"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05AE72-7C56-9248-ACC2-51C20DB8ECFD}" type="doc">
      <dgm:prSet loTypeId="urn:microsoft.com/office/officeart/2005/8/layout/cycle6" loCatId="" qsTypeId="urn:microsoft.com/office/officeart/2005/8/quickstyle/simple1" qsCatId="simple" csTypeId="urn:microsoft.com/office/officeart/2005/8/colors/accent1_2" csCatId="accent1" phldr="1"/>
      <dgm:spPr/>
      <dgm:t>
        <a:bodyPr/>
        <a:lstStyle/>
        <a:p>
          <a:endParaRPr lang="fr-FR"/>
        </a:p>
      </dgm:t>
    </dgm:pt>
    <dgm:pt modelId="{871B31C1-D0A8-5940-9F29-09F2DAD8E86D}">
      <dgm:prSet phldrT="[Texte]"/>
      <dgm:spPr/>
      <dgm:t>
        <a:bodyPr/>
        <a:lstStyle/>
        <a:p>
          <a:r>
            <a:rPr lang="en-GB" noProof="0"/>
            <a:t>Demande</a:t>
          </a:r>
        </a:p>
      </dgm:t>
    </dgm:pt>
    <dgm:pt modelId="{93885EA1-9C04-8D43-AAA8-165A991C488A}" type="parTrans" cxnId="{9478F271-66B2-6343-9DBB-1872485A467E}">
      <dgm:prSet/>
      <dgm:spPr/>
      <dgm:t>
        <a:bodyPr/>
        <a:lstStyle/>
        <a:p>
          <a:endParaRPr lang="en-GB" noProof="0"/>
        </a:p>
      </dgm:t>
    </dgm:pt>
    <dgm:pt modelId="{AAEC7BF4-3429-4345-952A-431DF7F0BF88}" type="sibTrans" cxnId="{9478F271-66B2-6343-9DBB-1872485A467E}">
      <dgm:prSet/>
      <dgm:spPr/>
      <dgm:t>
        <a:bodyPr/>
        <a:lstStyle/>
        <a:p>
          <a:endParaRPr lang="en-GB" noProof="0"/>
        </a:p>
      </dgm:t>
    </dgm:pt>
    <dgm:pt modelId="{D2C2085B-95C6-2B4E-947D-14C9A2ABA681}">
      <dgm:prSet phldrT="[Texte]"/>
      <dgm:spPr/>
      <dgm:t>
        <a:bodyPr/>
        <a:lstStyle/>
        <a:p>
          <a:r>
            <a:rPr lang="en-GB" noProof="0"/>
            <a:t>Refuser</a:t>
          </a:r>
        </a:p>
      </dgm:t>
    </dgm:pt>
    <dgm:pt modelId="{FAAFDA42-FA3B-E54C-81DB-C6656628BB8C}" type="parTrans" cxnId="{7A4AC227-BE2F-5B40-91A1-7E91EEA33B03}">
      <dgm:prSet/>
      <dgm:spPr/>
      <dgm:t>
        <a:bodyPr/>
        <a:lstStyle/>
        <a:p>
          <a:endParaRPr lang="en-GB" noProof="0"/>
        </a:p>
      </dgm:t>
    </dgm:pt>
    <dgm:pt modelId="{7393CEDF-0855-CC43-B327-3278E7DE46EC}" type="sibTrans" cxnId="{7A4AC227-BE2F-5B40-91A1-7E91EEA33B03}">
      <dgm:prSet/>
      <dgm:spPr/>
      <dgm:t>
        <a:bodyPr/>
        <a:lstStyle/>
        <a:p>
          <a:endParaRPr lang="en-GB" noProof="0"/>
        </a:p>
      </dgm:t>
    </dgm:pt>
    <dgm:pt modelId="{B00DF6F5-A802-4942-933B-224A2BE6A83C}">
      <dgm:prSet phldrT="[Texte]"/>
      <dgm:spPr/>
      <dgm:t>
        <a:bodyPr/>
        <a:lstStyle/>
        <a:p>
          <a:r>
            <a:rPr lang="en-GB" noProof="0"/>
            <a:t>Question</a:t>
          </a:r>
        </a:p>
      </dgm:t>
    </dgm:pt>
    <dgm:pt modelId="{CF3D2E73-0BEC-2642-AF60-4639DD95A080}" type="parTrans" cxnId="{C33C0631-D7F7-1B4B-829A-595326D28603}">
      <dgm:prSet/>
      <dgm:spPr/>
      <dgm:t>
        <a:bodyPr/>
        <a:lstStyle/>
        <a:p>
          <a:endParaRPr lang="en-GB" noProof="0"/>
        </a:p>
      </dgm:t>
    </dgm:pt>
    <dgm:pt modelId="{9834E4A4-1113-9D43-83DF-A64D99B44D51}" type="sibTrans" cxnId="{C33C0631-D7F7-1B4B-829A-595326D28603}">
      <dgm:prSet/>
      <dgm:spPr/>
      <dgm:t>
        <a:bodyPr/>
        <a:lstStyle/>
        <a:p>
          <a:endParaRPr lang="en-GB" noProof="0"/>
        </a:p>
      </dgm:t>
    </dgm:pt>
    <dgm:pt modelId="{1156726C-5C37-7743-8C6A-EBF7C526238D}">
      <dgm:prSet phldrT="[Texte]"/>
      <dgm:spPr/>
      <dgm:t>
        <a:bodyPr/>
        <a:lstStyle/>
        <a:p>
          <a:r>
            <a:rPr lang="en-GB" noProof="0"/>
            <a:t>Choisir</a:t>
          </a:r>
        </a:p>
      </dgm:t>
    </dgm:pt>
    <dgm:pt modelId="{44BA109E-CCA3-C84A-9712-700E592D8965}" type="parTrans" cxnId="{F7402818-FCD3-4B46-8C09-02BEF1D6A99C}">
      <dgm:prSet/>
      <dgm:spPr/>
      <dgm:t>
        <a:bodyPr/>
        <a:lstStyle/>
        <a:p>
          <a:endParaRPr lang="en-GB" noProof="0"/>
        </a:p>
      </dgm:t>
    </dgm:pt>
    <dgm:pt modelId="{17C0D653-B9B2-D441-8D7E-744448689EC7}" type="sibTrans" cxnId="{F7402818-FCD3-4B46-8C09-02BEF1D6A99C}">
      <dgm:prSet/>
      <dgm:spPr/>
      <dgm:t>
        <a:bodyPr/>
        <a:lstStyle/>
        <a:p>
          <a:endParaRPr lang="en-GB" noProof="0"/>
        </a:p>
      </dgm:t>
    </dgm:pt>
    <dgm:pt modelId="{6C257329-3825-C747-BB6F-67D479F6C3CC}">
      <dgm:prSet phldrT="[Texte]"/>
      <dgm:spPr/>
      <dgm:t>
        <a:bodyPr/>
        <a:lstStyle/>
        <a:p>
          <a:r>
            <a:rPr lang="en-GB" noProof="0"/>
            <a:t>Exprimer une préférence</a:t>
          </a:r>
        </a:p>
      </dgm:t>
    </dgm:pt>
    <dgm:pt modelId="{B81D017B-69E4-CE41-BDE9-825FD3BEB11A}" type="parTrans" cxnId="{80B6F552-89CF-B740-AEA0-8F6ECDB27A86}">
      <dgm:prSet/>
      <dgm:spPr/>
      <dgm:t>
        <a:bodyPr/>
        <a:lstStyle/>
        <a:p>
          <a:endParaRPr lang="en-GB" noProof="0"/>
        </a:p>
      </dgm:t>
    </dgm:pt>
    <dgm:pt modelId="{53F81872-78F9-1046-8E77-EA09FF4FABEF}" type="sibTrans" cxnId="{80B6F552-89CF-B740-AEA0-8F6ECDB27A86}">
      <dgm:prSet/>
      <dgm:spPr/>
      <dgm:t>
        <a:bodyPr/>
        <a:lstStyle/>
        <a:p>
          <a:endParaRPr lang="en-GB" noProof="0"/>
        </a:p>
      </dgm:t>
    </dgm:pt>
    <dgm:pt modelId="{2A773032-401C-C446-A6CE-D2E693D084BF}">
      <dgm:prSet/>
      <dgm:spPr/>
      <dgm:t>
        <a:bodyPr/>
        <a:lstStyle/>
        <a:p>
          <a:r>
            <a:rPr lang="en-GB" noProof="0" dirty="0"/>
            <a:t>Respect et dignité</a:t>
          </a:r>
        </a:p>
      </dgm:t>
    </dgm:pt>
    <dgm:pt modelId="{6B1AACB9-7F12-B642-9034-F967A22D712E}" type="parTrans" cxnId="{3318F8C9-4B6D-6444-B575-B98945A1F844}">
      <dgm:prSet/>
      <dgm:spPr/>
      <dgm:t>
        <a:bodyPr/>
        <a:lstStyle/>
        <a:p>
          <a:endParaRPr lang="en-GB" noProof="0"/>
        </a:p>
      </dgm:t>
    </dgm:pt>
    <dgm:pt modelId="{694A1E83-34C0-7346-A548-1F3BE591E60A}" type="sibTrans" cxnId="{3318F8C9-4B6D-6444-B575-B98945A1F844}">
      <dgm:prSet/>
      <dgm:spPr/>
      <dgm:t>
        <a:bodyPr/>
        <a:lstStyle/>
        <a:p>
          <a:endParaRPr lang="en-GB" noProof="0"/>
        </a:p>
      </dgm:t>
    </dgm:pt>
    <dgm:pt modelId="{F317485C-E833-B14B-A6D1-D3F487278CDD}">
      <dgm:prSet/>
      <dgm:spPr/>
      <dgm:t>
        <a:bodyPr/>
        <a:lstStyle/>
        <a:p>
          <a:r>
            <a:rPr lang="en-GB" noProof="0"/>
            <a:t>S'exprimer</a:t>
          </a:r>
        </a:p>
      </dgm:t>
    </dgm:pt>
    <dgm:pt modelId="{405F0EF4-A47A-9B4E-8E9B-7FA7649F3E09}" type="parTrans" cxnId="{04140CD5-54B3-FE4B-AE2B-95EEA60A0D3C}">
      <dgm:prSet/>
      <dgm:spPr/>
      <dgm:t>
        <a:bodyPr/>
        <a:lstStyle/>
        <a:p>
          <a:endParaRPr lang="en-GB" noProof="0"/>
        </a:p>
      </dgm:t>
    </dgm:pt>
    <dgm:pt modelId="{EF1B59D8-29DD-1D4B-A7DC-205CE135B995}" type="sibTrans" cxnId="{04140CD5-54B3-FE4B-AE2B-95EEA60A0D3C}">
      <dgm:prSet/>
      <dgm:spPr/>
      <dgm:t>
        <a:bodyPr/>
        <a:lstStyle/>
        <a:p>
          <a:endParaRPr lang="en-GB" noProof="0"/>
        </a:p>
      </dgm:t>
    </dgm:pt>
    <dgm:pt modelId="{3C40D819-12E5-8647-86C3-50F546D80E5D}">
      <dgm:prSet/>
      <dgm:spPr/>
      <dgm:t>
        <a:bodyPr/>
        <a:lstStyle/>
        <a:p>
          <a:r>
            <a:rPr lang="en-GB" noProof="0" dirty="0"/>
            <a:t>Accès à la CAA</a:t>
          </a:r>
        </a:p>
      </dgm:t>
    </dgm:pt>
    <dgm:pt modelId="{357A026E-D901-AE4C-AF4B-16CC2FE55334}" type="parTrans" cxnId="{8B213DC8-7B71-A44E-A63A-2E529F145466}">
      <dgm:prSet/>
      <dgm:spPr/>
      <dgm:t>
        <a:bodyPr/>
        <a:lstStyle/>
        <a:p>
          <a:endParaRPr lang="en-GB" noProof="0"/>
        </a:p>
      </dgm:t>
    </dgm:pt>
    <dgm:pt modelId="{76AB9777-F7C6-6D40-B0B9-EF6040907E53}" type="sibTrans" cxnId="{8B213DC8-7B71-A44E-A63A-2E529F145466}">
      <dgm:prSet/>
      <dgm:spPr/>
      <dgm:t>
        <a:bodyPr/>
        <a:lstStyle/>
        <a:p>
          <a:endParaRPr lang="en-GB" noProof="0"/>
        </a:p>
      </dgm:t>
    </dgm:pt>
    <dgm:pt modelId="{AE47E139-A358-8F49-8B28-A1B8F306243D}">
      <dgm:prSet/>
      <dgm:spPr/>
      <dgm:t>
        <a:bodyPr/>
        <a:lstStyle/>
        <a:p>
          <a:r>
            <a:rPr lang="en-GB" noProof="0"/>
            <a:t>Informer</a:t>
          </a:r>
        </a:p>
      </dgm:t>
    </dgm:pt>
    <dgm:pt modelId="{08C791D5-7B12-D642-AD57-F22B22784B85}" type="parTrans" cxnId="{1546672F-62E9-D543-9E60-902F7EA083BD}">
      <dgm:prSet/>
      <dgm:spPr/>
      <dgm:t>
        <a:bodyPr/>
        <a:lstStyle/>
        <a:p>
          <a:endParaRPr lang="en-GB" noProof="0"/>
        </a:p>
      </dgm:t>
    </dgm:pt>
    <dgm:pt modelId="{EFC5EEC8-D1D5-AF40-BBE4-F619BC93C47F}" type="sibTrans" cxnId="{1546672F-62E9-D543-9E60-902F7EA083BD}">
      <dgm:prSet/>
      <dgm:spPr/>
      <dgm:t>
        <a:bodyPr/>
        <a:lstStyle/>
        <a:p>
          <a:endParaRPr lang="en-GB" noProof="0"/>
        </a:p>
      </dgm:t>
    </dgm:pt>
    <dgm:pt modelId="{785F300A-634A-6E42-822D-22F4C3721DA6}">
      <dgm:prSet/>
      <dgm:spPr/>
      <dgm:t>
        <a:bodyPr/>
        <a:lstStyle/>
        <a:p>
          <a:r>
            <a:rPr lang="en-GB" noProof="0"/>
            <a:t>Commentaire</a:t>
          </a:r>
        </a:p>
      </dgm:t>
    </dgm:pt>
    <dgm:pt modelId="{938F9702-9B2E-C74B-8561-04E48CECCB63}" type="parTrans" cxnId="{B669118D-39E3-C24D-8CF4-AB2535495E37}">
      <dgm:prSet/>
      <dgm:spPr/>
      <dgm:t>
        <a:bodyPr/>
        <a:lstStyle/>
        <a:p>
          <a:endParaRPr lang="en-GB" noProof="0"/>
        </a:p>
      </dgm:t>
    </dgm:pt>
    <dgm:pt modelId="{80BA7777-59AC-054F-90E5-5E43D33D988D}" type="sibTrans" cxnId="{B669118D-39E3-C24D-8CF4-AB2535495E37}">
      <dgm:prSet/>
      <dgm:spPr/>
      <dgm:t>
        <a:bodyPr/>
        <a:lstStyle/>
        <a:p>
          <a:endParaRPr lang="en-GB" noProof="0"/>
        </a:p>
      </dgm:t>
    </dgm:pt>
    <dgm:pt modelId="{D80A7639-737B-6545-BA25-BA6CC0BBA163}">
      <dgm:prSet/>
      <dgm:spPr/>
      <dgm:t>
        <a:bodyPr/>
        <a:lstStyle/>
        <a:p>
          <a:r>
            <a:rPr lang="en-GB" noProof="0"/>
            <a:t>Interagir socialement</a:t>
          </a:r>
        </a:p>
      </dgm:t>
    </dgm:pt>
    <dgm:pt modelId="{3CA90588-D30B-634B-B220-AE4C50F28D81}" type="parTrans" cxnId="{5BE72C7A-E8CD-E64E-A16A-6D56C2F40701}">
      <dgm:prSet/>
      <dgm:spPr/>
      <dgm:t>
        <a:bodyPr/>
        <a:lstStyle/>
        <a:p>
          <a:endParaRPr lang="en-GB" noProof="0"/>
        </a:p>
      </dgm:t>
    </dgm:pt>
    <dgm:pt modelId="{4A76709E-A403-4549-88FA-D97FA4FD80FD}" type="sibTrans" cxnId="{5BE72C7A-E8CD-E64E-A16A-6D56C2F40701}">
      <dgm:prSet/>
      <dgm:spPr/>
      <dgm:t>
        <a:bodyPr/>
        <a:lstStyle/>
        <a:p>
          <a:endParaRPr lang="en-GB" noProof="0"/>
        </a:p>
      </dgm:t>
    </dgm:pt>
    <dgm:pt modelId="{5EFCA9E5-9BB1-974C-8BAC-7F2DFCFAAC7D}" type="pres">
      <dgm:prSet presAssocID="{8C05AE72-7C56-9248-ACC2-51C20DB8ECFD}" presName="cycle" presStyleCnt="0">
        <dgm:presLayoutVars>
          <dgm:dir/>
          <dgm:resizeHandles val="exact"/>
        </dgm:presLayoutVars>
      </dgm:prSet>
      <dgm:spPr/>
    </dgm:pt>
    <dgm:pt modelId="{9490130A-F973-CB44-A170-84643218D31F}" type="pres">
      <dgm:prSet presAssocID="{871B31C1-D0A8-5940-9F29-09F2DAD8E86D}" presName="node" presStyleLbl="node1" presStyleIdx="0" presStyleCnt="11" custScaleX="150465">
        <dgm:presLayoutVars>
          <dgm:bulletEnabled val="1"/>
        </dgm:presLayoutVars>
      </dgm:prSet>
      <dgm:spPr/>
    </dgm:pt>
    <dgm:pt modelId="{948FCDCF-2E3F-1440-92F5-5D29D21CB794}" type="pres">
      <dgm:prSet presAssocID="{871B31C1-D0A8-5940-9F29-09F2DAD8E86D}" presName="spNode" presStyleCnt="0"/>
      <dgm:spPr/>
    </dgm:pt>
    <dgm:pt modelId="{7EFBDE98-AF22-B442-AD7A-5054EE043DCA}" type="pres">
      <dgm:prSet presAssocID="{AAEC7BF4-3429-4345-952A-431DF7F0BF88}" presName="sibTrans" presStyleLbl="sibTrans1D1" presStyleIdx="0" presStyleCnt="11"/>
      <dgm:spPr/>
    </dgm:pt>
    <dgm:pt modelId="{B8239580-2662-A849-A375-04C5E1DBFBB9}" type="pres">
      <dgm:prSet presAssocID="{D2C2085B-95C6-2B4E-947D-14C9A2ABA681}" presName="node" presStyleLbl="node1" presStyleIdx="1" presStyleCnt="11" custScaleX="150465">
        <dgm:presLayoutVars>
          <dgm:bulletEnabled val="1"/>
        </dgm:presLayoutVars>
      </dgm:prSet>
      <dgm:spPr/>
    </dgm:pt>
    <dgm:pt modelId="{6A63B48D-6A95-A442-A033-FC4D16A53BF9}" type="pres">
      <dgm:prSet presAssocID="{D2C2085B-95C6-2B4E-947D-14C9A2ABA681}" presName="spNode" presStyleCnt="0"/>
      <dgm:spPr/>
    </dgm:pt>
    <dgm:pt modelId="{09CF3C45-59CB-D44D-8C8F-D4599177DE0F}" type="pres">
      <dgm:prSet presAssocID="{7393CEDF-0855-CC43-B327-3278E7DE46EC}" presName="sibTrans" presStyleLbl="sibTrans1D1" presStyleIdx="1" presStyleCnt="11"/>
      <dgm:spPr/>
    </dgm:pt>
    <dgm:pt modelId="{FA58400E-F106-794C-B2E7-A62A5220A12F}" type="pres">
      <dgm:prSet presAssocID="{B00DF6F5-A802-4942-933B-224A2BE6A83C}" presName="node" presStyleLbl="node1" presStyleIdx="2" presStyleCnt="11" custScaleX="150465">
        <dgm:presLayoutVars>
          <dgm:bulletEnabled val="1"/>
        </dgm:presLayoutVars>
      </dgm:prSet>
      <dgm:spPr/>
    </dgm:pt>
    <dgm:pt modelId="{B880027E-B14F-7B41-816E-B00888FA7125}" type="pres">
      <dgm:prSet presAssocID="{B00DF6F5-A802-4942-933B-224A2BE6A83C}" presName="spNode" presStyleCnt="0"/>
      <dgm:spPr/>
    </dgm:pt>
    <dgm:pt modelId="{A419775D-31AD-6F4D-AAF2-20088406BF93}" type="pres">
      <dgm:prSet presAssocID="{9834E4A4-1113-9D43-83DF-A64D99B44D51}" presName="sibTrans" presStyleLbl="sibTrans1D1" presStyleIdx="2" presStyleCnt="11"/>
      <dgm:spPr/>
    </dgm:pt>
    <dgm:pt modelId="{2351A002-2915-ED4B-9595-EBBE7E0B00D5}" type="pres">
      <dgm:prSet presAssocID="{1156726C-5C37-7743-8C6A-EBF7C526238D}" presName="node" presStyleLbl="node1" presStyleIdx="3" presStyleCnt="11" custScaleX="150465">
        <dgm:presLayoutVars>
          <dgm:bulletEnabled val="1"/>
        </dgm:presLayoutVars>
      </dgm:prSet>
      <dgm:spPr/>
    </dgm:pt>
    <dgm:pt modelId="{E0A201F0-733F-904D-A851-584709C937A1}" type="pres">
      <dgm:prSet presAssocID="{1156726C-5C37-7743-8C6A-EBF7C526238D}" presName="spNode" presStyleCnt="0"/>
      <dgm:spPr/>
    </dgm:pt>
    <dgm:pt modelId="{8C05593E-50B4-AD48-920E-C59449F58999}" type="pres">
      <dgm:prSet presAssocID="{17C0D653-B9B2-D441-8D7E-744448689EC7}" presName="sibTrans" presStyleLbl="sibTrans1D1" presStyleIdx="3" presStyleCnt="11"/>
      <dgm:spPr/>
    </dgm:pt>
    <dgm:pt modelId="{D4B36EA1-CA0A-9D42-AA31-57E14D6F8140}" type="pres">
      <dgm:prSet presAssocID="{6C257329-3825-C747-BB6F-67D479F6C3CC}" presName="node" presStyleLbl="node1" presStyleIdx="4" presStyleCnt="11" custScaleX="150465">
        <dgm:presLayoutVars>
          <dgm:bulletEnabled val="1"/>
        </dgm:presLayoutVars>
      </dgm:prSet>
      <dgm:spPr/>
    </dgm:pt>
    <dgm:pt modelId="{CC56022E-D066-4F4F-9DD1-E36105404D13}" type="pres">
      <dgm:prSet presAssocID="{6C257329-3825-C747-BB6F-67D479F6C3CC}" presName="spNode" presStyleCnt="0"/>
      <dgm:spPr/>
    </dgm:pt>
    <dgm:pt modelId="{5BC7DC72-62D8-C04D-A7FB-C9AA4063E4C7}" type="pres">
      <dgm:prSet presAssocID="{53F81872-78F9-1046-8E77-EA09FF4FABEF}" presName="sibTrans" presStyleLbl="sibTrans1D1" presStyleIdx="4" presStyleCnt="11"/>
      <dgm:spPr/>
    </dgm:pt>
    <dgm:pt modelId="{FBC0391A-72CE-3B4B-8AC3-B4CADC4B062F}" type="pres">
      <dgm:prSet presAssocID="{2A773032-401C-C446-A6CE-D2E693D084BF}" presName="node" presStyleLbl="node1" presStyleIdx="5" presStyleCnt="11" custScaleX="150465">
        <dgm:presLayoutVars>
          <dgm:bulletEnabled val="1"/>
        </dgm:presLayoutVars>
      </dgm:prSet>
      <dgm:spPr/>
    </dgm:pt>
    <dgm:pt modelId="{4B8FE729-8B05-2946-B5B8-7F0B8C05F640}" type="pres">
      <dgm:prSet presAssocID="{2A773032-401C-C446-A6CE-D2E693D084BF}" presName="spNode" presStyleCnt="0"/>
      <dgm:spPr/>
    </dgm:pt>
    <dgm:pt modelId="{A623B684-EEE1-1846-9E46-D8CC809B2626}" type="pres">
      <dgm:prSet presAssocID="{694A1E83-34C0-7346-A548-1F3BE591E60A}" presName="sibTrans" presStyleLbl="sibTrans1D1" presStyleIdx="5" presStyleCnt="11"/>
      <dgm:spPr/>
    </dgm:pt>
    <dgm:pt modelId="{38522BB1-0B3C-6F47-AB0E-0390802C87AD}" type="pres">
      <dgm:prSet presAssocID="{F317485C-E833-B14B-A6D1-D3F487278CDD}" presName="node" presStyleLbl="node1" presStyleIdx="6" presStyleCnt="11" custScaleX="150465">
        <dgm:presLayoutVars>
          <dgm:bulletEnabled val="1"/>
        </dgm:presLayoutVars>
      </dgm:prSet>
      <dgm:spPr/>
    </dgm:pt>
    <dgm:pt modelId="{41082B58-0211-9C40-BBED-E7DD90553B03}" type="pres">
      <dgm:prSet presAssocID="{F317485C-E833-B14B-A6D1-D3F487278CDD}" presName="spNode" presStyleCnt="0"/>
      <dgm:spPr/>
    </dgm:pt>
    <dgm:pt modelId="{AF3B7AB9-52B6-7743-8298-7DE4CF895557}" type="pres">
      <dgm:prSet presAssocID="{EF1B59D8-29DD-1D4B-A7DC-205CE135B995}" presName="sibTrans" presStyleLbl="sibTrans1D1" presStyleIdx="6" presStyleCnt="11"/>
      <dgm:spPr/>
    </dgm:pt>
    <dgm:pt modelId="{1AFE8ED9-62DE-8046-B538-D0E8676F15B1}" type="pres">
      <dgm:prSet presAssocID="{3C40D819-12E5-8647-86C3-50F546D80E5D}" presName="node" presStyleLbl="node1" presStyleIdx="7" presStyleCnt="11" custScaleX="150465">
        <dgm:presLayoutVars>
          <dgm:bulletEnabled val="1"/>
        </dgm:presLayoutVars>
      </dgm:prSet>
      <dgm:spPr/>
    </dgm:pt>
    <dgm:pt modelId="{336E6147-1058-244B-9DC3-BB4699AAA4F7}" type="pres">
      <dgm:prSet presAssocID="{3C40D819-12E5-8647-86C3-50F546D80E5D}" presName="spNode" presStyleCnt="0"/>
      <dgm:spPr/>
    </dgm:pt>
    <dgm:pt modelId="{98AF1B1E-1663-4E44-B27A-840D18ABFD2B}" type="pres">
      <dgm:prSet presAssocID="{76AB9777-F7C6-6D40-B0B9-EF6040907E53}" presName="sibTrans" presStyleLbl="sibTrans1D1" presStyleIdx="7" presStyleCnt="11"/>
      <dgm:spPr/>
    </dgm:pt>
    <dgm:pt modelId="{4C266475-E4D6-A546-B268-85F1FF7B376D}" type="pres">
      <dgm:prSet presAssocID="{AE47E139-A358-8F49-8B28-A1B8F306243D}" presName="node" presStyleLbl="node1" presStyleIdx="8" presStyleCnt="11" custScaleX="150465">
        <dgm:presLayoutVars>
          <dgm:bulletEnabled val="1"/>
        </dgm:presLayoutVars>
      </dgm:prSet>
      <dgm:spPr/>
    </dgm:pt>
    <dgm:pt modelId="{EBD2D2E4-3D3B-C34B-B990-18ADAA91570C}" type="pres">
      <dgm:prSet presAssocID="{AE47E139-A358-8F49-8B28-A1B8F306243D}" presName="spNode" presStyleCnt="0"/>
      <dgm:spPr/>
    </dgm:pt>
    <dgm:pt modelId="{D08C305D-C4E8-7148-99A6-DE676D75F4DF}" type="pres">
      <dgm:prSet presAssocID="{EFC5EEC8-D1D5-AF40-BBE4-F619BC93C47F}" presName="sibTrans" presStyleLbl="sibTrans1D1" presStyleIdx="8" presStyleCnt="11"/>
      <dgm:spPr/>
    </dgm:pt>
    <dgm:pt modelId="{1F79386F-4AF6-C146-8A91-E0E173B7D540}" type="pres">
      <dgm:prSet presAssocID="{785F300A-634A-6E42-822D-22F4C3721DA6}" presName="node" presStyleLbl="node1" presStyleIdx="9" presStyleCnt="11" custScaleX="150465">
        <dgm:presLayoutVars>
          <dgm:bulletEnabled val="1"/>
        </dgm:presLayoutVars>
      </dgm:prSet>
      <dgm:spPr/>
    </dgm:pt>
    <dgm:pt modelId="{74DF2E10-6B93-AE42-86ED-2342D72D61F0}" type="pres">
      <dgm:prSet presAssocID="{785F300A-634A-6E42-822D-22F4C3721DA6}" presName="spNode" presStyleCnt="0"/>
      <dgm:spPr/>
    </dgm:pt>
    <dgm:pt modelId="{A835ECCB-7283-B34E-8A96-525FE0B7F2F6}" type="pres">
      <dgm:prSet presAssocID="{80BA7777-59AC-054F-90E5-5E43D33D988D}" presName="sibTrans" presStyleLbl="sibTrans1D1" presStyleIdx="9" presStyleCnt="11"/>
      <dgm:spPr/>
    </dgm:pt>
    <dgm:pt modelId="{9D5E8F52-BB9E-AE42-9127-DADF1F93E976}" type="pres">
      <dgm:prSet presAssocID="{D80A7639-737B-6545-BA25-BA6CC0BBA163}" presName="node" presStyleLbl="node1" presStyleIdx="10" presStyleCnt="11" custScaleX="150465">
        <dgm:presLayoutVars>
          <dgm:bulletEnabled val="1"/>
        </dgm:presLayoutVars>
      </dgm:prSet>
      <dgm:spPr/>
    </dgm:pt>
    <dgm:pt modelId="{8758A186-67C9-8747-B3AE-6B00A4AC62D5}" type="pres">
      <dgm:prSet presAssocID="{D80A7639-737B-6545-BA25-BA6CC0BBA163}" presName="spNode" presStyleCnt="0"/>
      <dgm:spPr/>
    </dgm:pt>
    <dgm:pt modelId="{8C842384-7077-7246-8E26-2232B2B51545}" type="pres">
      <dgm:prSet presAssocID="{4A76709E-A403-4549-88FA-D97FA4FD80FD}" presName="sibTrans" presStyleLbl="sibTrans1D1" presStyleIdx="10" presStyleCnt="11"/>
      <dgm:spPr/>
    </dgm:pt>
  </dgm:ptLst>
  <dgm:cxnLst>
    <dgm:cxn modelId="{AA426100-028B-9948-9EE0-E73098A8B266}" type="presOf" srcId="{871B31C1-D0A8-5940-9F29-09F2DAD8E86D}" destId="{9490130A-F973-CB44-A170-84643218D31F}" srcOrd="0" destOrd="0" presId="urn:microsoft.com/office/officeart/2005/8/layout/cycle6"/>
    <dgm:cxn modelId="{93B05300-50F1-CF46-B272-317F37801ABD}" type="presOf" srcId="{7393CEDF-0855-CC43-B327-3278E7DE46EC}" destId="{09CF3C45-59CB-D44D-8C8F-D4599177DE0F}" srcOrd="0" destOrd="0" presId="urn:microsoft.com/office/officeart/2005/8/layout/cycle6"/>
    <dgm:cxn modelId="{F8D4DC0A-2515-2F49-A23E-B137E3D0033C}" type="presOf" srcId="{4A76709E-A403-4549-88FA-D97FA4FD80FD}" destId="{8C842384-7077-7246-8E26-2232B2B51545}" srcOrd="0" destOrd="0" presId="urn:microsoft.com/office/officeart/2005/8/layout/cycle6"/>
    <dgm:cxn modelId="{F7402818-FCD3-4B46-8C09-02BEF1D6A99C}" srcId="{8C05AE72-7C56-9248-ACC2-51C20DB8ECFD}" destId="{1156726C-5C37-7743-8C6A-EBF7C526238D}" srcOrd="3" destOrd="0" parTransId="{44BA109E-CCA3-C84A-9712-700E592D8965}" sibTransId="{17C0D653-B9B2-D441-8D7E-744448689EC7}"/>
    <dgm:cxn modelId="{1787C125-D755-8247-89A3-83D5C447A0D1}" type="presOf" srcId="{8C05AE72-7C56-9248-ACC2-51C20DB8ECFD}" destId="{5EFCA9E5-9BB1-974C-8BAC-7F2DFCFAAC7D}" srcOrd="0" destOrd="0" presId="urn:microsoft.com/office/officeart/2005/8/layout/cycle6"/>
    <dgm:cxn modelId="{7A4AC227-BE2F-5B40-91A1-7E91EEA33B03}" srcId="{8C05AE72-7C56-9248-ACC2-51C20DB8ECFD}" destId="{D2C2085B-95C6-2B4E-947D-14C9A2ABA681}" srcOrd="1" destOrd="0" parTransId="{FAAFDA42-FA3B-E54C-81DB-C6656628BB8C}" sibTransId="{7393CEDF-0855-CC43-B327-3278E7DE46EC}"/>
    <dgm:cxn modelId="{1546672F-62E9-D543-9E60-902F7EA083BD}" srcId="{8C05AE72-7C56-9248-ACC2-51C20DB8ECFD}" destId="{AE47E139-A358-8F49-8B28-A1B8F306243D}" srcOrd="8" destOrd="0" parTransId="{08C791D5-7B12-D642-AD57-F22B22784B85}" sibTransId="{EFC5EEC8-D1D5-AF40-BBE4-F619BC93C47F}"/>
    <dgm:cxn modelId="{C33C0631-D7F7-1B4B-829A-595326D28603}" srcId="{8C05AE72-7C56-9248-ACC2-51C20DB8ECFD}" destId="{B00DF6F5-A802-4942-933B-224A2BE6A83C}" srcOrd="2" destOrd="0" parTransId="{CF3D2E73-0BEC-2642-AF60-4639DD95A080}" sibTransId="{9834E4A4-1113-9D43-83DF-A64D99B44D51}"/>
    <dgm:cxn modelId="{8CC3BB34-230D-1D4B-9C09-BB414BB9FBB8}" type="presOf" srcId="{EF1B59D8-29DD-1D4B-A7DC-205CE135B995}" destId="{AF3B7AB9-52B6-7743-8298-7DE4CF895557}" srcOrd="0" destOrd="0" presId="urn:microsoft.com/office/officeart/2005/8/layout/cycle6"/>
    <dgm:cxn modelId="{C18F463D-E4B1-5642-A774-FBBA2EE59DA4}" type="presOf" srcId="{AE47E139-A358-8F49-8B28-A1B8F306243D}" destId="{4C266475-E4D6-A546-B268-85F1FF7B376D}" srcOrd="0" destOrd="0" presId="urn:microsoft.com/office/officeart/2005/8/layout/cycle6"/>
    <dgm:cxn modelId="{296E474D-1274-344B-8382-980C67C180B2}" type="presOf" srcId="{785F300A-634A-6E42-822D-22F4C3721DA6}" destId="{1F79386F-4AF6-C146-8A91-E0E173B7D540}" srcOrd="0" destOrd="0" presId="urn:microsoft.com/office/officeart/2005/8/layout/cycle6"/>
    <dgm:cxn modelId="{9478F271-66B2-6343-9DBB-1872485A467E}" srcId="{8C05AE72-7C56-9248-ACC2-51C20DB8ECFD}" destId="{871B31C1-D0A8-5940-9F29-09F2DAD8E86D}" srcOrd="0" destOrd="0" parTransId="{93885EA1-9C04-8D43-AAA8-165A991C488A}" sibTransId="{AAEC7BF4-3429-4345-952A-431DF7F0BF88}"/>
    <dgm:cxn modelId="{85EFA552-AC47-0D44-A173-BB12B291E0F1}" type="presOf" srcId="{80BA7777-59AC-054F-90E5-5E43D33D988D}" destId="{A835ECCB-7283-B34E-8A96-525FE0B7F2F6}" srcOrd="0" destOrd="0" presId="urn:microsoft.com/office/officeart/2005/8/layout/cycle6"/>
    <dgm:cxn modelId="{80B6F552-89CF-B740-AEA0-8F6ECDB27A86}" srcId="{8C05AE72-7C56-9248-ACC2-51C20DB8ECFD}" destId="{6C257329-3825-C747-BB6F-67D479F6C3CC}" srcOrd="4" destOrd="0" parTransId="{B81D017B-69E4-CE41-BDE9-825FD3BEB11A}" sibTransId="{53F81872-78F9-1046-8E77-EA09FF4FABEF}"/>
    <dgm:cxn modelId="{9D23B574-960F-B849-936A-E7941BC58234}" type="presOf" srcId="{AAEC7BF4-3429-4345-952A-431DF7F0BF88}" destId="{7EFBDE98-AF22-B442-AD7A-5054EE043DCA}" srcOrd="0" destOrd="0" presId="urn:microsoft.com/office/officeart/2005/8/layout/cycle6"/>
    <dgm:cxn modelId="{44D51D79-E880-514C-B502-F114CF25DCAF}" type="presOf" srcId="{B00DF6F5-A802-4942-933B-224A2BE6A83C}" destId="{FA58400E-F106-794C-B2E7-A62A5220A12F}" srcOrd="0" destOrd="0" presId="urn:microsoft.com/office/officeart/2005/8/layout/cycle6"/>
    <dgm:cxn modelId="{5BE72C7A-E8CD-E64E-A16A-6D56C2F40701}" srcId="{8C05AE72-7C56-9248-ACC2-51C20DB8ECFD}" destId="{D80A7639-737B-6545-BA25-BA6CC0BBA163}" srcOrd="10" destOrd="0" parTransId="{3CA90588-D30B-634B-B220-AE4C50F28D81}" sibTransId="{4A76709E-A403-4549-88FA-D97FA4FD80FD}"/>
    <dgm:cxn modelId="{8EC4437B-0B0A-DE4E-9036-E248F7D401FD}" type="presOf" srcId="{D80A7639-737B-6545-BA25-BA6CC0BBA163}" destId="{9D5E8F52-BB9E-AE42-9127-DADF1F93E976}" srcOrd="0" destOrd="0" presId="urn:microsoft.com/office/officeart/2005/8/layout/cycle6"/>
    <dgm:cxn modelId="{CFF5E180-F0AC-894E-B526-0E8AFA62F840}" type="presOf" srcId="{1156726C-5C37-7743-8C6A-EBF7C526238D}" destId="{2351A002-2915-ED4B-9595-EBBE7E0B00D5}" srcOrd="0" destOrd="0" presId="urn:microsoft.com/office/officeart/2005/8/layout/cycle6"/>
    <dgm:cxn modelId="{C290DE81-69F0-8746-8A01-D50B8B1ACE57}" type="presOf" srcId="{EFC5EEC8-D1D5-AF40-BBE4-F619BC93C47F}" destId="{D08C305D-C4E8-7148-99A6-DE676D75F4DF}" srcOrd="0" destOrd="0" presId="urn:microsoft.com/office/officeart/2005/8/layout/cycle6"/>
    <dgm:cxn modelId="{9435C684-61D2-CD47-82AC-2870D403889F}" type="presOf" srcId="{76AB9777-F7C6-6D40-B0B9-EF6040907E53}" destId="{98AF1B1E-1663-4E44-B27A-840D18ABFD2B}" srcOrd="0" destOrd="0" presId="urn:microsoft.com/office/officeart/2005/8/layout/cycle6"/>
    <dgm:cxn modelId="{B669118D-39E3-C24D-8CF4-AB2535495E37}" srcId="{8C05AE72-7C56-9248-ACC2-51C20DB8ECFD}" destId="{785F300A-634A-6E42-822D-22F4C3721DA6}" srcOrd="9" destOrd="0" parTransId="{938F9702-9B2E-C74B-8561-04E48CECCB63}" sibTransId="{80BA7777-59AC-054F-90E5-5E43D33D988D}"/>
    <dgm:cxn modelId="{129EEF95-7E59-CD46-A0FA-010AD36C5A24}" type="presOf" srcId="{53F81872-78F9-1046-8E77-EA09FF4FABEF}" destId="{5BC7DC72-62D8-C04D-A7FB-C9AA4063E4C7}" srcOrd="0" destOrd="0" presId="urn:microsoft.com/office/officeart/2005/8/layout/cycle6"/>
    <dgm:cxn modelId="{794F0299-528C-B948-9B34-39C76B4BBE3B}" type="presOf" srcId="{17C0D653-B9B2-D441-8D7E-744448689EC7}" destId="{8C05593E-50B4-AD48-920E-C59449F58999}" srcOrd="0" destOrd="0" presId="urn:microsoft.com/office/officeart/2005/8/layout/cycle6"/>
    <dgm:cxn modelId="{135B48A1-2F20-9342-886B-DDEC98719BB1}" type="presOf" srcId="{F317485C-E833-B14B-A6D1-D3F487278CDD}" destId="{38522BB1-0B3C-6F47-AB0E-0390802C87AD}" srcOrd="0" destOrd="0" presId="urn:microsoft.com/office/officeart/2005/8/layout/cycle6"/>
    <dgm:cxn modelId="{68EFBCA7-8CB2-C842-A2A1-016915E83454}" type="presOf" srcId="{D2C2085B-95C6-2B4E-947D-14C9A2ABA681}" destId="{B8239580-2662-A849-A375-04C5E1DBFBB9}" srcOrd="0" destOrd="0" presId="urn:microsoft.com/office/officeart/2005/8/layout/cycle6"/>
    <dgm:cxn modelId="{045258B0-A18A-AB4C-AA7A-38F7BC698BEA}" type="presOf" srcId="{6C257329-3825-C747-BB6F-67D479F6C3CC}" destId="{D4B36EA1-CA0A-9D42-AA31-57E14D6F8140}" srcOrd="0" destOrd="0" presId="urn:microsoft.com/office/officeart/2005/8/layout/cycle6"/>
    <dgm:cxn modelId="{9E843AB6-4B46-094C-A7F3-4490878CBE9A}" type="presOf" srcId="{2A773032-401C-C446-A6CE-D2E693D084BF}" destId="{FBC0391A-72CE-3B4B-8AC3-B4CADC4B062F}" srcOrd="0" destOrd="0" presId="urn:microsoft.com/office/officeart/2005/8/layout/cycle6"/>
    <dgm:cxn modelId="{867E72B6-F41D-084F-8B8C-938D09612677}" type="presOf" srcId="{694A1E83-34C0-7346-A548-1F3BE591E60A}" destId="{A623B684-EEE1-1846-9E46-D8CC809B2626}" srcOrd="0" destOrd="0" presId="urn:microsoft.com/office/officeart/2005/8/layout/cycle6"/>
    <dgm:cxn modelId="{8B213DC8-7B71-A44E-A63A-2E529F145466}" srcId="{8C05AE72-7C56-9248-ACC2-51C20DB8ECFD}" destId="{3C40D819-12E5-8647-86C3-50F546D80E5D}" srcOrd="7" destOrd="0" parTransId="{357A026E-D901-AE4C-AF4B-16CC2FE55334}" sibTransId="{76AB9777-F7C6-6D40-B0B9-EF6040907E53}"/>
    <dgm:cxn modelId="{3318F8C9-4B6D-6444-B575-B98945A1F844}" srcId="{8C05AE72-7C56-9248-ACC2-51C20DB8ECFD}" destId="{2A773032-401C-C446-A6CE-D2E693D084BF}" srcOrd="5" destOrd="0" parTransId="{6B1AACB9-7F12-B642-9034-F967A22D712E}" sibTransId="{694A1E83-34C0-7346-A548-1F3BE591E60A}"/>
    <dgm:cxn modelId="{04140CD5-54B3-FE4B-AE2B-95EEA60A0D3C}" srcId="{8C05AE72-7C56-9248-ACC2-51C20DB8ECFD}" destId="{F317485C-E833-B14B-A6D1-D3F487278CDD}" srcOrd="6" destOrd="0" parTransId="{405F0EF4-A47A-9B4E-8E9B-7FA7649F3E09}" sibTransId="{EF1B59D8-29DD-1D4B-A7DC-205CE135B995}"/>
    <dgm:cxn modelId="{58B4ABE9-F525-DF47-B4D6-DC6B17839B92}" type="presOf" srcId="{9834E4A4-1113-9D43-83DF-A64D99B44D51}" destId="{A419775D-31AD-6F4D-AAF2-20088406BF93}" srcOrd="0" destOrd="0" presId="urn:microsoft.com/office/officeart/2005/8/layout/cycle6"/>
    <dgm:cxn modelId="{B6BC6BF8-6E1B-5142-9ED9-52FA27C1CF24}" type="presOf" srcId="{3C40D819-12E5-8647-86C3-50F546D80E5D}" destId="{1AFE8ED9-62DE-8046-B538-D0E8676F15B1}" srcOrd="0" destOrd="0" presId="urn:microsoft.com/office/officeart/2005/8/layout/cycle6"/>
    <dgm:cxn modelId="{108226A8-3594-DE45-B2D8-52AEC7A78A14}" type="presParOf" srcId="{5EFCA9E5-9BB1-974C-8BAC-7F2DFCFAAC7D}" destId="{9490130A-F973-CB44-A170-84643218D31F}" srcOrd="0" destOrd="0" presId="urn:microsoft.com/office/officeart/2005/8/layout/cycle6"/>
    <dgm:cxn modelId="{3B54A766-EA14-3740-AB48-03D83E0A8093}" type="presParOf" srcId="{5EFCA9E5-9BB1-974C-8BAC-7F2DFCFAAC7D}" destId="{948FCDCF-2E3F-1440-92F5-5D29D21CB794}" srcOrd="1" destOrd="0" presId="urn:microsoft.com/office/officeart/2005/8/layout/cycle6"/>
    <dgm:cxn modelId="{88F74A2D-F89F-B54A-88DD-41300C712F2F}" type="presParOf" srcId="{5EFCA9E5-9BB1-974C-8BAC-7F2DFCFAAC7D}" destId="{7EFBDE98-AF22-B442-AD7A-5054EE043DCA}" srcOrd="2" destOrd="0" presId="urn:microsoft.com/office/officeart/2005/8/layout/cycle6"/>
    <dgm:cxn modelId="{9BB613BA-D214-A744-B8DB-A80E2AB961DF}" type="presParOf" srcId="{5EFCA9E5-9BB1-974C-8BAC-7F2DFCFAAC7D}" destId="{B8239580-2662-A849-A375-04C5E1DBFBB9}" srcOrd="3" destOrd="0" presId="urn:microsoft.com/office/officeart/2005/8/layout/cycle6"/>
    <dgm:cxn modelId="{0601FF31-2DBC-644E-A635-78F5439ACAAD}" type="presParOf" srcId="{5EFCA9E5-9BB1-974C-8BAC-7F2DFCFAAC7D}" destId="{6A63B48D-6A95-A442-A033-FC4D16A53BF9}" srcOrd="4" destOrd="0" presId="urn:microsoft.com/office/officeart/2005/8/layout/cycle6"/>
    <dgm:cxn modelId="{5E33C702-58B4-5240-A414-1BF8A30D4B32}" type="presParOf" srcId="{5EFCA9E5-9BB1-974C-8BAC-7F2DFCFAAC7D}" destId="{09CF3C45-59CB-D44D-8C8F-D4599177DE0F}" srcOrd="5" destOrd="0" presId="urn:microsoft.com/office/officeart/2005/8/layout/cycle6"/>
    <dgm:cxn modelId="{D09AA8BC-2388-BD4B-90FC-2CB3B4A2A713}" type="presParOf" srcId="{5EFCA9E5-9BB1-974C-8BAC-7F2DFCFAAC7D}" destId="{FA58400E-F106-794C-B2E7-A62A5220A12F}" srcOrd="6" destOrd="0" presId="urn:microsoft.com/office/officeart/2005/8/layout/cycle6"/>
    <dgm:cxn modelId="{7AEAA6F0-E4F9-0542-9D12-6B4193C73050}" type="presParOf" srcId="{5EFCA9E5-9BB1-974C-8BAC-7F2DFCFAAC7D}" destId="{B880027E-B14F-7B41-816E-B00888FA7125}" srcOrd="7" destOrd="0" presId="urn:microsoft.com/office/officeart/2005/8/layout/cycle6"/>
    <dgm:cxn modelId="{C83A9594-E082-A641-8182-5FAC9D73D7F0}" type="presParOf" srcId="{5EFCA9E5-9BB1-974C-8BAC-7F2DFCFAAC7D}" destId="{A419775D-31AD-6F4D-AAF2-20088406BF93}" srcOrd="8" destOrd="0" presId="urn:microsoft.com/office/officeart/2005/8/layout/cycle6"/>
    <dgm:cxn modelId="{DC437EB6-4DE9-0D44-8F2B-C30CB35B6873}" type="presParOf" srcId="{5EFCA9E5-9BB1-974C-8BAC-7F2DFCFAAC7D}" destId="{2351A002-2915-ED4B-9595-EBBE7E0B00D5}" srcOrd="9" destOrd="0" presId="urn:microsoft.com/office/officeart/2005/8/layout/cycle6"/>
    <dgm:cxn modelId="{177C0A00-40E0-3A4A-8FC8-6BC8DA6EB1D3}" type="presParOf" srcId="{5EFCA9E5-9BB1-974C-8BAC-7F2DFCFAAC7D}" destId="{E0A201F0-733F-904D-A851-584709C937A1}" srcOrd="10" destOrd="0" presId="urn:microsoft.com/office/officeart/2005/8/layout/cycle6"/>
    <dgm:cxn modelId="{0E061470-DDFF-A94E-B40B-5BA6881B37F5}" type="presParOf" srcId="{5EFCA9E5-9BB1-974C-8BAC-7F2DFCFAAC7D}" destId="{8C05593E-50B4-AD48-920E-C59449F58999}" srcOrd="11" destOrd="0" presId="urn:microsoft.com/office/officeart/2005/8/layout/cycle6"/>
    <dgm:cxn modelId="{EE8682C5-5A28-8147-9078-C76EE862E132}" type="presParOf" srcId="{5EFCA9E5-9BB1-974C-8BAC-7F2DFCFAAC7D}" destId="{D4B36EA1-CA0A-9D42-AA31-57E14D6F8140}" srcOrd="12" destOrd="0" presId="urn:microsoft.com/office/officeart/2005/8/layout/cycle6"/>
    <dgm:cxn modelId="{DAB0CC4C-CFE5-EE4D-8FE3-2866DEE34B3A}" type="presParOf" srcId="{5EFCA9E5-9BB1-974C-8BAC-7F2DFCFAAC7D}" destId="{CC56022E-D066-4F4F-9DD1-E36105404D13}" srcOrd="13" destOrd="0" presId="urn:microsoft.com/office/officeart/2005/8/layout/cycle6"/>
    <dgm:cxn modelId="{B926B516-C980-DC47-98A6-CAD8C6551A49}" type="presParOf" srcId="{5EFCA9E5-9BB1-974C-8BAC-7F2DFCFAAC7D}" destId="{5BC7DC72-62D8-C04D-A7FB-C9AA4063E4C7}" srcOrd="14" destOrd="0" presId="urn:microsoft.com/office/officeart/2005/8/layout/cycle6"/>
    <dgm:cxn modelId="{C186226C-22F7-4043-A5D7-1E33719D8878}" type="presParOf" srcId="{5EFCA9E5-9BB1-974C-8BAC-7F2DFCFAAC7D}" destId="{FBC0391A-72CE-3B4B-8AC3-B4CADC4B062F}" srcOrd="15" destOrd="0" presId="urn:microsoft.com/office/officeart/2005/8/layout/cycle6"/>
    <dgm:cxn modelId="{42FD52B0-7D26-DD4E-9917-E59DEDFBC395}" type="presParOf" srcId="{5EFCA9E5-9BB1-974C-8BAC-7F2DFCFAAC7D}" destId="{4B8FE729-8B05-2946-B5B8-7F0B8C05F640}" srcOrd="16" destOrd="0" presId="urn:microsoft.com/office/officeart/2005/8/layout/cycle6"/>
    <dgm:cxn modelId="{EF808C5A-2B2A-0D43-969E-2FA90D18A867}" type="presParOf" srcId="{5EFCA9E5-9BB1-974C-8BAC-7F2DFCFAAC7D}" destId="{A623B684-EEE1-1846-9E46-D8CC809B2626}" srcOrd="17" destOrd="0" presId="urn:microsoft.com/office/officeart/2005/8/layout/cycle6"/>
    <dgm:cxn modelId="{1B462E2B-4C0B-C647-9B7F-669A50AC2B83}" type="presParOf" srcId="{5EFCA9E5-9BB1-974C-8BAC-7F2DFCFAAC7D}" destId="{38522BB1-0B3C-6F47-AB0E-0390802C87AD}" srcOrd="18" destOrd="0" presId="urn:microsoft.com/office/officeart/2005/8/layout/cycle6"/>
    <dgm:cxn modelId="{93970593-FE47-CD40-8C9C-017A2E6B1336}" type="presParOf" srcId="{5EFCA9E5-9BB1-974C-8BAC-7F2DFCFAAC7D}" destId="{41082B58-0211-9C40-BBED-E7DD90553B03}" srcOrd="19" destOrd="0" presId="urn:microsoft.com/office/officeart/2005/8/layout/cycle6"/>
    <dgm:cxn modelId="{35180613-C470-1E4F-8FA1-A83EC1DAAD0B}" type="presParOf" srcId="{5EFCA9E5-9BB1-974C-8BAC-7F2DFCFAAC7D}" destId="{AF3B7AB9-52B6-7743-8298-7DE4CF895557}" srcOrd="20" destOrd="0" presId="urn:microsoft.com/office/officeart/2005/8/layout/cycle6"/>
    <dgm:cxn modelId="{9AA969FC-5250-A048-9A63-542F8BC1C0A6}" type="presParOf" srcId="{5EFCA9E5-9BB1-974C-8BAC-7F2DFCFAAC7D}" destId="{1AFE8ED9-62DE-8046-B538-D0E8676F15B1}" srcOrd="21" destOrd="0" presId="urn:microsoft.com/office/officeart/2005/8/layout/cycle6"/>
    <dgm:cxn modelId="{CD9BD1BC-F238-B348-A61B-589B5DE4975A}" type="presParOf" srcId="{5EFCA9E5-9BB1-974C-8BAC-7F2DFCFAAC7D}" destId="{336E6147-1058-244B-9DC3-BB4699AAA4F7}" srcOrd="22" destOrd="0" presId="urn:microsoft.com/office/officeart/2005/8/layout/cycle6"/>
    <dgm:cxn modelId="{5805FA0E-3747-7145-9C99-2C5547981C41}" type="presParOf" srcId="{5EFCA9E5-9BB1-974C-8BAC-7F2DFCFAAC7D}" destId="{98AF1B1E-1663-4E44-B27A-840D18ABFD2B}" srcOrd="23" destOrd="0" presId="urn:microsoft.com/office/officeart/2005/8/layout/cycle6"/>
    <dgm:cxn modelId="{1178CA38-F493-1D4A-9BC1-054CB436B0F7}" type="presParOf" srcId="{5EFCA9E5-9BB1-974C-8BAC-7F2DFCFAAC7D}" destId="{4C266475-E4D6-A546-B268-85F1FF7B376D}" srcOrd="24" destOrd="0" presId="urn:microsoft.com/office/officeart/2005/8/layout/cycle6"/>
    <dgm:cxn modelId="{511977E3-C146-1A48-BBED-7209EA88A242}" type="presParOf" srcId="{5EFCA9E5-9BB1-974C-8BAC-7F2DFCFAAC7D}" destId="{EBD2D2E4-3D3B-C34B-B990-18ADAA91570C}" srcOrd="25" destOrd="0" presId="urn:microsoft.com/office/officeart/2005/8/layout/cycle6"/>
    <dgm:cxn modelId="{727AF87D-DA6A-A745-94A0-3985E2B66454}" type="presParOf" srcId="{5EFCA9E5-9BB1-974C-8BAC-7F2DFCFAAC7D}" destId="{D08C305D-C4E8-7148-99A6-DE676D75F4DF}" srcOrd="26" destOrd="0" presId="urn:microsoft.com/office/officeart/2005/8/layout/cycle6"/>
    <dgm:cxn modelId="{6D88C3D2-1ADD-0045-B8D6-93E2A7F9D2EA}" type="presParOf" srcId="{5EFCA9E5-9BB1-974C-8BAC-7F2DFCFAAC7D}" destId="{1F79386F-4AF6-C146-8A91-E0E173B7D540}" srcOrd="27" destOrd="0" presId="urn:microsoft.com/office/officeart/2005/8/layout/cycle6"/>
    <dgm:cxn modelId="{309F599B-864D-9F42-9130-EC2788A2D856}" type="presParOf" srcId="{5EFCA9E5-9BB1-974C-8BAC-7F2DFCFAAC7D}" destId="{74DF2E10-6B93-AE42-86ED-2342D72D61F0}" srcOrd="28" destOrd="0" presId="urn:microsoft.com/office/officeart/2005/8/layout/cycle6"/>
    <dgm:cxn modelId="{46683E60-545A-6C4A-B572-B2C1E5F1AF8B}" type="presParOf" srcId="{5EFCA9E5-9BB1-974C-8BAC-7F2DFCFAAC7D}" destId="{A835ECCB-7283-B34E-8A96-525FE0B7F2F6}" srcOrd="29" destOrd="0" presId="urn:microsoft.com/office/officeart/2005/8/layout/cycle6"/>
    <dgm:cxn modelId="{28EE3EBB-72C7-3C49-A93B-E284CA6BC47C}" type="presParOf" srcId="{5EFCA9E5-9BB1-974C-8BAC-7F2DFCFAAC7D}" destId="{9D5E8F52-BB9E-AE42-9127-DADF1F93E976}" srcOrd="30" destOrd="0" presId="urn:microsoft.com/office/officeart/2005/8/layout/cycle6"/>
    <dgm:cxn modelId="{42B17C0E-E1B7-9046-B0CF-C21FF1ABC523}" type="presParOf" srcId="{5EFCA9E5-9BB1-974C-8BAC-7F2DFCFAAC7D}" destId="{8758A186-67C9-8747-B3AE-6B00A4AC62D5}" srcOrd="31" destOrd="0" presId="urn:microsoft.com/office/officeart/2005/8/layout/cycle6"/>
    <dgm:cxn modelId="{BE592B4B-DB32-E640-8FE4-E049F8031133}" type="presParOf" srcId="{5EFCA9E5-9BB1-974C-8BAC-7F2DFCFAAC7D}" destId="{8C842384-7077-7246-8E26-2232B2B51545}" srcOrd="32" destOrd="0" presId="urn:microsoft.com/office/officeart/2005/8/layout/cycle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AFF6603-BB8C-C941-8DD5-52171BD658A2}" type="doc">
      <dgm:prSet loTypeId="urn:microsoft.com/office/officeart/2005/8/layout/pList2" loCatId="" qsTypeId="urn:microsoft.com/office/officeart/2005/8/quickstyle/simple3" qsCatId="simple" csTypeId="urn:microsoft.com/office/officeart/2005/8/colors/accent1_2" csCatId="accent1" phldr="1"/>
      <dgm:spPr/>
    </dgm:pt>
    <dgm:pt modelId="{E8D39ABF-ED61-DF41-8A35-298D1B93A941}">
      <dgm:prSet phldrT="[Texte]"/>
      <dgm:spPr/>
      <dgm:t>
        <a:bodyPr/>
        <a:lstStyle/>
        <a:p>
          <a:pPr algn="l"/>
          <a:r>
            <a:rPr lang="fr-FR" dirty="0"/>
            <a:t>Reconnaissance des </a:t>
          </a:r>
          <a:r>
            <a:rPr lang="fr-FR" dirty="0" err="1"/>
            <a:t>droits d</a:t>
          </a:r>
          <a:r>
            <a:rPr lang="fr-FR" dirty="0"/>
            <a:t>'</a:t>
          </a:r>
          <a:r>
            <a:rPr lang="fr-FR" dirty="0" err="1"/>
            <a:t>accès à </a:t>
          </a:r>
          <a:r>
            <a:rPr lang="fr-FR" dirty="0"/>
            <a:t>l'</a:t>
          </a:r>
          <a:r>
            <a:rPr lang="fr-FR" dirty="0" err="1"/>
            <a:t>éducation</a:t>
          </a:r>
          <a:r>
            <a:rPr lang="fr-FR" dirty="0"/>
            <a:t>
Non-discrimination
</a:t>
          </a:r>
          <a:r>
            <a:rPr lang="fr-FR" dirty="0" err="1"/>
            <a:t>Intégration </a:t>
          </a:r>
          <a:r>
            <a:rPr lang="fr-FR" dirty="0"/>
            <a:t>sociale = </a:t>
          </a:r>
          <a:r>
            <a:rPr lang="fr-FR" dirty="0" err="1"/>
            <a:t>finalité de </a:t>
          </a:r>
          <a:r>
            <a:rPr lang="fr-FR" dirty="0"/>
            <a:t>l'</a:t>
          </a:r>
          <a:r>
            <a:rPr lang="fr-FR" dirty="0" err="1"/>
            <a:t>éducation</a:t>
          </a:r>
          <a:endParaRPr lang="fr-FR" dirty="0"/>
        </a:p>
      </dgm:t>
    </dgm:pt>
    <dgm:pt modelId="{8F5BE133-019E-8346-8732-4271209015BD}" type="parTrans" cxnId="{557C630F-F5F2-3F4A-9738-5ADA373487EC}">
      <dgm:prSet/>
      <dgm:spPr/>
      <dgm:t>
        <a:bodyPr/>
        <a:lstStyle/>
        <a:p>
          <a:endParaRPr lang="fr-FR"/>
        </a:p>
      </dgm:t>
    </dgm:pt>
    <dgm:pt modelId="{F79D6981-DD19-A744-93BB-B89ABC432A1D}" type="sibTrans" cxnId="{557C630F-F5F2-3F4A-9738-5ADA373487EC}">
      <dgm:prSet/>
      <dgm:spPr/>
      <dgm:t>
        <a:bodyPr/>
        <a:lstStyle/>
        <a:p>
          <a:endParaRPr lang="fr-FR"/>
        </a:p>
      </dgm:t>
    </dgm:pt>
    <dgm:pt modelId="{2D773FC7-79F6-7249-825D-BB80C8597282}">
      <dgm:prSet phldrT="[Texte]"/>
      <dgm:spPr/>
      <dgm:t>
        <a:bodyPr/>
        <a:lstStyle/>
        <a:p>
          <a:pPr algn="l"/>
          <a:r>
            <a:rPr lang="fr-FR" dirty="0" err="1"/>
            <a:t>Droit à </a:t>
          </a:r>
          <a:r>
            <a:rPr lang="fr-FR" dirty="0"/>
            <a:t>la </a:t>
          </a:r>
          <a:r>
            <a:rPr lang="fr-FR" dirty="0" err="1"/>
            <a:t>liberté d'</a:t>
          </a:r>
          <a:r>
            <a:rPr lang="fr-FR" dirty="0"/>
            <a:t>expression, à l'</a:t>
          </a:r>
          <a:r>
            <a:rPr lang="fr-FR" dirty="0" err="1"/>
            <a:t>autodétermination </a:t>
          </a:r>
          <a:r>
            <a:rPr lang="fr-FR" dirty="0"/>
            <a:t>et à l'inclusion</a:t>
          </a:r>
        </a:p>
        <a:p>
          <a:pPr algn="l"/>
          <a:r>
            <a:rPr lang="fr-FR" dirty="0"/>
            <a:t>Liberté d'expression</a:t>
          </a:r>
        </a:p>
        <a:p>
          <a:pPr algn="l"/>
          <a:r>
            <a:rPr lang="fr-FR" dirty="0"/>
            <a:t>Accès à l'information</a:t>
          </a:r>
        </a:p>
      </dgm:t>
    </dgm:pt>
    <dgm:pt modelId="{D5A00EAF-31C2-F447-AD69-4ABF65B6B11F}" type="parTrans" cxnId="{99D43269-B0B4-6A4C-9507-490EC30BEA3A}">
      <dgm:prSet/>
      <dgm:spPr/>
      <dgm:t>
        <a:bodyPr/>
        <a:lstStyle/>
        <a:p>
          <a:endParaRPr lang="fr-FR"/>
        </a:p>
      </dgm:t>
    </dgm:pt>
    <dgm:pt modelId="{7C16CF3E-7B79-F84D-9644-17D097FB363C}" type="sibTrans" cxnId="{99D43269-B0B4-6A4C-9507-490EC30BEA3A}">
      <dgm:prSet/>
      <dgm:spPr/>
      <dgm:t>
        <a:bodyPr/>
        <a:lstStyle/>
        <a:p>
          <a:endParaRPr lang="fr-FR"/>
        </a:p>
      </dgm:t>
    </dgm:pt>
    <dgm:pt modelId="{DA86B0F4-8B67-354B-A5CA-B096FCE78A8F}">
      <dgm:prSet phldrT="[Texte]"/>
      <dgm:spPr/>
      <dgm:t>
        <a:bodyPr/>
        <a:lstStyle/>
        <a:p>
          <a:pPr algn="l"/>
          <a:r>
            <a:rPr lang="fr-FR" dirty="0" err="1"/>
            <a:t>Toute personne </a:t>
          </a:r>
          <a:r>
            <a:rPr lang="fr-FR" dirty="0"/>
            <a:t>a droit à la </a:t>
          </a:r>
          <a:r>
            <a:rPr lang="fr-FR" dirty="0" err="1"/>
            <a:t>liberté d'</a:t>
          </a:r>
          <a:r>
            <a:rPr lang="fr-FR" dirty="0"/>
            <a:t>opinion et d'expression, ce qui </a:t>
          </a:r>
          <a:r>
            <a:rPr lang="fr-FR" dirty="0" err="1"/>
            <a:t>inclut la liberté de </a:t>
          </a:r>
          <a:r>
            <a:rPr lang="fr-FR" dirty="0"/>
            <a:t>:</a:t>
          </a:r>
        </a:p>
        <a:p>
          <a:pPr algn="l"/>
          <a:r>
            <a:rPr lang="fr-FR" dirty="0" err="1"/>
            <a:t>- maintenir son </a:t>
          </a:r>
          <a:r>
            <a:rPr lang="fr-FR" dirty="0"/>
            <a:t>opinion </a:t>
          </a:r>
          <a:r>
            <a:rPr lang="fr-FR" dirty="0" err="1"/>
            <a:t>sans interférence</a:t>
          </a:r>
          <a:endParaRPr lang="fr-FR" dirty="0"/>
        </a:p>
        <a:p>
          <a:pPr algn="l"/>
          <a:r>
            <a:rPr lang="fr-FR" dirty="0" err="1"/>
            <a:t>- rechercher </a:t>
          </a:r>
          <a:r>
            <a:rPr lang="fr-FR" dirty="0"/>
            <a:t>et </a:t>
          </a:r>
          <a:r>
            <a:rPr lang="fr-FR" dirty="0" err="1"/>
            <a:t>recevoir des </a:t>
          </a:r>
          <a:r>
            <a:rPr lang="fr-FR" dirty="0"/>
            <a:t>informations et des </a:t>
          </a:r>
          <a:r>
            <a:rPr lang="fr-FR" dirty="0" err="1"/>
            <a:t>idées par le biais de tous les </a:t>
          </a:r>
          <a:r>
            <a:rPr lang="fr-FR" dirty="0"/>
            <a:t>médias et </a:t>
          </a:r>
          <a:r>
            <a:rPr lang="fr-FR" dirty="0" err="1"/>
            <a:t>sans considération </a:t>
          </a:r>
          <a:r>
            <a:rPr lang="fr-FR" dirty="0"/>
            <a:t>de </a:t>
          </a:r>
          <a:r>
            <a:rPr lang="fr-FR" dirty="0" err="1"/>
            <a:t>frontières</a:t>
          </a:r>
          <a:endParaRPr lang="fr-FR" dirty="0"/>
        </a:p>
      </dgm:t>
    </dgm:pt>
    <dgm:pt modelId="{FA1EC5E3-6349-5D4B-B8C2-D955110C6B2E}" type="parTrans" cxnId="{B31DAB35-99E7-094E-AF1B-12816FA5BA3E}">
      <dgm:prSet/>
      <dgm:spPr/>
      <dgm:t>
        <a:bodyPr/>
        <a:lstStyle/>
        <a:p>
          <a:endParaRPr lang="fr-FR"/>
        </a:p>
      </dgm:t>
    </dgm:pt>
    <dgm:pt modelId="{C83186CD-5DC7-E94F-838B-48BDDC11AD18}" type="sibTrans" cxnId="{B31DAB35-99E7-094E-AF1B-12816FA5BA3E}">
      <dgm:prSet/>
      <dgm:spPr/>
      <dgm:t>
        <a:bodyPr/>
        <a:lstStyle/>
        <a:p>
          <a:endParaRPr lang="fr-FR"/>
        </a:p>
      </dgm:t>
    </dgm:pt>
    <dgm:pt modelId="{939203BB-B705-C849-A165-D59A338D7EF5}" type="pres">
      <dgm:prSet presAssocID="{8AFF6603-BB8C-C941-8DD5-52171BD658A2}" presName="Name0" presStyleCnt="0">
        <dgm:presLayoutVars>
          <dgm:dir/>
          <dgm:resizeHandles val="exact"/>
        </dgm:presLayoutVars>
      </dgm:prSet>
      <dgm:spPr/>
    </dgm:pt>
    <dgm:pt modelId="{23A3D4BA-9968-CB45-B537-280C6BDB970E}" type="pres">
      <dgm:prSet presAssocID="{8AFF6603-BB8C-C941-8DD5-52171BD658A2}" presName="bkgdShp" presStyleLbl="alignAccFollowNode1" presStyleIdx="0" presStyleCnt="1"/>
      <dgm:spPr/>
    </dgm:pt>
    <dgm:pt modelId="{1343A05C-07A7-884F-BA5C-AE0E3B7C2DF6}" type="pres">
      <dgm:prSet presAssocID="{8AFF6603-BB8C-C941-8DD5-52171BD658A2}" presName="linComp" presStyleCnt="0"/>
      <dgm:spPr/>
    </dgm:pt>
    <dgm:pt modelId="{E00DAD3B-0FA8-F841-8451-D597567478FA}" type="pres">
      <dgm:prSet presAssocID="{E8D39ABF-ED61-DF41-8A35-298D1B93A941}" presName="compNode" presStyleCnt="0"/>
      <dgm:spPr/>
    </dgm:pt>
    <dgm:pt modelId="{EC57A2EB-742E-B341-B237-1A1D960E050D}" type="pres">
      <dgm:prSet presAssocID="{E8D39ABF-ED61-DF41-8A35-298D1B93A941}" presName="node" presStyleLbl="node1" presStyleIdx="0" presStyleCnt="3">
        <dgm:presLayoutVars>
          <dgm:bulletEnabled val="1"/>
        </dgm:presLayoutVars>
      </dgm:prSet>
      <dgm:spPr/>
    </dgm:pt>
    <dgm:pt modelId="{43A84BD4-947D-6F49-B059-F77D36679E0C}" type="pres">
      <dgm:prSet presAssocID="{E8D39ABF-ED61-DF41-8A35-298D1B93A941}" presName="invisiNode" presStyleLbl="node1" presStyleIdx="0" presStyleCnt="3"/>
      <dgm:spPr/>
    </dgm:pt>
    <dgm:pt modelId="{8E4BDE44-5545-354D-A34F-43269217133C}" type="pres">
      <dgm:prSet presAssocID="{E8D39ABF-ED61-DF41-8A35-298D1B93A941}" presName="imagNode" presStyleLbl="fgImgPlace1" presStyleIdx="0" presStyleCnt="3"/>
      <dgm:spPr>
        <a:blipFill>
          <a:blip xmlns:r="http://schemas.openxmlformats.org/officeDocument/2006/relationships" r:embed="rId1"/>
          <a:srcRect/>
          <a:stretch>
            <a:fillRect t="-23000" b="-23000"/>
          </a:stretch>
        </a:blipFill>
      </dgm:spPr>
    </dgm:pt>
    <dgm:pt modelId="{B0ED982E-551D-5B40-A1C7-6A979D234C38}" type="pres">
      <dgm:prSet presAssocID="{F79D6981-DD19-A744-93BB-B89ABC432A1D}" presName="sibTrans" presStyleLbl="sibTrans2D1" presStyleIdx="0" presStyleCnt="0"/>
      <dgm:spPr/>
    </dgm:pt>
    <dgm:pt modelId="{6ED3C787-5F0B-A242-84AD-DA4CE15B28C7}" type="pres">
      <dgm:prSet presAssocID="{2D773FC7-79F6-7249-825D-BB80C8597282}" presName="compNode" presStyleCnt="0"/>
      <dgm:spPr/>
    </dgm:pt>
    <dgm:pt modelId="{45EDFDC8-FFFC-9B4D-97A2-247F143A45D5}" type="pres">
      <dgm:prSet presAssocID="{2D773FC7-79F6-7249-825D-BB80C8597282}" presName="node" presStyleLbl="node1" presStyleIdx="1" presStyleCnt="3">
        <dgm:presLayoutVars>
          <dgm:bulletEnabled val="1"/>
        </dgm:presLayoutVars>
      </dgm:prSet>
      <dgm:spPr/>
    </dgm:pt>
    <dgm:pt modelId="{09990795-6DAC-9446-BFFA-A03CECF2C72C}" type="pres">
      <dgm:prSet presAssocID="{2D773FC7-79F6-7249-825D-BB80C8597282}" presName="invisiNode" presStyleLbl="node1" presStyleIdx="1" presStyleCnt="3"/>
      <dgm:spPr/>
    </dgm:pt>
    <dgm:pt modelId="{46C71207-FDB0-1F4E-A3FA-89728A8CFFDA}" type="pres">
      <dgm:prSet presAssocID="{2D773FC7-79F6-7249-825D-BB80C8597282}" presName="imagNode" presStyleLbl="fgImgPlace1" presStyleIdx="1" presStyleCnt="3"/>
      <dgm:spPr>
        <a:blipFill>
          <a:blip xmlns:r="http://schemas.openxmlformats.org/officeDocument/2006/relationships" r:embed="rId2"/>
          <a:srcRect/>
          <a:stretch>
            <a:fillRect t="-19000" b="-19000"/>
          </a:stretch>
        </a:blipFill>
      </dgm:spPr>
    </dgm:pt>
    <dgm:pt modelId="{5462FCFF-2B56-6B46-A099-D361BFA96C8A}" type="pres">
      <dgm:prSet presAssocID="{7C16CF3E-7B79-F84D-9644-17D097FB363C}" presName="sibTrans" presStyleLbl="sibTrans2D1" presStyleIdx="0" presStyleCnt="0"/>
      <dgm:spPr/>
    </dgm:pt>
    <dgm:pt modelId="{BDDFED20-E333-CB45-860C-625CE089F7BB}" type="pres">
      <dgm:prSet presAssocID="{DA86B0F4-8B67-354B-A5CA-B096FCE78A8F}" presName="compNode" presStyleCnt="0"/>
      <dgm:spPr/>
    </dgm:pt>
    <dgm:pt modelId="{A93AADC5-9937-9647-A979-8D317621677D}" type="pres">
      <dgm:prSet presAssocID="{DA86B0F4-8B67-354B-A5CA-B096FCE78A8F}" presName="node" presStyleLbl="node1" presStyleIdx="2" presStyleCnt="3">
        <dgm:presLayoutVars>
          <dgm:bulletEnabled val="1"/>
        </dgm:presLayoutVars>
      </dgm:prSet>
      <dgm:spPr/>
    </dgm:pt>
    <dgm:pt modelId="{08DDC900-0525-F14E-9994-04ABF87DA601}" type="pres">
      <dgm:prSet presAssocID="{DA86B0F4-8B67-354B-A5CA-B096FCE78A8F}" presName="invisiNode" presStyleLbl="node1" presStyleIdx="2" presStyleCnt="3"/>
      <dgm:spPr/>
    </dgm:pt>
    <dgm:pt modelId="{855CA2B9-CD90-CD4B-BCD9-F38E40D0E1EB}" type="pres">
      <dgm:prSet presAssocID="{DA86B0F4-8B67-354B-A5CA-B096FCE78A8F}" presName="imagNode" presStyleLbl="fgImgPlace1" presStyleIdx="2" presStyleCnt="3"/>
      <dgm:spPr>
        <a:blipFill>
          <a:blip xmlns:r="http://schemas.openxmlformats.org/officeDocument/2006/relationships" r:embed="rId3"/>
          <a:srcRect/>
          <a:stretch>
            <a:fillRect l="-14000" r="-14000"/>
          </a:stretch>
        </a:blipFill>
      </dgm:spPr>
    </dgm:pt>
  </dgm:ptLst>
  <dgm:cxnLst>
    <dgm:cxn modelId="{557C630F-F5F2-3F4A-9738-5ADA373487EC}" srcId="{8AFF6603-BB8C-C941-8DD5-52171BD658A2}" destId="{E8D39ABF-ED61-DF41-8A35-298D1B93A941}" srcOrd="0" destOrd="0" parTransId="{8F5BE133-019E-8346-8732-4271209015BD}" sibTransId="{F79D6981-DD19-A744-93BB-B89ABC432A1D}"/>
    <dgm:cxn modelId="{640A4412-4A6A-8245-8525-2D26F353640A}" type="presOf" srcId="{8AFF6603-BB8C-C941-8DD5-52171BD658A2}" destId="{939203BB-B705-C849-A165-D59A338D7EF5}" srcOrd="0" destOrd="0" presId="urn:microsoft.com/office/officeart/2005/8/layout/pList2"/>
    <dgm:cxn modelId="{BE032715-8BA3-A14C-929C-0FBE7F442662}" type="presOf" srcId="{2D773FC7-79F6-7249-825D-BB80C8597282}" destId="{45EDFDC8-FFFC-9B4D-97A2-247F143A45D5}" srcOrd="0" destOrd="0" presId="urn:microsoft.com/office/officeart/2005/8/layout/pList2"/>
    <dgm:cxn modelId="{B31DAB35-99E7-094E-AF1B-12816FA5BA3E}" srcId="{8AFF6603-BB8C-C941-8DD5-52171BD658A2}" destId="{DA86B0F4-8B67-354B-A5CA-B096FCE78A8F}" srcOrd="2" destOrd="0" parTransId="{FA1EC5E3-6349-5D4B-B8C2-D955110C6B2E}" sibTransId="{C83186CD-5DC7-E94F-838B-48BDDC11AD18}"/>
    <dgm:cxn modelId="{99D43269-B0B4-6A4C-9507-490EC30BEA3A}" srcId="{8AFF6603-BB8C-C941-8DD5-52171BD658A2}" destId="{2D773FC7-79F6-7249-825D-BB80C8597282}" srcOrd="1" destOrd="0" parTransId="{D5A00EAF-31C2-F447-AD69-4ABF65B6B11F}" sibTransId="{7C16CF3E-7B79-F84D-9644-17D097FB363C}"/>
    <dgm:cxn modelId="{E6C9104E-C475-4A4C-BBE8-60805CD47E69}" type="presOf" srcId="{E8D39ABF-ED61-DF41-8A35-298D1B93A941}" destId="{EC57A2EB-742E-B341-B237-1A1D960E050D}" srcOrd="0" destOrd="0" presId="urn:microsoft.com/office/officeart/2005/8/layout/pList2"/>
    <dgm:cxn modelId="{9BBDCA92-8D23-A64B-A94E-D7163EB5643C}" type="presOf" srcId="{7C16CF3E-7B79-F84D-9644-17D097FB363C}" destId="{5462FCFF-2B56-6B46-A099-D361BFA96C8A}" srcOrd="0" destOrd="0" presId="urn:microsoft.com/office/officeart/2005/8/layout/pList2"/>
    <dgm:cxn modelId="{318F1596-DCD7-8B43-8610-4EC9D7F32BC6}" type="presOf" srcId="{DA86B0F4-8B67-354B-A5CA-B096FCE78A8F}" destId="{A93AADC5-9937-9647-A979-8D317621677D}" srcOrd="0" destOrd="0" presId="urn:microsoft.com/office/officeart/2005/8/layout/pList2"/>
    <dgm:cxn modelId="{C3E5A4D0-2F3B-A743-B8F5-9805CAB50E45}" type="presOf" srcId="{F79D6981-DD19-A744-93BB-B89ABC432A1D}" destId="{B0ED982E-551D-5B40-A1C7-6A979D234C38}" srcOrd="0" destOrd="0" presId="urn:microsoft.com/office/officeart/2005/8/layout/pList2"/>
    <dgm:cxn modelId="{3D6A2C1A-972C-034A-8644-E5A0A72066F1}" type="presParOf" srcId="{939203BB-B705-C849-A165-D59A338D7EF5}" destId="{23A3D4BA-9968-CB45-B537-280C6BDB970E}" srcOrd="0" destOrd="0" presId="urn:microsoft.com/office/officeart/2005/8/layout/pList2"/>
    <dgm:cxn modelId="{90B42679-09B7-BE46-9E2E-AFCAB2D6E7F2}" type="presParOf" srcId="{939203BB-B705-C849-A165-D59A338D7EF5}" destId="{1343A05C-07A7-884F-BA5C-AE0E3B7C2DF6}" srcOrd="1" destOrd="0" presId="urn:microsoft.com/office/officeart/2005/8/layout/pList2"/>
    <dgm:cxn modelId="{58CD4EAE-ED44-2C40-B796-BB559EFBFCCE}" type="presParOf" srcId="{1343A05C-07A7-884F-BA5C-AE0E3B7C2DF6}" destId="{E00DAD3B-0FA8-F841-8451-D597567478FA}" srcOrd="0" destOrd="0" presId="urn:microsoft.com/office/officeart/2005/8/layout/pList2"/>
    <dgm:cxn modelId="{DB96E915-B741-6E4F-A066-3A46C106CB69}" type="presParOf" srcId="{E00DAD3B-0FA8-F841-8451-D597567478FA}" destId="{EC57A2EB-742E-B341-B237-1A1D960E050D}" srcOrd="0" destOrd="0" presId="urn:microsoft.com/office/officeart/2005/8/layout/pList2"/>
    <dgm:cxn modelId="{1754FA8B-9E5B-EA4F-B02D-2426401E7BE2}" type="presParOf" srcId="{E00DAD3B-0FA8-F841-8451-D597567478FA}" destId="{43A84BD4-947D-6F49-B059-F77D36679E0C}" srcOrd="1" destOrd="0" presId="urn:microsoft.com/office/officeart/2005/8/layout/pList2"/>
    <dgm:cxn modelId="{9B536E9E-3DBB-0A45-AD50-8F0CB1F24442}" type="presParOf" srcId="{E00DAD3B-0FA8-F841-8451-D597567478FA}" destId="{8E4BDE44-5545-354D-A34F-43269217133C}" srcOrd="2" destOrd="0" presId="urn:microsoft.com/office/officeart/2005/8/layout/pList2"/>
    <dgm:cxn modelId="{BEAC19F9-D14D-F243-B458-75818F02F8F1}" type="presParOf" srcId="{1343A05C-07A7-884F-BA5C-AE0E3B7C2DF6}" destId="{B0ED982E-551D-5B40-A1C7-6A979D234C38}" srcOrd="1" destOrd="0" presId="urn:microsoft.com/office/officeart/2005/8/layout/pList2"/>
    <dgm:cxn modelId="{3AF8FCE6-265B-4047-943D-792F32F56C21}" type="presParOf" srcId="{1343A05C-07A7-884F-BA5C-AE0E3B7C2DF6}" destId="{6ED3C787-5F0B-A242-84AD-DA4CE15B28C7}" srcOrd="2" destOrd="0" presId="urn:microsoft.com/office/officeart/2005/8/layout/pList2"/>
    <dgm:cxn modelId="{76E6D7A3-BE51-AC40-87D4-5D23CBE92681}" type="presParOf" srcId="{6ED3C787-5F0B-A242-84AD-DA4CE15B28C7}" destId="{45EDFDC8-FFFC-9B4D-97A2-247F143A45D5}" srcOrd="0" destOrd="0" presId="urn:microsoft.com/office/officeart/2005/8/layout/pList2"/>
    <dgm:cxn modelId="{75AC0DD0-8AC5-C344-9584-2F5D4CC2CDC6}" type="presParOf" srcId="{6ED3C787-5F0B-A242-84AD-DA4CE15B28C7}" destId="{09990795-6DAC-9446-BFFA-A03CECF2C72C}" srcOrd="1" destOrd="0" presId="urn:microsoft.com/office/officeart/2005/8/layout/pList2"/>
    <dgm:cxn modelId="{E5FE9241-781A-1D40-92DF-117D0513B46D}" type="presParOf" srcId="{6ED3C787-5F0B-A242-84AD-DA4CE15B28C7}" destId="{46C71207-FDB0-1F4E-A3FA-89728A8CFFDA}" srcOrd="2" destOrd="0" presId="urn:microsoft.com/office/officeart/2005/8/layout/pList2"/>
    <dgm:cxn modelId="{8E79F4AB-9978-A845-ABF9-C3C0D920830B}" type="presParOf" srcId="{1343A05C-07A7-884F-BA5C-AE0E3B7C2DF6}" destId="{5462FCFF-2B56-6B46-A099-D361BFA96C8A}" srcOrd="3" destOrd="0" presId="urn:microsoft.com/office/officeart/2005/8/layout/pList2"/>
    <dgm:cxn modelId="{2008629E-D7A7-F347-927C-DBDF06D31DB9}" type="presParOf" srcId="{1343A05C-07A7-884F-BA5C-AE0E3B7C2DF6}" destId="{BDDFED20-E333-CB45-860C-625CE089F7BB}" srcOrd="4" destOrd="0" presId="urn:microsoft.com/office/officeart/2005/8/layout/pList2"/>
    <dgm:cxn modelId="{D6F31A21-566C-2440-975F-9414E3B3FD08}" type="presParOf" srcId="{BDDFED20-E333-CB45-860C-625CE089F7BB}" destId="{A93AADC5-9937-9647-A979-8D317621677D}" srcOrd="0" destOrd="0" presId="urn:microsoft.com/office/officeart/2005/8/layout/pList2"/>
    <dgm:cxn modelId="{7150B287-C0D4-0F46-91E9-ECD6F1486D93}" type="presParOf" srcId="{BDDFED20-E333-CB45-860C-625CE089F7BB}" destId="{08DDC900-0525-F14E-9994-04ABF87DA601}" srcOrd="1" destOrd="0" presId="urn:microsoft.com/office/officeart/2005/8/layout/pList2"/>
    <dgm:cxn modelId="{BCDCA9AA-43BD-5849-841B-682765A672D0}" type="presParOf" srcId="{BDDFED20-E333-CB45-860C-625CE089F7BB}" destId="{855CA2B9-CD90-CD4B-BCD9-F38E40D0E1EB}" srcOrd="2" destOrd="0" presId="urn:microsoft.com/office/officeart/2005/8/layout/p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12FDC75-6ADD-43F3-82C8-193E5CACCEE3}" type="doc">
      <dgm:prSet loTypeId="urn:microsoft.com/office/officeart/2005/8/layout/vList2" loCatId="list" qsTypeId="urn:microsoft.com/office/officeart/2005/8/quickstyle/simple2" qsCatId="simple" csTypeId="urn:microsoft.com/office/officeart/2005/8/colors/accent1_2" csCatId="accent1" phldr="1"/>
      <dgm:spPr/>
      <dgm:t>
        <a:bodyPr/>
        <a:lstStyle/>
        <a:p>
          <a:endParaRPr lang="fr-FR"/>
        </a:p>
      </dgm:t>
    </dgm:pt>
    <dgm:pt modelId="{E769A9EE-BD29-4ECB-8363-8435E4826246}">
      <dgm:prSet phldrT="[Texte]" custT="1"/>
      <dgm:spPr/>
      <dgm:t>
        <a:bodyPr/>
        <a:lstStyle/>
        <a:p>
          <a:r>
            <a:rPr lang="fr-FR" sz="1800" dirty="0"/>
            <a:t>UNCRPD, article 21 </a:t>
          </a:r>
        </a:p>
        <a:p>
          <a:r>
            <a:rPr lang="fr-FR" sz="1800" dirty="0"/>
            <a:t>Liberté d'expression et d'opinion, et </a:t>
          </a:r>
          <a:r>
            <a:rPr lang="fr-FR" sz="1800" dirty="0" err="1"/>
            <a:t>accès à </a:t>
          </a:r>
          <a:r>
            <a:rPr lang="fr-FR" sz="1800" dirty="0"/>
            <a:t>l'information</a:t>
          </a:r>
        </a:p>
      </dgm:t>
    </dgm:pt>
    <dgm:pt modelId="{7DFBFD2C-1692-42F3-A2A8-65395932DC1E}" type="parTrans" cxnId="{282311C7-C2A9-4F38-AEAF-A3C6D3A3C97B}">
      <dgm:prSet/>
      <dgm:spPr/>
      <dgm:t>
        <a:bodyPr/>
        <a:lstStyle/>
        <a:p>
          <a:endParaRPr lang="fr-FR" sz="1800"/>
        </a:p>
      </dgm:t>
    </dgm:pt>
    <dgm:pt modelId="{891375C3-E368-4802-8AC8-2C21BC999756}" type="sibTrans" cxnId="{282311C7-C2A9-4F38-AEAF-A3C6D3A3C97B}">
      <dgm:prSet/>
      <dgm:spPr/>
      <dgm:t>
        <a:bodyPr/>
        <a:lstStyle/>
        <a:p>
          <a:endParaRPr lang="fr-FR" sz="1800"/>
        </a:p>
      </dgm:t>
    </dgm:pt>
    <dgm:pt modelId="{D2D598D6-B9F5-4BB0-B7BE-66F9FD14FC3D}" type="pres">
      <dgm:prSet presAssocID="{712FDC75-6ADD-43F3-82C8-193E5CACCEE3}" presName="linear" presStyleCnt="0">
        <dgm:presLayoutVars>
          <dgm:animLvl val="lvl"/>
          <dgm:resizeHandles val="exact"/>
        </dgm:presLayoutVars>
      </dgm:prSet>
      <dgm:spPr/>
    </dgm:pt>
    <dgm:pt modelId="{85D811B6-5FFF-49C3-A3D3-9FF571CC54A9}" type="pres">
      <dgm:prSet presAssocID="{E769A9EE-BD29-4ECB-8363-8435E4826246}" presName="parentText" presStyleLbl="node1" presStyleIdx="0" presStyleCnt="1" custScaleX="133417" custScaleY="229895" custLinFactY="-46365" custLinFactNeighborX="2038" custLinFactNeighborY="-100000">
        <dgm:presLayoutVars>
          <dgm:chMax val="0"/>
          <dgm:bulletEnabled val="1"/>
        </dgm:presLayoutVars>
      </dgm:prSet>
      <dgm:spPr/>
    </dgm:pt>
  </dgm:ptLst>
  <dgm:cxnLst>
    <dgm:cxn modelId="{5AFF142F-7A27-4C53-9FBB-F1EA5481D58D}" type="presOf" srcId="{712FDC75-6ADD-43F3-82C8-193E5CACCEE3}" destId="{D2D598D6-B9F5-4BB0-B7BE-66F9FD14FC3D}" srcOrd="0" destOrd="0" presId="urn:microsoft.com/office/officeart/2005/8/layout/vList2"/>
    <dgm:cxn modelId="{23BE5E53-0D70-4CD1-8DA9-B097C45754CC}" type="presOf" srcId="{E769A9EE-BD29-4ECB-8363-8435E4826246}" destId="{85D811B6-5FFF-49C3-A3D3-9FF571CC54A9}" srcOrd="0" destOrd="0" presId="urn:microsoft.com/office/officeart/2005/8/layout/vList2"/>
    <dgm:cxn modelId="{282311C7-C2A9-4F38-AEAF-A3C6D3A3C97B}" srcId="{712FDC75-6ADD-43F3-82C8-193E5CACCEE3}" destId="{E769A9EE-BD29-4ECB-8363-8435E4826246}" srcOrd="0" destOrd="0" parTransId="{7DFBFD2C-1692-42F3-A2A8-65395932DC1E}" sibTransId="{891375C3-E368-4802-8AC8-2C21BC999756}"/>
    <dgm:cxn modelId="{3F638447-B72B-4E94-8AD8-833220B144CA}" type="presParOf" srcId="{D2D598D6-B9F5-4BB0-B7BE-66F9FD14FC3D}" destId="{85D811B6-5FFF-49C3-A3D3-9FF571CC54A9}" srcOrd="0"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B5366AB-5BED-BF47-9049-B8A95F58639F}"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fr-FR"/>
        </a:p>
      </dgm:t>
    </dgm:pt>
    <dgm:pt modelId="{433F7C8A-C69A-CD46-AB2F-D270EF2C5DE1}">
      <dgm:prSet phldrT="[Texte]" custT="1"/>
      <dgm:spPr/>
      <dgm:t>
        <a:bodyPr/>
        <a:lstStyle/>
        <a:p>
          <a:r>
            <a:rPr lang="fr-FR" sz="2000" b="1" dirty="0" err="1">
              <a:solidFill>
                <a:schemeClr val="tx2">
                  <a:lumMod val="50000"/>
                </a:schemeClr>
              </a:solidFill>
            </a:rPr>
            <a:t>Engagement </a:t>
          </a:r>
          <a:r>
            <a:rPr lang="fr-FR" sz="2000" b="1" dirty="0">
              <a:solidFill>
                <a:schemeClr val="tx2">
                  <a:lumMod val="50000"/>
                </a:schemeClr>
              </a:solidFill>
            </a:rPr>
            <a:t>des États </a:t>
          </a:r>
          <a:r>
            <a:rPr lang="fr-FR" sz="2000" b="1" dirty="0" err="1">
              <a:solidFill>
                <a:schemeClr val="tx2">
                  <a:lumMod val="50000"/>
                </a:schemeClr>
              </a:solidFill>
            </a:rPr>
            <a:t>signataires</a:t>
          </a:r>
        </a:p>
      </dgm:t>
    </dgm:pt>
    <dgm:pt modelId="{92270078-3721-5A49-A7B6-C0A8EDFFA0CF}" type="parTrans" cxnId="{6E82F94F-7850-A84F-9780-2DA8B76DA0E9}">
      <dgm:prSet/>
      <dgm:spPr/>
      <dgm:t>
        <a:bodyPr/>
        <a:lstStyle/>
        <a:p>
          <a:endParaRPr lang="fr-FR"/>
        </a:p>
      </dgm:t>
    </dgm:pt>
    <dgm:pt modelId="{1C80DA3F-9068-4D43-8C30-B20B71B4F690}" type="sibTrans" cxnId="{6E82F94F-7850-A84F-9780-2DA8B76DA0E9}">
      <dgm:prSet/>
      <dgm:spPr/>
      <dgm:t>
        <a:bodyPr/>
        <a:lstStyle/>
        <a:p>
          <a:endParaRPr lang="fr-FR"/>
        </a:p>
      </dgm:t>
    </dgm:pt>
    <dgm:pt modelId="{FE5A49CB-F5DC-3544-BA74-86D230FA590E}">
      <dgm:prSet phldrT="[Texte]"/>
      <dgm:spPr/>
      <dgm:t>
        <a:bodyPr/>
        <a:lstStyle/>
        <a:p>
          <a:r>
            <a:rPr lang="en-US" dirty="0"/>
            <a:t>Fournir des informations dans des formats accessibles et des technologies adaptées aux différents types de handicaps, en temps utile et sans frais supplémentaires.</a:t>
          </a:r>
          <a:endParaRPr lang="fr-FR" dirty="0"/>
        </a:p>
      </dgm:t>
    </dgm:pt>
    <dgm:pt modelId="{6DBA0A75-599B-8646-8AFA-1C81AB5F71DD}" type="parTrans" cxnId="{5BC25AD3-2BCD-6D45-BD7B-6A8F86AAD822}">
      <dgm:prSet/>
      <dgm:spPr/>
      <dgm:t>
        <a:bodyPr/>
        <a:lstStyle/>
        <a:p>
          <a:endParaRPr lang="fr-FR"/>
        </a:p>
      </dgm:t>
    </dgm:pt>
    <dgm:pt modelId="{8008D7E3-9BB5-FD4E-BAD5-FCFF941C2821}" type="sibTrans" cxnId="{5BC25AD3-2BCD-6D45-BD7B-6A8F86AAD822}">
      <dgm:prSet/>
      <dgm:spPr/>
      <dgm:t>
        <a:bodyPr/>
        <a:lstStyle/>
        <a:p>
          <a:endParaRPr lang="fr-FR"/>
        </a:p>
      </dgm:t>
    </dgm:pt>
    <dgm:pt modelId="{A6B12D3A-6842-4C49-B0A9-69E0CF3D2E5F}">
      <dgm:prSet phldrT="[Texte]"/>
      <dgm:spPr/>
      <dgm:t>
        <a:bodyPr/>
        <a:lstStyle/>
        <a:p>
          <a:r>
            <a:rPr lang="en-US" dirty="0"/>
            <a:t>accepter et faciliter l'utilisation des langues des signes, du braille, de la communication améliorée et alternative et de tous les autres moyens, modes et formats de communication accessibles de leur choix par les personnes handicapées dans les interactions officielles</a:t>
          </a:r>
          <a:endParaRPr lang="fr-FR" dirty="0"/>
        </a:p>
      </dgm:t>
    </dgm:pt>
    <dgm:pt modelId="{B4849B2C-3B28-CA45-8C58-705771800E19}" type="parTrans" cxnId="{D62B9B42-B0DB-F544-9FF2-3944EB6F894B}">
      <dgm:prSet/>
      <dgm:spPr/>
      <dgm:t>
        <a:bodyPr/>
        <a:lstStyle/>
        <a:p>
          <a:endParaRPr lang="fr-FR"/>
        </a:p>
      </dgm:t>
    </dgm:pt>
    <dgm:pt modelId="{3B15CE32-994E-9E4B-B236-048EB9830F62}" type="sibTrans" cxnId="{D62B9B42-B0DB-F544-9FF2-3944EB6F894B}">
      <dgm:prSet/>
      <dgm:spPr/>
      <dgm:t>
        <a:bodyPr/>
        <a:lstStyle/>
        <a:p>
          <a:endParaRPr lang="fr-FR"/>
        </a:p>
      </dgm:t>
    </dgm:pt>
    <dgm:pt modelId="{3A542FF4-4E4F-3644-97AC-91D538E04B35}">
      <dgm:prSet phldrT="[Texte]"/>
      <dgm:spPr/>
      <dgm:t>
        <a:bodyPr/>
        <a:lstStyle/>
        <a:p>
          <a:r>
            <a:rPr lang="en-US" dirty="0"/>
            <a:t>Exhorter les entités privées qui fournissent des services au grand public, y compris par l'intermédiaire d'Internet, à fournir des informations et des services dans des formats accessibles et utilisables par les personnes handicapées</a:t>
          </a:r>
          <a:endParaRPr lang="fr-FR" dirty="0"/>
        </a:p>
      </dgm:t>
    </dgm:pt>
    <dgm:pt modelId="{F68EE421-5B17-414E-B38B-60CED77BF0F6}" type="parTrans" cxnId="{631AE13B-31A9-5A46-A109-191F6E4636ED}">
      <dgm:prSet/>
      <dgm:spPr/>
      <dgm:t>
        <a:bodyPr/>
        <a:lstStyle/>
        <a:p>
          <a:endParaRPr lang="fr-FR"/>
        </a:p>
      </dgm:t>
    </dgm:pt>
    <dgm:pt modelId="{E006CED6-1FBA-2B49-B300-0E926C7662DA}" type="sibTrans" cxnId="{631AE13B-31A9-5A46-A109-191F6E4636ED}">
      <dgm:prSet/>
      <dgm:spPr/>
      <dgm:t>
        <a:bodyPr/>
        <a:lstStyle/>
        <a:p>
          <a:endParaRPr lang="fr-FR"/>
        </a:p>
      </dgm:t>
    </dgm:pt>
    <dgm:pt modelId="{85A3D58D-A30B-0C40-A541-6E0A40D5A740}">
      <dgm:prSet/>
      <dgm:spPr/>
      <dgm:t>
        <a:bodyPr/>
        <a:lstStyle/>
        <a:p>
          <a:r>
            <a:rPr lang="en-US" dirty="0"/>
            <a:t>Encourager les médias, y compris les fournisseurs d'informations par l'intermédiaire d'Internet, à rendre leurs services accessibles aux personnes handicapées.</a:t>
          </a:r>
          <a:endParaRPr lang="fr-FR" dirty="0"/>
        </a:p>
      </dgm:t>
    </dgm:pt>
    <dgm:pt modelId="{7B82C6CB-6291-7F4E-AE2F-64976C9A17D8}" type="parTrans" cxnId="{4E0E2458-7997-E849-9C71-961958F97F9C}">
      <dgm:prSet/>
      <dgm:spPr/>
      <dgm:t>
        <a:bodyPr/>
        <a:lstStyle/>
        <a:p>
          <a:endParaRPr lang="fr-FR"/>
        </a:p>
      </dgm:t>
    </dgm:pt>
    <dgm:pt modelId="{FA6D3F59-C66E-3443-AFB4-4BF7AB95FF1D}" type="sibTrans" cxnId="{4E0E2458-7997-E849-9C71-961958F97F9C}">
      <dgm:prSet/>
      <dgm:spPr/>
      <dgm:t>
        <a:bodyPr/>
        <a:lstStyle/>
        <a:p>
          <a:endParaRPr lang="fr-FR"/>
        </a:p>
      </dgm:t>
    </dgm:pt>
    <dgm:pt modelId="{2301A37F-4508-DE47-B18F-A7EA4FDB7AC7}">
      <dgm:prSet/>
      <dgm:spPr/>
      <dgm:t>
        <a:bodyPr/>
        <a:lstStyle/>
        <a:p>
          <a:r>
            <a:rPr lang="en-US" dirty="0"/>
            <a:t>Reconnaître et promouvoir l'utilisation des langues des signes</a:t>
          </a:r>
          <a:endParaRPr lang="fr-FR" dirty="0"/>
        </a:p>
      </dgm:t>
    </dgm:pt>
    <dgm:pt modelId="{A300A511-15E0-3143-9CE8-7AE01C89066A}" type="parTrans" cxnId="{0802773D-3CC9-004C-9BEE-08EA639AF991}">
      <dgm:prSet/>
      <dgm:spPr/>
      <dgm:t>
        <a:bodyPr/>
        <a:lstStyle/>
        <a:p>
          <a:endParaRPr lang="fr-FR"/>
        </a:p>
      </dgm:t>
    </dgm:pt>
    <dgm:pt modelId="{7A20A220-2E4D-0743-937E-51B75E8FCB0E}" type="sibTrans" cxnId="{0802773D-3CC9-004C-9BEE-08EA639AF991}">
      <dgm:prSet/>
      <dgm:spPr/>
      <dgm:t>
        <a:bodyPr/>
        <a:lstStyle/>
        <a:p>
          <a:endParaRPr lang="fr-FR"/>
        </a:p>
      </dgm:t>
    </dgm:pt>
    <dgm:pt modelId="{5EDA8C3E-3C56-3241-BAA4-FF724A7EDECC}" type="pres">
      <dgm:prSet presAssocID="{AB5366AB-5BED-BF47-9049-B8A95F58639F}" presName="vert0" presStyleCnt="0">
        <dgm:presLayoutVars>
          <dgm:dir/>
          <dgm:animOne val="branch"/>
          <dgm:animLvl val="lvl"/>
        </dgm:presLayoutVars>
      </dgm:prSet>
      <dgm:spPr/>
    </dgm:pt>
    <dgm:pt modelId="{4DFC56FF-31CE-0843-BF73-0969464C55E4}" type="pres">
      <dgm:prSet presAssocID="{433F7C8A-C69A-CD46-AB2F-D270EF2C5DE1}" presName="thickLine" presStyleLbl="alignNode1" presStyleIdx="0" presStyleCnt="1"/>
      <dgm:spPr/>
    </dgm:pt>
    <dgm:pt modelId="{933C6C78-4260-1F45-B17D-4B42B8ADC694}" type="pres">
      <dgm:prSet presAssocID="{433F7C8A-C69A-CD46-AB2F-D270EF2C5DE1}" presName="horz1" presStyleCnt="0"/>
      <dgm:spPr/>
    </dgm:pt>
    <dgm:pt modelId="{C2D8E911-1462-974A-9101-82CC0AD7D1E8}" type="pres">
      <dgm:prSet presAssocID="{433F7C8A-C69A-CD46-AB2F-D270EF2C5DE1}" presName="tx1" presStyleLbl="revTx" presStyleIdx="0" presStyleCnt="6"/>
      <dgm:spPr/>
    </dgm:pt>
    <dgm:pt modelId="{23AEEF90-B241-9F4E-929D-D4BBD3F9A5EC}" type="pres">
      <dgm:prSet presAssocID="{433F7C8A-C69A-CD46-AB2F-D270EF2C5DE1}" presName="vert1" presStyleCnt="0"/>
      <dgm:spPr/>
    </dgm:pt>
    <dgm:pt modelId="{751EE4D4-7354-E249-8D11-ED047AEBC61D}" type="pres">
      <dgm:prSet presAssocID="{FE5A49CB-F5DC-3544-BA74-86D230FA590E}" presName="vertSpace2a" presStyleCnt="0"/>
      <dgm:spPr/>
    </dgm:pt>
    <dgm:pt modelId="{64C00764-C69F-6346-922D-169E3715783A}" type="pres">
      <dgm:prSet presAssocID="{FE5A49CB-F5DC-3544-BA74-86D230FA590E}" presName="horz2" presStyleCnt="0"/>
      <dgm:spPr/>
    </dgm:pt>
    <dgm:pt modelId="{DD8FE1E0-AF4A-2643-BF13-638AA5A21BFA}" type="pres">
      <dgm:prSet presAssocID="{FE5A49CB-F5DC-3544-BA74-86D230FA590E}" presName="horzSpace2" presStyleCnt="0"/>
      <dgm:spPr/>
    </dgm:pt>
    <dgm:pt modelId="{872ED5AD-ACAA-B84A-BEE4-D0CE22196C92}" type="pres">
      <dgm:prSet presAssocID="{FE5A49CB-F5DC-3544-BA74-86D230FA590E}" presName="tx2" presStyleLbl="revTx" presStyleIdx="1" presStyleCnt="6"/>
      <dgm:spPr/>
    </dgm:pt>
    <dgm:pt modelId="{80C49F0F-057B-7D4E-BF97-66F0A0DDADC5}" type="pres">
      <dgm:prSet presAssocID="{FE5A49CB-F5DC-3544-BA74-86D230FA590E}" presName="vert2" presStyleCnt="0"/>
      <dgm:spPr/>
    </dgm:pt>
    <dgm:pt modelId="{61E30F5C-C53D-C04F-9223-9253010A0B76}" type="pres">
      <dgm:prSet presAssocID="{FE5A49CB-F5DC-3544-BA74-86D230FA590E}" presName="thinLine2b" presStyleLbl="callout" presStyleIdx="0" presStyleCnt="5"/>
      <dgm:spPr/>
    </dgm:pt>
    <dgm:pt modelId="{1B0B48CF-6EDD-2549-B9D2-BC76C12047BC}" type="pres">
      <dgm:prSet presAssocID="{FE5A49CB-F5DC-3544-BA74-86D230FA590E}" presName="vertSpace2b" presStyleCnt="0"/>
      <dgm:spPr/>
    </dgm:pt>
    <dgm:pt modelId="{C12DF276-9159-7445-8897-3066AF04F773}" type="pres">
      <dgm:prSet presAssocID="{A6B12D3A-6842-4C49-B0A9-69E0CF3D2E5F}" presName="horz2" presStyleCnt="0"/>
      <dgm:spPr/>
    </dgm:pt>
    <dgm:pt modelId="{31696CDE-0B91-8942-A415-49FA57CD961B}" type="pres">
      <dgm:prSet presAssocID="{A6B12D3A-6842-4C49-B0A9-69E0CF3D2E5F}" presName="horzSpace2" presStyleCnt="0"/>
      <dgm:spPr/>
    </dgm:pt>
    <dgm:pt modelId="{D632AAC8-34A7-3949-B8CA-BA9BEBA69332}" type="pres">
      <dgm:prSet presAssocID="{A6B12D3A-6842-4C49-B0A9-69E0CF3D2E5F}" presName="tx2" presStyleLbl="revTx" presStyleIdx="2" presStyleCnt="6"/>
      <dgm:spPr/>
    </dgm:pt>
    <dgm:pt modelId="{E9B68884-4860-EC4D-9D6F-D9A34D271EFA}" type="pres">
      <dgm:prSet presAssocID="{A6B12D3A-6842-4C49-B0A9-69E0CF3D2E5F}" presName="vert2" presStyleCnt="0"/>
      <dgm:spPr/>
    </dgm:pt>
    <dgm:pt modelId="{7D8B7974-3503-534A-A5A1-9E13DC831271}" type="pres">
      <dgm:prSet presAssocID="{A6B12D3A-6842-4C49-B0A9-69E0CF3D2E5F}" presName="thinLine2b" presStyleLbl="callout" presStyleIdx="1" presStyleCnt="5"/>
      <dgm:spPr/>
    </dgm:pt>
    <dgm:pt modelId="{D26E7DD2-B286-6043-B497-76D0D50BCA60}" type="pres">
      <dgm:prSet presAssocID="{A6B12D3A-6842-4C49-B0A9-69E0CF3D2E5F}" presName="vertSpace2b" presStyleCnt="0"/>
      <dgm:spPr/>
    </dgm:pt>
    <dgm:pt modelId="{0FBDA590-A43B-8643-BDE9-09825FAAB358}" type="pres">
      <dgm:prSet presAssocID="{3A542FF4-4E4F-3644-97AC-91D538E04B35}" presName="horz2" presStyleCnt="0"/>
      <dgm:spPr/>
    </dgm:pt>
    <dgm:pt modelId="{63585FA9-5E5B-9E46-8816-242D2B905542}" type="pres">
      <dgm:prSet presAssocID="{3A542FF4-4E4F-3644-97AC-91D538E04B35}" presName="horzSpace2" presStyleCnt="0"/>
      <dgm:spPr/>
    </dgm:pt>
    <dgm:pt modelId="{CD7016E6-73DC-E74F-8D07-37FE6426623B}" type="pres">
      <dgm:prSet presAssocID="{3A542FF4-4E4F-3644-97AC-91D538E04B35}" presName="tx2" presStyleLbl="revTx" presStyleIdx="3" presStyleCnt="6"/>
      <dgm:spPr/>
    </dgm:pt>
    <dgm:pt modelId="{E3F6811A-3D55-2C43-9442-8BC6090F2033}" type="pres">
      <dgm:prSet presAssocID="{3A542FF4-4E4F-3644-97AC-91D538E04B35}" presName="vert2" presStyleCnt="0"/>
      <dgm:spPr/>
    </dgm:pt>
    <dgm:pt modelId="{D9CDFDA9-5451-9A4B-B0E6-3703CAFCC022}" type="pres">
      <dgm:prSet presAssocID="{3A542FF4-4E4F-3644-97AC-91D538E04B35}" presName="thinLine2b" presStyleLbl="callout" presStyleIdx="2" presStyleCnt="5"/>
      <dgm:spPr/>
    </dgm:pt>
    <dgm:pt modelId="{8A416EF6-10E1-6340-A7F8-98A912008AFF}" type="pres">
      <dgm:prSet presAssocID="{3A542FF4-4E4F-3644-97AC-91D538E04B35}" presName="vertSpace2b" presStyleCnt="0"/>
      <dgm:spPr/>
    </dgm:pt>
    <dgm:pt modelId="{72FD787C-E13A-854C-AE08-7D513365A782}" type="pres">
      <dgm:prSet presAssocID="{85A3D58D-A30B-0C40-A541-6E0A40D5A740}" presName="horz2" presStyleCnt="0"/>
      <dgm:spPr/>
    </dgm:pt>
    <dgm:pt modelId="{72B0FDF5-5748-2B4A-BE1A-EC5FCF97BA8F}" type="pres">
      <dgm:prSet presAssocID="{85A3D58D-A30B-0C40-A541-6E0A40D5A740}" presName="horzSpace2" presStyleCnt="0"/>
      <dgm:spPr/>
    </dgm:pt>
    <dgm:pt modelId="{7D5D01B1-876F-B84D-A0B6-BCEDABC1E9BE}" type="pres">
      <dgm:prSet presAssocID="{85A3D58D-A30B-0C40-A541-6E0A40D5A740}" presName="tx2" presStyleLbl="revTx" presStyleIdx="4" presStyleCnt="6"/>
      <dgm:spPr/>
    </dgm:pt>
    <dgm:pt modelId="{F25F2BE9-D340-614A-9563-DB340B9B3875}" type="pres">
      <dgm:prSet presAssocID="{85A3D58D-A30B-0C40-A541-6E0A40D5A740}" presName="vert2" presStyleCnt="0"/>
      <dgm:spPr/>
    </dgm:pt>
    <dgm:pt modelId="{DF142573-BB0F-644E-93C6-9873F3C94A62}" type="pres">
      <dgm:prSet presAssocID="{85A3D58D-A30B-0C40-A541-6E0A40D5A740}" presName="thinLine2b" presStyleLbl="callout" presStyleIdx="3" presStyleCnt="5"/>
      <dgm:spPr/>
    </dgm:pt>
    <dgm:pt modelId="{A63F8C40-1575-D54E-937C-C805443F1C89}" type="pres">
      <dgm:prSet presAssocID="{85A3D58D-A30B-0C40-A541-6E0A40D5A740}" presName="vertSpace2b" presStyleCnt="0"/>
      <dgm:spPr/>
    </dgm:pt>
    <dgm:pt modelId="{37DC4485-D1CE-DF40-9485-0D178B7F3D2D}" type="pres">
      <dgm:prSet presAssocID="{2301A37F-4508-DE47-B18F-A7EA4FDB7AC7}" presName="horz2" presStyleCnt="0"/>
      <dgm:spPr/>
    </dgm:pt>
    <dgm:pt modelId="{95623087-6AB1-864C-A1E7-D717B5571BC2}" type="pres">
      <dgm:prSet presAssocID="{2301A37F-4508-DE47-B18F-A7EA4FDB7AC7}" presName="horzSpace2" presStyleCnt="0"/>
      <dgm:spPr/>
    </dgm:pt>
    <dgm:pt modelId="{20CCA84E-E6AD-784D-B3DF-F6D18E0CDBF1}" type="pres">
      <dgm:prSet presAssocID="{2301A37F-4508-DE47-B18F-A7EA4FDB7AC7}" presName="tx2" presStyleLbl="revTx" presStyleIdx="5" presStyleCnt="6"/>
      <dgm:spPr/>
    </dgm:pt>
    <dgm:pt modelId="{A29B8772-1C06-1446-A9F1-FC493092B13E}" type="pres">
      <dgm:prSet presAssocID="{2301A37F-4508-DE47-B18F-A7EA4FDB7AC7}" presName="vert2" presStyleCnt="0"/>
      <dgm:spPr/>
    </dgm:pt>
    <dgm:pt modelId="{BFC965E1-B8EB-7841-AF96-EE662D92F7C6}" type="pres">
      <dgm:prSet presAssocID="{2301A37F-4508-DE47-B18F-A7EA4FDB7AC7}" presName="thinLine2b" presStyleLbl="callout" presStyleIdx="4" presStyleCnt="5"/>
      <dgm:spPr/>
    </dgm:pt>
    <dgm:pt modelId="{08B5CF5E-7ACF-B841-917B-F44380B76546}" type="pres">
      <dgm:prSet presAssocID="{2301A37F-4508-DE47-B18F-A7EA4FDB7AC7}" presName="vertSpace2b" presStyleCnt="0"/>
      <dgm:spPr/>
    </dgm:pt>
  </dgm:ptLst>
  <dgm:cxnLst>
    <dgm:cxn modelId="{A09B261E-C942-6048-802E-73186A98D98F}" type="presOf" srcId="{AB5366AB-5BED-BF47-9049-B8A95F58639F}" destId="{5EDA8C3E-3C56-3241-BAA4-FF724A7EDECC}" srcOrd="0" destOrd="0" presId="urn:microsoft.com/office/officeart/2008/layout/LinedList"/>
    <dgm:cxn modelId="{631AE13B-31A9-5A46-A109-191F6E4636ED}" srcId="{433F7C8A-C69A-CD46-AB2F-D270EF2C5DE1}" destId="{3A542FF4-4E4F-3644-97AC-91D538E04B35}" srcOrd="2" destOrd="0" parTransId="{F68EE421-5B17-414E-B38B-60CED77BF0F6}" sibTransId="{E006CED6-1FBA-2B49-B300-0E926C7662DA}"/>
    <dgm:cxn modelId="{0802773D-3CC9-004C-9BEE-08EA639AF991}" srcId="{433F7C8A-C69A-CD46-AB2F-D270EF2C5DE1}" destId="{2301A37F-4508-DE47-B18F-A7EA4FDB7AC7}" srcOrd="4" destOrd="0" parTransId="{A300A511-15E0-3143-9CE8-7AE01C89066A}" sibTransId="{7A20A220-2E4D-0743-937E-51B75E8FCB0E}"/>
    <dgm:cxn modelId="{9CDCFE3E-401B-3D4D-AB5F-D7577D709827}" type="presOf" srcId="{3A542FF4-4E4F-3644-97AC-91D538E04B35}" destId="{CD7016E6-73DC-E74F-8D07-37FE6426623B}" srcOrd="0" destOrd="0" presId="urn:microsoft.com/office/officeart/2008/layout/LinedList"/>
    <dgm:cxn modelId="{D62B9B42-B0DB-F544-9FF2-3944EB6F894B}" srcId="{433F7C8A-C69A-CD46-AB2F-D270EF2C5DE1}" destId="{A6B12D3A-6842-4C49-B0A9-69E0CF3D2E5F}" srcOrd="1" destOrd="0" parTransId="{B4849B2C-3B28-CA45-8C58-705771800E19}" sibTransId="{3B15CE32-994E-9E4B-B236-048EB9830F62}"/>
    <dgm:cxn modelId="{6E82F94F-7850-A84F-9780-2DA8B76DA0E9}" srcId="{AB5366AB-5BED-BF47-9049-B8A95F58639F}" destId="{433F7C8A-C69A-CD46-AB2F-D270EF2C5DE1}" srcOrd="0" destOrd="0" parTransId="{92270078-3721-5A49-A7B6-C0A8EDFFA0CF}" sibTransId="{1C80DA3F-9068-4D43-8C30-B20B71B4F690}"/>
    <dgm:cxn modelId="{84478156-E982-3841-93F4-48193FCF23FB}" type="presOf" srcId="{85A3D58D-A30B-0C40-A541-6E0A40D5A740}" destId="{7D5D01B1-876F-B84D-A0B6-BCEDABC1E9BE}" srcOrd="0" destOrd="0" presId="urn:microsoft.com/office/officeart/2008/layout/LinedList"/>
    <dgm:cxn modelId="{4E0E2458-7997-E849-9C71-961958F97F9C}" srcId="{433F7C8A-C69A-CD46-AB2F-D270EF2C5DE1}" destId="{85A3D58D-A30B-0C40-A541-6E0A40D5A740}" srcOrd="3" destOrd="0" parTransId="{7B82C6CB-6291-7F4E-AE2F-64976C9A17D8}" sibTransId="{FA6D3F59-C66E-3443-AFB4-4BF7AB95FF1D}"/>
    <dgm:cxn modelId="{677E1D8F-09C7-CF44-B398-351086E447A4}" type="presOf" srcId="{A6B12D3A-6842-4C49-B0A9-69E0CF3D2E5F}" destId="{D632AAC8-34A7-3949-B8CA-BA9BEBA69332}" srcOrd="0" destOrd="0" presId="urn:microsoft.com/office/officeart/2008/layout/LinedList"/>
    <dgm:cxn modelId="{227A9A98-A844-154E-80CC-31FA33C4E711}" type="presOf" srcId="{FE5A49CB-F5DC-3544-BA74-86D230FA590E}" destId="{872ED5AD-ACAA-B84A-BEE4-D0CE22196C92}" srcOrd="0" destOrd="0" presId="urn:microsoft.com/office/officeart/2008/layout/LinedList"/>
    <dgm:cxn modelId="{BA3FDF9D-F948-1D47-8B93-8CFE65ABA627}" type="presOf" srcId="{433F7C8A-C69A-CD46-AB2F-D270EF2C5DE1}" destId="{C2D8E911-1462-974A-9101-82CC0AD7D1E8}" srcOrd="0" destOrd="0" presId="urn:microsoft.com/office/officeart/2008/layout/LinedList"/>
    <dgm:cxn modelId="{5BC25AD3-2BCD-6D45-BD7B-6A8F86AAD822}" srcId="{433F7C8A-C69A-CD46-AB2F-D270EF2C5DE1}" destId="{FE5A49CB-F5DC-3544-BA74-86D230FA590E}" srcOrd="0" destOrd="0" parTransId="{6DBA0A75-599B-8646-8AFA-1C81AB5F71DD}" sibTransId="{8008D7E3-9BB5-FD4E-BAD5-FCFF941C2821}"/>
    <dgm:cxn modelId="{09E242F0-3BFA-FA4D-8F38-646E3E2103E6}" type="presOf" srcId="{2301A37F-4508-DE47-B18F-A7EA4FDB7AC7}" destId="{20CCA84E-E6AD-784D-B3DF-F6D18E0CDBF1}" srcOrd="0" destOrd="0" presId="urn:microsoft.com/office/officeart/2008/layout/LinedList"/>
    <dgm:cxn modelId="{DEE4F7B4-15BC-E84B-98FD-296352FCC3AA}" type="presParOf" srcId="{5EDA8C3E-3C56-3241-BAA4-FF724A7EDECC}" destId="{4DFC56FF-31CE-0843-BF73-0969464C55E4}" srcOrd="0" destOrd="0" presId="urn:microsoft.com/office/officeart/2008/layout/LinedList"/>
    <dgm:cxn modelId="{FF2C01CB-2F72-BD47-A4C4-D566A3BE08FF}" type="presParOf" srcId="{5EDA8C3E-3C56-3241-BAA4-FF724A7EDECC}" destId="{933C6C78-4260-1F45-B17D-4B42B8ADC694}" srcOrd="1" destOrd="0" presId="urn:microsoft.com/office/officeart/2008/layout/LinedList"/>
    <dgm:cxn modelId="{F2310885-2236-F942-B8FB-7C682BD75B3C}" type="presParOf" srcId="{933C6C78-4260-1F45-B17D-4B42B8ADC694}" destId="{C2D8E911-1462-974A-9101-82CC0AD7D1E8}" srcOrd="0" destOrd="0" presId="urn:microsoft.com/office/officeart/2008/layout/LinedList"/>
    <dgm:cxn modelId="{1E74DDD0-66D5-E349-A3A5-2922996AE011}" type="presParOf" srcId="{933C6C78-4260-1F45-B17D-4B42B8ADC694}" destId="{23AEEF90-B241-9F4E-929D-D4BBD3F9A5EC}" srcOrd="1" destOrd="0" presId="urn:microsoft.com/office/officeart/2008/layout/LinedList"/>
    <dgm:cxn modelId="{D1BCA02B-6916-784B-AC40-B201754E3FD1}" type="presParOf" srcId="{23AEEF90-B241-9F4E-929D-D4BBD3F9A5EC}" destId="{751EE4D4-7354-E249-8D11-ED047AEBC61D}" srcOrd="0" destOrd="0" presId="urn:microsoft.com/office/officeart/2008/layout/LinedList"/>
    <dgm:cxn modelId="{05232423-DA8E-4847-93A3-9E57B37ADF78}" type="presParOf" srcId="{23AEEF90-B241-9F4E-929D-D4BBD3F9A5EC}" destId="{64C00764-C69F-6346-922D-169E3715783A}" srcOrd="1" destOrd="0" presId="urn:microsoft.com/office/officeart/2008/layout/LinedList"/>
    <dgm:cxn modelId="{BF82B069-09A6-E444-BD8A-1E278490634F}" type="presParOf" srcId="{64C00764-C69F-6346-922D-169E3715783A}" destId="{DD8FE1E0-AF4A-2643-BF13-638AA5A21BFA}" srcOrd="0" destOrd="0" presId="urn:microsoft.com/office/officeart/2008/layout/LinedList"/>
    <dgm:cxn modelId="{B96B5BD8-7CDD-6E41-BF35-95993EC1E30D}" type="presParOf" srcId="{64C00764-C69F-6346-922D-169E3715783A}" destId="{872ED5AD-ACAA-B84A-BEE4-D0CE22196C92}" srcOrd="1" destOrd="0" presId="urn:microsoft.com/office/officeart/2008/layout/LinedList"/>
    <dgm:cxn modelId="{1847FC36-8059-EB46-9C0C-8CD99155C366}" type="presParOf" srcId="{64C00764-C69F-6346-922D-169E3715783A}" destId="{80C49F0F-057B-7D4E-BF97-66F0A0DDADC5}" srcOrd="2" destOrd="0" presId="urn:microsoft.com/office/officeart/2008/layout/LinedList"/>
    <dgm:cxn modelId="{F9DB65A5-2C6A-5340-A14C-0963DADFBDE5}" type="presParOf" srcId="{23AEEF90-B241-9F4E-929D-D4BBD3F9A5EC}" destId="{61E30F5C-C53D-C04F-9223-9253010A0B76}" srcOrd="2" destOrd="0" presId="urn:microsoft.com/office/officeart/2008/layout/LinedList"/>
    <dgm:cxn modelId="{FA9C18B6-4384-2843-A7CB-9F1B76F8C2C2}" type="presParOf" srcId="{23AEEF90-B241-9F4E-929D-D4BBD3F9A5EC}" destId="{1B0B48CF-6EDD-2549-B9D2-BC76C12047BC}" srcOrd="3" destOrd="0" presId="urn:microsoft.com/office/officeart/2008/layout/LinedList"/>
    <dgm:cxn modelId="{D96B73F9-E047-DD47-8B16-811533DE1BC3}" type="presParOf" srcId="{23AEEF90-B241-9F4E-929D-D4BBD3F9A5EC}" destId="{C12DF276-9159-7445-8897-3066AF04F773}" srcOrd="4" destOrd="0" presId="urn:microsoft.com/office/officeart/2008/layout/LinedList"/>
    <dgm:cxn modelId="{72C1CCA2-CB1C-DE47-AB8C-E3D899A00CEB}" type="presParOf" srcId="{C12DF276-9159-7445-8897-3066AF04F773}" destId="{31696CDE-0B91-8942-A415-49FA57CD961B}" srcOrd="0" destOrd="0" presId="urn:microsoft.com/office/officeart/2008/layout/LinedList"/>
    <dgm:cxn modelId="{FC9612FF-0C6F-F641-AB57-FFF1E358CA45}" type="presParOf" srcId="{C12DF276-9159-7445-8897-3066AF04F773}" destId="{D632AAC8-34A7-3949-B8CA-BA9BEBA69332}" srcOrd="1" destOrd="0" presId="urn:microsoft.com/office/officeart/2008/layout/LinedList"/>
    <dgm:cxn modelId="{74BD52B3-AE5D-8946-A36F-428206FF0432}" type="presParOf" srcId="{C12DF276-9159-7445-8897-3066AF04F773}" destId="{E9B68884-4860-EC4D-9D6F-D9A34D271EFA}" srcOrd="2" destOrd="0" presId="urn:microsoft.com/office/officeart/2008/layout/LinedList"/>
    <dgm:cxn modelId="{E541C05E-A16F-854B-A554-D95C7DC291FE}" type="presParOf" srcId="{23AEEF90-B241-9F4E-929D-D4BBD3F9A5EC}" destId="{7D8B7974-3503-534A-A5A1-9E13DC831271}" srcOrd="5" destOrd="0" presId="urn:microsoft.com/office/officeart/2008/layout/LinedList"/>
    <dgm:cxn modelId="{BC34D5BF-1F6A-C040-BDCF-452FDF2F9DDE}" type="presParOf" srcId="{23AEEF90-B241-9F4E-929D-D4BBD3F9A5EC}" destId="{D26E7DD2-B286-6043-B497-76D0D50BCA60}" srcOrd="6" destOrd="0" presId="urn:microsoft.com/office/officeart/2008/layout/LinedList"/>
    <dgm:cxn modelId="{239CFE6C-9F39-D947-9AD3-FC893D11FF03}" type="presParOf" srcId="{23AEEF90-B241-9F4E-929D-D4BBD3F9A5EC}" destId="{0FBDA590-A43B-8643-BDE9-09825FAAB358}" srcOrd="7" destOrd="0" presId="urn:microsoft.com/office/officeart/2008/layout/LinedList"/>
    <dgm:cxn modelId="{3CE66E05-DF34-D149-A01B-C59F61DC4446}" type="presParOf" srcId="{0FBDA590-A43B-8643-BDE9-09825FAAB358}" destId="{63585FA9-5E5B-9E46-8816-242D2B905542}" srcOrd="0" destOrd="0" presId="urn:microsoft.com/office/officeart/2008/layout/LinedList"/>
    <dgm:cxn modelId="{07585245-4EAB-7241-9F57-1F9E8E40B099}" type="presParOf" srcId="{0FBDA590-A43B-8643-BDE9-09825FAAB358}" destId="{CD7016E6-73DC-E74F-8D07-37FE6426623B}" srcOrd="1" destOrd="0" presId="urn:microsoft.com/office/officeart/2008/layout/LinedList"/>
    <dgm:cxn modelId="{6530C37C-E02E-DA42-9199-7FB64136F9F7}" type="presParOf" srcId="{0FBDA590-A43B-8643-BDE9-09825FAAB358}" destId="{E3F6811A-3D55-2C43-9442-8BC6090F2033}" srcOrd="2" destOrd="0" presId="urn:microsoft.com/office/officeart/2008/layout/LinedList"/>
    <dgm:cxn modelId="{3602BE7B-0099-2246-B038-F1E21CFB9C7C}" type="presParOf" srcId="{23AEEF90-B241-9F4E-929D-D4BBD3F9A5EC}" destId="{D9CDFDA9-5451-9A4B-B0E6-3703CAFCC022}" srcOrd="8" destOrd="0" presId="urn:microsoft.com/office/officeart/2008/layout/LinedList"/>
    <dgm:cxn modelId="{C7CC157D-63DF-CB41-A6BF-049D95792C59}" type="presParOf" srcId="{23AEEF90-B241-9F4E-929D-D4BBD3F9A5EC}" destId="{8A416EF6-10E1-6340-A7F8-98A912008AFF}" srcOrd="9" destOrd="0" presId="urn:microsoft.com/office/officeart/2008/layout/LinedList"/>
    <dgm:cxn modelId="{A30A895E-ED6C-9A49-8095-E5CD53987C67}" type="presParOf" srcId="{23AEEF90-B241-9F4E-929D-D4BBD3F9A5EC}" destId="{72FD787C-E13A-854C-AE08-7D513365A782}" srcOrd="10" destOrd="0" presId="urn:microsoft.com/office/officeart/2008/layout/LinedList"/>
    <dgm:cxn modelId="{0EC8E85B-2BB4-DB44-B91A-12F528277CF1}" type="presParOf" srcId="{72FD787C-E13A-854C-AE08-7D513365A782}" destId="{72B0FDF5-5748-2B4A-BE1A-EC5FCF97BA8F}" srcOrd="0" destOrd="0" presId="urn:microsoft.com/office/officeart/2008/layout/LinedList"/>
    <dgm:cxn modelId="{B0907876-8CF4-BA4C-B334-D0913C152E10}" type="presParOf" srcId="{72FD787C-E13A-854C-AE08-7D513365A782}" destId="{7D5D01B1-876F-B84D-A0B6-BCEDABC1E9BE}" srcOrd="1" destOrd="0" presId="urn:microsoft.com/office/officeart/2008/layout/LinedList"/>
    <dgm:cxn modelId="{430882A3-E4B1-A343-96E1-24B56C1769AB}" type="presParOf" srcId="{72FD787C-E13A-854C-AE08-7D513365A782}" destId="{F25F2BE9-D340-614A-9563-DB340B9B3875}" srcOrd="2" destOrd="0" presId="urn:microsoft.com/office/officeart/2008/layout/LinedList"/>
    <dgm:cxn modelId="{D4D8EC04-8CC4-AC4F-BE83-F3D4EE15BA96}" type="presParOf" srcId="{23AEEF90-B241-9F4E-929D-D4BBD3F9A5EC}" destId="{DF142573-BB0F-644E-93C6-9873F3C94A62}" srcOrd="11" destOrd="0" presId="urn:microsoft.com/office/officeart/2008/layout/LinedList"/>
    <dgm:cxn modelId="{7729A9D2-794B-C240-B5B3-2BEABA650904}" type="presParOf" srcId="{23AEEF90-B241-9F4E-929D-D4BBD3F9A5EC}" destId="{A63F8C40-1575-D54E-937C-C805443F1C89}" srcOrd="12" destOrd="0" presId="urn:microsoft.com/office/officeart/2008/layout/LinedList"/>
    <dgm:cxn modelId="{6B07C73D-75B6-BB45-9998-9FB94E1B7C63}" type="presParOf" srcId="{23AEEF90-B241-9F4E-929D-D4BBD3F9A5EC}" destId="{37DC4485-D1CE-DF40-9485-0D178B7F3D2D}" srcOrd="13" destOrd="0" presId="urn:microsoft.com/office/officeart/2008/layout/LinedList"/>
    <dgm:cxn modelId="{5CFA4CC9-429C-2A46-8705-3DE047C09530}" type="presParOf" srcId="{37DC4485-D1CE-DF40-9485-0D178B7F3D2D}" destId="{95623087-6AB1-864C-A1E7-D717B5571BC2}" srcOrd="0" destOrd="0" presId="urn:microsoft.com/office/officeart/2008/layout/LinedList"/>
    <dgm:cxn modelId="{2A3D54C4-D9AB-2B44-96E9-3666C390C9D1}" type="presParOf" srcId="{37DC4485-D1CE-DF40-9485-0D178B7F3D2D}" destId="{20CCA84E-E6AD-784D-B3DF-F6D18E0CDBF1}" srcOrd="1" destOrd="0" presId="urn:microsoft.com/office/officeart/2008/layout/LinedList"/>
    <dgm:cxn modelId="{90E4434A-B655-2F43-9B97-1691BB03CD3C}" type="presParOf" srcId="{37DC4485-D1CE-DF40-9485-0D178B7F3D2D}" destId="{A29B8772-1C06-1446-A9F1-FC493092B13E}" srcOrd="2" destOrd="0" presId="urn:microsoft.com/office/officeart/2008/layout/LinedList"/>
    <dgm:cxn modelId="{C2B4EE2C-30E9-3A4B-BF3C-5094C2481C33}" type="presParOf" srcId="{23AEEF90-B241-9F4E-929D-D4BBD3F9A5EC}" destId="{BFC965E1-B8EB-7841-AF96-EE662D92F7C6}" srcOrd="14" destOrd="0" presId="urn:microsoft.com/office/officeart/2008/layout/LinedList"/>
    <dgm:cxn modelId="{FEC4CAE0-7EA8-2841-9645-29F404F94638}" type="presParOf" srcId="{23AEEF90-B241-9F4E-929D-D4BBD3F9A5EC}" destId="{08B5CF5E-7ACF-B841-917B-F44380B76546}" srcOrd="15" destOrd="0" presId="urn:microsoft.com/office/officeart/2008/layout/LinedList"/>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2699D30-AB34-4D9B-9D37-D8BAC14562B7}" type="doc">
      <dgm:prSet loTypeId="urn:microsoft.com/office/officeart/2005/8/layout/vList2" loCatId="list" qsTypeId="urn:microsoft.com/office/officeart/2005/8/quickstyle/simple1" qsCatId="simple" csTypeId="urn:microsoft.com/office/officeart/2005/8/colors/accent1_2" csCatId="accent1" phldr="1"/>
      <dgm:spPr/>
    </dgm:pt>
    <dgm:pt modelId="{81FBE25C-1B34-4E23-BD8C-0186CF8AAF36}">
      <dgm:prSet phldrT="[Texte]"/>
      <dgm:spPr>
        <a:solidFill>
          <a:srgbClr val="346A8C"/>
        </a:solidFill>
      </dgm:spPr>
      <dgm:t>
        <a:bodyPr/>
        <a:lstStyle/>
        <a:p>
          <a:pPr rtl="0"/>
          <a:r>
            <a:rPr lang="fr-FR" dirty="0">
              <a:latin typeface="Arial"/>
            </a:rPr>
            <a:t> Troubles du développement intellectuel</a:t>
          </a:r>
          <a:endParaRPr lang="fr-FR" dirty="0"/>
        </a:p>
      </dgm:t>
    </dgm:pt>
    <dgm:pt modelId="{45E55F9C-A029-4ECE-8DEB-A7CFC29B7F7D}" type="parTrans" cxnId="{8CC470F0-3AE7-4687-A7E0-03ECC9699E52}">
      <dgm:prSet/>
      <dgm:spPr/>
      <dgm:t>
        <a:bodyPr/>
        <a:lstStyle/>
        <a:p>
          <a:endParaRPr lang="fr-FR"/>
        </a:p>
      </dgm:t>
    </dgm:pt>
    <dgm:pt modelId="{A67270B1-D9E3-475E-B48A-6A9555BEFB47}" type="sibTrans" cxnId="{8CC470F0-3AE7-4687-A7E0-03ECC9699E52}">
      <dgm:prSet/>
      <dgm:spPr/>
      <dgm:t>
        <a:bodyPr/>
        <a:lstStyle/>
        <a:p>
          <a:endParaRPr lang="fr-FR"/>
        </a:p>
      </dgm:t>
    </dgm:pt>
    <dgm:pt modelId="{5C270E7A-830C-423A-8A82-2465087A732C}">
      <dgm:prSet phldrT="[Texte]"/>
      <dgm:spPr>
        <a:solidFill>
          <a:srgbClr val="4184AD"/>
        </a:solidFill>
      </dgm:spPr>
      <dgm:t>
        <a:bodyPr/>
        <a:lstStyle/>
        <a:p>
          <a:r>
            <a:rPr lang="fr-FR" dirty="0"/>
            <a:t>État dans lequel le fonctionnement intellectuel et adaptatif est limité</a:t>
          </a:r>
        </a:p>
      </dgm:t>
    </dgm:pt>
    <dgm:pt modelId="{2A702E92-B659-48D1-91F5-4AF111898CAB}" type="parTrans" cxnId="{C4E3D334-ACBE-4C62-8654-7E920A48411C}">
      <dgm:prSet/>
      <dgm:spPr/>
      <dgm:t>
        <a:bodyPr/>
        <a:lstStyle/>
        <a:p>
          <a:endParaRPr lang="fr-FR"/>
        </a:p>
      </dgm:t>
    </dgm:pt>
    <dgm:pt modelId="{9F1980EE-6B0C-45F9-B7C2-101A4B194B99}" type="sibTrans" cxnId="{C4E3D334-ACBE-4C62-8654-7E920A48411C}">
      <dgm:prSet/>
      <dgm:spPr/>
      <dgm:t>
        <a:bodyPr/>
        <a:lstStyle/>
        <a:p>
          <a:endParaRPr lang="fr-FR"/>
        </a:p>
      </dgm:t>
    </dgm:pt>
    <dgm:pt modelId="{96EFC55B-DAFE-46B7-B50F-F0B788C6CA93}">
      <dgm:prSet phldrT="[Texte]"/>
      <dgm:spPr/>
      <dgm:t>
        <a:bodyPr/>
        <a:lstStyle/>
        <a:p>
          <a:r>
            <a:rPr lang="fr-FR" dirty="0"/>
            <a:t>apparaît au cours de la période de développement</a:t>
          </a:r>
        </a:p>
      </dgm:t>
    </dgm:pt>
    <dgm:pt modelId="{3F2632F1-B233-4D9B-B646-848FA6F9FFA1}" type="parTrans" cxnId="{E907628A-FFB9-468B-A30F-B87AA491B7DF}">
      <dgm:prSet/>
      <dgm:spPr/>
      <dgm:t>
        <a:bodyPr/>
        <a:lstStyle/>
        <a:p>
          <a:endParaRPr lang="fr-FR"/>
        </a:p>
      </dgm:t>
    </dgm:pt>
    <dgm:pt modelId="{ED8DE1CD-019A-4DFB-BD33-0D6CFDD2E9C1}" type="sibTrans" cxnId="{E907628A-FFB9-468B-A30F-B87AA491B7DF}">
      <dgm:prSet/>
      <dgm:spPr/>
      <dgm:t>
        <a:bodyPr/>
        <a:lstStyle/>
        <a:p>
          <a:endParaRPr lang="fr-FR"/>
        </a:p>
      </dgm:t>
    </dgm:pt>
    <dgm:pt modelId="{441B6F86-9265-4C15-AA81-67F1E6615B72}">
      <dgm:prSet phldrT="[Texte]"/>
      <dgm:spPr/>
      <dgm:t>
        <a:bodyPr/>
        <a:lstStyle/>
        <a:p>
          <a:r>
            <a:rPr lang="fr-FR" dirty="0"/>
            <a:t>seul ou en combinaison avec toute condition physique ou mentale (par exemple, troubles sensoriels, autisme...)</a:t>
          </a:r>
        </a:p>
      </dgm:t>
    </dgm:pt>
    <dgm:pt modelId="{1A10B0A2-302F-41B1-A2AB-F01DE1D45B48}" type="parTrans" cxnId="{44A9A415-0B72-414C-943F-F5F4872079BA}">
      <dgm:prSet/>
      <dgm:spPr/>
      <dgm:t>
        <a:bodyPr/>
        <a:lstStyle/>
        <a:p>
          <a:endParaRPr lang="fr-FR"/>
        </a:p>
      </dgm:t>
    </dgm:pt>
    <dgm:pt modelId="{06AF4303-EB8B-4AC1-82EF-2BAAC9FCA267}" type="sibTrans" cxnId="{44A9A415-0B72-414C-943F-F5F4872079BA}">
      <dgm:prSet/>
      <dgm:spPr/>
      <dgm:t>
        <a:bodyPr/>
        <a:lstStyle/>
        <a:p>
          <a:endParaRPr lang="fr-FR"/>
        </a:p>
      </dgm:t>
    </dgm:pt>
    <dgm:pt modelId="{88B78418-7E8C-4A0B-92D4-C606A89AC8F9}">
      <dgm:prSet phldrT="[Texte]"/>
      <dgm:spPr>
        <a:solidFill>
          <a:srgbClr val="5597BF"/>
        </a:solidFill>
      </dgm:spPr>
      <dgm:t>
        <a:bodyPr/>
        <a:lstStyle/>
        <a:p>
          <a:r>
            <a:rPr lang="fr-FR" dirty="0"/>
            <a:t>Anciennement : retard mental</a:t>
          </a:r>
        </a:p>
      </dgm:t>
    </dgm:pt>
    <dgm:pt modelId="{52424CF7-10D7-45BD-B155-016D2F4E2525}" type="parTrans" cxnId="{A6F41C46-308A-447F-9183-E984258F3120}">
      <dgm:prSet/>
      <dgm:spPr/>
      <dgm:t>
        <a:bodyPr/>
        <a:lstStyle/>
        <a:p>
          <a:endParaRPr lang="fr-FR"/>
        </a:p>
      </dgm:t>
    </dgm:pt>
    <dgm:pt modelId="{65CC4297-2160-4344-83B8-35D55218C103}" type="sibTrans" cxnId="{A6F41C46-308A-447F-9183-E984258F3120}">
      <dgm:prSet/>
      <dgm:spPr/>
      <dgm:t>
        <a:bodyPr/>
        <a:lstStyle/>
        <a:p>
          <a:endParaRPr lang="fr-FR"/>
        </a:p>
      </dgm:t>
    </dgm:pt>
    <dgm:pt modelId="{6E896483-AF60-48C8-839A-CE8D1D7E6051}">
      <dgm:prSet phldrT="[Texte]"/>
      <dgm:spPr/>
      <dgm:t>
        <a:bodyPr/>
        <a:lstStyle/>
        <a:p>
          <a:r>
            <a:rPr lang="fr-FR" dirty="0"/>
            <a:t>CIM11 (Classification intellectuelle des maladies), Organisation mondiale de la santé (OMS)</a:t>
          </a:r>
        </a:p>
      </dgm:t>
    </dgm:pt>
    <dgm:pt modelId="{247BC154-9EDB-451A-9C5E-7F26D3AF4CF1}" type="sibTrans" cxnId="{CAA7165A-573F-409B-ADD8-4FE3EBECE1E3}">
      <dgm:prSet/>
      <dgm:spPr/>
      <dgm:t>
        <a:bodyPr/>
        <a:lstStyle/>
        <a:p>
          <a:endParaRPr lang="fr-FR"/>
        </a:p>
      </dgm:t>
    </dgm:pt>
    <dgm:pt modelId="{C2F4F13C-5F0F-4685-8E8C-91F1BAAF5DC9}" type="parTrans" cxnId="{CAA7165A-573F-409B-ADD8-4FE3EBECE1E3}">
      <dgm:prSet/>
      <dgm:spPr/>
      <dgm:t>
        <a:bodyPr/>
        <a:lstStyle/>
        <a:p>
          <a:endParaRPr lang="fr-FR"/>
        </a:p>
      </dgm:t>
    </dgm:pt>
    <dgm:pt modelId="{B261B85B-CBAD-4F92-BA8F-4A613CF1F7CD}" type="pres">
      <dgm:prSet presAssocID="{72699D30-AB34-4D9B-9D37-D8BAC14562B7}" presName="linear" presStyleCnt="0">
        <dgm:presLayoutVars>
          <dgm:animLvl val="lvl"/>
          <dgm:resizeHandles val="exact"/>
        </dgm:presLayoutVars>
      </dgm:prSet>
      <dgm:spPr/>
    </dgm:pt>
    <dgm:pt modelId="{EF7AB981-8176-4483-993D-E077F5278C5B}" type="pres">
      <dgm:prSet presAssocID="{81FBE25C-1B34-4E23-BD8C-0186CF8AAF36}" presName="parentText" presStyleLbl="node1" presStyleIdx="0" presStyleCnt="3">
        <dgm:presLayoutVars>
          <dgm:chMax val="0"/>
          <dgm:bulletEnabled val="1"/>
        </dgm:presLayoutVars>
      </dgm:prSet>
      <dgm:spPr/>
    </dgm:pt>
    <dgm:pt modelId="{C26EB9D7-6CA0-40D7-B9E5-B18399546DE6}" type="pres">
      <dgm:prSet presAssocID="{81FBE25C-1B34-4E23-BD8C-0186CF8AAF36}" presName="childText" presStyleLbl="revTx" presStyleIdx="0" presStyleCnt="2">
        <dgm:presLayoutVars>
          <dgm:bulletEnabled val="1"/>
        </dgm:presLayoutVars>
      </dgm:prSet>
      <dgm:spPr/>
    </dgm:pt>
    <dgm:pt modelId="{BEEB5485-582C-4058-8285-2F8DA00C958F}" type="pres">
      <dgm:prSet presAssocID="{5C270E7A-830C-423A-8A82-2465087A732C}" presName="parentText" presStyleLbl="node1" presStyleIdx="1" presStyleCnt="3">
        <dgm:presLayoutVars>
          <dgm:chMax val="0"/>
          <dgm:bulletEnabled val="1"/>
        </dgm:presLayoutVars>
      </dgm:prSet>
      <dgm:spPr/>
    </dgm:pt>
    <dgm:pt modelId="{88D9EE02-D735-4F3A-AE2D-F0E08AFC8D09}" type="pres">
      <dgm:prSet presAssocID="{5C270E7A-830C-423A-8A82-2465087A732C}" presName="childText" presStyleLbl="revTx" presStyleIdx="1" presStyleCnt="2">
        <dgm:presLayoutVars>
          <dgm:bulletEnabled val="1"/>
        </dgm:presLayoutVars>
      </dgm:prSet>
      <dgm:spPr/>
    </dgm:pt>
    <dgm:pt modelId="{F95C8166-F69B-40FE-91F6-A44134E722FA}" type="pres">
      <dgm:prSet presAssocID="{88B78418-7E8C-4A0B-92D4-C606A89AC8F9}" presName="parentText" presStyleLbl="node1" presStyleIdx="2" presStyleCnt="3">
        <dgm:presLayoutVars>
          <dgm:chMax val="0"/>
          <dgm:bulletEnabled val="1"/>
        </dgm:presLayoutVars>
      </dgm:prSet>
      <dgm:spPr/>
    </dgm:pt>
  </dgm:ptLst>
  <dgm:cxnLst>
    <dgm:cxn modelId="{CC9DE909-9C23-428B-B83D-86D47387BE38}" type="presOf" srcId="{6E896483-AF60-48C8-839A-CE8D1D7E6051}" destId="{C26EB9D7-6CA0-40D7-B9E5-B18399546DE6}" srcOrd="0" destOrd="0" presId="urn:microsoft.com/office/officeart/2005/8/layout/vList2"/>
    <dgm:cxn modelId="{44A9A415-0B72-414C-943F-F5F4872079BA}" srcId="{5C270E7A-830C-423A-8A82-2465087A732C}" destId="{441B6F86-9265-4C15-AA81-67F1E6615B72}" srcOrd="1" destOrd="0" parTransId="{1A10B0A2-302F-41B1-A2AB-F01DE1D45B48}" sibTransId="{06AF4303-EB8B-4AC1-82EF-2BAAC9FCA267}"/>
    <dgm:cxn modelId="{6B471B27-B754-440A-BF05-C0CBB5E62982}" type="presOf" srcId="{5C270E7A-830C-423A-8A82-2465087A732C}" destId="{BEEB5485-582C-4058-8285-2F8DA00C958F}" srcOrd="0" destOrd="0" presId="urn:microsoft.com/office/officeart/2005/8/layout/vList2"/>
    <dgm:cxn modelId="{C4E3D334-ACBE-4C62-8654-7E920A48411C}" srcId="{72699D30-AB34-4D9B-9D37-D8BAC14562B7}" destId="{5C270E7A-830C-423A-8A82-2465087A732C}" srcOrd="1" destOrd="0" parTransId="{2A702E92-B659-48D1-91F5-4AF111898CAB}" sibTransId="{9F1980EE-6B0C-45F9-B7C2-101A4B194B99}"/>
    <dgm:cxn modelId="{A6F41C46-308A-447F-9183-E984258F3120}" srcId="{72699D30-AB34-4D9B-9D37-D8BAC14562B7}" destId="{88B78418-7E8C-4A0B-92D4-C606A89AC8F9}" srcOrd="2" destOrd="0" parTransId="{52424CF7-10D7-45BD-B155-016D2F4E2525}" sibTransId="{65CC4297-2160-4344-83B8-35D55218C103}"/>
    <dgm:cxn modelId="{A7870A48-D0C6-4FCA-9B5E-38E108EEE0D5}" type="presOf" srcId="{72699D30-AB34-4D9B-9D37-D8BAC14562B7}" destId="{B261B85B-CBAD-4F92-BA8F-4A613CF1F7CD}" srcOrd="0" destOrd="0" presId="urn:microsoft.com/office/officeart/2005/8/layout/vList2"/>
    <dgm:cxn modelId="{501DD653-9900-4DCD-B9E5-12FAB36326DA}" type="presOf" srcId="{96EFC55B-DAFE-46B7-B50F-F0B788C6CA93}" destId="{88D9EE02-D735-4F3A-AE2D-F0E08AFC8D09}" srcOrd="0" destOrd="0" presId="urn:microsoft.com/office/officeart/2005/8/layout/vList2"/>
    <dgm:cxn modelId="{CAA7165A-573F-409B-ADD8-4FE3EBECE1E3}" srcId="{81FBE25C-1B34-4E23-BD8C-0186CF8AAF36}" destId="{6E896483-AF60-48C8-839A-CE8D1D7E6051}" srcOrd="0" destOrd="0" parTransId="{C2F4F13C-5F0F-4685-8E8C-91F1BAAF5DC9}" sibTransId="{247BC154-9EDB-451A-9C5E-7F26D3AF4CF1}"/>
    <dgm:cxn modelId="{307E0C7E-FE9D-44AF-81C0-75EDDF006A48}" type="presOf" srcId="{88B78418-7E8C-4A0B-92D4-C606A89AC8F9}" destId="{F95C8166-F69B-40FE-91F6-A44134E722FA}" srcOrd="0" destOrd="0" presId="urn:microsoft.com/office/officeart/2005/8/layout/vList2"/>
    <dgm:cxn modelId="{E907628A-FFB9-468B-A30F-B87AA491B7DF}" srcId="{5C270E7A-830C-423A-8A82-2465087A732C}" destId="{96EFC55B-DAFE-46B7-B50F-F0B788C6CA93}" srcOrd="0" destOrd="0" parTransId="{3F2632F1-B233-4D9B-B646-848FA6F9FFA1}" sibTransId="{ED8DE1CD-019A-4DFB-BD33-0D6CFDD2E9C1}"/>
    <dgm:cxn modelId="{20B9638E-02CD-4538-B3F1-D645E5730896}" type="presOf" srcId="{81FBE25C-1B34-4E23-BD8C-0186CF8AAF36}" destId="{EF7AB981-8176-4483-993D-E077F5278C5B}" srcOrd="0" destOrd="0" presId="urn:microsoft.com/office/officeart/2005/8/layout/vList2"/>
    <dgm:cxn modelId="{8CC470F0-3AE7-4687-A7E0-03ECC9699E52}" srcId="{72699D30-AB34-4D9B-9D37-D8BAC14562B7}" destId="{81FBE25C-1B34-4E23-BD8C-0186CF8AAF36}" srcOrd="0" destOrd="0" parTransId="{45E55F9C-A029-4ECE-8DEB-A7CFC29B7F7D}" sibTransId="{A67270B1-D9E3-475E-B48A-6A9555BEFB47}"/>
    <dgm:cxn modelId="{286FEBFB-5380-481E-97F1-5F4D032107CF}" type="presOf" srcId="{441B6F86-9265-4C15-AA81-67F1E6615B72}" destId="{88D9EE02-D735-4F3A-AE2D-F0E08AFC8D09}" srcOrd="0" destOrd="1" presId="urn:microsoft.com/office/officeart/2005/8/layout/vList2"/>
    <dgm:cxn modelId="{7A420570-F5F9-43F1-AEE7-238F495B25EB}" type="presParOf" srcId="{B261B85B-CBAD-4F92-BA8F-4A613CF1F7CD}" destId="{EF7AB981-8176-4483-993D-E077F5278C5B}" srcOrd="0" destOrd="0" presId="urn:microsoft.com/office/officeart/2005/8/layout/vList2"/>
    <dgm:cxn modelId="{53268AB0-9A90-4BDD-9AB0-7C811304A3C4}" type="presParOf" srcId="{B261B85B-CBAD-4F92-BA8F-4A613CF1F7CD}" destId="{C26EB9D7-6CA0-40D7-B9E5-B18399546DE6}" srcOrd="1" destOrd="0" presId="urn:microsoft.com/office/officeart/2005/8/layout/vList2"/>
    <dgm:cxn modelId="{EFF68422-7662-4D8C-87C6-5944E2F11C2C}" type="presParOf" srcId="{B261B85B-CBAD-4F92-BA8F-4A613CF1F7CD}" destId="{BEEB5485-582C-4058-8285-2F8DA00C958F}" srcOrd="2" destOrd="0" presId="urn:microsoft.com/office/officeart/2005/8/layout/vList2"/>
    <dgm:cxn modelId="{188C3F5A-418D-43D2-9082-543E413BACD7}" type="presParOf" srcId="{B261B85B-CBAD-4F92-BA8F-4A613CF1F7CD}" destId="{88D9EE02-D735-4F3A-AE2D-F0E08AFC8D09}" srcOrd="3" destOrd="0" presId="urn:microsoft.com/office/officeart/2005/8/layout/vList2"/>
    <dgm:cxn modelId="{B2A9A82C-E2A6-4C86-80AC-531D54BB1AED}" type="presParOf" srcId="{B261B85B-CBAD-4F92-BA8F-4A613CF1F7CD}" destId="{F95C8166-F69B-40FE-91F6-A44134E722FA}" srcOrd="4"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a:ext uri="{C62137D5-CB1D-491B-B009-E17868A290BF}">
      <dgm14:recolorImg xmlns:dgm14="http://schemas.microsoft.com/office/drawing/2010/diagram" val="1"/>
    </a:ext>
  </dgm:extLst>
</dgm:dataModel>
</file>

<file path=ppt/diagrams/data7.xml><?xml version="1.0" encoding="utf-8"?>
<dgm:dataModel xmlns:dgm="http://schemas.openxmlformats.org/drawingml/2006/diagram" xmlns:a="http://schemas.openxmlformats.org/drawingml/2006/main">
  <dgm:ptLst>
    <dgm:pt modelId="{66289291-AC0F-463B-A3D2-42A8901CB287}" type="doc">
      <dgm:prSet loTypeId="urn:microsoft.com/office/officeart/2005/8/layout/process3" loCatId="process" qsTypeId="urn:microsoft.com/office/officeart/2005/8/quickstyle/simple1" qsCatId="simple" csTypeId="urn:microsoft.com/office/officeart/2005/8/colors/accent6_2" csCatId="accent6" phldr="1"/>
      <dgm:spPr/>
      <dgm:t>
        <a:bodyPr/>
        <a:lstStyle/>
        <a:p>
          <a:endParaRPr lang="fr-FR"/>
        </a:p>
      </dgm:t>
    </dgm:pt>
    <dgm:pt modelId="{EB2084CE-F4CD-4BFF-A8AC-0E7D14FCE35C}">
      <dgm:prSet phldrT="[Texte]" custT="1"/>
      <dgm:spPr/>
      <dgm:t>
        <a:bodyPr anchor="ctr" anchorCtr="0"/>
        <a:lstStyle/>
        <a:p>
          <a:pPr algn="ctr"/>
          <a:r>
            <a:rPr lang="fr-FR" sz="1800" dirty="0"/>
            <a:t>4 groupes en fonction du QI (quotient intellectuel)</a:t>
          </a:r>
        </a:p>
      </dgm:t>
    </dgm:pt>
    <dgm:pt modelId="{6FA42EA7-2247-418B-9CD1-A2D168181944}" type="parTrans" cxnId="{CA8E8328-F0B4-4622-9C5F-D10B145C1285}">
      <dgm:prSet/>
      <dgm:spPr/>
      <dgm:t>
        <a:bodyPr/>
        <a:lstStyle/>
        <a:p>
          <a:endParaRPr lang="fr-FR" sz="1200"/>
        </a:p>
      </dgm:t>
    </dgm:pt>
    <dgm:pt modelId="{90F3238D-9A36-41BB-B856-09740A726868}" type="sibTrans" cxnId="{CA8E8328-F0B4-4622-9C5F-D10B145C1285}">
      <dgm:prSet custT="1"/>
      <dgm:spPr/>
      <dgm:t>
        <a:bodyPr/>
        <a:lstStyle/>
        <a:p>
          <a:endParaRPr lang="fr-FR" sz="1600"/>
        </a:p>
      </dgm:t>
    </dgm:pt>
    <dgm:pt modelId="{2ED5FC12-BB41-40F2-B6B2-B0306BCEB01E}">
      <dgm:prSet phldrT="[Texte]" custT="1"/>
      <dgm:spPr/>
      <dgm:t>
        <a:bodyPr anchor="ctr" anchorCtr="0"/>
        <a:lstStyle/>
        <a:p>
          <a:r>
            <a:rPr lang="fr-FR" sz="1800" dirty="0"/>
            <a:t>Léger (50 à 70)</a:t>
          </a:r>
        </a:p>
      </dgm:t>
    </dgm:pt>
    <dgm:pt modelId="{CE4E53F8-2B15-4030-A9B9-27C25C874D32}" type="parTrans" cxnId="{D0688DD6-1CA3-4A35-AF68-0E9BB9BE2777}">
      <dgm:prSet/>
      <dgm:spPr/>
      <dgm:t>
        <a:bodyPr/>
        <a:lstStyle/>
        <a:p>
          <a:endParaRPr lang="fr-FR" sz="1200"/>
        </a:p>
      </dgm:t>
    </dgm:pt>
    <dgm:pt modelId="{B157BCCD-E9A3-4107-9670-293288152ACF}" type="sibTrans" cxnId="{D0688DD6-1CA3-4A35-AF68-0E9BB9BE2777}">
      <dgm:prSet/>
      <dgm:spPr/>
      <dgm:t>
        <a:bodyPr/>
        <a:lstStyle/>
        <a:p>
          <a:endParaRPr lang="fr-FR" sz="1200"/>
        </a:p>
      </dgm:t>
    </dgm:pt>
    <dgm:pt modelId="{8434321A-BC49-492A-A4AE-DCB6A7272031}">
      <dgm:prSet phldrT="[Texte]" custT="1"/>
      <dgm:spPr/>
      <dgm:t>
        <a:bodyPr anchor="ctr" anchorCtr="0"/>
        <a:lstStyle/>
        <a:p>
          <a:r>
            <a:rPr lang="fr-FR" sz="1800" dirty="0"/>
            <a:t>Intermédiaire (35 à 59)</a:t>
          </a:r>
        </a:p>
      </dgm:t>
    </dgm:pt>
    <dgm:pt modelId="{EA547CBC-278C-4036-9CB8-BAE5293A4D13}" type="parTrans" cxnId="{F59B1126-8E7F-435F-A91F-589C609351D0}">
      <dgm:prSet/>
      <dgm:spPr/>
      <dgm:t>
        <a:bodyPr/>
        <a:lstStyle/>
        <a:p>
          <a:endParaRPr lang="fr-FR" sz="1200"/>
        </a:p>
      </dgm:t>
    </dgm:pt>
    <dgm:pt modelId="{02480FA0-9E53-4C9E-B7A4-B6A9B7A6A9F6}" type="sibTrans" cxnId="{F59B1126-8E7F-435F-A91F-589C609351D0}">
      <dgm:prSet/>
      <dgm:spPr/>
      <dgm:t>
        <a:bodyPr/>
        <a:lstStyle/>
        <a:p>
          <a:endParaRPr lang="fr-FR" sz="1200"/>
        </a:p>
      </dgm:t>
    </dgm:pt>
    <dgm:pt modelId="{BA57A388-5272-4036-81B6-E7902547ABFC}">
      <dgm:prSet phldrT="[Texte]" custT="1"/>
      <dgm:spPr/>
      <dgm:t>
        <a:bodyPr anchor="ctr" anchorCtr="0"/>
        <a:lstStyle/>
        <a:p>
          <a:r>
            <a:rPr lang="fr-FR" sz="1800" dirty="0"/>
            <a:t>+ IDD non spécifiée</a:t>
          </a:r>
        </a:p>
      </dgm:t>
    </dgm:pt>
    <dgm:pt modelId="{B3404DED-2642-4CE4-8C88-90D779C339DF}" type="parTrans" cxnId="{4EC69630-DA9A-4A3B-83CD-53F071E6364A}">
      <dgm:prSet/>
      <dgm:spPr/>
      <dgm:t>
        <a:bodyPr/>
        <a:lstStyle/>
        <a:p>
          <a:endParaRPr lang="fr-FR" sz="1200"/>
        </a:p>
      </dgm:t>
    </dgm:pt>
    <dgm:pt modelId="{3699748C-7BC9-4516-A866-9592605C4CBE}" type="sibTrans" cxnId="{4EC69630-DA9A-4A3B-83CD-53F071E6364A}">
      <dgm:prSet/>
      <dgm:spPr/>
      <dgm:t>
        <a:bodyPr/>
        <a:lstStyle/>
        <a:p>
          <a:endParaRPr lang="fr-FR" sz="1200"/>
        </a:p>
      </dgm:t>
    </dgm:pt>
    <dgm:pt modelId="{3CEF13B2-897E-4A89-A4B8-AA69DAB697B4}">
      <dgm:prSet phldrT="[Texte]" custT="1"/>
      <dgm:spPr/>
      <dgm:t>
        <a:bodyPr anchor="ctr" anchorCtr="0"/>
        <a:lstStyle/>
        <a:p>
          <a:pPr algn="ctr" rtl="0"/>
          <a:r>
            <a:rPr lang="fr-FR" sz="1800" dirty="0">
              <a:latin typeface="Arial"/>
            </a:rPr>
            <a:t> </a:t>
          </a:r>
          <a:r>
            <a:rPr lang="fr-FR" sz="1800" dirty="0"/>
            <a:t>Recommandation de l'AAIDD</a:t>
          </a:r>
          <a:endParaRPr lang="fr-FR" sz="1800" dirty="0">
            <a:latin typeface="Arial"/>
          </a:endParaRPr>
        </a:p>
      </dgm:t>
    </dgm:pt>
    <dgm:pt modelId="{A578DE6F-2CB9-4893-8E63-9720B56131DA}" type="parTrans" cxnId="{AB613740-B8FC-40FB-BC9A-D7BEAF76160A}">
      <dgm:prSet/>
      <dgm:spPr/>
      <dgm:t>
        <a:bodyPr/>
        <a:lstStyle/>
        <a:p>
          <a:endParaRPr lang="fr-FR" sz="1200"/>
        </a:p>
      </dgm:t>
    </dgm:pt>
    <dgm:pt modelId="{BA690FB7-B2A3-4FA8-A6AE-8FAAFCDAFAC9}" type="sibTrans" cxnId="{AB613740-B8FC-40FB-BC9A-D7BEAF76160A}">
      <dgm:prSet/>
      <dgm:spPr/>
      <dgm:t>
        <a:bodyPr/>
        <a:lstStyle/>
        <a:p>
          <a:endParaRPr lang="fr-FR" sz="1200"/>
        </a:p>
      </dgm:t>
    </dgm:pt>
    <dgm:pt modelId="{85C1CA8A-D646-4849-A934-A59D418D3A3D}">
      <dgm:prSet phldrT="[Texte]" custT="1"/>
      <dgm:spPr/>
      <dgm:t>
        <a:bodyPr anchor="ctr" anchorCtr="0"/>
        <a:lstStyle/>
        <a:p>
          <a:pPr rtl="0"/>
          <a:r>
            <a:rPr lang="fr-FR" sz="1800">
              <a:latin typeface="Arial"/>
            </a:rPr>
            <a:t> TDI</a:t>
          </a:r>
          <a:r>
            <a:rPr lang="fr-FR" sz="1800"/>
            <a:t> = </a:t>
          </a:r>
          <a:r>
            <a:rPr lang="fr-FR" sz="1800" dirty="0"/>
            <a:t>intellectuel + adaptatif</a:t>
          </a:r>
        </a:p>
      </dgm:t>
    </dgm:pt>
    <dgm:pt modelId="{377CE8C5-9216-4870-A00D-B88D31DCE9D0}" type="parTrans" cxnId="{15BCD428-23D6-4667-BB57-3D0D6001439A}">
      <dgm:prSet/>
      <dgm:spPr/>
      <dgm:t>
        <a:bodyPr/>
        <a:lstStyle/>
        <a:p>
          <a:endParaRPr lang="fr-FR" sz="1200"/>
        </a:p>
      </dgm:t>
    </dgm:pt>
    <dgm:pt modelId="{EC0C9077-4E19-4A11-9CC6-095E4D43437C}" type="sibTrans" cxnId="{15BCD428-23D6-4667-BB57-3D0D6001439A}">
      <dgm:prSet/>
      <dgm:spPr/>
      <dgm:t>
        <a:bodyPr/>
        <a:lstStyle/>
        <a:p>
          <a:endParaRPr lang="fr-FR" sz="1200"/>
        </a:p>
      </dgm:t>
    </dgm:pt>
    <dgm:pt modelId="{534E351C-910B-4378-8104-9976AA64E80A}">
      <dgm:prSet phldrT="[Texte]" custT="1"/>
      <dgm:spPr/>
      <dgm:t>
        <a:bodyPr anchor="ctr" anchorCtr="0"/>
        <a:lstStyle/>
        <a:p>
          <a:r>
            <a:rPr lang="fr-FR" sz="1800" dirty="0"/>
            <a:t>Sévère (20 à 34)</a:t>
          </a:r>
        </a:p>
      </dgm:t>
    </dgm:pt>
    <dgm:pt modelId="{1101F4D6-137A-4632-87AA-340A40D44509}" type="parTrans" cxnId="{D42FBEF8-0F90-4B05-B0BF-A9F05F69ADD7}">
      <dgm:prSet/>
      <dgm:spPr/>
      <dgm:t>
        <a:bodyPr/>
        <a:lstStyle/>
        <a:p>
          <a:endParaRPr lang="fr-FR" sz="1200"/>
        </a:p>
      </dgm:t>
    </dgm:pt>
    <dgm:pt modelId="{D576835A-DD44-4DBD-968E-73FE14ED14C1}" type="sibTrans" cxnId="{D42FBEF8-0F90-4B05-B0BF-A9F05F69ADD7}">
      <dgm:prSet/>
      <dgm:spPr/>
      <dgm:t>
        <a:bodyPr/>
        <a:lstStyle/>
        <a:p>
          <a:endParaRPr lang="fr-FR" sz="1200"/>
        </a:p>
      </dgm:t>
    </dgm:pt>
    <dgm:pt modelId="{5D7D607E-15D1-4932-8B13-52400BFE5567}">
      <dgm:prSet phldrT="[Texte]" custT="1"/>
      <dgm:spPr/>
      <dgm:t>
        <a:bodyPr anchor="ctr" anchorCtr="0"/>
        <a:lstStyle/>
        <a:p>
          <a:r>
            <a:rPr lang="fr-FR" sz="1800" dirty="0"/>
            <a:t>Profonde (moins de 20)</a:t>
          </a:r>
        </a:p>
      </dgm:t>
    </dgm:pt>
    <dgm:pt modelId="{1923001A-002C-4355-8DE8-070D29D7FCA9}" type="parTrans" cxnId="{8B14AD7C-AF48-4F7E-9B0C-A5109396BE9A}">
      <dgm:prSet/>
      <dgm:spPr/>
      <dgm:t>
        <a:bodyPr/>
        <a:lstStyle/>
        <a:p>
          <a:endParaRPr lang="fr-FR" sz="1200"/>
        </a:p>
      </dgm:t>
    </dgm:pt>
    <dgm:pt modelId="{53F422B3-846A-42A5-8D8A-035DECDB20A3}" type="sibTrans" cxnId="{8B14AD7C-AF48-4F7E-9B0C-A5109396BE9A}">
      <dgm:prSet/>
      <dgm:spPr/>
      <dgm:t>
        <a:bodyPr/>
        <a:lstStyle/>
        <a:p>
          <a:endParaRPr lang="fr-FR" sz="1200"/>
        </a:p>
      </dgm:t>
    </dgm:pt>
    <dgm:pt modelId="{45439801-776E-4510-92C7-835A9A356B50}">
      <dgm:prSet phldrT="[Texte]" custT="1"/>
      <dgm:spPr/>
      <dgm:t>
        <a:bodyPr anchor="ctr" anchorCtr="0"/>
        <a:lstStyle/>
        <a:p>
          <a:r>
            <a:rPr lang="fr-FR" sz="1800" dirty="0"/>
            <a:t>Critères d'intensité de l'aide limitée, intermittente, étendue, omniprésente</a:t>
          </a:r>
        </a:p>
      </dgm:t>
    </dgm:pt>
    <dgm:pt modelId="{3B16A0E4-BBF5-463F-8DFC-5DE9BE7AAF80}" type="parTrans" cxnId="{630B32B9-8E92-4649-ACCE-FA486398F304}">
      <dgm:prSet/>
      <dgm:spPr/>
      <dgm:t>
        <a:bodyPr/>
        <a:lstStyle/>
        <a:p>
          <a:endParaRPr lang="fr-FR" sz="1200"/>
        </a:p>
      </dgm:t>
    </dgm:pt>
    <dgm:pt modelId="{477A60FF-2C2F-465E-AA96-8EFA8C61CCF2}" type="sibTrans" cxnId="{630B32B9-8E92-4649-ACCE-FA486398F304}">
      <dgm:prSet/>
      <dgm:spPr/>
      <dgm:t>
        <a:bodyPr/>
        <a:lstStyle/>
        <a:p>
          <a:endParaRPr lang="fr-FR" sz="1200"/>
        </a:p>
      </dgm:t>
    </dgm:pt>
    <dgm:pt modelId="{6885C67B-849B-429C-B41B-EA1BAECC7181}" type="pres">
      <dgm:prSet presAssocID="{66289291-AC0F-463B-A3D2-42A8901CB287}" presName="linearFlow" presStyleCnt="0">
        <dgm:presLayoutVars>
          <dgm:dir/>
          <dgm:animLvl val="lvl"/>
          <dgm:resizeHandles val="exact"/>
        </dgm:presLayoutVars>
      </dgm:prSet>
      <dgm:spPr/>
    </dgm:pt>
    <dgm:pt modelId="{FE769E8F-61A9-4F8C-9811-243553E0774A}" type="pres">
      <dgm:prSet presAssocID="{EB2084CE-F4CD-4BFF-A8AC-0E7D14FCE35C}" presName="composite" presStyleCnt="0"/>
      <dgm:spPr/>
    </dgm:pt>
    <dgm:pt modelId="{4C7F5B0E-B57F-4C2F-A80F-913A9643AD31}" type="pres">
      <dgm:prSet presAssocID="{EB2084CE-F4CD-4BFF-A8AC-0E7D14FCE35C}" presName="parTx" presStyleLbl="node1" presStyleIdx="0" presStyleCnt="2">
        <dgm:presLayoutVars>
          <dgm:chMax val="0"/>
          <dgm:chPref val="0"/>
          <dgm:bulletEnabled val="1"/>
        </dgm:presLayoutVars>
      </dgm:prSet>
      <dgm:spPr/>
    </dgm:pt>
    <dgm:pt modelId="{D836A8E4-B192-4311-916B-A9295C309277}" type="pres">
      <dgm:prSet presAssocID="{EB2084CE-F4CD-4BFF-A8AC-0E7D14FCE35C}" presName="parSh" presStyleLbl="node1" presStyleIdx="0" presStyleCnt="2"/>
      <dgm:spPr/>
    </dgm:pt>
    <dgm:pt modelId="{CDA0FE45-BBC3-41A6-B808-8C51B32176FF}" type="pres">
      <dgm:prSet presAssocID="{EB2084CE-F4CD-4BFF-A8AC-0E7D14FCE35C}" presName="desTx" presStyleLbl="fgAcc1" presStyleIdx="0" presStyleCnt="2">
        <dgm:presLayoutVars>
          <dgm:bulletEnabled val="1"/>
        </dgm:presLayoutVars>
      </dgm:prSet>
      <dgm:spPr/>
    </dgm:pt>
    <dgm:pt modelId="{97E1B57F-4738-49AA-9F0D-328A9E2A8101}" type="pres">
      <dgm:prSet presAssocID="{90F3238D-9A36-41BB-B856-09740A726868}" presName="sibTrans" presStyleLbl="sibTrans2D1" presStyleIdx="0" presStyleCnt="1"/>
      <dgm:spPr/>
    </dgm:pt>
    <dgm:pt modelId="{EE07CF7E-D008-41D1-AA71-25F18DDFFED7}" type="pres">
      <dgm:prSet presAssocID="{90F3238D-9A36-41BB-B856-09740A726868}" presName="connTx" presStyleLbl="sibTrans2D1" presStyleIdx="0" presStyleCnt="1"/>
      <dgm:spPr/>
    </dgm:pt>
    <dgm:pt modelId="{5D5740CE-07FD-4676-95D1-103E1841B9EA}" type="pres">
      <dgm:prSet presAssocID="{3CEF13B2-897E-4A89-A4B8-AA69DAB697B4}" presName="composite" presStyleCnt="0"/>
      <dgm:spPr/>
    </dgm:pt>
    <dgm:pt modelId="{213BB460-4F24-4C69-93BE-AFAD29E9F307}" type="pres">
      <dgm:prSet presAssocID="{3CEF13B2-897E-4A89-A4B8-AA69DAB697B4}" presName="parTx" presStyleLbl="node1" presStyleIdx="0" presStyleCnt="2">
        <dgm:presLayoutVars>
          <dgm:chMax val="0"/>
          <dgm:chPref val="0"/>
          <dgm:bulletEnabled val="1"/>
        </dgm:presLayoutVars>
      </dgm:prSet>
      <dgm:spPr/>
    </dgm:pt>
    <dgm:pt modelId="{36F94408-B527-45EF-9A7E-82CA06A04DE1}" type="pres">
      <dgm:prSet presAssocID="{3CEF13B2-897E-4A89-A4B8-AA69DAB697B4}" presName="parSh" presStyleLbl="node1" presStyleIdx="1" presStyleCnt="2"/>
      <dgm:spPr/>
    </dgm:pt>
    <dgm:pt modelId="{DE726072-7BBC-40FD-A29D-FF7197AC09FF}" type="pres">
      <dgm:prSet presAssocID="{3CEF13B2-897E-4A89-A4B8-AA69DAB697B4}" presName="desTx" presStyleLbl="fgAcc1" presStyleIdx="1" presStyleCnt="2">
        <dgm:presLayoutVars>
          <dgm:bulletEnabled val="1"/>
        </dgm:presLayoutVars>
      </dgm:prSet>
      <dgm:spPr/>
    </dgm:pt>
  </dgm:ptLst>
  <dgm:cxnLst>
    <dgm:cxn modelId="{1D4E0A02-4B07-40FC-9B68-3893E3B9BB2A}" type="presOf" srcId="{90F3238D-9A36-41BB-B856-09740A726868}" destId="{EE07CF7E-D008-41D1-AA71-25F18DDFFED7}" srcOrd="1" destOrd="0" presId="urn:microsoft.com/office/officeart/2005/8/layout/process3"/>
    <dgm:cxn modelId="{179A4A08-E6DE-4EFB-8B64-A2B67D24D6AA}" type="presOf" srcId="{66289291-AC0F-463B-A3D2-42A8901CB287}" destId="{6885C67B-849B-429C-B41B-EA1BAECC7181}" srcOrd="0" destOrd="0" presId="urn:microsoft.com/office/officeart/2005/8/layout/process3"/>
    <dgm:cxn modelId="{06DA6418-DA6E-4F97-8B8C-DED6EE5F925A}" type="presOf" srcId="{BA57A388-5272-4036-81B6-E7902547ABFC}" destId="{CDA0FE45-BBC3-41A6-B808-8C51B32176FF}" srcOrd="0" destOrd="4" presId="urn:microsoft.com/office/officeart/2005/8/layout/process3"/>
    <dgm:cxn modelId="{6A67CF1D-BBF7-40AB-A9FC-89B322371865}" type="presOf" srcId="{90F3238D-9A36-41BB-B856-09740A726868}" destId="{97E1B57F-4738-49AA-9F0D-328A9E2A8101}" srcOrd="0" destOrd="0" presId="urn:microsoft.com/office/officeart/2005/8/layout/process3"/>
    <dgm:cxn modelId="{F59B1126-8E7F-435F-A91F-589C609351D0}" srcId="{EB2084CE-F4CD-4BFF-A8AC-0E7D14FCE35C}" destId="{8434321A-BC49-492A-A4AE-DCB6A7272031}" srcOrd="1" destOrd="0" parTransId="{EA547CBC-278C-4036-9CB8-BAE5293A4D13}" sibTransId="{02480FA0-9E53-4C9E-B7A4-B6A9B7A6A9F6}"/>
    <dgm:cxn modelId="{CA8E8328-F0B4-4622-9C5F-D10B145C1285}" srcId="{66289291-AC0F-463B-A3D2-42A8901CB287}" destId="{EB2084CE-F4CD-4BFF-A8AC-0E7D14FCE35C}" srcOrd="0" destOrd="0" parTransId="{6FA42EA7-2247-418B-9CD1-A2D168181944}" sibTransId="{90F3238D-9A36-41BB-B856-09740A726868}"/>
    <dgm:cxn modelId="{15BCD428-23D6-4667-BB57-3D0D6001439A}" srcId="{3CEF13B2-897E-4A89-A4B8-AA69DAB697B4}" destId="{85C1CA8A-D646-4849-A934-A59D418D3A3D}" srcOrd="0" destOrd="0" parTransId="{377CE8C5-9216-4870-A00D-B88D31DCE9D0}" sibTransId="{EC0C9077-4E19-4A11-9CC6-095E4D43437C}"/>
    <dgm:cxn modelId="{4EC69630-DA9A-4A3B-83CD-53F071E6364A}" srcId="{EB2084CE-F4CD-4BFF-A8AC-0E7D14FCE35C}" destId="{BA57A388-5272-4036-81B6-E7902547ABFC}" srcOrd="4" destOrd="0" parTransId="{B3404DED-2642-4CE4-8C88-90D779C339DF}" sibTransId="{3699748C-7BC9-4516-A866-9592605C4CBE}"/>
    <dgm:cxn modelId="{EC941732-3A34-4811-80C9-F42AF01FD968}" type="presOf" srcId="{534E351C-910B-4378-8104-9976AA64E80A}" destId="{CDA0FE45-BBC3-41A6-B808-8C51B32176FF}" srcOrd="0" destOrd="2" presId="urn:microsoft.com/office/officeart/2005/8/layout/process3"/>
    <dgm:cxn modelId="{51DD933B-75F8-4ECD-AD22-8BBAD9D682EF}" type="presOf" srcId="{5D7D607E-15D1-4932-8B13-52400BFE5567}" destId="{CDA0FE45-BBC3-41A6-B808-8C51B32176FF}" srcOrd="0" destOrd="3" presId="urn:microsoft.com/office/officeart/2005/8/layout/process3"/>
    <dgm:cxn modelId="{AB613740-B8FC-40FB-BC9A-D7BEAF76160A}" srcId="{66289291-AC0F-463B-A3D2-42A8901CB287}" destId="{3CEF13B2-897E-4A89-A4B8-AA69DAB697B4}" srcOrd="1" destOrd="0" parTransId="{A578DE6F-2CB9-4893-8E63-9720B56131DA}" sibTransId="{BA690FB7-B2A3-4FA8-A6AE-8FAAFCDAFAC9}"/>
    <dgm:cxn modelId="{44CAC65B-8302-4E94-9FCE-16EA1AD1D9C9}" type="presOf" srcId="{2ED5FC12-BB41-40F2-B6B2-B0306BCEB01E}" destId="{CDA0FE45-BBC3-41A6-B808-8C51B32176FF}" srcOrd="0" destOrd="0" presId="urn:microsoft.com/office/officeart/2005/8/layout/process3"/>
    <dgm:cxn modelId="{5A5D616E-282C-4526-B554-AE40997136C1}" type="presOf" srcId="{3CEF13B2-897E-4A89-A4B8-AA69DAB697B4}" destId="{213BB460-4F24-4C69-93BE-AFAD29E9F307}" srcOrd="0" destOrd="0" presId="urn:microsoft.com/office/officeart/2005/8/layout/process3"/>
    <dgm:cxn modelId="{8B14AD7C-AF48-4F7E-9B0C-A5109396BE9A}" srcId="{EB2084CE-F4CD-4BFF-A8AC-0E7D14FCE35C}" destId="{5D7D607E-15D1-4932-8B13-52400BFE5567}" srcOrd="3" destOrd="0" parTransId="{1923001A-002C-4355-8DE8-070D29D7FCA9}" sibTransId="{53F422B3-846A-42A5-8D8A-035DECDB20A3}"/>
    <dgm:cxn modelId="{49ABFD7D-CB3C-4034-9A03-9ACB40A5A0EE}" type="presOf" srcId="{EB2084CE-F4CD-4BFF-A8AC-0E7D14FCE35C}" destId="{D836A8E4-B192-4311-916B-A9295C309277}" srcOrd="1" destOrd="0" presId="urn:microsoft.com/office/officeart/2005/8/layout/process3"/>
    <dgm:cxn modelId="{C9CAA994-6C18-45D4-997B-3A8DA0A9717C}" type="presOf" srcId="{85C1CA8A-D646-4849-A934-A59D418D3A3D}" destId="{DE726072-7BBC-40FD-A29D-FF7197AC09FF}" srcOrd="0" destOrd="0" presId="urn:microsoft.com/office/officeart/2005/8/layout/process3"/>
    <dgm:cxn modelId="{8506789A-DA01-4658-AD62-0DA6BDEC1BC3}" type="presOf" srcId="{45439801-776E-4510-92C7-835A9A356B50}" destId="{DE726072-7BBC-40FD-A29D-FF7197AC09FF}" srcOrd="0" destOrd="1" presId="urn:microsoft.com/office/officeart/2005/8/layout/process3"/>
    <dgm:cxn modelId="{BAC619B6-F451-41B4-8CA3-E0DF7B29980D}" type="presOf" srcId="{EB2084CE-F4CD-4BFF-A8AC-0E7D14FCE35C}" destId="{4C7F5B0E-B57F-4C2F-A80F-913A9643AD31}" srcOrd="0" destOrd="0" presId="urn:microsoft.com/office/officeart/2005/8/layout/process3"/>
    <dgm:cxn modelId="{630B32B9-8E92-4649-ACCE-FA486398F304}" srcId="{3CEF13B2-897E-4A89-A4B8-AA69DAB697B4}" destId="{45439801-776E-4510-92C7-835A9A356B50}" srcOrd="1" destOrd="0" parTransId="{3B16A0E4-BBF5-463F-8DFC-5DE9BE7AAF80}" sibTransId="{477A60FF-2C2F-465E-AA96-8EFA8C61CCF2}"/>
    <dgm:cxn modelId="{C50741CB-CAC7-4DD5-9F43-4F79757B286F}" type="presOf" srcId="{8434321A-BC49-492A-A4AE-DCB6A7272031}" destId="{CDA0FE45-BBC3-41A6-B808-8C51B32176FF}" srcOrd="0" destOrd="1" presId="urn:microsoft.com/office/officeart/2005/8/layout/process3"/>
    <dgm:cxn modelId="{D0688DD6-1CA3-4A35-AF68-0E9BB9BE2777}" srcId="{EB2084CE-F4CD-4BFF-A8AC-0E7D14FCE35C}" destId="{2ED5FC12-BB41-40F2-B6B2-B0306BCEB01E}" srcOrd="0" destOrd="0" parTransId="{CE4E53F8-2B15-4030-A9B9-27C25C874D32}" sibTransId="{B157BCCD-E9A3-4107-9670-293288152ACF}"/>
    <dgm:cxn modelId="{D42FBEF8-0F90-4B05-B0BF-A9F05F69ADD7}" srcId="{EB2084CE-F4CD-4BFF-A8AC-0E7D14FCE35C}" destId="{534E351C-910B-4378-8104-9976AA64E80A}" srcOrd="2" destOrd="0" parTransId="{1101F4D6-137A-4632-87AA-340A40D44509}" sibTransId="{D576835A-DD44-4DBD-968E-73FE14ED14C1}"/>
    <dgm:cxn modelId="{F44D5CFB-A50C-41E6-A850-EE861E47AA91}" type="presOf" srcId="{3CEF13B2-897E-4A89-A4B8-AA69DAB697B4}" destId="{36F94408-B527-45EF-9A7E-82CA06A04DE1}" srcOrd="1" destOrd="0" presId="urn:microsoft.com/office/officeart/2005/8/layout/process3"/>
    <dgm:cxn modelId="{02D4B10B-C624-4D9E-A4B4-1E86C4A64E55}" type="presParOf" srcId="{6885C67B-849B-429C-B41B-EA1BAECC7181}" destId="{FE769E8F-61A9-4F8C-9811-243553E0774A}" srcOrd="0" destOrd="0" presId="urn:microsoft.com/office/officeart/2005/8/layout/process3"/>
    <dgm:cxn modelId="{EF22BDAB-6976-472F-8D9D-EC15F6D184F0}" type="presParOf" srcId="{FE769E8F-61A9-4F8C-9811-243553E0774A}" destId="{4C7F5B0E-B57F-4C2F-A80F-913A9643AD31}" srcOrd="0" destOrd="0" presId="urn:microsoft.com/office/officeart/2005/8/layout/process3"/>
    <dgm:cxn modelId="{1D101491-744F-4FA6-B895-415C546F90FE}" type="presParOf" srcId="{FE769E8F-61A9-4F8C-9811-243553E0774A}" destId="{D836A8E4-B192-4311-916B-A9295C309277}" srcOrd="1" destOrd="0" presId="urn:microsoft.com/office/officeart/2005/8/layout/process3"/>
    <dgm:cxn modelId="{F71132C4-B661-48DC-A530-0F8A7DFEE944}" type="presParOf" srcId="{FE769E8F-61A9-4F8C-9811-243553E0774A}" destId="{CDA0FE45-BBC3-41A6-B808-8C51B32176FF}" srcOrd="2" destOrd="0" presId="urn:microsoft.com/office/officeart/2005/8/layout/process3"/>
    <dgm:cxn modelId="{5676CA7D-91A0-43DC-9911-EE98C871CB63}" type="presParOf" srcId="{6885C67B-849B-429C-B41B-EA1BAECC7181}" destId="{97E1B57F-4738-49AA-9F0D-328A9E2A8101}" srcOrd="1" destOrd="0" presId="urn:microsoft.com/office/officeart/2005/8/layout/process3"/>
    <dgm:cxn modelId="{B0D7C1B8-1C13-492B-976B-3DF576C8C097}" type="presParOf" srcId="{97E1B57F-4738-49AA-9F0D-328A9E2A8101}" destId="{EE07CF7E-D008-41D1-AA71-25F18DDFFED7}" srcOrd="0" destOrd="0" presId="urn:microsoft.com/office/officeart/2005/8/layout/process3"/>
    <dgm:cxn modelId="{CCCE1BCF-4F1C-4BDD-AB6C-52B24DAC9011}" type="presParOf" srcId="{6885C67B-849B-429C-B41B-EA1BAECC7181}" destId="{5D5740CE-07FD-4676-95D1-103E1841B9EA}" srcOrd="2" destOrd="0" presId="urn:microsoft.com/office/officeart/2005/8/layout/process3"/>
    <dgm:cxn modelId="{2A9A3656-805C-457D-B51E-97D04DCD0C58}" type="presParOf" srcId="{5D5740CE-07FD-4676-95D1-103E1841B9EA}" destId="{213BB460-4F24-4C69-93BE-AFAD29E9F307}" srcOrd="0" destOrd="0" presId="urn:microsoft.com/office/officeart/2005/8/layout/process3"/>
    <dgm:cxn modelId="{2A1C3E27-5CFF-4AD4-9B00-D07442B70893}" type="presParOf" srcId="{5D5740CE-07FD-4676-95D1-103E1841B9EA}" destId="{36F94408-B527-45EF-9A7E-82CA06A04DE1}" srcOrd="1" destOrd="0" presId="urn:microsoft.com/office/officeart/2005/8/layout/process3"/>
    <dgm:cxn modelId="{A4EC0230-2A21-4470-9408-6156595E1BFA}" type="presParOf" srcId="{5D5740CE-07FD-4676-95D1-103E1841B9EA}" destId="{DE726072-7BBC-40FD-A29D-FF7197AC09FF}" srcOrd="2" destOrd="0" presId="urn:microsoft.com/office/officeart/2005/8/layout/process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CDBB4E1-D893-9D40-93EA-9A3CB866D944}" type="doc">
      <dgm:prSet loTypeId="urn:microsoft.com/office/officeart/2008/layout/SquareAccentList" loCatId="" qsTypeId="urn:microsoft.com/office/officeart/2005/8/quickstyle/simple1" qsCatId="simple" csTypeId="urn:microsoft.com/office/officeart/2005/8/colors/accent1_2" csCatId="accent1" phldr="1"/>
      <dgm:spPr/>
      <dgm:t>
        <a:bodyPr/>
        <a:lstStyle/>
        <a:p>
          <a:endParaRPr lang="fr-FR"/>
        </a:p>
      </dgm:t>
    </dgm:pt>
    <dgm:pt modelId="{68E0EEAC-89BB-4D47-BFC4-DEC125092B0B}">
      <dgm:prSet phldrT="[Texte]" custT="1"/>
      <dgm:spPr/>
      <dgm:t>
        <a:bodyPr/>
        <a:lstStyle/>
        <a:p>
          <a:pPr algn="ctr"/>
          <a:r>
            <a:rPr lang="fr-FR" sz="2000" b="1" dirty="0"/>
            <a:t>Méthodes d'</a:t>
          </a:r>
          <a:r>
            <a:rPr lang="fr-FR" sz="2000" b="1" dirty="0" err="1"/>
            <a:t>amélioration des compétences en matière de </a:t>
          </a:r>
          <a:r>
            <a:rPr lang="fr-FR" sz="2000" b="1" dirty="0"/>
            <a:t>communication</a:t>
          </a:r>
        </a:p>
      </dgm:t>
    </dgm:pt>
    <dgm:pt modelId="{793DF45E-279C-7741-BCF1-35D0B171F7AA}" type="parTrans" cxnId="{5FF14B3D-5B2C-C645-9E87-39F3DAC81328}">
      <dgm:prSet/>
      <dgm:spPr/>
      <dgm:t>
        <a:bodyPr/>
        <a:lstStyle/>
        <a:p>
          <a:endParaRPr lang="fr-FR"/>
        </a:p>
      </dgm:t>
    </dgm:pt>
    <dgm:pt modelId="{B8B11CE6-E27E-D446-91F4-D920B3493F3C}" type="sibTrans" cxnId="{5FF14B3D-5B2C-C645-9E87-39F3DAC81328}">
      <dgm:prSet/>
      <dgm:spPr/>
      <dgm:t>
        <a:bodyPr/>
        <a:lstStyle/>
        <a:p>
          <a:endParaRPr lang="fr-FR"/>
        </a:p>
      </dgm:t>
    </dgm:pt>
    <dgm:pt modelId="{2F0AC340-F7AD-6048-96E0-38D9CCEB976D}">
      <dgm:prSet phldrT="[Texte]"/>
      <dgm:spPr/>
      <dgm:t>
        <a:bodyPr/>
        <a:lstStyle/>
        <a:p>
          <a:r>
            <a:rPr lang="fr-FR" dirty="0"/>
            <a:t>Chez les </a:t>
          </a:r>
          <a:r>
            <a:rPr lang="fr-FR" dirty="0" err="1"/>
            <a:t>personnes atteintes de </a:t>
          </a:r>
          <a:r>
            <a:rPr lang="fr-FR" dirty="0"/>
            <a:t>TDI</a:t>
          </a:r>
        </a:p>
      </dgm:t>
    </dgm:pt>
    <dgm:pt modelId="{730D1616-D0ED-5E4A-9BAF-0F5CB2CB6459}" type="parTrans" cxnId="{8ACD4F61-0BD2-324E-8CDC-CE442DE201D2}">
      <dgm:prSet/>
      <dgm:spPr/>
      <dgm:t>
        <a:bodyPr/>
        <a:lstStyle/>
        <a:p>
          <a:endParaRPr lang="fr-FR"/>
        </a:p>
      </dgm:t>
    </dgm:pt>
    <dgm:pt modelId="{2ADC2E1E-02E3-D641-94D9-0E76B0A0CF5A}" type="sibTrans" cxnId="{8ACD4F61-0BD2-324E-8CDC-CE442DE201D2}">
      <dgm:prSet/>
      <dgm:spPr/>
      <dgm:t>
        <a:bodyPr/>
        <a:lstStyle/>
        <a:p>
          <a:endParaRPr lang="fr-FR"/>
        </a:p>
      </dgm:t>
    </dgm:pt>
    <dgm:pt modelId="{3896D956-CDB5-F642-B475-E8E3B096BBC3}">
      <dgm:prSet phldrT="[Texte]"/>
      <dgm:spPr/>
      <dgm:t>
        <a:bodyPr/>
        <a:lstStyle/>
        <a:p>
          <a:r>
            <a:rPr lang="fr-FR" dirty="0"/>
            <a:t>Chez les </a:t>
          </a:r>
          <a:r>
            <a:rPr lang="fr-FR" dirty="0" err="1"/>
            <a:t>professionnels</a:t>
          </a:r>
          <a:endParaRPr lang="fr-FR" dirty="0"/>
        </a:p>
      </dgm:t>
    </dgm:pt>
    <dgm:pt modelId="{863A3184-F197-A544-89EC-616E8AA056C4}" type="parTrans" cxnId="{D3C14839-0606-D241-B593-431FCE32E05D}">
      <dgm:prSet/>
      <dgm:spPr/>
      <dgm:t>
        <a:bodyPr/>
        <a:lstStyle/>
        <a:p>
          <a:endParaRPr lang="fr-FR"/>
        </a:p>
      </dgm:t>
    </dgm:pt>
    <dgm:pt modelId="{36D47F8D-9420-9346-9DF5-83B9F8B7195B}" type="sibTrans" cxnId="{D3C14839-0606-D241-B593-431FCE32E05D}">
      <dgm:prSet/>
      <dgm:spPr/>
      <dgm:t>
        <a:bodyPr/>
        <a:lstStyle/>
        <a:p>
          <a:endParaRPr lang="fr-FR"/>
        </a:p>
      </dgm:t>
    </dgm:pt>
    <dgm:pt modelId="{E8281F06-CF0B-8F4A-AC27-826ABF30E288}">
      <dgm:prSet phldrT="[Texte]" custT="1"/>
      <dgm:spPr/>
      <dgm:t>
        <a:bodyPr/>
        <a:lstStyle/>
        <a:p>
          <a:pPr algn="ctr"/>
          <a:r>
            <a:rPr lang="fr-FR" sz="2000" b="1" dirty="0" err="1"/>
            <a:t>Rôle </a:t>
          </a:r>
          <a:r>
            <a:rPr lang="fr-FR" sz="2000" b="1" dirty="0"/>
            <a:t>des interactions </a:t>
          </a:r>
          <a:r>
            <a:rPr lang="fr-FR" sz="2000" b="1" dirty="0" err="1"/>
            <a:t>quotidiennes avec l'environnement</a:t>
          </a:r>
          <a:endParaRPr lang="fr-FR" sz="2000" b="1" dirty="0"/>
        </a:p>
      </dgm:t>
    </dgm:pt>
    <dgm:pt modelId="{14D59111-818F-DC49-B08C-56C95BD2B146}" type="parTrans" cxnId="{5550B693-B4C6-5044-9BC0-A8FBB56B3091}">
      <dgm:prSet/>
      <dgm:spPr/>
      <dgm:t>
        <a:bodyPr/>
        <a:lstStyle/>
        <a:p>
          <a:endParaRPr lang="fr-FR"/>
        </a:p>
      </dgm:t>
    </dgm:pt>
    <dgm:pt modelId="{771957DA-09A0-B04D-B8ED-3115A640B704}" type="sibTrans" cxnId="{5550B693-B4C6-5044-9BC0-A8FBB56B3091}">
      <dgm:prSet/>
      <dgm:spPr/>
      <dgm:t>
        <a:bodyPr/>
        <a:lstStyle/>
        <a:p>
          <a:endParaRPr lang="fr-FR"/>
        </a:p>
      </dgm:t>
    </dgm:pt>
    <dgm:pt modelId="{2050A9BB-B274-9247-AC75-FC730203FC09}">
      <dgm:prSet phldrT="[Texte]"/>
      <dgm:spPr/>
      <dgm:t>
        <a:bodyPr/>
        <a:lstStyle/>
        <a:p>
          <a:r>
            <a:rPr lang="fr-FR" dirty="0" err="1"/>
            <a:t>Établir de </a:t>
          </a:r>
          <a:r>
            <a:rPr lang="fr-FR" dirty="0"/>
            <a:t>nouvelles </a:t>
          </a:r>
          <a:r>
            <a:rPr lang="fr-FR" dirty="0" err="1"/>
            <a:t>relations de soutien</a:t>
          </a:r>
          <a:endParaRPr lang="fr-FR" dirty="0"/>
        </a:p>
      </dgm:t>
    </dgm:pt>
    <dgm:pt modelId="{094CF659-1DE6-2F49-863A-C3422E8C7256}" type="parTrans" cxnId="{1C4F3618-B83C-D846-83A2-DAFA96E404CA}">
      <dgm:prSet/>
      <dgm:spPr/>
      <dgm:t>
        <a:bodyPr/>
        <a:lstStyle/>
        <a:p>
          <a:endParaRPr lang="fr-FR"/>
        </a:p>
      </dgm:t>
    </dgm:pt>
    <dgm:pt modelId="{DE89EEA7-6D1F-7149-BB9A-FCD8B833D172}" type="sibTrans" cxnId="{1C4F3618-B83C-D846-83A2-DAFA96E404CA}">
      <dgm:prSet/>
      <dgm:spPr/>
      <dgm:t>
        <a:bodyPr/>
        <a:lstStyle/>
        <a:p>
          <a:endParaRPr lang="fr-FR"/>
        </a:p>
      </dgm:t>
    </dgm:pt>
    <dgm:pt modelId="{6FFAFB7E-46EA-194C-A4D0-7EFDC1287772}">
      <dgm:prSet/>
      <dgm:spPr/>
      <dgm:t>
        <a:bodyPr/>
        <a:lstStyle/>
        <a:p>
          <a:r>
            <a:rPr lang="fr-FR" dirty="0" err="1"/>
            <a:t>Renforcer les relations existantes</a:t>
          </a:r>
          <a:endParaRPr lang="fr-FR" dirty="0"/>
        </a:p>
      </dgm:t>
    </dgm:pt>
    <dgm:pt modelId="{68141EAF-E8A6-9B42-B941-2FED042C4F59}" type="parTrans" cxnId="{0D5E01C9-11CC-4A45-B064-6DEB53AA6429}">
      <dgm:prSet/>
      <dgm:spPr/>
      <dgm:t>
        <a:bodyPr/>
        <a:lstStyle/>
        <a:p>
          <a:endParaRPr lang="fr-FR"/>
        </a:p>
      </dgm:t>
    </dgm:pt>
    <dgm:pt modelId="{A79692CF-A089-B34D-BDAA-556A7B0506A0}" type="sibTrans" cxnId="{0D5E01C9-11CC-4A45-B064-6DEB53AA6429}">
      <dgm:prSet/>
      <dgm:spPr/>
      <dgm:t>
        <a:bodyPr/>
        <a:lstStyle/>
        <a:p>
          <a:endParaRPr lang="fr-FR"/>
        </a:p>
      </dgm:t>
    </dgm:pt>
    <dgm:pt modelId="{2421C6ED-36F2-F548-9F90-326B1660776B}">
      <dgm:prSet custT="1"/>
      <dgm:spPr/>
      <dgm:t>
        <a:bodyPr/>
        <a:lstStyle/>
        <a:p>
          <a:pPr algn="ctr"/>
          <a:r>
            <a:rPr lang="fr-FR" sz="2000" b="1" dirty="0"/>
            <a:t>La communication, colonne vertébrale des liens sociaux</a:t>
          </a:r>
        </a:p>
      </dgm:t>
    </dgm:pt>
    <dgm:pt modelId="{ECF3EA91-421E-3B4E-9E67-EC992C2413AE}" type="parTrans" cxnId="{C22A8025-13F4-6843-A097-304268B7C21C}">
      <dgm:prSet/>
      <dgm:spPr/>
      <dgm:t>
        <a:bodyPr/>
        <a:lstStyle/>
        <a:p>
          <a:endParaRPr lang="fr-FR"/>
        </a:p>
      </dgm:t>
    </dgm:pt>
    <dgm:pt modelId="{FCFE1F65-97E6-D34A-86F3-24AE693A1D91}" type="sibTrans" cxnId="{C22A8025-13F4-6843-A097-304268B7C21C}">
      <dgm:prSet/>
      <dgm:spPr/>
      <dgm:t>
        <a:bodyPr/>
        <a:lstStyle/>
        <a:p>
          <a:endParaRPr lang="fr-FR"/>
        </a:p>
      </dgm:t>
    </dgm:pt>
    <dgm:pt modelId="{2AF1D6E2-7522-6643-A315-C4127D7A267D}">
      <dgm:prSet/>
      <dgm:spPr/>
      <dgm:t>
        <a:bodyPr/>
        <a:lstStyle/>
        <a:p>
          <a:r>
            <a:rPr lang="fr-FR" dirty="0"/>
            <a:t>Exprimer ses </a:t>
          </a:r>
          <a:r>
            <a:rPr lang="fr-FR" dirty="0" err="1"/>
            <a:t>besoins</a:t>
          </a:r>
          <a:r>
            <a:rPr lang="fr-FR" dirty="0"/>
            <a:t>, ses </a:t>
          </a:r>
          <a:r>
            <a:rPr lang="fr-FR" dirty="0" err="1"/>
            <a:t>pensées </a:t>
          </a:r>
          <a:r>
            <a:rPr lang="fr-FR" dirty="0"/>
            <a:t>et ses </a:t>
          </a:r>
          <a:r>
            <a:rPr lang="fr-FR" dirty="0" err="1"/>
            <a:t>émotions</a:t>
          </a:r>
          <a:endParaRPr lang="fr-FR" dirty="0"/>
        </a:p>
      </dgm:t>
    </dgm:pt>
    <dgm:pt modelId="{28AD78B7-07FF-D84E-BE7B-50A52CD1CFBC}" type="parTrans" cxnId="{7517FC16-93DC-C440-9438-A6EB0B5B1028}">
      <dgm:prSet/>
      <dgm:spPr/>
      <dgm:t>
        <a:bodyPr/>
        <a:lstStyle/>
        <a:p>
          <a:endParaRPr lang="fr-FR"/>
        </a:p>
      </dgm:t>
    </dgm:pt>
    <dgm:pt modelId="{A9803D57-931C-644A-B519-349E92EE9B39}" type="sibTrans" cxnId="{7517FC16-93DC-C440-9438-A6EB0B5B1028}">
      <dgm:prSet/>
      <dgm:spPr/>
      <dgm:t>
        <a:bodyPr/>
        <a:lstStyle/>
        <a:p>
          <a:endParaRPr lang="fr-FR"/>
        </a:p>
      </dgm:t>
    </dgm:pt>
    <dgm:pt modelId="{8CAD52BC-1860-D84A-B0C2-B8713E2F8029}">
      <dgm:prSet/>
      <dgm:spPr/>
      <dgm:t>
        <a:bodyPr/>
        <a:lstStyle/>
        <a:p>
          <a:r>
            <a:rPr lang="fr-FR" dirty="0"/>
            <a:t>Partager ses </a:t>
          </a:r>
          <a:r>
            <a:rPr lang="fr-FR" dirty="0" err="1"/>
            <a:t>préoccupations </a:t>
          </a:r>
          <a:r>
            <a:rPr lang="fr-FR" dirty="0"/>
            <a:t>et ses </a:t>
          </a:r>
          <a:r>
            <a:rPr lang="fr-FR" dirty="0" err="1"/>
            <a:t>souhaits</a:t>
          </a:r>
          <a:endParaRPr lang="fr-FR" dirty="0"/>
        </a:p>
      </dgm:t>
    </dgm:pt>
    <dgm:pt modelId="{3559EB03-BB56-574F-A5B3-E08103CEACCA}" type="parTrans" cxnId="{2B4CA8AF-A9C0-FE4B-88B4-895574EDA0D1}">
      <dgm:prSet/>
      <dgm:spPr/>
      <dgm:t>
        <a:bodyPr/>
        <a:lstStyle/>
        <a:p>
          <a:endParaRPr lang="fr-FR"/>
        </a:p>
      </dgm:t>
    </dgm:pt>
    <dgm:pt modelId="{AC64A0B9-6CCD-3A48-A592-FB32CA1E331C}" type="sibTrans" cxnId="{2B4CA8AF-A9C0-FE4B-88B4-895574EDA0D1}">
      <dgm:prSet/>
      <dgm:spPr/>
      <dgm:t>
        <a:bodyPr/>
        <a:lstStyle/>
        <a:p>
          <a:endParaRPr lang="fr-FR"/>
        </a:p>
      </dgm:t>
    </dgm:pt>
    <dgm:pt modelId="{C111C777-95F5-4743-A39C-517E0ACBE657}">
      <dgm:prSet/>
      <dgm:spPr/>
      <dgm:t>
        <a:bodyPr/>
        <a:lstStyle/>
        <a:p>
          <a:r>
            <a:rPr lang="fr-FR" dirty="0" err="1"/>
            <a:t>Des relations équitables </a:t>
          </a:r>
          <a:r>
            <a:rPr lang="fr-FR" dirty="0"/>
            <a:t>et </a:t>
          </a:r>
          <a:r>
            <a:rPr lang="fr-FR" dirty="0" err="1"/>
            <a:t>solides</a:t>
          </a:r>
          <a:endParaRPr lang="fr-FR" dirty="0"/>
        </a:p>
      </dgm:t>
    </dgm:pt>
    <dgm:pt modelId="{933CFB51-7D6B-944C-B986-BCB9223BD31A}" type="parTrans" cxnId="{68781B2B-C44A-EF47-A8DF-F1647F6EE342}">
      <dgm:prSet/>
      <dgm:spPr/>
      <dgm:t>
        <a:bodyPr/>
        <a:lstStyle/>
        <a:p>
          <a:endParaRPr lang="fr-FR"/>
        </a:p>
      </dgm:t>
    </dgm:pt>
    <dgm:pt modelId="{05D76752-118F-9342-B9F5-1598982368B2}" type="sibTrans" cxnId="{68781B2B-C44A-EF47-A8DF-F1647F6EE342}">
      <dgm:prSet/>
      <dgm:spPr/>
      <dgm:t>
        <a:bodyPr/>
        <a:lstStyle/>
        <a:p>
          <a:endParaRPr lang="fr-FR"/>
        </a:p>
      </dgm:t>
    </dgm:pt>
    <dgm:pt modelId="{CD70E217-AF7F-D44E-AE24-06A497F4F3CA}" type="pres">
      <dgm:prSet presAssocID="{7CDBB4E1-D893-9D40-93EA-9A3CB866D944}" presName="layout" presStyleCnt="0">
        <dgm:presLayoutVars>
          <dgm:chMax/>
          <dgm:chPref/>
          <dgm:dir/>
          <dgm:resizeHandles/>
        </dgm:presLayoutVars>
      </dgm:prSet>
      <dgm:spPr/>
    </dgm:pt>
    <dgm:pt modelId="{27BC1D65-646A-0C40-BEC6-F15EEAD825BB}" type="pres">
      <dgm:prSet presAssocID="{68E0EEAC-89BB-4D47-BFC4-DEC125092B0B}" presName="root" presStyleCnt="0">
        <dgm:presLayoutVars>
          <dgm:chMax/>
          <dgm:chPref/>
        </dgm:presLayoutVars>
      </dgm:prSet>
      <dgm:spPr/>
    </dgm:pt>
    <dgm:pt modelId="{49C5FA0E-732E-9F4E-B627-4B1C2C2D58FC}" type="pres">
      <dgm:prSet presAssocID="{68E0EEAC-89BB-4D47-BFC4-DEC125092B0B}" presName="rootComposite" presStyleCnt="0">
        <dgm:presLayoutVars/>
      </dgm:prSet>
      <dgm:spPr/>
    </dgm:pt>
    <dgm:pt modelId="{290D7232-073E-AD43-8EF4-8084152F76C5}" type="pres">
      <dgm:prSet presAssocID="{68E0EEAC-89BB-4D47-BFC4-DEC125092B0B}" presName="ParentAccent" presStyleLbl="alignNode1" presStyleIdx="0" presStyleCnt="3"/>
      <dgm:spPr/>
    </dgm:pt>
    <dgm:pt modelId="{76140C11-14D9-C246-9B6F-65234F297DC7}" type="pres">
      <dgm:prSet presAssocID="{68E0EEAC-89BB-4D47-BFC4-DEC125092B0B}" presName="ParentSmallAccent" presStyleLbl="fgAcc1" presStyleIdx="0" presStyleCnt="3"/>
      <dgm:spPr/>
    </dgm:pt>
    <dgm:pt modelId="{42384F8A-3E34-6A44-B66A-3C3EACD4121C}" type="pres">
      <dgm:prSet presAssocID="{68E0EEAC-89BB-4D47-BFC4-DEC125092B0B}" presName="Parent" presStyleLbl="revTx" presStyleIdx="0" presStyleCnt="10">
        <dgm:presLayoutVars>
          <dgm:chMax/>
          <dgm:chPref val="4"/>
          <dgm:bulletEnabled val="1"/>
        </dgm:presLayoutVars>
      </dgm:prSet>
      <dgm:spPr/>
    </dgm:pt>
    <dgm:pt modelId="{DD8CEDE4-B4DE-494D-ADA4-4B5FF3DE811A}" type="pres">
      <dgm:prSet presAssocID="{68E0EEAC-89BB-4D47-BFC4-DEC125092B0B}" presName="childShape" presStyleCnt="0">
        <dgm:presLayoutVars>
          <dgm:chMax val="0"/>
          <dgm:chPref val="0"/>
        </dgm:presLayoutVars>
      </dgm:prSet>
      <dgm:spPr/>
    </dgm:pt>
    <dgm:pt modelId="{C75B06D6-98B7-6B41-ABC3-8B84D3EDDFE9}" type="pres">
      <dgm:prSet presAssocID="{2F0AC340-F7AD-6048-96E0-38D9CCEB976D}" presName="childComposite" presStyleCnt="0">
        <dgm:presLayoutVars>
          <dgm:chMax val="0"/>
          <dgm:chPref val="0"/>
        </dgm:presLayoutVars>
      </dgm:prSet>
      <dgm:spPr/>
    </dgm:pt>
    <dgm:pt modelId="{BCC084EF-D7C5-7048-AAC6-9A7D6C430886}" type="pres">
      <dgm:prSet presAssocID="{2F0AC340-F7AD-6048-96E0-38D9CCEB976D}" presName="ChildAccent" presStyleLbl="solidFgAcc1" presStyleIdx="0" presStyleCnt="7"/>
      <dgm:spPr/>
    </dgm:pt>
    <dgm:pt modelId="{1AA349CA-2B30-C74C-B47B-4736578FA001}" type="pres">
      <dgm:prSet presAssocID="{2F0AC340-F7AD-6048-96E0-38D9CCEB976D}" presName="Child" presStyleLbl="revTx" presStyleIdx="1" presStyleCnt="10">
        <dgm:presLayoutVars>
          <dgm:chMax val="0"/>
          <dgm:chPref val="0"/>
          <dgm:bulletEnabled val="1"/>
        </dgm:presLayoutVars>
      </dgm:prSet>
      <dgm:spPr/>
    </dgm:pt>
    <dgm:pt modelId="{B6A6F9AF-78F6-0E42-AB13-FA3BC6C1CD7A}" type="pres">
      <dgm:prSet presAssocID="{3896D956-CDB5-F642-B475-E8E3B096BBC3}" presName="childComposite" presStyleCnt="0">
        <dgm:presLayoutVars>
          <dgm:chMax val="0"/>
          <dgm:chPref val="0"/>
        </dgm:presLayoutVars>
      </dgm:prSet>
      <dgm:spPr/>
    </dgm:pt>
    <dgm:pt modelId="{48F1FE16-7AEA-F443-A29B-B8FC1D8D25B9}" type="pres">
      <dgm:prSet presAssocID="{3896D956-CDB5-F642-B475-E8E3B096BBC3}" presName="ChildAccent" presStyleLbl="solidFgAcc1" presStyleIdx="1" presStyleCnt="7"/>
      <dgm:spPr/>
    </dgm:pt>
    <dgm:pt modelId="{04F51DA2-0653-CD4A-BDCF-CD4A5C399324}" type="pres">
      <dgm:prSet presAssocID="{3896D956-CDB5-F642-B475-E8E3B096BBC3}" presName="Child" presStyleLbl="revTx" presStyleIdx="2" presStyleCnt="10">
        <dgm:presLayoutVars>
          <dgm:chMax val="0"/>
          <dgm:chPref val="0"/>
          <dgm:bulletEnabled val="1"/>
        </dgm:presLayoutVars>
      </dgm:prSet>
      <dgm:spPr/>
    </dgm:pt>
    <dgm:pt modelId="{D8695552-0F3F-B34F-92D4-7858719CB6DC}" type="pres">
      <dgm:prSet presAssocID="{E8281F06-CF0B-8F4A-AC27-826ABF30E288}" presName="root" presStyleCnt="0">
        <dgm:presLayoutVars>
          <dgm:chMax/>
          <dgm:chPref/>
        </dgm:presLayoutVars>
      </dgm:prSet>
      <dgm:spPr/>
    </dgm:pt>
    <dgm:pt modelId="{DD870287-DC67-874E-8DB7-3B3255EAC8F5}" type="pres">
      <dgm:prSet presAssocID="{E8281F06-CF0B-8F4A-AC27-826ABF30E288}" presName="rootComposite" presStyleCnt="0">
        <dgm:presLayoutVars/>
      </dgm:prSet>
      <dgm:spPr/>
    </dgm:pt>
    <dgm:pt modelId="{30E189EE-AC4D-B641-AF70-DEAD917E0186}" type="pres">
      <dgm:prSet presAssocID="{E8281F06-CF0B-8F4A-AC27-826ABF30E288}" presName="ParentAccent" presStyleLbl="alignNode1" presStyleIdx="1" presStyleCnt="3"/>
      <dgm:spPr/>
    </dgm:pt>
    <dgm:pt modelId="{A2788468-2099-4C49-9795-E602C7BA26EC}" type="pres">
      <dgm:prSet presAssocID="{E8281F06-CF0B-8F4A-AC27-826ABF30E288}" presName="ParentSmallAccent" presStyleLbl="fgAcc1" presStyleIdx="1" presStyleCnt="3"/>
      <dgm:spPr/>
    </dgm:pt>
    <dgm:pt modelId="{3B7FBA17-0B8B-B249-A5AD-D277661B6EB1}" type="pres">
      <dgm:prSet presAssocID="{E8281F06-CF0B-8F4A-AC27-826ABF30E288}" presName="Parent" presStyleLbl="revTx" presStyleIdx="3" presStyleCnt="10">
        <dgm:presLayoutVars>
          <dgm:chMax/>
          <dgm:chPref val="4"/>
          <dgm:bulletEnabled val="1"/>
        </dgm:presLayoutVars>
      </dgm:prSet>
      <dgm:spPr/>
    </dgm:pt>
    <dgm:pt modelId="{A958C909-6049-0C43-8071-36215923984D}" type="pres">
      <dgm:prSet presAssocID="{E8281F06-CF0B-8F4A-AC27-826ABF30E288}" presName="childShape" presStyleCnt="0">
        <dgm:presLayoutVars>
          <dgm:chMax val="0"/>
          <dgm:chPref val="0"/>
        </dgm:presLayoutVars>
      </dgm:prSet>
      <dgm:spPr/>
    </dgm:pt>
    <dgm:pt modelId="{ADDB041F-1AA2-4A4A-B1CD-A8D6B1484173}" type="pres">
      <dgm:prSet presAssocID="{2050A9BB-B274-9247-AC75-FC730203FC09}" presName="childComposite" presStyleCnt="0">
        <dgm:presLayoutVars>
          <dgm:chMax val="0"/>
          <dgm:chPref val="0"/>
        </dgm:presLayoutVars>
      </dgm:prSet>
      <dgm:spPr/>
    </dgm:pt>
    <dgm:pt modelId="{59975288-95CB-6441-B4EC-ECC1E97CF853}" type="pres">
      <dgm:prSet presAssocID="{2050A9BB-B274-9247-AC75-FC730203FC09}" presName="ChildAccent" presStyleLbl="solidFgAcc1" presStyleIdx="2" presStyleCnt="7"/>
      <dgm:spPr/>
    </dgm:pt>
    <dgm:pt modelId="{2EEE3AD9-C76D-4C49-9807-392379B6075A}" type="pres">
      <dgm:prSet presAssocID="{2050A9BB-B274-9247-AC75-FC730203FC09}" presName="Child" presStyleLbl="revTx" presStyleIdx="4" presStyleCnt="10">
        <dgm:presLayoutVars>
          <dgm:chMax val="0"/>
          <dgm:chPref val="0"/>
          <dgm:bulletEnabled val="1"/>
        </dgm:presLayoutVars>
      </dgm:prSet>
      <dgm:spPr/>
    </dgm:pt>
    <dgm:pt modelId="{5426CFE0-3A81-D645-9F26-499598147F59}" type="pres">
      <dgm:prSet presAssocID="{6FFAFB7E-46EA-194C-A4D0-7EFDC1287772}" presName="childComposite" presStyleCnt="0">
        <dgm:presLayoutVars>
          <dgm:chMax val="0"/>
          <dgm:chPref val="0"/>
        </dgm:presLayoutVars>
      </dgm:prSet>
      <dgm:spPr/>
    </dgm:pt>
    <dgm:pt modelId="{5780C244-42C1-7A4B-9298-7265590BDCD8}" type="pres">
      <dgm:prSet presAssocID="{6FFAFB7E-46EA-194C-A4D0-7EFDC1287772}" presName="ChildAccent" presStyleLbl="solidFgAcc1" presStyleIdx="3" presStyleCnt="7"/>
      <dgm:spPr/>
    </dgm:pt>
    <dgm:pt modelId="{EFAA3E93-01E3-BF4F-97D7-56FD75F5F49B}" type="pres">
      <dgm:prSet presAssocID="{6FFAFB7E-46EA-194C-A4D0-7EFDC1287772}" presName="Child" presStyleLbl="revTx" presStyleIdx="5" presStyleCnt="10">
        <dgm:presLayoutVars>
          <dgm:chMax val="0"/>
          <dgm:chPref val="0"/>
          <dgm:bulletEnabled val="1"/>
        </dgm:presLayoutVars>
      </dgm:prSet>
      <dgm:spPr/>
    </dgm:pt>
    <dgm:pt modelId="{788A24B1-2574-5444-9598-40724F64E985}" type="pres">
      <dgm:prSet presAssocID="{2421C6ED-36F2-F548-9F90-326B1660776B}" presName="root" presStyleCnt="0">
        <dgm:presLayoutVars>
          <dgm:chMax/>
          <dgm:chPref/>
        </dgm:presLayoutVars>
      </dgm:prSet>
      <dgm:spPr/>
    </dgm:pt>
    <dgm:pt modelId="{173D0F6F-B321-1846-BF8C-6E2C5C2C1C28}" type="pres">
      <dgm:prSet presAssocID="{2421C6ED-36F2-F548-9F90-326B1660776B}" presName="rootComposite" presStyleCnt="0">
        <dgm:presLayoutVars/>
      </dgm:prSet>
      <dgm:spPr/>
    </dgm:pt>
    <dgm:pt modelId="{93A5D586-8EF8-FB40-9CC8-3529C2EEEAE5}" type="pres">
      <dgm:prSet presAssocID="{2421C6ED-36F2-F548-9F90-326B1660776B}" presName="ParentAccent" presStyleLbl="alignNode1" presStyleIdx="2" presStyleCnt="3"/>
      <dgm:spPr/>
    </dgm:pt>
    <dgm:pt modelId="{E5A50B31-A53C-9649-B4B7-025D215385C9}" type="pres">
      <dgm:prSet presAssocID="{2421C6ED-36F2-F548-9F90-326B1660776B}" presName="ParentSmallAccent" presStyleLbl="fgAcc1" presStyleIdx="2" presStyleCnt="3"/>
      <dgm:spPr/>
    </dgm:pt>
    <dgm:pt modelId="{F08A1257-367D-6D47-B32C-60996C3EE335}" type="pres">
      <dgm:prSet presAssocID="{2421C6ED-36F2-F548-9F90-326B1660776B}" presName="Parent" presStyleLbl="revTx" presStyleIdx="6" presStyleCnt="10">
        <dgm:presLayoutVars>
          <dgm:chMax/>
          <dgm:chPref val="4"/>
          <dgm:bulletEnabled val="1"/>
        </dgm:presLayoutVars>
      </dgm:prSet>
      <dgm:spPr/>
    </dgm:pt>
    <dgm:pt modelId="{9C12CCBA-EA23-C440-ADB5-B16403332C2D}" type="pres">
      <dgm:prSet presAssocID="{2421C6ED-36F2-F548-9F90-326B1660776B}" presName="childShape" presStyleCnt="0">
        <dgm:presLayoutVars>
          <dgm:chMax val="0"/>
          <dgm:chPref val="0"/>
        </dgm:presLayoutVars>
      </dgm:prSet>
      <dgm:spPr/>
    </dgm:pt>
    <dgm:pt modelId="{B75277AF-1262-A649-B214-3A0DEB585FF0}" type="pres">
      <dgm:prSet presAssocID="{2AF1D6E2-7522-6643-A315-C4127D7A267D}" presName="childComposite" presStyleCnt="0">
        <dgm:presLayoutVars>
          <dgm:chMax val="0"/>
          <dgm:chPref val="0"/>
        </dgm:presLayoutVars>
      </dgm:prSet>
      <dgm:spPr/>
    </dgm:pt>
    <dgm:pt modelId="{EB56BD85-0004-FC4A-872A-452225E61C2F}" type="pres">
      <dgm:prSet presAssocID="{2AF1D6E2-7522-6643-A315-C4127D7A267D}" presName="ChildAccent" presStyleLbl="solidFgAcc1" presStyleIdx="4" presStyleCnt="7"/>
      <dgm:spPr/>
    </dgm:pt>
    <dgm:pt modelId="{84DFFC31-C1D5-C24C-97E1-7C4154052146}" type="pres">
      <dgm:prSet presAssocID="{2AF1D6E2-7522-6643-A315-C4127D7A267D}" presName="Child" presStyleLbl="revTx" presStyleIdx="7" presStyleCnt="10">
        <dgm:presLayoutVars>
          <dgm:chMax val="0"/>
          <dgm:chPref val="0"/>
          <dgm:bulletEnabled val="1"/>
        </dgm:presLayoutVars>
      </dgm:prSet>
      <dgm:spPr/>
    </dgm:pt>
    <dgm:pt modelId="{1DB0D0DE-225D-1E41-A7B3-865AFDF7496D}" type="pres">
      <dgm:prSet presAssocID="{8CAD52BC-1860-D84A-B0C2-B8713E2F8029}" presName="childComposite" presStyleCnt="0">
        <dgm:presLayoutVars>
          <dgm:chMax val="0"/>
          <dgm:chPref val="0"/>
        </dgm:presLayoutVars>
      </dgm:prSet>
      <dgm:spPr/>
    </dgm:pt>
    <dgm:pt modelId="{0408C53C-A9B6-AE43-BEC0-6D7626687294}" type="pres">
      <dgm:prSet presAssocID="{8CAD52BC-1860-D84A-B0C2-B8713E2F8029}" presName="ChildAccent" presStyleLbl="solidFgAcc1" presStyleIdx="5" presStyleCnt="7"/>
      <dgm:spPr/>
    </dgm:pt>
    <dgm:pt modelId="{5A557EC0-0C3F-DE47-AC3C-A4DA0107B4F8}" type="pres">
      <dgm:prSet presAssocID="{8CAD52BC-1860-D84A-B0C2-B8713E2F8029}" presName="Child" presStyleLbl="revTx" presStyleIdx="8" presStyleCnt="10">
        <dgm:presLayoutVars>
          <dgm:chMax val="0"/>
          <dgm:chPref val="0"/>
          <dgm:bulletEnabled val="1"/>
        </dgm:presLayoutVars>
      </dgm:prSet>
      <dgm:spPr/>
    </dgm:pt>
    <dgm:pt modelId="{8CAF7FF7-7EA7-CD42-8EBF-C8E3181E8DE0}" type="pres">
      <dgm:prSet presAssocID="{C111C777-95F5-4743-A39C-517E0ACBE657}" presName="childComposite" presStyleCnt="0">
        <dgm:presLayoutVars>
          <dgm:chMax val="0"/>
          <dgm:chPref val="0"/>
        </dgm:presLayoutVars>
      </dgm:prSet>
      <dgm:spPr/>
    </dgm:pt>
    <dgm:pt modelId="{3CC7DF79-55B4-CF4F-BD4E-B91DD95CAD7D}" type="pres">
      <dgm:prSet presAssocID="{C111C777-95F5-4743-A39C-517E0ACBE657}" presName="ChildAccent" presStyleLbl="solidFgAcc1" presStyleIdx="6" presStyleCnt="7"/>
      <dgm:spPr/>
    </dgm:pt>
    <dgm:pt modelId="{A43E60C3-5D7C-A94F-8958-B262C6331879}" type="pres">
      <dgm:prSet presAssocID="{C111C777-95F5-4743-A39C-517E0ACBE657}" presName="Child" presStyleLbl="revTx" presStyleIdx="9" presStyleCnt="10">
        <dgm:presLayoutVars>
          <dgm:chMax val="0"/>
          <dgm:chPref val="0"/>
          <dgm:bulletEnabled val="1"/>
        </dgm:presLayoutVars>
      </dgm:prSet>
      <dgm:spPr/>
    </dgm:pt>
  </dgm:ptLst>
  <dgm:cxnLst>
    <dgm:cxn modelId="{7517FC16-93DC-C440-9438-A6EB0B5B1028}" srcId="{2421C6ED-36F2-F548-9F90-326B1660776B}" destId="{2AF1D6E2-7522-6643-A315-C4127D7A267D}" srcOrd="0" destOrd="0" parTransId="{28AD78B7-07FF-D84E-BE7B-50A52CD1CFBC}" sibTransId="{A9803D57-931C-644A-B519-349E92EE9B39}"/>
    <dgm:cxn modelId="{1C4F3618-B83C-D846-83A2-DAFA96E404CA}" srcId="{E8281F06-CF0B-8F4A-AC27-826ABF30E288}" destId="{2050A9BB-B274-9247-AC75-FC730203FC09}" srcOrd="0" destOrd="0" parTransId="{094CF659-1DE6-2F49-863A-C3422E8C7256}" sibTransId="{DE89EEA7-6D1F-7149-BB9A-FCD8B833D172}"/>
    <dgm:cxn modelId="{F31A711C-8DCF-EF4B-BA1F-B9E42AD7E2DB}" type="presOf" srcId="{68E0EEAC-89BB-4D47-BFC4-DEC125092B0B}" destId="{42384F8A-3E34-6A44-B66A-3C3EACD4121C}" srcOrd="0" destOrd="0" presId="urn:microsoft.com/office/officeart/2008/layout/SquareAccentList"/>
    <dgm:cxn modelId="{6806991C-2EE4-664D-806F-0AAF5A3449B2}" type="presOf" srcId="{2050A9BB-B274-9247-AC75-FC730203FC09}" destId="{2EEE3AD9-C76D-4C49-9807-392379B6075A}" srcOrd="0" destOrd="0" presId="urn:microsoft.com/office/officeart/2008/layout/SquareAccentList"/>
    <dgm:cxn modelId="{C22A8025-13F4-6843-A097-304268B7C21C}" srcId="{7CDBB4E1-D893-9D40-93EA-9A3CB866D944}" destId="{2421C6ED-36F2-F548-9F90-326B1660776B}" srcOrd="2" destOrd="0" parTransId="{ECF3EA91-421E-3B4E-9E67-EC992C2413AE}" sibTransId="{FCFE1F65-97E6-D34A-86F3-24AE693A1D91}"/>
    <dgm:cxn modelId="{68781B2B-C44A-EF47-A8DF-F1647F6EE342}" srcId="{2421C6ED-36F2-F548-9F90-326B1660776B}" destId="{C111C777-95F5-4743-A39C-517E0ACBE657}" srcOrd="2" destOrd="0" parTransId="{933CFB51-7D6B-944C-B986-BCB9223BD31A}" sibTransId="{05D76752-118F-9342-B9F5-1598982368B2}"/>
    <dgm:cxn modelId="{D3C14839-0606-D241-B593-431FCE32E05D}" srcId="{68E0EEAC-89BB-4D47-BFC4-DEC125092B0B}" destId="{3896D956-CDB5-F642-B475-E8E3B096BBC3}" srcOrd="1" destOrd="0" parTransId="{863A3184-F197-A544-89EC-616E8AA056C4}" sibTransId="{36D47F8D-9420-9346-9DF5-83B9F8B7195B}"/>
    <dgm:cxn modelId="{5FF14B3D-5B2C-C645-9E87-39F3DAC81328}" srcId="{7CDBB4E1-D893-9D40-93EA-9A3CB866D944}" destId="{68E0EEAC-89BB-4D47-BFC4-DEC125092B0B}" srcOrd="0" destOrd="0" parTransId="{793DF45E-279C-7741-BCF1-35D0B171F7AA}" sibTransId="{B8B11CE6-E27E-D446-91F4-D920B3493F3C}"/>
    <dgm:cxn modelId="{0CC4B65F-56BD-D748-893E-914E8C67E063}" type="presOf" srcId="{2F0AC340-F7AD-6048-96E0-38D9CCEB976D}" destId="{1AA349CA-2B30-C74C-B47B-4736578FA001}" srcOrd="0" destOrd="0" presId="urn:microsoft.com/office/officeart/2008/layout/SquareAccentList"/>
    <dgm:cxn modelId="{8ACD4F61-0BD2-324E-8CDC-CE442DE201D2}" srcId="{68E0EEAC-89BB-4D47-BFC4-DEC125092B0B}" destId="{2F0AC340-F7AD-6048-96E0-38D9CCEB976D}" srcOrd="0" destOrd="0" parTransId="{730D1616-D0ED-5E4A-9BAF-0F5CB2CB6459}" sibTransId="{2ADC2E1E-02E3-D641-94D9-0E76B0A0CF5A}"/>
    <dgm:cxn modelId="{8F982663-C966-DB4C-A98B-7862157E980C}" type="presOf" srcId="{8CAD52BC-1860-D84A-B0C2-B8713E2F8029}" destId="{5A557EC0-0C3F-DE47-AC3C-A4DA0107B4F8}" srcOrd="0" destOrd="0" presId="urn:microsoft.com/office/officeart/2008/layout/SquareAccentList"/>
    <dgm:cxn modelId="{F754E449-50E6-5C45-BD9B-2922CA4DFF95}" type="presOf" srcId="{2421C6ED-36F2-F548-9F90-326B1660776B}" destId="{F08A1257-367D-6D47-B32C-60996C3EE335}" srcOrd="0" destOrd="0" presId="urn:microsoft.com/office/officeart/2008/layout/SquareAccentList"/>
    <dgm:cxn modelId="{5550B693-B4C6-5044-9BC0-A8FBB56B3091}" srcId="{7CDBB4E1-D893-9D40-93EA-9A3CB866D944}" destId="{E8281F06-CF0B-8F4A-AC27-826ABF30E288}" srcOrd="1" destOrd="0" parTransId="{14D59111-818F-DC49-B08C-56C95BD2B146}" sibTransId="{771957DA-09A0-B04D-B8ED-3115A640B704}"/>
    <dgm:cxn modelId="{5A8C65A5-0F48-7C4B-A5BB-52C8D49289A5}" type="presOf" srcId="{2AF1D6E2-7522-6643-A315-C4127D7A267D}" destId="{84DFFC31-C1D5-C24C-97E1-7C4154052146}" srcOrd="0" destOrd="0" presId="urn:microsoft.com/office/officeart/2008/layout/SquareAccentList"/>
    <dgm:cxn modelId="{8265F8A7-64F8-6F41-B162-049599ED0EDB}" type="presOf" srcId="{3896D956-CDB5-F642-B475-E8E3B096BBC3}" destId="{04F51DA2-0653-CD4A-BDCF-CD4A5C399324}" srcOrd="0" destOrd="0" presId="urn:microsoft.com/office/officeart/2008/layout/SquareAccentList"/>
    <dgm:cxn modelId="{2B4CA8AF-A9C0-FE4B-88B4-895574EDA0D1}" srcId="{2421C6ED-36F2-F548-9F90-326B1660776B}" destId="{8CAD52BC-1860-D84A-B0C2-B8713E2F8029}" srcOrd="1" destOrd="0" parTransId="{3559EB03-BB56-574F-A5B3-E08103CEACCA}" sibTransId="{AC64A0B9-6CCD-3A48-A592-FB32CA1E331C}"/>
    <dgm:cxn modelId="{CFF4A7B8-87ED-0748-B7CA-EC2D71EEF3FA}" type="presOf" srcId="{6FFAFB7E-46EA-194C-A4D0-7EFDC1287772}" destId="{EFAA3E93-01E3-BF4F-97D7-56FD75F5F49B}" srcOrd="0" destOrd="0" presId="urn:microsoft.com/office/officeart/2008/layout/SquareAccentList"/>
    <dgm:cxn modelId="{0D5E01C9-11CC-4A45-B064-6DEB53AA6429}" srcId="{E8281F06-CF0B-8F4A-AC27-826ABF30E288}" destId="{6FFAFB7E-46EA-194C-A4D0-7EFDC1287772}" srcOrd="1" destOrd="0" parTransId="{68141EAF-E8A6-9B42-B941-2FED042C4F59}" sibTransId="{A79692CF-A089-B34D-BDAA-556A7B0506A0}"/>
    <dgm:cxn modelId="{33E10AC9-A490-B94E-9591-4F9B0D6EC587}" type="presOf" srcId="{7CDBB4E1-D893-9D40-93EA-9A3CB866D944}" destId="{CD70E217-AF7F-D44E-AE24-06A497F4F3CA}" srcOrd="0" destOrd="0" presId="urn:microsoft.com/office/officeart/2008/layout/SquareAccentList"/>
    <dgm:cxn modelId="{575B52DE-7F6B-DC4C-8C37-CB60692B7221}" type="presOf" srcId="{E8281F06-CF0B-8F4A-AC27-826ABF30E288}" destId="{3B7FBA17-0B8B-B249-A5AD-D277661B6EB1}" srcOrd="0" destOrd="0" presId="urn:microsoft.com/office/officeart/2008/layout/SquareAccentList"/>
    <dgm:cxn modelId="{4B0C76FF-9EB0-C145-9899-4307AA23876E}" type="presOf" srcId="{C111C777-95F5-4743-A39C-517E0ACBE657}" destId="{A43E60C3-5D7C-A94F-8958-B262C6331879}" srcOrd="0" destOrd="0" presId="urn:microsoft.com/office/officeart/2008/layout/SquareAccentList"/>
    <dgm:cxn modelId="{708D1762-DB15-B54A-9EE7-0FC17967B9EB}" type="presParOf" srcId="{CD70E217-AF7F-D44E-AE24-06A497F4F3CA}" destId="{27BC1D65-646A-0C40-BEC6-F15EEAD825BB}" srcOrd="0" destOrd="0" presId="urn:microsoft.com/office/officeart/2008/layout/SquareAccentList"/>
    <dgm:cxn modelId="{A1DE91DA-5F2E-6748-BFB9-D7840D974B27}" type="presParOf" srcId="{27BC1D65-646A-0C40-BEC6-F15EEAD825BB}" destId="{49C5FA0E-732E-9F4E-B627-4B1C2C2D58FC}" srcOrd="0" destOrd="0" presId="urn:microsoft.com/office/officeart/2008/layout/SquareAccentList"/>
    <dgm:cxn modelId="{66F97018-FED7-A744-B543-06661F6F3F73}" type="presParOf" srcId="{49C5FA0E-732E-9F4E-B627-4B1C2C2D58FC}" destId="{290D7232-073E-AD43-8EF4-8084152F76C5}" srcOrd="0" destOrd="0" presId="urn:microsoft.com/office/officeart/2008/layout/SquareAccentList"/>
    <dgm:cxn modelId="{0F0FF6FD-066C-144E-8CDA-814C880A88F2}" type="presParOf" srcId="{49C5FA0E-732E-9F4E-B627-4B1C2C2D58FC}" destId="{76140C11-14D9-C246-9B6F-65234F297DC7}" srcOrd="1" destOrd="0" presId="urn:microsoft.com/office/officeart/2008/layout/SquareAccentList"/>
    <dgm:cxn modelId="{8C6330E8-1FCD-9447-B532-141E37B966EB}" type="presParOf" srcId="{49C5FA0E-732E-9F4E-B627-4B1C2C2D58FC}" destId="{42384F8A-3E34-6A44-B66A-3C3EACD4121C}" srcOrd="2" destOrd="0" presId="urn:microsoft.com/office/officeart/2008/layout/SquareAccentList"/>
    <dgm:cxn modelId="{E321627A-F8B3-F146-A944-8A570CF5ADCF}" type="presParOf" srcId="{27BC1D65-646A-0C40-BEC6-F15EEAD825BB}" destId="{DD8CEDE4-B4DE-494D-ADA4-4B5FF3DE811A}" srcOrd="1" destOrd="0" presId="urn:microsoft.com/office/officeart/2008/layout/SquareAccentList"/>
    <dgm:cxn modelId="{7D632FB2-1EEF-584B-AB01-041338324ADF}" type="presParOf" srcId="{DD8CEDE4-B4DE-494D-ADA4-4B5FF3DE811A}" destId="{C75B06D6-98B7-6B41-ABC3-8B84D3EDDFE9}" srcOrd="0" destOrd="0" presId="urn:microsoft.com/office/officeart/2008/layout/SquareAccentList"/>
    <dgm:cxn modelId="{9E7010ED-31B6-4D4A-900B-BEA42D2533A2}" type="presParOf" srcId="{C75B06D6-98B7-6B41-ABC3-8B84D3EDDFE9}" destId="{BCC084EF-D7C5-7048-AAC6-9A7D6C430886}" srcOrd="0" destOrd="0" presId="urn:microsoft.com/office/officeart/2008/layout/SquareAccentList"/>
    <dgm:cxn modelId="{53122453-BD30-6F40-B9EE-CD58C32FC519}" type="presParOf" srcId="{C75B06D6-98B7-6B41-ABC3-8B84D3EDDFE9}" destId="{1AA349CA-2B30-C74C-B47B-4736578FA001}" srcOrd="1" destOrd="0" presId="urn:microsoft.com/office/officeart/2008/layout/SquareAccentList"/>
    <dgm:cxn modelId="{5BA83C25-34B3-C940-9078-8413531DA0DE}" type="presParOf" srcId="{DD8CEDE4-B4DE-494D-ADA4-4B5FF3DE811A}" destId="{B6A6F9AF-78F6-0E42-AB13-FA3BC6C1CD7A}" srcOrd="1" destOrd="0" presId="urn:microsoft.com/office/officeart/2008/layout/SquareAccentList"/>
    <dgm:cxn modelId="{D7EC61CD-EE47-A94A-96C8-472D0395FC07}" type="presParOf" srcId="{B6A6F9AF-78F6-0E42-AB13-FA3BC6C1CD7A}" destId="{48F1FE16-7AEA-F443-A29B-B8FC1D8D25B9}" srcOrd="0" destOrd="0" presId="urn:microsoft.com/office/officeart/2008/layout/SquareAccentList"/>
    <dgm:cxn modelId="{3AEDD474-65E8-EB4C-9FE1-33CFB05B384B}" type="presParOf" srcId="{B6A6F9AF-78F6-0E42-AB13-FA3BC6C1CD7A}" destId="{04F51DA2-0653-CD4A-BDCF-CD4A5C399324}" srcOrd="1" destOrd="0" presId="urn:microsoft.com/office/officeart/2008/layout/SquareAccentList"/>
    <dgm:cxn modelId="{6FC7AF72-86FB-664B-986B-DCC44CD444A7}" type="presParOf" srcId="{CD70E217-AF7F-D44E-AE24-06A497F4F3CA}" destId="{D8695552-0F3F-B34F-92D4-7858719CB6DC}" srcOrd="1" destOrd="0" presId="urn:microsoft.com/office/officeart/2008/layout/SquareAccentList"/>
    <dgm:cxn modelId="{B3AF8BCA-045D-6F42-BF80-7D69A132AEBC}" type="presParOf" srcId="{D8695552-0F3F-B34F-92D4-7858719CB6DC}" destId="{DD870287-DC67-874E-8DB7-3B3255EAC8F5}" srcOrd="0" destOrd="0" presId="urn:microsoft.com/office/officeart/2008/layout/SquareAccentList"/>
    <dgm:cxn modelId="{DAC0EBD0-9216-9F43-9F2F-6F04DDA315E3}" type="presParOf" srcId="{DD870287-DC67-874E-8DB7-3B3255EAC8F5}" destId="{30E189EE-AC4D-B641-AF70-DEAD917E0186}" srcOrd="0" destOrd="0" presId="urn:microsoft.com/office/officeart/2008/layout/SquareAccentList"/>
    <dgm:cxn modelId="{EDF977C3-4694-C845-B655-30C79FE7DFCB}" type="presParOf" srcId="{DD870287-DC67-874E-8DB7-3B3255EAC8F5}" destId="{A2788468-2099-4C49-9795-E602C7BA26EC}" srcOrd="1" destOrd="0" presId="urn:microsoft.com/office/officeart/2008/layout/SquareAccentList"/>
    <dgm:cxn modelId="{91300836-0E4F-0149-9088-E89A5E1B040A}" type="presParOf" srcId="{DD870287-DC67-874E-8DB7-3B3255EAC8F5}" destId="{3B7FBA17-0B8B-B249-A5AD-D277661B6EB1}" srcOrd="2" destOrd="0" presId="urn:microsoft.com/office/officeart/2008/layout/SquareAccentList"/>
    <dgm:cxn modelId="{84FC3434-C918-B146-B46B-5466CD45F970}" type="presParOf" srcId="{D8695552-0F3F-B34F-92D4-7858719CB6DC}" destId="{A958C909-6049-0C43-8071-36215923984D}" srcOrd="1" destOrd="0" presId="urn:microsoft.com/office/officeart/2008/layout/SquareAccentList"/>
    <dgm:cxn modelId="{C5934328-F4A8-FE43-8C8E-27B8B1207BF4}" type="presParOf" srcId="{A958C909-6049-0C43-8071-36215923984D}" destId="{ADDB041F-1AA2-4A4A-B1CD-A8D6B1484173}" srcOrd="0" destOrd="0" presId="urn:microsoft.com/office/officeart/2008/layout/SquareAccentList"/>
    <dgm:cxn modelId="{ECE1AC8E-FD5E-AE41-AC1C-D3001C851ACA}" type="presParOf" srcId="{ADDB041F-1AA2-4A4A-B1CD-A8D6B1484173}" destId="{59975288-95CB-6441-B4EC-ECC1E97CF853}" srcOrd="0" destOrd="0" presId="urn:microsoft.com/office/officeart/2008/layout/SquareAccentList"/>
    <dgm:cxn modelId="{8B0B2D22-2499-6A43-9840-66391435483E}" type="presParOf" srcId="{ADDB041F-1AA2-4A4A-B1CD-A8D6B1484173}" destId="{2EEE3AD9-C76D-4C49-9807-392379B6075A}" srcOrd="1" destOrd="0" presId="urn:microsoft.com/office/officeart/2008/layout/SquareAccentList"/>
    <dgm:cxn modelId="{347CC5ED-029F-0646-948C-1B7A36FDBCB0}" type="presParOf" srcId="{A958C909-6049-0C43-8071-36215923984D}" destId="{5426CFE0-3A81-D645-9F26-499598147F59}" srcOrd="1" destOrd="0" presId="urn:microsoft.com/office/officeart/2008/layout/SquareAccentList"/>
    <dgm:cxn modelId="{0C9C2CD6-6247-7449-8F0D-0C0EE7FA079B}" type="presParOf" srcId="{5426CFE0-3A81-D645-9F26-499598147F59}" destId="{5780C244-42C1-7A4B-9298-7265590BDCD8}" srcOrd="0" destOrd="0" presId="urn:microsoft.com/office/officeart/2008/layout/SquareAccentList"/>
    <dgm:cxn modelId="{BF9CAF49-A653-7046-A9C4-0BEEF8273DD0}" type="presParOf" srcId="{5426CFE0-3A81-D645-9F26-499598147F59}" destId="{EFAA3E93-01E3-BF4F-97D7-56FD75F5F49B}" srcOrd="1" destOrd="0" presId="urn:microsoft.com/office/officeart/2008/layout/SquareAccentList"/>
    <dgm:cxn modelId="{4A61B19B-C123-884A-8D03-7BBD7C9B5D23}" type="presParOf" srcId="{CD70E217-AF7F-D44E-AE24-06A497F4F3CA}" destId="{788A24B1-2574-5444-9598-40724F64E985}" srcOrd="2" destOrd="0" presId="urn:microsoft.com/office/officeart/2008/layout/SquareAccentList"/>
    <dgm:cxn modelId="{824C7C3D-CAF4-EF4C-AD00-9A79849CBAF7}" type="presParOf" srcId="{788A24B1-2574-5444-9598-40724F64E985}" destId="{173D0F6F-B321-1846-BF8C-6E2C5C2C1C28}" srcOrd="0" destOrd="0" presId="urn:microsoft.com/office/officeart/2008/layout/SquareAccentList"/>
    <dgm:cxn modelId="{4623D91A-AF4C-1A4D-9AD7-9E874B0FAA70}" type="presParOf" srcId="{173D0F6F-B321-1846-BF8C-6E2C5C2C1C28}" destId="{93A5D586-8EF8-FB40-9CC8-3529C2EEEAE5}" srcOrd="0" destOrd="0" presId="urn:microsoft.com/office/officeart/2008/layout/SquareAccentList"/>
    <dgm:cxn modelId="{BF14415D-B399-B845-B2A9-3CF4E4367497}" type="presParOf" srcId="{173D0F6F-B321-1846-BF8C-6E2C5C2C1C28}" destId="{E5A50B31-A53C-9649-B4B7-025D215385C9}" srcOrd="1" destOrd="0" presId="urn:microsoft.com/office/officeart/2008/layout/SquareAccentList"/>
    <dgm:cxn modelId="{3CEB3538-62F2-E447-87B5-9458C94CC5C5}" type="presParOf" srcId="{173D0F6F-B321-1846-BF8C-6E2C5C2C1C28}" destId="{F08A1257-367D-6D47-B32C-60996C3EE335}" srcOrd="2" destOrd="0" presId="urn:microsoft.com/office/officeart/2008/layout/SquareAccentList"/>
    <dgm:cxn modelId="{98308A37-3674-5E4C-82D9-5E8F71BD06F0}" type="presParOf" srcId="{788A24B1-2574-5444-9598-40724F64E985}" destId="{9C12CCBA-EA23-C440-ADB5-B16403332C2D}" srcOrd="1" destOrd="0" presId="urn:microsoft.com/office/officeart/2008/layout/SquareAccentList"/>
    <dgm:cxn modelId="{FD7A6A26-E659-3B43-8719-159CBA412D64}" type="presParOf" srcId="{9C12CCBA-EA23-C440-ADB5-B16403332C2D}" destId="{B75277AF-1262-A649-B214-3A0DEB585FF0}" srcOrd="0" destOrd="0" presId="urn:microsoft.com/office/officeart/2008/layout/SquareAccentList"/>
    <dgm:cxn modelId="{A05BA71B-1DF7-0448-A2AA-292D42BCCFA2}" type="presParOf" srcId="{B75277AF-1262-A649-B214-3A0DEB585FF0}" destId="{EB56BD85-0004-FC4A-872A-452225E61C2F}" srcOrd="0" destOrd="0" presId="urn:microsoft.com/office/officeart/2008/layout/SquareAccentList"/>
    <dgm:cxn modelId="{6A593E9A-893C-7542-8245-928801B29FF9}" type="presParOf" srcId="{B75277AF-1262-A649-B214-3A0DEB585FF0}" destId="{84DFFC31-C1D5-C24C-97E1-7C4154052146}" srcOrd="1" destOrd="0" presId="urn:microsoft.com/office/officeart/2008/layout/SquareAccentList"/>
    <dgm:cxn modelId="{AAD34876-F32D-4949-873D-6715AA47C845}" type="presParOf" srcId="{9C12CCBA-EA23-C440-ADB5-B16403332C2D}" destId="{1DB0D0DE-225D-1E41-A7B3-865AFDF7496D}" srcOrd="1" destOrd="0" presId="urn:microsoft.com/office/officeart/2008/layout/SquareAccentList"/>
    <dgm:cxn modelId="{8ABC8CE7-46A6-FF4D-B368-69C608956ABB}" type="presParOf" srcId="{1DB0D0DE-225D-1E41-A7B3-865AFDF7496D}" destId="{0408C53C-A9B6-AE43-BEC0-6D7626687294}" srcOrd="0" destOrd="0" presId="urn:microsoft.com/office/officeart/2008/layout/SquareAccentList"/>
    <dgm:cxn modelId="{EC8E6D48-0B99-8841-A965-6422BA83468B}" type="presParOf" srcId="{1DB0D0DE-225D-1E41-A7B3-865AFDF7496D}" destId="{5A557EC0-0C3F-DE47-AC3C-A4DA0107B4F8}" srcOrd="1" destOrd="0" presId="urn:microsoft.com/office/officeart/2008/layout/SquareAccentList"/>
    <dgm:cxn modelId="{F6BE84B4-533F-AD4A-B262-504FF971C631}" type="presParOf" srcId="{9C12CCBA-EA23-C440-ADB5-B16403332C2D}" destId="{8CAF7FF7-7EA7-CD42-8EBF-C8E3181E8DE0}" srcOrd="2" destOrd="0" presId="urn:microsoft.com/office/officeart/2008/layout/SquareAccentList"/>
    <dgm:cxn modelId="{F339B438-5D05-5F44-A844-072C596CC7C2}" type="presParOf" srcId="{8CAF7FF7-7EA7-CD42-8EBF-C8E3181E8DE0}" destId="{3CC7DF79-55B4-CF4F-BD4E-B91DD95CAD7D}" srcOrd="0" destOrd="0" presId="urn:microsoft.com/office/officeart/2008/layout/SquareAccentList"/>
    <dgm:cxn modelId="{CD23310D-4619-4E4A-B304-7CC2E5EADB95}" type="presParOf" srcId="{8CAF7FF7-7EA7-CD42-8EBF-C8E3181E8DE0}" destId="{A43E60C3-5D7C-A94F-8958-B262C6331879}" srcOrd="1" destOrd="0" presId="urn:microsoft.com/office/officeart/2008/layout/SquareAccent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48ABD27-D314-406D-861E-B0D6ABF5B162}"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fr-FR"/>
        </a:p>
      </dgm:t>
    </dgm:pt>
    <dgm:pt modelId="{0DD73BB4-B0BE-4B43-A47C-B396F2857F01}">
      <dgm:prSet phldrT="[Texte]" phldr="0" custT="1"/>
      <dgm:spPr/>
      <dgm:t>
        <a:bodyPr/>
        <a:lstStyle/>
        <a:p>
          <a:pPr rtl="0"/>
          <a:r>
            <a:rPr lang="fr-FR" sz="4000" dirty="0">
              <a:latin typeface="Arial"/>
            </a:rPr>
            <a:t> 1. </a:t>
          </a:r>
          <a:r>
            <a:rPr lang="fr-FR" sz="4000" dirty="0" err="1">
              <a:latin typeface="Arial"/>
            </a:rPr>
            <a:t>Tâche de </a:t>
          </a:r>
          <a:r>
            <a:rPr lang="fr-FR" sz="4000" dirty="0">
              <a:latin typeface="Arial"/>
            </a:rPr>
            <a:t>reproduction de figures</a:t>
          </a:r>
          <a:endParaRPr lang="fr-FR" sz="4000" dirty="0"/>
        </a:p>
      </dgm:t>
    </dgm:pt>
    <dgm:pt modelId="{D2D90410-4E88-4FDE-BC2B-49E51DE2784B}" type="parTrans" cxnId="{0C004763-1C81-41DF-B148-E7BA9C2E37E5}">
      <dgm:prSet/>
      <dgm:spPr/>
      <dgm:t>
        <a:bodyPr/>
        <a:lstStyle/>
        <a:p>
          <a:endParaRPr lang="fr-FR" sz="1200"/>
        </a:p>
      </dgm:t>
    </dgm:pt>
    <dgm:pt modelId="{8D71A75C-F419-4560-8984-EF3459BEAEE9}" type="sibTrans" cxnId="{0C004763-1C81-41DF-B148-E7BA9C2E37E5}">
      <dgm:prSet/>
      <dgm:spPr/>
      <dgm:t>
        <a:bodyPr/>
        <a:lstStyle/>
        <a:p>
          <a:endParaRPr lang="fr-FR" sz="1200"/>
        </a:p>
      </dgm:t>
    </dgm:pt>
    <dgm:pt modelId="{47ECAD77-8764-494A-9AA9-2B4C40CF461A}" type="pres">
      <dgm:prSet presAssocID="{148ABD27-D314-406D-861E-B0D6ABF5B162}" presName="diagram" presStyleCnt="0">
        <dgm:presLayoutVars>
          <dgm:dir/>
          <dgm:resizeHandles val="exact"/>
        </dgm:presLayoutVars>
      </dgm:prSet>
      <dgm:spPr/>
    </dgm:pt>
    <dgm:pt modelId="{19DA2EDB-F965-4125-90F4-693583B6E45D}" type="pres">
      <dgm:prSet presAssocID="{0DD73BB4-B0BE-4B43-A47C-B396F2857F01}" presName="node" presStyleLbl="node1" presStyleIdx="0" presStyleCnt="1" custScaleY="65829" custLinFactNeighborX="193" custLinFactNeighborY="-4931">
        <dgm:presLayoutVars>
          <dgm:bulletEnabled val="1"/>
        </dgm:presLayoutVars>
      </dgm:prSet>
      <dgm:spPr/>
    </dgm:pt>
  </dgm:ptLst>
  <dgm:cxnLst>
    <dgm:cxn modelId="{0C004763-1C81-41DF-B148-E7BA9C2E37E5}" srcId="{148ABD27-D314-406D-861E-B0D6ABF5B162}" destId="{0DD73BB4-B0BE-4B43-A47C-B396F2857F01}" srcOrd="0" destOrd="0" parTransId="{D2D90410-4E88-4FDE-BC2B-49E51DE2784B}" sibTransId="{8D71A75C-F419-4560-8984-EF3459BEAEE9}"/>
    <dgm:cxn modelId="{3688ED9F-8F8A-4319-9270-B3FD378E2CCD}" type="presOf" srcId="{148ABD27-D314-406D-861E-B0D6ABF5B162}" destId="{47ECAD77-8764-494A-9AA9-2B4C40CF461A}" srcOrd="0" destOrd="0" presId="urn:microsoft.com/office/officeart/2005/8/layout/default"/>
    <dgm:cxn modelId="{925A57C3-97F6-4E35-9004-2B6208FBB973}" type="presOf" srcId="{0DD73BB4-B0BE-4B43-A47C-B396F2857F01}" destId="{19DA2EDB-F965-4125-90F4-693583B6E45D}" srcOrd="0" destOrd="0" presId="urn:microsoft.com/office/officeart/2005/8/layout/default"/>
    <dgm:cxn modelId="{EE785BFA-A0E7-40EB-829C-00015D627251}" type="presParOf" srcId="{47ECAD77-8764-494A-9AA9-2B4C40CF461A}" destId="{19DA2EDB-F965-4125-90F4-693583B6E45D}" srcOrd="0"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982B4D-2D24-6C45-AA49-20CDD0EF3C45}">
      <dsp:nvSpPr>
        <dsp:cNvPr id="0" name=""/>
        <dsp:cNvSpPr/>
      </dsp:nvSpPr>
      <dsp:spPr>
        <a:xfrm>
          <a:off x="0" y="0"/>
          <a:ext cx="1046550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141BE72B-2435-9542-8F47-BE6263DA223C}">
      <dsp:nvSpPr>
        <dsp:cNvPr id="0" name=""/>
        <dsp:cNvSpPr/>
      </dsp:nvSpPr>
      <dsp:spPr>
        <a:xfrm>
          <a:off x="0" y="0"/>
          <a:ext cx="10465503" cy="1052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fr-FR" sz="2200" kern="1200" dirty="0"/>
            <a:t>Processus actif d'échange d'informations et d'</a:t>
          </a:r>
          <a:r>
            <a:rPr lang="fr-FR" sz="2200" kern="1200" dirty="0">
              <a:latin typeface="Arial"/>
            </a:rPr>
            <a:t>idées</a:t>
          </a:r>
          <a:endParaRPr lang="fr-FR" sz="2200" kern="1200" dirty="0"/>
        </a:p>
      </dsp:txBody>
      <dsp:txXfrm>
        <a:off x="0" y="0"/>
        <a:ext cx="10465503" cy="1052472"/>
      </dsp:txXfrm>
    </dsp:sp>
    <dsp:sp modelId="{2321277D-63AD-CF4D-BE99-4CC603242055}">
      <dsp:nvSpPr>
        <dsp:cNvPr id="0" name=""/>
        <dsp:cNvSpPr/>
      </dsp:nvSpPr>
      <dsp:spPr>
        <a:xfrm>
          <a:off x="0" y="1052471"/>
          <a:ext cx="1046550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BF532F9B-F1E9-1D40-9BA2-2A20A4D74D71}">
      <dsp:nvSpPr>
        <dsp:cNvPr id="0" name=""/>
        <dsp:cNvSpPr/>
      </dsp:nvSpPr>
      <dsp:spPr>
        <a:xfrm>
          <a:off x="0" y="1052472"/>
          <a:ext cx="10465503" cy="1052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fr-FR" sz="2200" kern="1200" dirty="0"/>
            <a:t>Compréhension et expression</a:t>
          </a:r>
        </a:p>
      </dsp:txBody>
      <dsp:txXfrm>
        <a:off x="0" y="1052472"/>
        <a:ext cx="10465503" cy="1052472"/>
      </dsp:txXfrm>
    </dsp:sp>
    <dsp:sp modelId="{6A277332-C775-9B47-AB8C-9BE958284A22}">
      <dsp:nvSpPr>
        <dsp:cNvPr id="0" name=""/>
        <dsp:cNvSpPr/>
      </dsp:nvSpPr>
      <dsp:spPr>
        <a:xfrm>
          <a:off x="0" y="2104943"/>
          <a:ext cx="1046550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DAA3092C-813A-D54F-B10E-C9E95D9F7C5A}">
      <dsp:nvSpPr>
        <dsp:cNvPr id="0" name=""/>
        <dsp:cNvSpPr/>
      </dsp:nvSpPr>
      <dsp:spPr>
        <a:xfrm>
          <a:off x="0" y="2104944"/>
          <a:ext cx="10465503" cy="1052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rtl="0">
            <a:lnSpc>
              <a:spcPct val="90000"/>
            </a:lnSpc>
            <a:spcBef>
              <a:spcPct val="0"/>
            </a:spcBef>
            <a:spcAft>
              <a:spcPct val="35000"/>
            </a:spcAft>
            <a:buNone/>
          </a:pPr>
          <a:r>
            <a:rPr lang="fr-FR" sz="2200" kern="1200" dirty="0"/>
            <a:t>Mouvements personnalisés, gestes, objets, verbalisations, vocalisations, images, signes, symboles, langage écrit et production de </a:t>
          </a:r>
          <a:r>
            <a:rPr lang="fr-FR" sz="2200" kern="1200" dirty="0">
              <a:latin typeface="Arial"/>
            </a:rPr>
            <a:t>communication augmentée et</a:t>
          </a:r>
          <a:r>
            <a:rPr lang="fr-FR" sz="2200" kern="1200" dirty="0"/>
            <a:t> </a:t>
          </a:r>
          <a:r>
            <a:rPr lang="fr-FR" sz="2200" kern="1200" dirty="0">
              <a:latin typeface="Arial"/>
            </a:rPr>
            <a:t>alternative </a:t>
          </a:r>
          <a:r>
            <a:rPr lang="fr-FR" sz="2200" kern="1200" dirty="0"/>
            <a:t>(AAC).</a:t>
          </a:r>
        </a:p>
      </dsp:txBody>
      <dsp:txXfrm>
        <a:off x="0" y="2104944"/>
        <a:ext cx="10465503" cy="1052472"/>
      </dsp:txXfrm>
    </dsp:sp>
    <dsp:sp modelId="{50B3E71C-213A-284D-AC10-4AEAE7358A35}">
      <dsp:nvSpPr>
        <dsp:cNvPr id="0" name=""/>
        <dsp:cNvSpPr/>
      </dsp:nvSpPr>
      <dsp:spPr>
        <a:xfrm>
          <a:off x="0" y="3157416"/>
          <a:ext cx="1046550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4B9CC01C-25D5-6246-8EFD-C0D7E22C3503}">
      <dsp:nvSpPr>
        <dsp:cNvPr id="0" name=""/>
        <dsp:cNvSpPr/>
      </dsp:nvSpPr>
      <dsp:spPr>
        <a:xfrm>
          <a:off x="0" y="3157416"/>
          <a:ext cx="10465503" cy="1052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fr-FR" sz="2200" kern="1200" dirty="0"/>
            <a:t>Une communication efficace permet aux personnes d'exprimer leurs besoins, leurs souhaits et leurs préférences.</a:t>
          </a:r>
        </a:p>
      </dsp:txBody>
      <dsp:txXfrm>
        <a:off x="0" y="3157416"/>
        <a:ext cx="10465503" cy="105247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DA2EDB-F965-4125-90F4-693583B6E45D}">
      <dsp:nvSpPr>
        <dsp:cNvPr id="0" name=""/>
        <dsp:cNvSpPr/>
      </dsp:nvSpPr>
      <dsp:spPr>
        <a:xfrm>
          <a:off x="85310" y="441486"/>
          <a:ext cx="7271999" cy="2879982"/>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rtl="0">
            <a:lnSpc>
              <a:spcPct val="90000"/>
            </a:lnSpc>
            <a:spcBef>
              <a:spcPct val="0"/>
            </a:spcBef>
            <a:spcAft>
              <a:spcPct val="35000"/>
            </a:spcAft>
            <a:buNone/>
          </a:pPr>
          <a:r>
            <a:rPr lang="fr-FR" sz="4000" kern="1200" dirty="0">
              <a:latin typeface="Arial"/>
            </a:rPr>
            <a:t>2.  </a:t>
          </a:r>
          <a:r>
            <a:rPr lang="fr-FR" sz="4000" kern="1200" dirty="0" err="1">
              <a:latin typeface="Arial"/>
            </a:rPr>
            <a:t>Décrire les personnages</a:t>
          </a:r>
          <a:endParaRPr lang="fr-FR" sz="4000" kern="1200" dirty="0"/>
        </a:p>
      </dsp:txBody>
      <dsp:txXfrm>
        <a:off x="85310" y="441486"/>
        <a:ext cx="7271999" cy="28799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90130A-F973-CB44-A170-84643218D31F}">
      <dsp:nvSpPr>
        <dsp:cNvPr id="0" name=""/>
        <dsp:cNvSpPr/>
      </dsp:nvSpPr>
      <dsp:spPr>
        <a:xfrm>
          <a:off x="4302390" y="2385"/>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Demande</a:t>
          </a:r>
        </a:p>
      </dsp:txBody>
      <dsp:txXfrm>
        <a:off x="4329691" y="29686"/>
        <a:ext cx="1239991" cy="504654"/>
      </dsp:txXfrm>
    </dsp:sp>
    <dsp:sp modelId="{7EFBDE98-AF22-B442-AD7A-5054EE043DCA}">
      <dsp:nvSpPr>
        <dsp:cNvPr id="0" name=""/>
        <dsp:cNvSpPr/>
      </dsp:nvSpPr>
      <dsp:spPr>
        <a:xfrm>
          <a:off x="2430577" y="282014"/>
          <a:ext cx="5038218" cy="5038218"/>
        </a:xfrm>
        <a:custGeom>
          <a:avLst/>
          <a:gdLst/>
          <a:ahLst/>
          <a:cxnLst/>
          <a:rect l="0" t="0" r="0" b="0"/>
          <a:pathLst>
            <a:path>
              <a:moveTo>
                <a:pt x="3167631" y="84909"/>
              </a:moveTo>
              <a:arcTo wR="2519109" hR="2519109" stAng="17095098" swAng="16974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8239580-2662-A849-A375-04C5E1DBFBB9}">
      <dsp:nvSpPr>
        <dsp:cNvPr id="0" name=""/>
        <dsp:cNvSpPr/>
      </dsp:nvSpPr>
      <dsp:spPr>
        <a:xfrm>
          <a:off x="5664323" y="402285"/>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Refuser</a:t>
          </a:r>
        </a:p>
      </dsp:txBody>
      <dsp:txXfrm>
        <a:off x="5691624" y="429586"/>
        <a:ext cx="1239991" cy="504654"/>
      </dsp:txXfrm>
    </dsp:sp>
    <dsp:sp modelId="{09CF3C45-59CB-D44D-8C8F-D4599177DE0F}">
      <dsp:nvSpPr>
        <dsp:cNvPr id="0" name=""/>
        <dsp:cNvSpPr/>
      </dsp:nvSpPr>
      <dsp:spPr>
        <a:xfrm>
          <a:off x="2430577" y="282014"/>
          <a:ext cx="5038218" cy="5038218"/>
        </a:xfrm>
        <a:custGeom>
          <a:avLst/>
          <a:gdLst/>
          <a:ahLst/>
          <a:cxnLst/>
          <a:rect l="0" t="0" r="0" b="0"/>
          <a:pathLst>
            <a:path>
              <a:moveTo>
                <a:pt x="4244954" y="684069"/>
              </a:moveTo>
              <a:arcTo wR="2519109" hR="2519109" stAng="18794615" swAng="89050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A58400E-F106-794C-B2E7-A62A5220A12F}">
      <dsp:nvSpPr>
        <dsp:cNvPr id="0" name=""/>
        <dsp:cNvSpPr/>
      </dsp:nvSpPr>
      <dsp:spPr>
        <a:xfrm>
          <a:off x="6593852" y="1475019"/>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Question</a:t>
          </a:r>
        </a:p>
      </dsp:txBody>
      <dsp:txXfrm>
        <a:off x="6621153" y="1502320"/>
        <a:ext cx="1239991" cy="504654"/>
      </dsp:txXfrm>
    </dsp:sp>
    <dsp:sp modelId="{A419775D-31AD-6F4D-AAF2-20088406BF93}">
      <dsp:nvSpPr>
        <dsp:cNvPr id="0" name=""/>
        <dsp:cNvSpPr/>
      </dsp:nvSpPr>
      <dsp:spPr>
        <a:xfrm>
          <a:off x="2430577" y="282014"/>
          <a:ext cx="5038218" cy="5038218"/>
        </a:xfrm>
        <a:custGeom>
          <a:avLst/>
          <a:gdLst/>
          <a:ahLst/>
          <a:cxnLst/>
          <a:rect l="0" t="0" r="0" b="0"/>
          <a:pathLst>
            <a:path>
              <a:moveTo>
                <a:pt x="4921248" y="1760400"/>
              </a:moveTo>
              <a:arcTo wR="2519109" hR="2519109" stAng="20548286" swAng="114772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351A002-2915-ED4B-9595-EBBE7E0B00D5}">
      <dsp:nvSpPr>
        <dsp:cNvPr id="0" name=""/>
        <dsp:cNvSpPr/>
      </dsp:nvSpPr>
      <dsp:spPr>
        <a:xfrm>
          <a:off x="6795858" y="2880001"/>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Choisir</a:t>
          </a:r>
        </a:p>
      </dsp:txBody>
      <dsp:txXfrm>
        <a:off x="6823159" y="2907302"/>
        <a:ext cx="1239991" cy="504654"/>
      </dsp:txXfrm>
    </dsp:sp>
    <dsp:sp modelId="{8C05593E-50B4-AD48-920E-C59449F58999}">
      <dsp:nvSpPr>
        <dsp:cNvPr id="0" name=""/>
        <dsp:cNvSpPr/>
      </dsp:nvSpPr>
      <dsp:spPr>
        <a:xfrm>
          <a:off x="2430577" y="282014"/>
          <a:ext cx="5038218" cy="5038218"/>
        </a:xfrm>
        <a:custGeom>
          <a:avLst/>
          <a:gdLst/>
          <a:ahLst/>
          <a:cxnLst/>
          <a:rect l="0" t="0" r="0" b="0"/>
          <a:pathLst>
            <a:path>
              <a:moveTo>
                <a:pt x="4954013" y="3164979"/>
              </a:moveTo>
              <a:arcTo wR="2519109" hR="2519109" stAng="891353" swAng="107452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4B36EA1-CA0A-9D42-AA31-57E14D6F8140}">
      <dsp:nvSpPr>
        <dsp:cNvPr id="0" name=""/>
        <dsp:cNvSpPr/>
      </dsp:nvSpPr>
      <dsp:spPr>
        <a:xfrm>
          <a:off x="6206206" y="4171160"/>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Exprimer une préférence</a:t>
          </a:r>
        </a:p>
      </dsp:txBody>
      <dsp:txXfrm>
        <a:off x="6233507" y="4198461"/>
        <a:ext cx="1239991" cy="504654"/>
      </dsp:txXfrm>
    </dsp:sp>
    <dsp:sp modelId="{5BC7DC72-62D8-C04D-A7FB-C9AA4063E4C7}">
      <dsp:nvSpPr>
        <dsp:cNvPr id="0" name=""/>
        <dsp:cNvSpPr/>
      </dsp:nvSpPr>
      <dsp:spPr>
        <a:xfrm>
          <a:off x="2430577" y="282014"/>
          <a:ext cx="5038218" cy="5038218"/>
        </a:xfrm>
        <a:custGeom>
          <a:avLst/>
          <a:gdLst/>
          <a:ahLst/>
          <a:cxnLst/>
          <a:rect l="0" t="0" r="0" b="0"/>
          <a:pathLst>
            <a:path>
              <a:moveTo>
                <a:pt x="4136189" y="4450678"/>
              </a:moveTo>
              <a:arcTo wR="2519109" hR="2519109" stAng="3003867" swAng="47416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BC0391A-72CE-3B4B-8AC3-B4CADC4B062F}">
      <dsp:nvSpPr>
        <dsp:cNvPr id="0" name=""/>
        <dsp:cNvSpPr/>
      </dsp:nvSpPr>
      <dsp:spPr>
        <a:xfrm>
          <a:off x="5012105" y="4938562"/>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dirty="0"/>
            <a:t>Respect et dignité</a:t>
          </a:r>
        </a:p>
      </dsp:txBody>
      <dsp:txXfrm>
        <a:off x="5039406" y="4965863"/>
        <a:ext cx="1239991" cy="504654"/>
      </dsp:txXfrm>
    </dsp:sp>
    <dsp:sp modelId="{A623B684-EEE1-1846-9E46-D8CC809B2626}">
      <dsp:nvSpPr>
        <dsp:cNvPr id="0" name=""/>
        <dsp:cNvSpPr/>
      </dsp:nvSpPr>
      <dsp:spPr>
        <a:xfrm>
          <a:off x="2430577" y="282014"/>
          <a:ext cx="5038218" cy="5038218"/>
        </a:xfrm>
        <a:custGeom>
          <a:avLst/>
          <a:gdLst/>
          <a:ahLst/>
          <a:cxnLst/>
          <a:rect l="0" t="0" r="0" b="0"/>
          <a:pathLst>
            <a:path>
              <a:moveTo>
                <a:pt x="2580279" y="5037475"/>
              </a:moveTo>
              <a:arcTo wR="2519109" hR="2519109" stAng="5316514" swAng="16697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8522BB1-0B3C-6F47-AB0E-0390802C87AD}">
      <dsp:nvSpPr>
        <dsp:cNvPr id="0" name=""/>
        <dsp:cNvSpPr/>
      </dsp:nvSpPr>
      <dsp:spPr>
        <a:xfrm>
          <a:off x="3592675" y="4938562"/>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S'exprimer</a:t>
          </a:r>
        </a:p>
      </dsp:txBody>
      <dsp:txXfrm>
        <a:off x="3619976" y="4965863"/>
        <a:ext cx="1239991" cy="504654"/>
      </dsp:txXfrm>
    </dsp:sp>
    <dsp:sp modelId="{AF3B7AB9-52B6-7743-8298-7DE4CF895557}">
      <dsp:nvSpPr>
        <dsp:cNvPr id="0" name=""/>
        <dsp:cNvSpPr/>
      </dsp:nvSpPr>
      <dsp:spPr>
        <a:xfrm>
          <a:off x="2430577" y="282014"/>
          <a:ext cx="5038218" cy="5038218"/>
        </a:xfrm>
        <a:custGeom>
          <a:avLst/>
          <a:gdLst/>
          <a:ahLst/>
          <a:cxnLst/>
          <a:rect l="0" t="0" r="0" b="0"/>
          <a:pathLst>
            <a:path>
              <a:moveTo>
                <a:pt x="1182963" y="4654671"/>
              </a:moveTo>
              <a:arcTo wR="2519109" hR="2519109" stAng="7321965" swAng="47416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AFE8ED9-62DE-8046-B538-D0E8676F15B1}">
      <dsp:nvSpPr>
        <dsp:cNvPr id="0" name=""/>
        <dsp:cNvSpPr/>
      </dsp:nvSpPr>
      <dsp:spPr>
        <a:xfrm>
          <a:off x="2398574" y="4171160"/>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dirty="0"/>
            <a:t>Accès à la CAA</a:t>
          </a:r>
        </a:p>
      </dsp:txBody>
      <dsp:txXfrm>
        <a:off x="2425875" y="4198461"/>
        <a:ext cx="1239991" cy="504654"/>
      </dsp:txXfrm>
    </dsp:sp>
    <dsp:sp modelId="{98AF1B1E-1663-4E44-B27A-840D18ABFD2B}">
      <dsp:nvSpPr>
        <dsp:cNvPr id="0" name=""/>
        <dsp:cNvSpPr/>
      </dsp:nvSpPr>
      <dsp:spPr>
        <a:xfrm>
          <a:off x="2430577" y="282014"/>
          <a:ext cx="5038218" cy="5038218"/>
        </a:xfrm>
        <a:custGeom>
          <a:avLst/>
          <a:gdLst/>
          <a:ahLst/>
          <a:cxnLst/>
          <a:rect l="0" t="0" r="0" b="0"/>
          <a:pathLst>
            <a:path>
              <a:moveTo>
                <a:pt x="400789" y="3882426"/>
              </a:moveTo>
              <a:arcTo wR="2519109" hR="2519109" stAng="8834118" swAng="107452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C266475-E4D6-A546-B268-85F1FF7B376D}">
      <dsp:nvSpPr>
        <dsp:cNvPr id="0" name=""/>
        <dsp:cNvSpPr/>
      </dsp:nvSpPr>
      <dsp:spPr>
        <a:xfrm>
          <a:off x="1808922" y="2880001"/>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Informer</a:t>
          </a:r>
        </a:p>
      </dsp:txBody>
      <dsp:txXfrm>
        <a:off x="1836223" y="2907302"/>
        <a:ext cx="1239991" cy="504654"/>
      </dsp:txXfrm>
    </dsp:sp>
    <dsp:sp modelId="{D08C305D-C4E8-7148-99A6-DE676D75F4DF}">
      <dsp:nvSpPr>
        <dsp:cNvPr id="0" name=""/>
        <dsp:cNvSpPr/>
      </dsp:nvSpPr>
      <dsp:spPr>
        <a:xfrm>
          <a:off x="2430577" y="282014"/>
          <a:ext cx="5038218" cy="5038218"/>
        </a:xfrm>
        <a:custGeom>
          <a:avLst/>
          <a:gdLst/>
          <a:ahLst/>
          <a:cxnLst/>
          <a:rect l="0" t="0" r="0" b="0"/>
          <a:pathLst>
            <a:path>
              <a:moveTo>
                <a:pt x="982" y="2589451"/>
              </a:moveTo>
              <a:arcTo wR="2519109" hR="2519109" stAng="10703993" swAng="114772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F79386F-4AF6-C146-8A91-E0E173B7D540}">
      <dsp:nvSpPr>
        <dsp:cNvPr id="0" name=""/>
        <dsp:cNvSpPr/>
      </dsp:nvSpPr>
      <dsp:spPr>
        <a:xfrm>
          <a:off x="2010928" y="1475019"/>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Commentaire</a:t>
          </a:r>
        </a:p>
      </dsp:txBody>
      <dsp:txXfrm>
        <a:off x="2038229" y="1502320"/>
        <a:ext cx="1239991" cy="504654"/>
      </dsp:txXfrm>
    </dsp:sp>
    <dsp:sp modelId="{A835ECCB-7283-B34E-8A96-525FE0B7F2F6}">
      <dsp:nvSpPr>
        <dsp:cNvPr id="0" name=""/>
        <dsp:cNvSpPr/>
      </dsp:nvSpPr>
      <dsp:spPr>
        <a:xfrm>
          <a:off x="2430577" y="282014"/>
          <a:ext cx="5038218" cy="5038218"/>
        </a:xfrm>
        <a:custGeom>
          <a:avLst/>
          <a:gdLst/>
          <a:ahLst/>
          <a:cxnLst/>
          <a:rect l="0" t="0" r="0" b="0"/>
          <a:pathLst>
            <a:path>
              <a:moveTo>
                <a:pt x="380799" y="1187365"/>
              </a:moveTo>
              <a:arcTo wR="2519109" hR="2519109" stAng="12714884" swAng="89050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D5E8F52-BB9E-AE42-9127-DADF1F93E976}">
      <dsp:nvSpPr>
        <dsp:cNvPr id="0" name=""/>
        <dsp:cNvSpPr/>
      </dsp:nvSpPr>
      <dsp:spPr>
        <a:xfrm>
          <a:off x="2940457" y="402285"/>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Interagir socialement</a:t>
          </a:r>
        </a:p>
      </dsp:txBody>
      <dsp:txXfrm>
        <a:off x="2967758" y="429586"/>
        <a:ext cx="1239991" cy="504654"/>
      </dsp:txXfrm>
    </dsp:sp>
    <dsp:sp modelId="{8C842384-7077-7246-8E26-2232B2B51545}">
      <dsp:nvSpPr>
        <dsp:cNvPr id="0" name=""/>
        <dsp:cNvSpPr/>
      </dsp:nvSpPr>
      <dsp:spPr>
        <a:xfrm>
          <a:off x="2430577" y="282014"/>
          <a:ext cx="5038218" cy="5038218"/>
        </a:xfrm>
        <a:custGeom>
          <a:avLst/>
          <a:gdLst/>
          <a:ahLst/>
          <a:cxnLst/>
          <a:rect l="0" t="0" r="0" b="0"/>
          <a:pathLst>
            <a:path>
              <a:moveTo>
                <a:pt x="1751235" y="119884"/>
              </a:moveTo>
              <a:arcTo wR="2519109" hR="2519109" stAng="15135161" swAng="16974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A3D4BA-9968-CB45-B537-280C6BDB970E}">
      <dsp:nvSpPr>
        <dsp:cNvPr id="0" name=""/>
        <dsp:cNvSpPr/>
      </dsp:nvSpPr>
      <dsp:spPr>
        <a:xfrm>
          <a:off x="0" y="0"/>
          <a:ext cx="10731786" cy="1959337"/>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E4BDE44-5545-354D-A34F-43269217133C}">
      <dsp:nvSpPr>
        <dsp:cNvPr id="0" name=""/>
        <dsp:cNvSpPr/>
      </dsp:nvSpPr>
      <dsp:spPr>
        <a:xfrm>
          <a:off x="321953" y="261244"/>
          <a:ext cx="3152462" cy="1436847"/>
        </a:xfrm>
        <a:prstGeom prst="roundRect">
          <a:avLst>
            <a:gd name="adj" fmla="val 10000"/>
          </a:avLst>
        </a:prstGeom>
        <a:blipFill>
          <a:blip xmlns:r="http://schemas.openxmlformats.org/officeDocument/2006/relationships" r:embed="rId1"/>
          <a:srcRect/>
          <a:stretch>
            <a:fillRect t="-23000" b="-23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EC57A2EB-742E-B341-B237-1A1D960E050D}">
      <dsp:nvSpPr>
        <dsp:cNvPr id="0" name=""/>
        <dsp:cNvSpPr/>
      </dsp:nvSpPr>
      <dsp:spPr>
        <a:xfrm rot="10800000">
          <a:off x="321953" y="1959337"/>
          <a:ext cx="3152462" cy="2394745"/>
        </a:xfrm>
        <a:prstGeom prst="round2SameRect">
          <a:avLst>
            <a:gd name="adj1" fmla="val 10500"/>
            <a:gd name="adj2" fmla="val 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t" anchorCtr="0">
          <a:noAutofit/>
        </a:bodyPr>
        <a:lstStyle/>
        <a:p>
          <a:pPr marL="0" lvl="0" indent="0" algn="l" defTabSz="666750">
            <a:lnSpc>
              <a:spcPct val="90000"/>
            </a:lnSpc>
            <a:spcBef>
              <a:spcPct val="0"/>
            </a:spcBef>
            <a:spcAft>
              <a:spcPct val="35000"/>
            </a:spcAft>
            <a:buNone/>
          </a:pPr>
          <a:r>
            <a:rPr lang="fr-FR" sz="1500" kern="1200" dirty="0"/>
            <a:t>Reconnaissance des </a:t>
          </a:r>
          <a:r>
            <a:rPr lang="fr-FR" sz="1500" kern="1200" dirty="0" err="1"/>
            <a:t>droits d</a:t>
          </a:r>
          <a:r>
            <a:rPr lang="fr-FR" sz="1500" kern="1200" dirty="0"/>
            <a:t>'</a:t>
          </a:r>
          <a:r>
            <a:rPr lang="fr-FR" sz="1500" kern="1200" dirty="0" err="1"/>
            <a:t>accès à </a:t>
          </a:r>
          <a:r>
            <a:rPr lang="fr-FR" sz="1500" kern="1200" dirty="0"/>
            <a:t>l'</a:t>
          </a:r>
          <a:r>
            <a:rPr lang="fr-FR" sz="1500" kern="1200" dirty="0" err="1"/>
            <a:t>éducation</a:t>
          </a:r>
          <a:r>
            <a:rPr lang="fr-FR" sz="1500" kern="1200" dirty="0"/>
            <a:t>
Non-discrimination
</a:t>
          </a:r>
          <a:r>
            <a:rPr lang="fr-FR" sz="1500" kern="1200" dirty="0" err="1"/>
            <a:t>Intégration </a:t>
          </a:r>
          <a:r>
            <a:rPr lang="fr-FR" sz="1500" kern="1200" dirty="0"/>
            <a:t>sociale = </a:t>
          </a:r>
          <a:r>
            <a:rPr lang="fr-FR" sz="1500" kern="1200" dirty="0" err="1"/>
            <a:t>finalité de </a:t>
          </a:r>
          <a:r>
            <a:rPr lang="fr-FR" sz="1500" kern="1200" dirty="0"/>
            <a:t>l'</a:t>
          </a:r>
          <a:r>
            <a:rPr lang="fr-FR" sz="1500" kern="1200" dirty="0" err="1"/>
            <a:t>éducation</a:t>
          </a:r>
          <a:endParaRPr lang="fr-FR" sz="1500" kern="1200" dirty="0"/>
        </a:p>
      </dsp:txBody>
      <dsp:txXfrm rot="10800000">
        <a:off x="395600" y="1959337"/>
        <a:ext cx="3005168" cy="2321098"/>
      </dsp:txXfrm>
    </dsp:sp>
    <dsp:sp modelId="{46C71207-FDB0-1F4E-A3FA-89728A8CFFDA}">
      <dsp:nvSpPr>
        <dsp:cNvPr id="0" name=""/>
        <dsp:cNvSpPr/>
      </dsp:nvSpPr>
      <dsp:spPr>
        <a:xfrm>
          <a:off x="3789661" y="261244"/>
          <a:ext cx="3152462" cy="1436847"/>
        </a:xfrm>
        <a:prstGeom prst="roundRect">
          <a:avLst>
            <a:gd name="adj" fmla="val 10000"/>
          </a:avLst>
        </a:prstGeom>
        <a:blipFill>
          <a:blip xmlns:r="http://schemas.openxmlformats.org/officeDocument/2006/relationships" r:embed="rId2"/>
          <a:srcRect/>
          <a:stretch>
            <a:fillRect t="-19000" b="-19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45EDFDC8-FFFC-9B4D-97A2-247F143A45D5}">
      <dsp:nvSpPr>
        <dsp:cNvPr id="0" name=""/>
        <dsp:cNvSpPr/>
      </dsp:nvSpPr>
      <dsp:spPr>
        <a:xfrm rot="10800000">
          <a:off x="3789661" y="1959337"/>
          <a:ext cx="3152462" cy="2394745"/>
        </a:xfrm>
        <a:prstGeom prst="round2SameRect">
          <a:avLst>
            <a:gd name="adj1" fmla="val 10500"/>
            <a:gd name="adj2" fmla="val 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t" anchorCtr="0">
          <a:noAutofit/>
        </a:bodyPr>
        <a:lstStyle/>
        <a:p>
          <a:pPr marL="0" lvl="0" indent="0" algn="l" defTabSz="666750">
            <a:lnSpc>
              <a:spcPct val="90000"/>
            </a:lnSpc>
            <a:spcBef>
              <a:spcPct val="0"/>
            </a:spcBef>
            <a:spcAft>
              <a:spcPct val="35000"/>
            </a:spcAft>
            <a:buNone/>
          </a:pPr>
          <a:r>
            <a:rPr lang="fr-FR" sz="1500" kern="1200" dirty="0" err="1"/>
            <a:t>Droit à </a:t>
          </a:r>
          <a:r>
            <a:rPr lang="fr-FR" sz="1500" kern="1200" dirty="0"/>
            <a:t>la </a:t>
          </a:r>
          <a:r>
            <a:rPr lang="fr-FR" sz="1500" kern="1200" dirty="0" err="1"/>
            <a:t>liberté d'</a:t>
          </a:r>
          <a:r>
            <a:rPr lang="fr-FR" sz="1500" kern="1200" dirty="0"/>
            <a:t>expression, à l'</a:t>
          </a:r>
          <a:r>
            <a:rPr lang="fr-FR" sz="1500" kern="1200" dirty="0" err="1"/>
            <a:t>autodétermination </a:t>
          </a:r>
          <a:r>
            <a:rPr lang="fr-FR" sz="1500" kern="1200" dirty="0"/>
            <a:t>et à l'inclusion</a:t>
          </a:r>
        </a:p>
        <a:p>
          <a:pPr marL="0" lvl="0" indent="0" algn="l" defTabSz="666750">
            <a:lnSpc>
              <a:spcPct val="90000"/>
            </a:lnSpc>
            <a:spcBef>
              <a:spcPct val="0"/>
            </a:spcBef>
            <a:spcAft>
              <a:spcPct val="35000"/>
            </a:spcAft>
            <a:buNone/>
          </a:pPr>
          <a:r>
            <a:rPr lang="fr-FR" sz="1500" kern="1200" dirty="0"/>
            <a:t>Liberté d'expression</a:t>
          </a:r>
        </a:p>
        <a:p>
          <a:pPr marL="0" lvl="0" indent="0" algn="l" defTabSz="666750">
            <a:lnSpc>
              <a:spcPct val="90000"/>
            </a:lnSpc>
            <a:spcBef>
              <a:spcPct val="0"/>
            </a:spcBef>
            <a:spcAft>
              <a:spcPct val="35000"/>
            </a:spcAft>
            <a:buNone/>
          </a:pPr>
          <a:r>
            <a:rPr lang="fr-FR" sz="1500" kern="1200" dirty="0"/>
            <a:t>Accès à l'information</a:t>
          </a:r>
        </a:p>
      </dsp:txBody>
      <dsp:txXfrm rot="10800000">
        <a:off x="3863308" y="1959337"/>
        <a:ext cx="3005168" cy="2321098"/>
      </dsp:txXfrm>
    </dsp:sp>
    <dsp:sp modelId="{855CA2B9-CD90-CD4B-BCD9-F38E40D0E1EB}">
      <dsp:nvSpPr>
        <dsp:cNvPr id="0" name=""/>
        <dsp:cNvSpPr/>
      </dsp:nvSpPr>
      <dsp:spPr>
        <a:xfrm>
          <a:off x="7257370" y="261244"/>
          <a:ext cx="3152462" cy="1436847"/>
        </a:xfrm>
        <a:prstGeom prst="roundRect">
          <a:avLst>
            <a:gd name="adj" fmla="val 10000"/>
          </a:avLst>
        </a:prstGeom>
        <a:blipFill>
          <a:blip xmlns:r="http://schemas.openxmlformats.org/officeDocument/2006/relationships" r:embed="rId3"/>
          <a:srcRect/>
          <a:stretch>
            <a:fillRect l="-14000" r="-14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A93AADC5-9937-9647-A979-8D317621677D}">
      <dsp:nvSpPr>
        <dsp:cNvPr id="0" name=""/>
        <dsp:cNvSpPr/>
      </dsp:nvSpPr>
      <dsp:spPr>
        <a:xfrm rot="10800000">
          <a:off x="7257370" y="1959337"/>
          <a:ext cx="3152462" cy="2394745"/>
        </a:xfrm>
        <a:prstGeom prst="round2SameRect">
          <a:avLst>
            <a:gd name="adj1" fmla="val 10500"/>
            <a:gd name="adj2" fmla="val 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t" anchorCtr="0">
          <a:noAutofit/>
        </a:bodyPr>
        <a:lstStyle/>
        <a:p>
          <a:pPr marL="0" lvl="0" indent="0" algn="l" defTabSz="666750">
            <a:lnSpc>
              <a:spcPct val="90000"/>
            </a:lnSpc>
            <a:spcBef>
              <a:spcPct val="0"/>
            </a:spcBef>
            <a:spcAft>
              <a:spcPct val="35000"/>
            </a:spcAft>
            <a:buNone/>
          </a:pPr>
          <a:r>
            <a:rPr lang="fr-FR" sz="1500" kern="1200" dirty="0" err="1"/>
            <a:t>Toute personne </a:t>
          </a:r>
          <a:r>
            <a:rPr lang="fr-FR" sz="1500" kern="1200" dirty="0"/>
            <a:t>a droit à la </a:t>
          </a:r>
          <a:r>
            <a:rPr lang="fr-FR" sz="1500" kern="1200" dirty="0" err="1"/>
            <a:t>liberté d'</a:t>
          </a:r>
          <a:r>
            <a:rPr lang="fr-FR" sz="1500" kern="1200" dirty="0"/>
            <a:t>opinion et d'expression, ce qui </a:t>
          </a:r>
          <a:r>
            <a:rPr lang="fr-FR" sz="1500" kern="1200" dirty="0" err="1"/>
            <a:t>inclut la liberté de </a:t>
          </a:r>
          <a:r>
            <a:rPr lang="fr-FR" sz="1500" kern="1200" dirty="0"/>
            <a:t>:</a:t>
          </a:r>
        </a:p>
        <a:p>
          <a:pPr marL="0" lvl="0" indent="0" algn="l" defTabSz="666750">
            <a:lnSpc>
              <a:spcPct val="90000"/>
            </a:lnSpc>
            <a:spcBef>
              <a:spcPct val="0"/>
            </a:spcBef>
            <a:spcAft>
              <a:spcPct val="35000"/>
            </a:spcAft>
            <a:buNone/>
          </a:pPr>
          <a:r>
            <a:rPr lang="fr-FR" sz="1500" kern="1200" dirty="0" err="1"/>
            <a:t>- maintenir son </a:t>
          </a:r>
          <a:r>
            <a:rPr lang="fr-FR" sz="1500" kern="1200" dirty="0"/>
            <a:t>opinion </a:t>
          </a:r>
          <a:r>
            <a:rPr lang="fr-FR" sz="1500" kern="1200" dirty="0" err="1"/>
            <a:t>sans interférence</a:t>
          </a:r>
          <a:endParaRPr lang="fr-FR" sz="1500" kern="1200" dirty="0"/>
        </a:p>
        <a:p>
          <a:pPr marL="0" lvl="0" indent="0" algn="l" defTabSz="666750">
            <a:lnSpc>
              <a:spcPct val="90000"/>
            </a:lnSpc>
            <a:spcBef>
              <a:spcPct val="0"/>
            </a:spcBef>
            <a:spcAft>
              <a:spcPct val="35000"/>
            </a:spcAft>
            <a:buNone/>
          </a:pPr>
          <a:r>
            <a:rPr lang="fr-FR" sz="1500" kern="1200" dirty="0" err="1"/>
            <a:t>- rechercher </a:t>
          </a:r>
          <a:r>
            <a:rPr lang="fr-FR" sz="1500" kern="1200" dirty="0"/>
            <a:t>et </a:t>
          </a:r>
          <a:r>
            <a:rPr lang="fr-FR" sz="1500" kern="1200" dirty="0" err="1"/>
            <a:t>recevoir des </a:t>
          </a:r>
          <a:r>
            <a:rPr lang="fr-FR" sz="1500" kern="1200" dirty="0"/>
            <a:t>informations et des </a:t>
          </a:r>
          <a:r>
            <a:rPr lang="fr-FR" sz="1500" kern="1200" dirty="0" err="1"/>
            <a:t>idées par le biais de tous les </a:t>
          </a:r>
          <a:r>
            <a:rPr lang="fr-FR" sz="1500" kern="1200" dirty="0"/>
            <a:t>médias et </a:t>
          </a:r>
          <a:r>
            <a:rPr lang="fr-FR" sz="1500" kern="1200" dirty="0" err="1"/>
            <a:t>sans considération </a:t>
          </a:r>
          <a:r>
            <a:rPr lang="fr-FR" sz="1500" kern="1200" dirty="0"/>
            <a:t>de </a:t>
          </a:r>
          <a:r>
            <a:rPr lang="fr-FR" sz="1500" kern="1200" dirty="0" err="1"/>
            <a:t>frontières</a:t>
          </a:r>
          <a:endParaRPr lang="fr-FR" sz="1500" kern="1200" dirty="0"/>
        </a:p>
      </dsp:txBody>
      <dsp:txXfrm rot="10800000">
        <a:off x="7331017" y="1959337"/>
        <a:ext cx="3005168" cy="232109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D811B6-5FFF-49C3-A3D3-9FF571CC54A9}">
      <dsp:nvSpPr>
        <dsp:cNvPr id="0" name=""/>
        <dsp:cNvSpPr/>
      </dsp:nvSpPr>
      <dsp:spPr>
        <a:xfrm>
          <a:off x="0" y="0"/>
          <a:ext cx="6702966" cy="738243"/>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fr-FR" sz="1800" kern="1200" dirty="0"/>
            <a:t>UNCRPD, article 21 </a:t>
          </a:r>
        </a:p>
        <a:p>
          <a:pPr marL="0" lvl="0" indent="0" algn="l" defTabSz="800100">
            <a:lnSpc>
              <a:spcPct val="90000"/>
            </a:lnSpc>
            <a:spcBef>
              <a:spcPct val="0"/>
            </a:spcBef>
            <a:spcAft>
              <a:spcPct val="35000"/>
            </a:spcAft>
            <a:buNone/>
          </a:pPr>
          <a:r>
            <a:rPr lang="fr-FR" sz="1800" kern="1200" dirty="0"/>
            <a:t>Liberté d'expression et d'opinion, et </a:t>
          </a:r>
          <a:r>
            <a:rPr lang="fr-FR" sz="1800" kern="1200" dirty="0" err="1"/>
            <a:t>accès à </a:t>
          </a:r>
          <a:r>
            <a:rPr lang="fr-FR" sz="1800" kern="1200" dirty="0"/>
            <a:t>l'information</a:t>
          </a:r>
        </a:p>
      </dsp:txBody>
      <dsp:txXfrm>
        <a:off x="36038" y="36038"/>
        <a:ext cx="6630890" cy="66616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FC56FF-31CE-0843-BF73-0969464C55E4}">
      <dsp:nvSpPr>
        <dsp:cNvPr id="0" name=""/>
        <dsp:cNvSpPr/>
      </dsp:nvSpPr>
      <dsp:spPr>
        <a:xfrm>
          <a:off x="0" y="0"/>
          <a:ext cx="10769884"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D8E911-1462-974A-9101-82CC0AD7D1E8}">
      <dsp:nvSpPr>
        <dsp:cNvPr id="0" name=""/>
        <dsp:cNvSpPr/>
      </dsp:nvSpPr>
      <dsp:spPr>
        <a:xfrm>
          <a:off x="0" y="0"/>
          <a:ext cx="2153977" cy="48558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fr-FR" sz="2000" b="1" kern="1200" dirty="0" err="1">
              <a:solidFill>
                <a:schemeClr val="tx2">
                  <a:lumMod val="50000"/>
                </a:schemeClr>
              </a:solidFill>
            </a:rPr>
            <a:t>Engagement </a:t>
          </a:r>
          <a:r>
            <a:rPr lang="fr-FR" sz="2000" b="1" kern="1200" dirty="0">
              <a:solidFill>
                <a:schemeClr val="tx2">
                  <a:lumMod val="50000"/>
                </a:schemeClr>
              </a:solidFill>
            </a:rPr>
            <a:t>des États </a:t>
          </a:r>
          <a:r>
            <a:rPr lang="fr-FR" sz="2000" b="1" kern="1200" dirty="0" err="1">
              <a:solidFill>
                <a:schemeClr val="tx2">
                  <a:lumMod val="50000"/>
                </a:schemeClr>
              </a:solidFill>
            </a:rPr>
            <a:t>signataires</a:t>
          </a:r>
        </a:p>
      </dsp:txBody>
      <dsp:txXfrm>
        <a:off x="0" y="0"/>
        <a:ext cx="2153977" cy="4855841"/>
      </dsp:txXfrm>
    </dsp:sp>
    <dsp:sp modelId="{872ED5AD-ACAA-B84A-BEE4-D0CE22196C92}">
      <dsp:nvSpPr>
        <dsp:cNvPr id="0" name=""/>
        <dsp:cNvSpPr/>
      </dsp:nvSpPr>
      <dsp:spPr>
        <a:xfrm>
          <a:off x="2315525" y="45760"/>
          <a:ext cx="8454359" cy="9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Fournir des informations dans des formats accessibles et des technologies adaptées aux différents types de handicaps, en temps utile et sans frais supplémentaires.</a:t>
          </a:r>
          <a:endParaRPr lang="fr-FR" sz="1600" kern="1200" dirty="0"/>
        </a:p>
      </dsp:txBody>
      <dsp:txXfrm>
        <a:off x="2315525" y="45760"/>
        <a:ext cx="8454359" cy="915212"/>
      </dsp:txXfrm>
    </dsp:sp>
    <dsp:sp modelId="{61E30F5C-C53D-C04F-9223-9253010A0B76}">
      <dsp:nvSpPr>
        <dsp:cNvPr id="0" name=""/>
        <dsp:cNvSpPr/>
      </dsp:nvSpPr>
      <dsp:spPr>
        <a:xfrm>
          <a:off x="2153977" y="960972"/>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32AAC8-34A7-3949-B8CA-BA9BEBA69332}">
      <dsp:nvSpPr>
        <dsp:cNvPr id="0" name=""/>
        <dsp:cNvSpPr/>
      </dsp:nvSpPr>
      <dsp:spPr>
        <a:xfrm>
          <a:off x="2315525" y="1006733"/>
          <a:ext cx="8454359" cy="9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accepter et faciliter l'utilisation des langues des signes, du braille, de la communication améliorée et alternative et de tous les autres moyens, modes et formats de communication accessibles de leur choix par les personnes handicapées dans les interactions officielles</a:t>
          </a:r>
          <a:endParaRPr lang="fr-FR" sz="1600" kern="1200" dirty="0"/>
        </a:p>
      </dsp:txBody>
      <dsp:txXfrm>
        <a:off x="2315525" y="1006733"/>
        <a:ext cx="8454359" cy="915212"/>
      </dsp:txXfrm>
    </dsp:sp>
    <dsp:sp modelId="{7D8B7974-3503-534A-A5A1-9E13DC831271}">
      <dsp:nvSpPr>
        <dsp:cNvPr id="0" name=""/>
        <dsp:cNvSpPr/>
      </dsp:nvSpPr>
      <dsp:spPr>
        <a:xfrm>
          <a:off x="2153977" y="1921945"/>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7016E6-73DC-E74F-8D07-37FE6426623B}">
      <dsp:nvSpPr>
        <dsp:cNvPr id="0" name=""/>
        <dsp:cNvSpPr/>
      </dsp:nvSpPr>
      <dsp:spPr>
        <a:xfrm>
          <a:off x="2315525" y="1967706"/>
          <a:ext cx="8454359" cy="9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Exhorter les entités privées qui fournissent des services au grand public, y compris par l'intermédiaire d'Internet, à fournir des informations et des services dans des formats accessibles et utilisables par les personnes handicapées</a:t>
          </a:r>
          <a:endParaRPr lang="fr-FR" sz="1600" kern="1200" dirty="0"/>
        </a:p>
      </dsp:txBody>
      <dsp:txXfrm>
        <a:off x="2315525" y="1967706"/>
        <a:ext cx="8454359" cy="915212"/>
      </dsp:txXfrm>
    </dsp:sp>
    <dsp:sp modelId="{D9CDFDA9-5451-9A4B-B0E6-3703CAFCC022}">
      <dsp:nvSpPr>
        <dsp:cNvPr id="0" name=""/>
        <dsp:cNvSpPr/>
      </dsp:nvSpPr>
      <dsp:spPr>
        <a:xfrm>
          <a:off x="2153977" y="2882918"/>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5D01B1-876F-B84D-A0B6-BCEDABC1E9BE}">
      <dsp:nvSpPr>
        <dsp:cNvPr id="0" name=""/>
        <dsp:cNvSpPr/>
      </dsp:nvSpPr>
      <dsp:spPr>
        <a:xfrm>
          <a:off x="2315525" y="2928679"/>
          <a:ext cx="8454359" cy="9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Encourager les médias, y compris les fournisseurs d'informations par l'intermédiaire d'Internet, à rendre leurs services accessibles aux personnes handicapées.</a:t>
          </a:r>
          <a:endParaRPr lang="fr-FR" sz="1600" kern="1200" dirty="0"/>
        </a:p>
      </dsp:txBody>
      <dsp:txXfrm>
        <a:off x="2315525" y="2928679"/>
        <a:ext cx="8454359" cy="915212"/>
      </dsp:txXfrm>
    </dsp:sp>
    <dsp:sp modelId="{DF142573-BB0F-644E-93C6-9873F3C94A62}">
      <dsp:nvSpPr>
        <dsp:cNvPr id="0" name=""/>
        <dsp:cNvSpPr/>
      </dsp:nvSpPr>
      <dsp:spPr>
        <a:xfrm>
          <a:off x="2153977" y="3843891"/>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CCA84E-E6AD-784D-B3DF-F6D18E0CDBF1}">
      <dsp:nvSpPr>
        <dsp:cNvPr id="0" name=""/>
        <dsp:cNvSpPr/>
      </dsp:nvSpPr>
      <dsp:spPr>
        <a:xfrm>
          <a:off x="2315525" y="3889651"/>
          <a:ext cx="8454359" cy="9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Reconnaître et promouvoir l'utilisation des langues des signes</a:t>
          </a:r>
          <a:endParaRPr lang="fr-FR" sz="1600" kern="1200" dirty="0"/>
        </a:p>
      </dsp:txBody>
      <dsp:txXfrm>
        <a:off x="2315525" y="3889651"/>
        <a:ext cx="8454359" cy="915212"/>
      </dsp:txXfrm>
    </dsp:sp>
    <dsp:sp modelId="{BFC965E1-B8EB-7841-AF96-EE662D92F7C6}">
      <dsp:nvSpPr>
        <dsp:cNvPr id="0" name=""/>
        <dsp:cNvSpPr/>
      </dsp:nvSpPr>
      <dsp:spPr>
        <a:xfrm>
          <a:off x="2153977" y="4804864"/>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7AB981-8176-4483-993D-E077F5278C5B}">
      <dsp:nvSpPr>
        <dsp:cNvPr id="0" name=""/>
        <dsp:cNvSpPr/>
      </dsp:nvSpPr>
      <dsp:spPr>
        <a:xfrm>
          <a:off x="0" y="108594"/>
          <a:ext cx="10575289" cy="616004"/>
        </a:xfrm>
        <a:prstGeom prst="roundRect">
          <a:avLst/>
        </a:prstGeom>
        <a:solidFill>
          <a:srgbClr val="346A8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fr-FR" sz="2700" kern="1200" dirty="0">
              <a:latin typeface="Arial"/>
            </a:rPr>
            <a:t> Troubles du développement intellectuel</a:t>
          </a:r>
          <a:endParaRPr lang="fr-FR" sz="2700" kern="1200" dirty="0"/>
        </a:p>
      </dsp:txBody>
      <dsp:txXfrm>
        <a:off x="30071" y="138665"/>
        <a:ext cx="10515147" cy="555862"/>
      </dsp:txXfrm>
    </dsp:sp>
    <dsp:sp modelId="{C26EB9D7-6CA0-40D7-B9E5-B18399546DE6}">
      <dsp:nvSpPr>
        <dsp:cNvPr id="0" name=""/>
        <dsp:cNvSpPr/>
      </dsp:nvSpPr>
      <dsp:spPr>
        <a:xfrm>
          <a:off x="0" y="724599"/>
          <a:ext cx="10575289" cy="6147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5765"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fr-FR" sz="2100" kern="1200" dirty="0"/>
            <a:t>CIM11 (Classification intellectuelle des maladies), Organisation mondiale de la santé (OMS)</a:t>
          </a:r>
        </a:p>
      </dsp:txBody>
      <dsp:txXfrm>
        <a:off x="0" y="724599"/>
        <a:ext cx="10575289" cy="614789"/>
      </dsp:txXfrm>
    </dsp:sp>
    <dsp:sp modelId="{BEEB5485-582C-4058-8285-2F8DA00C958F}">
      <dsp:nvSpPr>
        <dsp:cNvPr id="0" name=""/>
        <dsp:cNvSpPr/>
      </dsp:nvSpPr>
      <dsp:spPr>
        <a:xfrm>
          <a:off x="0" y="1339389"/>
          <a:ext cx="10575289" cy="616004"/>
        </a:xfrm>
        <a:prstGeom prst="round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État dans lequel le fonctionnement intellectuel et adaptatif est limité</a:t>
          </a:r>
        </a:p>
      </dsp:txBody>
      <dsp:txXfrm>
        <a:off x="30071" y="1369460"/>
        <a:ext cx="10515147" cy="555862"/>
      </dsp:txXfrm>
    </dsp:sp>
    <dsp:sp modelId="{88D9EE02-D735-4F3A-AE2D-F0E08AFC8D09}">
      <dsp:nvSpPr>
        <dsp:cNvPr id="0" name=""/>
        <dsp:cNvSpPr/>
      </dsp:nvSpPr>
      <dsp:spPr>
        <a:xfrm>
          <a:off x="0" y="1955394"/>
          <a:ext cx="10575289" cy="9501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5765"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fr-FR" sz="2100" kern="1200" dirty="0"/>
            <a:t>apparaît au cours de la période de développement</a:t>
          </a:r>
        </a:p>
        <a:p>
          <a:pPr marL="228600" lvl="1" indent="-228600" algn="l" defTabSz="933450">
            <a:lnSpc>
              <a:spcPct val="90000"/>
            </a:lnSpc>
            <a:spcBef>
              <a:spcPct val="0"/>
            </a:spcBef>
            <a:spcAft>
              <a:spcPct val="20000"/>
            </a:spcAft>
            <a:buChar char="•"/>
          </a:pPr>
          <a:r>
            <a:rPr lang="fr-FR" sz="2100" kern="1200" dirty="0"/>
            <a:t>seul ou en combinaison avec toute condition physique ou mentale (par exemple, troubles sensoriels, autisme...)</a:t>
          </a:r>
        </a:p>
      </dsp:txBody>
      <dsp:txXfrm>
        <a:off x="0" y="1955394"/>
        <a:ext cx="10575289" cy="950130"/>
      </dsp:txXfrm>
    </dsp:sp>
    <dsp:sp modelId="{F95C8166-F69B-40FE-91F6-A44134E722FA}">
      <dsp:nvSpPr>
        <dsp:cNvPr id="0" name=""/>
        <dsp:cNvSpPr/>
      </dsp:nvSpPr>
      <dsp:spPr>
        <a:xfrm>
          <a:off x="0" y="2905524"/>
          <a:ext cx="10575289" cy="616004"/>
        </a:xfrm>
        <a:prstGeom prst="roundRect">
          <a:avLst/>
        </a:prstGeom>
        <a:solidFill>
          <a:srgbClr val="5597B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Anciennement : retard mental</a:t>
          </a:r>
        </a:p>
      </dsp:txBody>
      <dsp:txXfrm>
        <a:off x="30071" y="2935595"/>
        <a:ext cx="10515147" cy="55586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36A8E4-B192-4311-916B-A9295C309277}">
      <dsp:nvSpPr>
        <dsp:cNvPr id="0" name=""/>
        <dsp:cNvSpPr/>
      </dsp:nvSpPr>
      <dsp:spPr>
        <a:xfrm>
          <a:off x="4398" y="40150"/>
          <a:ext cx="3775406" cy="1339199"/>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ctr" anchorCtr="0">
          <a:noAutofit/>
        </a:bodyPr>
        <a:lstStyle/>
        <a:p>
          <a:pPr marL="0" lvl="0" indent="0" algn="ctr" defTabSz="800100">
            <a:lnSpc>
              <a:spcPct val="90000"/>
            </a:lnSpc>
            <a:spcBef>
              <a:spcPct val="0"/>
            </a:spcBef>
            <a:spcAft>
              <a:spcPct val="35000"/>
            </a:spcAft>
            <a:buNone/>
          </a:pPr>
          <a:r>
            <a:rPr lang="fr-FR" sz="1800" kern="1200" dirty="0"/>
            <a:t>4 groupes en fonction du QI (quotient intellectuel)</a:t>
          </a:r>
        </a:p>
      </dsp:txBody>
      <dsp:txXfrm>
        <a:off x="4398" y="40150"/>
        <a:ext cx="3775406" cy="892800"/>
      </dsp:txXfrm>
    </dsp:sp>
    <dsp:sp modelId="{CDA0FE45-BBC3-41A6-B808-8C51B32176FF}">
      <dsp:nvSpPr>
        <dsp:cNvPr id="0" name=""/>
        <dsp:cNvSpPr/>
      </dsp:nvSpPr>
      <dsp:spPr>
        <a:xfrm>
          <a:off x="777674" y="932950"/>
          <a:ext cx="3775406" cy="1785600"/>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171450" lvl="1" indent="-171450" algn="l" defTabSz="800100">
            <a:lnSpc>
              <a:spcPct val="90000"/>
            </a:lnSpc>
            <a:spcBef>
              <a:spcPct val="0"/>
            </a:spcBef>
            <a:spcAft>
              <a:spcPct val="15000"/>
            </a:spcAft>
            <a:buChar char="•"/>
          </a:pPr>
          <a:r>
            <a:rPr lang="fr-FR" sz="1800" kern="1200" dirty="0"/>
            <a:t>Léger (50 à 70)</a:t>
          </a:r>
        </a:p>
        <a:p>
          <a:pPr marL="171450" lvl="1" indent="-171450" algn="l" defTabSz="800100">
            <a:lnSpc>
              <a:spcPct val="90000"/>
            </a:lnSpc>
            <a:spcBef>
              <a:spcPct val="0"/>
            </a:spcBef>
            <a:spcAft>
              <a:spcPct val="15000"/>
            </a:spcAft>
            <a:buChar char="•"/>
          </a:pPr>
          <a:r>
            <a:rPr lang="fr-FR" sz="1800" kern="1200" dirty="0"/>
            <a:t>Intermédiaire (35 à 59)</a:t>
          </a:r>
        </a:p>
        <a:p>
          <a:pPr marL="171450" lvl="1" indent="-171450" algn="l" defTabSz="800100">
            <a:lnSpc>
              <a:spcPct val="90000"/>
            </a:lnSpc>
            <a:spcBef>
              <a:spcPct val="0"/>
            </a:spcBef>
            <a:spcAft>
              <a:spcPct val="15000"/>
            </a:spcAft>
            <a:buChar char="•"/>
          </a:pPr>
          <a:r>
            <a:rPr lang="fr-FR" sz="1800" kern="1200" dirty="0"/>
            <a:t>Sévère (20 à 34)</a:t>
          </a:r>
        </a:p>
        <a:p>
          <a:pPr marL="171450" lvl="1" indent="-171450" algn="l" defTabSz="800100">
            <a:lnSpc>
              <a:spcPct val="90000"/>
            </a:lnSpc>
            <a:spcBef>
              <a:spcPct val="0"/>
            </a:spcBef>
            <a:spcAft>
              <a:spcPct val="15000"/>
            </a:spcAft>
            <a:buChar char="•"/>
          </a:pPr>
          <a:r>
            <a:rPr lang="fr-FR" sz="1800" kern="1200" dirty="0"/>
            <a:t>Profonde (moins de 20)</a:t>
          </a:r>
        </a:p>
        <a:p>
          <a:pPr marL="171450" lvl="1" indent="-171450" algn="l" defTabSz="800100">
            <a:lnSpc>
              <a:spcPct val="90000"/>
            </a:lnSpc>
            <a:spcBef>
              <a:spcPct val="0"/>
            </a:spcBef>
            <a:spcAft>
              <a:spcPct val="15000"/>
            </a:spcAft>
            <a:buChar char="•"/>
          </a:pPr>
          <a:r>
            <a:rPr lang="fr-FR" sz="1800" kern="1200" dirty="0"/>
            <a:t>+ IDD non spécifiée</a:t>
          </a:r>
        </a:p>
      </dsp:txBody>
      <dsp:txXfrm>
        <a:off x="829972" y="985248"/>
        <a:ext cx="3670810" cy="1681004"/>
      </dsp:txXfrm>
    </dsp:sp>
    <dsp:sp modelId="{97E1B57F-4738-49AA-9F0D-328A9E2A8101}">
      <dsp:nvSpPr>
        <dsp:cNvPr id="0" name=""/>
        <dsp:cNvSpPr/>
      </dsp:nvSpPr>
      <dsp:spPr>
        <a:xfrm>
          <a:off x="4352142" y="16566"/>
          <a:ext cx="1213356" cy="939967"/>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fr-FR" sz="1600" kern="1200"/>
        </a:p>
      </dsp:txBody>
      <dsp:txXfrm>
        <a:off x="4352142" y="204559"/>
        <a:ext cx="931366" cy="563981"/>
      </dsp:txXfrm>
    </dsp:sp>
    <dsp:sp modelId="{36F94408-B527-45EF-9A7E-82CA06A04DE1}">
      <dsp:nvSpPr>
        <dsp:cNvPr id="0" name=""/>
        <dsp:cNvSpPr/>
      </dsp:nvSpPr>
      <dsp:spPr>
        <a:xfrm>
          <a:off x="6069157" y="40150"/>
          <a:ext cx="3775406" cy="1339199"/>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ctr" anchorCtr="0">
          <a:noAutofit/>
        </a:bodyPr>
        <a:lstStyle/>
        <a:p>
          <a:pPr marL="0" lvl="0" indent="0" algn="ctr" defTabSz="800100" rtl="0">
            <a:lnSpc>
              <a:spcPct val="90000"/>
            </a:lnSpc>
            <a:spcBef>
              <a:spcPct val="0"/>
            </a:spcBef>
            <a:spcAft>
              <a:spcPct val="35000"/>
            </a:spcAft>
            <a:buNone/>
          </a:pPr>
          <a:r>
            <a:rPr lang="fr-FR" sz="1800" kern="1200" dirty="0">
              <a:latin typeface="Arial"/>
            </a:rPr>
            <a:t> </a:t>
          </a:r>
          <a:r>
            <a:rPr lang="fr-FR" sz="1800" kern="1200" dirty="0"/>
            <a:t>Recommandation de l'AAIDD</a:t>
          </a:r>
          <a:endParaRPr lang="fr-FR" sz="1800" kern="1200" dirty="0">
            <a:latin typeface="Arial"/>
          </a:endParaRPr>
        </a:p>
      </dsp:txBody>
      <dsp:txXfrm>
        <a:off x="6069157" y="40150"/>
        <a:ext cx="3775406" cy="892800"/>
      </dsp:txXfrm>
    </dsp:sp>
    <dsp:sp modelId="{DE726072-7BBC-40FD-A29D-FF7197AC09FF}">
      <dsp:nvSpPr>
        <dsp:cNvPr id="0" name=""/>
        <dsp:cNvSpPr/>
      </dsp:nvSpPr>
      <dsp:spPr>
        <a:xfrm>
          <a:off x="6842433" y="932950"/>
          <a:ext cx="3775406" cy="1785600"/>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171450" lvl="1" indent="-171450" algn="l" defTabSz="800100" rtl="0">
            <a:lnSpc>
              <a:spcPct val="90000"/>
            </a:lnSpc>
            <a:spcBef>
              <a:spcPct val="0"/>
            </a:spcBef>
            <a:spcAft>
              <a:spcPct val="15000"/>
            </a:spcAft>
            <a:buChar char="•"/>
          </a:pPr>
          <a:r>
            <a:rPr lang="fr-FR" sz="1800" kern="1200">
              <a:latin typeface="Arial"/>
            </a:rPr>
            <a:t> TDI</a:t>
          </a:r>
          <a:r>
            <a:rPr lang="fr-FR" sz="1800" kern="1200"/>
            <a:t> = </a:t>
          </a:r>
          <a:r>
            <a:rPr lang="fr-FR" sz="1800" kern="1200" dirty="0"/>
            <a:t>intellectuel + adaptatif</a:t>
          </a:r>
        </a:p>
        <a:p>
          <a:pPr marL="171450" lvl="1" indent="-171450" algn="l" defTabSz="800100">
            <a:lnSpc>
              <a:spcPct val="90000"/>
            </a:lnSpc>
            <a:spcBef>
              <a:spcPct val="0"/>
            </a:spcBef>
            <a:spcAft>
              <a:spcPct val="15000"/>
            </a:spcAft>
            <a:buChar char="•"/>
          </a:pPr>
          <a:r>
            <a:rPr lang="fr-FR" sz="1800" kern="1200" dirty="0"/>
            <a:t>Critères d'intensité de l'aide limitée, intermittente, étendue, omniprésente</a:t>
          </a:r>
        </a:p>
      </dsp:txBody>
      <dsp:txXfrm>
        <a:off x="6894731" y="985248"/>
        <a:ext cx="3670810" cy="168100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0D7232-073E-AD43-8EF4-8084152F76C5}">
      <dsp:nvSpPr>
        <dsp:cNvPr id="0" name=""/>
        <dsp:cNvSpPr/>
      </dsp:nvSpPr>
      <dsp:spPr>
        <a:xfrm>
          <a:off x="10479" y="790390"/>
          <a:ext cx="3739837" cy="43998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140C11-14D9-C246-9B6F-65234F297DC7}">
      <dsp:nvSpPr>
        <dsp:cNvPr id="0" name=""/>
        <dsp:cNvSpPr/>
      </dsp:nvSpPr>
      <dsp:spPr>
        <a:xfrm>
          <a:off x="10479" y="955629"/>
          <a:ext cx="274742" cy="27474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2384F8A-3E34-6A44-B66A-3C3EACD4121C}">
      <dsp:nvSpPr>
        <dsp:cNvPr id="0" name=""/>
        <dsp:cNvSpPr/>
      </dsp:nvSpPr>
      <dsp:spPr>
        <a:xfrm>
          <a:off x="10479" y="0"/>
          <a:ext cx="3739837" cy="790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fr-FR" sz="2000" b="1" kern="1200" dirty="0"/>
            <a:t>Méthodes d'</a:t>
          </a:r>
          <a:r>
            <a:rPr lang="fr-FR" sz="2000" b="1" kern="1200" dirty="0" err="1"/>
            <a:t>amélioration des compétences en matière de </a:t>
          </a:r>
          <a:r>
            <a:rPr lang="fr-FR" sz="2000" b="1" kern="1200" dirty="0"/>
            <a:t>communication</a:t>
          </a:r>
        </a:p>
      </dsp:txBody>
      <dsp:txXfrm>
        <a:off x="10479" y="0"/>
        <a:ext cx="3739837" cy="790390"/>
      </dsp:txXfrm>
    </dsp:sp>
    <dsp:sp modelId="{BCC084EF-D7C5-7048-AAC6-9A7D6C430886}">
      <dsp:nvSpPr>
        <dsp:cNvPr id="0" name=""/>
        <dsp:cNvSpPr/>
      </dsp:nvSpPr>
      <dsp:spPr>
        <a:xfrm>
          <a:off x="10479" y="1596045"/>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AA349CA-2B30-C74C-B47B-4736578FA001}">
      <dsp:nvSpPr>
        <dsp:cNvPr id="0" name=""/>
        <dsp:cNvSpPr/>
      </dsp:nvSpPr>
      <dsp:spPr>
        <a:xfrm>
          <a:off x="272267" y="1413208"/>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a:t>Chez les </a:t>
          </a:r>
          <a:r>
            <a:rPr lang="fr-FR" sz="1600" kern="1200" dirty="0" err="1"/>
            <a:t>personnes atteintes de </a:t>
          </a:r>
          <a:r>
            <a:rPr lang="fr-FR" sz="1600" kern="1200" dirty="0"/>
            <a:t>TDI</a:t>
          </a:r>
        </a:p>
      </dsp:txBody>
      <dsp:txXfrm>
        <a:off x="272267" y="1413208"/>
        <a:ext cx="3478049" cy="640408"/>
      </dsp:txXfrm>
    </dsp:sp>
    <dsp:sp modelId="{48F1FE16-7AEA-F443-A29B-B8FC1D8D25B9}">
      <dsp:nvSpPr>
        <dsp:cNvPr id="0" name=""/>
        <dsp:cNvSpPr/>
      </dsp:nvSpPr>
      <dsp:spPr>
        <a:xfrm>
          <a:off x="10479" y="2236453"/>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4F51DA2-0653-CD4A-BDCF-CD4A5C399324}">
      <dsp:nvSpPr>
        <dsp:cNvPr id="0" name=""/>
        <dsp:cNvSpPr/>
      </dsp:nvSpPr>
      <dsp:spPr>
        <a:xfrm>
          <a:off x="272267" y="2053616"/>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a:t>Chez les </a:t>
          </a:r>
          <a:r>
            <a:rPr lang="fr-FR" sz="1600" kern="1200" dirty="0" err="1"/>
            <a:t>professionnels</a:t>
          </a:r>
          <a:endParaRPr lang="fr-FR" sz="1600" kern="1200" dirty="0"/>
        </a:p>
      </dsp:txBody>
      <dsp:txXfrm>
        <a:off x="272267" y="2053616"/>
        <a:ext cx="3478049" cy="640408"/>
      </dsp:txXfrm>
    </dsp:sp>
    <dsp:sp modelId="{30E189EE-AC4D-B641-AF70-DEAD917E0186}">
      <dsp:nvSpPr>
        <dsp:cNvPr id="0" name=""/>
        <dsp:cNvSpPr/>
      </dsp:nvSpPr>
      <dsp:spPr>
        <a:xfrm>
          <a:off x="3937309" y="790390"/>
          <a:ext cx="3739837" cy="43998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788468-2099-4C49-9795-E602C7BA26EC}">
      <dsp:nvSpPr>
        <dsp:cNvPr id="0" name=""/>
        <dsp:cNvSpPr/>
      </dsp:nvSpPr>
      <dsp:spPr>
        <a:xfrm>
          <a:off x="3937309" y="955629"/>
          <a:ext cx="274742" cy="27474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7FBA17-0B8B-B249-A5AD-D277661B6EB1}">
      <dsp:nvSpPr>
        <dsp:cNvPr id="0" name=""/>
        <dsp:cNvSpPr/>
      </dsp:nvSpPr>
      <dsp:spPr>
        <a:xfrm>
          <a:off x="3937309" y="0"/>
          <a:ext cx="3739837" cy="790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fr-FR" sz="2000" b="1" kern="1200" dirty="0" err="1"/>
            <a:t>Rôle </a:t>
          </a:r>
          <a:r>
            <a:rPr lang="fr-FR" sz="2000" b="1" kern="1200" dirty="0"/>
            <a:t>des interactions </a:t>
          </a:r>
          <a:r>
            <a:rPr lang="fr-FR" sz="2000" b="1" kern="1200" dirty="0" err="1"/>
            <a:t>quotidiennes avec l'environnement</a:t>
          </a:r>
          <a:endParaRPr lang="fr-FR" sz="2000" b="1" kern="1200" dirty="0"/>
        </a:p>
      </dsp:txBody>
      <dsp:txXfrm>
        <a:off x="3937309" y="0"/>
        <a:ext cx="3739837" cy="790390"/>
      </dsp:txXfrm>
    </dsp:sp>
    <dsp:sp modelId="{59975288-95CB-6441-B4EC-ECC1E97CF853}">
      <dsp:nvSpPr>
        <dsp:cNvPr id="0" name=""/>
        <dsp:cNvSpPr/>
      </dsp:nvSpPr>
      <dsp:spPr>
        <a:xfrm>
          <a:off x="3937309" y="1596045"/>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EEE3AD9-C76D-4C49-9807-392379B6075A}">
      <dsp:nvSpPr>
        <dsp:cNvPr id="0" name=""/>
        <dsp:cNvSpPr/>
      </dsp:nvSpPr>
      <dsp:spPr>
        <a:xfrm>
          <a:off x="4199097" y="1413208"/>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err="1"/>
            <a:t>Établir de </a:t>
          </a:r>
          <a:r>
            <a:rPr lang="fr-FR" sz="1600" kern="1200" dirty="0"/>
            <a:t>nouvelles </a:t>
          </a:r>
          <a:r>
            <a:rPr lang="fr-FR" sz="1600" kern="1200" dirty="0" err="1"/>
            <a:t>relations de soutien</a:t>
          </a:r>
          <a:endParaRPr lang="fr-FR" sz="1600" kern="1200" dirty="0"/>
        </a:p>
      </dsp:txBody>
      <dsp:txXfrm>
        <a:off x="4199097" y="1413208"/>
        <a:ext cx="3478049" cy="640408"/>
      </dsp:txXfrm>
    </dsp:sp>
    <dsp:sp modelId="{5780C244-42C1-7A4B-9298-7265590BDCD8}">
      <dsp:nvSpPr>
        <dsp:cNvPr id="0" name=""/>
        <dsp:cNvSpPr/>
      </dsp:nvSpPr>
      <dsp:spPr>
        <a:xfrm>
          <a:off x="3937309" y="2236453"/>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FAA3E93-01E3-BF4F-97D7-56FD75F5F49B}">
      <dsp:nvSpPr>
        <dsp:cNvPr id="0" name=""/>
        <dsp:cNvSpPr/>
      </dsp:nvSpPr>
      <dsp:spPr>
        <a:xfrm>
          <a:off x="4199097" y="2053616"/>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err="1"/>
            <a:t>Renforcer les relations existantes</a:t>
          </a:r>
          <a:endParaRPr lang="fr-FR" sz="1600" kern="1200" dirty="0"/>
        </a:p>
      </dsp:txBody>
      <dsp:txXfrm>
        <a:off x="4199097" y="2053616"/>
        <a:ext cx="3478049" cy="640408"/>
      </dsp:txXfrm>
    </dsp:sp>
    <dsp:sp modelId="{93A5D586-8EF8-FB40-9CC8-3529C2EEEAE5}">
      <dsp:nvSpPr>
        <dsp:cNvPr id="0" name=""/>
        <dsp:cNvSpPr/>
      </dsp:nvSpPr>
      <dsp:spPr>
        <a:xfrm>
          <a:off x="7864138" y="790390"/>
          <a:ext cx="3739837" cy="43998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A50B31-A53C-9649-B4B7-025D215385C9}">
      <dsp:nvSpPr>
        <dsp:cNvPr id="0" name=""/>
        <dsp:cNvSpPr/>
      </dsp:nvSpPr>
      <dsp:spPr>
        <a:xfrm>
          <a:off x="7864138" y="955629"/>
          <a:ext cx="274742" cy="27474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8A1257-367D-6D47-B32C-60996C3EE335}">
      <dsp:nvSpPr>
        <dsp:cNvPr id="0" name=""/>
        <dsp:cNvSpPr/>
      </dsp:nvSpPr>
      <dsp:spPr>
        <a:xfrm>
          <a:off x="7864138" y="0"/>
          <a:ext cx="3739837" cy="790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fr-FR" sz="2000" b="1" kern="1200" dirty="0"/>
            <a:t>La communication, colonne vertébrale des liens sociaux</a:t>
          </a:r>
        </a:p>
      </dsp:txBody>
      <dsp:txXfrm>
        <a:off x="7864138" y="0"/>
        <a:ext cx="3739837" cy="790390"/>
      </dsp:txXfrm>
    </dsp:sp>
    <dsp:sp modelId="{EB56BD85-0004-FC4A-872A-452225E61C2F}">
      <dsp:nvSpPr>
        <dsp:cNvPr id="0" name=""/>
        <dsp:cNvSpPr/>
      </dsp:nvSpPr>
      <dsp:spPr>
        <a:xfrm>
          <a:off x="7864138" y="1596045"/>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DFFC31-C1D5-C24C-97E1-7C4154052146}">
      <dsp:nvSpPr>
        <dsp:cNvPr id="0" name=""/>
        <dsp:cNvSpPr/>
      </dsp:nvSpPr>
      <dsp:spPr>
        <a:xfrm>
          <a:off x="8125927" y="1413208"/>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a:t>Exprimer ses </a:t>
          </a:r>
          <a:r>
            <a:rPr lang="fr-FR" sz="1600" kern="1200" dirty="0" err="1"/>
            <a:t>besoins</a:t>
          </a:r>
          <a:r>
            <a:rPr lang="fr-FR" sz="1600" kern="1200" dirty="0"/>
            <a:t>, ses </a:t>
          </a:r>
          <a:r>
            <a:rPr lang="fr-FR" sz="1600" kern="1200" dirty="0" err="1"/>
            <a:t>pensées </a:t>
          </a:r>
          <a:r>
            <a:rPr lang="fr-FR" sz="1600" kern="1200" dirty="0"/>
            <a:t>et ses </a:t>
          </a:r>
          <a:r>
            <a:rPr lang="fr-FR" sz="1600" kern="1200" dirty="0" err="1"/>
            <a:t>émotions</a:t>
          </a:r>
          <a:endParaRPr lang="fr-FR" sz="1600" kern="1200" dirty="0"/>
        </a:p>
      </dsp:txBody>
      <dsp:txXfrm>
        <a:off x="8125927" y="1413208"/>
        <a:ext cx="3478049" cy="640408"/>
      </dsp:txXfrm>
    </dsp:sp>
    <dsp:sp modelId="{0408C53C-A9B6-AE43-BEC0-6D7626687294}">
      <dsp:nvSpPr>
        <dsp:cNvPr id="0" name=""/>
        <dsp:cNvSpPr/>
      </dsp:nvSpPr>
      <dsp:spPr>
        <a:xfrm>
          <a:off x="7864138" y="2236453"/>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A557EC0-0C3F-DE47-AC3C-A4DA0107B4F8}">
      <dsp:nvSpPr>
        <dsp:cNvPr id="0" name=""/>
        <dsp:cNvSpPr/>
      </dsp:nvSpPr>
      <dsp:spPr>
        <a:xfrm>
          <a:off x="8125927" y="2053616"/>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a:t>Partager ses </a:t>
          </a:r>
          <a:r>
            <a:rPr lang="fr-FR" sz="1600" kern="1200" dirty="0" err="1"/>
            <a:t>préoccupations </a:t>
          </a:r>
          <a:r>
            <a:rPr lang="fr-FR" sz="1600" kern="1200" dirty="0"/>
            <a:t>et ses </a:t>
          </a:r>
          <a:r>
            <a:rPr lang="fr-FR" sz="1600" kern="1200" dirty="0" err="1"/>
            <a:t>souhaits</a:t>
          </a:r>
          <a:endParaRPr lang="fr-FR" sz="1600" kern="1200" dirty="0"/>
        </a:p>
      </dsp:txBody>
      <dsp:txXfrm>
        <a:off x="8125927" y="2053616"/>
        <a:ext cx="3478049" cy="640408"/>
      </dsp:txXfrm>
    </dsp:sp>
    <dsp:sp modelId="{3CC7DF79-55B4-CF4F-BD4E-B91DD95CAD7D}">
      <dsp:nvSpPr>
        <dsp:cNvPr id="0" name=""/>
        <dsp:cNvSpPr/>
      </dsp:nvSpPr>
      <dsp:spPr>
        <a:xfrm>
          <a:off x="7864138" y="2876861"/>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43E60C3-5D7C-A94F-8958-B262C6331879}">
      <dsp:nvSpPr>
        <dsp:cNvPr id="0" name=""/>
        <dsp:cNvSpPr/>
      </dsp:nvSpPr>
      <dsp:spPr>
        <a:xfrm>
          <a:off x="8125927" y="2694025"/>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err="1"/>
            <a:t>Des relations équitables </a:t>
          </a:r>
          <a:r>
            <a:rPr lang="fr-FR" sz="1600" kern="1200" dirty="0"/>
            <a:t>et </a:t>
          </a:r>
          <a:r>
            <a:rPr lang="fr-FR" sz="1600" kern="1200" dirty="0" err="1"/>
            <a:t>solides</a:t>
          </a:r>
          <a:endParaRPr lang="fr-FR" sz="1600" kern="1200" dirty="0"/>
        </a:p>
      </dsp:txBody>
      <dsp:txXfrm>
        <a:off x="8125927" y="2694025"/>
        <a:ext cx="3478049" cy="64040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DA2EDB-F965-4125-90F4-693583B6E45D}">
      <dsp:nvSpPr>
        <dsp:cNvPr id="0" name=""/>
        <dsp:cNvSpPr/>
      </dsp:nvSpPr>
      <dsp:spPr>
        <a:xfrm>
          <a:off x="0" y="10005"/>
          <a:ext cx="7291586" cy="2879986"/>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rtl="0">
            <a:lnSpc>
              <a:spcPct val="90000"/>
            </a:lnSpc>
            <a:spcBef>
              <a:spcPct val="0"/>
            </a:spcBef>
            <a:spcAft>
              <a:spcPct val="35000"/>
            </a:spcAft>
            <a:buNone/>
          </a:pPr>
          <a:r>
            <a:rPr lang="fr-FR" sz="4000" kern="1200" dirty="0">
              <a:latin typeface="Arial"/>
            </a:rPr>
            <a:t> 1. </a:t>
          </a:r>
          <a:r>
            <a:rPr lang="fr-FR" sz="4000" kern="1200" dirty="0" err="1">
              <a:latin typeface="Arial"/>
            </a:rPr>
            <a:t>Tâche de </a:t>
          </a:r>
          <a:r>
            <a:rPr lang="fr-FR" sz="4000" kern="1200" dirty="0">
              <a:latin typeface="Arial"/>
            </a:rPr>
            <a:t>reproduction de figures</a:t>
          </a:r>
          <a:endParaRPr lang="fr-FR" sz="4000" kern="1200" dirty="0"/>
        </a:p>
      </dsp:txBody>
      <dsp:txXfrm>
        <a:off x="0" y="10005"/>
        <a:ext cx="7291586" cy="2879986"/>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en-GB" sz="1100" b="0" i="0" u="none" strike="noStrike" cap="none" dirty="0">
                <a:solidFill>
                  <a:srgbClr val="000000"/>
                </a:solidFill>
                <a:effectLst/>
                <a:latin typeface="Arial"/>
                <a:ea typeface="Arial"/>
                <a:cs typeface="Arial"/>
                <a:sym typeface="Arial"/>
              </a:rPr>
              <a:t>Cela souligne la pertinence du développement et de la mise en œuvre de méthodologies et de processus visant à améliorer leurs compétences en matière de communication, à la fois pour les professionnels et pour les personnes suivies par nos organisations. </a:t>
            </a:r>
            <a:endParaRPr lang="fr-FR"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Nous devrions tous considérer que les interactions quotidiennes avec l'environnement sont cruciales pour établir de nouvelles relations de soutien et, en même temps, pour renforcer celles qui existent déjà. La communication est l'épine dorsale de tout lien social. Après tout, sans développer les compétences de base en matière de communication, les individus ne peuvent pas exprimer leurs besoins, leurs pensées et leurs émotions et, s'ils ne peuvent pas partager leurs préoccupations et leurs souhaits, leurs relations seront fragiles, éphémères et probablement injustes.</a:t>
            </a:r>
            <a:endParaRPr lang="fr-FR" sz="11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382868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fr-FR" sz="1100" b="0" i="0" u="none" strike="noStrike" cap="none" dirty="0" err="1">
                <a:solidFill>
                  <a:srgbClr val="000000"/>
                </a:solidFill>
                <a:effectLst/>
                <a:latin typeface="Arial"/>
                <a:ea typeface="Arial"/>
                <a:cs typeface="Arial"/>
                <a:sym typeface="Arial"/>
              </a:rPr>
              <a:t>Ces deux activités visent à </a:t>
            </a:r>
            <a:r>
              <a:rPr lang="fr-FR" sz="1100" b="0" i="0" u="none" strike="noStrike" cap="none" dirty="0">
                <a:solidFill>
                  <a:srgbClr val="000000"/>
                </a:solidFill>
                <a:effectLst/>
                <a:latin typeface="Arial"/>
                <a:ea typeface="Arial"/>
                <a:cs typeface="Arial"/>
                <a:sym typeface="Arial"/>
              </a:rPr>
              <a:t>faire </a:t>
            </a:r>
            <a:r>
              <a:rPr lang="fr-FR" sz="1100" b="0" i="0" u="none" strike="noStrike" cap="none" dirty="0" err="1">
                <a:solidFill>
                  <a:srgbClr val="000000"/>
                </a:solidFill>
                <a:effectLst/>
                <a:latin typeface="Arial"/>
                <a:ea typeface="Arial"/>
                <a:cs typeface="Arial"/>
                <a:sym typeface="Arial"/>
              </a:rPr>
              <a:t>l'expérience de la </a:t>
            </a:r>
            <a:r>
              <a:rPr lang="fr-FR" sz="1100" b="0" i="0" u="none" strike="noStrike" cap="none" dirty="0">
                <a:solidFill>
                  <a:srgbClr val="000000"/>
                </a:solidFill>
                <a:effectLst/>
                <a:latin typeface="Arial"/>
                <a:ea typeface="Arial"/>
                <a:cs typeface="Arial"/>
                <a:sym typeface="Arial"/>
              </a:rPr>
              <a:t>communication et à </a:t>
            </a:r>
            <a:r>
              <a:rPr lang="fr-FR" sz="1100" b="0" i="0" u="none" strike="noStrike" cap="none" dirty="0" err="1">
                <a:solidFill>
                  <a:srgbClr val="000000"/>
                </a:solidFill>
                <a:effectLst/>
                <a:latin typeface="Arial"/>
                <a:ea typeface="Arial"/>
                <a:cs typeface="Arial"/>
                <a:sym typeface="Arial"/>
              </a:rPr>
              <a:t>illustrer pourquoi il </a:t>
            </a:r>
            <a:r>
              <a:rPr lang="fr-FR" sz="1100" b="0" i="0" u="none" strike="noStrike" cap="none" dirty="0">
                <a:solidFill>
                  <a:srgbClr val="000000"/>
                </a:solidFill>
                <a:effectLst/>
                <a:latin typeface="Arial"/>
                <a:ea typeface="Arial"/>
                <a:cs typeface="Arial"/>
                <a:sym typeface="Arial"/>
              </a:rPr>
              <a:t>n'est pas </a:t>
            </a:r>
            <a:r>
              <a:rPr lang="fr-FR" sz="1100" b="0" i="0" u="none" strike="noStrike" cap="none" dirty="0" err="1">
                <a:solidFill>
                  <a:srgbClr val="000000"/>
                </a:solidFill>
                <a:effectLst/>
                <a:latin typeface="Arial"/>
                <a:ea typeface="Arial"/>
                <a:cs typeface="Arial"/>
                <a:sym typeface="Arial"/>
              </a:rPr>
              <a:t>si facile de communiquer</a:t>
            </a:r>
            <a:r>
              <a:rPr lang="fr-FR" sz="1100" b="0" i="0" u="none" strike="noStrike" cap="none" dirty="0">
                <a:solidFill>
                  <a:srgbClr val="000000"/>
                </a:solidFill>
                <a:effectLst/>
                <a:latin typeface="Arial"/>
                <a:ea typeface="Arial"/>
                <a:cs typeface="Arial"/>
                <a:sym typeface="Arial"/>
              </a:rPr>
              <a:t>.</a:t>
            </a:r>
          </a:p>
          <a:p>
            <a:pPr marL="158750" indent="0">
              <a:buNone/>
            </a:pPr>
            <a:r>
              <a:rPr lang="ca-ES" sz="1100" b="0" i="0" u="none" strike="noStrike" cap="none" dirty="0">
                <a:solidFill>
                  <a:srgbClr val="000000"/>
                </a:solidFill>
                <a:effectLst/>
                <a:latin typeface="Arial"/>
                <a:ea typeface="Arial"/>
                <a:cs typeface="Arial"/>
                <a:sym typeface="Arial"/>
              </a:rPr>
              <a:t>Activité 1 Tâche de reproduction des figures :</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Mettez les apprenants par deux. Un participant doit décrire à son partenaire une figure de Bricks à partir d'un modèle, et l'autre participant doit la reproduire le plus fidèlement possible. Donnez les instructions suivantes : </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1" u="none" strike="noStrike" cap="none" dirty="0">
                <a:solidFill>
                  <a:srgbClr val="000000"/>
                </a:solidFill>
                <a:effectLst/>
                <a:latin typeface="Arial"/>
                <a:ea typeface="Arial"/>
                <a:cs typeface="Arial"/>
                <a:sym typeface="Arial"/>
              </a:rPr>
              <a:t>"Mettez-vous par deux. L'un d'entre vous doit prendre un modèle d'une figure de Brick et le décrire le plus fidèlement possible à son partenaire afin qu'il puisse le reproduire".</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À la fin de chaque tâche, identifiez les erreurs et les difficultés de communication entre les participants.</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L'annexe 1 du guide du formateur présente les différents modèles.</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L'objectif doit être expliqué aux stagiaires :</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Cette tâche verbale a pour but de montrer aux participants qu'il peut être difficile de communiquer verbalement aux autres ce que l'on voit, même si l'on dispose de compétences normales en matière de communication. Cette difficulté est encore plus grande chez les personnes atteintes d'un TDI, où le langage, qu'il soit expressif ou réceptif, est généralement affecté. Cela peut concerner différents systèmes linguistiques tels que la phonologie, la lexico-sémantique, la morphosyntaxe ou la pragmatique. Par conséquent, cette tâche met en évidence la nécessité de soutenir les personnes atteintes d'un TDI dans le domaine de la communication </a:t>
            </a:r>
            <a:endParaRPr lang="fr-FR" sz="1100" b="0" i="0" u="none" strike="noStrike" cap="none" dirty="0">
              <a:solidFill>
                <a:srgbClr val="000000"/>
              </a:solidFill>
              <a:effectLst/>
              <a:latin typeface="Arial"/>
              <a:ea typeface="Arial"/>
              <a:cs typeface="Arial"/>
              <a:sym typeface="Arial"/>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157549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ca-ES" dirty="0" err="1"/>
              <a:t>Activité</a:t>
            </a:r>
            <a:r>
              <a:rPr lang="ca-ES" dirty="0"/>
              <a:t> 2 </a:t>
            </a:r>
            <a:r>
              <a:rPr lang="ca-ES" dirty="0" err="1"/>
              <a:t>Décrire</a:t>
            </a:r>
            <a:r>
              <a:rPr lang="ca-ES" dirty="0"/>
              <a:t> les </a:t>
            </a:r>
            <a:r>
              <a:rPr lang="ca-ES" dirty="0" err="1"/>
              <a:t>personnages</a:t>
            </a:r>
            <a:endParaRPr lang="fr-FR" dirty="0" err="1"/>
          </a:p>
          <a:p>
            <a:pPr marL="158750" indent="0">
              <a:buNone/>
            </a:pPr>
            <a:r>
              <a:rPr lang="fr-FR" sz="1100" b="0" i="0" u="none" strike="noStrike" cap="none" dirty="0">
                <a:solidFill>
                  <a:srgbClr val="000000"/>
                </a:solidFill>
                <a:effectLst/>
                <a:latin typeface="Arial"/>
                <a:ea typeface="Arial"/>
                <a:cs typeface="Arial"/>
                <a:sym typeface="Arial"/>
              </a:rPr>
              <a:t>Cette tâche vise à sensibiliser aux stéréotypes.</a:t>
            </a:r>
          </a:p>
          <a:p>
            <a:pPr marL="158750" indent="0">
              <a:buNone/>
            </a:pPr>
            <a:r>
              <a:rPr lang="ca-ES" sz="1100" b="0" i="0" u="none" strike="noStrike" cap="none" dirty="0">
                <a:solidFill>
                  <a:srgbClr val="000000"/>
                </a:solidFill>
                <a:effectLst/>
                <a:latin typeface="Arial"/>
                <a:ea typeface="Arial"/>
                <a:cs typeface="Arial"/>
                <a:sym typeface="Arial"/>
              </a:rPr>
              <a:t>Mettez les apprenants par deux. Disposer au milieu des tables les cartes de personnages et de caractéristiques psychologiques ou comportementales présentées dans l'annexe 2. </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Chaque participant choisit un personnage parmi les options proposées (étiquettes fournies à l'annexe 2) : un adulte atteint d'un trouble du spectre autistique, un adulte sourd, une personne âgée, un adolescent atteint d'une déficience intellectuelle, un enfant de maternelle, un réfugié et un adulte souffrant de dépression".</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Les cartes des personnages de rappel sont retirées et seules les cartes des caractéristiques se trouvent au centre de la table.</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Chaque participant est ensuite invité à sélectionner, parmi les cartes de caractéristiques, celles qu'il considère comme correspondant au personnage qu'il a choisi et à les aligner de son côté de la table. Notez que les participants peuvent parfois vouloir les mêmes cartes, ce qui est normal. Cela ne pose pas de problème.</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Une fois la sélection effectuée, les cartes de rappel sont retirées de la table. </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Prenez un moment pour discuter avec les participants de ce qui est vrai et de ce qui est lié aux stéréotypes sur chacun de leurs choix pour leurs personnages respectifs. Pour cette étape, vous pouvez vous référer à la grille fournie en annexe pour chaque personnage. </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Ensuite, les deux participants examinent toutes les cartes de caractéristiques sélectionnées pour les deux personnages et identifient les cartes communes. Celles-ci sont placées au centre de la table.</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Les cartes communes permettent de sensibiliser les participants au fait que les besoins peuvent être partagés par différents types de personnes, ce qui signifie que les mêmes aménagements peuvent être utilisés pour les aider, y compris pour les personnes sans handicap (ex. Cela signifie que les mêmes aménagements peuvent être utilisés pour les aider, y compris pour les personnes sans handicap (par exemple, les aménagements pour les personnes sourdes peuvent également être utiles pour les personnes âgées ou les enfants qui ne savent pas lire).Ensuite, les deux participants examinent toutes les cartes de caractéristiques sélectionnées pour les deux personnages et identifient les cartes communes. Celles-ci sont placées au centre de la table.</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Les cartes communes permettent de sensibiliser au fait que les besoins peuvent être partagés par différents types de personnes. Cela signifie que les mêmes aménagements peuvent être utilisés pour les aider, y compris pour les personnes sans handicap (par exemple, les aménagements pour les personnes sourdes peuvent également être utiles aux personnes âgées ou aux enfants qui ne savent pas lire).</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924849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65288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fr-FR" sz="1100" b="0" i="0" u="none" strike="noStrike" cap="none" dirty="0">
                <a:solidFill>
                  <a:srgbClr val="000000"/>
                </a:solidFill>
                <a:effectLst/>
                <a:latin typeface="Arial"/>
                <a:ea typeface="Arial"/>
                <a:cs typeface="Arial"/>
                <a:sym typeface="Arial"/>
              </a:rPr>
              <a:t>L'ASHA (American </a:t>
            </a:r>
            <a:r>
              <a:rPr lang="fr-FR" sz="1100" b="0" i="0" u="none" strike="noStrike" cap="none" dirty="0" err="1">
                <a:solidFill>
                  <a:srgbClr val="000000"/>
                </a:solidFill>
                <a:effectLst/>
                <a:latin typeface="Arial"/>
                <a:ea typeface="Arial"/>
                <a:cs typeface="Arial"/>
                <a:sym typeface="Arial"/>
              </a:rPr>
              <a:t>Speech-Language-Hearing </a:t>
            </a:r>
            <a:r>
              <a:rPr lang="fr-FR" sz="1100" b="0" i="0" u="none" strike="noStrike" cap="none" dirty="0">
                <a:solidFill>
                  <a:srgbClr val="000000"/>
                </a:solidFill>
                <a:effectLst/>
                <a:latin typeface="Arial"/>
                <a:ea typeface="Arial"/>
                <a:cs typeface="Arial"/>
                <a:sym typeface="Arial"/>
              </a:rPr>
              <a:t>Association) a </a:t>
            </a:r>
            <a:r>
              <a:rPr lang="fr-FR" sz="1100" b="0" i="0" u="none" strike="noStrike" cap="none" dirty="0" err="1">
                <a:solidFill>
                  <a:srgbClr val="000000"/>
                </a:solidFill>
                <a:effectLst/>
                <a:latin typeface="Arial"/>
                <a:ea typeface="Arial"/>
                <a:cs typeface="Arial"/>
                <a:sym typeface="Arial"/>
              </a:rPr>
              <a:t>édicté des </a:t>
            </a:r>
            <a:r>
              <a:rPr lang="fr-FR" sz="1100" b="0" i="0" u="none" strike="noStrike" cap="none" dirty="0">
                <a:solidFill>
                  <a:srgbClr val="000000"/>
                </a:solidFill>
                <a:effectLst/>
                <a:latin typeface="Arial"/>
                <a:ea typeface="Arial"/>
                <a:cs typeface="Arial"/>
                <a:sym typeface="Arial"/>
              </a:rPr>
              <a:t>lignes directrices sur </a:t>
            </a:r>
            <a:r>
              <a:rPr lang="fr-FR" sz="1100" b="0" i="0" u="none" strike="noStrike" cap="none" dirty="0" err="1">
                <a:solidFill>
                  <a:srgbClr val="000000"/>
                </a:solidFill>
                <a:effectLst/>
                <a:latin typeface="Arial"/>
                <a:ea typeface="Arial"/>
                <a:cs typeface="Arial"/>
                <a:sym typeface="Arial"/>
              </a:rPr>
              <a:t>lesquelles repose cette </a:t>
            </a:r>
            <a:r>
              <a:rPr lang="fr-FR" sz="1100" b="0" i="0" u="none" strike="noStrike" cap="none" dirty="0">
                <a:solidFill>
                  <a:srgbClr val="000000"/>
                </a:solidFill>
                <a:effectLst/>
                <a:latin typeface="Arial"/>
                <a:ea typeface="Arial"/>
                <a:cs typeface="Arial"/>
                <a:sym typeface="Arial"/>
              </a:rPr>
              <a:t>formation. </a:t>
            </a:r>
            <a:r>
              <a:rPr lang="fr-FR" sz="1100" b="0" i="0" u="none" strike="noStrike" cap="none" dirty="0" err="1">
                <a:solidFill>
                  <a:srgbClr val="000000"/>
                </a:solidFill>
                <a:effectLst/>
                <a:latin typeface="Arial"/>
                <a:ea typeface="Arial"/>
                <a:cs typeface="Arial"/>
                <a:sym typeface="Arial"/>
              </a:rPr>
              <a:t>Ces </a:t>
            </a:r>
            <a:r>
              <a:rPr lang="fr-FR" sz="1100" b="0" i="0" u="none" strike="noStrike" cap="none" dirty="0">
                <a:solidFill>
                  <a:srgbClr val="000000"/>
                </a:solidFill>
                <a:effectLst/>
                <a:latin typeface="Arial"/>
                <a:ea typeface="Arial"/>
                <a:cs typeface="Arial"/>
                <a:sym typeface="Arial"/>
              </a:rPr>
              <a:t>lignes directrices commencent </a:t>
            </a:r>
            <a:r>
              <a:rPr lang="fr-FR" sz="1100" b="0" i="0" u="none" strike="noStrike" cap="none" dirty="0" err="1">
                <a:solidFill>
                  <a:srgbClr val="000000"/>
                </a:solidFill>
                <a:effectLst/>
                <a:latin typeface="Arial"/>
                <a:ea typeface="Arial"/>
                <a:cs typeface="Arial"/>
                <a:sym typeface="Arial"/>
              </a:rPr>
              <a:t>par </a:t>
            </a:r>
            <a:r>
              <a:rPr lang="fr-FR" sz="1100" b="0" i="0" u="none" strike="noStrike" cap="none" dirty="0">
                <a:solidFill>
                  <a:srgbClr val="000000"/>
                </a:solidFill>
                <a:effectLst/>
                <a:latin typeface="Arial"/>
                <a:ea typeface="Arial"/>
                <a:cs typeface="Arial"/>
                <a:sym typeface="Arial"/>
              </a:rPr>
              <a:t>une </a:t>
            </a:r>
            <a:r>
              <a:rPr lang="fr-FR" sz="1100" b="0" i="0" u="none" strike="noStrike" cap="none" dirty="0" err="1">
                <a:solidFill>
                  <a:srgbClr val="000000"/>
                </a:solidFill>
                <a:effectLst/>
                <a:latin typeface="Arial"/>
                <a:ea typeface="Arial"/>
                <a:cs typeface="Arial"/>
                <a:sym typeface="Arial"/>
              </a:rPr>
              <a:t>définition de </a:t>
            </a:r>
            <a:r>
              <a:rPr lang="fr-FR" sz="1100" b="0" i="0" u="none" strike="noStrike" cap="none" dirty="0">
                <a:solidFill>
                  <a:srgbClr val="000000"/>
                </a:solidFill>
                <a:effectLst/>
                <a:latin typeface="Arial"/>
                <a:ea typeface="Arial"/>
                <a:cs typeface="Arial"/>
                <a:sym typeface="Arial"/>
              </a:rPr>
              <a:t>la communication.</a:t>
            </a: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5739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Selon l'American Speech-Language-Hearing Association (ASHA), la communication est le processus actif d'échange d'informations et d'idées. La communication implique à la fois la compréhension et l'expression. La communication inclut également les mouvements personnalisés, les gestes, les objets, les verbalisations, les vocalisations, les images, les signes, les symboles, les mots imprimés et les résultats des dispositifs de suppléance et de remplacement. Lorsque la communication est efficace, les deux parties peuvent exprimer leurs besoins, leurs désirs, leurs sentiments et leurs préférences de manière à être comprises.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66430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en-GB" sz="1100" b="0" i="0" u="none" strike="noStrike" cap="none" dirty="0">
                <a:solidFill>
                  <a:srgbClr val="000000"/>
                </a:solidFill>
                <a:effectLst/>
                <a:latin typeface="Arial"/>
                <a:ea typeface="Arial"/>
                <a:cs typeface="Arial"/>
                <a:sym typeface="Arial"/>
              </a:rPr>
              <a:t>La communication est un droit et un instrument : elle permet d'exprimer des choix, des sentiments... Elle permet également d'apprendre et de participer à la société. Plus généralement, communiquer est un droit fondamental. </a:t>
            </a:r>
            <a:endParaRPr lang="fr-F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8A17EB89-B555-2A45-E9CB-BBD9616EC1FE}"/>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D460855B-EE14-971B-BCE4-2A8E9E4F96E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Le droit de chaque personne à la liberté d'expression, à l'autodétermination et à l'inclusion est reconnu dans plusieurs accords et déclarations internationaux sur les droits individuels. L'article 19 de la Déclaration universelle des droits de l'homme stipule que Tout individu a droit à la liberté d'opinion et d'expression, ce qui implique le droit de ne pas être inquiété pour ses opinions et celui de chercher, de recevoir et de répandre, sans considérations de frontières, les informations et les idées par quelque moyen d'expression que ce soit.  </a:t>
            </a:r>
          </a:p>
          <a:p>
            <a:pPr marL="158750" indent="0" rtl="0" fontAlgn="base">
              <a:buNone/>
            </a:pPr>
            <a:r>
              <a:rPr lang="en-US" sz="1200" b="0" i="0" u="none" strike="noStrike" cap="none" dirty="0">
                <a:solidFill>
                  <a:srgbClr val="000000"/>
                </a:solidFill>
                <a:effectLst/>
                <a:latin typeface="Arial"/>
                <a:ea typeface="Arial"/>
                <a:cs typeface="Arial"/>
                <a:sym typeface="Arial"/>
              </a:rPr>
              <a:t>Un éventuel handicap ou le besoin d'assistance ne doit pas affecter les droits d'une personne.</a:t>
            </a:r>
            <a:endParaRPr dirty="0"/>
          </a:p>
        </p:txBody>
      </p:sp>
      <p:sp>
        <p:nvSpPr>
          <p:cNvPr id="118" name="Google Shape;118;p3:notes">
            <a:extLst>
              <a:ext uri="{FF2B5EF4-FFF2-40B4-BE49-F238E27FC236}">
                <a16:creationId xmlns:a16="http://schemas.microsoft.com/office/drawing/2014/main" id="{D85E10AD-AC02-8051-0B8F-A6AB2D82719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930247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Un éventuel handicap ou le besoin d'assistance ne doit pas affecter les droits d'une personne. L'article 21 de la Convention des Nations unies relative aux droits des personnes handicapées (UNCRPD) stipule ce qui suit : Liberté d'expression et d'opinion et accès à l'information Les États parties prennent toutes les mesures appropriées pour que les personnes handicapées puissent exercer le droit à la liberté d'expression et d'opinion, y compris la liberté de rechercher, de recevoir et de répandre des informations et des idées, sur la base de l'égalité avec les autres et par toutes les formes de communication de leur choix, tel que défini à l'article 2 de la présente Convention, notamment en.. : (a) Fournir aux personnes handicapées des informations destinées au grand public dans des formats accessibles et des technologies adaptées aux différents types de handicap, en temps voulu et sans frais supplémentaires ; (b) Accepter et faciliter l'utilisation des langues des signes, du braille, de la communication améliorée et alternative, et de tous les autres moyens, modes et formats accessibles de communication de leur choix par les personnes handicapées dans les interactions officielles ; (c) Exhorter les entités privées qui fournissent des services au grand public, y compris par le biais de l'Internet, à fournir des informations et des services dans des formats accessibles et utilisables par les personnes handicapées ; (d) Encourager les médias, y compris les fournisseurs d'informations par le biais de l'Internet, à rendre leurs services accessibles aux personnes handicapées ; (e) Reconnaître et promouvoir l'utilisation des langues des signes.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66429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100" b="0" i="0" u="none" strike="noStrike" cap="none" dirty="0">
                <a:solidFill>
                  <a:srgbClr val="000000"/>
                </a:solidFill>
                <a:effectLst/>
                <a:latin typeface="Arial"/>
                <a:ea typeface="Arial"/>
                <a:cs typeface="Arial"/>
                <a:sym typeface="Arial"/>
              </a:rPr>
              <a:t>Les personnes atteintes de TDI ont des difficultés dans ce domaine. Selon la classification des maladies de l'Organisation mondiale de la santé (OMS), la CIM11, le trouble du développement intellectuel désigne un état dans lequel le fonctionnement intellectuel et l'adaptation sont limités et qui apparaît au cours de la période de développement - entre 10 et 25 ans. En particulier, les compétences qui apparaissent au cours de la période de développement, c'est-à-dire les compétences cognitives, linguistiques, motrices et sociales affectant les performances mentales générales, ne sont pas suffisamment développées. Les TDI peuvent survenir seuls ou en combinaison avec n'importe quelle condition physique ou mentale (</a:t>
            </a:r>
            <a:r>
              <a:rPr lang="en-US" sz="1100" b="0" i="0" u="none" strike="noStrike" cap="none" dirty="0" err="1">
                <a:solidFill>
                  <a:srgbClr val="000000"/>
                </a:solidFill>
                <a:effectLst/>
                <a:latin typeface="Arial"/>
                <a:ea typeface="Arial"/>
                <a:cs typeface="Arial"/>
                <a:sym typeface="Arial"/>
              </a:rPr>
              <a:t>Kaski</a:t>
            </a:r>
            <a:r>
              <a:rPr lang="en-US" sz="1100" b="0" i="0" u="none" strike="noStrike" cap="none" dirty="0">
                <a:solidFill>
                  <a:srgbClr val="000000"/>
                </a:solidFill>
                <a:effectLst/>
                <a:latin typeface="Arial"/>
                <a:ea typeface="Arial"/>
                <a:cs typeface="Arial"/>
                <a:sym typeface="Arial"/>
              </a:rPr>
              <a:t>, 2012). Les TDI correspondent à ce que l'on appelait auparavant le retard mental.  </a:t>
            </a:r>
          </a:p>
          <a:p>
            <a:pPr marL="158750" indent="0" rtl="0" fontAlgn="base">
              <a:buNone/>
            </a:pPr>
            <a:r>
              <a:rPr lang="en-US" sz="1100" b="0" i="0" u="none" strike="noStrike" cap="none" dirty="0">
                <a:solidFill>
                  <a:srgbClr val="000000"/>
                </a:solidFill>
                <a:effectLst/>
                <a:latin typeface="Arial"/>
                <a:ea typeface="Arial"/>
                <a:cs typeface="Arial"/>
                <a:sym typeface="Arial"/>
              </a:rPr>
              <a:t>Les TDI sont souvent associés à d'autres troubles tels que les troubles sensoriels ou l'autisme. </a:t>
            </a: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236544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100" b="0" i="0" u="none" strike="noStrike" cap="none" dirty="0">
                <a:solidFill>
                  <a:srgbClr val="000000"/>
                </a:solidFill>
                <a:effectLst/>
                <a:latin typeface="Arial"/>
                <a:ea typeface="Arial"/>
                <a:cs typeface="Arial"/>
                <a:sym typeface="Arial"/>
              </a:rPr>
              <a:t>Les troubles du développement intellectuel ont longtemps été classés en fonction du quotient intellectuel (QI) obtenu grâce à des tests d'intelligence, en quatre groupes : retard mental léger (QI d'environ 50-70), intermédiaire (QI de 35-49), sévère (d'environ 20-34) et profond (QI inférieur à 20). En outre, il existe une catégorie de "troubles du développement intellectuel non spécifiés" lorsque le QI n'a pas été évalué ou lorsque les tests d'intelligence n'ont pas donné de résultats fiables (</a:t>
            </a:r>
            <a:r>
              <a:rPr lang="en-US" sz="1100" b="0" i="0" u="none" strike="noStrike" cap="none" dirty="0" err="1">
                <a:solidFill>
                  <a:srgbClr val="000000"/>
                </a:solidFill>
                <a:effectLst/>
                <a:latin typeface="Arial"/>
                <a:ea typeface="Arial"/>
                <a:cs typeface="Arial"/>
                <a:sym typeface="Arial"/>
              </a:rPr>
              <a:t>Launonen </a:t>
            </a:r>
            <a:r>
              <a:rPr lang="en-US" sz="1100" b="0" i="0" u="none" strike="noStrike" cap="none" dirty="0">
                <a:solidFill>
                  <a:srgbClr val="000000"/>
                </a:solidFill>
                <a:effectLst/>
                <a:latin typeface="Arial"/>
                <a:ea typeface="Arial"/>
                <a:cs typeface="Arial"/>
                <a:sym typeface="Arial"/>
              </a:rPr>
              <a:t>&amp; </a:t>
            </a:r>
            <a:r>
              <a:rPr lang="en-US" sz="1100" b="0" i="0" u="none" strike="noStrike" cap="none" dirty="0" err="1">
                <a:solidFill>
                  <a:srgbClr val="000000"/>
                </a:solidFill>
                <a:effectLst/>
                <a:latin typeface="Arial"/>
                <a:ea typeface="Arial"/>
                <a:cs typeface="Arial"/>
                <a:sym typeface="Arial"/>
              </a:rPr>
              <a:t>Korpijaakko-Huuhka</a:t>
            </a:r>
            <a:r>
              <a:rPr lang="en-US" sz="1100" b="0" i="0" u="none" strike="noStrike" cap="none" dirty="0">
                <a:solidFill>
                  <a:srgbClr val="000000"/>
                </a:solidFill>
                <a:effectLst/>
                <a:latin typeface="Arial"/>
                <a:ea typeface="Arial"/>
                <a:cs typeface="Arial"/>
                <a:sym typeface="Arial"/>
              </a:rPr>
              <a:t>, 2005). La limitation du fonctionnement intellectuel n'étant plus le seul critère définissant les TDI, l'American Association for Intellectual and Developmental Disabilities (AAIDD) propose de parler plutôt de critères d'intensité du soutien. Ce concept prend également en compte la limitation du fonctionnement adaptatif. On distingue ainsi quatre niveaux de soutien : Soutien limité, soutien intermittent, soutien extensif et soutien omniprésent. </a:t>
            </a:r>
          </a:p>
          <a:p>
            <a:pPr marL="158750" indent="0">
              <a:buNone/>
            </a:pPr>
            <a:r>
              <a:rPr lang="en-GB" sz="1100" b="0" i="0" u="none" strike="noStrike" cap="none" dirty="0">
                <a:solidFill>
                  <a:srgbClr val="000000"/>
                </a:solidFill>
                <a:effectLst/>
                <a:latin typeface="Arial"/>
                <a:ea typeface="Arial"/>
                <a:cs typeface="Arial"/>
                <a:sym typeface="Arial"/>
              </a:rPr>
              <a:t>La plupart des personnes atteintes de TDI ont rarement l'occasion de communiquer ce qu'elles pensent et ce qu'elles ressentent. Leur entourage a du mal à les comprendre :</a:t>
            </a:r>
            <a:endParaRPr lang="fr-FR"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 Leur famille ou leurs amis n'ont parfois pas les connaissances et les outils nécessaires pour interpréter correctement leur testament. </a:t>
            </a:r>
            <a:endParaRPr lang="fr-FR"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 Même, de nombreux professionnels n'ont pas développé les compétences indispensables pour les aider à mener à bien leurs tâches quotidiennes. </a:t>
            </a:r>
            <a:endParaRPr lang="fr-FR"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Les difficultés à promouvoir la communication entre les personnes handicapées et leur environnement social aggravent l'exclusion communautaire et, par conséquent, l'isolement des groupes les plus vulnérables :</a:t>
            </a:r>
            <a:endParaRPr lang="fr-FR" sz="11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98873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8.xml"/><Relationship Id="rId3" Type="http://schemas.openxmlformats.org/officeDocument/2006/relationships/image" Target="../media/image3.png"/><Relationship Id="rId7" Type="http://schemas.openxmlformats.org/officeDocument/2006/relationships/diagramQuickStyle" Target="../diagrams/quickStyle8.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Layout" Target="../diagrams/layout8.xml"/><Relationship Id="rId5" Type="http://schemas.openxmlformats.org/officeDocument/2006/relationships/diagramData" Target="../diagrams/data8.xml"/><Relationship Id="rId4" Type="http://schemas.openxmlformats.org/officeDocument/2006/relationships/image" Target="../media/image1.png"/><Relationship Id="rId9" Type="http://schemas.microsoft.com/office/2007/relationships/diagramDrawing" Target="../diagrams/drawing8.xm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9.xml"/><Relationship Id="rId3" Type="http://schemas.openxmlformats.org/officeDocument/2006/relationships/image" Target="../media/image3.png"/><Relationship Id="rId7" Type="http://schemas.openxmlformats.org/officeDocument/2006/relationships/diagramQuickStyle" Target="../diagrams/quickStyle9.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Layout" Target="../diagrams/layout9.xml"/><Relationship Id="rId5" Type="http://schemas.openxmlformats.org/officeDocument/2006/relationships/diagramData" Target="../diagrams/data9.xml"/><Relationship Id="rId4" Type="http://schemas.openxmlformats.org/officeDocument/2006/relationships/image" Target="../media/image1.png"/><Relationship Id="rId9" Type="http://schemas.microsoft.com/office/2007/relationships/diagramDrawing" Target="../diagrams/drawing9.xm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10.xml"/><Relationship Id="rId3" Type="http://schemas.openxmlformats.org/officeDocument/2006/relationships/image" Target="../media/image3.png"/><Relationship Id="rId7" Type="http://schemas.openxmlformats.org/officeDocument/2006/relationships/diagramQuickStyle" Target="../diagrams/quickStyle10.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Layout" Target="../diagrams/layout10.xml"/><Relationship Id="rId5" Type="http://schemas.openxmlformats.org/officeDocument/2006/relationships/diagramData" Target="../diagrams/data10.xml"/><Relationship Id="rId4" Type="http://schemas.openxmlformats.org/officeDocument/2006/relationships/image" Target="../media/image1.png"/><Relationship Id="rId9" Type="http://schemas.microsoft.com/office/2007/relationships/diagramDrawing" Target="../diagrams/drawing10.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4.xml"/><Relationship Id="rId13" Type="http://schemas.openxmlformats.org/officeDocument/2006/relationships/diagramColors" Target="../diagrams/colors5.xml"/><Relationship Id="rId3" Type="http://schemas.openxmlformats.org/officeDocument/2006/relationships/image" Target="../media/image3.png"/><Relationship Id="rId7" Type="http://schemas.openxmlformats.org/officeDocument/2006/relationships/diagramQuickStyle" Target="../diagrams/quickStyle4.xml"/><Relationship Id="rId12" Type="http://schemas.openxmlformats.org/officeDocument/2006/relationships/diagramQuickStyle" Target="../diagrams/quickStyle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4.xml"/><Relationship Id="rId11" Type="http://schemas.openxmlformats.org/officeDocument/2006/relationships/diagramLayout" Target="../diagrams/layout5.xml"/><Relationship Id="rId5" Type="http://schemas.openxmlformats.org/officeDocument/2006/relationships/diagramData" Target="../diagrams/data4.xml"/><Relationship Id="rId10" Type="http://schemas.openxmlformats.org/officeDocument/2006/relationships/diagramData" Target="../diagrams/data5.xml"/><Relationship Id="rId4" Type="http://schemas.openxmlformats.org/officeDocument/2006/relationships/image" Target="../media/image1.png"/><Relationship Id="rId9" Type="http://schemas.microsoft.com/office/2007/relationships/diagramDrawing" Target="../diagrams/drawing4.xml"/><Relationship Id="rId14" Type="http://schemas.microsoft.com/office/2007/relationships/diagramDrawing" Target="../diagrams/drawing5.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3.png"/><Relationship Id="rId7" Type="http://schemas.openxmlformats.org/officeDocument/2006/relationships/diagramQuickStyle" Target="../diagrams/quickStyle6.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1.png"/><Relationship Id="rId9" Type="http://schemas.microsoft.com/office/2007/relationships/diagramDrawing" Target="../diagrams/drawing6.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image" Target="../media/image3.png"/><Relationship Id="rId7" Type="http://schemas.openxmlformats.org/officeDocument/2006/relationships/diagramQuickStyle" Target="../diagrams/quickStyle7.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Layout" Target="../diagrams/layout7.xml"/><Relationship Id="rId5" Type="http://schemas.openxmlformats.org/officeDocument/2006/relationships/diagramData" Target="../diagrams/data7.xml"/><Relationship Id="rId4" Type="http://schemas.openxmlformats.org/officeDocument/2006/relationships/image" Target="../media/image1.png"/><Relationship Id="rId9" Type="http://schemas.microsoft.com/office/2007/relationships/diagramDrawing" Target="../diagrams/drawing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1800" b="0" i="0" u="none" strike="noStrike" cap="none" dirty="0">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89991" y="2869261"/>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6000" b="1">
                <a:solidFill>
                  <a:srgbClr val="674EA7"/>
                </a:solidFill>
                <a:latin typeface="Calibri"/>
                <a:ea typeface="Calibri"/>
                <a:cs typeface="Calibri"/>
                <a:sym typeface="Calibri"/>
              </a:rPr>
              <a:t>Module 1 </a:t>
            </a:r>
            <a:endParaRPr sz="6000">
              <a:solidFill>
                <a:srgbClr val="674EA7"/>
              </a:solidFill>
              <a:latin typeface="Calibri"/>
              <a:ea typeface="Calibri"/>
              <a:cs typeface="Calibri"/>
              <a:sym typeface="Calibri"/>
            </a:endParaRPr>
          </a:p>
          <a:p>
            <a:pPr marL="0" indent="0">
              <a:buClr>
                <a:srgbClr val="674EA7"/>
              </a:buClr>
              <a:buSzPts val="3200"/>
            </a:pPr>
            <a:r>
              <a:rPr lang="es-ES" sz="3200" b="1" err="1">
                <a:solidFill>
                  <a:srgbClr val="674EA7"/>
                </a:solidFill>
                <a:latin typeface="Calibri"/>
                <a:cs typeface="Calibri"/>
              </a:rPr>
              <a:t>Introduction</a:t>
            </a:r>
            <a:endParaRPr lang="es-ES" sz="3200" b="1">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a:br>
            <a:endParaRPr/>
          </a:p>
          <a:p>
            <a:pPr marL="0" lvl="0" indent="0" algn="ctr" rtl="0">
              <a:lnSpc>
                <a:spcPct val="110000"/>
              </a:lnSpc>
              <a:spcBef>
                <a:spcPts val="1000"/>
              </a:spcBef>
              <a:spcAft>
                <a:spcPts val="0"/>
              </a:spcAft>
              <a:buClr>
                <a:schemeClr val="dk2"/>
              </a:buClr>
              <a:buSzPts val="2000"/>
              <a:buFont typeface="Arial"/>
              <a:buNone/>
            </a:pPr>
            <a:br>
              <a:rPr lang="en-US"/>
            </a:br>
            <a:endParaRPr/>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6971010" y="1004736"/>
            <a:ext cx="4182459" cy="1754286"/>
          </a:xfrm>
          <a:prstGeom prst="rect">
            <a:avLst/>
          </a:prstGeom>
          <a:noFill/>
          <a:ln>
            <a:noFill/>
          </a:ln>
        </p:spPr>
        <p:txBody>
          <a:bodyPr spcFirstLastPara="1" wrap="square" lIns="91425" tIns="45700" rIns="91425" bIns="45700" anchor="t" anchorCtr="0">
            <a:spAutoFit/>
          </a:bodyPr>
          <a:lstStyle/>
          <a:p>
            <a:pPr algn="ctr"/>
            <a:r>
              <a:rPr lang="en-US" sz="1800" b="0" i="0" u="none" strike="noStrike" cap="none" dirty="0">
                <a:solidFill>
                  <a:schemeClr val="dk1"/>
                </a:solidFill>
                <a:latin typeface="Calibri"/>
                <a:ea typeface="Calibri"/>
                <a:cs typeface="Calibri"/>
                <a:sym typeface="Calibri"/>
              </a:rPr>
              <a:t>Formation </a:t>
            </a:r>
            <a:r>
              <a:rPr lang="en-US" sz="1800" b="0" i="0" u="none" strike="noStrike" cap="none" dirty="0" err="1">
                <a:solidFill>
                  <a:schemeClr val="dk1"/>
                </a:solidFill>
                <a:latin typeface="Calibri"/>
                <a:ea typeface="Calibri"/>
                <a:cs typeface="Calibri"/>
                <a:sym typeface="Calibri"/>
              </a:rPr>
              <a:t>destinée</a:t>
            </a:r>
            <a:r>
              <a:rPr lang="en-US" sz="1800" b="0" i="0" u="none" strike="noStrike" cap="none" dirty="0">
                <a:solidFill>
                  <a:schemeClr val="dk1"/>
                </a:solidFill>
                <a:latin typeface="Calibri"/>
                <a:ea typeface="Calibri"/>
                <a:cs typeface="Calibri"/>
                <a:sym typeface="Calibri"/>
              </a:rPr>
              <a:t> aux </a:t>
            </a:r>
            <a:r>
              <a:rPr lang="en-US" sz="1800" b="0" i="0" u="none" strike="noStrike" cap="none" dirty="0" err="1">
                <a:solidFill>
                  <a:schemeClr val="dk1"/>
                </a:solidFill>
                <a:latin typeface="Calibri"/>
                <a:ea typeface="Calibri"/>
                <a:cs typeface="Calibri"/>
                <a:sym typeface="Calibri"/>
              </a:rPr>
              <a:t>professionnels</a:t>
            </a:r>
            <a:r>
              <a:rPr lang="en-US" sz="1800" b="0" i="0" u="none" strike="noStrike" cap="none" dirty="0">
                <a:solidFill>
                  <a:schemeClr val="dk1"/>
                </a:solidFill>
                <a:latin typeface="Calibri"/>
                <a:ea typeface="Calibri"/>
                <a:cs typeface="Calibri"/>
                <a:sym typeface="Calibri"/>
              </a:rPr>
              <a:t> des troubles </a:t>
            </a:r>
            <a:r>
              <a:rPr lang="en-US" sz="1800" dirty="0">
                <a:solidFill>
                  <a:schemeClr val="dk1"/>
                </a:solidFill>
                <a:latin typeface="Calibri"/>
                <a:ea typeface="Calibri"/>
                <a:cs typeface="Calibri"/>
                <a:sym typeface="Calibri"/>
              </a:rPr>
              <a:t>du </a:t>
            </a:r>
            <a:r>
              <a:rPr lang="en-US" sz="1800" dirty="0" err="1">
                <a:solidFill>
                  <a:schemeClr val="dk1"/>
                </a:solidFill>
                <a:latin typeface="Calibri"/>
                <a:ea typeface="Calibri"/>
                <a:cs typeface="Calibri"/>
                <a:sym typeface="Calibri"/>
              </a:rPr>
              <a:t>développement</a:t>
            </a:r>
            <a:r>
              <a:rPr lang="en-US" sz="1800" dirty="0">
                <a:solidFill>
                  <a:schemeClr val="dk1"/>
                </a:solidFill>
                <a:latin typeface="Calibri"/>
                <a:ea typeface="Calibri"/>
                <a:cs typeface="Calibri"/>
                <a:sym typeface="Calibri"/>
              </a:rPr>
              <a:t> </a:t>
            </a:r>
            <a:r>
              <a:rPr lang="en-US" sz="1800" dirty="0" err="1">
                <a:solidFill>
                  <a:schemeClr val="dk1"/>
                </a:solidFill>
                <a:latin typeface="Calibri"/>
                <a:ea typeface="Calibri"/>
                <a:cs typeface="Calibri"/>
                <a:sym typeface="Calibri"/>
              </a:rPr>
              <a:t>intellectuel</a:t>
            </a:r>
            <a:r>
              <a:rPr lang="en-US" sz="1800" b="0" i="0" u="none" strike="noStrike" cap="none" dirty="0">
                <a:solidFill>
                  <a:schemeClr val="dk1"/>
                </a:solidFill>
                <a:latin typeface="Calibri"/>
                <a:ea typeface="Calibri"/>
                <a:cs typeface="Calibri"/>
                <a:sym typeface="Calibri"/>
              </a:rPr>
              <a:t> </a:t>
            </a:r>
            <a:r>
              <a:rPr lang="en-US" sz="1800" b="0" i="0" u="none" strike="noStrike" cap="none" dirty="0" err="1">
                <a:solidFill>
                  <a:schemeClr val="dk1"/>
                </a:solidFill>
                <a:latin typeface="Calibri"/>
                <a:ea typeface="Calibri"/>
                <a:cs typeface="Calibri"/>
                <a:sym typeface="Calibri"/>
              </a:rPr>
              <a:t>afin</a:t>
            </a:r>
            <a:r>
              <a:rPr lang="en-US" sz="1800" b="0" i="0" u="none" strike="noStrike" cap="none" dirty="0">
                <a:solidFill>
                  <a:schemeClr val="dk1"/>
                </a:solidFill>
                <a:latin typeface="Calibri"/>
                <a:ea typeface="Calibri"/>
                <a:cs typeface="Calibri"/>
                <a:sym typeface="Calibri"/>
              </a:rPr>
              <a:t> de </a:t>
            </a:r>
            <a:r>
              <a:rPr lang="en-US" sz="1800" b="0" i="0" u="none" strike="noStrike" cap="none" dirty="0" err="1">
                <a:solidFill>
                  <a:schemeClr val="dk1"/>
                </a:solidFill>
                <a:latin typeface="Calibri"/>
                <a:ea typeface="Calibri"/>
                <a:cs typeface="Calibri"/>
                <a:sym typeface="Calibri"/>
              </a:rPr>
              <a:t>soutenir</a:t>
            </a:r>
            <a:r>
              <a:rPr lang="en-US" sz="1800" b="0" i="0" u="none" strike="noStrike" cap="none" dirty="0">
                <a:solidFill>
                  <a:schemeClr val="dk1"/>
                </a:solidFill>
                <a:latin typeface="Calibri"/>
                <a:ea typeface="Calibri"/>
                <a:cs typeface="Calibri"/>
                <a:sym typeface="Calibri"/>
              </a:rPr>
              <a:t> le </a:t>
            </a:r>
            <a:r>
              <a:rPr lang="en-US" sz="1800" b="0" i="0" u="none" strike="noStrike" cap="none" dirty="0" err="1">
                <a:solidFill>
                  <a:schemeClr val="dk1"/>
                </a:solidFill>
                <a:latin typeface="Calibri"/>
                <a:ea typeface="Calibri"/>
                <a:cs typeface="Calibri"/>
                <a:sym typeface="Calibri"/>
              </a:rPr>
              <a:t>développement</a:t>
            </a:r>
            <a:r>
              <a:rPr lang="en-US" sz="1800" b="0" i="0" u="none" strike="noStrike" cap="none" dirty="0">
                <a:solidFill>
                  <a:schemeClr val="dk1"/>
                </a:solidFill>
                <a:latin typeface="Calibri"/>
                <a:ea typeface="Calibri"/>
                <a:cs typeface="Calibri"/>
                <a:sym typeface="Calibri"/>
              </a:rPr>
              <a:t> de </a:t>
            </a:r>
            <a:endParaRPr sz="1800" b="0" i="0" u="none" strike="noStrike" cap="none" dirty="0">
              <a:solidFill>
                <a:schemeClr val="dk1"/>
              </a:solidFill>
              <a:latin typeface="Arial"/>
              <a:ea typeface="Arial"/>
              <a:cs typeface="Arial"/>
              <a:sym typeface="Arial"/>
            </a:endParaRPr>
          </a:p>
          <a:p>
            <a:pPr marL="0" marR="0" lvl="0" indent="0" algn="ctr" rtl="0">
              <a:spcBef>
                <a:spcPts val="0"/>
              </a:spcBef>
              <a:spcAft>
                <a:spcPts val="0"/>
              </a:spcAft>
              <a:buNone/>
            </a:pPr>
            <a:r>
              <a:rPr lang="en-US" sz="1800" b="1" i="0" u="none" strike="noStrike" cap="none" dirty="0">
                <a:solidFill>
                  <a:schemeClr val="dk1"/>
                </a:solidFill>
                <a:latin typeface="Calibri"/>
                <a:ea typeface="Calibri"/>
                <a:cs typeface="Calibri"/>
                <a:sym typeface="Calibri"/>
              </a:rPr>
              <a:t>Aptitudes </a:t>
            </a:r>
            <a:r>
              <a:rPr lang="en-US" sz="1800" b="1" i="0" u="none" strike="noStrike" cap="none" err="1">
                <a:solidFill>
                  <a:schemeClr val="dk1"/>
                </a:solidFill>
                <a:latin typeface="Calibri"/>
                <a:ea typeface="Calibri"/>
                <a:cs typeface="Calibri"/>
                <a:sym typeface="Calibri"/>
              </a:rPr>
              <a:t>sociales</a:t>
            </a:r>
            <a:r>
              <a:rPr lang="en-US" sz="1800" b="1" i="0" u="none" strike="noStrike" cap="none" dirty="0">
                <a:solidFill>
                  <a:schemeClr val="dk1"/>
                </a:solidFill>
                <a:latin typeface="Calibri"/>
                <a:ea typeface="Calibri"/>
                <a:cs typeface="Calibri"/>
                <a:sym typeface="Calibri"/>
              </a:rPr>
              <a:t> et </a:t>
            </a:r>
            <a:r>
              <a:rPr lang="en-US" sz="1800" b="1" i="0" u="none" strike="noStrike" cap="none" err="1">
                <a:solidFill>
                  <a:schemeClr val="dk1"/>
                </a:solidFill>
                <a:latin typeface="Calibri"/>
                <a:ea typeface="Calibri"/>
                <a:cs typeface="Calibri"/>
                <a:sym typeface="Calibri"/>
              </a:rPr>
              <a:t>communicatives</a:t>
            </a:r>
            <a:endParaRPr lang="en-US" sz="1800" b="1" i="0" u="none" strike="noStrike" cap="none" err="1">
              <a:solidFill>
                <a:schemeClr val="dk1"/>
              </a:solidFill>
              <a:latin typeface="Calibri"/>
              <a:ea typeface="Calibri"/>
              <a:cs typeface="Calibri"/>
            </a:endParaRPr>
          </a:p>
          <a:p>
            <a:pPr algn="ctr"/>
            <a:endParaRPr lang="en-US" sz="1800" b="1" dirty="0">
              <a:solidFill>
                <a:schemeClr val="dk1"/>
              </a:solidFill>
              <a:latin typeface="Calibri"/>
              <a:cs typeface="Calibri"/>
            </a:endParaRPr>
          </a:p>
          <a:p>
            <a:pPr algn="ctr"/>
            <a:endParaRPr lang="en-US" sz="1800" b="1" dirty="0">
              <a:solidFill>
                <a:schemeClr val="dk1"/>
              </a:solidFill>
              <a:latin typeface="Calibri"/>
              <a:cs typeface="Calibri"/>
            </a:endParaRPr>
          </a:p>
        </p:txBody>
      </p:sp>
      <p:pic>
        <p:nvPicPr>
          <p:cNvPr id="3" name="Image 2">
            <a:extLst>
              <a:ext uri="{FF2B5EF4-FFF2-40B4-BE49-F238E27FC236}">
                <a16:creationId xmlns:a16="http://schemas.microsoft.com/office/drawing/2014/main" id="{6131F4D0-23B6-4F59-9D5E-499E9EAF83AB}"/>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5" name="ZoneTexte 14">
            <a:extLst>
              <a:ext uri="{FF2B5EF4-FFF2-40B4-BE49-F238E27FC236}">
                <a16:creationId xmlns:a16="http://schemas.microsoft.com/office/drawing/2014/main" id="{5D382F80-78A0-4827-9B72-9505AB1CFCB3}"/>
              </a:ext>
            </a:extLst>
          </p:cNvPr>
          <p:cNvSpPr txBox="1"/>
          <p:nvPr/>
        </p:nvSpPr>
        <p:spPr>
          <a:xfrm>
            <a:off x="1856100" y="6406184"/>
            <a:ext cx="10229820" cy="430887"/>
          </a:xfrm>
          <a:prstGeom prst="rect">
            <a:avLst/>
          </a:prstGeom>
          <a:noFill/>
        </p:spPr>
        <p:txBody>
          <a:bodyPr wrap="square">
            <a:spAutoFit/>
          </a:bodyPr>
          <a:lstStyle/>
          <a:p>
            <a:r>
              <a:rPr lang="en-US" sz="1050" dirty="0"/>
              <a:t>COM-IN Promoting communicative abilities communicative development in youths with intellectual developmental disabilities to support their inclusion KA220-VET-9A87A6EF © is licensed under CC BY-NC-SA 4.0. To view a copy of this license, visit https://creativecommons.org/licenses/by-nc-sa/4.0/</a:t>
            </a:r>
            <a:endParaRPr lang="fr-FR" sz="105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1. Introduction</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graphicFrame>
        <p:nvGraphicFramePr>
          <p:cNvPr id="5" name="Diagramme 4">
            <a:extLst>
              <a:ext uri="{FF2B5EF4-FFF2-40B4-BE49-F238E27FC236}">
                <a16:creationId xmlns:a16="http://schemas.microsoft.com/office/drawing/2014/main" id="{E358C4C1-156D-8DC8-C31B-A786334A15FC}"/>
              </a:ext>
            </a:extLst>
          </p:cNvPr>
          <p:cNvGraphicFramePr/>
          <p:nvPr>
            <p:extLst>
              <p:ext uri="{D42A27DB-BD31-4B8C-83A1-F6EECF244321}">
                <p14:modId xmlns:p14="http://schemas.microsoft.com/office/powerpoint/2010/main" val="978939398"/>
              </p:ext>
            </p:extLst>
          </p:nvPr>
        </p:nvGraphicFramePr>
        <p:xfrm>
          <a:off x="304800" y="1587500"/>
          <a:ext cx="11614456" cy="492148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45102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2"/>
            <a:ext cx="7291586" cy="128587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1. Introduction</a:t>
            </a:r>
          </a:p>
          <a:p>
            <a:pPr marL="0" lvl="0" indent="0" algn="ctr" rtl="0">
              <a:lnSpc>
                <a:spcPct val="110000"/>
              </a:lnSpc>
              <a:spcBef>
                <a:spcPts val="0"/>
              </a:spcBef>
              <a:spcAft>
                <a:spcPts val="0"/>
              </a:spcAft>
              <a:buClr>
                <a:srgbClr val="674EA7"/>
              </a:buClr>
              <a:buSzPts val="4000"/>
              <a:buFont typeface="Calibri"/>
              <a:buNone/>
            </a:pPr>
            <a:r>
              <a:rPr lang="en-US" sz="3100" b="1" dirty="0">
                <a:solidFill>
                  <a:schemeClr val="tx1"/>
                </a:solidFill>
                <a:latin typeface="Calibri"/>
                <a:cs typeface="Calibri"/>
                <a:sym typeface="Calibri"/>
              </a:rPr>
              <a:t>Activités</a:t>
            </a:r>
            <a:endParaRPr sz="500" dirty="0">
              <a:solidFill>
                <a:schemeClr val="tx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graphicFrame>
        <p:nvGraphicFramePr>
          <p:cNvPr id="2" name="Diagramme 1">
            <a:extLst>
              <a:ext uri="{FF2B5EF4-FFF2-40B4-BE49-F238E27FC236}">
                <a16:creationId xmlns:a16="http://schemas.microsoft.com/office/drawing/2014/main" id="{BC70252D-8DC1-5746-02D4-6452D4CC98E3}"/>
              </a:ext>
            </a:extLst>
          </p:cNvPr>
          <p:cNvGraphicFramePr/>
          <p:nvPr>
            <p:extLst>
              <p:ext uri="{D42A27DB-BD31-4B8C-83A1-F6EECF244321}">
                <p14:modId xmlns:p14="http://schemas.microsoft.com/office/powerpoint/2010/main" val="3502150920"/>
              </p:ext>
            </p:extLst>
          </p:nvPr>
        </p:nvGraphicFramePr>
        <p:xfrm>
          <a:off x="2050922" y="2489982"/>
          <a:ext cx="7291586" cy="333145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5804357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2"/>
            <a:ext cx="7291586" cy="128587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1. Introduction</a:t>
            </a:r>
          </a:p>
          <a:p>
            <a:pPr marL="0" lvl="0" indent="0" algn="ctr" rtl="0">
              <a:lnSpc>
                <a:spcPct val="110000"/>
              </a:lnSpc>
              <a:spcBef>
                <a:spcPts val="0"/>
              </a:spcBef>
              <a:spcAft>
                <a:spcPts val="0"/>
              </a:spcAft>
              <a:buClr>
                <a:srgbClr val="674EA7"/>
              </a:buClr>
              <a:buSzPts val="4000"/>
              <a:buFont typeface="Calibri"/>
              <a:buNone/>
            </a:pPr>
            <a:r>
              <a:rPr lang="en-US" sz="3100" b="1" dirty="0">
                <a:solidFill>
                  <a:schemeClr val="tx1"/>
                </a:solidFill>
                <a:latin typeface="Calibri"/>
                <a:cs typeface="Calibri"/>
                <a:sym typeface="Calibri"/>
              </a:rPr>
              <a:t>Activités</a:t>
            </a:r>
            <a:endParaRPr sz="500" dirty="0">
              <a:solidFill>
                <a:schemeClr val="tx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graphicFrame>
        <p:nvGraphicFramePr>
          <p:cNvPr id="2" name="Diagramme 1">
            <a:extLst>
              <a:ext uri="{FF2B5EF4-FFF2-40B4-BE49-F238E27FC236}">
                <a16:creationId xmlns:a16="http://schemas.microsoft.com/office/drawing/2014/main" id="{BC70252D-8DC1-5746-02D4-6452D4CC98E3}"/>
              </a:ext>
            </a:extLst>
          </p:cNvPr>
          <p:cNvGraphicFramePr/>
          <p:nvPr>
            <p:extLst>
              <p:ext uri="{D42A27DB-BD31-4B8C-83A1-F6EECF244321}">
                <p14:modId xmlns:p14="http://schemas.microsoft.com/office/powerpoint/2010/main" val="2865261707"/>
              </p:ext>
            </p:extLst>
          </p:nvPr>
        </p:nvGraphicFramePr>
        <p:xfrm>
          <a:off x="2050921" y="2058482"/>
          <a:ext cx="8090157" cy="376295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520170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a:solidFill>
                  <a:srgbClr val="674EA7"/>
                </a:solidFill>
                <a:latin typeface="Calibri"/>
                <a:ea typeface="Calibri"/>
                <a:cs typeface="Calibri"/>
                <a:sym typeface="Calibri"/>
              </a:rPr>
              <a:t>Module 1. Introduction</a:t>
            </a:r>
            <a:endParaRPr sz="500"/>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979269" y="3333056"/>
            <a:ext cx="7758322" cy="134500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dirty="0" err="1">
                <a:solidFill>
                  <a:schemeClr val="dk1"/>
                </a:solidFill>
                <a:latin typeface="Calibri"/>
                <a:cs typeface="Calibri"/>
                <a:sym typeface="Calibri"/>
              </a:rPr>
              <a:t>Objectifs</a:t>
            </a:r>
            <a:r>
              <a:rPr lang="en-US" sz="3300" b="1" dirty="0">
                <a:solidFill>
                  <a:schemeClr val="dk1"/>
                </a:solidFill>
                <a:latin typeface="Calibri"/>
                <a:cs typeface="Calibri"/>
                <a:sym typeface="Calibri"/>
              </a:rPr>
              <a:t> </a:t>
            </a:r>
            <a:r>
              <a:rPr lang="en-US" sz="3300" b="1" dirty="0" err="1">
                <a:solidFill>
                  <a:schemeClr val="dk1"/>
                </a:solidFill>
                <a:latin typeface="Calibri"/>
                <a:cs typeface="Calibri"/>
                <a:sym typeface="Calibri"/>
              </a:rPr>
              <a:t>d'apprentissage</a:t>
            </a:r>
            <a:endParaRPr lang="en-US" sz="3300" b="1" dirty="0">
              <a:solidFill>
                <a:schemeClr val="dk1"/>
              </a:solidFill>
              <a:latin typeface="Calibri"/>
              <a:cs typeface="Calibri"/>
              <a:sym typeface="Calibri"/>
            </a:endParaRPr>
          </a:p>
          <a:p>
            <a:pPr marL="342900" indent="-342900">
              <a:buChar char="•"/>
            </a:pPr>
            <a:r>
              <a:rPr lang="en-US" sz="2000" dirty="0" err="1">
                <a:solidFill>
                  <a:schemeClr val="dk1"/>
                </a:solidFill>
              </a:rPr>
              <a:t>Comprendre</a:t>
            </a:r>
            <a:r>
              <a:rPr lang="en-US" sz="2000" dirty="0">
                <a:solidFill>
                  <a:schemeClr val="dk1"/>
                </a:solidFill>
              </a:rPr>
              <a:t> </a:t>
            </a:r>
            <a:r>
              <a:rPr lang="en-US" sz="2000" dirty="0" err="1">
                <a:solidFill>
                  <a:schemeClr val="dk1"/>
                </a:solidFill>
              </a:rPr>
              <a:t>pourquoi</a:t>
            </a:r>
            <a:r>
              <a:rPr lang="en-US" sz="2000" dirty="0">
                <a:solidFill>
                  <a:schemeClr val="dk1"/>
                </a:solidFill>
              </a:rPr>
              <a:t> il </a:t>
            </a:r>
            <a:r>
              <a:rPr lang="en-US" sz="2000" dirty="0" err="1">
                <a:solidFill>
                  <a:schemeClr val="dk1"/>
                </a:solidFill>
              </a:rPr>
              <a:t>est</a:t>
            </a:r>
            <a:r>
              <a:rPr lang="en-US" sz="2000" dirty="0">
                <a:solidFill>
                  <a:schemeClr val="dk1"/>
                </a:solidFill>
              </a:rPr>
              <a:t> important de </a:t>
            </a:r>
            <a:r>
              <a:rPr lang="en-US" sz="2000" dirty="0" err="1">
                <a:solidFill>
                  <a:schemeClr val="dk1"/>
                </a:solidFill>
              </a:rPr>
              <a:t>soutenir</a:t>
            </a:r>
            <a:r>
              <a:rPr lang="en-US" sz="2000" dirty="0">
                <a:solidFill>
                  <a:schemeClr val="dk1"/>
                </a:solidFill>
              </a:rPr>
              <a:t> la communication chez les </a:t>
            </a:r>
            <a:r>
              <a:rPr lang="en-US" sz="2000" dirty="0" err="1">
                <a:solidFill>
                  <a:schemeClr val="dk1"/>
                </a:solidFill>
              </a:rPr>
              <a:t>personnes</a:t>
            </a:r>
            <a:r>
              <a:rPr lang="en-US" sz="2000" dirty="0">
                <a:solidFill>
                  <a:schemeClr val="dk1"/>
                </a:solidFill>
              </a:rPr>
              <a:t> </a:t>
            </a:r>
            <a:r>
              <a:rPr lang="en-US" sz="2000" dirty="0" err="1">
                <a:solidFill>
                  <a:schemeClr val="dk1"/>
                </a:solidFill>
              </a:rPr>
              <a:t>atteintes</a:t>
            </a:r>
            <a:r>
              <a:rPr lang="en-US" sz="2000" dirty="0">
                <a:solidFill>
                  <a:schemeClr val="dk1"/>
                </a:solidFill>
              </a:rPr>
              <a:t> </a:t>
            </a:r>
            <a:r>
              <a:rPr lang="en-US" sz="2000" dirty="0" err="1">
                <a:solidFill>
                  <a:schemeClr val="dk1"/>
                </a:solidFill>
              </a:rPr>
              <a:t>d'une</a:t>
            </a:r>
            <a:r>
              <a:rPr lang="en-US" sz="2000" dirty="0">
                <a:solidFill>
                  <a:schemeClr val="dk1"/>
                </a:solidFill>
              </a:rPr>
              <a:t> </a:t>
            </a:r>
            <a:r>
              <a:rPr lang="en-US" sz="2000" dirty="0" err="1">
                <a:solidFill>
                  <a:schemeClr val="dk1"/>
                </a:solidFill>
              </a:rPr>
              <a:t>déficience</a:t>
            </a:r>
            <a:r>
              <a:rPr lang="en-US" sz="2000" dirty="0">
                <a:solidFill>
                  <a:schemeClr val="dk1"/>
                </a:solidFill>
              </a:rPr>
              <a:t> </a:t>
            </a:r>
            <a:r>
              <a:rPr lang="en-US" sz="2000" dirty="0" err="1">
                <a:solidFill>
                  <a:schemeClr val="dk1"/>
                </a:solidFill>
              </a:rPr>
              <a:t>intellectuelle</a:t>
            </a:r>
            <a:r>
              <a:rPr lang="en-US" sz="2000" dirty="0">
                <a:solidFill>
                  <a:schemeClr val="dk1"/>
                </a:solidFill>
              </a:rPr>
              <a:t>.</a:t>
            </a:r>
          </a:p>
        </p:txBody>
      </p:sp>
    </p:spTree>
    <p:extLst>
      <p:ext uri="{BB962C8B-B14F-4D97-AF65-F5344CB8AC3E}">
        <p14:creationId xmlns:p14="http://schemas.microsoft.com/office/powerpoint/2010/main" val="1046977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3"/>
            <a:ext cx="7291586" cy="6779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1. Introduction</a:t>
            </a:r>
          </a:p>
          <a:p>
            <a:pPr marL="0" lvl="0" indent="0" algn="ctr" rtl="0">
              <a:lnSpc>
                <a:spcPct val="110000"/>
              </a:lnSpc>
              <a:spcBef>
                <a:spcPts val="0"/>
              </a:spcBef>
              <a:spcAft>
                <a:spcPts val="0"/>
              </a:spcAft>
              <a:buClr>
                <a:srgbClr val="674EA7"/>
              </a:buClr>
              <a:buSzPts val="4000"/>
              <a:buFont typeface="Calibri"/>
              <a:buNone/>
            </a:pP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4" name="ZoneTexte 3">
            <a:extLst>
              <a:ext uri="{FF2B5EF4-FFF2-40B4-BE49-F238E27FC236}">
                <a16:creationId xmlns:a16="http://schemas.microsoft.com/office/drawing/2014/main" id="{DD818064-15C1-727B-C1EA-EEB65A9D24AA}"/>
              </a:ext>
            </a:extLst>
          </p:cNvPr>
          <p:cNvSpPr txBox="1"/>
          <p:nvPr/>
        </p:nvSpPr>
        <p:spPr>
          <a:xfrm>
            <a:off x="839135" y="1874787"/>
            <a:ext cx="1058303" cy="461665"/>
          </a:xfrm>
          <a:prstGeom prst="rect">
            <a:avLst/>
          </a:prstGeom>
          <a:noFill/>
        </p:spPr>
        <p:txBody>
          <a:bodyPr wrap="none" rtlCol="0">
            <a:spAutoFit/>
          </a:bodyPr>
          <a:lstStyle/>
          <a:p>
            <a:r>
              <a:rPr lang="fr-FR" sz="2400" b="1" dirty="0">
                <a:solidFill>
                  <a:schemeClr val="accent4">
                    <a:lumMod val="75000"/>
                  </a:schemeClr>
                </a:solidFill>
              </a:rPr>
              <a:t>ASHA</a:t>
            </a:r>
          </a:p>
        </p:txBody>
      </p:sp>
      <p:sp>
        <p:nvSpPr>
          <p:cNvPr id="11" name="ZoneTexte 10">
            <a:extLst>
              <a:ext uri="{FF2B5EF4-FFF2-40B4-BE49-F238E27FC236}">
                <a16:creationId xmlns:a16="http://schemas.microsoft.com/office/drawing/2014/main" id="{0918E9D3-810B-4C95-8311-D8096C0FCCD0}"/>
              </a:ext>
            </a:extLst>
          </p:cNvPr>
          <p:cNvSpPr txBox="1"/>
          <p:nvPr/>
        </p:nvSpPr>
        <p:spPr>
          <a:xfrm>
            <a:off x="629585" y="2446287"/>
            <a:ext cx="7396815" cy="1107996"/>
          </a:xfrm>
          <a:prstGeom prst="rect">
            <a:avLst/>
          </a:prstGeom>
          <a:noFill/>
        </p:spPr>
        <p:txBody>
          <a:bodyPr wrap="square" lIns="91440" tIns="45720" rIns="91440" bIns="45720" rtlCol="0" anchor="t">
            <a:spAutoFit/>
          </a:bodyPr>
          <a:lstStyle/>
          <a:p>
            <a:r>
              <a:rPr lang="fr-FR" sz="2400" b="1" dirty="0">
                <a:solidFill>
                  <a:schemeClr val="accent4">
                    <a:lumMod val="75000"/>
                  </a:schemeClr>
                </a:solidFill>
              </a:rPr>
              <a:t>American Speech-</a:t>
            </a:r>
            <a:r>
              <a:rPr lang="fr-FR" sz="2400" b="1" dirty="0" err="1">
                <a:solidFill>
                  <a:schemeClr val="accent4">
                    <a:lumMod val="75000"/>
                  </a:schemeClr>
                </a:solidFill>
              </a:rPr>
              <a:t>Language</a:t>
            </a:r>
            <a:r>
              <a:rPr lang="fr-FR" sz="2400" b="1" dirty="0">
                <a:solidFill>
                  <a:schemeClr val="accent4">
                    <a:lumMod val="75000"/>
                  </a:schemeClr>
                </a:solidFill>
              </a:rPr>
              <a:t>-</a:t>
            </a:r>
            <a:r>
              <a:rPr lang="fr-FR" sz="2400" b="1" dirty="0" err="1">
                <a:solidFill>
                  <a:schemeClr val="accent4">
                    <a:lumMod val="75000"/>
                  </a:schemeClr>
                </a:solidFill>
              </a:rPr>
              <a:t>Hearing</a:t>
            </a:r>
            <a:r>
              <a:rPr lang="fr-FR" sz="2400" b="1" dirty="0">
                <a:solidFill>
                  <a:schemeClr val="accent4">
                    <a:lumMod val="75000"/>
                  </a:schemeClr>
                </a:solidFill>
              </a:rPr>
              <a:t> Association </a:t>
            </a:r>
            <a:endParaRPr lang="fr-FR" dirty="0">
              <a:solidFill>
                <a:schemeClr val="accent4">
                  <a:lumMod val="75000"/>
                </a:schemeClr>
              </a:solidFill>
            </a:endParaRPr>
          </a:p>
          <a:p>
            <a:r>
              <a:rPr lang="fr-FR" b="1" dirty="0">
                <a:solidFill>
                  <a:schemeClr val="accent4">
                    <a:lumMod val="75000"/>
                  </a:schemeClr>
                </a:solidFill>
              </a:rPr>
              <a:t>Lignes directrices pour répondre aux besoins de communication des personnes gravement handicapées</a:t>
            </a:r>
          </a:p>
          <a:p>
            <a:r>
              <a:rPr lang="fr-FR" b="1" dirty="0">
                <a:solidFill>
                  <a:schemeClr val="accent4">
                    <a:lumMod val="75000"/>
                  </a:schemeClr>
                </a:solidFill>
              </a:rPr>
              <a:t>https://www.asha.org/policy/GL1992-00201/</a:t>
            </a:r>
          </a:p>
        </p:txBody>
      </p:sp>
    </p:spTree>
    <p:extLst>
      <p:ext uri="{BB962C8B-B14F-4D97-AF65-F5344CB8AC3E}">
        <p14:creationId xmlns:p14="http://schemas.microsoft.com/office/powerpoint/2010/main" val="39331359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670933" y="219050"/>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1879350" y="329145"/>
            <a:ext cx="76349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2800" b="1" cap="none">
                <a:solidFill>
                  <a:srgbClr val="674EA7"/>
                </a:solidFill>
                <a:latin typeface="Calibri"/>
                <a:ea typeface="Calibri"/>
                <a:cs typeface="Calibri"/>
                <a:sym typeface="Calibri"/>
              </a:rPr>
              <a:t> </a:t>
            </a:r>
            <a:endParaRPr sz="28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5" name="Google Shape;131;p3">
            <a:extLst>
              <a:ext uri="{FF2B5EF4-FFF2-40B4-BE49-F238E27FC236}">
                <a16:creationId xmlns:a16="http://schemas.microsoft.com/office/drawing/2014/main" id="{0EDA815C-C457-4F1C-9E55-955116C986A8}"/>
              </a:ext>
            </a:extLst>
          </p:cNvPr>
          <p:cNvSpPr/>
          <p:nvPr/>
        </p:nvSpPr>
        <p:spPr>
          <a:xfrm>
            <a:off x="2152925" y="330724"/>
            <a:ext cx="7297306" cy="745549"/>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a:lnSpc>
                <a:spcPct val="110000"/>
              </a:lnSpc>
              <a:spcBef>
                <a:spcPts val="0"/>
              </a:spcBef>
              <a:spcAft>
                <a:spcPts val="0"/>
              </a:spcAft>
              <a:buNone/>
            </a:pPr>
            <a:r>
              <a:rPr lang="en-US" sz="3100" b="1" dirty="0">
                <a:solidFill>
                  <a:srgbClr val="674EA7"/>
                </a:solidFill>
                <a:latin typeface="Calibri"/>
                <a:ea typeface="Calibri"/>
                <a:cs typeface="Calibri"/>
                <a:sym typeface="Calibri"/>
              </a:rPr>
              <a:t>Module 1. Introduction</a:t>
            </a:r>
            <a:endParaRPr lang="fr-FR" dirty="0"/>
          </a:p>
        </p:txBody>
      </p:sp>
      <p:graphicFrame>
        <p:nvGraphicFramePr>
          <p:cNvPr id="3" name="Diagramme 2">
            <a:extLst>
              <a:ext uri="{FF2B5EF4-FFF2-40B4-BE49-F238E27FC236}">
                <a16:creationId xmlns:a16="http://schemas.microsoft.com/office/drawing/2014/main" id="{DD457DE4-66DE-0CE4-BCE5-E44E317FFF68}"/>
              </a:ext>
            </a:extLst>
          </p:cNvPr>
          <p:cNvGraphicFramePr/>
          <p:nvPr>
            <p:extLst>
              <p:ext uri="{D42A27DB-BD31-4B8C-83A1-F6EECF244321}">
                <p14:modId xmlns:p14="http://schemas.microsoft.com/office/powerpoint/2010/main" val="3050981681"/>
              </p:ext>
            </p:extLst>
          </p:nvPr>
        </p:nvGraphicFramePr>
        <p:xfrm>
          <a:off x="926683" y="1606492"/>
          <a:ext cx="10465503" cy="420988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327910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a:solidFill>
                  <a:srgbClr val="674EA7"/>
                </a:solidFill>
                <a:latin typeface="Calibri"/>
                <a:ea typeface="Calibri"/>
                <a:cs typeface="Calibri"/>
                <a:sym typeface="Calibri"/>
              </a:rPr>
              <a:t>Module 1. Introduction</a:t>
            </a:r>
            <a:endParaRPr sz="500"/>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aphicFrame>
        <p:nvGraphicFramePr>
          <p:cNvPr id="2" name="Diagramme 1">
            <a:extLst>
              <a:ext uri="{FF2B5EF4-FFF2-40B4-BE49-F238E27FC236}">
                <a16:creationId xmlns:a16="http://schemas.microsoft.com/office/drawing/2014/main" id="{C363E18D-E14E-5447-1991-65C8EE18B0A6}"/>
              </a:ext>
            </a:extLst>
          </p:cNvPr>
          <p:cNvGraphicFramePr/>
          <p:nvPr>
            <p:extLst>
              <p:ext uri="{D42A27DB-BD31-4B8C-83A1-F6EECF244321}">
                <p14:modId xmlns:p14="http://schemas.microsoft.com/office/powerpoint/2010/main" val="963406953"/>
              </p:ext>
            </p:extLst>
          </p:nvPr>
        </p:nvGraphicFramePr>
        <p:xfrm>
          <a:off x="924339" y="1090320"/>
          <a:ext cx="9899374" cy="550020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Ellipse 2">
            <a:extLst>
              <a:ext uri="{FF2B5EF4-FFF2-40B4-BE49-F238E27FC236}">
                <a16:creationId xmlns:a16="http://schemas.microsoft.com/office/drawing/2014/main" id="{D5280740-C537-F45D-A0EA-EED7DD923754}"/>
              </a:ext>
            </a:extLst>
          </p:cNvPr>
          <p:cNvSpPr/>
          <p:nvPr/>
        </p:nvSpPr>
        <p:spPr>
          <a:xfrm>
            <a:off x="4875142" y="2901174"/>
            <a:ext cx="2186057" cy="2089926"/>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800" b="1" dirty="0">
                <a:ln w="22225">
                  <a:solidFill>
                    <a:schemeClr val="accent2"/>
                  </a:solidFill>
                  <a:prstDash val="solid"/>
                </a:ln>
                <a:solidFill>
                  <a:schemeClr val="bg1"/>
                </a:solidFill>
              </a:rPr>
              <a:t>DROITS</a:t>
            </a:r>
          </a:p>
        </p:txBody>
      </p:sp>
      <p:sp>
        <p:nvSpPr>
          <p:cNvPr id="4" name="ZoneTexte 3">
            <a:extLst>
              <a:ext uri="{FF2B5EF4-FFF2-40B4-BE49-F238E27FC236}">
                <a16:creationId xmlns:a16="http://schemas.microsoft.com/office/drawing/2014/main" id="{DD818064-15C1-727B-C1EA-EEB65A9D24AA}"/>
              </a:ext>
            </a:extLst>
          </p:cNvPr>
          <p:cNvSpPr txBox="1"/>
          <p:nvPr/>
        </p:nvSpPr>
        <p:spPr>
          <a:xfrm>
            <a:off x="839135" y="1874787"/>
            <a:ext cx="1058303" cy="461665"/>
          </a:xfrm>
          <a:prstGeom prst="rect">
            <a:avLst/>
          </a:prstGeom>
          <a:noFill/>
        </p:spPr>
        <p:txBody>
          <a:bodyPr wrap="none" rtlCol="0">
            <a:spAutoFit/>
          </a:bodyPr>
          <a:lstStyle/>
          <a:p>
            <a:r>
              <a:rPr lang="fr-FR" sz="2400" b="1" dirty="0">
                <a:solidFill>
                  <a:schemeClr val="accent1"/>
                </a:solidFill>
              </a:rPr>
              <a:t>ASHA</a:t>
            </a:r>
          </a:p>
        </p:txBody>
      </p:sp>
      <p:sp>
        <p:nvSpPr>
          <p:cNvPr id="5" name="ZoneTexte 4">
            <a:extLst>
              <a:ext uri="{FF2B5EF4-FFF2-40B4-BE49-F238E27FC236}">
                <a16:creationId xmlns:a16="http://schemas.microsoft.com/office/drawing/2014/main" id="{10906CD8-8214-673A-E4D2-EED47098FBE4}"/>
              </a:ext>
            </a:extLst>
          </p:cNvPr>
          <p:cNvSpPr txBox="1"/>
          <p:nvPr/>
        </p:nvSpPr>
        <p:spPr>
          <a:xfrm>
            <a:off x="9064570" y="1690120"/>
            <a:ext cx="2583763" cy="830997"/>
          </a:xfrm>
          <a:prstGeom prst="rect">
            <a:avLst/>
          </a:prstGeom>
          <a:noFill/>
        </p:spPr>
        <p:txBody>
          <a:bodyPr wrap="square" rtlCol="0">
            <a:spAutoFit/>
          </a:bodyPr>
          <a:lstStyle/>
          <a:p>
            <a:pPr algn="ctr"/>
            <a:r>
              <a:rPr lang="fr-FR" sz="2400" b="1" dirty="0">
                <a:solidFill>
                  <a:schemeClr val="accent1"/>
                </a:solidFill>
              </a:rPr>
              <a:t>Charte des </a:t>
            </a:r>
            <a:r>
              <a:rPr lang="fr-FR" sz="2400" b="1" dirty="0" err="1">
                <a:solidFill>
                  <a:schemeClr val="accent1"/>
                </a:solidFill>
              </a:rPr>
              <a:t>droits de la </a:t>
            </a:r>
            <a:r>
              <a:rPr lang="fr-FR" sz="2400" b="1" dirty="0">
                <a:solidFill>
                  <a:schemeClr val="accent1"/>
                </a:solidFill>
              </a:rPr>
              <a:t>communication</a:t>
            </a:r>
          </a:p>
        </p:txBody>
      </p:sp>
    </p:spTree>
    <p:extLst>
      <p:ext uri="{BB962C8B-B14F-4D97-AF65-F5344CB8AC3E}">
        <p14:creationId xmlns:p14="http://schemas.microsoft.com/office/powerpoint/2010/main" val="13141712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2B6FB749-C1D5-D7D2-E0F4-A09CECB5F694}"/>
            </a:ext>
          </a:extLst>
        </p:cNvPr>
        <p:cNvGrpSpPr/>
        <p:nvPr/>
      </p:nvGrpSpPr>
      <p:grpSpPr>
        <a:xfrm>
          <a:off x="0" y="0"/>
          <a:ext cx="0" cy="0"/>
          <a:chOff x="0" y="0"/>
          <a:chExt cx="0" cy="0"/>
        </a:xfrm>
      </p:grpSpPr>
      <p:pic>
        <p:nvPicPr>
          <p:cNvPr id="120" name="Google Shape;120;p3" descr="A blue and yellow logo&#10;&#10;Description automatically generated">
            <a:extLst>
              <a:ext uri="{FF2B5EF4-FFF2-40B4-BE49-F238E27FC236}">
                <a16:creationId xmlns:a16="http://schemas.microsoft.com/office/drawing/2014/main" id="{54F5DF1E-46B6-2403-7265-6F90B2B0D523}"/>
              </a:ext>
            </a:extLst>
          </p:cNvPr>
          <p:cNvPicPr preferRelativeResize="0">
            <a:picLocks noGrp="1"/>
          </p:cNvPicPr>
          <p:nvPr>
            <p:ph type="body" idx="1"/>
          </p:nvPr>
        </p:nvPicPr>
        <p:blipFill rotWithShape="1">
          <a:blip r:embed="rId3">
            <a:alphaModFix/>
          </a:blip>
          <a:srcRect/>
          <a:stretch/>
        </p:blipFill>
        <p:spPr>
          <a:xfrm>
            <a:off x="9670933" y="219050"/>
            <a:ext cx="2295525" cy="1285875"/>
          </a:xfrm>
          <a:prstGeom prst="rect">
            <a:avLst/>
          </a:prstGeom>
          <a:noFill/>
          <a:ln>
            <a:noFill/>
          </a:ln>
        </p:spPr>
      </p:pic>
      <p:pic>
        <p:nvPicPr>
          <p:cNvPr id="121" name="Google Shape;121;p3" descr="A group of people with a infinity symbol&#10;&#10;Description automatically generated">
            <a:extLst>
              <a:ext uri="{FF2B5EF4-FFF2-40B4-BE49-F238E27FC236}">
                <a16:creationId xmlns:a16="http://schemas.microsoft.com/office/drawing/2014/main" id="{4DE76EDC-6A25-41B4-0296-8931B5F25F62}"/>
              </a:ext>
            </a:extLst>
          </p:cNvPr>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63E52CFA-9170-08B2-ED6C-92C8EADFCD99}"/>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a:extLst>
              <a:ext uri="{FF2B5EF4-FFF2-40B4-BE49-F238E27FC236}">
                <a16:creationId xmlns:a16="http://schemas.microsoft.com/office/drawing/2014/main" id="{82E3DE0B-D64B-E9CF-5F44-412611470747}"/>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a:extLst>
              <a:ext uri="{FF2B5EF4-FFF2-40B4-BE49-F238E27FC236}">
                <a16:creationId xmlns:a16="http://schemas.microsoft.com/office/drawing/2014/main" id="{20CB2CB5-4583-CB58-DA2D-8C7BE81E1B87}"/>
              </a:ext>
            </a:extLst>
          </p:cNvPr>
          <p:cNvSpPr txBox="1"/>
          <p:nvPr/>
        </p:nvSpPr>
        <p:spPr>
          <a:xfrm>
            <a:off x="1879350" y="329145"/>
            <a:ext cx="76349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2800" b="1" cap="none">
                <a:solidFill>
                  <a:srgbClr val="674EA7"/>
                </a:solidFill>
                <a:latin typeface="Calibri"/>
                <a:ea typeface="Calibri"/>
                <a:cs typeface="Calibri"/>
                <a:sym typeface="Calibri"/>
              </a:rPr>
              <a:t> </a:t>
            </a:r>
            <a:endParaRPr sz="28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AC2AC5E3-40EE-2AB2-35C6-4B60F414BC89}"/>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5" name="Google Shape;131;p3">
            <a:extLst>
              <a:ext uri="{FF2B5EF4-FFF2-40B4-BE49-F238E27FC236}">
                <a16:creationId xmlns:a16="http://schemas.microsoft.com/office/drawing/2014/main" id="{027CD5AB-8D51-CDCB-A2E9-283E8038B2E0}"/>
              </a:ext>
            </a:extLst>
          </p:cNvPr>
          <p:cNvSpPr/>
          <p:nvPr/>
        </p:nvSpPr>
        <p:spPr>
          <a:xfrm>
            <a:off x="2152925" y="330724"/>
            <a:ext cx="7297306" cy="607003"/>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a:lnSpc>
                <a:spcPct val="110000"/>
              </a:lnSpc>
              <a:spcBef>
                <a:spcPts val="0"/>
              </a:spcBef>
              <a:spcAft>
                <a:spcPts val="0"/>
              </a:spcAft>
              <a:buNone/>
            </a:pPr>
            <a:r>
              <a:rPr lang="en-US" sz="3100" b="1" dirty="0">
                <a:solidFill>
                  <a:srgbClr val="674EA7"/>
                </a:solidFill>
                <a:latin typeface="Calibri"/>
                <a:ea typeface="Calibri"/>
                <a:cs typeface="Calibri"/>
                <a:sym typeface="Calibri"/>
              </a:rPr>
              <a:t>Module 1. Introduction</a:t>
            </a:r>
            <a:endParaRPr lang="fr-FR" dirty="0"/>
          </a:p>
        </p:txBody>
      </p:sp>
      <p:graphicFrame>
        <p:nvGraphicFramePr>
          <p:cNvPr id="2" name="Diagramme 1">
            <a:extLst>
              <a:ext uri="{FF2B5EF4-FFF2-40B4-BE49-F238E27FC236}">
                <a16:creationId xmlns:a16="http://schemas.microsoft.com/office/drawing/2014/main" id="{78E9F5D5-2317-B2A7-F871-A409608681EF}"/>
              </a:ext>
            </a:extLst>
          </p:cNvPr>
          <p:cNvGraphicFramePr/>
          <p:nvPr>
            <p:extLst>
              <p:ext uri="{D42A27DB-BD31-4B8C-83A1-F6EECF244321}">
                <p14:modId xmlns:p14="http://schemas.microsoft.com/office/powerpoint/2010/main" val="3526116640"/>
              </p:ext>
            </p:extLst>
          </p:nvPr>
        </p:nvGraphicFramePr>
        <p:xfrm>
          <a:off x="812800" y="1661412"/>
          <a:ext cx="10731786" cy="435408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2816958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670933" y="219050"/>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dirty="0"/>
              <a:t>7</a:t>
            </a:fld>
            <a:endParaRPr dirty="0"/>
          </a:p>
        </p:txBody>
      </p:sp>
      <p:sp>
        <p:nvSpPr>
          <p:cNvPr id="124" name="Google Shape;124;p3"/>
          <p:cNvSpPr txBox="1"/>
          <p:nvPr/>
        </p:nvSpPr>
        <p:spPr>
          <a:xfrm>
            <a:off x="1879350" y="329145"/>
            <a:ext cx="76349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2800" b="1" cap="none">
                <a:solidFill>
                  <a:srgbClr val="674EA7"/>
                </a:solidFill>
                <a:latin typeface="Calibri"/>
                <a:ea typeface="Calibri"/>
                <a:cs typeface="Calibri"/>
                <a:sym typeface="Calibri"/>
              </a:rPr>
              <a:t> </a:t>
            </a:r>
            <a:endParaRPr sz="28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graphicFrame>
        <p:nvGraphicFramePr>
          <p:cNvPr id="3" name="Diagramme 2">
            <a:extLst>
              <a:ext uri="{FF2B5EF4-FFF2-40B4-BE49-F238E27FC236}">
                <a16:creationId xmlns:a16="http://schemas.microsoft.com/office/drawing/2014/main" id="{910DDD71-3E53-4E5E-BF34-ACE423D32E44}"/>
              </a:ext>
            </a:extLst>
          </p:cNvPr>
          <p:cNvGraphicFramePr/>
          <p:nvPr>
            <p:extLst>
              <p:ext uri="{D42A27DB-BD31-4B8C-83A1-F6EECF244321}">
                <p14:modId xmlns:p14="http://schemas.microsoft.com/office/powerpoint/2010/main" val="49603671"/>
              </p:ext>
            </p:extLst>
          </p:nvPr>
        </p:nvGraphicFramePr>
        <p:xfrm>
          <a:off x="2580817" y="485787"/>
          <a:ext cx="6702966" cy="752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5" name="Diagramme 4">
            <a:extLst>
              <a:ext uri="{FF2B5EF4-FFF2-40B4-BE49-F238E27FC236}">
                <a16:creationId xmlns:a16="http://schemas.microsoft.com/office/drawing/2014/main" id="{E16AA891-E489-F76A-0CE4-6C1291C6BF6C}"/>
              </a:ext>
            </a:extLst>
          </p:cNvPr>
          <p:cNvGraphicFramePr/>
          <p:nvPr>
            <p:extLst>
              <p:ext uri="{D42A27DB-BD31-4B8C-83A1-F6EECF244321}">
                <p14:modId xmlns:p14="http://schemas.microsoft.com/office/powerpoint/2010/main" val="1957270913"/>
              </p:ext>
            </p:extLst>
          </p:nvPr>
        </p:nvGraphicFramePr>
        <p:xfrm>
          <a:off x="799814" y="1570317"/>
          <a:ext cx="10769885" cy="4855841"/>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extLst>
      <p:ext uri="{BB962C8B-B14F-4D97-AF65-F5344CB8AC3E}">
        <p14:creationId xmlns:p14="http://schemas.microsoft.com/office/powerpoint/2010/main" val="1185847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3" name="Google Shape;113;p2"/>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graphicFrame>
        <p:nvGraphicFramePr>
          <p:cNvPr id="5" name="Diagramme 4">
            <a:extLst>
              <a:ext uri="{FF2B5EF4-FFF2-40B4-BE49-F238E27FC236}">
                <a16:creationId xmlns:a16="http://schemas.microsoft.com/office/drawing/2014/main" id="{27E82924-5B81-41CD-A55A-F63DC34A295C}"/>
              </a:ext>
            </a:extLst>
          </p:cNvPr>
          <p:cNvGraphicFramePr/>
          <p:nvPr>
            <p:extLst>
              <p:ext uri="{D42A27DB-BD31-4B8C-83A1-F6EECF244321}">
                <p14:modId xmlns:p14="http://schemas.microsoft.com/office/powerpoint/2010/main" val="155779679"/>
              </p:ext>
            </p:extLst>
          </p:nvPr>
        </p:nvGraphicFramePr>
        <p:xfrm>
          <a:off x="745259" y="1714884"/>
          <a:ext cx="10575289" cy="363012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Google Shape;131;p3">
            <a:extLst>
              <a:ext uri="{FF2B5EF4-FFF2-40B4-BE49-F238E27FC236}">
                <a16:creationId xmlns:a16="http://schemas.microsoft.com/office/drawing/2014/main" id="{1B410268-FC91-B52D-5C7D-5FCC6DF80A21}"/>
              </a:ext>
            </a:extLst>
          </p:cNvPr>
          <p:cNvSpPr/>
          <p:nvPr/>
        </p:nvSpPr>
        <p:spPr>
          <a:xfrm>
            <a:off x="2152925" y="344579"/>
            <a:ext cx="7311160" cy="81482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a:lnSpc>
                <a:spcPct val="110000"/>
              </a:lnSpc>
              <a:spcBef>
                <a:spcPts val="0"/>
              </a:spcBef>
              <a:spcAft>
                <a:spcPts val="0"/>
              </a:spcAft>
              <a:buNone/>
            </a:pPr>
            <a:r>
              <a:rPr lang="en-US" sz="3100" b="1" dirty="0">
                <a:solidFill>
                  <a:srgbClr val="674EA7"/>
                </a:solidFill>
                <a:latin typeface="Calibri"/>
                <a:ea typeface="Calibri"/>
                <a:cs typeface="Calibri"/>
                <a:sym typeface="Calibri"/>
              </a:rPr>
              <a:t>Module 1. Introduction</a:t>
            </a:r>
            <a:endParaRPr lang="fr-FR" dirty="0"/>
          </a:p>
        </p:txBody>
      </p:sp>
    </p:spTree>
    <p:extLst>
      <p:ext uri="{BB962C8B-B14F-4D97-AF65-F5344CB8AC3E}">
        <p14:creationId xmlns:p14="http://schemas.microsoft.com/office/powerpoint/2010/main" val="42165968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3" name="Google Shape;113;p2"/>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graphicFrame>
        <p:nvGraphicFramePr>
          <p:cNvPr id="2" name="Diagramme 1">
            <a:extLst>
              <a:ext uri="{FF2B5EF4-FFF2-40B4-BE49-F238E27FC236}">
                <a16:creationId xmlns:a16="http://schemas.microsoft.com/office/drawing/2014/main" id="{ED49DE3C-9C45-47F5-A6EE-B3CE8C840972}"/>
              </a:ext>
            </a:extLst>
          </p:cNvPr>
          <p:cNvGraphicFramePr/>
          <p:nvPr/>
        </p:nvGraphicFramePr>
        <p:xfrm>
          <a:off x="769948" y="2700805"/>
          <a:ext cx="10622238" cy="275870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Google Shape;131;p3">
            <a:extLst>
              <a:ext uri="{FF2B5EF4-FFF2-40B4-BE49-F238E27FC236}">
                <a16:creationId xmlns:a16="http://schemas.microsoft.com/office/drawing/2014/main" id="{F1D8E232-B3E9-F4C0-E88A-814F643BB2EE}"/>
              </a:ext>
            </a:extLst>
          </p:cNvPr>
          <p:cNvSpPr/>
          <p:nvPr/>
        </p:nvSpPr>
        <p:spPr>
          <a:xfrm>
            <a:off x="2152925" y="344579"/>
            <a:ext cx="7311160" cy="856385"/>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a:lnSpc>
                <a:spcPct val="110000"/>
              </a:lnSpc>
              <a:spcBef>
                <a:spcPts val="0"/>
              </a:spcBef>
              <a:spcAft>
                <a:spcPts val="0"/>
              </a:spcAft>
              <a:buNone/>
            </a:pPr>
            <a:r>
              <a:rPr lang="en-US" sz="3100" b="1" dirty="0">
                <a:solidFill>
                  <a:srgbClr val="674EA7"/>
                </a:solidFill>
                <a:latin typeface="Calibri"/>
                <a:ea typeface="Calibri"/>
                <a:cs typeface="Calibri"/>
                <a:sym typeface="Calibri"/>
              </a:rPr>
              <a:t>Module 1. Introduction</a:t>
            </a:r>
            <a:endParaRPr lang="fr-FR" dirty="0"/>
          </a:p>
        </p:txBody>
      </p:sp>
    </p:spTree>
    <p:extLst>
      <p:ext uri="{BB962C8B-B14F-4D97-AF65-F5344CB8AC3E}">
        <p14:creationId xmlns:p14="http://schemas.microsoft.com/office/powerpoint/2010/main" val="3688042484"/>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2B3263-EF49-4234-9689-D9203774EBA0}">
  <ds:schemaRefs>
    <ds:schemaRef ds:uri="http://purl.org/dc/elements/1.1/"/>
    <ds:schemaRef ds:uri="http://schemas.openxmlformats.org/package/2006/metadata/core-properties"/>
    <ds:schemaRef ds:uri="7a866126-7c09-4654-844e-0d48a974f41d"/>
    <ds:schemaRef ds:uri="http://schemas.microsoft.com/office/infopath/2007/PartnerControls"/>
    <ds:schemaRef ds:uri="http://schemas.microsoft.com/office/2006/documentManagement/types"/>
    <ds:schemaRef ds:uri="http://purl.org/dc/dcmitype/"/>
    <ds:schemaRef ds:uri="833f7f52-ca37-4ad5-a460-7ba203df2864"/>
    <ds:schemaRef ds:uri="http://schemas.microsoft.com/office/2006/metadata/properties"/>
    <ds:schemaRef ds:uri="http://www.w3.org/XML/1998/namespace"/>
    <ds:schemaRef ds:uri="http://purl.org/dc/terms/"/>
  </ds:schemaRefs>
</ds:datastoreItem>
</file>

<file path=customXml/itemProps2.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3.xml><?xml version="1.0" encoding="utf-8"?>
<ds:datastoreItem xmlns:ds="http://schemas.openxmlformats.org/officeDocument/2006/customXml" ds:itemID="{684FFE12-B2B1-4D35-8672-063A33548BC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3150</TotalTime>
  <Words>2517</Words>
  <Application>Microsoft Office PowerPoint</Application>
  <PresentationFormat>Grand écran</PresentationFormat>
  <Paragraphs>145</Paragraphs>
  <Slides>12</Slides>
  <Notes>12</Notes>
  <HiddenSlides>0</HiddenSlides>
  <MMClips>0</MMClips>
  <ScaleCrop>false</ScaleCrop>
  <HeadingPairs>
    <vt:vector size="4" baseType="variant">
      <vt:variant>
        <vt:lpstr>Thème</vt:lpstr>
      </vt:variant>
      <vt:variant>
        <vt:i4>1</vt:i4>
      </vt:variant>
      <vt:variant>
        <vt:lpstr>Titres des diapositives</vt:lpstr>
      </vt:variant>
      <vt:variant>
        <vt:i4>12</vt:i4>
      </vt:variant>
    </vt:vector>
  </HeadingPairs>
  <TitlesOfParts>
    <vt:vector size="13" baseType="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keywords>, docId:10D6E20D35AF33A43A5499F6A58B654C</cp:keywords>
  <cp:lastModifiedBy>CHRISTELLE DECLERCQ</cp:lastModifiedBy>
  <cp:revision>51</cp:revision>
  <dcterms:created xsi:type="dcterms:W3CDTF">2023-11-23T08:37:25Z</dcterms:created>
  <dcterms:modified xsi:type="dcterms:W3CDTF">2024-11-29T15:25:22Z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