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332" r:id="rId6"/>
    <p:sldId id="310" r:id="rId7"/>
    <p:sldId id="318" r:id="rId8"/>
    <p:sldId id="319" r:id="rId9"/>
    <p:sldId id="320" r:id="rId10"/>
    <p:sldId id="322" r:id="rId11"/>
    <p:sldId id="323" r:id="rId12"/>
    <p:sldId id="321" r:id="rId13"/>
    <p:sldId id="325" r:id="rId14"/>
    <p:sldId id="324" r:id="rId15"/>
    <p:sldId id="326" r:id="rId16"/>
    <p:sldId id="327" r:id="rId17"/>
    <p:sldId id="328" r:id="rId18"/>
    <p:sldId id="330" r:id="rId19"/>
    <p:sldId id="329" r:id="rId20"/>
    <p:sldId id="331" r:id="rId21"/>
    <p:sldId id="304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ction par défaut" id="{5C8A68AD-58F7-45B9-8596-745488C5561C}">
          <p14:sldIdLst>
            <p14:sldId id="256"/>
          </p14:sldIdLst>
        </p14:section>
        <p14:section name="Section sans titre" id="{3BF96D62-0261-4BD7-9F14-3FBCCEE910C5}">
          <p14:sldIdLst>
            <p14:sldId id="332"/>
            <p14:sldId id="310"/>
            <p14:sldId id="318"/>
            <p14:sldId id="319"/>
            <p14:sldId id="320"/>
            <p14:sldId id="322"/>
            <p14:sldId id="323"/>
            <p14:sldId id="321"/>
            <p14:sldId id="325"/>
            <p14:sldId id="324"/>
            <p14:sldId id="326"/>
            <p14:sldId id="327"/>
            <p14:sldId id="328"/>
            <p14:sldId id="330"/>
            <p14:sldId id="329"/>
            <p14:sldId id="331"/>
            <p14:sldId id="304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SpZHKFx2Csd60+kbM13+OyBKV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4C55"/>
    <a:srgbClr val="346A8C"/>
    <a:srgbClr val="4184AD"/>
    <a:srgbClr val="5597BF"/>
    <a:srgbClr val="0B6F6F"/>
    <a:srgbClr val="468FA0"/>
    <a:srgbClr val="4F7CC5"/>
    <a:srgbClr val="60B484"/>
    <a:srgbClr val="235B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1"/>
    <p:restoredTop sz="68831" autoAdjust="0"/>
  </p:normalViewPr>
  <p:slideViewPr>
    <p:cSldViewPr snapToGrid="0">
      <p:cViewPr varScale="1">
        <p:scale>
          <a:sx n="56" d="100"/>
          <a:sy n="56" d="100"/>
        </p:scale>
        <p:origin x="1781" y="53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customschemas.google.com/relationships/presentationmetadata" Target="meta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ELLE DECLERCQ" userId="6105ae43-a600-46e8-812e-1762419aa502" providerId="ADAL" clId="{6F55C23B-5AEC-40F0-BAC5-F37F6ADBBFDF}"/>
    <pc:docChg chg="undo custSel addSld delSld modSld sldOrd modSection">
      <pc:chgData name="CHRISTELLE DECLERCQ" userId="6105ae43-a600-46e8-812e-1762419aa502" providerId="ADAL" clId="{6F55C23B-5AEC-40F0-BAC5-F37F6ADBBFDF}" dt="2024-11-28T10:22:23.353" v="9374"/>
      <pc:docMkLst>
        <pc:docMk/>
      </pc:docMkLst>
      <pc:sldChg chg="addSp delSp modSp add del mod ord">
        <pc:chgData name="CHRISTELLE DECLERCQ" userId="6105ae43-a600-46e8-812e-1762419aa502" providerId="ADAL" clId="{6F55C23B-5AEC-40F0-BAC5-F37F6ADBBFDF}" dt="2024-11-28T10:22:23.353" v="9374"/>
        <pc:sldMkLst>
          <pc:docMk/>
          <pc:sldMk cId="0" sldId="256"/>
        </pc:sldMkLst>
        <pc:spChg chg="add mod">
          <ac:chgData name="CHRISTELLE DECLERCQ" userId="6105ae43-a600-46e8-812e-1762419aa502" providerId="ADAL" clId="{6F55C23B-5AEC-40F0-BAC5-F37F6ADBBFDF}" dt="2024-11-28T10:22:23.353" v="9374"/>
          <ac:spMkLst>
            <pc:docMk/>
            <pc:sldMk cId="0" sldId="256"/>
            <ac:spMk id="15" creationId="{D5061565-DEA3-41C2-A9F7-E17CFC09B8A0}"/>
          </ac:spMkLst>
        </pc:spChg>
        <pc:picChg chg="add mod">
          <ac:chgData name="CHRISTELLE DECLERCQ" userId="6105ae43-a600-46e8-812e-1762419aa502" providerId="ADAL" clId="{6F55C23B-5AEC-40F0-BAC5-F37F6ADBBFDF}" dt="2024-11-25T13:37:56.286" v="9372"/>
          <ac:picMkLst>
            <pc:docMk/>
            <pc:sldMk cId="0" sldId="256"/>
            <ac:picMk id="13" creationId="{3AB6C002-50FE-444B-8D07-47FD01D901A1}"/>
          </ac:picMkLst>
        </pc:picChg>
      </pc:sldChg>
      <pc:sldChg chg="del">
        <pc:chgData name="CHRISTELLE DECLERCQ" userId="6105ae43-a600-46e8-812e-1762419aa502" providerId="ADAL" clId="{6F55C23B-5AEC-40F0-BAC5-F37F6ADBBFDF}" dt="2024-11-24T15:58:42.568" v="12" actId="47"/>
        <pc:sldMkLst>
          <pc:docMk/>
          <pc:sldMk cId="4137831345" sldId="295"/>
        </pc:sldMkLst>
      </pc:sldChg>
      <pc:sldChg chg="modSp mod modNotesTx">
        <pc:chgData name="CHRISTELLE DECLERCQ" userId="6105ae43-a600-46e8-812e-1762419aa502" providerId="ADAL" clId="{6F55C23B-5AEC-40F0-BAC5-F37F6ADBBFDF}" dt="2024-11-24T16:07:37.891" v="586" actId="20577"/>
        <pc:sldMkLst>
          <pc:docMk/>
          <pc:sldMk cId="2724717230" sldId="310"/>
        </pc:sldMkLst>
        <pc:spChg chg="mod">
          <ac:chgData name="CHRISTELLE DECLERCQ" userId="6105ae43-a600-46e8-812e-1762419aa502" providerId="ADAL" clId="{6F55C23B-5AEC-40F0-BAC5-F37F6ADBBFDF}" dt="2024-11-24T15:59:50.649" v="55" actId="20577"/>
          <ac:spMkLst>
            <pc:docMk/>
            <pc:sldMk cId="2724717230" sldId="310"/>
            <ac:spMk id="3" creationId="{590DC61C-2DC7-97F5-AC99-1CDD8570F57C}"/>
          </ac:spMkLst>
        </pc:spChg>
        <pc:graphicFrameChg chg="mod">
          <ac:chgData name="CHRISTELLE DECLERCQ" userId="6105ae43-a600-46e8-812e-1762419aa502" providerId="ADAL" clId="{6F55C23B-5AEC-40F0-BAC5-F37F6ADBBFDF}" dt="2024-11-24T16:06:22.714" v="580" actId="20577"/>
          <ac:graphicFrameMkLst>
            <pc:docMk/>
            <pc:sldMk cId="2724717230" sldId="310"/>
            <ac:graphicFrameMk id="4" creationId="{397FC904-6D0C-89AA-0F99-014AA33A726F}"/>
          </ac:graphicFrameMkLst>
        </pc:graphicFrameChg>
      </pc:sldChg>
      <pc:sldChg chg="modSp modNotesTx">
        <pc:chgData name="CHRISTELLE DECLERCQ" userId="6105ae43-a600-46e8-812e-1762419aa502" providerId="ADAL" clId="{6F55C23B-5AEC-40F0-BAC5-F37F6ADBBFDF}" dt="2024-11-24T16:11:17.901" v="737" actId="5793"/>
        <pc:sldMkLst>
          <pc:docMk/>
          <pc:sldMk cId="428076690" sldId="318"/>
        </pc:sldMkLst>
        <pc:graphicFrameChg chg="mod">
          <ac:chgData name="CHRISTELLE DECLERCQ" userId="6105ae43-a600-46e8-812e-1762419aa502" providerId="ADAL" clId="{6F55C23B-5AEC-40F0-BAC5-F37F6ADBBFDF}" dt="2024-11-24T16:08:29.210" v="733" actId="20577"/>
          <ac:graphicFrameMkLst>
            <pc:docMk/>
            <pc:sldMk cId="428076690" sldId="318"/>
            <ac:graphicFrameMk id="2" creationId="{6C36579C-0F77-853B-B767-40AE29E872AC}"/>
          </ac:graphicFrameMkLst>
        </pc:graphicFrameChg>
      </pc:sldChg>
      <pc:sldChg chg="modSp mod modNotesTx">
        <pc:chgData name="CHRISTELLE DECLERCQ" userId="6105ae43-a600-46e8-812e-1762419aa502" providerId="ADAL" clId="{6F55C23B-5AEC-40F0-BAC5-F37F6ADBBFDF}" dt="2024-11-24T16:13:57.853" v="1004" actId="5793"/>
        <pc:sldMkLst>
          <pc:docMk/>
          <pc:sldMk cId="4154068511" sldId="319"/>
        </pc:sldMkLst>
        <pc:spChg chg="mod">
          <ac:chgData name="CHRISTELLE DECLERCQ" userId="6105ae43-a600-46e8-812e-1762419aa502" providerId="ADAL" clId="{6F55C23B-5AEC-40F0-BAC5-F37F6ADBBFDF}" dt="2024-11-24T16:12:44.024" v="971" actId="20577"/>
          <ac:spMkLst>
            <pc:docMk/>
            <pc:sldMk cId="4154068511" sldId="319"/>
            <ac:spMk id="6" creationId="{F783F06C-2B2B-2654-DBC8-3D24367A2A6A}"/>
          </ac:spMkLst>
        </pc:spChg>
        <pc:spChg chg="mod">
          <ac:chgData name="CHRISTELLE DECLERCQ" userId="6105ae43-a600-46e8-812e-1762419aa502" providerId="ADAL" clId="{6F55C23B-5AEC-40F0-BAC5-F37F6ADBBFDF}" dt="2024-11-24T16:12:59.720" v="1001" actId="20577"/>
          <ac:spMkLst>
            <pc:docMk/>
            <pc:sldMk cId="4154068511" sldId="319"/>
            <ac:spMk id="7" creationId="{A521042F-D306-CBA7-5587-289E82CE4938}"/>
          </ac:spMkLst>
        </pc:spChg>
        <pc:graphicFrameChg chg="mod">
          <ac:chgData name="CHRISTELLE DECLERCQ" userId="6105ae43-a600-46e8-812e-1762419aa502" providerId="ADAL" clId="{6F55C23B-5AEC-40F0-BAC5-F37F6ADBBFDF}" dt="2024-11-24T16:12:27.725" v="940" actId="20577"/>
          <ac:graphicFrameMkLst>
            <pc:docMk/>
            <pc:sldMk cId="4154068511" sldId="319"/>
            <ac:graphicFrameMk id="4" creationId="{92C8E291-A456-8D11-3757-3B7D757CA1ED}"/>
          </ac:graphicFrameMkLst>
        </pc:graphicFrameChg>
      </pc:sldChg>
      <pc:sldChg chg="modSp mod modNotesTx">
        <pc:chgData name="CHRISTELLE DECLERCQ" userId="6105ae43-a600-46e8-812e-1762419aa502" providerId="ADAL" clId="{6F55C23B-5AEC-40F0-BAC5-F37F6ADBBFDF}" dt="2024-11-24T16:23:46.764" v="1394" actId="20577"/>
        <pc:sldMkLst>
          <pc:docMk/>
          <pc:sldMk cId="323756715" sldId="320"/>
        </pc:sldMkLst>
        <pc:spChg chg="mod">
          <ac:chgData name="CHRISTELLE DECLERCQ" userId="6105ae43-a600-46e8-812e-1762419aa502" providerId="ADAL" clId="{6F55C23B-5AEC-40F0-BAC5-F37F6ADBBFDF}" dt="2024-11-24T16:15:34.298" v="1034" actId="1076"/>
          <ac:spMkLst>
            <pc:docMk/>
            <pc:sldMk cId="323756715" sldId="320"/>
            <ac:spMk id="9" creationId="{22D6FDE0-5FA8-2B6F-38CD-97F03851141E}"/>
          </ac:spMkLst>
        </pc:spChg>
        <pc:spChg chg="mod">
          <ac:chgData name="CHRISTELLE DECLERCQ" userId="6105ae43-a600-46e8-812e-1762419aa502" providerId="ADAL" clId="{6F55C23B-5AEC-40F0-BAC5-F37F6ADBBFDF}" dt="2024-11-24T16:15:38.845" v="1046" actId="20577"/>
          <ac:spMkLst>
            <pc:docMk/>
            <pc:sldMk cId="323756715" sldId="320"/>
            <ac:spMk id="10" creationId="{47A5877D-6CAE-4DA3-DC06-C0DF04078308}"/>
          </ac:spMkLst>
        </pc:spChg>
        <pc:spChg chg="mod">
          <ac:chgData name="CHRISTELLE DECLERCQ" userId="6105ae43-a600-46e8-812e-1762419aa502" providerId="ADAL" clId="{6F55C23B-5AEC-40F0-BAC5-F37F6ADBBFDF}" dt="2024-11-24T16:16:45.261" v="1231" actId="20577"/>
          <ac:spMkLst>
            <pc:docMk/>
            <pc:sldMk cId="323756715" sldId="320"/>
            <ac:spMk id="14" creationId="{859110EE-4A75-AFA1-4A11-A788D2A098BE}"/>
          </ac:spMkLst>
        </pc:spChg>
      </pc:sldChg>
      <pc:sldChg chg="addSp delSp modSp mod modNotesTx">
        <pc:chgData name="CHRISTELLE DECLERCQ" userId="6105ae43-a600-46e8-812e-1762419aa502" providerId="ADAL" clId="{6F55C23B-5AEC-40F0-BAC5-F37F6ADBBFDF}" dt="2024-11-24T17:14:33.657" v="4154" actId="20577"/>
        <pc:sldMkLst>
          <pc:docMk/>
          <pc:sldMk cId="821000842" sldId="321"/>
        </pc:sldMkLst>
        <pc:spChg chg="mod">
          <ac:chgData name="CHRISTELLE DECLERCQ" userId="6105ae43-a600-46e8-812e-1762419aa502" providerId="ADAL" clId="{6F55C23B-5AEC-40F0-BAC5-F37F6ADBBFDF}" dt="2024-11-24T16:42:18.715" v="2695" actId="122"/>
          <ac:spMkLst>
            <pc:docMk/>
            <pc:sldMk cId="821000842" sldId="321"/>
            <ac:spMk id="6" creationId="{F4CAE071-F403-1D10-34FF-EF50ED6AEF73}"/>
          </ac:spMkLst>
        </pc:spChg>
        <pc:graphicFrameChg chg="add mod">
          <ac:chgData name="CHRISTELLE DECLERCQ" userId="6105ae43-a600-46e8-812e-1762419aa502" providerId="ADAL" clId="{6F55C23B-5AEC-40F0-BAC5-F37F6ADBBFDF}" dt="2024-11-24T16:45:58.444" v="2773" actId="1076"/>
          <ac:graphicFrameMkLst>
            <pc:docMk/>
            <pc:sldMk cId="821000842" sldId="321"/>
            <ac:graphicFrameMk id="8" creationId="{1AF701AE-0276-5154-B438-C8C7455C03A4}"/>
          </ac:graphicFrameMkLst>
        </pc:graphicFrameChg>
      </pc:sldChg>
      <pc:sldChg chg="modSp mod modNotesTx">
        <pc:chgData name="CHRISTELLE DECLERCQ" userId="6105ae43-a600-46e8-812e-1762419aa502" providerId="ADAL" clId="{6F55C23B-5AEC-40F0-BAC5-F37F6ADBBFDF}" dt="2024-11-24T16:24:31.384" v="1397" actId="5793"/>
        <pc:sldMkLst>
          <pc:docMk/>
          <pc:sldMk cId="253955593" sldId="322"/>
        </pc:sldMkLst>
        <pc:spChg chg="mod">
          <ac:chgData name="CHRISTELLE DECLERCQ" userId="6105ae43-a600-46e8-812e-1762419aa502" providerId="ADAL" clId="{6F55C23B-5AEC-40F0-BAC5-F37F6ADBBFDF}" dt="2024-11-24T16:20:06.701" v="1388" actId="1076"/>
          <ac:spMkLst>
            <pc:docMk/>
            <pc:sldMk cId="253955593" sldId="322"/>
            <ac:spMk id="5" creationId="{A3CB9438-2AE7-DE5B-16E4-7785818F0DCF}"/>
          </ac:spMkLst>
        </pc:spChg>
        <pc:spChg chg="mod">
          <ac:chgData name="CHRISTELLE DECLERCQ" userId="6105ae43-a600-46e8-812e-1762419aa502" providerId="ADAL" clId="{6F55C23B-5AEC-40F0-BAC5-F37F6ADBBFDF}" dt="2024-11-24T16:20:02.466" v="1387" actId="122"/>
          <ac:spMkLst>
            <pc:docMk/>
            <pc:sldMk cId="253955593" sldId="322"/>
            <ac:spMk id="6" creationId="{099E2F0D-9477-C938-C309-BF37BB4DCE03}"/>
          </ac:spMkLst>
        </pc:spChg>
      </pc:sldChg>
      <pc:sldChg chg="modSp mod modNotesTx">
        <pc:chgData name="CHRISTELLE DECLERCQ" userId="6105ae43-a600-46e8-812e-1762419aa502" providerId="ADAL" clId="{6F55C23B-5AEC-40F0-BAC5-F37F6ADBBFDF}" dt="2024-11-24T16:41:04.015" v="2566" actId="5793"/>
        <pc:sldMkLst>
          <pc:docMk/>
          <pc:sldMk cId="3890006321" sldId="323"/>
        </pc:sldMkLst>
        <pc:spChg chg="mod">
          <ac:chgData name="CHRISTELLE DECLERCQ" userId="6105ae43-a600-46e8-812e-1762419aa502" providerId="ADAL" clId="{6F55C23B-5AEC-40F0-BAC5-F37F6ADBBFDF}" dt="2024-11-24T16:25:09.789" v="1451" actId="20577"/>
          <ac:spMkLst>
            <pc:docMk/>
            <pc:sldMk cId="3890006321" sldId="323"/>
            <ac:spMk id="5" creationId="{A3CB9438-2AE7-DE5B-16E4-7785818F0DCF}"/>
          </ac:spMkLst>
        </pc:spChg>
        <pc:spChg chg="mod">
          <ac:chgData name="CHRISTELLE DECLERCQ" userId="6105ae43-a600-46e8-812e-1762419aa502" providerId="ADAL" clId="{6F55C23B-5AEC-40F0-BAC5-F37F6ADBBFDF}" dt="2024-11-24T16:25:19.324" v="1485" actId="20577"/>
          <ac:spMkLst>
            <pc:docMk/>
            <pc:sldMk cId="3890006321" sldId="323"/>
            <ac:spMk id="6" creationId="{099E2F0D-9477-C938-C309-BF37BB4DCE03}"/>
          </ac:spMkLst>
        </pc:spChg>
        <pc:spChg chg="mod">
          <ac:chgData name="CHRISTELLE DECLERCQ" userId="6105ae43-a600-46e8-812e-1762419aa502" providerId="ADAL" clId="{6F55C23B-5AEC-40F0-BAC5-F37F6ADBBFDF}" dt="2024-11-24T16:31:59.374" v="2039" actId="1076"/>
          <ac:spMkLst>
            <pc:docMk/>
            <pc:sldMk cId="3890006321" sldId="323"/>
            <ac:spMk id="9" creationId="{6E8490C3-94CF-B1D4-3560-0AEE58D65DBF}"/>
          </ac:spMkLst>
        </pc:spChg>
        <pc:spChg chg="mod">
          <ac:chgData name="CHRISTELLE DECLERCQ" userId="6105ae43-a600-46e8-812e-1762419aa502" providerId="ADAL" clId="{6F55C23B-5AEC-40F0-BAC5-F37F6ADBBFDF}" dt="2024-11-24T16:39:10.770" v="2563" actId="20577"/>
          <ac:spMkLst>
            <pc:docMk/>
            <pc:sldMk cId="3890006321" sldId="323"/>
            <ac:spMk id="11" creationId="{D5699B31-DC5D-7D4A-8252-5BED63E3FE21}"/>
          </ac:spMkLst>
        </pc:spChg>
      </pc:sldChg>
      <pc:sldChg chg="modSp mod modNotesTx">
        <pc:chgData name="CHRISTELLE DECLERCQ" userId="6105ae43-a600-46e8-812e-1762419aa502" providerId="ADAL" clId="{6F55C23B-5AEC-40F0-BAC5-F37F6ADBBFDF}" dt="2024-11-24T17:33:32.834" v="6705" actId="5793"/>
        <pc:sldMkLst>
          <pc:docMk/>
          <pc:sldMk cId="3556818948" sldId="324"/>
        </pc:sldMkLst>
        <pc:spChg chg="mod">
          <ac:chgData name="CHRISTELLE DECLERCQ" userId="6105ae43-a600-46e8-812e-1762419aa502" providerId="ADAL" clId="{6F55C23B-5AEC-40F0-BAC5-F37F6ADBBFDF}" dt="2024-11-24T17:25:27.665" v="5935" actId="20577"/>
          <ac:spMkLst>
            <pc:docMk/>
            <pc:sldMk cId="3556818948" sldId="324"/>
            <ac:spMk id="3" creationId="{590DC61C-2DC7-97F5-AC99-1CDD8570F57C}"/>
          </ac:spMkLst>
        </pc:spChg>
        <pc:spChg chg="mod">
          <ac:chgData name="CHRISTELLE DECLERCQ" userId="6105ae43-a600-46e8-812e-1762419aa502" providerId="ADAL" clId="{6F55C23B-5AEC-40F0-BAC5-F37F6ADBBFDF}" dt="2024-11-24T17:26:53.023" v="6020" actId="20577"/>
          <ac:spMkLst>
            <pc:docMk/>
            <pc:sldMk cId="3556818948" sldId="324"/>
            <ac:spMk id="14" creationId="{7B9B8273-2BDD-BA8D-CF4E-3AD02AEACD71}"/>
          </ac:spMkLst>
        </pc:spChg>
        <pc:spChg chg="mod">
          <ac:chgData name="CHRISTELLE DECLERCQ" userId="6105ae43-a600-46e8-812e-1762419aa502" providerId="ADAL" clId="{6F55C23B-5AEC-40F0-BAC5-F37F6ADBBFDF}" dt="2024-11-24T17:26:56.807" v="6025" actId="20577"/>
          <ac:spMkLst>
            <pc:docMk/>
            <pc:sldMk cId="3556818948" sldId="324"/>
            <ac:spMk id="15" creationId="{53EF9709-E6A2-DFC7-3CAE-4A27AFC17D25}"/>
          </ac:spMkLst>
        </pc:spChg>
        <pc:spChg chg="mod">
          <ac:chgData name="CHRISTELLE DECLERCQ" userId="6105ae43-a600-46e8-812e-1762419aa502" providerId="ADAL" clId="{6F55C23B-5AEC-40F0-BAC5-F37F6ADBBFDF}" dt="2024-11-24T17:26:59.918" v="6030" actId="20577"/>
          <ac:spMkLst>
            <pc:docMk/>
            <pc:sldMk cId="3556818948" sldId="324"/>
            <ac:spMk id="16" creationId="{6D264BB2-FA17-47C7-BE94-9684C9DC9CFF}"/>
          </ac:spMkLst>
        </pc:spChg>
        <pc:spChg chg="mod">
          <ac:chgData name="CHRISTELLE DECLERCQ" userId="6105ae43-a600-46e8-812e-1762419aa502" providerId="ADAL" clId="{6F55C23B-5AEC-40F0-BAC5-F37F6ADBBFDF}" dt="2024-11-24T17:25:43.775" v="5964" actId="20577"/>
          <ac:spMkLst>
            <pc:docMk/>
            <pc:sldMk cId="3556818948" sldId="324"/>
            <ac:spMk id="26" creationId="{FFB97088-1829-03AA-7A4A-6ADEC47C5F70}"/>
          </ac:spMkLst>
        </pc:spChg>
        <pc:spChg chg="mod">
          <ac:chgData name="CHRISTELLE DECLERCQ" userId="6105ae43-a600-46e8-812e-1762419aa502" providerId="ADAL" clId="{6F55C23B-5AEC-40F0-BAC5-F37F6ADBBFDF}" dt="2024-11-24T17:25:53.977" v="6012" actId="20577"/>
          <ac:spMkLst>
            <pc:docMk/>
            <pc:sldMk cId="3556818948" sldId="324"/>
            <ac:spMk id="27" creationId="{AC3927B8-CE88-535B-2DF2-073DC23A7A82}"/>
          </ac:spMkLst>
        </pc:spChg>
      </pc:sldChg>
      <pc:sldChg chg="modSp mod modNotesTx">
        <pc:chgData name="CHRISTELLE DECLERCQ" userId="6105ae43-a600-46e8-812e-1762419aa502" providerId="ADAL" clId="{6F55C23B-5AEC-40F0-BAC5-F37F6ADBBFDF}" dt="2024-11-24T17:25:06.290" v="5917" actId="20577"/>
        <pc:sldMkLst>
          <pc:docMk/>
          <pc:sldMk cId="308909947" sldId="325"/>
        </pc:sldMkLst>
        <pc:spChg chg="mod">
          <ac:chgData name="CHRISTELLE DECLERCQ" userId="6105ae43-a600-46e8-812e-1762419aa502" providerId="ADAL" clId="{6F55C23B-5AEC-40F0-BAC5-F37F6ADBBFDF}" dt="2024-11-24T17:25:06.290" v="5917" actId="20577"/>
          <ac:spMkLst>
            <pc:docMk/>
            <pc:sldMk cId="308909947" sldId="325"/>
            <ac:spMk id="3" creationId="{590DC61C-2DC7-97F5-AC99-1CDD8570F57C}"/>
          </ac:spMkLst>
        </pc:spChg>
        <pc:graphicFrameChg chg="mod modGraphic">
          <ac:chgData name="CHRISTELLE DECLERCQ" userId="6105ae43-a600-46e8-812e-1762419aa502" providerId="ADAL" clId="{6F55C23B-5AEC-40F0-BAC5-F37F6ADBBFDF}" dt="2024-11-24T17:24:39.406" v="5883" actId="404"/>
          <ac:graphicFrameMkLst>
            <pc:docMk/>
            <pc:sldMk cId="308909947" sldId="325"/>
            <ac:graphicFrameMk id="2" creationId="{6C36579C-0F77-853B-B767-40AE29E872AC}"/>
          </ac:graphicFrameMkLst>
        </pc:graphicFrameChg>
      </pc:sldChg>
      <pc:sldChg chg="modSp mod modNotesTx">
        <pc:chgData name="CHRISTELLE DECLERCQ" userId="6105ae43-a600-46e8-812e-1762419aa502" providerId="ADAL" clId="{6F55C23B-5AEC-40F0-BAC5-F37F6ADBBFDF}" dt="2024-11-24T17:37:24.170" v="7336" actId="20577"/>
        <pc:sldMkLst>
          <pc:docMk/>
          <pc:sldMk cId="154784908" sldId="326"/>
        </pc:sldMkLst>
        <pc:spChg chg="mod">
          <ac:chgData name="CHRISTELLE DECLERCQ" userId="6105ae43-a600-46e8-812e-1762419aa502" providerId="ADAL" clId="{6F55C23B-5AEC-40F0-BAC5-F37F6ADBBFDF}" dt="2024-11-24T17:34:17.822" v="6858" actId="20577"/>
          <ac:spMkLst>
            <pc:docMk/>
            <pc:sldMk cId="154784908" sldId="326"/>
            <ac:spMk id="5" creationId="{D99865AE-6B18-5502-56E1-AC2712065F38}"/>
          </ac:spMkLst>
        </pc:spChg>
        <pc:spChg chg="mod">
          <ac:chgData name="CHRISTELLE DECLERCQ" userId="6105ae43-a600-46e8-812e-1762419aa502" providerId="ADAL" clId="{6F55C23B-5AEC-40F0-BAC5-F37F6ADBBFDF}" dt="2024-11-24T17:34:06.530" v="6809" actId="20577"/>
          <ac:spMkLst>
            <pc:docMk/>
            <pc:sldMk cId="154784908" sldId="326"/>
            <ac:spMk id="6" creationId="{F4CAE071-F403-1D10-34FF-EF50ED6AEF73}"/>
          </ac:spMkLst>
        </pc:spChg>
        <pc:spChg chg="mod">
          <ac:chgData name="CHRISTELLE DECLERCQ" userId="6105ae43-a600-46e8-812e-1762419aa502" providerId="ADAL" clId="{6F55C23B-5AEC-40F0-BAC5-F37F6ADBBFDF}" dt="2024-11-24T17:34:32.418" v="6897" actId="14100"/>
          <ac:spMkLst>
            <pc:docMk/>
            <pc:sldMk cId="154784908" sldId="326"/>
            <ac:spMk id="10" creationId="{19BA8E06-659B-25BD-7CF6-BF0010E1FBBE}"/>
          </ac:spMkLst>
        </pc:spChg>
        <pc:spChg chg="mod">
          <ac:chgData name="CHRISTELLE DECLERCQ" userId="6105ae43-a600-46e8-812e-1762419aa502" providerId="ADAL" clId="{6F55C23B-5AEC-40F0-BAC5-F37F6ADBBFDF}" dt="2024-11-24T17:34:37.582" v="6918" actId="20577"/>
          <ac:spMkLst>
            <pc:docMk/>
            <pc:sldMk cId="154784908" sldId="326"/>
            <ac:spMk id="11" creationId="{DC914620-48C6-80B9-9C6E-BF639130B384}"/>
          </ac:spMkLst>
        </pc:spChg>
        <pc:spChg chg="mod">
          <ac:chgData name="CHRISTELLE DECLERCQ" userId="6105ae43-a600-46e8-812e-1762419aa502" providerId="ADAL" clId="{6F55C23B-5AEC-40F0-BAC5-F37F6ADBBFDF}" dt="2024-11-24T17:35:44.619" v="7172" actId="1076"/>
          <ac:spMkLst>
            <pc:docMk/>
            <pc:sldMk cId="154784908" sldId="326"/>
            <ac:spMk id="13" creationId="{1440848B-8063-97D0-70E2-6F9B89B1AF0D}"/>
          </ac:spMkLst>
        </pc:spChg>
        <pc:spChg chg="mod">
          <ac:chgData name="CHRISTELLE DECLERCQ" userId="6105ae43-a600-46e8-812e-1762419aa502" providerId="ADAL" clId="{6F55C23B-5AEC-40F0-BAC5-F37F6ADBBFDF}" dt="2024-11-24T17:36:14.392" v="7309" actId="20577"/>
          <ac:spMkLst>
            <pc:docMk/>
            <pc:sldMk cId="154784908" sldId="326"/>
            <ac:spMk id="15" creationId="{4212AA5E-443A-2916-777D-6F2292969278}"/>
          </ac:spMkLst>
        </pc:spChg>
      </pc:sldChg>
      <pc:sldChg chg="modSp mod modNotesTx">
        <pc:chgData name="CHRISTELLE DECLERCQ" userId="6105ae43-a600-46e8-812e-1762419aa502" providerId="ADAL" clId="{6F55C23B-5AEC-40F0-BAC5-F37F6ADBBFDF}" dt="2024-11-24T17:44:46.760" v="8405" actId="20577"/>
        <pc:sldMkLst>
          <pc:docMk/>
          <pc:sldMk cId="2866852545" sldId="327"/>
        </pc:sldMkLst>
        <pc:spChg chg="mod">
          <ac:chgData name="CHRISTELLE DECLERCQ" userId="6105ae43-a600-46e8-812e-1762419aa502" providerId="ADAL" clId="{6F55C23B-5AEC-40F0-BAC5-F37F6ADBBFDF}" dt="2024-11-24T17:38:29.275" v="7449" actId="20577"/>
          <ac:spMkLst>
            <pc:docMk/>
            <pc:sldMk cId="2866852545" sldId="327"/>
            <ac:spMk id="6" creationId="{F4CAE071-F403-1D10-34FF-EF50ED6AEF73}"/>
          </ac:spMkLst>
        </pc:spChg>
        <pc:spChg chg="mod">
          <ac:chgData name="CHRISTELLE DECLERCQ" userId="6105ae43-a600-46e8-812e-1762419aa502" providerId="ADAL" clId="{6F55C23B-5AEC-40F0-BAC5-F37F6ADBBFDF}" dt="2024-11-24T17:38:37.311" v="7466" actId="20577"/>
          <ac:spMkLst>
            <pc:docMk/>
            <pc:sldMk cId="2866852545" sldId="327"/>
            <ac:spMk id="8" creationId="{988FBED2-AC40-2805-BD18-740643305535}"/>
          </ac:spMkLst>
        </pc:spChg>
        <pc:graphicFrameChg chg="mod">
          <ac:chgData name="CHRISTELLE DECLERCQ" userId="6105ae43-a600-46e8-812e-1762419aa502" providerId="ADAL" clId="{6F55C23B-5AEC-40F0-BAC5-F37F6ADBBFDF}" dt="2024-11-24T17:38:02.112" v="7382" actId="20577"/>
          <ac:graphicFrameMkLst>
            <pc:docMk/>
            <pc:sldMk cId="2866852545" sldId="327"/>
            <ac:graphicFrameMk id="2" creationId="{15A47B2F-C8A5-B9D8-7436-05DA1222CF96}"/>
          </ac:graphicFrameMkLst>
        </pc:graphicFrameChg>
      </pc:sldChg>
      <pc:sldChg chg="modSp mod modNotesTx">
        <pc:chgData name="CHRISTELLE DECLERCQ" userId="6105ae43-a600-46e8-812e-1762419aa502" providerId="ADAL" clId="{6F55C23B-5AEC-40F0-BAC5-F37F6ADBBFDF}" dt="2024-11-24T18:07:28.390" v="9367" actId="113"/>
        <pc:sldMkLst>
          <pc:docMk/>
          <pc:sldMk cId="1345906743" sldId="328"/>
        </pc:sldMkLst>
        <pc:graphicFrameChg chg="mod modGraphic">
          <ac:chgData name="CHRISTELLE DECLERCQ" userId="6105ae43-a600-46e8-812e-1762419aa502" providerId="ADAL" clId="{6F55C23B-5AEC-40F0-BAC5-F37F6ADBBFDF}" dt="2024-11-24T18:07:28.390" v="9367" actId="113"/>
          <ac:graphicFrameMkLst>
            <pc:docMk/>
            <pc:sldMk cId="1345906743" sldId="328"/>
            <ac:graphicFrameMk id="4" creationId="{3A9E743E-5068-BD2B-1B87-5CD2C75B79C4}"/>
          </ac:graphicFrameMkLst>
        </pc:graphicFrameChg>
        <pc:picChg chg="mod">
          <ac:chgData name="CHRISTELLE DECLERCQ" userId="6105ae43-a600-46e8-812e-1762419aa502" providerId="ADAL" clId="{6F55C23B-5AEC-40F0-BAC5-F37F6ADBBFDF}" dt="2024-11-24T17:51:31.723" v="8569" actId="1076"/>
          <ac:picMkLst>
            <pc:docMk/>
            <pc:sldMk cId="1345906743" sldId="328"/>
            <ac:picMk id="10" creationId="{50FA7AA3-805A-5A31-8636-CD03A0918DCF}"/>
          </ac:picMkLst>
        </pc:picChg>
      </pc:sldChg>
      <pc:sldChg chg="modSp mod modNotesTx">
        <pc:chgData name="CHRISTELLE DECLERCQ" userId="6105ae43-a600-46e8-812e-1762419aa502" providerId="ADAL" clId="{6F55C23B-5AEC-40F0-BAC5-F37F6ADBBFDF}" dt="2024-11-24T18:07:41.700" v="9368" actId="207"/>
        <pc:sldMkLst>
          <pc:docMk/>
          <pc:sldMk cId="2109586670" sldId="329"/>
        </pc:sldMkLst>
        <pc:graphicFrameChg chg="modGraphic">
          <ac:chgData name="CHRISTELLE DECLERCQ" userId="6105ae43-a600-46e8-812e-1762419aa502" providerId="ADAL" clId="{6F55C23B-5AEC-40F0-BAC5-F37F6ADBBFDF}" dt="2024-11-24T18:07:41.700" v="9368" actId="207"/>
          <ac:graphicFrameMkLst>
            <pc:docMk/>
            <pc:sldMk cId="2109586670" sldId="329"/>
            <ac:graphicFrameMk id="4" creationId="{3A9E743E-5068-BD2B-1B87-5CD2C75B79C4}"/>
          </ac:graphicFrameMkLst>
        </pc:graphicFrameChg>
      </pc:sldChg>
      <pc:sldChg chg="modSp mod modNotesTx">
        <pc:chgData name="CHRISTELLE DECLERCQ" userId="6105ae43-a600-46e8-812e-1762419aa502" providerId="ADAL" clId="{6F55C23B-5AEC-40F0-BAC5-F37F6ADBBFDF}" dt="2024-11-24T17:53:37.370" v="8575" actId="5793"/>
        <pc:sldMkLst>
          <pc:docMk/>
          <pc:sldMk cId="2379328077" sldId="330"/>
        </pc:sldMkLst>
        <pc:graphicFrameChg chg="mod modGraphic">
          <ac:chgData name="CHRISTELLE DECLERCQ" userId="6105ae43-a600-46e8-812e-1762419aa502" providerId="ADAL" clId="{6F55C23B-5AEC-40F0-BAC5-F37F6ADBBFDF}" dt="2024-11-24T17:52:32.401" v="8573" actId="948"/>
          <ac:graphicFrameMkLst>
            <pc:docMk/>
            <pc:sldMk cId="2379328077" sldId="330"/>
            <ac:graphicFrameMk id="4" creationId="{3A9E743E-5068-BD2B-1B87-5CD2C75B79C4}"/>
          </ac:graphicFrameMkLst>
        </pc:graphicFrameChg>
      </pc:sldChg>
      <pc:sldChg chg="modSp mod modNotesTx">
        <pc:chgData name="CHRISTELLE DECLERCQ" userId="6105ae43-a600-46e8-812e-1762419aa502" providerId="ADAL" clId="{6F55C23B-5AEC-40F0-BAC5-F37F6ADBBFDF}" dt="2024-11-24T18:08:30.623" v="9371"/>
        <pc:sldMkLst>
          <pc:docMk/>
          <pc:sldMk cId="3606738088" sldId="331"/>
        </pc:sldMkLst>
        <pc:graphicFrameChg chg="mod modGraphic">
          <ac:chgData name="CHRISTELLE DECLERCQ" userId="6105ae43-a600-46e8-812e-1762419aa502" providerId="ADAL" clId="{6F55C23B-5AEC-40F0-BAC5-F37F6ADBBFDF}" dt="2024-11-24T18:07:54.363" v="9370" actId="20577"/>
          <ac:graphicFrameMkLst>
            <pc:docMk/>
            <pc:sldMk cId="3606738088" sldId="331"/>
            <ac:graphicFrameMk id="4" creationId="{3A9E743E-5068-BD2B-1B87-5CD2C75B79C4}"/>
          </ac:graphicFrameMkLst>
        </pc:graphicFrameChg>
      </pc:sldChg>
      <pc:sldChg chg="delSp modSp add mod modNotesTx">
        <pc:chgData name="CHRISTELLE DECLERCQ" userId="6105ae43-a600-46e8-812e-1762419aa502" providerId="ADAL" clId="{6F55C23B-5AEC-40F0-BAC5-F37F6ADBBFDF}" dt="2024-11-24T15:59:35.213" v="32" actId="5793"/>
        <pc:sldMkLst>
          <pc:docMk/>
          <pc:sldMk cId="2781376397" sldId="332"/>
        </pc:sldMkLst>
        <pc:spChg chg="mod">
          <ac:chgData name="CHRISTELLE DECLERCQ" userId="6105ae43-a600-46e8-812e-1762419aa502" providerId="ADAL" clId="{6F55C23B-5AEC-40F0-BAC5-F37F6ADBBFDF}" dt="2024-11-24T15:57:47.868" v="9" actId="14100"/>
          <ac:spMkLst>
            <pc:docMk/>
            <pc:sldMk cId="2781376397" sldId="332"/>
            <ac:spMk id="2" creationId="{345119C6-1615-8132-6A26-73A56F8E18CD}"/>
          </ac:spMkLst>
        </pc:spChg>
        <pc:spChg chg="mod">
          <ac:chgData name="CHRISTELLE DECLERCQ" userId="6105ae43-a600-46e8-812e-1762419aa502" providerId="ADAL" clId="{6F55C23B-5AEC-40F0-BAC5-F37F6ADBBFDF}" dt="2024-11-24T15:59:30.897" v="31" actId="20577"/>
          <ac:spMkLst>
            <pc:docMk/>
            <pc:sldMk cId="2781376397" sldId="332"/>
            <ac:spMk id="21" creationId="{CC016589-D512-F601-E002-10808484ED95}"/>
          </ac:spMkLst>
        </pc:spChg>
      </pc:sldChg>
      <pc:sldMasterChg chg="delSldLayout">
        <pc:chgData name="CHRISTELLE DECLERCQ" userId="6105ae43-a600-46e8-812e-1762419aa502" providerId="ADAL" clId="{6F55C23B-5AEC-40F0-BAC5-F37F6ADBBFDF}" dt="2024-11-24T15:56:41.675" v="0" actId="47"/>
        <pc:sldMasterMkLst>
          <pc:docMk/>
          <pc:sldMasterMk cId="0" sldId="2147483648"/>
        </pc:sldMasterMkLst>
        <pc:sldLayoutChg chg="del">
          <pc:chgData name="CHRISTELLE DECLERCQ" userId="6105ae43-a600-46e8-812e-1762419aa502" providerId="ADAL" clId="{6F55C23B-5AEC-40F0-BAC5-F37F6ADBBFDF}" dt="2024-11-24T15:56:41.675" v="0" actId="47"/>
          <pc:sldLayoutMkLst>
            <pc:docMk/>
            <pc:sldMasterMk cId="0" sldId="2147483648"/>
            <pc:sldLayoutMk cId="0" sldId="2147483649"/>
          </pc:sldLayoutMkLst>
        </pc:sldLayoutChg>
      </pc:sldMasterChg>
    </pc:docChg>
  </pc:docChgLst>
  <pc:docChgLst>
    <pc:chgData name="CHRISTELLE DECLERCQ" userId="6105ae43-a600-46e8-812e-1762419aa502" providerId="ADAL" clId="{824719AA-3E7B-4AB9-8DD3-E2E045AEA0A7}"/>
    <pc:docChg chg="modSld">
      <pc:chgData name="CHRISTELLE DECLERCQ" userId="6105ae43-a600-46e8-812e-1762419aa502" providerId="ADAL" clId="{824719AA-3E7B-4AB9-8DD3-E2E045AEA0A7}" dt="2025-02-03T21:29:28.380" v="5" actId="20577"/>
      <pc:docMkLst>
        <pc:docMk/>
      </pc:docMkLst>
      <pc:sldChg chg="modNotesTx">
        <pc:chgData name="CHRISTELLE DECLERCQ" userId="6105ae43-a600-46e8-812e-1762419aa502" providerId="ADAL" clId="{824719AA-3E7B-4AB9-8DD3-E2E045AEA0A7}" dt="2025-02-03T21:29:28.380" v="5" actId="20577"/>
        <pc:sldMkLst>
          <pc:docMk/>
          <pc:sldMk cId="2781376397" sldId="332"/>
        </pc:sldMkLst>
      </pc:sldChg>
    </pc:docChg>
  </pc:docChgLst>
</pc:chgInfo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5" Type="http://schemas.openxmlformats.org/officeDocument/2006/relationships/image" Target="../media/image12.jpeg"/><Relationship Id="rId4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C614C-0C77-9C4A-AE8D-975EEE7746B0}" type="doc">
      <dgm:prSet loTypeId="urn:microsoft.com/office/officeart/2005/8/layout/venn1" loCatId="" qsTypeId="urn:microsoft.com/office/officeart/2005/8/quickstyle/3d3" qsCatId="3D" csTypeId="urn:microsoft.com/office/officeart/2005/8/colors/accent1_5" csCatId="accent1" phldr="1"/>
      <dgm:spPr/>
    </dgm:pt>
    <dgm:pt modelId="{06A36BE5-C2C9-7442-A236-587F198491FB}">
      <dgm:prSet phldrT="[Texte]" custT="1"/>
      <dgm:spPr/>
      <dgm:t>
        <a:bodyPr/>
        <a:lstStyle/>
        <a:p>
          <a:r>
            <a:rPr lang="fr-FR" sz="2000" dirty="0"/>
            <a:t>Tour de rôle</a:t>
          </a:r>
        </a:p>
      </dgm:t>
    </dgm:pt>
    <dgm:pt modelId="{67770381-291A-3E46-88D8-ED5F60C33959}" type="parTrans" cxnId="{1C6C5BC6-3A28-DC43-AC7B-3408D75CF271}">
      <dgm:prSet/>
      <dgm:spPr/>
      <dgm:t>
        <a:bodyPr/>
        <a:lstStyle/>
        <a:p>
          <a:endParaRPr lang="fr-FR"/>
        </a:p>
      </dgm:t>
    </dgm:pt>
    <dgm:pt modelId="{FB307078-6941-D34B-8A4C-32673641335E}" type="sibTrans" cxnId="{1C6C5BC6-3A28-DC43-AC7B-3408D75CF271}">
      <dgm:prSet/>
      <dgm:spPr/>
      <dgm:t>
        <a:bodyPr/>
        <a:lstStyle/>
        <a:p>
          <a:endParaRPr lang="fr-FR"/>
        </a:p>
      </dgm:t>
    </dgm:pt>
    <dgm:pt modelId="{DDEFB25B-BEA9-3647-A11C-54A08541C176}">
      <dgm:prSet phldrT="[Texte]" custT="1"/>
      <dgm:spPr/>
      <dgm:t>
        <a:bodyPr/>
        <a:lstStyle/>
        <a:p>
          <a:r>
            <a:rPr lang="fr-FR" sz="2000" dirty="0"/>
            <a:t>Donner des informations sur les référents</a:t>
          </a:r>
        </a:p>
      </dgm:t>
    </dgm:pt>
    <dgm:pt modelId="{FB476F1D-F69B-764C-A6C8-C12F3CC7DE01}" type="parTrans" cxnId="{E9B9B6E9-89A4-DA4F-B2B5-F165287CB0B7}">
      <dgm:prSet/>
      <dgm:spPr/>
      <dgm:t>
        <a:bodyPr/>
        <a:lstStyle/>
        <a:p>
          <a:endParaRPr lang="fr-FR"/>
        </a:p>
      </dgm:t>
    </dgm:pt>
    <dgm:pt modelId="{1D5406F5-AA0C-494F-8819-33C7DA78A143}" type="sibTrans" cxnId="{E9B9B6E9-89A4-DA4F-B2B5-F165287CB0B7}">
      <dgm:prSet/>
      <dgm:spPr/>
      <dgm:t>
        <a:bodyPr/>
        <a:lstStyle/>
        <a:p>
          <a:endParaRPr lang="fr-FR"/>
        </a:p>
      </dgm:t>
    </dgm:pt>
    <dgm:pt modelId="{80B26339-0F9D-3247-822A-1B4D59441183}">
      <dgm:prSet phldrT="[Texte]" custT="1"/>
      <dgm:spPr/>
      <dgm:t>
        <a:bodyPr/>
        <a:lstStyle/>
        <a:p>
          <a:r>
            <a:rPr lang="fr-FR" sz="2000" dirty="0"/>
            <a:t>Gérer des actes de langage</a:t>
          </a:r>
        </a:p>
      </dgm:t>
    </dgm:pt>
    <dgm:pt modelId="{73B114B6-5AF1-AD4D-9BCB-0843644826D0}" type="parTrans" cxnId="{60721610-C2D1-234A-8785-2612FCA7A02F}">
      <dgm:prSet/>
      <dgm:spPr/>
      <dgm:t>
        <a:bodyPr/>
        <a:lstStyle/>
        <a:p>
          <a:endParaRPr lang="fr-FR"/>
        </a:p>
      </dgm:t>
    </dgm:pt>
    <dgm:pt modelId="{578B74BD-67D6-5A42-8AAE-661AFB8BA65F}" type="sibTrans" cxnId="{60721610-C2D1-234A-8785-2612FCA7A02F}">
      <dgm:prSet/>
      <dgm:spPr/>
      <dgm:t>
        <a:bodyPr/>
        <a:lstStyle/>
        <a:p>
          <a:endParaRPr lang="fr-FR"/>
        </a:p>
      </dgm:t>
    </dgm:pt>
    <dgm:pt modelId="{2313E5A6-4138-6A42-85D1-62849B55A4C8}">
      <dgm:prSet phldrT="[Texte]" custT="1"/>
      <dgm:spPr/>
      <dgm:t>
        <a:bodyPr/>
        <a:lstStyle/>
        <a:p>
          <a:r>
            <a:rPr lang="fr-FR" sz="2000" dirty="0"/>
            <a:t>Gérer un sujet de conversation</a:t>
          </a:r>
        </a:p>
      </dgm:t>
    </dgm:pt>
    <dgm:pt modelId="{E5BDEFC6-5569-AF48-95F2-EB117D6D40E0}" type="parTrans" cxnId="{4B0246B1-EA6C-F047-BDD9-059E5BF46A4A}">
      <dgm:prSet/>
      <dgm:spPr/>
      <dgm:t>
        <a:bodyPr/>
        <a:lstStyle/>
        <a:p>
          <a:endParaRPr lang="fr-FR"/>
        </a:p>
      </dgm:t>
    </dgm:pt>
    <dgm:pt modelId="{95F2C276-4F55-4F40-AD75-41A012794BB7}" type="sibTrans" cxnId="{4B0246B1-EA6C-F047-BDD9-059E5BF46A4A}">
      <dgm:prSet/>
      <dgm:spPr/>
      <dgm:t>
        <a:bodyPr/>
        <a:lstStyle/>
        <a:p>
          <a:endParaRPr lang="fr-FR"/>
        </a:p>
      </dgm:t>
    </dgm:pt>
    <dgm:pt modelId="{22A78F60-43EF-4047-B8DF-7FB7AF750DF1}">
      <dgm:prSet phldrT="[Texte]" custT="1"/>
      <dgm:spPr/>
      <dgm:t>
        <a:bodyPr/>
        <a:lstStyle/>
        <a:p>
          <a:r>
            <a:rPr lang="fr-FR" sz="2000" dirty="0"/>
            <a:t>Demandes de clarification</a:t>
          </a:r>
        </a:p>
      </dgm:t>
    </dgm:pt>
    <dgm:pt modelId="{EA040478-A934-F743-B309-E248F311ECC6}" type="parTrans" cxnId="{6B92B39C-629B-3C47-BC49-32E92954470F}">
      <dgm:prSet/>
      <dgm:spPr/>
      <dgm:t>
        <a:bodyPr/>
        <a:lstStyle/>
        <a:p>
          <a:endParaRPr lang="fr-FR"/>
        </a:p>
      </dgm:t>
    </dgm:pt>
    <dgm:pt modelId="{BB85D99A-3DBC-4C44-9284-65219AFAD2D1}" type="sibTrans" cxnId="{6B92B39C-629B-3C47-BC49-32E92954470F}">
      <dgm:prSet/>
      <dgm:spPr/>
      <dgm:t>
        <a:bodyPr/>
        <a:lstStyle/>
        <a:p>
          <a:endParaRPr lang="fr-FR"/>
        </a:p>
      </dgm:t>
    </dgm:pt>
    <dgm:pt modelId="{CFA94460-AF76-9E4F-A386-380B3E6C92A8}" type="pres">
      <dgm:prSet presAssocID="{EFEC614C-0C77-9C4A-AE8D-975EEE7746B0}" presName="compositeShape" presStyleCnt="0">
        <dgm:presLayoutVars>
          <dgm:chMax val="7"/>
          <dgm:dir/>
          <dgm:resizeHandles val="exact"/>
        </dgm:presLayoutVars>
      </dgm:prSet>
      <dgm:spPr/>
    </dgm:pt>
    <dgm:pt modelId="{883B5C44-D3A5-EB42-B2E9-6920A07DF40A}" type="pres">
      <dgm:prSet presAssocID="{06A36BE5-C2C9-7442-A236-587F198491FB}" presName="circ1" presStyleLbl="vennNode1" presStyleIdx="0" presStyleCnt="5"/>
      <dgm:spPr/>
    </dgm:pt>
    <dgm:pt modelId="{AA0381B5-60CB-0E49-91C1-A1F2A7695FC8}" type="pres">
      <dgm:prSet presAssocID="{06A36BE5-C2C9-7442-A236-587F198491F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BBE8B24-7EE1-064C-BD7B-B57EE702F63B}" type="pres">
      <dgm:prSet presAssocID="{DDEFB25B-BEA9-3647-A11C-54A08541C176}" presName="circ2" presStyleLbl="vennNode1" presStyleIdx="1" presStyleCnt="5"/>
      <dgm:spPr/>
    </dgm:pt>
    <dgm:pt modelId="{A458B2A5-5E5B-204C-A5FD-B8A4638CFF7E}" type="pres">
      <dgm:prSet presAssocID="{DDEFB25B-BEA9-3647-A11C-54A08541C17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F3F26364-9A69-644E-AD4B-4F72BA1894B7}" type="pres">
      <dgm:prSet presAssocID="{80B26339-0F9D-3247-822A-1B4D59441183}" presName="circ3" presStyleLbl="vennNode1" presStyleIdx="2" presStyleCnt="5"/>
      <dgm:spPr/>
    </dgm:pt>
    <dgm:pt modelId="{B55F9E69-345D-BF48-9AF6-9CC47E9821E1}" type="pres">
      <dgm:prSet presAssocID="{80B26339-0F9D-3247-822A-1B4D5944118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58E78C47-9095-0A4F-BE9C-2E07EBFD5BA4}" type="pres">
      <dgm:prSet presAssocID="{2313E5A6-4138-6A42-85D1-62849B55A4C8}" presName="circ4" presStyleLbl="vennNode1" presStyleIdx="3" presStyleCnt="5"/>
      <dgm:spPr/>
    </dgm:pt>
    <dgm:pt modelId="{2D826158-B992-D840-B98C-A4410F0A0323}" type="pres">
      <dgm:prSet presAssocID="{2313E5A6-4138-6A42-85D1-62849B55A4C8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87B9B8E-A4FD-444C-AEBF-734EFA6D3A49}" type="pres">
      <dgm:prSet presAssocID="{22A78F60-43EF-4047-B8DF-7FB7AF750DF1}" presName="circ5" presStyleLbl="vennNode1" presStyleIdx="4" presStyleCnt="5"/>
      <dgm:spPr/>
    </dgm:pt>
    <dgm:pt modelId="{E5DED837-B43A-F44D-B782-6EC5FCBDCC84}" type="pres">
      <dgm:prSet presAssocID="{22A78F60-43EF-4047-B8DF-7FB7AF750DF1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60721610-C2D1-234A-8785-2612FCA7A02F}" srcId="{EFEC614C-0C77-9C4A-AE8D-975EEE7746B0}" destId="{80B26339-0F9D-3247-822A-1B4D59441183}" srcOrd="2" destOrd="0" parTransId="{73B114B6-5AF1-AD4D-9BCB-0843644826D0}" sibTransId="{578B74BD-67D6-5A42-8AAE-661AFB8BA65F}"/>
    <dgm:cxn modelId="{B1315313-6873-3C45-A507-EAE213BC0B84}" type="presOf" srcId="{2313E5A6-4138-6A42-85D1-62849B55A4C8}" destId="{2D826158-B992-D840-B98C-A4410F0A0323}" srcOrd="0" destOrd="0" presId="urn:microsoft.com/office/officeart/2005/8/layout/venn1"/>
    <dgm:cxn modelId="{68F8E63A-DEA4-A442-8676-08DAEC93057B}" type="presOf" srcId="{EFEC614C-0C77-9C4A-AE8D-975EEE7746B0}" destId="{CFA94460-AF76-9E4F-A386-380B3E6C92A8}" srcOrd="0" destOrd="0" presId="urn:microsoft.com/office/officeart/2005/8/layout/venn1"/>
    <dgm:cxn modelId="{48EAD565-494D-C74F-8B44-7D78943E3049}" type="presOf" srcId="{06A36BE5-C2C9-7442-A236-587F198491FB}" destId="{AA0381B5-60CB-0E49-91C1-A1F2A7695FC8}" srcOrd="0" destOrd="0" presId="urn:microsoft.com/office/officeart/2005/8/layout/venn1"/>
    <dgm:cxn modelId="{71F4C350-BF9B-194A-BF5D-047DA1CBF335}" type="presOf" srcId="{22A78F60-43EF-4047-B8DF-7FB7AF750DF1}" destId="{E5DED837-B43A-F44D-B782-6EC5FCBDCC84}" srcOrd="0" destOrd="0" presId="urn:microsoft.com/office/officeart/2005/8/layout/venn1"/>
    <dgm:cxn modelId="{93E73174-9411-EB4D-ADE2-548A3EE0FF8E}" type="presOf" srcId="{DDEFB25B-BEA9-3647-A11C-54A08541C176}" destId="{A458B2A5-5E5B-204C-A5FD-B8A4638CFF7E}" srcOrd="0" destOrd="0" presId="urn:microsoft.com/office/officeart/2005/8/layout/venn1"/>
    <dgm:cxn modelId="{6B92B39C-629B-3C47-BC49-32E92954470F}" srcId="{EFEC614C-0C77-9C4A-AE8D-975EEE7746B0}" destId="{22A78F60-43EF-4047-B8DF-7FB7AF750DF1}" srcOrd="4" destOrd="0" parTransId="{EA040478-A934-F743-B309-E248F311ECC6}" sibTransId="{BB85D99A-3DBC-4C44-9284-65219AFAD2D1}"/>
    <dgm:cxn modelId="{6BAC4AAB-D6AC-3646-A8B1-C42255D626FF}" type="presOf" srcId="{80B26339-0F9D-3247-822A-1B4D59441183}" destId="{B55F9E69-345D-BF48-9AF6-9CC47E9821E1}" srcOrd="0" destOrd="0" presId="urn:microsoft.com/office/officeart/2005/8/layout/venn1"/>
    <dgm:cxn modelId="{4B0246B1-EA6C-F047-BDD9-059E5BF46A4A}" srcId="{EFEC614C-0C77-9C4A-AE8D-975EEE7746B0}" destId="{2313E5A6-4138-6A42-85D1-62849B55A4C8}" srcOrd="3" destOrd="0" parTransId="{E5BDEFC6-5569-AF48-95F2-EB117D6D40E0}" sibTransId="{95F2C276-4F55-4F40-AD75-41A012794BB7}"/>
    <dgm:cxn modelId="{1C6C5BC6-3A28-DC43-AC7B-3408D75CF271}" srcId="{EFEC614C-0C77-9C4A-AE8D-975EEE7746B0}" destId="{06A36BE5-C2C9-7442-A236-587F198491FB}" srcOrd="0" destOrd="0" parTransId="{67770381-291A-3E46-88D8-ED5F60C33959}" sibTransId="{FB307078-6941-D34B-8A4C-32673641335E}"/>
    <dgm:cxn modelId="{E9B9B6E9-89A4-DA4F-B2B5-F165287CB0B7}" srcId="{EFEC614C-0C77-9C4A-AE8D-975EEE7746B0}" destId="{DDEFB25B-BEA9-3647-A11C-54A08541C176}" srcOrd="1" destOrd="0" parTransId="{FB476F1D-F69B-764C-A6C8-C12F3CC7DE01}" sibTransId="{1D5406F5-AA0C-494F-8819-33C7DA78A143}"/>
    <dgm:cxn modelId="{306980C9-9BA1-1D4A-ABAF-D7031031853E}" type="presParOf" srcId="{CFA94460-AF76-9E4F-A386-380B3E6C92A8}" destId="{883B5C44-D3A5-EB42-B2E9-6920A07DF40A}" srcOrd="0" destOrd="0" presId="urn:microsoft.com/office/officeart/2005/8/layout/venn1"/>
    <dgm:cxn modelId="{40EFF0D8-CD76-FE4A-924B-B07550AEA2A6}" type="presParOf" srcId="{CFA94460-AF76-9E4F-A386-380B3E6C92A8}" destId="{AA0381B5-60CB-0E49-91C1-A1F2A7695FC8}" srcOrd="1" destOrd="0" presId="urn:microsoft.com/office/officeart/2005/8/layout/venn1"/>
    <dgm:cxn modelId="{9737AB8C-CA88-C441-99E8-8C4D38E7FE4C}" type="presParOf" srcId="{CFA94460-AF76-9E4F-A386-380B3E6C92A8}" destId="{2BBE8B24-7EE1-064C-BD7B-B57EE702F63B}" srcOrd="2" destOrd="0" presId="urn:microsoft.com/office/officeart/2005/8/layout/venn1"/>
    <dgm:cxn modelId="{3C0BB5B6-DE41-0046-B1C0-41557603132B}" type="presParOf" srcId="{CFA94460-AF76-9E4F-A386-380B3E6C92A8}" destId="{A458B2A5-5E5B-204C-A5FD-B8A4638CFF7E}" srcOrd="3" destOrd="0" presId="urn:microsoft.com/office/officeart/2005/8/layout/venn1"/>
    <dgm:cxn modelId="{758F0C55-FDF6-7B41-9D71-A25B592816CA}" type="presParOf" srcId="{CFA94460-AF76-9E4F-A386-380B3E6C92A8}" destId="{F3F26364-9A69-644E-AD4B-4F72BA1894B7}" srcOrd="4" destOrd="0" presId="urn:microsoft.com/office/officeart/2005/8/layout/venn1"/>
    <dgm:cxn modelId="{0F196592-78EC-F546-A3D8-A678CAB8F62C}" type="presParOf" srcId="{CFA94460-AF76-9E4F-A386-380B3E6C92A8}" destId="{B55F9E69-345D-BF48-9AF6-9CC47E9821E1}" srcOrd="5" destOrd="0" presId="urn:microsoft.com/office/officeart/2005/8/layout/venn1"/>
    <dgm:cxn modelId="{419E5ED3-F41A-F242-A050-C75F053E66C9}" type="presParOf" srcId="{CFA94460-AF76-9E4F-A386-380B3E6C92A8}" destId="{58E78C47-9095-0A4F-BE9C-2E07EBFD5BA4}" srcOrd="6" destOrd="0" presId="urn:microsoft.com/office/officeart/2005/8/layout/venn1"/>
    <dgm:cxn modelId="{D30DA7A0-3F1C-0B4F-A770-C10A18A855FF}" type="presParOf" srcId="{CFA94460-AF76-9E4F-A386-380B3E6C92A8}" destId="{2D826158-B992-D840-B98C-A4410F0A0323}" srcOrd="7" destOrd="0" presId="urn:microsoft.com/office/officeart/2005/8/layout/venn1"/>
    <dgm:cxn modelId="{519039A5-B4AD-4F40-9742-52F3790C8DC4}" type="presParOf" srcId="{CFA94460-AF76-9E4F-A386-380B3E6C92A8}" destId="{987B9B8E-A4FD-444C-AEBF-734EFA6D3A49}" srcOrd="8" destOrd="0" presId="urn:microsoft.com/office/officeart/2005/8/layout/venn1"/>
    <dgm:cxn modelId="{606F700F-7CED-9843-B648-2C57BBF5C7AC}" type="presParOf" srcId="{CFA94460-AF76-9E4F-A386-380B3E6C92A8}" destId="{E5DED837-B43A-F44D-B782-6EC5FCBDCC84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4E591D-2D10-1948-B704-951541228D91}" type="doc">
      <dgm:prSet loTypeId="urn:microsoft.com/office/officeart/2005/8/layout/balance1" loCatId="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fr-FR"/>
        </a:p>
      </dgm:t>
    </dgm:pt>
    <dgm:pt modelId="{F67B8488-B9C2-A549-B607-8ADB83C8E2A8}">
      <dgm:prSet phldrT="[Texte]" custT="1"/>
      <dgm:spPr/>
      <dgm:t>
        <a:bodyPr/>
        <a:lstStyle/>
        <a:p>
          <a:r>
            <a:rPr lang="fr-FR" sz="2000" dirty="0"/>
            <a:t>Force</a:t>
          </a:r>
        </a:p>
      </dgm:t>
    </dgm:pt>
    <dgm:pt modelId="{03DEE073-8C2F-C24C-9ADD-6843AA8EFC48}" type="parTrans" cxnId="{94591ABF-C504-B84E-AD38-5BE3C7588EE2}">
      <dgm:prSet/>
      <dgm:spPr/>
      <dgm:t>
        <a:bodyPr/>
        <a:lstStyle/>
        <a:p>
          <a:endParaRPr lang="fr-FR" sz="2000"/>
        </a:p>
      </dgm:t>
    </dgm:pt>
    <dgm:pt modelId="{9B9AC2FF-C348-4240-9B9E-0D375A2A5CF1}" type="sibTrans" cxnId="{94591ABF-C504-B84E-AD38-5BE3C7588EE2}">
      <dgm:prSet/>
      <dgm:spPr/>
      <dgm:t>
        <a:bodyPr/>
        <a:lstStyle/>
        <a:p>
          <a:endParaRPr lang="fr-FR" sz="2000"/>
        </a:p>
      </dgm:t>
    </dgm:pt>
    <dgm:pt modelId="{E09C86CF-2449-6547-81AC-5E7343C63613}">
      <dgm:prSet phldrT="[Texte]" custT="1"/>
      <dgm:spPr/>
      <dgm:t>
        <a:bodyPr/>
        <a:lstStyle/>
        <a:p>
          <a:r>
            <a:rPr lang="fr-FR" sz="2000" dirty="0"/>
            <a:t>Organiser et gérer les échanges avec les parents</a:t>
          </a:r>
        </a:p>
      </dgm:t>
    </dgm:pt>
    <dgm:pt modelId="{4168F2BE-5679-8F4A-A7B5-426FF0FDCF71}" type="parTrans" cxnId="{46D8D313-F047-624A-8A9C-4CC5771ECB34}">
      <dgm:prSet/>
      <dgm:spPr/>
      <dgm:t>
        <a:bodyPr/>
        <a:lstStyle/>
        <a:p>
          <a:endParaRPr lang="fr-FR" sz="2000"/>
        </a:p>
      </dgm:t>
    </dgm:pt>
    <dgm:pt modelId="{556C85A6-9DB5-8A43-A1B3-139D6E861CE6}" type="sibTrans" cxnId="{46D8D313-F047-624A-8A9C-4CC5771ECB34}">
      <dgm:prSet/>
      <dgm:spPr/>
      <dgm:t>
        <a:bodyPr/>
        <a:lstStyle/>
        <a:p>
          <a:endParaRPr lang="fr-FR" sz="2000"/>
        </a:p>
      </dgm:t>
    </dgm:pt>
    <dgm:pt modelId="{8FB11282-D5B5-A84B-92EC-EA3EDDE6FA7E}">
      <dgm:prSet phldrT="[Texte]" custT="1"/>
      <dgm:spPr/>
      <dgm:t>
        <a:bodyPr/>
        <a:lstStyle/>
        <a:p>
          <a:r>
            <a:rPr lang="fr-FR" sz="2000" dirty="0"/>
            <a:t>Faiblesse</a:t>
          </a:r>
        </a:p>
      </dgm:t>
    </dgm:pt>
    <dgm:pt modelId="{2781013C-F54D-0846-9A9B-FA1923B0E5EE}" type="parTrans" cxnId="{7065A764-F357-FC47-AE1F-A836BC5D1CF1}">
      <dgm:prSet/>
      <dgm:spPr/>
      <dgm:t>
        <a:bodyPr/>
        <a:lstStyle/>
        <a:p>
          <a:endParaRPr lang="fr-FR" sz="2000"/>
        </a:p>
      </dgm:t>
    </dgm:pt>
    <dgm:pt modelId="{8EA39341-ACDB-3D45-A370-84C95E4D00AE}" type="sibTrans" cxnId="{7065A764-F357-FC47-AE1F-A836BC5D1CF1}">
      <dgm:prSet/>
      <dgm:spPr/>
      <dgm:t>
        <a:bodyPr/>
        <a:lstStyle/>
        <a:p>
          <a:endParaRPr lang="fr-FR" sz="2000"/>
        </a:p>
      </dgm:t>
    </dgm:pt>
    <dgm:pt modelId="{F1B27653-3193-1A46-95AC-F53E2E2BD14B}">
      <dgm:prSet phldrT="[Texte]" custT="1"/>
      <dgm:spPr/>
      <dgm:t>
        <a:bodyPr/>
        <a:lstStyle/>
        <a:p>
          <a:r>
            <a:rPr lang="fr-FR" sz="2000" dirty="0"/>
            <a:t>Moins efficaces avec les pairs</a:t>
          </a:r>
        </a:p>
      </dgm:t>
    </dgm:pt>
    <dgm:pt modelId="{B041BEE4-7C0B-F34B-BAB2-95B641FB696B}" type="parTrans" cxnId="{F2DA0981-C33E-A24E-A4AF-4147AF840DB2}">
      <dgm:prSet/>
      <dgm:spPr/>
      <dgm:t>
        <a:bodyPr/>
        <a:lstStyle/>
        <a:p>
          <a:endParaRPr lang="fr-FR" sz="2000"/>
        </a:p>
      </dgm:t>
    </dgm:pt>
    <dgm:pt modelId="{0FABF619-5211-C444-AC27-23D55CCC6B35}" type="sibTrans" cxnId="{F2DA0981-C33E-A24E-A4AF-4147AF840DB2}">
      <dgm:prSet/>
      <dgm:spPr/>
      <dgm:t>
        <a:bodyPr/>
        <a:lstStyle/>
        <a:p>
          <a:endParaRPr lang="fr-FR" sz="2000"/>
        </a:p>
      </dgm:t>
    </dgm:pt>
    <dgm:pt modelId="{6CA12CFB-0EFB-8C4A-9C8F-5410A91E55EF}">
      <dgm:prSet phldrT="[Texte]" custT="1"/>
      <dgm:spPr/>
      <dgm:t>
        <a:bodyPr/>
        <a:lstStyle/>
        <a:p>
          <a:r>
            <a:rPr lang="fr-FR" sz="2000" dirty="0"/>
            <a:t>10% d’échecs dans les tours de parole avec les adultes</a:t>
          </a:r>
        </a:p>
      </dgm:t>
    </dgm:pt>
    <dgm:pt modelId="{042C1E9D-0FCC-BD47-B41E-84CFCBDBA27F}" type="parTrans" cxnId="{ECD0220A-4C87-A748-AA4D-DA028959A916}">
      <dgm:prSet/>
      <dgm:spPr/>
      <dgm:t>
        <a:bodyPr/>
        <a:lstStyle/>
        <a:p>
          <a:endParaRPr lang="fr-FR" sz="2000"/>
        </a:p>
      </dgm:t>
    </dgm:pt>
    <dgm:pt modelId="{EBD0FD2A-42C6-6E43-A5F2-A2E4A2D604D5}" type="sibTrans" cxnId="{ECD0220A-4C87-A748-AA4D-DA028959A916}">
      <dgm:prSet/>
      <dgm:spPr/>
      <dgm:t>
        <a:bodyPr/>
        <a:lstStyle/>
        <a:p>
          <a:endParaRPr lang="fr-FR" sz="2000"/>
        </a:p>
      </dgm:t>
    </dgm:pt>
    <dgm:pt modelId="{ABFCFBCD-3A41-DB4B-AFD4-C1CB23877FC1}" type="pres">
      <dgm:prSet presAssocID="{C34E591D-2D10-1948-B704-951541228D91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43D309FF-056C-4D4D-8BED-1A7C5654713F}" type="pres">
      <dgm:prSet presAssocID="{C34E591D-2D10-1948-B704-951541228D91}" presName="dummyMaxCanvas" presStyleCnt="0"/>
      <dgm:spPr/>
    </dgm:pt>
    <dgm:pt modelId="{6277DC80-33FE-994F-9A6A-FFE95DB6B505}" type="pres">
      <dgm:prSet presAssocID="{C34E591D-2D10-1948-B704-951541228D91}" presName="parentComposite" presStyleCnt="0"/>
      <dgm:spPr/>
    </dgm:pt>
    <dgm:pt modelId="{096AE172-6304-264A-9E15-3ECA38DF8404}" type="pres">
      <dgm:prSet presAssocID="{C34E591D-2D10-1948-B704-951541228D91}" presName="parent1" presStyleLbl="alignAccFollowNode1" presStyleIdx="0" presStyleCnt="4">
        <dgm:presLayoutVars>
          <dgm:chMax val="4"/>
        </dgm:presLayoutVars>
      </dgm:prSet>
      <dgm:spPr/>
    </dgm:pt>
    <dgm:pt modelId="{2E674906-A73F-5843-89E1-29BBC8813FA9}" type="pres">
      <dgm:prSet presAssocID="{C34E591D-2D10-1948-B704-951541228D91}" presName="parent2" presStyleLbl="alignAccFollowNode1" presStyleIdx="1" presStyleCnt="4">
        <dgm:presLayoutVars>
          <dgm:chMax val="4"/>
        </dgm:presLayoutVars>
      </dgm:prSet>
      <dgm:spPr/>
    </dgm:pt>
    <dgm:pt modelId="{EA0C2569-817C-AA48-8D7E-4524E7F83762}" type="pres">
      <dgm:prSet presAssocID="{C34E591D-2D10-1948-B704-951541228D91}" presName="childrenComposite" presStyleCnt="0"/>
      <dgm:spPr/>
    </dgm:pt>
    <dgm:pt modelId="{A2B51ABE-1A27-904F-A7A1-C17D1A1359A0}" type="pres">
      <dgm:prSet presAssocID="{C34E591D-2D10-1948-B704-951541228D91}" presName="dummyMaxCanvas_ChildArea" presStyleCnt="0"/>
      <dgm:spPr/>
    </dgm:pt>
    <dgm:pt modelId="{9DA298CD-B0EB-764A-AF90-95624E3560B9}" type="pres">
      <dgm:prSet presAssocID="{C34E591D-2D10-1948-B704-951541228D91}" presName="fulcrum" presStyleLbl="alignAccFollowNode1" presStyleIdx="2" presStyleCnt="4"/>
      <dgm:spPr/>
    </dgm:pt>
    <dgm:pt modelId="{66ECA407-0E6A-5A4C-B1C4-78D2DABFF49C}" type="pres">
      <dgm:prSet presAssocID="{C34E591D-2D10-1948-B704-951541228D91}" presName="balance_12" presStyleLbl="alignAccFollowNode1" presStyleIdx="3" presStyleCnt="4">
        <dgm:presLayoutVars>
          <dgm:bulletEnabled val="1"/>
        </dgm:presLayoutVars>
      </dgm:prSet>
      <dgm:spPr/>
    </dgm:pt>
    <dgm:pt modelId="{72BDCF59-4A00-1144-9FC4-0040FB048FA8}" type="pres">
      <dgm:prSet presAssocID="{C34E591D-2D10-1948-B704-951541228D91}" presName="right_12_1" presStyleLbl="node1" presStyleIdx="0" presStyleCnt="3">
        <dgm:presLayoutVars>
          <dgm:bulletEnabled val="1"/>
        </dgm:presLayoutVars>
      </dgm:prSet>
      <dgm:spPr/>
    </dgm:pt>
    <dgm:pt modelId="{E3C1DFD0-772A-1D43-9C0F-79364A497405}" type="pres">
      <dgm:prSet presAssocID="{C34E591D-2D10-1948-B704-951541228D91}" presName="right_12_2" presStyleLbl="node1" presStyleIdx="1" presStyleCnt="3">
        <dgm:presLayoutVars>
          <dgm:bulletEnabled val="1"/>
        </dgm:presLayoutVars>
      </dgm:prSet>
      <dgm:spPr/>
    </dgm:pt>
    <dgm:pt modelId="{A618C7D5-9079-5246-806C-2D57BA63CA59}" type="pres">
      <dgm:prSet presAssocID="{C34E591D-2D10-1948-B704-951541228D91}" presName="left_12_1" presStyleLbl="node1" presStyleIdx="2" presStyleCnt="3">
        <dgm:presLayoutVars>
          <dgm:bulletEnabled val="1"/>
        </dgm:presLayoutVars>
      </dgm:prSet>
      <dgm:spPr/>
    </dgm:pt>
  </dgm:ptLst>
  <dgm:cxnLst>
    <dgm:cxn modelId="{ECD0220A-4C87-A748-AA4D-DA028959A916}" srcId="{8FB11282-D5B5-A84B-92EC-EA3EDDE6FA7E}" destId="{6CA12CFB-0EFB-8C4A-9C8F-5410A91E55EF}" srcOrd="1" destOrd="0" parTransId="{042C1E9D-0FCC-BD47-B41E-84CFCBDBA27F}" sibTransId="{EBD0FD2A-42C6-6E43-A5F2-A2E4A2D604D5}"/>
    <dgm:cxn modelId="{46D8D313-F047-624A-8A9C-4CC5771ECB34}" srcId="{F67B8488-B9C2-A549-B607-8ADB83C8E2A8}" destId="{E09C86CF-2449-6547-81AC-5E7343C63613}" srcOrd="0" destOrd="0" parTransId="{4168F2BE-5679-8F4A-A7B5-426FF0FDCF71}" sibTransId="{556C85A6-9DB5-8A43-A1B3-139D6E861CE6}"/>
    <dgm:cxn modelId="{00D5BA33-C880-8A40-B58F-BCD80E30ECA3}" type="presOf" srcId="{8FB11282-D5B5-A84B-92EC-EA3EDDE6FA7E}" destId="{2E674906-A73F-5843-89E1-29BBC8813FA9}" srcOrd="0" destOrd="0" presId="urn:microsoft.com/office/officeart/2005/8/layout/balance1"/>
    <dgm:cxn modelId="{7065A764-F357-FC47-AE1F-A836BC5D1CF1}" srcId="{C34E591D-2D10-1948-B704-951541228D91}" destId="{8FB11282-D5B5-A84B-92EC-EA3EDDE6FA7E}" srcOrd="1" destOrd="0" parTransId="{2781013C-F54D-0846-9A9B-FA1923B0E5EE}" sibTransId="{8EA39341-ACDB-3D45-A370-84C95E4D00AE}"/>
    <dgm:cxn modelId="{BFDB5154-191D-CA46-83D5-7B0B3A36097D}" type="presOf" srcId="{E09C86CF-2449-6547-81AC-5E7343C63613}" destId="{A618C7D5-9079-5246-806C-2D57BA63CA59}" srcOrd="0" destOrd="0" presId="urn:microsoft.com/office/officeart/2005/8/layout/balance1"/>
    <dgm:cxn modelId="{F2DA0981-C33E-A24E-A4AF-4147AF840DB2}" srcId="{8FB11282-D5B5-A84B-92EC-EA3EDDE6FA7E}" destId="{F1B27653-3193-1A46-95AC-F53E2E2BD14B}" srcOrd="0" destOrd="0" parTransId="{B041BEE4-7C0B-F34B-BAB2-95B641FB696B}" sibTransId="{0FABF619-5211-C444-AC27-23D55CCC6B35}"/>
    <dgm:cxn modelId="{6B0EC596-B97C-E24B-94C8-468BBFEABF18}" type="presOf" srcId="{F1B27653-3193-1A46-95AC-F53E2E2BD14B}" destId="{72BDCF59-4A00-1144-9FC4-0040FB048FA8}" srcOrd="0" destOrd="0" presId="urn:microsoft.com/office/officeart/2005/8/layout/balance1"/>
    <dgm:cxn modelId="{3C5E759D-918C-3A4E-8DB6-0C48A09395AA}" type="presOf" srcId="{6CA12CFB-0EFB-8C4A-9C8F-5410A91E55EF}" destId="{E3C1DFD0-772A-1D43-9C0F-79364A497405}" srcOrd="0" destOrd="0" presId="urn:microsoft.com/office/officeart/2005/8/layout/balance1"/>
    <dgm:cxn modelId="{769CACB6-7C29-024E-AC7A-345E2A5232E2}" type="presOf" srcId="{C34E591D-2D10-1948-B704-951541228D91}" destId="{ABFCFBCD-3A41-DB4B-AFD4-C1CB23877FC1}" srcOrd="0" destOrd="0" presId="urn:microsoft.com/office/officeart/2005/8/layout/balance1"/>
    <dgm:cxn modelId="{94591ABF-C504-B84E-AD38-5BE3C7588EE2}" srcId="{C34E591D-2D10-1948-B704-951541228D91}" destId="{F67B8488-B9C2-A549-B607-8ADB83C8E2A8}" srcOrd="0" destOrd="0" parTransId="{03DEE073-8C2F-C24C-9ADD-6843AA8EFC48}" sibTransId="{9B9AC2FF-C348-4240-9B9E-0D375A2A5CF1}"/>
    <dgm:cxn modelId="{4FBC93FE-81F1-F64E-A277-93CB4DCA2DC9}" type="presOf" srcId="{F67B8488-B9C2-A549-B607-8ADB83C8E2A8}" destId="{096AE172-6304-264A-9E15-3ECA38DF8404}" srcOrd="0" destOrd="0" presId="urn:microsoft.com/office/officeart/2005/8/layout/balance1"/>
    <dgm:cxn modelId="{D5A95EC9-824A-6A4A-9285-A28A0F88FCCD}" type="presParOf" srcId="{ABFCFBCD-3A41-DB4B-AFD4-C1CB23877FC1}" destId="{43D309FF-056C-4D4D-8BED-1A7C5654713F}" srcOrd="0" destOrd="0" presId="urn:microsoft.com/office/officeart/2005/8/layout/balance1"/>
    <dgm:cxn modelId="{04BC1A0B-DE8E-D649-ABA5-E465DB4A511A}" type="presParOf" srcId="{ABFCFBCD-3A41-DB4B-AFD4-C1CB23877FC1}" destId="{6277DC80-33FE-994F-9A6A-FFE95DB6B505}" srcOrd="1" destOrd="0" presId="urn:microsoft.com/office/officeart/2005/8/layout/balance1"/>
    <dgm:cxn modelId="{672DE6E3-F60F-3946-9BF0-AFEC45E83CB7}" type="presParOf" srcId="{6277DC80-33FE-994F-9A6A-FFE95DB6B505}" destId="{096AE172-6304-264A-9E15-3ECA38DF8404}" srcOrd="0" destOrd="0" presId="urn:microsoft.com/office/officeart/2005/8/layout/balance1"/>
    <dgm:cxn modelId="{B6277ED4-7CE0-2742-ACAF-3CF9F5E06B58}" type="presParOf" srcId="{6277DC80-33FE-994F-9A6A-FFE95DB6B505}" destId="{2E674906-A73F-5843-89E1-29BBC8813FA9}" srcOrd="1" destOrd="0" presId="urn:microsoft.com/office/officeart/2005/8/layout/balance1"/>
    <dgm:cxn modelId="{2E0C5448-ADA2-6348-BEAA-DE61B7848F37}" type="presParOf" srcId="{ABFCFBCD-3A41-DB4B-AFD4-C1CB23877FC1}" destId="{EA0C2569-817C-AA48-8D7E-4524E7F83762}" srcOrd="2" destOrd="0" presId="urn:microsoft.com/office/officeart/2005/8/layout/balance1"/>
    <dgm:cxn modelId="{047A32C6-2348-E34A-BA6B-5155B7C871B0}" type="presParOf" srcId="{EA0C2569-817C-AA48-8D7E-4524E7F83762}" destId="{A2B51ABE-1A27-904F-A7A1-C17D1A1359A0}" srcOrd="0" destOrd="0" presId="urn:microsoft.com/office/officeart/2005/8/layout/balance1"/>
    <dgm:cxn modelId="{6B8E82E3-C1BB-FF45-90FB-510A71A1D2D8}" type="presParOf" srcId="{EA0C2569-817C-AA48-8D7E-4524E7F83762}" destId="{9DA298CD-B0EB-764A-AF90-95624E3560B9}" srcOrd="1" destOrd="0" presId="urn:microsoft.com/office/officeart/2005/8/layout/balance1"/>
    <dgm:cxn modelId="{507F0CB3-E6D1-E44F-A93D-02272036B021}" type="presParOf" srcId="{EA0C2569-817C-AA48-8D7E-4524E7F83762}" destId="{66ECA407-0E6A-5A4C-B1C4-78D2DABFF49C}" srcOrd="2" destOrd="0" presId="urn:microsoft.com/office/officeart/2005/8/layout/balance1"/>
    <dgm:cxn modelId="{44AD70BC-901F-8C43-B22E-8A2C0CFB9168}" type="presParOf" srcId="{EA0C2569-817C-AA48-8D7E-4524E7F83762}" destId="{72BDCF59-4A00-1144-9FC4-0040FB048FA8}" srcOrd="3" destOrd="0" presId="urn:microsoft.com/office/officeart/2005/8/layout/balance1"/>
    <dgm:cxn modelId="{27680981-6CF6-7B41-ADA6-51D0F6FD8A4B}" type="presParOf" srcId="{EA0C2569-817C-AA48-8D7E-4524E7F83762}" destId="{E3C1DFD0-772A-1D43-9C0F-79364A497405}" srcOrd="4" destOrd="0" presId="urn:microsoft.com/office/officeart/2005/8/layout/balance1"/>
    <dgm:cxn modelId="{749EB7AD-BD16-8444-A254-470DAD36F799}" type="presParOf" srcId="{EA0C2569-817C-AA48-8D7E-4524E7F83762}" destId="{A618C7D5-9079-5246-806C-2D57BA63CA59}" srcOrd="5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5185D5-4EC5-C94E-929D-1956238EF228}" type="doc">
      <dgm:prSet loTypeId="urn:microsoft.com/office/officeart/2009/3/layout/SubStep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0F19A41-EA67-CD43-A575-BCA1A62E03FD}">
      <dgm:prSet phldrT="[Texte]" custT="1"/>
      <dgm:spPr/>
      <dgm:t>
        <a:bodyPr/>
        <a:lstStyle/>
        <a:p>
          <a:r>
            <a:rPr lang="fr-FR" sz="2000" dirty="0"/>
            <a:t>Succès des interactions conversationnelles</a:t>
          </a:r>
        </a:p>
      </dgm:t>
    </dgm:pt>
    <dgm:pt modelId="{38D367FE-A8A5-0C4F-AF39-41AB201ADC64}" type="parTrans" cxnId="{FF8F47A9-766E-044A-AE98-73C73343414B}">
      <dgm:prSet/>
      <dgm:spPr/>
      <dgm:t>
        <a:bodyPr/>
        <a:lstStyle/>
        <a:p>
          <a:endParaRPr lang="fr-FR" sz="2000"/>
        </a:p>
      </dgm:t>
    </dgm:pt>
    <dgm:pt modelId="{4A6C560F-D95D-B440-83DB-30AFED1D900D}" type="sibTrans" cxnId="{FF8F47A9-766E-044A-AE98-73C73343414B}">
      <dgm:prSet/>
      <dgm:spPr/>
      <dgm:t>
        <a:bodyPr/>
        <a:lstStyle/>
        <a:p>
          <a:endParaRPr lang="fr-FR" sz="2000"/>
        </a:p>
      </dgm:t>
    </dgm:pt>
    <dgm:pt modelId="{F63ADDEA-EE44-6949-BADA-533EAB94D48F}">
      <dgm:prSet phldrT="[Texte]" custT="1"/>
      <dgm:spPr/>
      <dgm:t>
        <a:bodyPr/>
        <a:lstStyle/>
        <a:p>
          <a:r>
            <a:rPr lang="fr-FR" sz="2000" dirty="0"/>
            <a:t>Dépendent de</a:t>
          </a:r>
        </a:p>
      </dgm:t>
    </dgm:pt>
    <dgm:pt modelId="{088BC06B-52F8-294F-A482-2CB735EAE895}" type="parTrans" cxnId="{255C08A3-7D0D-EA40-AA16-870F63BBEAF8}">
      <dgm:prSet/>
      <dgm:spPr/>
      <dgm:t>
        <a:bodyPr/>
        <a:lstStyle/>
        <a:p>
          <a:endParaRPr lang="fr-FR" sz="2000"/>
        </a:p>
      </dgm:t>
    </dgm:pt>
    <dgm:pt modelId="{872F3115-F47E-EF47-A85F-0A28112EC0A9}" type="sibTrans" cxnId="{255C08A3-7D0D-EA40-AA16-870F63BBEAF8}">
      <dgm:prSet/>
      <dgm:spPr/>
      <dgm:t>
        <a:bodyPr/>
        <a:lstStyle/>
        <a:p>
          <a:endParaRPr lang="fr-FR" sz="2000"/>
        </a:p>
      </dgm:t>
    </dgm:pt>
    <dgm:pt modelId="{1A905854-1682-8048-B202-D1EA2FEB0679}">
      <dgm:prSet phldrT="[Texte]" custT="1"/>
      <dgm:spPr/>
      <dgm:t>
        <a:bodyPr/>
        <a:lstStyle/>
        <a:p>
          <a:r>
            <a:rPr lang="fr-FR" sz="2000" dirty="0"/>
            <a:t>Notification précise des gens, choses,… auxquels le discours fait référence</a:t>
          </a:r>
        </a:p>
      </dgm:t>
    </dgm:pt>
    <dgm:pt modelId="{769E68B1-4530-E848-9619-4AF53AA8CEC9}" type="parTrans" cxnId="{7F2F0726-F382-9344-96E2-1962DB95C389}">
      <dgm:prSet/>
      <dgm:spPr/>
      <dgm:t>
        <a:bodyPr/>
        <a:lstStyle/>
        <a:p>
          <a:endParaRPr lang="fr-FR" sz="2000"/>
        </a:p>
      </dgm:t>
    </dgm:pt>
    <dgm:pt modelId="{FF52570D-BE62-B947-A73F-EB75DBBBB830}" type="sibTrans" cxnId="{7F2F0726-F382-9344-96E2-1962DB95C389}">
      <dgm:prSet/>
      <dgm:spPr/>
      <dgm:t>
        <a:bodyPr/>
        <a:lstStyle/>
        <a:p>
          <a:endParaRPr lang="fr-FR" sz="2000"/>
        </a:p>
      </dgm:t>
    </dgm:pt>
    <dgm:pt modelId="{F1EB4DAD-6015-B14A-B43F-75CEE4B08AFA}" type="pres">
      <dgm:prSet presAssocID="{DB5185D5-4EC5-C94E-929D-1956238EF228}" presName="Name0" presStyleCnt="0">
        <dgm:presLayoutVars>
          <dgm:chMax val="7"/>
          <dgm:dir/>
          <dgm:animOne val="branch"/>
        </dgm:presLayoutVars>
      </dgm:prSet>
      <dgm:spPr/>
    </dgm:pt>
    <dgm:pt modelId="{1AB25661-C159-4C41-A3C7-DD495726B2E6}" type="pres">
      <dgm:prSet presAssocID="{90F19A41-EA67-CD43-A575-BCA1A62E03FD}" presName="parTx1" presStyleLbl="node1" presStyleIdx="0" presStyleCnt="2"/>
      <dgm:spPr/>
    </dgm:pt>
    <dgm:pt modelId="{7F3912E8-1092-9B4E-B2EF-7C787D8DF208}" type="pres">
      <dgm:prSet presAssocID="{90F19A41-EA67-CD43-A575-BCA1A62E03FD}" presName="spPre1" presStyleCnt="0"/>
      <dgm:spPr/>
    </dgm:pt>
    <dgm:pt modelId="{48F1D316-8D94-EE4E-88A9-757160B66ECE}" type="pres">
      <dgm:prSet presAssocID="{90F19A41-EA67-CD43-A575-BCA1A62E03FD}" presName="chLin1" presStyleCnt="0"/>
      <dgm:spPr/>
    </dgm:pt>
    <dgm:pt modelId="{D2E77A8D-A308-614E-8912-C35B8B61D8B2}" type="pres">
      <dgm:prSet presAssocID="{088BC06B-52F8-294F-A482-2CB735EAE895}" presName="Name11" presStyleLbl="parChTrans1D1" presStyleIdx="0" presStyleCnt="4"/>
      <dgm:spPr/>
    </dgm:pt>
    <dgm:pt modelId="{FFA315CB-300B-294E-B3C3-7EC534808409}" type="pres">
      <dgm:prSet presAssocID="{088BC06B-52F8-294F-A482-2CB735EAE895}" presName="Name31" presStyleLbl="parChTrans1D1" presStyleIdx="1" presStyleCnt="4"/>
      <dgm:spPr/>
    </dgm:pt>
    <dgm:pt modelId="{A0374E0F-D8F8-3342-95EE-FA59424522EB}" type="pres">
      <dgm:prSet presAssocID="{F63ADDEA-EE44-6949-BADA-533EAB94D48F}" presName="top1" presStyleCnt="0"/>
      <dgm:spPr/>
    </dgm:pt>
    <dgm:pt modelId="{0A0CFB36-8211-0549-8B6E-0877603D1C17}" type="pres">
      <dgm:prSet presAssocID="{F63ADDEA-EE44-6949-BADA-533EAB94D48F}" presName="txAndLines1" presStyleCnt="0"/>
      <dgm:spPr/>
    </dgm:pt>
    <dgm:pt modelId="{0CFA9582-7681-DC47-879B-A1CE2B1B73B9}" type="pres">
      <dgm:prSet presAssocID="{F63ADDEA-EE44-6949-BADA-533EAB94D48F}" presName="anchor1" presStyleCnt="0"/>
      <dgm:spPr/>
    </dgm:pt>
    <dgm:pt modelId="{08E98274-5049-D749-A541-D3D1BA04ECEE}" type="pres">
      <dgm:prSet presAssocID="{F63ADDEA-EE44-6949-BADA-533EAB94D48F}" presName="backup1" presStyleCnt="0"/>
      <dgm:spPr/>
    </dgm:pt>
    <dgm:pt modelId="{EA24D158-6EBC-FE43-86E6-3331FF26100C}" type="pres">
      <dgm:prSet presAssocID="{F63ADDEA-EE44-6949-BADA-533EAB94D48F}" presName="preLine1" presStyleLbl="parChTrans1D1" presStyleIdx="2" presStyleCnt="4"/>
      <dgm:spPr/>
    </dgm:pt>
    <dgm:pt modelId="{19BBAEC4-8BDC-374F-B66B-F6B553E2F553}" type="pres">
      <dgm:prSet presAssocID="{F63ADDEA-EE44-6949-BADA-533EAB94D48F}" presName="desTx1" presStyleLbl="revTx" presStyleIdx="0" presStyleCnt="0">
        <dgm:presLayoutVars>
          <dgm:bulletEnabled val="1"/>
        </dgm:presLayoutVars>
      </dgm:prSet>
      <dgm:spPr/>
    </dgm:pt>
    <dgm:pt modelId="{61B174C4-1048-D345-B600-008BE3129808}" type="pres">
      <dgm:prSet presAssocID="{F63ADDEA-EE44-6949-BADA-533EAB94D48F}" presName="postLine1" presStyleLbl="parChTrans1D1" presStyleIdx="3" presStyleCnt="4"/>
      <dgm:spPr/>
    </dgm:pt>
    <dgm:pt modelId="{57DCC626-4AF2-0A40-897C-ABEF9514D574}" type="pres">
      <dgm:prSet presAssocID="{90F19A41-EA67-CD43-A575-BCA1A62E03FD}" presName="spPost1" presStyleCnt="0"/>
      <dgm:spPr/>
    </dgm:pt>
    <dgm:pt modelId="{547F6479-A0FE-9C40-9363-C5734A97F7E9}" type="pres">
      <dgm:prSet presAssocID="{1A905854-1682-8048-B202-D1EA2FEB0679}" presName="parTx2" presStyleLbl="node1" presStyleIdx="1" presStyleCnt="2"/>
      <dgm:spPr/>
    </dgm:pt>
  </dgm:ptLst>
  <dgm:cxnLst>
    <dgm:cxn modelId="{5C098914-9B84-3A41-8723-521DF78EAF54}" type="presOf" srcId="{90F19A41-EA67-CD43-A575-BCA1A62E03FD}" destId="{1AB25661-C159-4C41-A3C7-DD495726B2E6}" srcOrd="0" destOrd="0" presId="urn:microsoft.com/office/officeart/2009/3/layout/SubStepProcess"/>
    <dgm:cxn modelId="{7F2F0726-F382-9344-96E2-1962DB95C389}" srcId="{DB5185D5-4EC5-C94E-929D-1956238EF228}" destId="{1A905854-1682-8048-B202-D1EA2FEB0679}" srcOrd="1" destOrd="0" parTransId="{769E68B1-4530-E848-9619-4AF53AA8CEC9}" sibTransId="{FF52570D-BE62-B947-A73F-EB75DBBBB830}"/>
    <dgm:cxn modelId="{EB15414A-A732-4B40-A119-5F0E1E0960F0}" type="presOf" srcId="{1A905854-1682-8048-B202-D1EA2FEB0679}" destId="{547F6479-A0FE-9C40-9363-C5734A97F7E9}" srcOrd="0" destOrd="0" presId="urn:microsoft.com/office/officeart/2009/3/layout/SubStepProcess"/>
    <dgm:cxn modelId="{E1140594-7582-5A47-84C2-78BDC1D63B67}" type="presOf" srcId="{DB5185D5-4EC5-C94E-929D-1956238EF228}" destId="{F1EB4DAD-6015-B14A-B43F-75CEE4B08AFA}" srcOrd="0" destOrd="0" presId="urn:microsoft.com/office/officeart/2009/3/layout/SubStepProcess"/>
    <dgm:cxn modelId="{255C08A3-7D0D-EA40-AA16-870F63BBEAF8}" srcId="{90F19A41-EA67-CD43-A575-BCA1A62E03FD}" destId="{F63ADDEA-EE44-6949-BADA-533EAB94D48F}" srcOrd="0" destOrd="0" parTransId="{088BC06B-52F8-294F-A482-2CB735EAE895}" sibTransId="{872F3115-F47E-EF47-A85F-0A28112EC0A9}"/>
    <dgm:cxn modelId="{633761A5-5994-994A-866D-B6922EF2A5F0}" type="presOf" srcId="{F63ADDEA-EE44-6949-BADA-533EAB94D48F}" destId="{19BBAEC4-8BDC-374F-B66B-F6B553E2F553}" srcOrd="0" destOrd="0" presId="urn:microsoft.com/office/officeart/2009/3/layout/SubStepProcess"/>
    <dgm:cxn modelId="{FF8F47A9-766E-044A-AE98-73C73343414B}" srcId="{DB5185D5-4EC5-C94E-929D-1956238EF228}" destId="{90F19A41-EA67-CD43-A575-BCA1A62E03FD}" srcOrd="0" destOrd="0" parTransId="{38D367FE-A8A5-0C4F-AF39-41AB201ADC64}" sibTransId="{4A6C560F-D95D-B440-83DB-30AFED1D900D}"/>
    <dgm:cxn modelId="{EF2D15DE-CB0F-0E4E-8BA2-67E7C048D410}" type="presParOf" srcId="{F1EB4DAD-6015-B14A-B43F-75CEE4B08AFA}" destId="{1AB25661-C159-4C41-A3C7-DD495726B2E6}" srcOrd="0" destOrd="0" presId="urn:microsoft.com/office/officeart/2009/3/layout/SubStepProcess"/>
    <dgm:cxn modelId="{03D5877F-E563-2E48-B9AB-731E17EF837A}" type="presParOf" srcId="{F1EB4DAD-6015-B14A-B43F-75CEE4B08AFA}" destId="{7F3912E8-1092-9B4E-B2EF-7C787D8DF208}" srcOrd="1" destOrd="0" presId="urn:microsoft.com/office/officeart/2009/3/layout/SubStepProcess"/>
    <dgm:cxn modelId="{4715ECEF-F16F-044A-A744-50A5EC505402}" type="presParOf" srcId="{F1EB4DAD-6015-B14A-B43F-75CEE4B08AFA}" destId="{48F1D316-8D94-EE4E-88A9-757160B66ECE}" srcOrd="2" destOrd="0" presId="urn:microsoft.com/office/officeart/2009/3/layout/SubStepProcess"/>
    <dgm:cxn modelId="{FE3DB08E-40C8-DA46-8D89-3AF2C6514E7D}" type="presParOf" srcId="{48F1D316-8D94-EE4E-88A9-757160B66ECE}" destId="{D2E77A8D-A308-614E-8912-C35B8B61D8B2}" srcOrd="0" destOrd="0" presId="urn:microsoft.com/office/officeart/2009/3/layout/SubStepProcess"/>
    <dgm:cxn modelId="{9246D7D8-2E3C-D345-93A0-E968A420A687}" type="presParOf" srcId="{48F1D316-8D94-EE4E-88A9-757160B66ECE}" destId="{FFA315CB-300B-294E-B3C3-7EC534808409}" srcOrd="1" destOrd="0" presId="urn:microsoft.com/office/officeart/2009/3/layout/SubStepProcess"/>
    <dgm:cxn modelId="{D0CB7DAD-4E22-CE4A-B893-24CCFCC7A3D0}" type="presParOf" srcId="{48F1D316-8D94-EE4E-88A9-757160B66ECE}" destId="{A0374E0F-D8F8-3342-95EE-FA59424522EB}" srcOrd="2" destOrd="0" presId="urn:microsoft.com/office/officeart/2009/3/layout/SubStepProcess"/>
    <dgm:cxn modelId="{171FB48A-114B-9B4A-8BC4-D600481C4846}" type="presParOf" srcId="{48F1D316-8D94-EE4E-88A9-757160B66ECE}" destId="{0A0CFB36-8211-0549-8B6E-0877603D1C17}" srcOrd="3" destOrd="0" presId="urn:microsoft.com/office/officeart/2009/3/layout/SubStepProcess"/>
    <dgm:cxn modelId="{2DA6AD9D-753C-3740-A478-A8FDD03AA7A0}" type="presParOf" srcId="{0A0CFB36-8211-0549-8B6E-0877603D1C17}" destId="{0CFA9582-7681-DC47-879B-A1CE2B1B73B9}" srcOrd="0" destOrd="0" presId="urn:microsoft.com/office/officeart/2009/3/layout/SubStepProcess"/>
    <dgm:cxn modelId="{FBD0C656-7855-8F4E-8B42-FAC83538F709}" type="presParOf" srcId="{0A0CFB36-8211-0549-8B6E-0877603D1C17}" destId="{08E98274-5049-D749-A541-D3D1BA04ECEE}" srcOrd="1" destOrd="0" presId="urn:microsoft.com/office/officeart/2009/3/layout/SubStepProcess"/>
    <dgm:cxn modelId="{00F1E21E-85EE-DD44-83F9-ED086B6295B9}" type="presParOf" srcId="{0A0CFB36-8211-0549-8B6E-0877603D1C17}" destId="{EA24D158-6EBC-FE43-86E6-3331FF26100C}" srcOrd="2" destOrd="0" presId="urn:microsoft.com/office/officeart/2009/3/layout/SubStepProcess"/>
    <dgm:cxn modelId="{35304161-19E8-0E4C-A40B-6C8D32059846}" type="presParOf" srcId="{0A0CFB36-8211-0549-8B6E-0877603D1C17}" destId="{19BBAEC4-8BDC-374F-B66B-F6B553E2F553}" srcOrd="3" destOrd="0" presId="urn:microsoft.com/office/officeart/2009/3/layout/SubStepProcess"/>
    <dgm:cxn modelId="{9331F6AF-2D20-D240-9A27-2F6F3B13ECA0}" type="presParOf" srcId="{0A0CFB36-8211-0549-8B6E-0877603D1C17}" destId="{61B174C4-1048-D345-B600-008BE3129808}" srcOrd="4" destOrd="0" presId="urn:microsoft.com/office/officeart/2009/3/layout/SubStepProcess"/>
    <dgm:cxn modelId="{9686A4DD-3C9F-4E49-8590-022056E7709F}" type="presParOf" srcId="{F1EB4DAD-6015-B14A-B43F-75CEE4B08AFA}" destId="{57DCC626-4AF2-0A40-897C-ABEF9514D574}" srcOrd="3" destOrd="0" presId="urn:microsoft.com/office/officeart/2009/3/layout/SubStepProcess"/>
    <dgm:cxn modelId="{0AD2037D-6548-4341-A32D-8A9BBB82D26B}" type="presParOf" srcId="{F1EB4DAD-6015-B14A-B43F-75CEE4B08AFA}" destId="{547F6479-A0FE-9C40-9363-C5734A97F7E9}" srcOrd="4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F0AEF2-997D-9F43-A253-0B8DA5ACA0C3}" type="doc">
      <dgm:prSet loTypeId="urn:microsoft.com/office/officeart/2008/layout/HexagonCluster" loCatId="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fr-FR"/>
        </a:p>
      </dgm:t>
    </dgm:pt>
    <dgm:pt modelId="{5CB8885B-CA4B-084A-831D-36E4DCA3ABF3}">
      <dgm:prSet phldrT="[Texte]"/>
      <dgm:spPr/>
      <dgm:t>
        <a:bodyPr/>
        <a:lstStyle/>
        <a:p>
          <a:r>
            <a:rPr lang="fr" dirty="0"/>
            <a:t>Réalisez que vous êtes dans une situation de communication</a:t>
          </a:r>
          <a:endParaRPr lang="fr-FR"/>
        </a:p>
      </dgm:t>
    </dgm:pt>
    <dgm:pt modelId="{3080DBBA-19A3-6841-9415-D086DAD83BCB}" type="parTrans" cxnId="{FE35E77B-3831-7541-B9F5-1FEF7D69A98D}">
      <dgm:prSet/>
      <dgm:spPr/>
      <dgm:t>
        <a:bodyPr/>
        <a:lstStyle/>
        <a:p>
          <a:endParaRPr lang="fr-FR"/>
        </a:p>
      </dgm:t>
    </dgm:pt>
    <dgm:pt modelId="{2A2722AE-AADA-0747-AC07-8A36A2C688A1}" type="sibTrans" cxnId="{FE35E77B-3831-7541-B9F5-1FEF7D69A98D}">
      <dgm:prSet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r-FR"/>
        </a:p>
      </dgm:t>
      <dgm:extLst>
        <a:ext uri="{E40237B7-FDA0-4F09-8148-C483321AD2D9}">
          <dgm14:cNvPr xmlns:dgm14="http://schemas.microsoft.com/office/drawing/2010/diagram" id="0" name="" descr="Two people with speech bubbles"/>
        </a:ext>
      </dgm:extLst>
    </dgm:pt>
    <dgm:pt modelId="{70DA6EF1-FCD9-D644-8F90-C8B8C5E1E093}">
      <dgm:prSet phldrT="[Texte]"/>
      <dgm:spPr/>
      <dgm:t>
        <a:bodyPr/>
        <a:lstStyle/>
        <a:p>
          <a:r>
            <a:rPr lang="fr" dirty="0"/>
            <a:t>Estimer les besoins en informations du destinataire</a:t>
          </a:r>
        </a:p>
      </dgm:t>
    </dgm:pt>
    <dgm:pt modelId="{FC6DB112-68CA-1348-A570-69320E8254EF}" type="parTrans" cxnId="{377BE2A9-249B-B747-A735-EA1DD85A41CE}">
      <dgm:prSet/>
      <dgm:spPr/>
      <dgm:t>
        <a:bodyPr/>
        <a:lstStyle/>
        <a:p>
          <a:endParaRPr lang="fr-FR"/>
        </a:p>
      </dgm:t>
    </dgm:pt>
    <dgm:pt modelId="{94E385F6-DC21-1848-936C-F81ABADDD7F8}" type="sibTrans" cxnId="{377BE2A9-249B-B747-A735-EA1DD85A41CE}">
      <dgm:prSet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r-FR"/>
        </a:p>
      </dgm:t>
      <dgm:extLst>
        <a:ext uri="{E40237B7-FDA0-4F09-8148-C483321AD2D9}">
          <dgm14:cNvPr xmlns:dgm14="http://schemas.microsoft.com/office/drawing/2010/diagram" id="0" name="" descr="Contour de tête et loupe"/>
        </a:ext>
      </dgm:extLst>
    </dgm:pt>
    <dgm:pt modelId="{58A1C48F-6ACC-9E45-9B6B-A9BC244FC5C5}">
      <dgm:prSet phldrT="[Texte]"/>
      <dgm:spPr/>
      <dgm:t>
        <a:bodyPr/>
        <a:lstStyle/>
        <a:p>
          <a:r>
            <a:rPr lang="fr" dirty="0"/>
            <a:t>Exprimer son incompréhension avec des messages appropriés</a:t>
          </a:r>
        </a:p>
      </dgm:t>
    </dgm:pt>
    <dgm:pt modelId="{022C9559-97C3-BE45-9344-FD06EF49F70F}" type="parTrans" cxnId="{6122F456-3BEE-AE4E-9C82-CBBE87D320EA}">
      <dgm:prSet/>
      <dgm:spPr/>
      <dgm:t>
        <a:bodyPr/>
        <a:lstStyle/>
        <a:p>
          <a:endParaRPr lang="fr-FR"/>
        </a:p>
      </dgm:t>
    </dgm:pt>
    <dgm:pt modelId="{DC18E3AE-22B9-AF44-B4E2-38CBE8AF1326}" type="sibTrans" cxnId="{6122F456-3BEE-AE4E-9C82-CBBE87D320EA}">
      <dgm:prSet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r-FR"/>
        </a:p>
      </dgm:t>
      <dgm:extLst>
        <a:ext uri="{E40237B7-FDA0-4F09-8148-C483321AD2D9}">
          <dgm14:cNvPr xmlns:dgm14="http://schemas.microsoft.com/office/drawing/2010/diagram" id="0" name="" descr="Deux téléphones avec bulles de conversation"/>
        </a:ext>
      </dgm:extLst>
    </dgm:pt>
    <dgm:pt modelId="{6B276308-294C-3142-9DE8-DF72C319F5A9}">
      <dgm:prSet/>
      <dgm:spPr/>
      <dgm:t>
        <a:bodyPr/>
        <a:lstStyle/>
        <a:p>
          <a:r>
            <a:rPr lang="fr" dirty="0"/>
            <a:t>Interprétation des messages</a:t>
          </a:r>
        </a:p>
      </dgm:t>
    </dgm:pt>
    <dgm:pt modelId="{1A183B76-527D-2645-B192-3C89C1844179}" type="parTrans" cxnId="{8C1F261F-78B6-264A-8B21-64F512F6A579}">
      <dgm:prSet/>
      <dgm:spPr/>
      <dgm:t>
        <a:bodyPr/>
        <a:lstStyle/>
        <a:p>
          <a:endParaRPr lang="fr-FR"/>
        </a:p>
      </dgm:t>
    </dgm:pt>
    <dgm:pt modelId="{24909D51-A6AC-3F4C-AB00-83F74EC50A3F}" type="sibTrans" cxnId="{8C1F261F-78B6-264A-8B21-64F512F6A579}">
      <dgm:prSet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r-FR"/>
        </a:p>
      </dgm:t>
      <dgm:extLst>
        <a:ext uri="{E40237B7-FDA0-4F09-8148-C483321AD2D9}">
          <dgm14:cNvPr xmlns:dgm14="http://schemas.microsoft.com/office/drawing/2010/diagram" id="0" name="" descr="Personne avec un concept d'idée"/>
        </a:ext>
      </dgm:extLst>
    </dgm:pt>
    <dgm:pt modelId="{28772B50-F7D8-C946-98A8-BF44230DAD33}">
      <dgm:prSet/>
      <dgm:spPr/>
      <dgm:t>
        <a:bodyPr/>
        <a:lstStyle/>
        <a:p>
          <a:r>
            <a:rPr lang="fr" dirty="0"/>
            <a:t>Comprendre qu'on ne comprend pas</a:t>
          </a:r>
        </a:p>
      </dgm:t>
    </dgm:pt>
    <dgm:pt modelId="{5991817B-0F4A-984E-8625-FAAA7415BDF7}" type="parTrans" cxnId="{A25A839D-A69F-AB4B-9205-E1FBCEEEC8EC}">
      <dgm:prSet/>
      <dgm:spPr/>
      <dgm:t>
        <a:bodyPr/>
        <a:lstStyle/>
        <a:p>
          <a:endParaRPr lang="fr-FR"/>
        </a:p>
      </dgm:t>
    </dgm:pt>
    <dgm:pt modelId="{88B81A5E-0C08-C24B-9F67-EE7226CECD3E}" type="sibTrans" cxnId="{A25A839D-A69F-AB4B-9205-E1FBCEEEC8EC}">
      <dgm:prSet/>
      <dgm:spPr>
        <a:blipFill>
          <a:blip xmlns:r="http://schemas.openxmlformats.org/officeDocument/2006/relationships" r:embed="rId5"/>
          <a:srcRect/>
          <a:stretch>
            <a:fillRect t="-8000" b="-8000"/>
          </a:stretch>
        </a:blipFill>
      </dgm:spPr>
      <dgm:t>
        <a:bodyPr/>
        <a:lstStyle/>
        <a:p>
          <a:endParaRPr lang="fr-FR"/>
        </a:p>
      </dgm:t>
    </dgm:pt>
    <dgm:pt modelId="{6CFE28A9-5591-D845-80F0-72A680E7F98A}" type="pres">
      <dgm:prSet presAssocID="{F6F0AEF2-997D-9F43-A253-0B8DA5ACA0C3}" presName="Name0" presStyleCnt="0">
        <dgm:presLayoutVars>
          <dgm:chMax val="21"/>
          <dgm:chPref val="21"/>
        </dgm:presLayoutVars>
      </dgm:prSet>
      <dgm:spPr/>
    </dgm:pt>
    <dgm:pt modelId="{0BC379FB-C55D-B144-8B3B-2996E9C7701E}" type="pres">
      <dgm:prSet presAssocID="{5CB8885B-CA4B-084A-831D-36E4DCA3ABF3}" presName="text1" presStyleCnt="0"/>
      <dgm:spPr/>
    </dgm:pt>
    <dgm:pt modelId="{29A48245-D746-8845-8110-E61B3EA1C6F5}" type="pres">
      <dgm:prSet presAssocID="{5CB8885B-CA4B-084A-831D-36E4DCA3ABF3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85E65E45-4A57-7E4F-B66F-E4AF4326E8F3}" type="pres">
      <dgm:prSet presAssocID="{5CB8885B-CA4B-084A-831D-36E4DCA3ABF3}" presName="textaccent1" presStyleCnt="0"/>
      <dgm:spPr/>
    </dgm:pt>
    <dgm:pt modelId="{E95E5E43-8BAD-FE4B-8107-869F477634C1}" type="pres">
      <dgm:prSet presAssocID="{5CB8885B-CA4B-084A-831D-36E4DCA3ABF3}" presName="accentRepeatNode" presStyleLbl="solidAlignAcc1" presStyleIdx="0" presStyleCnt="10"/>
      <dgm:spPr/>
    </dgm:pt>
    <dgm:pt modelId="{3FB8E112-D2BF-584E-AE01-124DD7834381}" type="pres">
      <dgm:prSet presAssocID="{2A2722AE-AADA-0747-AC07-8A36A2C688A1}" presName="image1" presStyleCnt="0"/>
      <dgm:spPr/>
    </dgm:pt>
    <dgm:pt modelId="{98682DA6-2C20-6940-AB3D-3452BAFF892D}" type="pres">
      <dgm:prSet presAssocID="{2A2722AE-AADA-0747-AC07-8A36A2C688A1}" presName="imageRepeatNode" presStyleLbl="alignAcc1" presStyleIdx="0" presStyleCnt="5"/>
      <dgm:spPr/>
    </dgm:pt>
    <dgm:pt modelId="{526BC109-30B4-9849-B47C-57C1624D30AA}" type="pres">
      <dgm:prSet presAssocID="{2A2722AE-AADA-0747-AC07-8A36A2C688A1}" presName="imageaccent1" presStyleCnt="0"/>
      <dgm:spPr/>
    </dgm:pt>
    <dgm:pt modelId="{466DC8EC-95DE-1C43-979B-9A4CC5DD5979}" type="pres">
      <dgm:prSet presAssocID="{2A2722AE-AADA-0747-AC07-8A36A2C688A1}" presName="accentRepeatNode" presStyleLbl="solidAlignAcc1" presStyleIdx="1" presStyleCnt="10"/>
      <dgm:spPr/>
    </dgm:pt>
    <dgm:pt modelId="{3F848ADA-8972-A44D-BDA8-30C4265FA22B}" type="pres">
      <dgm:prSet presAssocID="{70DA6EF1-FCD9-D644-8F90-C8B8C5E1E093}" presName="text2" presStyleCnt="0"/>
      <dgm:spPr/>
    </dgm:pt>
    <dgm:pt modelId="{E885D59F-02C7-E64D-B2AF-F56C1EE10138}" type="pres">
      <dgm:prSet presAssocID="{70DA6EF1-FCD9-D644-8F90-C8B8C5E1E093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1B2392A6-2875-CA44-8BE6-54DAB6D94545}" type="pres">
      <dgm:prSet presAssocID="{70DA6EF1-FCD9-D644-8F90-C8B8C5E1E093}" presName="textaccent2" presStyleCnt="0"/>
      <dgm:spPr/>
    </dgm:pt>
    <dgm:pt modelId="{35D06D8E-A555-874C-ADF1-52DA0B3015AF}" type="pres">
      <dgm:prSet presAssocID="{70DA6EF1-FCD9-D644-8F90-C8B8C5E1E093}" presName="accentRepeatNode" presStyleLbl="solidAlignAcc1" presStyleIdx="2" presStyleCnt="10"/>
      <dgm:spPr/>
    </dgm:pt>
    <dgm:pt modelId="{BFF205CA-7A2D-A242-8CDB-733B3F9BD691}" type="pres">
      <dgm:prSet presAssocID="{94E385F6-DC21-1848-936C-F81ABADDD7F8}" presName="image2" presStyleCnt="0"/>
      <dgm:spPr/>
    </dgm:pt>
    <dgm:pt modelId="{E126EE37-EDDD-1844-ADCC-0592E4D31239}" type="pres">
      <dgm:prSet presAssocID="{94E385F6-DC21-1848-936C-F81ABADDD7F8}" presName="imageRepeatNode" presStyleLbl="alignAcc1" presStyleIdx="1" presStyleCnt="5"/>
      <dgm:spPr/>
    </dgm:pt>
    <dgm:pt modelId="{D879FA28-F7BF-5D44-BBB5-7712D05711DB}" type="pres">
      <dgm:prSet presAssocID="{94E385F6-DC21-1848-936C-F81ABADDD7F8}" presName="imageaccent2" presStyleCnt="0"/>
      <dgm:spPr/>
    </dgm:pt>
    <dgm:pt modelId="{E5BBFC0A-8F5E-304B-AADF-35162447EE8A}" type="pres">
      <dgm:prSet presAssocID="{94E385F6-DC21-1848-936C-F81ABADDD7F8}" presName="accentRepeatNode" presStyleLbl="solidAlignAcc1" presStyleIdx="3" presStyleCnt="10"/>
      <dgm:spPr/>
    </dgm:pt>
    <dgm:pt modelId="{C0F968FA-A738-6643-8282-485E87FCED85}" type="pres">
      <dgm:prSet presAssocID="{6B276308-294C-3142-9DE8-DF72C319F5A9}" presName="text3" presStyleCnt="0"/>
      <dgm:spPr/>
    </dgm:pt>
    <dgm:pt modelId="{B32F2ECC-EAB0-EE42-B15E-3335055CEA8E}" type="pres">
      <dgm:prSet presAssocID="{6B276308-294C-3142-9DE8-DF72C319F5A9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54215681-6129-AE4F-9DC9-9C83EA8EC599}" type="pres">
      <dgm:prSet presAssocID="{6B276308-294C-3142-9DE8-DF72C319F5A9}" presName="textaccent3" presStyleCnt="0"/>
      <dgm:spPr/>
    </dgm:pt>
    <dgm:pt modelId="{0C2D0C49-D481-9041-90C0-3A6D263540E0}" type="pres">
      <dgm:prSet presAssocID="{6B276308-294C-3142-9DE8-DF72C319F5A9}" presName="accentRepeatNode" presStyleLbl="solidAlignAcc1" presStyleIdx="4" presStyleCnt="10"/>
      <dgm:spPr/>
    </dgm:pt>
    <dgm:pt modelId="{9C6EB001-74F6-0D40-BA94-AC4381707CC7}" type="pres">
      <dgm:prSet presAssocID="{24909D51-A6AC-3F4C-AB00-83F74EC50A3F}" presName="image3" presStyleCnt="0"/>
      <dgm:spPr/>
    </dgm:pt>
    <dgm:pt modelId="{7649DE24-4EF3-A440-83C6-9E6F44B9C6A8}" type="pres">
      <dgm:prSet presAssocID="{24909D51-A6AC-3F4C-AB00-83F74EC50A3F}" presName="imageRepeatNode" presStyleLbl="alignAcc1" presStyleIdx="2" presStyleCnt="5"/>
      <dgm:spPr/>
    </dgm:pt>
    <dgm:pt modelId="{CEB0747E-9AB4-A347-B1DE-3556057C9901}" type="pres">
      <dgm:prSet presAssocID="{24909D51-A6AC-3F4C-AB00-83F74EC50A3F}" presName="imageaccent3" presStyleCnt="0"/>
      <dgm:spPr/>
    </dgm:pt>
    <dgm:pt modelId="{DDAFA805-FEBB-C545-B397-AAC274BE4F08}" type="pres">
      <dgm:prSet presAssocID="{24909D51-A6AC-3F4C-AB00-83F74EC50A3F}" presName="accentRepeatNode" presStyleLbl="solidAlignAcc1" presStyleIdx="5" presStyleCnt="10"/>
      <dgm:spPr/>
    </dgm:pt>
    <dgm:pt modelId="{330649A4-7991-854D-B71E-2B7173D842E2}" type="pres">
      <dgm:prSet presAssocID="{28772B50-F7D8-C946-98A8-BF44230DAD33}" presName="text4" presStyleCnt="0"/>
      <dgm:spPr/>
    </dgm:pt>
    <dgm:pt modelId="{A34D6AC3-CA56-B145-B8B8-25B4C5256DB4}" type="pres">
      <dgm:prSet presAssocID="{28772B50-F7D8-C946-98A8-BF44230DAD33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D290B129-C601-4248-8549-33FE0078CBF6}" type="pres">
      <dgm:prSet presAssocID="{28772B50-F7D8-C946-98A8-BF44230DAD33}" presName="textaccent4" presStyleCnt="0"/>
      <dgm:spPr/>
    </dgm:pt>
    <dgm:pt modelId="{67E8C146-1C8D-CA4C-9E72-9B6B3FE31F9A}" type="pres">
      <dgm:prSet presAssocID="{28772B50-F7D8-C946-98A8-BF44230DAD33}" presName="accentRepeatNode" presStyleLbl="solidAlignAcc1" presStyleIdx="6" presStyleCnt="10"/>
      <dgm:spPr/>
    </dgm:pt>
    <dgm:pt modelId="{1F4DAA63-39F4-3647-9DFC-DEE901BB9FE8}" type="pres">
      <dgm:prSet presAssocID="{88B81A5E-0C08-C24B-9F67-EE7226CECD3E}" presName="image4" presStyleCnt="0"/>
      <dgm:spPr/>
    </dgm:pt>
    <dgm:pt modelId="{6836FFCC-B240-C74E-96C8-3B0B7AED9419}" type="pres">
      <dgm:prSet presAssocID="{88B81A5E-0C08-C24B-9F67-EE7226CECD3E}" presName="imageRepeatNode" presStyleLbl="alignAcc1" presStyleIdx="3" presStyleCnt="5"/>
      <dgm:spPr/>
    </dgm:pt>
    <dgm:pt modelId="{A38F16DD-F036-EB4B-B616-F9E8313C49C9}" type="pres">
      <dgm:prSet presAssocID="{88B81A5E-0C08-C24B-9F67-EE7226CECD3E}" presName="imageaccent4" presStyleCnt="0"/>
      <dgm:spPr/>
    </dgm:pt>
    <dgm:pt modelId="{35D735D0-B8F8-9E46-81CD-9F6D9584AE49}" type="pres">
      <dgm:prSet presAssocID="{88B81A5E-0C08-C24B-9F67-EE7226CECD3E}" presName="accentRepeatNode" presStyleLbl="solidAlignAcc1" presStyleIdx="7" presStyleCnt="10"/>
      <dgm:spPr/>
    </dgm:pt>
    <dgm:pt modelId="{84985A64-F0D1-B14E-AA9A-EF937CD74588}" type="pres">
      <dgm:prSet presAssocID="{58A1C48F-6ACC-9E45-9B6B-A9BC244FC5C5}" presName="text5" presStyleCnt="0"/>
      <dgm:spPr/>
    </dgm:pt>
    <dgm:pt modelId="{A9FFF229-1DA2-2746-9EC0-260119BFBEA6}" type="pres">
      <dgm:prSet presAssocID="{58A1C48F-6ACC-9E45-9B6B-A9BC244FC5C5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628946EB-BC38-284F-8B9E-04A284644D6C}" type="pres">
      <dgm:prSet presAssocID="{58A1C48F-6ACC-9E45-9B6B-A9BC244FC5C5}" presName="textaccent5" presStyleCnt="0"/>
      <dgm:spPr/>
    </dgm:pt>
    <dgm:pt modelId="{C3D0AEDE-7B9A-F041-AD43-7E0CF882BC93}" type="pres">
      <dgm:prSet presAssocID="{58A1C48F-6ACC-9E45-9B6B-A9BC244FC5C5}" presName="accentRepeatNode" presStyleLbl="solidAlignAcc1" presStyleIdx="8" presStyleCnt="10"/>
      <dgm:spPr/>
    </dgm:pt>
    <dgm:pt modelId="{DA2217C2-9A89-6540-ADAF-23EB05BC315B}" type="pres">
      <dgm:prSet presAssocID="{DC18E3AE-22B9-AF44-B4E2-38CBE8AF1326}" presName="image5" presStyleCnt="0"/>
      <dgm:spPr/>
    </dgm:pt>
    <dgm:pt modelId="{E02FBA32-744C-3045-AFA6-A9F39A6F33A9}" type="pres">
      <dgm:prSet presAssocID="{DC18E3AE-22B9-AF44-B4E2-38CBE8AF1326}" presName="imageRepeatNode" presStyleLbl="alignAcc1" presStyleIdx="4" presStyleCnt="5"/>
      <dgm:spPr/>
    </dgm:pt>
    <dgm:pt modelId="{BEBBC4FD-B5A6-144A-8784-F614AC28F307}" type="pres">
      <dgm:prSet presAssocID="{DC18E3AE-22B9-AF44-B4E2-38CBE8AF1326}" presName="imageaccent5" presStyleCnt="0"/>
      <dgm:spPr/>
    </dgm:pt>
    <dgm:pt modelId="{11E94AF1-8E64-3E40-9B2D-088FEF4F3176}" type="pres">
      <dgm:prSet presAssocID="{DC18E3AE-22B9-AF44-B4E2-38CBE8AF1326}" presName="accentRepeatNode" presStyleLbl="solidAlignAcc1" presStyleIdx="9" presStyleCnt="10"/>
      <dgm:spPr/>
    </dgm:pt>
  </dgm:ptLst>
  <dgm:cxnLst>
    <dgm:cxn modelId="{8C1F261F-78B6-264A-8B21-64F512F6A579}" srcId="{F6F0AEF2-997D-9F43-A253-0B8DA5ACA0C3}" destId="{6B276308-294C-3142-9DE8-DF72C319F5A9}" srcOrd="2" destOrd="0" parTransId="{1A183B76-527D-2645-B192-3C89C1844179}" sibTransId="{24909D51-A6AC-3F4C-AB00-83F74EC50A3F}"/>
    <dgm:cxn modelId="{388BFF28-8C13-4C48-B444-17E2166CF10E}" type="presOf" srcId="{F6F0AEF2-997D-9F43-A253-0B8DA5ACA0C3}" destId="{6CFE28A9-5591-D845-80F0-72A680E7F98A}" srcOrd="0" destOrd="0" presId="urn:microsoft.com/office/officeart/2008/layout/HexagonCluster"/>
    <dgm:cxn modelId="{075D8C41-08E5-6F4F-9904-31B97ABA5F4B}" type="presOf" srcId="{58A1C48F-6ACC-9E45-9B6B-A9BC244FC5C5}" destId="{A9FFF229-1DA2-2746-9EC0-260119BFBEA6}" srcOrd="0" destOrd="0" presId="urn:microsoft.com/office/officeart/2008/layout/HexagonCluster"/>
    <dgm:cxn modelId="{EADA3671-DF46-E545-8737-0AF9BB6F3B26}" type="presOf" srcId="{24909D51-A6AC-3F4C-AB00-83F74EC50A3F}" destId="{7649DE24-4EF3-A440-83C6-9E6F44B9C6A8}" srcOrd="0" destOrd="0" presId="urn:microsoft.com/office/officeart/2008/layout/HexagonCluster"/>
    <dgm:cxn modelId="{65F39273-760E-DA46-B9A5-3C2B5891466A}" type="presOf" srcId="{28772B50-F7D8-C946-98A8-BF44230DAD33}" destId="{A34D6AC3-CA56-B145-B8B8-25B4C5256DB4}" srcOrd="0" destOrd="0" presId="urn:microsoft.com/office/officeart/2008/layout/HexagonCluster"/>
    <dgm:cxn modelId="{6122F456-3BEE-AE4E-9C82-CBBE87D320EA}" srcId="{F6F0AEF2-997D-9F43-A253-0B8DA5ACA0C3}" destId="{58A1C48F-6ACC-9E45-9B6B-A9BC244FC5C5}" srcOrd="4" destOrd="0" parTransId="{022C9559-97C3-BE45-9344-FD06EF49F70F}" sibTransId="{DC18E3AE-22B9-AF44-B4E2-38CBE8AF1326}"/>
    <dgm:cxn modelId="{1B85F777-D45F-0346-88A4-88033C52DF11}" type="presOf" srcId="{94E385F6-DC21-1848-936C-F81ABADDD7F8}" destId="{E126EE37-EDDD-1844-ADCC-0592E4D31239}" srcOrd="0" destOrd="0" presId="urn:microsoft.com/office/officeart/2008/layout/HexagonCluster"/>
    <dgm:cxn modelId="{FE35E77B-3831-7541-B9F5-1FEF7D69A98D}" srcId="{F6F0AEF2-997D-9F43-A253-0B8DA5ACA0C3}" destId="{5CB8885B-CA4B-084A-831D-36E4DCA3ABF3}" srcOrd="0" destOrd="0" parTransId="{3080DBBA-19A3-6841-9415-D086DAD83BCB}" sibTransId="{2A2722AE-AADA-0747-AC07-8A36A2C688A1}"/>
    <dgm:cxn modelId="{BB99367D-997D-7C4A-ACED-AE290C144F15}" type="presOf" srcId="{88B81A5E-0C08-C24B-9F67-EE7226CECD3E}" destId="{6836FFCC-B240-C74E-96C8-3B0B7AED9419}" srcOrd="0" destOrd="0" presId="urn:microsoft.com/office/officeart/2008/layout/HexagonCluster"/>
    <dgm:cxn modelId="{F9030D86-EC22-034F-A889-51B4EA4F2760}" type="presOf" srcId="{6B276308-294C-3142-9DE8-DF72C319F5A9}" destId="{B32F2ECC-EAB0-EE42-B15E-3335055CEA8E}" srcOrd="0" destOrd="0" presId="urn:microsoft.com/office/officeart/2008/layout/HexagonCluster"/>
    <dgm:cxn modelId="{A25A839D-A69F-AB4B-9205-E1FBCEEEC8EC}" srcId="{F6F0AEF2-997D-9F43-A253-0B8DA5ACA0C3}" destId="{28772B50-F7D8-C946-98A8-BF44230DAD33}" srcOrd="3" destOrd="0" parTransId="{5991817B-0F4A-984E-8625-FAAA7415BDF7}" sibTransId="{88B81A5E-0C08-C24B-9F67-EE7226CECD3E}"/>
    <dgm:cxn modelId="{377BE2A9-249B-B747-A735-EA1DD85A41CE}" srcId="{F6F0AEF2-997D-9F43-A253-0B8DA5ACA0C3}" destId="{70DA6EF1-FCD9-D644-8F90-C8B8C5E1E093}" srcOrd="1" destOrd="0" parTransId="{FC6DB112-68CA-1348-A570-69320E8254EF}" sibTransId="{94E385F6-DC21-1848-936C-F81ABADDD7F8}"/>
    <dgm:cxn modelId="{AF094ADB-703A-F24B-BE63-351F57A15748}" type="presOf" srcId="{5CB8885B-CA4B-084A-831D-36E4DCA3ABF3}" destId="{29A48245-D746-8845-8110-E61B3EA1C6F5}" srcOrd="0" destOrd="0" presId="urn:microsoft.com/office/officeart/2008/layout/HexagonCluster"/>
    <dgm:cxn modelId="{CFE2F4F1-24A6-2B41-BE66-508D30B4B298}" type="presOf" srcId="{DC18E3AE-22B9-AF44-B4E2-38CBE8AF1326}" destId="{E02FBA32-744C-3045-AFA6-A9F39A6F33A9}" srcOrd="0" destOrd="0" presId="urn:microsoft.com/office/officeart/2008/layout/HexagonCluster"/>
    <dgm:cxn modelId="{8F1E81F7-F023-B044-8F91-1303217C7BF9}" type="presOf" srcId="{70DA6EF1-FCD9-D644-8F90-C8B8C5E1E093}" destId="{E885D59F-02C7-E64D-B2AF-F56C1EE10138}" srcOrd="0" destOrd="0" presId="urn:microsoft.com/office/officeart/2008/layout/HexagonCluster"/>
    <dgm:cxn modelId="{43155DFF-73BB-2244-8F77-FA7DDD63F3E8}" type="presOf" srcId="{2A2722AE-AADA-0747-AC07-8A36A2C688A1}" destId="{98682DA6-2C20-6940-AB3D-3452BAFF892D}" srcOrd="0" destOrd="0" presId="urn:microsoft.com/office/officeart/2008/layout/HexagonCluster"/>
    <dgm:cxn modelId="{835234F9-A167-744F-A348-BC1FA7A6E841}" type="presParOf" srcId="{6CFE28A9-5591-D845-80F0-72A680E7F98A}" destId="{0BC379FB-C55D-B144-8B3B-2996E9C7701E}" srcOrd="0" destOrd="0" presId="urn:microsoft.com/office/officeart/2008/layout/HexagonCluster"/>
    <dgm:cxn modelId="{FE587185-85DC-5C46-BD0A-EB5B266B7B0E}" type="presParOf" srcId="{0BC379FB-C55D-B144-8B3B-2996E9C7701E}" destId="{29A48245-D746-8845-8110-E61B3EA1C6F5}" srcOrd="0" destOrd="0" presId="urn:microsoft.com/office/officeart/2008/layout/HexagonCluster"/>
    <dgm:cxn modelId="{FD016C9F-B814-264D-8C2B-EA078B9E2487}" type="presParOf" srcId="{6CFE28A9-5591-D845-80F0-72A680E7F98A}" destId="{85E65E45-4A57-7E4F-B66F-E4AF4326E8F3}" srcOrd="1" destOrd="0" presId="urn:microsoft.com/office/officeart/2008/layout/HexagonCluster"/>
    <dgm:cxn modelId="{E8521B15-F679-F146-915F-5EABD14708BB}" type="presParOf" srcId="{85E65E45-4A57-7E4F-B66F-E4AF4326E8F3}" destId="{E95E5E43-8BAD-FE4B-8107-869F477634C1}" srcOrd="0" destOrd="0" presId="urn:microsoft.com/office/officeart/2008/layout/HexagonCluster"/>
    <dgm:cxn modelId="{E1464C6D-5773-7E40-B980-8194532A368F}" type="presParOf" srcId="{6CFE28A9-5591-D845-80F0-72A680E7F98A}" destId="{3FB8E112-D2BF-584E-AE01-124DD7834381}" srcOrd="2" destOrd="0" presId="urn:microsoft.com/office/officeart/2008/layout/HexagonCluster"/>
    <dgm:cxn modelId="{B2E72772-B342-1448-9A97-6C5BE0F37BDA}" type="presParOf" srcId="{3FB8E112-D2BF-584E-AE01-124DD7834381}" destId="{98682DA6-2C20-6940-AB3D-3452BAFF892D}" srcOrd="0" destOrd="0" presId="urn:microsoft.com/office/officeart/2008/layout/HexagonCluster"/>
    <dgm:cxn modelId="{8ABDC05D-887B-B449-ADAB-B3E60C559234}" type="presParOf" srcId="{6CFE28A9-5591-D845-80F0-72A680E7F98A}" destId="{526BC109-30B4-9849-B47C-57C1624D30AA}" srcOrd="3" destOrd="0" presId="urn:microsoft.com/office/officeart/2008/layout/HexagonCluster"/>
    <dgm:cxn modelId="{A6B499AA-A78E-B542-B2A6-EDF669D14499}" type="presParOf" srcId="{526BC109-30B4-9849-B47C-57C1624D30AA}" destId="{466DC8EC-95DE-1C43-979B-9A4CC5DD5979}" srcOrd="0" destOrd="0" presId="urn:microsoft.com/office/officeart/2008/layout/HexagonCluster"/>
    <dgm:cxn modelId="{45464CFF-117F-244C-8D2B-B49F08CDF4B0}" type="presParOf" srcId="{6CFE28A9-5591-D845-80F0-72A680E7F98A}" destId="{3F848ADA-8972-A44D-BDA8-30C4265FA22B}" srcOrd="4" destOrd="0" presId="urn:microsoft.com/office/officeart/2008/layout/HexagonCluster"/>
    <dgm:cxn modelId="{F5967C0B-10BD-C349-A29C-46BDD99F0C41}" type="presParOf" srcId="{3F848ADA-8972-A44D-BDA8-30C4265FA22B}" destId="{E885D59F-02C7-E64D-B2AF-F56C1EE10138}" srcOrd="0" destOrd="0" presId="urn:microsoft.com/office/officeart/2008/layout/HexagonCluster"/>
    <dgm:cxn modelId="{8E806D78-AF25-184D-B678-EBAA69EBAE62}" type="presParOf" srcId="{6CFE28A9-5591-D845-80F0-72A680E7F98A}" destId="{1B2392A6-2875-CA44-8BE6-54DAB6D94545}" srcOrd="5" destOrd="0" presId="urn:microsoft.com/office/officeart/2008/layout/HexagonCluster"/>
    <dgm:cxn modelId="{7E9DAE90-E919-AC44-814D-FEEFA1131B69}" type="presParOf" srcId="{1B2392A6-2875-CA44-8BE6-54DAB6D94545}" destId="{35D06D8E-A555-874C-ADF1-52DA0B3015AF}" srcOrd="0" destOrd="0" presId="urn:microsoft.com/office/officeart/2008/layout/HexagonCluster"/>
    <dgm:cxn modelId="{8CB80FD3-9789-7143-A245-E8F32FB32106}" type="presParOf" srcId="{6CFE28A9-5591-D845-80F0-72A680E7F98A}" destId="{BFF205CA-7A2D-A242-8CDB-733B3F9BD691}" srcOrd="6" destOrd="0" presId="urn:microsoft.com/office/officeart/2008/layout/HexagonCluster"/>
    <dgm:cxn modelId="{9FC78B2D-15FA-2642-AD6F-63A247C9EE99}" type="presParOf" srcId="{BFF205CA-7A2D-A242-8CDB-733B3F9BD691}" destId="{E126EE37-EDDD-1844-ADCC-0592E4D31239}" srcOrd="0" destOrd="0" presId="urn:microsoft.com/office/officeart/2008/layout/HexagonCluster"/>
    <dgm:cxn modelId="{C73E6F20-2C8F-B248-A133-771B7EE3D17C}" type="presParOf" srcId="{6CFE28A9-5591-D845-80F0-72A680E7F98A}" destId="{D879FA28-F7BF-5D44-BBB5-7712D05711DB}" srcOrd="7" destOrd="0" presId="urn:microsoft.com/office/officeart/2008/layout/HexagonCluster"/>
    <dgm:cxn modelId="{70CC2A69-4535-9E40-95A3-FD8F5BF5EB6F}" type="presParOf" srcId="{D879FA28-F7BF-5D44-BBB5-7712D05711DB}" destId="{E5BBFC0A-8F5E-304B-AADF-35162447EE8A}" srcOrd="0" destOrd="0" presId="urn:microsoft.com/office/officeart/2008/layout/HexagonCluster"/>
    <dgm:cxn modelId="{31A9E286-8516-094B-B50C-A8139821CF4B}" type="presParOf" srcId="{6CFE28A9-5591-D845-80F0-72A680E7F98A}" destId="{C0F968FA-A738-6643-8282-485E87FCED85}" srcOrd="8" destOrd="0" presId="urn:microsoft.com/office/officeart/2008/layout/HexagonCluster"/>
    <dgm:cxn modelId="{516E21C5-4809-4C4E-8CA8-B18AD4D6D7D8}" type="presParOf" srcId="{C0F968FA-A738-6643-8282-485E87FCED85}" destId="{B32F2ECC-EAB0-EE42-B15E-3335055CEA8E}" srcOrd="0" destOrd="0" presId="urn:microsoft.com/office/officeart/2008/layout/HexagonCluster"/>
    <dgm:cxn modelId="{EE3CA02A-C115-B04E-95F0-E60C4EEC0F44}" type="presParOf" srcId="{6CFE28A9-5591-D845-80F0-72A680E7F98A}" destId="{54215681-6129-AE4F-9DC9-9C83EA8EC599}" srcOrd="9" destOrd="0" presId="urn:microsoft.com/office/officeart/2008/layout/HexagonCluster"/>
    <dgm:cxn modelId="{7460A61D-D067-7E4B-8E0F-38CBDA738207}" type="presParOf" srcId="{54215681-6129-AE4F-9DC9-9C83EA8EC599}" destId="{0C2D0C49-D481-9041-90C0-3A6D263540E0}" srcOrd="0" destOrd="0" presId="urn:microsoft.com/office/officeart/2008/layout/HexagonCluster"/>
    <dgm:cxn modelId="{AF6157B4-8CC2-3E47-B76F-8DD092ED9687}" type="presParOf" srcId="{6CFE28A9-5591-D845-80F0-72A680E7F98A}" destId="{9C6EB001-74F6-0D40-BA94-AC4381707CC7}" srcOrd="10" destOrd="0" presId="urn:microsoft.com/office/officeart/2008/layout/HexagonCluster"/>
    <dgm:cxn modelId="{0F93AEEC-58BB-2C40-B1A8-902029A60088}" type="presParOf" srcId="{9C6EB001-74F6-0D40-BA94-AC4381707CC7}" destId="{7649DE24-4EF3-A440-83C6-9E6F44B9C6A8}" srcOrd="0" destOrd="0" presId="urn:microsoft.com/office/officeart/2008/layout/HexagonCluster"/>
    <dgm:cxn modelId="{4E2A6692-8CF2-6246-BB0A-795AF6F93357}" type="presParOf" srcId="{6CFE28A9-5591-D845-80F0-72A680E7F98A}" destId="{CEB0747E-9AB4-A347-B1DE-3556057C9901}" srcOrd="11" destOrd="0" presId="urn:microsoft.com/office/officeart/2008/layout/HexagonCluster"/>
    <dgm:cxn modelId="{C26293C3-E486-0A46-8AD3-B85DCA564713}" type="presParOf" srcId="{CEB0747E-9AB4-A347-B1DE-3556057C9901}" destId="{DDAFA805-FEBB-C545-B397-AAC274BE4F08}" srcOrd="0" destOrd="0" presId="urn:microsoft.com/office/officeart/2008/layout/HexagonCluster"/>
    <dgm:cxn modelId="{15E4AB59-9C1F-4E4F-BEE8-1A4C6745EA4E}" type="presParOf" srcId="{6CFE28A9-5591-D845-80F0-72A680E7F98A}" destId="{330649A4-7991-854D-B71E-2B7173D842E2}" srcOrd="12" destOrd="0" presId="urn:microsoft.com/office/officeart/2008/layout/HexagonCluster"/>
    <dgm:cxn modelId="{75A95E77-284C-2B4F-86D2-1DFAFFCFB42B}" type="presParOf" srcId="{330649A4-7991-854D-B71E-2B7173D842E2}" destId="{A34D6AC3-CA56-B145-B8B8-25B4C5256DB4}" srcOrd="0" destOrd="0" presId="urn:microsoft.com/office/officeart/2008/layout/HexagonCluster"/>
    <dgm:cxn modelId="{DD651885-717F-3F4B-9AC8-8B40F89B844F}" type="presParOf" srcId="{6CFE28A9-5591-D845-80F0-72A680E7F98A}" destId="{D290B129-C601-4248-8549-33FE0078CBF6}" srcOrd="13" destOrd="0" presId="urn:microsoft.com/office/officeart/2008/layout/HexagonCluster"/>
    <dgm:cxn modelId="{44C95DA0-2464-984C-916B-52FBA6370286}" type="presParOf" srcId="{D290B129-C601-4248-8549-33FE0078CBF6}" destId="{67E8C146-1C8D-CA4C-9E72-9B6B3FE31F9A}" srcOrd="0" destOrd="0" presId="urn:microsoft.com/office/officeart/2008/layout/HexagonCluster"/>
    <dgm:cxn modelId="{777CFF52-0372-4642-8B25-42E46B2C5644}" type="presParOf" srcId="{6CFE28A9-5591-D845-80F0-72A680E7F98A}" destId="{1F4DAA63-39F4-3647-9DFC-DEE901BB9FE8}" srcOrd="14" destOrd="0" presId="urn:microsoft.com/office/officeart/2008/layout/HexagonCluster"/>
    <dgm:cxn modelId="{8288FB64-546D-7745-98DE-38A4071E642D}" type="presParOf" srcId="{1F4DAA63-39F4-3647-9DFC-DEE901BB9FE8}" destId="{6836FFCC-B240-C74E-96C8-3B0B7AED9419}" srcOrd="0" destOrd="0" presId="urn:microsoft.com/office/officeart/2008/layout/HexagonCluster"/>
    <dgm:cxn modelId="{E18C9C7B-503D-5C4D-93C9-7DA48A29A51F}" type="presParOf" srcId="{6CFE28A9-5591-D845-80F0-72A680E7F98A}" destId="{A38F16DD-F036-EB4B-B616-F9E8313C49C9}" srcOrd="15" destOrd="0" presId="urn:microsoft.com/office/officeart/2008/layout/HexagonCluster"/>
    <dgm:cxn modelId="{C4382251-7125-B448-AD8E-A372D26620F8}" type="presParOf" srcId="{A38F16DD-F036-EB4B-B616-F9E8313C49C9}" destId="{35D735D0-B8F8-9E46-81CD-9F6D9584AE49}" srcOrd="0" destOrd="0" presId="urn:microsoft.com/office/officeart/2008/layout/HexagonCluster"/>
    <dgm:cxn modelId="{677FD8DD-F669-C646-8AE6-F3677D3678E6}" type="presParOf" srcId="{6CFE28A9-5591-D845-80F0-72A680E7F98A}" destId="{84985A64-F0D1-B14E-AA9A-EF937CD74588}" srcOrd="16" destOrd="0" presId="urn:microsoft.com/office/officeart/2008/layout/HexagonCluster"/>
    <dgm:cxn modelId="{9C2742B6-6426-7B4E-B429-F6C12D46EE3B}" type="presParOf" srcId="{84985A64-F0D1-B14E-AA9A-EF937CD74588}" destId="{A9FFF229-1DA2-2746-9EC0-260119BFBEA6}" srcOrd="0" destOrd="0" presId="urn:microsoft.com/office/officeart/2008/layout/HexagonCluster"/>
    <dgm:cxn modelId="{711F1112-8124-794B-9407-163408BD8931}" type="presParOf" srcId="{6CFE28A9-5591-D845-80F0-72A680E7F98A}" destId="{628946EB-BC38-284F-8B9E-04A284644D6C}" srcOrd="17" destOrd="0" presId="urn:microsoft.com/office/officeart/2008/layout/HexagonCluster"/>
    <dgm:cxn modelId="{7C6DFF29-70F0-DC41-8F86-B0221A17B678}" type="presParOf" srcId="{628946EB-BC38-284F-8B9E-04A284644D6C}" destId="{C3D0AEDE-7B9A-F041-AD43-7E0CF882BC93}" srcOrd="0" destOrd="0" presId="urn:microsoft.com/office/officeart/2008/layout/HexagonCluster"/>
    <dgm:cxn modelId="{48EBC6B7-92FA-CF47-B07C-7978B747B728}" type="presParOf" srcId="{6CFE28A9-5591-D845-80F0-72A680E7F98A}" destId="{DA2217C2-9A89-6540-ADAF-23EB05BC315B}" srcOrd="18" destOrd="0" presId="urn:microsoft.com/office/officeart/2008/layout/HexagonCluster"/>
    <dgm:cxn modelId="{7C0355E3-5EB1-4049-8581-C7893A60E1D6}" type="presParOf" srcId="{DA2217C2-9A89-6540-ADAF-23EB05BC315B}" destId="{E02FBA32-744C-3045-AFA6-A9F39A6F33A9}" srcOrd="0" destOrd="0" presId="urn:microsoft.com/office/officeart/2008/layout/HexagonCluster"/>
    <dgm:cxn modelId="{23B37D5F-57EE-D44D-8E14-89C42B68150E}" type="presParOf" srcId="{6CFE28A9-5591-D845-80F0-72A680E7F98A}" destId="{BEBBC4FD-B5A6-144A-8784-F614AC28F307}" srcOrd="19" destOrd="0" presId="urn:microsoft.com/office/officeart/2008/layout/HexagonCluster"/>
    <dgm:cxn modelId="{4F5C9B8F-E024-E546-9C83-E6A16C680030}" type="presParOf" srcId="{BEBBC4FD-B5A6-144A-8784-F614AC28F307}" destId="{11E94AF1-8E64-3E40-9B2D-088FEF4F3176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34E591D-2D10-1948-B704-951541228D91}" type="doc">
      <dgm:prSet loTypeId="urn:microsoft.com/office/officeart/2005/8/layout/balance1" loCatId="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fr-FR"/>
        </a:p>
      </dgm:t>
    </dgm:pt>
    <dgm:pt modelId="{F67B8488-B9C2-A549-B607-8ADB83C8E2A8}">
      <dgm:prSet phldrT="[Texte]" custT="1"/>
      <dgm:spPr/>
      <dgm:t>
        <a:bodyPr/>
        <a:lstStyle/>
        <a:p>
          <a:r>
            <a:rPr lang="fr-FR" sz="2000" dirty="0"/>
            <a:t>Force</a:t>
          </a:r>
        </a:p>
      </dgm:t>
    </dgm:pt>
    <dgm:pt modelId="{03DEE073-8C2F-C24C-9ADD-6843AA8EFC48}" type="parTrans" cxnId="{94591ABF-C504-B84E-AD38-5BE3C7588EE2}">
      <dgm:prSet/>
      <dgm:spPr/>
      <dgm:t>
        <a:bodyPr/>
        <a:lstStyle/>
        <a:p>
          <a:endParaRPr lang="fr-FR" sz="2000"/>
        </a:p>
      </dgm:t>
    </dgm:pt>
    <dgm:pt modelId="{9B9AC2FF-C348-4240-9B9E-0D375A2A5CF1}" type="sibTrans" cxnId="{94591ABF-C504-B84E-AD38-5BE3C7588EE2}">
      <dgm:prSet/>
      <dgm:spPr/>
      <dgm:t>
        <a:bodyPr/>
        <a:lstStyle/>
        <a:p>
          <a:endParaRPr lang="fr-FR" sz="2000"/>
        </a:p>
      </dgm:t>
    </dgm:pt>
    <dgm:pt modelId="{E09C86CF-2449-6547-81AC-5E7343C63613}">
      <dgm:prSet phldrT="[Texte]" custT="1"/>
      <dgm:spPr/>
      <dgm:t>
        <a:bodyPr/>
        <a:lstStyle/>
        <a:p>
          <a:r>
            <a:rPr lang="fr-FR" sz="1800" dirty="0"/>
            <a:t>Utilisation appropriée de différents types d’actes de langage</a:t>
          </a:r>
        </a:p>
      </dgm:t>
    </dgm:pt>
    <dgm:pt modelId="{4168F2BE-5679-8F4A-A7B5-426FF0FDCF71}" type="parTrans" cxnId="{46D8D313-F047-624A-8A9C-4CC5771ECB34}">
      <dgm:prSet/>
      <dgm:spPr/>
      <dgm:t>
        <a:bodyPr/>
        <a:lstStyle/>
        <a:p>
          <a:endParaRPr lang="fr-FR" sz="2000"/>
        </a:p>
      </dgm:t>
    </dgm:pt>
    <dgm:pt modelId="{556C85A6-9DB5-8A43-A1B3-139D6E861CE6}" type="sibTrans" cxnId="{46D8D313-F047-624A-8A9C-4CC5771ECB34}">
      <dgm:prSet/>
      <dgm:spPr/>
      <dgm:t>
        <a:bodyPr/>
        <a:lstStyle/>
        <a:p>
          <a:endParaRPr lang="fr-FR" sz="2000"/>
        </a:p>
      </dgm:t>
    </dgm:pt>
    <dgm:pt modelId="{8FB11282-D5B5-A84B-92EC-EA3EDDE6FA7E}">
      <dgm:prSet phldrT="[Texte]" custT="1"/>
      <dgm:spPr/>
      <dgm:t>
        <a:bodyPr/>
        <a:lstStyle/>
        <a:p>
          <a:r>
            <a:rPr lang="fr-FR" sz="2000" dirty="0"/>
            <a:t>Faiblesse</a:t>
          </a:r>
        </a:p>
      </dgm:t>
    </dgm:pt>
    <dgm:pt modelId="{2781013C-F54D-0846-9A9B-FA1923B0E5EE}" type="parTrans" cxnId="{7065A764-F357-FC47-AE1F-A836BC5D1CF1}">
      <dgm:prSet/>
      <dgm:spPr/>
      <dgm:t>
        <a:bodyPr/>
        <a:lstStyle/>
        <a:p>
          <a:endParaRPr lang="fr-FR" sz="2000"/>
        </a:p>
      </dgm:t>
    </dgm:pt>
    <dgm:pt modelId="{8EA39341-ACDB-3D45-A370-84C95E4D00AE}" type="sibTrans" cxnId="{7065A764-F357-FC47-AE1F-A836BC5D1CF1}">
      <dgm:prSet/>
      <dgm:spPr/>
      <dgm:t>
        <a:bodyPr/>
        <a:lstStyle/>
        <a:p>
          <a:endParaRPr lang="fr-FR" sz="2000"/>
        </a:p>
      </dgm:t>
    </dgm:pt>
    <dgm:pt modelId="{F1B27653-3193-1A46-95AC-F53E2E2BD14B}">
      <dgm:prSet phldrT="[Texte]" custT="1"/>
      <dgm:spPr/>
      <dgm:t>
        <a:bodyPr/>
        <a:lstStyle/>
        <a:p>
          <a:r>
            <a:rPr lang="fr-FR" sz="1800" dirty="0"/>
            <a:t>Développement différé des premiers actes de langage</a:t>
          </a:r>
        </a:p>
      </dgm:t>
    </dgm:pt>
    <dgm:pt modelId="{B041BEE4-7C0B-F34B-BAB2-95B641FB696B}" type="parTrans" cxnId="{F2DA0981-C33E-A24E-A4AF-4147AF840DB2}">
      <dgm:prSet/>
      <dgm:spPr/>
      <dgm:t>
        <a:bodyPr/>
        <a:lstStyle/>
        <a:p>
          <a:endParaRPr lang="fr-FR" sz="2000"/>
        </a:p>
      </dgm:t>
    </dgm:pt>
    <dgm:pt modelId="{0FABF619-5211-C444-AC27-23D55CCC6B35}" type="sibTrans" cxnId="{F2DA0981-C33E-A24E-A4AF-4147AF840DB2}">
      <dgm:prSet/>
      <dgm:spPr/>
      <dgm:t>
        <a:bodyPr/>
        <a:lstStyle/>
        <a:p>
          <a:endParaRPr lang="fr-FR" sz="2000"/>
        </a:p>
      </dgm:t>
    </dgm:pt>
    <dgm:pt modelId="{6CA12CFB-0EFB-8C4A-9C8F-5410A91E55EF}">
      <dgm:prSet phldrT="[Texte]" custT="1"/>
      <dgm:spPr/>
      <dgm:t>
        <a:bodyPr/>
        <a:lstStyle/>
        <a:p>
          <a:r>
            <a:rPr lang="fr-FR" sz="2000" dirty="0"/>
            <a:t>Inexactitude et mauvais choix possibles</a:t>
          </a:r>
        </a:p>
      </dgm:t>
    </dgm:pt>
    <dgm:pt modelId="{042C1E9D-0FCC-BD47-B41E-84CFCBDBA27F}" type="parTrans" cxnId="{ECD0220A-4C87-A748-AA4D-DA028959A916}">
      <dgm:prSet/>
      <dgm:spPr/>
      <dgm:t>
        <a:bodyPr/>
        <a:lstStyle/>
        <a:p>
          <a:endParaRPr lang="fr-FR" sz="2000"/>
        </a:p>
      </dgm:t>
    </dgm:pt>
    <dgm:pt modelId="{EBD0FD2A-42C6-6E43-A5F2-A2E4A2D604D5}" type="sibTrans" cxnId="{ECD0220A-4C87-A748-AA4D-DA028959A916}">
      <dgm:prSet/>
      <dgm:spPr/>
      <dgm:t>
        <a:bodyPr/>
        <a:lstStyle/>
        <a:p>
          <a:endParaRPr lang="fr-FR" sz="2000"/>
        </a:p>
      </dgm:t>
    </dgm:pt>
    <dgm:pt modelId="{ABFCFBCD-3A41-DB4B-AFD4-C1CB23877FC1}" type="pres">
      <dgm:prSet presAssocID="{C34E591D-2D10-1948-B704-951541228D91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43D309FF-056C-4D4D-8BED-1A7C5654713F}" type="pres">
      <dgm:prSet presAssocID="{C34E591D-2D10-1948-B704-951541228D91}" presName="dummyMaxCanvas" presStyleCnt="0"/>
      <dgm:spPr/>
    </dgm:pt>
    <dgm:pt modelId="{6277DC80-33FE-994F-9A6A-FFE95DB6B505}" type="pres">
      <dgm:prSet presAssocID="{C34E591D-2D10-1948-B704-951541228D91}" presName="parentComposite" presStyleCnt="0"/>
      <dgm:spPr/>
    </dgm:pt>
    <dgm:pt modelId="{096AE172-6304-264A-9E15-3ECA38DF8404}" type="pres">
      <dgm:prSet presAssocID="{C34E591D-2D10-1948-B704-951541228D91}" presName="parent1" presStyleLbl="alignAccFollowNode1" presStyleIdx="0" presStyleCnt="4">
        <dgm:presLayoutVars>
          <dgm:chMax val="4"/>
        </dgm:presLayoutVars>
      </dgm:prSet>
      <dgm:spPr/>
    </dgm:pt>
    <dgm:pt modelId="{2E674906-A73F-5843-89E1-29BBC8813FA9}" type="pres">
      <dgm:prSet presAssocID="{C34E591D-2D10-1948-B704-951541228D91}" presName="parent2" presStyleLbl="alignAccFollowNode1" presStyleIdx="1" presStyleCnt="4">
        <dgm:presLayoutVars>
          <dgm:chMax val="4"/>
        </dgm:presLayoutVars>
      </dgm:prSet>
      <dgm:spPr/>
    </dgm:pt>
    <dgm:pt modelId="{EA0C2569-817C-AA48-8D7E-4524E7F83762}" type="pres">
      <dgm:prSet presAssocID="{C34E591D-2D10-1948-B704-951541228D91}" presName="childrenComposite" presStyleCnt="0"/>
      <dgm:spPr/>
    </dgm:pt>
    <dgm:pt modelId="{A2B51ABE-1A27-904F-A7A1-C17D1A1359A0}" type="pres">
      <dgm:prSet presAssocID="{C34E591D-2D10-1948-B704-951541228D91}" presName="dummyMaxCanvas_ChildArea" presStyleCnt="0"/>
      <dgm:spPr/>
    </dgm:pt>
    <dgm:pt modelId="{9DA298CD-B0EB-764A-AF90-95624E3560B9}" type="pres">
      <dgm:prSet presAssocID="{C34E591D-2D10-1948-B704-951541228D91}" presName="fulcrum" presStyleLbl="alignAccFollowNode1" presStyleIdx="2" presStyleCnt="4"/>
      <dgm:spPr/>
    </dgm:pt>
    <dgm:pt modelId="{66ECA407-0E6A-5A4C-B1C4-78D2DABFF49C}" type="pres">
      <dgm:prSet presAssocID="{C34E591D-2D10-1948-B704-951541228D91}" presName="balance_12" presStyleLbl="alignAccFollowNode1" presStyleIdx="3" presStyleCnt="4">
        <dgm:presLayoutVars>
          <dgm:bulletEnabled val="1"/>
        </dgm:presLayoutVars>
      </dgm:prSet>
      <dgm:spPr/>
    </dgm:pt>
    <dgm:pt modelId="{72BDCF59-4A00-1144-9FC4-0040FB048FA8}" type="pres">
      <dgm:prSet presAssocID="{C34E591D-2D10-1948-B704-951541228D91}" presName="right_12_1" presStyleLbl="node1" presStyleIdx="0" presStyleCnt="3" custScaleX="103929">
        <dgm:presLayoutVars>
          <dgm:bulletEnabled val="1"/>
        </dgm:presLayoutVars>
      </dgm:prSet>
      <dgm:spPr/>
    </dgm:pt>
    <dgm:pt modelId="{E3C1DFD0-772A-1D43-9C0F-79364A497405}" type="pres">
      <dgm:prSet presAssocID="{C34E591D-2D10-1948-B704-951541228D91}" presName="right_12_2" presStyleLbl="node1" presStyleIdx="1" presStyleCnt="3">
        <dgm:presLayoutVars>
          <dgm:bulletEnabled val="1"/>
        </dgm:presLayoutVars>
      </dgm:prSet>
      <dgm:spPr/>
    </dgm:pt>
    <dgm:pt modelId="{A618C7D5-9079-5246-806C-2D57BA63CA59}" type="pres">
      <dgm:prSet presAssocID="{C34E591D-2D10-1948-B704-951541228D91}" presName="left_12_1" presStyleLbl="node1" presStyleIdx="2" presStyleCnt="3">
        <dgm:presLayoutVars>
          <dgm:bulletEnabled val="1"/>
        </dgm:presLayoutVars>
      </dgm:prSet>
      <dgm:spPr/>
    </dgm:pt>
  </dgm:ptLst>
  <dgm:cxnLst>
    <dgm:cxn modelId="{ECD0220A-4C87-A748-AA4D-DA028959A916}" srcId="{8FB11282-D5B5-A84B-92EC-EA3EDDE6FA7E}" destId="{6CA12CFB-0EFB-8C4A-9C8F-5410A91E55EF}" srcOrd="1" destOrd="0" parTransId="{042C1E9D-0FCC-BD47-B41E-84CFCBDBA27F}" sibTransId="{EBD0FD2A-42C6-6E43-A5F2-A2E4A2D604D5}"/>
    <dgm:cxn modelId="{46D8D313-F047-624A-8A9C-4CC5771ECB34}" srcId="{F67B8488-B9C2-A549-B607-8ADB83C8E2A8}" destId="{E09C86CF-2449-6547-81AC-5E7343C63613}" srcOrd="0" destOrd="0" parTransId="{4168F2BE-5679-8F4A-A7B5-426FF0FDCF71}" sibTransId="{556C85A6-9DB5-8A43-A1B3-139D6E861CE6}"/>
    <dgm:cxn modelId="{00D5BA33-C880-8A40-B58F-BCD80E30ECA3}" type="presOf" srcId="{8FB11282-D5B5-A84B-92EC-EA3EDDE6FA7E}" destId="{2E674906-A73F-5843-89E1-29BBC8813FA9}" srcOrd="0" destOrd="0" presId="urn:microsoft.com/office/officeart/2005/8/layout/balance1"/>
    <dgm:cxn modelId="{7065A764-F357-FC47-AE1F-A836BC5D1CF1}" srcId="{C34E591D-2D10-1948-B704-951541228D91}" destId="{8FB11282-D5B5-A84B-92EC-EA3EDDE6FA7E}" srcOrd="1" destOrd="0" parTransId="{2781013C-F54D-0846-9A9B-FA1923B0E5EE}" sibTransId="{8EA39341-ACDB-3D45-A370-84C95E4D00AE}"/>
    <dgm:cxn modelId="{BFDB5154-191D-CA46-83D5-7B0B3A36097D}" type="presOf" srcId="{E09C86CF-2449-6547-81AC-5E7343C63613}" destId="{A618C7D5-9079-5246-806C-2D57BA63CA59}" srcOrd="0" destOrd="0" presId="urn:microsoft.com/office/officeart/2005/8/layout/balance1"/>
    <dgm:cxn modelId="{F2DA0981-C33E-A24E-A4AF-4147AF840DB2}" srcId="{8FB11282-D5B5-A84B-92EC-EA3EDDE6FA7E}" destId="{F1B27653-3193-1A46-95AC-F53E2E2BD14B}" srcOrd="0" destOrd="0" parTransId="{B041BEE4-7C0B-F34B-BAB2-95B641FB696B}" sibTransId="{0FABF619-5211-C444-AC27-23D55CCC6B35}"/>
    <dgm:cxn modelId="{6B0EC596-B97C-E24B-94C8-468BBFEABF18}" type="presOf" srcId="{F1B27653-3193-1A46-95AC-F53E2E2BD14B}" destId="{72BDCF59-4A00-1144-9FC4-0040FB048FA8}" srcOrd="0" destOrd="0" presId="urn:microsoft.com/office/officeart/2005/8/layout/balance1"/>
    <dgm:cxn modelId="{3C5E759D-918C-3A4E-8DB6-0C48A09395AA}" type="presOf" srcId="{6CA12CFB-0EFB-8C4A-9C8F-5410A91E55EF}" destId="{E3C1DFD0-772A-1D43-9C0F-79364A497405}" srcOrd="0" destOrd="0" presId="urn:microsoft.com/office/officeart/2005/8/layout/balance1"/>
    <dgm:cxn modelId="{769CACB6-7C29-024E-AC7A-345E2A5232E2}" type="presOf" srcId="{C34E591D-2D10-1948-B704-951541228D91}" destId="{ABFCFBCD-3A41-DB4B-AFD4-C1CB23877FC1}" srcOrd="0" destOrd="0" presId="urn:microsoft.com/office/officeart/2005/8/layout/balance1"/>
    <dgm:cxn modelId="{94591ABF-C504-B84E-AD38-5BE3C7588EE2}" srcId="{C34E591D-2D10-1948-B704-951541228D91}" destId="{F67B8488-B9C2-A549-B607-8ADB83C8E2A8}" srcOrd="0" destOrd="0" parTransId="{03DEE073-8C2F-C24C-9ADD-6843AA8EFC48}" sibTransId="{9B9AC2FF-C348-4240-9B9E-0D375A2A5CF1}"/>
    <dgm:cxn modelId="{4FBC93FE-81F1-F64E-A277-93CB4DCA2DC9}" type="presOf" srcId="{F67B8488-B9C2-A549-B607-8ADB83C8E2A8}" destId="{096AE172-6304-264A-9E15-3ECA38DF8404}" srcOrd="0" destOrd="0" presId="urn:microsoft.com/office/officeart/2005/8/layout/balance1"/>
    <dgm:cxn modelId="{D5A95EC9-824A-6A4A-9285-A28A0F88FCCD}" type="presParOf" srcId="{ABFCFBCD-3A41-DB4B-AFD4-C1CB23877FC1}" destId="{43D309FF-056C-4D4D-8BED-1A7C5654713F}" srcOrd="0" destOrd="0" presId="urn:microsoft.com/office/officeart/2005/8/layout/balance1"/>
    <dgm:cxn modelId="{04BC1A0B-DE8E-D649-ABA5-E465DB4A511A}" type="presParOf" srcId="{ABFCFBCD-3A41-DB4B-AFD4-C1CB23877FC1}" destId="{6277DC80-33FE-994F-9A6A-FFE95DB6B505}" srcOrd="1" destOrd="0" presId="urn:microsoft.com/office/officeart/2005/8/layout/balance1"/>
    <dgm:cxn modelId="{672DE6E3-F60F-3946-9BF0-AFEC45E83CB7}" type="presParOf" srcId="{6277DC80-33FE-994F-9A6A-FFE95DB6B505}" destId="{096AE172-6304-264A-9E15-3ECA38DF8404}" srcOrd="0" destOrd="0" presId="urn:microsoft.com/office/officeart/2005/8/layout/balance1"/>
    <dgm:cxn modelId="{B6277ED4-7CE0-2742-ACAF-3CF9F5E06B58}" type="presParOf" srcId="{6277DC80-33FE-994F-9A6A-FFE95DB6B505}" destId="{2E674906-A73F-5843-89E1-29BBC8813FA9}" srcOrd="1" destOrd="0" presId="urn:microsoft.com/office/officeart/2005/8/layout/balance1"/>
    <dgm:cxn modelId="{2E0C5448-ADA2-6348-BEAA-DE61B7848F37}" type="presParOf" srcId="{ABFCFBCD-3A41-DB4B-AFD4-C1CB23877FC1}" destId="{EA0C2569-817C-AA48-8D7E-4524E7F83762}" srcOrd="2" destOrd="0" presId="urn:microsoft.com/office/officeart/2005/8/layout/balance1"/>
    <dgm:cxn modelId="{047A32C6-2348-E34A-BA6B-5155B7C871B0}" type="presParOf" srcId="{EA0C2569-817C-AA48-8D7E-4524E7F83762}" destId="{A2B51ABE-1A27-904F-A7A1-C17D1A1359A0}" srcOrd="0" destOrd="0" presId="urn:microsoft.com/office/officeart/2005/8/layout/balance1"/>
    <dgm:cxn modelId="{6B8E82E3-C1BB-FF45-90FB-510A71A1D2D8}" type="presParOf" srcId="{EA0C2569-817C-AA48-8D7E-4524E7F83762}" destId="{9DA298CD-B0EB-764A-AF90-95624E3560B9}" srcOrd="1" destOrd="0" presId="urn:microsoft.com/office/officeart/2005/8/layout/balance1"/>
    <dgm:cxn modelId="{507F0CB3-E6D1-E44F-A93D-02272036B021}" type="presParOf" srcId="{EA0C2569-817C-AA48-8D7E-4524E7F83762}" destId="{66ECA407-0E6A-5A4C-B1C4-78D2DABFF49C}" srcOrd="2" destOrd="0" presId="urn:microsoft.com/office/officeart/2005/8/layout/balance1"/>
    <dgm:cxn modelId="{44AD70BC-901F-8C43-B22E-8A2C0CFB9168}" type="presParOf" srcId="{EA0C2569-817C-AA48-8D7E-4524E7F83762}" destId="{72BDCF59-4A00-1144-9FC4-0040FB048FA8}" srcOrd="3" destOrd="0" presId="urn:microsoft.com/office/officeart/2005/8/layout/balance1"/>
    <dgm:cxn modelId="{27680981-6CF6-7B41-ADA6-51D0F6FD8A4B}" type="presParOf" srcId="{EA0C2569-817C-AA48-8D7E-4524E7F83762}" destId="{E3C1DFD0-772A-1D43-9C0F-79364A497405}" srcOrd="4" destOrd="0" presId="urn:microsoft.com/office/officeart/2005/8/layout/balance1"/>
    <dgm:cxn modelId="{749EB7AD-BD16-8444-A254-470DAD36F799}" type="presParOf" srcId="{EA0C2569-817C-AA48-8D7E-4524E7F83762}" destId="{A618C7D5-9079-5246-806C-2D57BA63CA59}" srcOrd="5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4A0A3A7-D964-EB4C-8F00-69BB2C62CDED}" type="doc">
      <dgm:prSet loTypeId="urn:microsoft.com/office/officeart/2005/8/layout/venn3" loCatId="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D78E04E-CAE5-AB42-8365-6FC0BE394B27}">
      <dgm:prSet phldrT="[Texte]"/>
      <dgm:spPr/>
      <dgm:t>
        <a:bodyPr/>
        <a:lstStyle/>
        <a:p>
          <a:r>
            <a:rPr lang="fr-FR" dirty="0"/>
            <a:t>Quantité</a:t>
          </a:r>
        </a:p>
      </dgm:t>
    </dgm:pt>
    <dgm:pt modelId="{4B2B4BDF-CE59-994B-A0F2-1C54BA1F80ED}" type="parTrans" cxnId="{52C4214A-90A9-2845-AE21-01B937BD4522}">
      <dgm:prSet/>
      <dgm:spPr/>
      <dgm:t>
        <a:bodyPr/>
        <a:lstStyle/>
        <a:p>
          <a:endParaRPr lang="fr-FR"/>
        </a:p>
      </dgm:t>
    </dgm:pt>
    <dgm:pt modelId="{DAB6B016-897D-6844-A6B3-40DD875D0C8B}" type="sibTrans" cxnId="{52C4214A-90A9-2845-AE21-01B937BD4522}">
      <dgm:prSet/>
      <dgm:spPr/>
      <dgm:t>
        <a:bodyPr/>
        <a:lstStyle/>
        <a:p>
          <a:endParaRPr lang="fr-FR"/>
        </a:p>
      </dgm:t>
    </dgm:pt>
    <dgm:pt modelId="{268737F7-47BA-CC4A-AA8A-56CB0E30DC1B}">
      <dgm:prSet phldrT="[Texte]"/>
      <dgm:spPr/>
      <dgm:t>
        <a:bodyPr/>
        <a:lstStyle/>
        <a:p>
          <a:r>
            <a:rPr lang="fr-FR" dirty="0"/>
            <a:t>Qualité</a:t>
          </a:r>
        </a:p>
      </dgm:t>
    </dgm:pt>
    <dgm:pt modelId="{63187399-37F2-804C-AD45-CC7304672565}" type="parTrans" cxnId="{2F6A4685-F931-084B-8A7B-34B444294A12}">
      <dgm:prSet/>
      <dgm:spPr/>
      <dgm:t>
        <a:bodyPr/>
        <a:lstStyle/>
        <a:p>
          <a:endParaRPr lang="fr-FR"/>
        </a:p>
      </dgm:t>
    </dgm:pt>
    <dgm:pt modelId="{713E3DCD-F907-A640-A7CB-964F9331E21C}" type="sibTrans" cxnId="{2F6A4685-F931-084B-8A7B-34B444294A12}">
      <dgm:prSet/>
      <dgm:spPr/>
      <dgm:t>
        <a:bodyPr/>
        <a:lstStyle/>
        <a:p>
          <a:endParaRPr lang="fr-FR"/>
        </a:p>
      </dgm:t>
    </dgm:pt>
    <dgm:pt modelId="{B202D131-0DB7-9C4C-B1AD-5DD051630823}">
      <dgm:prSet phldrT="[Texte]"/>
      <dgm:spPr/>
      <dgm:t>
        <a:bodyPr/>
        <a:lstStyle/>
        <a:p>
          <a:r>
            <a:rPr lang="fr-FR" dirty="0"/>
            <a:t>Relation</a:t>
          </a:r>
        </a:p>
        <a:p>
          <a:r>
            <a:rPr lang="fr-FR" dirty="0"/>
            <a:t>Ou Pertinence</a:t>
          </a:r>
        </a:p>
      </dgm:t>
    </dgm:pt>
    <dgm:pt modelId="{02D04E62-1414-8549-92B8-C97DC80CFE79}" type="parTrans" cxnId="{93715E4A-F15F-1E4A-A42F-CF7F795E88F0}">
      <dgm:prSet/>
      <dgm:spPr/>
      <dgm:t>
        <a:bodyPr/>
        <a:lstStyle/>
        <a:p>
          <a:endParaRPr lang="fr-FR"/>
        </a:p>
      </dgm:t>
    </dgm:pt>
    <dgm:pt modelId="{D34281C7-C4BD-D345-B047-42E69CF66020}" type="sibTrans" cxnId="{93715E4A-F15F-1E4A-A42F-CF7F795E88F0}">
      <dgm:prSet/>
      <dgm:spPr/>
      <dgm:t>
        <a:bodyPr/>
        <a:lstStyle/>
        <a:p>
          <a:endParaRPr lang="fr-FR"/>
        </a:p>
      </dgm:t>
    </dgm:pt>
    <dgm:pt modelId="{33B41052-82C8-8D4E-8ACE-D855FCAAF187}">
      <dgm:prSet phldrT="[Texte]"/>
      <dgm:spPr/>
      <dgm:t>
        <a:bodyPr/>
        <a:lstStyle/>
        <a:p>
          <a:r>
            <a:rPr lang="fr-FR" dirty="0"/>
            <a:t>Manière</a:t>
          </a:r>
        </a:p>
        <a:p>
          <a:r>
            <a:rPr lang="fr-FR" dirty="0"/>
            <a:t>Ou Modalité</a:t>
          </a:r>
        </a:p>
      </dgm:t>
    </dgm:pt>
    <dgm:pt modelId="{87B8440B-5131-BD4F-A45C-4783A8E173E6}" type="parTrans" cxnId="{487508D7-A622-8143-A531-E381A528F75F}">
      <dgm:prSet/>
      <dgm:spPr/>
      <dgm:t>
        <a:bodyPr/>
        <a:lstStyle/>
        <a:p>
          <a:endParaRPr lang="fr-FR"/>
        </a:p>
      </dgm:t>
    </dgm:pt>
    <dgm:pt modelId="{38D0B828-6FC0-BC45-A1EA-6593C51931B5}" type="sibTrans" cxnId="{487508D7-A622-8143-A531-E381A528F75F}">
      <dgm:prSet/>
      <dgm:spPr/>
      <dgm:t>
        <a:bodyPr/>
        <a:lstStyle/>
        <a:p>
          <a:endParaRPr lang="fr-FR"/>
        </a:p>
      </dgm:t>
    </dgm:pt>
    <dgm:pt modelId="{BC4115B0-50EE-D446-ACF3-A794B44304CC}" type="pres">
      <dgm:prSet presAssocID="{84A0A3A7-D964-EB4C-8F00-69BB2C62CDED}" presName="Name0" presStyleCnt="0">
        <dgm:presLayoutVars>
          <dgm:dir/>
          <dgm:resizeHandles val="exact"/>
        </dgm:presLayoutVars>
      </dgm:prSet>
      <dgm:spPr/>
    </dgm:pt>
    <dgm:pt modelId="{BAC25CC2-807F-B545-A277-6B13FE3835A8}" type="pres">
      <dgm:prSet presAssocID="{AD78E04E-CAE5-AB42-8365-6FC0BE394B27}" presName="Name5" presStyleLbl="vennNode1" presStyleIdx="0" presStyleCnt="4">
        <dgm:presLayoutVars>
          <dgm:bulletEnabled val="1"/>
        </dgm:presLayoutVars>
      </dgm:prSet>
      <dgm:spPr/>
    </dgm:pt>
    <dgm:pt modelId="{F8A219F7-F6F3-294E-8425-1D032AF05631}" type="pres">
      <dgm:prSet presAssocID="{DAB6B016-897D-6844-A6B3-40DD875D0C8B}" presName="space" presStyleCnt="0"/>
      <dgm:spPr/>
    </dgm:pt>
    <dgm:pt modelId="{5FC931B4-9BFF-1C46-9B1F-917F1F1BC189}" type="pres">
      <dgm:prSet presAssocID="{268737F7-47BA-CC4A-AA8A-56CB0E30DC1B}" presName="Name5" presStyleLbl="vennNode1" presStyleIdx="1" presStyleCnt="4">
        <dgm:presLayoutVars>
          <dgm:bulletEnabled val="1"/>
        </dgm:presLayoutVars>
      </dgm:prSet>
      <dgm:spPr/>
    </dgm:pt>
    <dgm:pt modelId="{087BAE9D-B7FF-2647-8DDD-F432452778A0}" type="pres">
      <dgm:prSet presAssocID="{713E3DCD-F907-A640-A7CB-964F9331E21C}" presName="space" presStyleCnt="0"/>
      <dgm:spPr/>
    </dgm:pt>
    <dgm:pt modelId="{38FB178E-DFA1-5946-A415-63A375A65491}" type="pres">
      <dgm:prSet presAssocID="{B202D131-0DB7-9C4C-B1AD-5DD051630823}" presName="Name5" presStyleLbl="vennNode1" presStyleIdx="2" presStyleCnt="4">
        <dgm:presLayoutVars>
          <dgm:bulletEnabled val="1"/>
        </dgm:presLayoutVars>
      </dgm:prSet>
      <dgm:spPr/>
    </dgm:pt>
    <dgm:pt modelId="{69A30D6A-5743-1443-B1ED-92BCF8517864}" type="pres">
      <dgm:prSet presAssocID="{D34281C7-C4BD-D345-B047-42E69CF66020}" presName="space" presStyleCnt="0"/>
      <dgm:spPr/>
    </dgm:pt>
    <dgm:pt modelId="{CECFD6F9-2131-7D48-A700-2DEEF9C56CFB}" type="pres">
      <dgm:prSet presAssocID="{33B41052-82C8-8D4E-8ACE-D855FCAAF187}" presName="Name5" presStyleLbl="vennNode1" presStyleIdx="3" presStyleCnt="4">
        <dgm:presLayoutVars>
          <dgm:bulletEnabled val="1"/>
        </dgm:presLayoutVars>
      </dgm:prSet>
      <dgm:spPr/>
    </dgm:pt>
  </dgm:ptLst>
  <dgm:cxnLst>
    <dgm:cxn modelId="{B2B2A224-A4E7-B043-BEC9-F647FDA40DCD}" type="presOf" srcId="{84A0A3A7-D964-EB4C-8F00-69BB2C62CDED}" destId="{BC4115B0-50EE-D446-ACF3-A794B44304CC}" srcOrd="0" destOrd="0" presId="urn:microsoft.com/office/officeart/2005/8/layout/venn3"/>
    <dgm:cxn modelId="{8A1A7B37-DB52-2E49-AC8C-C4F83D30EF77}" type="presOf" srcId="{B202D131-0DB7-9C4C-B1AD-5DD051630823}" destId="{38FB178E-DFA1-5946-A415-63A375A65491}" srcOrd="0" destOrd="0" presId="urn:microsoft.com/office/officeart/2005/8/layout/venn3"/>
    <dgm:cxn modelId="{52C4214A-90A9-2845-AE21-01B937BD4522}" srcId="{84A0A3A7-D964-EB4C-8F00-69BB2C62CDED}" destId="{AD78E04E-CAE5-AB42-8365-6FC0BE394B27}" srcOrd="0" destOrd="0" parTransId="{4B2B4BDF-CE59-994B-A0F2-1C54BA1F80ED}" sibTransId="{DAB6B016-897D-6844-A6B3-40DD875D0C8B}"/>
    <dgm:cxn modelId="{93715E4A-F15F-1E4A-A42F-CF7F795E88F0}" srcId="{84A0A3A7-D964-EB4C-8F00-69BB2C62CDED}" destId="{B202D131-0DB7-9C4C-B1AD-5DD051630823}" srcOrd="2" destOrd="0" parTransId="{02D04E62-1414-8549-92B8-C97DC80CFE79}" sibTransId="{D34281C7-C4BD-D345-B047-42E69CF66020}"/>
    <dgm:cxn modelId="{A1F54B4F-DE4B-3C45-95A5-51D02AD89D81}" type="presOf" srcId="{268737F7-47BA-CC4A-AA8A-56CB0E30DC1B}" destId="{5FC931B4-9BFF-1C46-9B1F-917F1F1BC189}" srcOrd="0" destOrd="0" presId="urn:microsoft.com/office/officeart/2005/8/layout/venn3"/>
    <dgm:cxn modelId="{2F6A4685-F931-084B-8A7B-34B444294A12}" srcId="{84A0A3A7-D964-EB4C-8F00-69BB2C62CDED}" destId="{268737F7-47BA-CC4A-AA8A-56CB0E30DC1B}" srcOrd="1" destOrd="0" parTransId="{63187399-37F2-804C-AD45-CC7304672565}" sibTransId="{713E3DCD-F907-A640-A7CB-964F9331E21C}"/>
    <dgm:cxn modelId="{1ED12A95-BDEA-ED45-AA75-61A3ACE36E70}" type="presOf" srcId="{33B41052-82C8-8D4E-8ACE-D855FCAAF187}" destId="{CECFD6F9-2131-7D48-A700-2DEEF9C56CFB}" srcOrd="0" destOrd="0" presId="urn:microsoft.com/office/officeart/2005/8/layout/venn3"/>
    <dgm:cxn modelId="{487508D7-A622-8143-A531-E381A528F75F}" srcId="{84A0A3A7-D964-EB4C-8F00-69BB2C62CDED}" destId="{33B41052-82C8-8D4E-8ACE-D855FCAAF187}" srcOrd="3" destOrd="0" parTransId="{87B8440B-5131-BD4F-A45C-4783A8E173E6}" sibTransId="{38D0B828-6FC0-BC45-A1EA-6593C51931B5}"/>
    <dgm:cxn modelId="{1A9068EC-D019-3B49-B851-7F818F1CDFF8}" type="presOf" srcId="{AD78E04E-CAE5-AB42-8365-6FC0BE394B27}" destId="{BAC25CC2-807F-B545-A277-6B13FE3835A8}" srcOrd="0" destOrd="0" presId="urn:microsoft.com/office/officeart/2005/8/layout/venn3"/>
    <dgm:cxn modelId="{CA7A6672-DCB6-AB44-BEF8-50A845E3A8FC}" type="presParOf" srcId="{BC4115B0-50EE-D446-ACF3-A794B44304CC}" destId="{BAC25CC2-807F-B545-A277-6B13FE3835A8}" srcOrd="0" destOrd="0" presId="urn:microsoft.com/office/officeart/2005/8/layout/venn3"/>
    <dgm:cxn modelId="{6627BA4F-C82D-1A47-9CD0-030B8DBEC1A7}" type="presParOf" srcId="{BC4115B0-50EE-D446-ACF3-A794B44304CC}" destId="{F8A219F7-F6F3-294E-8425-1D032AF05631}" srcOrd="1" destOrd="0" presId="urn:microsoft.com/office/officeart/2005/8/layout/venn3"/>
    <dgm:cxn modelId="{A4777C43-C123-AD47-87EA-2AB0FECC52C6}" type="presParOf" srcId="{BC4115B0-50EE-D446-ACF3-A794B44304CC}" destId="{5FC931B4-9BFF-1C46-9B1F-917F1F1BC189}" srcOrd="2" destOrd="0" presId="urn:microsoft.com/office/officeart/2005/8/layout/venn3"/>
    <dgm:cxn modelId="{3D9ECAAB-C1BF-0E46-B160-DD2599429472}" type="presParOf" srcId="{BC4115B0-50EE-D446-ACF3-A794B44304CC}" destId="{087BAE9D-B7FF-2647-8DDD-F432452778A0}" srcOrd="3" destOrd="0" presId="urn:microsoft.com/office/officeart/2005/8/layout/venn3"/>
    <dgm:cxn modelId="{1830981C-0852-C341-B9AF-E753025413C2}" type="presParOf" srcId="{BC4115B0-50EE-D446-ACF3-A794B44304CC}" destId="{38FB178E-DFA1-5946-A415-63A375A65491}" srcOrd="4" destOrd="0" presId="urn:microsoft.com/office/officeart/2005/8/layout/venn3"/>
    <dgm:cxn modelId="{4668201C-1B2F-DB41-B5B1-E9272214D7EB}" type="presParOf" srcId="{BC4115B0-50EE-D446-ACF3-A794B44304CC}" destId="{69A30D6A-5743-1443-B1ED-92BCF8517864}" srcOrd="5" destOrd="0" presId="urn:microsoft.com/office/officeart/2005/8/layout/venn3"/>
    <dgm:cxn modelId="{1639E98A-895C-BF46-B7A1-4AB180ACF007}" type="presParOf" srcId="{BC4115B0-50EE-D446-ACF3-A794B44304CC}" destId="{CECFD6F9-2131-7D48-A700-2DEEF9C56CFB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B5C44-D3A5-EB42-B2E9-6920A07DF40A}">
      <dsp:nvSpPr>
        <dsp:cNvPr id="0" name=""/>
        <dsp:cNvSpPr/>
      </dsp:nvSpPr>
      <dsp:spPr>
        <a:xfrm>
          <a:off x="3115733" y="1544320"/>
          <a:ext cx="1896533" cy="1896533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A0381B5-60CB-0E49-91C1-A1F2A7695FC8}">
      <dsp:nvSpPr>
        <dsp:cNvPr id="0" name=""/>
        <dsp:cNvSpPr/>
      </dsp:nvSpPr>
      <dsp:spPr>
        <a:xfrm>
          <a:off x="2964010" y="0"/>
          <a:ext cx="2199978" cy="1273386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Tour de rôle</a:t>
          </a:r>
        </a:p>
      </dsp:txBody>
      <dsp:txXfrm>
        <a:off x="2964010" y="0"/>
        <a:ext cx="2199978" cy="1273386"/>
      </dsp:txXfrm>
    </dsp:sp>
    <dsp:sp modelId="{2BBE8B24-7EE1-064C-BD7B-B57EE702F63B}">
      <dsp:nvSpPr>
        <dsp:cNvPr id="0" name=""/>
        <dsp:cNvSpPr/>
      </dsp:nvSpPr>
      <dsp:spPr>
        <a:xfrm>
          <a:off x="3837174" y="2068305"/>
          <a:ext cx="1896533" cy="1896533"/>
        </a:xfrm>
        <a:prstGeom prst="ellipse">
          <a:avLst/>
        </a:prstGeom>
        <a:solidFill>
          <a:schemeClr val="accent1">
            <a:shade val="80000"/>
            <a:alpha val="50000"/>
            <a:hueOff val="66"/>
            <a:satOff val="276"/>
            <a:lumOff val="1323"/>
            <a:alphaOff val="75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458B2A5-5E5B-204C-A5FD-B8A4638CFF7E}">
      <dsp:nvSpPr>
        <dsp:cNvPr id="0" name=""/>
        <dsp:cNvSpPr/>
      </dsp:nvSpPr>
      <dsp:spPr>
        <a:xfrm>
          <a:off x="5884672" y="1679786"/>
          <a:ext cx="1972394" cy="138176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Donner des informations sur les référents</a:t>
          </a:r>
        </a:p>
      </dsp:txBody>
      <dsp:txXfrm>
        <a:off x="5884672" y="1679786"/>
        <a:ext cx="1972394" cy="1381760"/>
      </dsp:txXfrm>
    </dsp:sp>
    <dsp:sp modelId="{F3F26364-9A69-644E-AD4B-4F72BA1894B7}">
      <dsp:nvSpPr>
        <dsp:cNvPr id="0" name=""/>
        <dsp:cNvSpPr/>
      </dsp:nvSpPr>
      <dsp:spPr>
        <a:xfrm>
          <a:off x="3561797" y="2916868"/>
          <a:ext cx="1896533" cy="1896533"/>
        </a:xfrm>
        <a:prstGeom prst="ellipse">
          <a:avLst/>
        </a:prstGeom>
        <a:solidFill>
          <a:schemeClr val="accent1">
            <a:shade val="80000"/>
            <a:alpha val="50000"/>
            <a:hueOff val="132"/>
            <a:satOff val="553"/>
            <a:lumOff val="2647"/>
            <a:alphaOff val="1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55F9E69-345D-BF48-9AF6-9CC47E9821E1}">
      <dsp:nvSpPr>
        <dsp:cNvPr id="0" name=""/>
        <dsp:cNvSpPr/>
      </dsp:nvSpPr>
      <dsp:spPr>
        <a:xfrm>
          <a:off x="5581226" y="4036906"/>
          <a:ext cx="1972394" cy="138176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Gérer des actes de langage</a:t>
          </a:r>
        </a:p>
      </dsp:txBody>
      <dsp:txXfrm>
        <a:off x="5581226" y="4036906"/>
        <a:ext cx="1972394" cy="1381760"/>
      </dsp:txXfrm>
    </dsp:sp>
    <dsp:sp modelId="{58E78C47-9095-0A4F-BE9C-2E07EBFD5BA4}">
      <dsp:nvSpPr>
        <dsp:cNvPr id="0" name=""/>
        <dsp:cNvSpPr/>
      </dsp:nvSpPr>
      <dsp:spPr>
        <a:xfrm>
          <a:off x="2669668" y="2916868"/>
          <a:ext cx="1896533" cy="1896533"/>
        </a:xfrm>
        <a:prstGeom prst="ellipse">
          <a:avLst/>
        </a:prstGeom>
        <a:solidFill>
          <a:schemeClr val="accent1">
            <a:shade val="80000"/>
            <a:alpha val="50000"/>
            <a:hueOff val="198"/>
            <a:satOff val="829"/>
            <a:lumOff val="3970"/>
            <a:alphaOff val="225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D826158-B992-D840-B98C-A4410F0A0323}">
      <dsp:nvSpPr>
        <dsp:cNvPr id="0" name=""/>
        <dsp:cNvSpPr/>
      </dsp:nvSpPr>
      <dsp:spPr>
        <a:xfrm>
          <a:off x="574378" y="4036906"/>
          <a:ext cx="1972394" cy="138176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Gérer un sujet de conversation</a:t>
          </a:r>
        </a:p>
      </dsp:txBody>
      <dsp:txXfrm>
        <a:off x="574378" y="4036906"/>
        <a:ext cx="1972394" cy="1381760"/>
      </dsp:txXfrm>
    </dsp:sp>
    <dsp:sp modelId="{987B9B8E-A4FD-444C-AEBF-734EFA6D3A49}">
      <dsp:nvSpPr>
        <dsp:cNvPr id="0" name=""/>
        <dsp:cNvSpPr/>
      </dsp:nvSpPr>
      <dsp:spPr>
        <a:xfrm>
          <a:off x="2394291" y="2068305"/>
          <a:ext cx="1896533" cy="1896533"/>
        </a:xfrm>
        <a:prstGeom prst="ellipse">
          <a:avLst/>
        </a:prstGeom>
        <a:solidFill>
          <a:schemeClr val="accent1">
            <a:shade val="80000"/>
            <a:alpha val="50000"/>
            <a:hueOff val="264"/>
            <a:satOff val="1105"/>
            <a:lumOff val="5293"/>
            <a:alphaOff val="3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5DED837-B43A-F44D-B782-6EC5FCBDCC84}">
      <dsp:nvSpPr>
        <dsp:cNvPr id="0" name=""/>
        <dsp:cNvSpPr/>
      </dsp:nvSpPr>
      <dsp:spPr>
        <a:xfrm>
          <a:off x="270933" y="1679786"/>
          <a:ext cx="1972394" cy="138176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Demandes de clarification</a:t>
          </a:r>
        </a:p>
      </dsp:txBody>
      <dsp:txXfrm>
        <a:off x="270933" y="1679786"/>
        <a:ext cx="1972394" cy="13817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AE172-6304-264A-9E15-3ECA38DF8404}">
      <dsp:nvSpPr>
        <dsp:cNvPr id="0" name=""/>
        <dsp:cNvSpPr/>
      </dsp:nvSpPr>
      <dsp:spPr>
        <a:xfrm>
          <a:off x="2181850" y="0"/>
          <a:ext cx="1888166" cy="104898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Force</a:t>
          </a:r>
        </a:p>
      </dsp:txBody>
      <dsp:txXfrm>
        <a:off x="2212574" y="30724"/>
        <a:ext cx="1826718" cy="987533"/>
      </dsp:txXfrm>
    </dsp:sp>
    <dsp:sp modelId="{2E674906-A73F-5843-89E1-29BBC8813FA9}">
      <dsp:nvSpPr>
        <dsp:cNvPr id="0" name=""/>
        <dsp:cNvSpPr/>
      </dsp:nvSpPr>
      <dsp:spPr>
        <a:xfrm>
          <a:off x="4909202" y="0"/>
          <a:ext cx="1888166" cy="104898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Faiblesse</a:t>
          </a:r>
        </a:p>
      </dsp:txBody>
      <dsp:txXfrm>
        <a:off x="4939926" y="30724"/>
        <a:ext cx="1826718" cy="987533"/>
      </dsp:txXfrm>
    </dsp:sp>
    <dsp:sp modelId="{9DA298CD-B0EB-764A-AF90-95624E3560B9}">
      <dsp:nvSpPr>
        <dsp:cNvPr id="0" name=""/>
        <dsp:cNvSpPr/>
      </dsp:nvSpPr>
      <dsp:spPr>
        <a:xfrm>
          <a:off x="4096241" y="4458170"/>
          <a:ext cx="786736" cy="786736"/>
        </a:xfrm>
        <a:prstGeom prst="triangle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ECA407-0E6A-5A4C-B1C4-78D2DABFF49C}">
      <dsp:nvSpPr>
        <dsp:cNvPr id="0" name=""/>
        <dsp:cNvSpPr/>
      </dsp:nvSpPr>
      <dsp:spPr>
        <a:xfrm rot="240000">
          <a:off x="2128681" y="4121045"/>
          <a:ext cx="4721857" cy="330184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BDCF59-4A00-1144-9FC4-0040FB048FA8}">
      <dsp:nvSpPr>
        <dsp:cNvPr id="0" name=""/>
        <dsp:cNvSpPr/>
      </dsp:nvSpPr>
      <dsp:spPr>
        <a:xfrm rot="240000">
          <a:off x="4933928" y="2793462"/>
          <a:ext cx="1943612" cy="1378311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Moins efficaces avec les pairs</a:t>
          </a:r>
        </a:p>
      </dsp:txBody>
      <dsp:txXfrm>
        <a:off x="5001212" y="2860746"/>
        <a:ext cx="1809044" cy="1243743"/>
      </dsp:txXfrm>
    </dsp:sp>
    <dsp:sp modelId="{E3C1DFD0-772A-1D43-9C0F-79364A497405}">
      <dsp:nvSpPr>
        <dsp:cNvPr id="0" name=""/>
        <dsp:cNvSpPr/>
      </dsp:nvSpPr>
      <dsp:spPr>
        <a:xfrm rot="240000">
          <a:off x="5038826" y="1366847"/>
          <a:ext cx="1943612" cy="1378311"/>
        </a:xfrm>
        <a:prstGeom prst="roundRect">
          <a:avLst/>
        </a:prstGeom>
        <a:solidFill>
          <a:schemeClr val="accent1">
            <a:shade val="50000"/>
            <a:hueOff val="-20728"/>
            <a:satOff val="-694"/>
            <a:lumOff val="26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10% d’échecs dans les tours de parole avec les adultes</a:t>
          </a:r>
        </a:p>
      </dsp:txBody>
      <dsp:txXfrm>
        <a:off x="5106110" y="1434131"/>
        <a:ext cx="1809044" cy="1243743"/>
      </dsp:txXfrm>
    </dsp:sp>
    <dsp:sp modelId="{A618C7D5-9079-5246-806C-2D57BA63CA59}">
      <dsp:nvSpPr>
        <dsp:cNvPr id="0" name=""/>
        <dsp:cNvSpPr/>
      </dsp:nvSpPr>
      <dsp:spPr>
        <a:xfrm rot="240000">
          <a:off x="2232801" y="2604646"/>
          <a:ext cx="1943612" cy="1378311"/>
        </a:xfrm>
        <a:prstGeom prst="roundRect">
          <a:avLst/>
        </a:prstGeom>
        <a:solidFill>
          <a:schemeClr val="accent1">
            <a:shade val="50000"/>
            <a:hueOff val="-20728"/>
            <a:satOff val="-694"/>
            <a:lumOff val="26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Organiser et gérer les échanges avec les parents</a:t>
          </a:r>
        </a:p>
      </dsp:txBody>
      <dsp:txXfrm>
        <a:off x="2300085" y="2671930"/>
        <a:ext cx="1809044" cy="12437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B25661-C159-4C41-A3C7-DD495726B2E6}">
      <dsp:nvSpPr>
        <dsp:cNvPr id="0" name=""/>
        <dsp:cNvSpPr/>
      </dsp:nvSpPr>
      <dsp:spPr>
        <a:xfrm>
          <a:off x="4540" y="12514"/>
          <a:ext cx="2993510" cy="29935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Succès des interactions conversationnelles</a:t>
          </a:r>
        </a:p>
      </dsp:txBody>
      <dsp:txXfrm>
        <a:off x="442929" y="450903"/>
        <a:ext cx="2116732" cy="2116732"/>
      </dsp:txXfrm>
    </dsp:sp>
    <dsp:sp modelId="{D2E77A8D-A308-614E-8912-C35B8B61D8B2}">
      <dsp:nvSpPr>
        <dsp:cNvPr id="0" name=""/>
        <dsp:cNvSpPr/>
      </dsp:nvSpPr>
      <dsp:spPr>
        <a:xfrm rot="2558555">
          <a:off x="2957676" y="1922374"/>
          <a:ext cx="97790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790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A315CB-300B-294E-B3C3-7EC534808409}">
      <dsp:nvSpPr>
        <dsp:cNvPr id="0" name=""/>
        <dsp:cNvSpPr/>
      </dsp:nvSpPr>
      <dsp:spPr>
        <a:xfrm rot="8241445">
          <a:off x="6857921" y="1922374"/>
          <a:ext cx="97790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790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4D158-6EBC-FE43-86E6-3331FF26100C}">
      <dsp:nvSpPr>
        <dsp:cNvPr id="0" name=""/>
        <dsp:cNvSpPr/>
      </dsp:nvSpPr>
      <dsp:spPr>
        <a:xfrm>
          <a:off x="3806299" y="2253601"/>
          <a:ext cx="349899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BAEC4-8BDC-374F-B66B-F6B553E2F553}">
      <dsp:nvSpPr>
        <dsp:cNvPr id="0" name=""/>
        <dsp:cNvSpPr/>
      </dsp:nvSpPr>
      <dsp:spPr>
        <a:xfrm>
          <a:off x="4156198" y="1509270"/>
          <a:ext cx="2481105" cy="148866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Dépendent de</a:t>
          </a:r>
        </a:p>
      </dsp:txBody>
      <dsp:txXfrm>
        <a:off x="4156198" y="1509270"/>
        <a:ext cx="2481105" cy="1488663"/>
      </dsp:txXfrm>
    </dsp:sp>
    <dsp:sp modelId="{61B174C4-1048-D345-B600-008BE3129808}">
      <dsp:nvSpPr>
        <dsp:cNvPr id="0" name=""/>
        <dsp:cNvSpPr/>
      </dsp:nvSpPr>
      <dsp:spPr>
        <a:xfrm>
          <a:off x="6637304" y="2253601"/>
          <a:ext cx="349899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7F6479-A0FE-9C40-9363-C5734A97F7E9}">
      <dsp:nvSpPr>
        <dsp:cNvPr id="0" name=""/>
        <dsp:cNvSpPr/>
      </dsp:nvSpPr>
      <dsp:spPr>
        <a:xfrm>
          <a:off x="7795451" y="12514"/>
          <a:ext cx="2993510" cy="29935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Notification précise des gens, choses,… auxquels le discours fait référence</a:t>
          </a:r>
        </a:p>
      </dsp:txBody>
      <dsp:txXfrm>
        <a:off x="8233840" y="450903"/>
        <a:ext cx="2116732" cy="21167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A48245-D746-8845-8110-E61B3EA1C6F5}">
      <dsp:nvSpPr>
        <dsp:cNvPr id="0" name=""/>
        <dsp:cNvSpPr/>
      </dsp:nvSpPr>
      <dsp:spPr>
        <a:xfrm>
          <a:off x="1660721" y="3500157"/>
          <a:ext cx="1929834" cy="165682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1300" kern="1200" dirty="0"/>
            <a:t>Réalisez que vous êtes dans une situation de communication</a:t>
          </a:r>
          <a:endParaRPr lang="fr-FR" sz="1300" kern="1200"/>
        </a:p>
      </dsp:txBody>
      <dsp:txXfrm>
        <a:off x="1959609" y="3756761"/>
        <a:ext cx="1332058" cy="1143612"/>
      </dsp:txXfrm>
    </dsp:sp>
    <dsp:sp modelId="{E95E5E43-8BAD-FE4B-8107-869F477634C1}">
      <dsp:nvSpPr>
        <dsp:cNvPr id="0" name=""/>
        <dsp:cNvSpPr/>
      </dsp:nvSpPr>
      <dsp:spPr>
        <a:xfrm>
          <a:off x="1706767" y="4241030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682DA6-2C20-6940-AB3D-3452BAFF892D}">
      <dsp:nvSpPr>
        <dsp:cNvPr id="0" name=""/>
        <dsp:cNvSpPr/>
      </dsp:nvSpPr>
      <dsp:spPr>
        <a:xfrm>
          <a:off x="0" y="2584209"/>
          <a:ext cx="1929834" cy="1656820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DC8EC-95DE-1C43-979B-9A4CC5DD5979}">
      <dsp:nvSpPr>
        <dsp:cNvPr id="0" name=""/>
        <dsp:cNvSpPr/>
      </dsp:nvSpPr>
      <dsp:spPr>
        <a:xfrm>
          <a:off x="1322028" y="4020973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85D59F-02C7-E64D-B2AF-F56C1EE10138}">
      <dsp:nvSpPr>
        <dsp:cNvPr id="0" name=""/>
        <dsp:cNvSpPr/>
      </dsp:nvSpPr>
      <dsp:spPr>
        <a:xfrm>
          <a:off x="3321443" y="2578917"/>
          <a:ext cx="1929834" cy="165682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1300" kern="1200" dirty="0"/>
            <a:t>Estimer les besoins en informations du destinataire</a:t>
          </a:r>
        </a:p>
      </dsp:txBody>
      <dsp:txXfrm>
        <a:off x="3620331" y="2835521"/>
        <a:ext cx="1332058" cy="1143612"/>
      </dsp:txXfrm>
    </dsp:sp>
    <dsp:sp modelId="{35D06D8E-A555-874C-ADF1-52DA0B3015AF}">
      <dsp:nvSpPr>
        <dsp:cNvPr id="0" name=""/>
        <dsp:cNvSpPr/>
      </dsp:nvSpPr>
      <dsp:spPr>
        <a:xfrm>
          <a:off x="4649611" y="4012153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26EE37-EDDD-1844-ADCC-0592E4D31239}">
      <dsp:nvSpPr>
        <dsp:cNvPr id="0" name=""/>
        <dsp:cNvSpPr/>
      </dsp:nvSpPr>
      <dsp:spPr>
        <a:xfrm>
          <a:off x="4981142" y="3496629"/>
          <a:ext cx="1929834" cy="1656820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BBFC0A-8F5E-304B-AADF-35162447EE8A}">
      <dsp:nvSpPr>
        <dsp:cNvPr id="0" name=""/>
        <dsp:cNvSpPr/>
      </dsp:nvSpPr>
      <dsp:spPr>
        <a:xfrm>
          <a:off x="5028211" y="4233974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2F2ECC-EAB0-EE42-B15E-3335055CEA8E}">
      <dsp:nvSpPr>
        <dsp:cNvPr id="0" name=""/>
        <dsp:cNvSpPr/>
      </dsp:nvSpPr>
      <dsp:spPr>
        <a:xfrm>
          <a:off x="1660721" y="1668261"/>
          <a:ext cx="1929834" cy="165682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1300" kern="1200" dirty="0"/>
            <a:t>Interprétation des messages</a:t>
          </a:r>
        </a:p>
      </dsp:txBody>
      <dsp:txXfrm>
        <a:off x="1959609" y="1924865"/>
        <a:ext cx="1332058" cy="1143612"/>
      </dsp:txXfrm>
    </dsp:sp>
    <dsp:sp modelId="{0C2D0C49-D481-9041-90C0-3A6D263540E0}">
      <dsp:nvSpPr>
        <dsp:cNvPr id="0" name=""/>
        <dsp:cNvSpPr/>
      </dsp:nvSpPr>
      <dsp:spPr>
        <a:xfrm>
          <a:off x="2982750" y="1699572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49DE24-4EF3-A440-83C6-9E6F44B9C6A8}">
      <dsp:nvSpPr>
        <dsp:cNvPr id="0" name=""/>
        <dsp:cNvSpPr/>
      </dsp:nvSpPr>
      <dsp:spPr>
        <a:xfrm>
          <a:off x="3321443" y="747022"/>
          <a:ext cx="1929834" cy="1656820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AFA805-FEBB-C545-B397-AAC274BE4F08}">
      <dsp:nvSpPr>
        <dsp:cNvPr id="0" name=""/>
        <dsp:cNvSpPr/>
      </dsp:nvSpPr>
      <dsp:spPr>
        <a:xfrm>
          <a:off x="3375675" y="1481279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4D6AC3-CA56-B145-B8B8-25B4C5256DB4}">
      <dsp:nvSpPr>
        <dsp:cNvPr id="0" name=""/>
        <dsp:cNvSpPr/>
      </dsp:nvSpPr>
      <dsp:spPr>
        <a:xfrm>
          <a:off x="4981142" y="1664733"/>
          <a:ext cx="1929834" cy="165682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1300" kern="1200" dirty="0"/>
            <a:t>Comprendre qu'on ne comprend pas</a:t>
          </a:r>
        </a:p>
      </dsp:txBody>
      <dsp:txXfrm>
        <a:off x="5280030" y="1921337"/>
        <a:ext cx="1332058" cy="1143612"/>
      </dsp:txXfrm>
    </dsp:sp>
    <dsp:sp modelId="{67E8C146-1C8D-CA4C-9E72-9B6B3FE31F9A}">
      <dsp:nvSpPr>
        <dsp:cNvPr id="0" name=""/>
        <dsp:cNvSpPr/>
      </dsp:nvSpPr>
      <dsp:spPr>
        <a:xfrm>
          <a:off x="6651073" y="2398991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36FFCC-B240-C74E-96C8-3B0B7AED9419}">
      <dsp:nvSpPr>
        <dsp:cNvPr id="0" name=""/>
        <dsp:cNvSpPr/>
      </dsp:nvSpPr>
      <dsp:spPr>
        <a:xfrm>
          <a:off x="6641863" y="2596116"/>
          <a:ext cx="1929834" cy="1656820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/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D735D0-B8F8-9E46-81CD-9F6D9584AE49}">
      <dsp:nvSpPr>
        <dsp:cNvPr id="0" name=""/>
        <dsp:cNvSpPr/>
      </dsp:nvSpPr>
      <dsp:spPr>
        <a:xfrm>
          <a:off x="7018416" y="2626104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FF229-1DA2-2746-9EC0-260119BFBEA6}">
      <dsp:nvSpPr>
        <dsp:cNvPr id="0" name=""/>
        <dsp:cNvSpPr/>
      </dsp:nvSpPr>
      <dsp:spPr>
        <a:xfrm>
          <a:off x="6641863" y="764662"/>
          <a:ext cx="1929834" cy="165682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1300" kern="1200" dirty="0"/>
            <a:t>Exprimer son incompréhension avec des messages appropriés</a:t>
          </a:r>
        </a:p>
      </dsp:txBody>
      <dsp:txXfrm>
        <a:off x="6940751" y="1021266"/>
        <a:ext cx="1332058" cy="1143612"/>
      </dsp:txXfrm>
    </dsp:sp>
    <dsp:sp modelId="{C3D0AEDE-7B9A-F041-AD43-7E0CF882BC93}">
      <dsp:nvSpPr>
        <dsp:cNvPr id="0" name=""/>
        <dsp:cNvSpPr/>
      </dsp:nvSpPr>
      <dsp:spPr>
        <a:xfrm>
          <a:off x="8311794" y="1507298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2FBA32-744C-3045-AFA6-A9F39A6F33A9}">
      <dsp:nvSpPr>
        <dsp:cNvPr id="0" name=""/>
        <dsp:cNvSpPr/>
      </dsp:nvSpPr>
      <dsp:spPr>
        <a:xfrm>
          <a:off x="8302585" y="1688988"/>
          <a:ext cx="1929834" cy="1656820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E94AF1-8E64-3E40-9B2D-088FEF4F3176}">
      <dsp:nvSpPr>
        <dsp:cNvPr id="0" name=""/>
        <dsp:cNvSpPr/>
      </dsp:nvSpPr>
      <dsp:spPr>
        <a:xfrm>
          <a:off x="8687324" y="1726032"/>
          <a:ext cx="225113" cy="19403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AE172-6304-264A-9E15-3ECA38DF8404}">
      <dsp:nvSpPr>
        <dsp:cNvPr id="0" name=""/>
        <dsp:cNvSpPr/>
      </dsp:nvSpPr>
      <dsp:spPr>
        <a:xfrm>
          <a:off x="2181850" y="0"/>
          <a:ext cx="1888166" cy="104898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Force</a:t>
          </a:r>
        </a:p>
      </dsp:txBody>
      <dsp:txXfrm>
        <a:off x="2212574" y="30724"/>
        <a:ext cx="1826718" cy="987533"/>
      </dsp:txXfrm>
    </dsp:sp>
    <dsp:sp modelId="{2E674906-A73F-5843-89E1-29BBC8813FA9}">
      <dsp:nvSpPr>
        <dsp:cNvPr id="0" name=""/>
        <dsp:cNvSpPr/>
      </dsp:nvSpPr>
      <dsp:spPr>
        <a:xfrm>
          <a:off x="4909202" y="0"/>
          <a:ext cx="1888166" cy="104898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Faiblesse</a:t>
          </a:r>
        </a:p>
      </dsp:txBody>
      <dsp:txXfrm>
        <a:off x="4939926" y="30724"/>
        <a:ext cx="1826718" cy="987533"/>
      </dsp:txXfrm>
    </dsp:sp>
    <dsp:sp modelId="{9DA298CD-B0EB-764A-AF90-95624E3560B9}">
      <dsp:nvSpPr>
        <dsp:cNvPr id="0" name=""/>
        <dsp:cNvSpPr/>
      </dsp:nvSpPr>
      <dsp:spPr>
        <a:xfrm>
          <a:off x="4096241" y="4458170"/>
          <a:ext cx="786736" cy="786736"/>
        </a:xfrm>
        <a:prstGeom prst="triangle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ECA407-0E6A-5A4C-B1C4-78D2DABFF49C}">
      <dsp:nvSpPr>
        <dsp:cNvPr id="0" name=""/>
        <dsp:cNvSpPr/>
      </dsp:nvSpPr>
      <dsp:spPr>
        <a:xfrm rot="240000">
          <a:off x="2128681" y="4121045"/>
          <a:ext cx="4721857" cy="330184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BDCF59-4A00-1144-9FC4-0040FB048FA8}">
      <dsp:nvSpPr>
        <dsp:cNvPr id="0" name=""/>
        <dsp:cNvSpPr/>
      </dsp:nvSpPr>
      <dsp:spPr>
        <a:xfrm rot="240000">
          <a:off x="4893656" y="2796278"/>
          <a:ext cx="2024157" cy="1372678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Développement différé des premiers actes de langage</a:t>
          </a:r>
        </a:p>
      </dsp:txBody>
      <dsp:txXfrm>
        <a:off x="4960665" y="2863287"/>
        <a:ext cx="1890139" cy="1238660"/>
      </dsp:txXfrm>
    </dsp:sp>
    <dsp:sp modelId="{E3C1DFD0-772A-1D43-9C0F-79364A497405}">
      <dsp:nvSpPr>
        <dsp:cNvPr id="0" name=""/>
        <dsp:cNvSpPr/>
      </dsp:nvSpPr>
      <dsp:spPr>
        <a:xfrm rot="240000">
          <a:off x="5038826" y="1366847"/>
          <a:ext cx="1943612" cy="1378311"/>
        </a:xfrm>
        <a:prstGeom prst="roundRect">
          <a:avLst/>
        </a:prstGeom>
        <a:solidFill>
          <a:schemeClr val="accent1">
            <a:shade val="50000"/>
            <a:hueOff val="-20728"/>
            <a:satOff val="-694"/>
            <a:lumOff val="26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Inexactitude et mauvais choix possibles</a:t>
          </a:r>
        </a:p>
      </dsp:txBody>
      <dsp:txXfrm>
        <a:off x="5106110" y="1434131"/>
        <a:ext cx="1809044" cy="1243743"/>
      </dsp:txXfrm>
    </dsp:sp>
    <dsp:sp modelId="{A618C7D5-9079-5246-806C-2D57BA63CA59}">
      <dsp:nvSpPr>
        <dsp:cNvPr id="0" name=""/>
        <dsp:cNvSpPr/>
      </dsp:nvSpPr>
      <dsp:spPr>
        <a:xfrm rot="240000">
          <a:off x="2232801" y="2604646"/>
          <a:ext cx="1943612" cy="1378311"/>
        </a:xfrm>
        <a:prstGeom prst="roundRect">
          <a:avLst/>
        </a:prstGeom>
        <a:solidFill>
          <a:schemeClr val="accent1">
            <a:shade val="50000"/>
            <a:hueOff val="-20728"/>
            <a:satOff val="-694"/>
            <a:lumOff val="26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Utilisation appropriée de différents types d’actes de langage</a:t>
          </a:r>
        </a:p>
      </dsp:txBody>
      <dsp:txXfrm>
        <a:off x="2300085" y="2671930"/>
        <a:ext cx="1809044" cy="12437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C25CC2-807F-B545-A277-6B13FE3835A8}">
      <dsp:nvSpPr>
        <dsp:cNvPr id="0" name=""/>
        <dsp:cNvSpPr/>
      </dsp:nvSpPr>
      <dsp:spPr>
        <a:xfrm>
          <a:off x="380270" y="1442"/>
          <a:ext cx="2562892" cy="25628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1044" tIns="31750" rIns="141044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/>
            <a:t>Quantité</a:t>
          </a:r>
        </a:p>
      </dsp:txBody>
      <dsp:txXfrm>
        <a:off x="755597" y="376769"/>
        <a:ext cx="1812238" cy="1812238"/>
      </dsp:txXfrm>
    </dsp:sp>
    <dsp:sp modelId="{5FC931B4-9BFF-1C46-9B1F-917F1F1BC189}">
      <dsp:nvSpPr>
        <dsp:cNvPr id="0" name=""/>
        <dsp:cNvSpPr/>
      </dsp:nvSpPr>
      <dsp:spPr>
        <a:xfrm>
          <a:off x="2430584" y="1442"/>
          <a:ext cx="2562892" cy="25628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1044" tIns="31750" rIns="141044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/>
            <a:t>Qualité</a:t>
          </a:r>
        </a:p>
      </dsp:txBody>
      <dsp:txXfrm>
        <a:off x="2805911" y="376769"/>
        <a:ext cx="1812238" cy="1812238"/>
      </dsp:txXfrm>
    </dsp:sp>
    <dsp:sp modelId="{38FB178E-DFA1-5946-A415-63A375A65491}">
      <dsp:nvSpPr>
        <dsp:cNvPr id="0" name=""/>
        <dsp:cNvSpPr/>
      </dsp:nvSpPr>
      <dsp:spPr>
        <a:xfrm>
          <a:off x="4480897" y="1442"/>
          <a:ext cx="2562892" cy="25628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1044" tIns="31750" rIns="141044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/>
            <a:t>Relation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/>
            <a:t>Ou Pertinence</a:t>
          </a:r>
        </a:p>
      </dsp:txBody>
      <dsp:txXfrm>
        <a:off x="4856224" y="376769"/>
        <a:ext cx="1812238" cy="1812238"/>
      </dsp:txXfrm>
    </dsp:sp>
    <dsp:sp modelId="{CECFD6F9-2131-7D48-A700-2DEEF9C56CFB}">
      <dsp:nvSpPr>
        <dsp:cNvPr id="0" name=""/>
        <dsp:cNvSpPr/>
      </dsp:nvSpPr>
      <dsp:spPr>
        <a:xfrm>
          <a:off x="6531211" y="1442"/>
          <a:ext cx="2562892" cy="25628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1044" tIns="31750" rIns="141044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/>
            <a:t>Manière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 dirty="0"/>
            <a:t>Ou Modalité</a:t>
          </a:r>
        </a:p>
      </dsp:txBody>
      <dsp:txXfrm>
        <a:off x="6906538" y="376769"/>
        <a:ext cx="1812238" cy="18122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production du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pendant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interaction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social par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lequel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essaye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di’influencer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participants pendant la conversation.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pose des questions,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affirmations, des orders, des exclamations,…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connaissances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enfants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n’est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complete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8-9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même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s’ils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capables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d’identifier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certains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d’entre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eux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l’âge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2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ans.</a:t>
            </a: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enfants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TDI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montrent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déjà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décalage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développement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premiers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Cependant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decalage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semble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empêcher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un TDI d’être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capables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produits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audltes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développement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typique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TDI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léger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modéré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peuvent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effectivement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énoncés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poser des questions, donner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ordres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exprimer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idées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certaines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situations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cependant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choix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imrpécise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Par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dans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demandes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choix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pus rare que pour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développement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typique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(ex: “un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bonbon” fait reference à “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est-ce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je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peux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avoir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bonbon?”</a:t>
            </a: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7529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conversation, les participants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d'intérêt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duquel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échangent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idées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Ce type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comportement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étudié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chez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atteintes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TDI.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Abbeduto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Rosenberg (1980)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suggèrent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recherches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 trois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triades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d'adultes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TDI, que l'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organisation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conversation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bien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développée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travail repose sur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calcul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nombre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tours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consécutifs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même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Cependant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échanges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les participants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l’étude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d'Abbeduto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de Rosenberg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utilisaient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beaucoup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d'interjections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remplissage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(par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oh, mm, hmm, etc.)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l'interaction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productions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n’ont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signification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n’apportent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information sur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conversation.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fait,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ayant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TDI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maintiennent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l’interaction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parviennent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plus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souvent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à faire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avancer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conversation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l’échange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d’idées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ailleurs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lorsqu'ils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comprennent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l'échange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objectif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rarement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demandes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d'éclaircissements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(par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poser des questions, demander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reformulation, etc.).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2002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 they do not understand the content of the exchange or its objective, they very rarely make requests for clarification (e.g. ask questions, request rephrasing, etc.).</a:t>
            </a:r>
          </a:p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gérer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communication et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d'entretenir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conversation de manière constructive et informative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sans doute du fait que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comprendre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énoncé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n'est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question de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compréhension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qui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explicitement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: il faut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considérer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implicite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intervention communicative, un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qui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accessible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uniquement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récupérant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l’intention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qu’il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veut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dire</a:t>
            </a: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3630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rendre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processus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Grice (1979)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introduit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notion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d'intention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la communication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développe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quatre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communication que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suit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communiquer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-ci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communément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appelées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Grice: 1)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quantité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2)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3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relation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pertinence, 4)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maxime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manière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modalité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point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vue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la base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réussie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repose sur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coopération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Chacun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participants à la conversation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s'efforce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d'apporter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contribution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rationnelle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coopérative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l'interprétation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énoncés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son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considèrent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implicitement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l’autre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coopération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fr-B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communication est efficace et les règles des actes de communication sont respectées quand: toute l’information nécessaire et suffisante pour la </a:t>
            </a:r>
            <a:r>
              <a:rPr lang="fr-BE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comrpéhension</a:t>
            </a:r>
            <a:r>
              <a:rPr lang="fr-B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ce qui est dit a été fournie, que le locuteur l’exprime clairement, que ce qui est dit est correct et pertinent pour le sujet de conversation.</a:t>
            </a: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r>
              <a:rPr lang="fr-BE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certains cas, ils doivent poser des hypothèses sur la signification de ce qui est dit et combler les manques d’information potentielle en faisant des inférences.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fr-B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fr-B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4401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point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vue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la base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réussie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repose sur un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coopération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Chacun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participants à la conversation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s'efforce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d'apporter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contribution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rationnelle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coopérative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l'interprétation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énoncés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04832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Chaque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doit donner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d’informations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nécessaire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pas plus. Une information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insuffisante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manque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d’information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préjudiciable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la conversation, tout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quantité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d’informations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trop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également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la conversation. La conversation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dévier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détails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sans importance,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participants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peuvent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être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amenés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des conclusions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erronées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2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contribution à la conversation doit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remplir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conditions de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véracité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de pertinence.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Cela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implique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chaque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participant à la conversation doit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être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sincère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parler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raison.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d’autres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termes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les participants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doivent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avoir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bonnes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raisons de dire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qu’ils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disent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des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preuves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étayer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leurs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déclarations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3055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que la communication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soit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efficace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il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important de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communiquer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clairement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d’éviter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ambiguïté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complexité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inutile.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6943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buFontTx/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3822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Bien que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atteintes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TDI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soit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réduit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déficient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il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n'est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dénué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communicative (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Rondal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al., 1980).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Très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souvent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atteintes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TDI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maîtrisent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règles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base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l'échange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conversationnel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2296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aspects de la communication entre pairs dans le milieu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institutionnel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dans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milieuscolaire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documentés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auteurs (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Abbeduto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1991 ;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Abbeduto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Rosenberg, 1980 ;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Comblain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Elbouz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2002).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cadre,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développement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compétence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verbale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défini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processus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permettant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l’acquisition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connaissances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façon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d'utiliser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être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sensible aux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objectifs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aux sensations et aux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possibilités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participants (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Abbeduto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 1991).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perspective, cinq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domaines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communication verbal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étudiés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(1) prendre des tours de parole,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(2) informer sur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référents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pendant la conversation,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(3)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gérer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(4) la contribution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partenaires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l'échange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conversationnel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la gestion du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sujet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conversation, et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(5)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demandes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clarification.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132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tour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rôle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essentiel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la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interpersonnelle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Il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l’expérience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nécessaire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acquérir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règles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régissant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tours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rôle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conversationnel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Comme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montrent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recherches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domaine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atteintes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TDI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n'ont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trop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problèmes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domaine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moins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gérer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organiser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échanges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parents/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proches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problèmes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surviennent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10 %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échanges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conversationnels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représente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près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même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pourcentage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d'erreurs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chez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neurotypiques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Abbeduto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Rosenberg, 1980).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données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suggèrent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connaissances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pragmatiques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problèmes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aux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atteintes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TDI, il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semble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que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origine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doive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être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recherchée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prise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parole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conversationnelle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situation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être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illustrée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suit :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847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succès des interactions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conversationnelles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dépend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facteurs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notamment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notification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précise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lieux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des choses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auxquels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l'orateur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fait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référence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son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aspect de la conversation pose la question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l'usage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déictiques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(ex.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pronoms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adverbes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lieu,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prépositions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spatiales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c'est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-à-dire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présentes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discours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l'interprétation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correcte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faire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qu'en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référence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contexte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(ex.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ici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derrière,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etc.)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préalablement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fournies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(par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pronoms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064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enfants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neurotypiques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d'âge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préscolaire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reconnaissent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nécessité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d'ajuster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énoncés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fonction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traitement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l'information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perceptives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interlocuteurs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Cependant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n'est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qu'à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7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qu'ils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prennent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conscience de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nécessité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la situation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conversationnelle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construire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énoncés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lesquels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référent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différencie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clairement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référents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potentiels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l'environnement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Alors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les enfants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neurotypiques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semblent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capables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dès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l'âge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10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réussir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parfaitement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tâche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référentielle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atteintes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TDI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maîtrisent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compétence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éprouvent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considérables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type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tâche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parviennent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formuler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messages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nécessaires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que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puisse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interpréter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ambiguïté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7659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Pourquoi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communicatifs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impliquant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référentielle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difficulté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déjà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évoquée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d’utiliser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manière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appropriée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déictiques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pronoms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déterminants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etc.), la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un TDI doit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correctement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contexte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lequel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déroule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l’échange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besoins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d’information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besoins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communication.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tâches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communication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référentielle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permettent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d'examiner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sensibilité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des enfants aux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besoins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l'auditeur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dans la communication, 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ainsi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d'examiner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potentiel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la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personne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à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réussir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l'échange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d'informations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Comblain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Elbouz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2002). Ce type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tâche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consiste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généralement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à donner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informations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sur un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objet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ou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un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événement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à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une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personne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absente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Concrètement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dans la vie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tous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jours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il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peut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s’agir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d’une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conversation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téléphonique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ou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raconter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votre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journée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à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quelqu'un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qui ne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l'a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pas passée avec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vous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Ce type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tâches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permet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également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d'obtenir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informations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sur la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capacité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la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personne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à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être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un bon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récepteur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ajustant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informations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qui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lui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fournies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par le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locuteur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40842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Dans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tâches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ou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situations, le </a:t>
            </a:r>
            <a:r>
              <a:rPr lang="en-US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locuteur</a:t>
            </a:r>
            <a:r>
              <a:rPr lang="en-US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efficace</a:t>
            </a:r>
            <a:r>
              <a:rPr lang="en-US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peut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discriminer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caractéristiques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qui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identifient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manière unique un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objet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ou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un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événement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à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décrire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présenter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caractéristiques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dans un message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cohérent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exclure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informations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redondantes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inutiles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De plus, les bons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locuteurs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engagent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maintiennent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l'attention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du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récepteur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peuvent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modifier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message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si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récepteur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indique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qu'il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incapable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sélectionner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l'élément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cible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ou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qu’il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ne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comprend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pas. Le </a:t>
            </a:r>
            <a:r>
              <a:rPr lang="en-US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récepteur</a:t>
            </a:r>
            <a:r>
              <a:rPr lang="en-US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efficace</a:t>
            </a:r>
            <a:r>
              <a:rPr lang="en-US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celui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qui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peut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suite à un message précis, donner la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réponse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appropriée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Lorsque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les messages ne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complets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(par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exemple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s’ils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font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référence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à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plusieurs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éléments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), il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intéressant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d’observer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comment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ils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gèrent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cette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inadéquation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Peuvent-ils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formuler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 type de questions qui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habituellement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utilisées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pour dire à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quelqu'un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qu'il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incapable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d'agir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sur le message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reçu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?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compétences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du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locuteur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développent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généralement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avant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compétences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du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récepteur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contrairement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au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modèle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normal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développement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du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langage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où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compréhension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précède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production (Lloyd, 1994).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43045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Pourquoi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telles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impliquant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communication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réferentielle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plus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difficultés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déjà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mentionnées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l’utilisation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appropriée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déictiques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pronoms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determinants…),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un TDI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doivent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comprendre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correctement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context 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lequel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l’échange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déroule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nécessaires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le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locuteur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besoins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communication.</a:t>
            </a:r>
          </a:p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étude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conduite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avec des garçons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porteurs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syndrome de </a:t>
            </a:r>
            <a:r>
              <a:rPr lang="en-US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l’X</a:t>
            </a: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fragile,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Comblain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et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Elbouz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(2002)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montré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que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participants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peuvent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être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locuteurs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et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interlocuteurs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efficacies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mais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que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l’efficacité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de la communication depend de la nature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informations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à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communiquer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capacité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loucteurs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ayant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un TDI à donner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informations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pertinentes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aux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récepteurs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est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étroitement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dépendante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de la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quantité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et du type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d’information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à donner.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difficutlés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apparaissent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principalement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avec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informations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spatiales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et relatives à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l’ordre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impliquant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la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maîtrise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du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vocabulaire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et des concepts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déficitaires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chez les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plupart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personnes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ayant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un TDI.</a:t>
            </a:r>
            <a:endParaRPr lang="fr-BE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nl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435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1028700" y="2161903"/>
            <a:ext cx="10134600" cy="3969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  <p:sp>
        <p:nvSpPr>
          <p:cNvPr id="33" name="Google Shape;33;p7"/>
          <p:cNvSpPr/>
          <p:nvPr/>
        </p:nvSpPr>
        <p:spPr>
          <a:xfrm>
            <a:off x="723900" y="750338"/>
            <a:ext cx="4580642" cy="5494694"/>
          </a:xfrm>
          <a:custGeom>
            <a:avLst/>
            <a:gdLst/>
            <a:ahLst/>
            <a:cxnLst/>
            <a:rect l="l" t="t" r="r" b="b"/>
            <a:pathLst>
              <a:path w="6096000" h="6858000" extrusionOk="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lt2">
              <a:alpha val="80784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" name="Google Shape;34;p7"/>
          <p:cNvGrpSpPr/>
          <p:nvPr/>
        </p:nvGrpSpPr>
        <p:grpSpPr>
          <a:xfrm>
            <a:off x="2580478" y="4690810"/>
            <a:ext cx="867485" cy="163226"/>
            <a:chOff x="8910933" y="1837414"/>
            <a:chExt cx="867485" cy="163226"/>
          </a:xfrm>
        </p:grpSpPr>
        <p:sp>
          <p:nvSpPr>
            <p:cNvPr id="35" name="Google Shape;35;p7"/>
            <p:cNvSpPr/>
            <p:nvPr/>
          </p:nvSpPr>
          <p:spPr>
            <a:xfrm rot="-2635175" flipH="1">
              <a:off x="9286956" y="1861308"/>
              <a:ext cx="115439" cy="115439"/>
            </a:xfrm>
            <a:prstGeom prst="rect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6" name="Google Shape;36;p7"/>
            <p:cNvCxnSpPr/>
            <p:nvPr/>
          </p:nvCxnSpPr>
          <p:spPr>
            <a:xfrm>
              <a:off x="9426289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7" name="Google Shape;37;p7"/>
            <p:cNvCxnSpPr/>
            <p:nvPr/>
          </p:nvCxnSpPr>
          <p:spPr>
            <a:xfrm>
              <a:off x="8910933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1151291" y="1274475"/>
            <a:ext cx="3761832" cy="282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6556756" y="2730304"/>
            <a:ext cx="4383030" cy="1397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1"/>
          </p:nvPr>
        </p:nvSpPr>
        <p:spPr>
          <a:xfrm>
            <a:off x="1037305" y="2155369"/>
            <a:ext cx="4953000" cy="3998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2"/>
          </p:nvPr>
        </p:nvSpPr>
        <p:spPr>
          <a:xfrm>
            <a:off x="6172200" y="2155369"/>
            <a:ext cx="4953000" cy="3998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028700" y="555171"/>
            <a:ext cx="10134600" cy="11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1"/>
          </p:nvPr>
        </p:nvSpPr>
        <p:spPr>
          <a:xfrm>
            <a:off x="1037306" y="1801620"/>
            <a:ext cx="4849036" cy="814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cap="none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1037306" y="2619103"/>
            <a:ext cx="4849036" cy="3514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body" idx="3"/>
          </p:nvPr>
        </p:nvSpPr>
        <p:spPr>
          <a:xfrm>
            <a:off x="6250108" y="1801620"/>
            <a:ext cx="4904585" cy="814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cap="none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body" idx="4"/>
          </p:nvPr>
        </p:nvSpPr>
        <p:spPr>
          <a:xfrm>
            <a:off x="6250108" y="2619103"/>
            <a:ext cx="4904585" cy="3514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body" idx="1"/>
          </p:nvPr>
        </p:nvSpPr>
        <p:spPr>
          <a:xfrm>
            <a:off x="5183188" y="1066800"/>
            <a:ext cx="6172200" cy="4838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marL="914400" lvl="1" indent="-37973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380"/>
              <a:buChar char="•"/>
              <a:defRPr sz="2800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/>
            </a:lvl3pPr>
            <a:lvl4pPr marL="1828800" lvl="3" indent="-355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body" idx="2"/>
          </p:nvPr>
        </p:nvSpPr>
        <p:spPr>
          <a:xfrm>
            <a:off x="1066800" y="2057400"/>
            <a:ext cx="370522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9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>
            <a:spLocks noGrp="1"/>
          </p:cNvSpPr>
          <p:nvPr>
            <p:ph type="pic" idx="2"/>
          </p:nvPr>
        </p:nvSpPr>
        <p:spPr>
          <a:xfrm>
            <a:off x="5183188" y="1066800"/>
            <a:ext cx="5942012" cy="4838700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3"/>
          <p:cNvSpPr txBox="1">
            <a:spLocks noGrp="1"/>
          </p:cNvSpPr>
          <p:nvPr>
            <p:ph type="body" idx="1"/>
          </p:nvPr>
        </p:nvSpPr>
        <p:spPr>
          <a:xfrm>
            <a:off x="1066800" y="2057400"/>
            <a:ext cx="370522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9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 rot="5400000">
            <a:off x="4224202" y="-1033598"/>
            <a:ext cx="3743597" cy="1013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 txBox="1">
            <a:spLocks noGrp="1"/>
          </p:cNvSpPr>
          <p:nvPr>
            <p:ph type="title"/>
          </p:nvPr>
        </p:nvSpPr>
        <p:spPr>
          <a:xfrm rot="5400000">
            <a:off x="7627074" y="2293075"/>
            <a:ext cx="5410201" cy="2271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5"/>
          <p:cNvSpPr txBox="1">
            <a:spLocks noGrp="1"/>
          </p:cNvSpPr>
          <p:nvPr>
            <p:ph type="body" idx="1"/>
          </p:nvPr>
        </p:nvSpPr>
        <p:spPr>
          <a:xfrm rot="5400000">
            <a:off x="2170066" y="-722267"/>
            <a:ext cx="5410201" cy="8302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/>
          <p:nvPr/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5"/>
          <p:cNvSpPr txBox="1">
            <a:spLocks noGrp="1"/>
          </p:cNvSpPr>
          <p:nvPr>
            <p:ph type="ctrTitle"/>
          </p:nvPr>
        </p:nvSpPr>
        <p:spPr>
          <a:xfrm>
            <a:off x="2035130" y="1066800"/>
            <a:ext cx="8112369" cy="2073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subTitle" idx="1"/>
          </p:nvPr>
        </p:nvSpPr>
        <p:spPr>
          <a:xfrm>
            <a:off x="2175804" y="4876802"/>
            <a:ext cx="7821637" cy="1028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lvl="1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ftr" idx="11"/>
          </p:nvPr>
        </p:nvSpPr>
        <p:spPr>
          <a:xfrm>
            <a:off x="7279965" y="6245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  <p:grpSp>
        <p:nvGrpSpPr>
          <p:cNvPr id="19" name="Google Shape;19;p5"/>
          <p:cNvGrpSpPr/>
          <p:nvPr/>
        </p:nvGrpSpPr>
        <p:grpSpPr>
          <a:xfrm>
            <a:off x="5662258" y="4216652"/>
            <a:ext cx="867485" cy="163226"/>
            <a:chOff x="8910933" y="1837414"/>
            <a:chExt cx="867485" cy="163226"/>
          </a:xfrm>
        </p:grpSpPr>
        <p:sp>
          <p:nvSpPr>
            <p:cNvPr id="20" name="Google Shape;20;p5"/>
            <p:cNvSpPr/>
            <p:nvPr/>
          </p:nvSpPr>
          <p:spPr>
            <a:xfrm rot="-2635175" flipH="1">
              <a:off x="9286956" y="1861308"/>
              <a:ext cx="115439" cy="115439"/>
            </a:xfrm>
            <a:prstGeom prst="rect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1" name="Google Shape;21;p5"/>
            <p:cNvCxnSpPr/>
            <p:nvPr/>
          </p:nvCxnSpPr>
          <p:spPr>
            <a:xfrm>
              <a:off x="9426289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22" name="Google Shape;22;p5"/>
            <p:cNvCxnSpPr/>
            <p:nvPr/>
          </p:nvCxnSpPr>
          <p:spPr>
            <a:xfrm>
              <a:off x="8910933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  <p:extLst>
      <p:ext uri="{BB962C8B-B14F-4D97-AF65-F5344CB8AC3E}">
        <p14:creationId xmlns:p14="http://schemas.microsoft.com/office/powerpoint/2010/main" val="10886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1028700" y="2161903"/>
            <a:ext cx="10134600" cy="3969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5755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4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1.png"/><Relationship Id="rId9" Type="http://schemas.microsoft.com/office/2007/relationships/diagramDrawing" Target="../diagrams/drawin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1.png"/><Relationship Id="rId9" Type="http://schemas.microsoft.com/office/2007/relationships/diagramDrawing" Target="../diagrams/drawin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9.jpeg"/><Relationship Id="rId5" Type="http://schemas.openxmlformats.org/officeDocument/2006/relationships/image" Target="../media/image5.png"/><Relationship Id="rId10" Type="http://schemas.openxmlformats.org/officeDocument/2006/relationships/image" Target="../media/image8.jpeg"/><Relationship Id="rId4" Type="http://schemas.openxmlformats.org/officeDocument/2006/relationships/image" Target="../media/image1.png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1.png"/><Relationship Id="rId9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6835899" y="723900"/>
            <a:ext cx="4580642" cy="5494694"/>
          </a:xfrm>
          <a:custGeom>
            <a:avLst/>
            <a:gdLst/>
            <a:ahLst/>
            <a:cxnLst/>
            <a:rect l="l" t="t" r="r" b="b"/>
            <a:pathLst>
              <a:path w="6096000" h="6858000" extrusionOk="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>
            <a:spLocks noGrp="1"/>
          </p:cNvSpPr>
          <p:nvPr>
            <p:ph type="ctrTitle"/>
          </p:nvPr>
        </p:nvSpPr>
        <p:spPr>
          <a:xfrm>
            <a:off x="7150882" y="1000366"/>
            <a:ext cx="3995397" cy="1239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fr" sz="3200" cap="none"/>
              <a:t> </a:t>
            </a:r>
            <a:endParaRPr/>
          </a:p>
        </p:txBody>
      </p:sp>
      <p:sp>
        <p:nvSpPr>
          <p:cNvPr id="99" name="Google Shape;99;p1"/>
          <p:cNvSpPr txBox="1">
            <a:spLocks noGrp="1"/>
          </p:cNvSpPr>
          <p:nvPr>
            <p:ph type="subTitle" idx="1"/>
          </p:nvPr>
        </p:nvSpPr>
        <p:spPr>
          <a:xfrm>
            <a:off x="7279965" y="2668735"/>
            <a:ext cx="3766670" cy="2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6000"/>
              <a:buFont typeface="Calibri"/>
              <a:buNone/>
            </a:pPr>
            <a:r>
              <a:rPr lang="fr" sz="6000" b="1" dirty="0">
                <a:solidFill>
                  <a:srgbClr val="674EA7"/>
                </a:solidFill>
                <a:latin typeface="Calibri"/>
                <a:ea typeface="Calibri"/>
                <a:cs typeface="Calibri"/>
                <a:sym typeface="Calibri"/>
              </a:rPr>
              <a:t>Module 6</a:t>
            </a:r>
            <a:endParaRPr sz="6000" dirty="0">
              <a:solidFill>
                <a:srgbClr val="674EA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indent="0">
              <a:buClr>
                <a:srgbClr val="674EA7"/>
              </a:buClr>
              <a:buSzPts val="3200"/>
            </a:pPr>
            <a:r>
              <a:rPr lang="fr" sz="3200" b="1" dirty="0">
                <a:solidFill>
                  <a:srgbClr val="674EA7"/>
                </a:solidFill>
                <a:latin typeface="Calibri"/>
                <a:cs typeface="Calibri"/>
              </a:rPr>
              <a:t>Moyens de communication complexes</a:t>
            </a:r>
            <a:endParaRPr lang="es-ES" sz="3200" b="1" dirty="0">
              <a:solidFill>
                <a:srgbClr val="674EA7"/>
              </a:solidFill>
              <a:latin typeface="Calibri"/>
              <a:cs typeface="Calibri"/>
            </a:endParaRPr>
          </a:p>
          <a:p>
            <a:pPr marL="0" lvl="0" indent="0" algn="ctr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br>
              <a:rPr lang="en-US" dirty="0"/>
            </a:br>
            <a:endParaRPr dirty="0"/>
          </a:p>
          <a:p>
            <a:pPr marL="0" lvl="0" indent="0" algn="ctr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br>
              <a:rPr lang="en-US" dirty="0"/>
            </a:br>
            <a:endParaRPr dirty="0"/>
          </a:p>
        </p:txBody>
      </p:sp>
      <p:pic>
        <p:nvPicPr>
          <p:cNvPr id="100" name="Google Shape;100;p1" descr="A group of people with a infinity symbol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901" y="1456709"/>
            <a:ext cx="5372100" cy="4029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1" name="Google Shape;101;p1"/>
          <p:cNvGrpSpPr/>
          <p:nvPr/>
        </p:nvGrpSpPr>
        <p:grpSpPr>
          <a:xfrm>
            <a:off x="8735610" y="2318479"/>
            <a:ext cx="867485" cy="163226"/>
            <a:chOff x="8910933" y="1837414"/>
            <a:chExt cx="867485" cy="163226"/>
          </a:xfrm>
        </p:grpSpPr>
        <p:sp>
          <p:nvSpPr>
            <p:cNvPr id="102" name="Google Shape;102;p1"/>
            <p:cNvSpPr/>
            <p:nvPr/>
          </p:nvSpPr>
          <p:spPr>
            <a:xfrm rot="-2635175" flipH="1">
              <a:off x="9286956" y="1861308"/>
              <a:ext cx="115439" cy="115439"/>
            </a:xfrm>
            <a:prstGeom prst="rect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3" name="Google Shape;103;p1"/>
            <p:cNvCxnSpPr/>
            <p:nvPr/>
          </p:nvCxnSpPr>
          <p:spPr>
            <a:xfrm>
              <a:off x="9426289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04" name="Google Shape;104;p1"/>
            <p:cNvCxnSpPr/>
            <p:nvPr/>
          </p:nvCxnSpPr>
          <p:spPr>
            <a:xfrm>
              <a:off x="8910933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105" name="Google Shape;105;p1"/>
          <p:cNvSpPr txBox="1"/>
          <p:nvPr/>
        </p:nvSpPr>
        <p:spPr>
          <a:xfrm>
            <a:off x="7121406" y="1034814"/>
            <a:ext cx="409222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fr-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Formation destinée aux professionnels travaillant avec les personnes ayant un TDI pou soutenir le développement des </a:t>
            </a:r>
            <a:r>
              <a:rPr lang="fr-F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compétences en communication</a:t>
            </a:r>
            <a:endParaRPr lang="fr-FR" sz="1800" b="1" dirty="0">
              <a:solidFill>
                <a:schemeClr val="dk1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AB6C002-50FE-444B-8D07-47FD01D901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277" y="5485784"/>
            <a:ext cx="1231614" cy="129600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5061565-DEA3-41C2-A9F7-E17CFC09B8A0}"/>
              </a:ext>
            </a:extLst>
          </p:cNvPr>
          <p:cNvSpPr txBox="1"/>
          <p:nvPr/>
        </p:nvSpPr>
        <p:spPr>
          <a:xfrm>
            <a:off x="1802168" y="6487235"/>
            <a:ext cx="10139988" cy="33246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15000"/>
              </a:lnSpc>
            </a:pPr>
            <a:r>
              <a:rPr lang="en-U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COM-IN KA220-VET-9A87A6EF © is licensed under CC BY-NC-SA 4.0</a:t>
            </a:r>
            <a:endParaRPr lang="fr-FR" sz="1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0DC61C-2DC7-97F5-AC99-1CDD8570F57C}"/>
              </a:ext>
            </a:extLst>
          </p:cNvPr>
          <p:cNvSpPr/>
          <p:nvPr/>
        </p:nvSpPr>
        <p:spPr>
          <a:xfrm>
            <a:off x="1767351" y="373798"/>
            <a:ext cx="8259001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400" b="1" dirty="0">
                <a:solidFill>
                  <a:schemeClr val="accent1"/>
                </a:solidFill>
              </a:rPr>
              <a:t>2 – </a:t>
            </a:r>
            <a:r>
              <a:rPr lang="en-US" sz="2400" b="1" dirty="0" err="1">
                <a:solidFill>
                  <a:schemeClr val="accent1"/>
                </a:solidFill>
              </a:rPr>
              <a:t>Gérer</a:t>
            </a:r>
            <a:r>
              <a:rPr lang="en-US" sz="2400" b="1" dirty="0">
                <a:solidFill>
                  <a:schemeClr val="accent1"/>
                </a:solidFill>
              </a:rPr>
              <a:t> les </a:t>
            </a:r>
            <a:r>
              <a:rPr lang="en-US" sz="2400" b="1" dirty="0" err="1">
                <a:solidFill>
                  <a:schemeClr val="accent1"/>
                </a:solidFill>
              </a:rPr>
              <a:t>actes</a:t>
            </a:r>
            <a:r>
              <a:rPr lang="en-US" sz="2400" b="1" dirty="0">
                <a:solidFill>
                  <a:schemeClr val="accent1"/>
                </a:solidFill>
              </a:rPr>
              <a:t> de </a:t>
            </a:r>
            <a:r>
              <a:rPr lang="en-US" sz="2400" b="1" dirty="0" err="1">
                <a:solidFill>
                  <a:schemeClr val="accent1"/>
                </a:solidFill>
              </a:rPr>
              <a:t>langage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6C36579C-0F77-853B-B767-40AE29E872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481575"/>
              </p:ext>
            </p:extLst>
          </p:nvPr>
        </p:nvGraphicFramePr>
        <p:xfrm>
          <a:off x="1870750" y="1365250"/>
          <a:ext cx="8979220" cy="5244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8909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0DC61C-2DC7-97F5-AC99-1CDD8570F57C}"/>
              </a:ext>
            </a:extLst>
          </p:cNvPr>
          <p:cNvSpPr/>
          <p:nvPr/>
        </p:nvSpPr>
        <p:spPr>
          <a:xfrm>
            <a:off x="1767351" y="373798"/>
            <a:ext cx="8259001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400" b="1" dirty="0">
                <a:solidFill>
                  <a:schemeClr val="accent1"/>
                </a:solidFill>
              </a:rPr>
              <a:t>3 – </a:t>
            </a:r>
            <a:r>
              <a:rPr lang="en-US" sz="2400" b="1" dirty="0" err="1">
                <a:solidFill>
                  <a:schemeClr val="accent1"/>
                </a:solidFill>
              </a:rPr>
              <a:t>Organiser</a:t>
            </a:r>
            <a:r>
              <a:rPr lang="en-US" sz="2400" b="1" dirty="0">
                <a:solidFill>
                  <a:schemeClr val="accent1"/>
                </a:solidFill>
              </a:rPr>
              <a:t> le </a:t>
            </a:r>
            <a:r>
              <a:rPr lang="en-US" sz="2400" b="1" dirty="0" err="1">
                <a:solidFill>
                  <a:schemeClr val="accent1"/>
                </a:solidFill>
              </a:rPr>
              <a:t>sujet</a:t>
            </a:r>
            <a:r>
              <a:rPr lang="en-US" sz="2400" b="1" dirty="0">
                <a:solidFill>
                  <a:schemeClr val="accent1"/>
                </a:solidFill>
              </a:rPr>
              <a:t> de conversation</a:t>
            </a:r>
          </a:p>
        </p:txBody>
      </p:sp>
      <p:pic>
        <p:nvPicPr>
          <p:cNvPr id="5" name="Image 4" descr="Deux personnes avec des bulles de dialogue">
            <a:extLst>
              <a:ext uri="{FF2B5EF4-FFF2-40B4-BE49-F238E27FC236}">
                <a16:creationId xmlns:a16="http://schemas.microsoft.com/office/drawing/2014/main" id="{59BDD83D-12F0-48C4-5F8F-6CFFC442B3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159" y="1236273"/>
            <a:ext cx="3745681" cy="500876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30E0FA9-2472-BE54-080A-77ADFC48F8CE}"/>
              </a:ext>
            </a:extLst>
          </p:cNvPr>
          <p:cNvSpPr txBox="1"/>
          <p:nvPr/>
        </p:nvSpPr>
        <p:spPr>
          <a:xfrm>
            <a:off x="6209731" y="1774209"/>
            <a:ext cx="744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Humm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B31D05C-5047-C905-44B7-083AF2FF8812}"/>
              </a:ext>
            </a:extLst>
          </p:cNvPr>
          <p:cNvSpPr txBox="1"/>
          <p:nvPr/>
        </p:nvSpPr>
        <p:spPr>
          <a:xfrm>
            <a:off x="5959502" y="4776015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Hello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435F877-EB97-BD0D-B9D7-D4CBDC4ED8A6}"/>
              </a:ext>
            </a:extLst>
          </p:cNvPr>
          <p:cNvSpPr txBox="1"/>
          <p:nvPr/>
        </p:nvSpPr>
        <p:spPr>
          <a:xfrm>
            <a:off x="5378159" y="4284376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Hello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B9B8273-2BDD-BA8D-CF4E-3AD02AEACD71}"/>
              </a:ext>
            </a:extLst>
          </p:cNvPr>
          <p:cNvSpPr txBox="1"/>
          <p:nvPr/>
        </p:nvSpPr>
        <p:spPr>
          <a:xfrm>
            <a:off x="5256331" y="2629584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Sujet 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3EF9709-E6A2-DFC7-3CAE-4A27AFC17D25}"/>
              </a:ext>
            </a:extLst>
          </p:cNvPr>
          <p:cNvSpPr txBox="1"/>
          <p:nvPr/>
        </p:nvSpPr>
        <p:spPr>
          <a:xfrm>
            <a:off x="6209731" y="3095125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Sujet 1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D264BB2-FA17-47C7-BE94-9684C9DC9CFF}"/>
              </a:ext>
            </a:extLst>
          </p:cNvPr>
          <p:cNvSpPr txBox="1"/>
          <p:nvPr/>
        </p:nvSpPr>
        <p:spPr>
          <a:xfrm>
            <a:off x="5990365" y="3976599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Sujet 1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170ABC2-2937-DC53-76F1-875FAAAB7B28}"/>
              </a:ext>
            </a:extLst>
          </p:cNvPr>
          <p:cNvSpPr txBox="1"/>
          <p:nvPr/>
        </p:nvSpPr>
        <p:spPr>
          <a:xfrm>
            <a:off x="4884274" y="3071838"/>
            <a:ext cx="744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Humm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AF383BC-5020-AE81-6770-3ED78A84FE50}"/>
              </a:ext>
            </a:extLst>
          </p:cNvPr>
          <p:cNvSpPr txBox="1"/>
          <p:nvPr/>
        </p:nvSpPr>
        <p:spPr>
          <a:xfrm>
            <a:off x="4822679" y="2078048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Mmm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562C71C-7D1D-6EF1-B93C-1A92A7AAC7E2}"/>
              </a:ext>
            </a:extLst>
          </p:cNvPr>
          <p:cNvSpPr txBox="1"/>
          <p:nvPr/>
        </p:nvSpPr>
        <p:spPr>
          <a:xfrm>
            <a:off x="5865711" y="2214946"/>
            <a:ext cx="433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Oh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9DD3B7C-1100-A8D0-2F20-69AB5261C0F9}"/>
              </a:ext>
            </a:extLst>
          </p:cNvPr>
          <p:cNvSpPr txBox="1"/>
          <p:nvPr/>
        </p:nvSpPr>
        <p:spPr>
          <a:xfrm>
            <a:off x="6813207" y="2556564"/>
            <a:ext cx="433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Oh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439D222-7424-669A-F0DD-F164DE19187D}"/>
              </a:ext>
            </a:extLst>
          </p:cNvPr>
          <p:cNvSpPr txBox="1"/>
          <p:nvPr/>
        </p:nvSpPr>
        <p:spPr>
          <a:xfrm>
            <a:off x="5157146" y="3491620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Mmm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CEB184-2B12-8717-9D88-3B8D541F98A7}"/>
              </a:ext>
            </a:extLst>
          </p:cNvPr>
          <p:cNvSpPr txBox="1"/>
          <p:nvPr/>
        </p:nvSpPr>
        <p:spPr>
          <a:xfrm>
            <a:off x="6581788" y="3580301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Mmm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FB97088-1829-03AA-7A4A-6ADEC47C5F70}"/>
              </a:ext>
            </a:extLst>
          </p:cNvPr>
          <p:cNvSpPr txBox="1"/>
          <p:nvPr/>
        </p:nvSpPr>
        <p:spPr>
          <a:xfrm>
            <a:off x="527372" y="2815747"/>
            <a:ext cx="3405116" cy="1166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000" dirty="0"/>
              <a:t>Essentiel pour la communication interpersonnelle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C3927B8-CE88-535B-2DF2-073DC23A7A82}"/>
              </a:ext>
            </a:extLst>
          </p:cNvPr>
          <p:cNvSpPr txBox="1"/>
          <p:nvPr/>
        </p:nvSpPr>
        <p:spPr>
          <a:xfrm>
            <a:off x="8498298" y="2673331"/>
            <a:ext cx="3405116" cy="797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000" dirty="0"/>
              <a:t>Peu d’études et seulement sur de petits groupes</a:t>
            </a:r>
          </a:p>
        </p:txBody>
      </p:sp>
    </p:spTree>
    <p:extLst>
      <p:ext uri="{BB962C8B-B14F-4D97-AF65-F5344CB8AC3E}">
        <p14:creationId xmlns:p14="http://schemas.microsoft.com/office/powerpoint/2010/main" val="3556818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4CAE071-F403-1D10-34FF-EF50ED6AEF73}"/>
              </a:ext>
            </a:extLst>
          </p:cNvPr>
          <p:cNvSpPr txBox="1"/>
          <p:nvPr/>
        </p:nvSpPr>
        <p:spPr>
          <a:xfrm>
            <a:off x="2116839" y="712442"/>
            <a:ext cx="7649569" cy="797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Les principaux problèmes rencontrés par les personnes </a:t>
            </a:r>
            <a:r>
              <a:rPr lang="fr-FR" sz="2000" b="1" dirty="0" err="1">
                <a:solidFill>
                  <a:schemeClr val="accent1">
                    <a:lumMod val="75000"/>
                  </a:schemeClr>
                </a:solidFill>
              </a:rPr>
              <a:t>aant</a:t>
            </a: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 un TDI pour l’organisation du sujet de conversation</a:t>
            </a:r>
          </a:p>
        </p:txBody>
      </p:sp>
      <p:sp>
        <p:nvSpPr>
          <p:cNvPr id="3" name="Flèche vers le bas 2">
            <a:extLst>
              <a:ext uri="{FF2B5EF4-FFF2-40B4-BE49-F238E27FC236}">
                <a16:creationId xmlns:a16="http://schemas.microsoft.com/office/drawing/2014/main" id="{7E9E5537-EF12-3D23-99BD-C05B0DEAED49}"/>
              </a:ext>
            </a:extLst>
          </p:cNvPr>
          <p:cNvSpPr/>
          <p:nvPr/>
        </p:nvSpPr>
        <p:spPr>
          <a:xfrm>
            <a:off x="5773300" y="1610436"/>
            <a:ext cx="336645" cy="84616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99865AE-6B18-5502-56E1-AC2712065F38}"/>
              </a:ext>
            </a:extLst>
          </p:cNvPr>
          <p:cNvSpPr txBox="1"/>
          <p:nvPr/>
        </p:nvSpPr>
        <p:spPr>
          <a:xfrm>
            <a:off x="2891348" y="2746262"/>
            <a:ext cx="61005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Difficultés à faire des demandes de clarification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9DF730C-4ACB-57A1-B913-078052BCB2C0}"/>
              </a:ext>
            </a:extLst>
          </p:cNvPr>
          <p:cNvCxnSpPr>
            <a:cxnSpLocks/>
          </p:cNvCxnSpPr>
          <p:nvPr/>
        </p:nvCxnSpPr>
        <p:spPr>
          <a:xfrm>
            <a:off x="6096000" y="3548418"/>
            <a:ext cx="0" cy="281144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19BA8E06-659B-25BD-7CF6-BF0010E1FBBE}"/>
              </a:ext>
            </a:extLst>
          </p:cNvPr>
          <p:cNvSpPr txBox="1"/>
          <p:nvPr/>
        </p:nvSpPr>
        <p:spPr>
          <a:xfrm>
            <a:off x="-201005" y="3548418"/>
            <a:ext cx="6506272" cy="427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Enfants au développement typique &lt; 5-6 ans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C914620-48C6-80B9-9C6E-BF639130B384}"/>
              </a:ext>
            </a:extLst>
          </p:cNvPr>
          <p:cNvSpPr txBox="1"/>
          <p:nvPr/>
        </p:nvSpPr>
        <p:spPr>
          <a:xfrm>
            <a:off x="4962679" y="3547468"/>
            <a:ext cx="7649569" cy="427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Personnes avec un TDI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440848B-8063-97D0-70E2-6F9B89B1AF0D}"/>
              </a:ext>
            </a:extLst>
          </p:cNvPr>
          <p:cNvSpPr txBox="1"/>
          <p:nvPr/>
        </p:nvSpPr>
        <p:spPr>
          <a:xfrm>
            <a:off x="419967" y="4224389"/>
            <a:ext cx="5571394" cy="2351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000" dirty="0"/>
              <a:t>Capables de produire et de répondre correctement à certaines demandes de clarification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000" dirty="0"/>
              <a:t>Incapables d’identifier des situations dans lesquelles la clarification est nécessaire pour assurer une </a:t>
            </a:r>
            <a:r>
              <a:rPr lang="fr-FR" sz="2000" dirty="0" err="1"/>
              <a:t>comrpéhension</a:t>
            </a:r>
            <a:endParaRPr lang="fr-FR" sz="20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212AA5E-443A-2916-777D-6F2292969278}"/>
              </a:ext>
            </a:extLst>
          </p:cNvPr>
          <p:cNvSpPr txBox="1"/>
          <p:nvPr/>
        </p:nvSpPr>
        <p:spPr>
          <a:xfrm>
            <a:off x="6305266" y="4416536"/>
            <a:ext cx="5466767" cy="1612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000" dirty="0"/>
              <a:t>Font peu de demande de clarification quand ils ne comprennent pas un énoncé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2000" dirty="0" err="1"/>
              <a:t>Répondrent</a:t>
            </a:r>
            <a:r>
              <a:rPr lang="fr-FR" sz="2000" dirty="0"/>
              <a:t> pauvrement aux demandes de clarification des autres</a:t>
            </a:r>
          </a:p>
        </p:txBody>
      </p:sp>
    </p:spTree>
    <p:extLst>
      <p:ext uri="{BB962C8B-B14F-4D97-AF65-F5344CB8AC3E}">
        <p14:creationId xmlns:p14="http://schemas.microsoft.com/office/powerpoint/2010/main" val="154784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4CAE071-F403-1D10-34FF-EF50ED6AEF73}"/>
              </a:ext>
            </a:extLst>
          </p:cNvPr>
          <p:cNvSpPr txBox="1"/>
          <p:nvPr/>
        </p:nvSpPr>
        <p:spPr>
          <a:xfrm>
            <a:off x="2116839" y="497768"/>
            <a:ext cx="7649569" cy="867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200" b="1" dirty="0">
                <a:solidFill>
                  <a:schemeClr val="accent1">
                    <a:lumMod val="75000"/>
                  </a:schemeClr>
                </a:solidFill>
              </a:rPr>
              <a:t>La base d’une communication réussie</a:t>
            </a:r>
          </a:p>
          <a:p>
            <a:pPr algn="ctr">
              <a:lnSpc>
                <a:spcPct val="120000"/>
              </a:lnSpc>
            </a:pPr>
            <a:r>
              <a:rPr lang="fr-FR" sz="2200" b="1" dirty="0">
                <a:solidFill>
                  <a:schemeClr val="accent1">
                    <a:lumMod val="75000"/>
                  </a:schemeClr>
                </a:solidFill>
              </a:rPr>
              <a:t>Les maximes de Grice</a:t>
            </a: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15A47B2F-C8A5-B9D8-7436-05DA1222CF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8351707"/>
              </p:ext>
            </p:extLst>
          </p:nvPr>
        </p:nvGraphicFramePr>
        <p:xfrm>
          <a:off x="1389244" y="2142699"/>
          <a:ext cx="9474374" cy="2565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Connecteur hors page 3">
            <a:extLst>
              <a:ext uri="{FF2B5EF4-FFF2-40B4-BE49-F238E27FC236}">
                <a16:creationId xmlns:a16="http://schemas.microsoft.com/office/drawing/2014/main" id="{AEF80BEB-8EAA-B8F7-9368-FAE9F3AE115B}"/>
              </a:ext>
            </a:extLst>
          </p:cNvPr>
          <p:cNvSpPr/>
          <p:nvPr/>
        </p:nvSpPr>
        <p:spPr>
          <a:xfrm>
            <a:off x="1132765" y="1519676"/>
            <a:ext cx="10017456" cy="4411090"/>
          </a:xfrm>
          <a:prstGeom prst="flowChartOffpageConnector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88FBED2-AC40-2805-BD18-740643305535}"/>
              </a:ext>
            </a:extLst>
          </p:cNvPr>
          <p:cNvSpPr txBox="1"/>
          <p:nvPr/>
        </p:nvSpPr>
        <p:spPr>
          <a:xfrm>
            <a:off x="2301646" y="5966377"/>
            <a:ext cx="7649569" cy="461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200" b="1" dirty="0">
                <a:solidFill>
                  <a:schemeClr val="accent1">
                    <a:lumMod val="75000"/>
                  </a:schemeClr>
                </a:solidFill>
              </a:rPr>
              <a:t>Principe de coopération</a:t>
            </a:r>
          </a:p>
        </p:txBody>
      </p:sp>
    </p:spTree>
    <p:extLst>
      <p:ext uri="{BB962C8B-B14F-4D97-AF65-F5344CB8AC3E}">
        <p14:creationId xmlns:p14="http://schemas.microsoft.com/office/powerpoint/2010/main" val="2866852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A9E743E-5068-BD2B-1B87-5CD2C75B7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081375"/>
              </p:ext>
            </p:extLst>
          </p:nvPr>
        </p:nvGraphicFramePr>
        <p:xfrm>
          <a:off x="404349" y="1828800"/>
          <a:ext cx="11209896" cy="4337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0296">
                  <a:extLst>
                    <a:ext uri="{9D8B030D-6E8A-4147-A177-3AD203B41FA5}">
                      <a16:colId xmlns:a16="http://schemas.microsoft.com/office/drawing/2014/main" val="4024170972"/>
                    </a:ext>
                  </a:extLst>
                </a:gridCol>
                <a:gridCol w="8229600">
                  <a:extLst>
                    <a:ext uri="{9D8B030D-6E8A-4147-A177-3AD203B41FA5}">
                      <a16:colId xmlns:a16="http://schemas.microsoft.com/office/drawing/2014/main" val="1763066903"/>
                    </a:ext>
                  </a:extLst>
                </a:gridCol>
              </a:tblGrid>
              <a:tr h="758757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fr-FR" sz="2000" dirty="0"/>
                        <a:t>Principe de coopération– </a:t>
                      </a:r>
                      <a:r>
                        <a:rPr lang="fr-FR" sz="2000" dirty="0" err="1"/>
                        <a:t>Ajusment</a:t>
                      </a:r>
                      <a:r>
                        <a:rPr lang="fr-FR" sz="2000" dirty="0"/>
                        <a:t> à la direction générale de la conversation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32766"/>
                  </a:ext>
                </a:extLst>
              </a:tr>
              <a:tr h="325326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Si on me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demande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participer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un jeu de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balle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 je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suis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libre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d'accepter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ou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refuser. Si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j'accepte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 je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dois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écouter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les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règles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du jeu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avant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pouvoir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participer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l'activité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➝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interventions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doivent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être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faites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au bon moment dans la conversation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Incorrect :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interrompre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les explications du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moniteur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ou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parler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même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temps que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camarades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jeu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Correct :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attendre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la fin de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l'explication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pour poser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une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question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ou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demander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une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répétition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643352"/>
                  </a:ext>
                </a:extLst>
              </a:tr>
            </a:tbl>
          </a:graphicData>
        </a:graphic>
      </p:graphicFrame>
      <p:pic>
        <p:nvPicPr>
          <p:cNvPr id="10" name="Image 9" descr="Une image contenant habits, dessin humoristique, chaussures, personne&#10;&#10;Description générée automatiquement">
            <a:extLst>
              <a:ext uri="{FF2B5EF4-FFF2-40B4-BE49-F238E27FC236}">
                <a16:creationId xmlns:a16="http://schemas.microsoft.com/office/drawing/2014/main" id="{50FA7AA3-805A-5A31-8636-CD03A0918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755" y="3135722"/>
            <a:ext cx="2643117" cy="264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06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A9E743E-5068-BD2B-1B87-5CD2C75B7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378582"/>
              </p:ext>
            </p:extLst>
          </p:nvPr>
        </p:nvGraphicFramePr>
        <p:xfrm>
          <a:off x="404349" y="1828800"/>
          <a:ext cx="11209896" cy="4327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3000">
                  <a:extLst>
                    <a:ext uri="{9D8B030D-6E8A-4147-A177-3AD203B41FA5}">
                      <a16:colId xmlns:a16="http://schemas.microsoft.com/office/drawing/2014/main" val="4024170972"/>
                    </a:ext>
                  </a:extLst>
                </a:gridCol>
                <a:gridCol w="8256896">
                  <a:extLst>
                    <a:ext uri="{9D8B030D-6E8A-4147-A177-3AD203B41FA5}">
                      <a16:colId xmlns:a16="http://schemas.microsoft.com/office/drawing/2014/main" val="1763066903"/>
                    </a:ext>
                  </a:extLst>
                </a:gridCol>
              </a:tblGrid>
              <a:tr h="598909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fr-FR" sz="2000" dirty="0"/>
                        <a:t>Maxime de quantité –  Ne donnez pas trop ou pas assez d’informations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32766"/>
                  </a:ext>
                </a:extLst>
              </a:tr>
              <a:tr h="372818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Jean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s'amuse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et rit. Il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raconte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journée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parents et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veut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leur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expliquer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que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lui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et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amis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jouaient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au football et que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lorsque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ballon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été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frappé trop fort, il a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atterri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dehors de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l'aire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jeu dans le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jardin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du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voisin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.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Incorrect :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C'était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trop dur,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alors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la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balle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est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tombée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dans les fleurs.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➝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L'intervention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Jean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contient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trop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peu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d'informations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pour que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parents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comprennent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la situation et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rient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avec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lui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Correct : 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On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jouait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au football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l'école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j'ai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tiré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trop fort et le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ballon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atterri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dans les fleurs du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voisin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.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643352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50FA7AA3-805A-5A31-8636-CD03A0918D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7754" y="2608305"/>
            <a:ext cx="2629469" cy="262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28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A9E743E-5068-BD2B-1B87-5CD2C75B7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6182"/>
              </p:ext>
            </p:extLst>
          </p:nvPr>
        </p:nvGraphicFramePr>
        <p:xfrm>
          <a:off x="404349" y="1828800"/>
          <a:ext cx="11209896" cy="3667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0296">
                  <a:extLst>
                    <a:ext uri="{9D8B030D-6E8A-4147-A177-3AD203B41FA5}">
                      <a16:colId xmlns:a16="http://schemas.microsoft.com/office/drawing/2014/main" val="4024170972"/>
                    </a:ext>
                  </a:extLst>
                </a:gridCol>
                <a:gridCol w="8229600">
                  <a:extLst>
                    <a:ext uri="{9D8B030D-6E8A-4147-A177-3AD203B41FA5}">
                      <a16:colId xmlns:a16="http://schemas.microsoft.com/office/drawing/2014/main" val="1763066903"/>
                    </a:ext>
                  </a:extLst>
                </a:gridCol>
              </a:tblGrid>
              <a:tr h="455367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fr-FR" sz="2000" dirty="0"/>
                        <a:t>Maximes de qualité et de relation – Ne dites rien de faux ou hors de propos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32766"/>
                  </a:ext>
                </a:extLst>
              </a:tr>
              <a:tr h="43173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L’éducateur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demande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Jean qui a range le livre de cuisine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dehors de la cuisine après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l’activité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pâtisserie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Jean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n’a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participé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cette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activité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et ne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peut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donc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répondre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la question.</a:t>
                      </a:r>
                      <a:endParaRPr lang="fr-BE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1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Incorrect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Anna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l’a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emporté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 Il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est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sur la table</a:t>
                      </a:r>
                      <a:endParaRPr lang="fr-BE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➝ Le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commentaire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de Jean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n’est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pas pertinent: (1) il ne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répond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pas à la question et (2) il ne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peut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pas y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répondre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parce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qu’il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n’a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pas pris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l’activité</a:t>
                      </a:r>
                      <a:endParaRPr lang="fr-BE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1" i="0" u="none" strike="noStrike" cap="non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Correct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: </a:t>
                      </a:r>
                      <a:r>
                        <a:rPr lang="fr-FR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Je ne sais pas, je n’ai pas participé à l’activité</a:t>
                      </a:r>
                      <a:endParaRPr lang="fr-FR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643352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50FA7AA3-805A-5A31-8636-CD03A0918D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7755" y="2608306"/>
            <a:ext cx="2711355" cy="271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86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3A9E743E-5068-BD2B-1B87-5CD2C75B79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200190"/>
              </p:ext>
            </p:extLst>
          </p:nvPr>
        </p:nvGraphicFramePr>
        <p:xfrm>
          <a:off x="404349" y="1828800"/>
          <a:ext cx="11209896" cy="4033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0296">
                  <a:extLst>
                    <a:ext uri="{9D8B030D-6E8A-4147-A177-3AD203B41FA5}">
                      <a16:colId xmlns:a16="http://schemas.microsoft.com/office/drawing/2014/main" val="4024170972"/>
                    </a:ext>
                  </a:extLst>
                </a:gridCol>
                <a:gridCol w="8229600">
                  <a:extLst>
                    <a:ext uri="{9D8B030D-6E8A-4147-A177-3AD203B41FA5}">
                      <a16:colId xmlns:a16="http://schemas.microsoft.com/office/drawing/2014/main" val="1763066903"/>
                    </a:ext>
                  </a:extLst>
                </a:gridCol>
              </a:tblGrid>
              <a:tr h="455367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fr-FR" sz="2000" dirty="0"/>
                        <a:t>Maxime de modalité/manière – Soyez clair, évitez les ambiguïtés, soyez bref et ordonné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327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Jean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dit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parents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qu'il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a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parlé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amis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 Paul et James, et que James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l'a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invité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fête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d'anniversaire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Incorrect :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j'ai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rencontré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Paul et James. Il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m'a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invité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fête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d'anniversaire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➝ On ne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sait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pas à qui fait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référence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le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pronom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« il ». Il y a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donc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une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certaine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ambiguïté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dans le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texte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puisque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« il »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peut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désigner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Paul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ou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Jacques.</a:t>
                      </a:r>
                      <a:endParaRPr lang="fr-FR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</a:pPr>
                      <a:r>
                        <a:rPr lang="en-US" sz="2000" b="0" i="0" u="none" strike="noStrike" cap="non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Correct :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j'ai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rencontré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Paul et James. James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m'a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invité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à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sa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fête </a:t>
                      </a:r>
                      <a:r>
                        <a:rPr lang="en-US" sz="20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d'anniversaire</a:t>
                      </a: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fr-BE" sz="20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643352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50FA7AA3-805A-5A31-8636-CD03A0918D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7755" y="2608306"/>
            <a:ext cx="2711355" cy="271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38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561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>
                <a:solidFill>
                  <a:schemeClr val="accent1"/>
                </a:solidFill>
              </a:rPr>
              <a:t>Bibliography</a:t>
            </a: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1D0227C-D4E5-B0A9-C2FA-880CC33B546D}"/>
              </a:ext>
            </a:extLst>
          </p:cNvPr>
          <p:cNvSpPr txBox="1"/>
          <p:nvPr/>
        </p:nvSpPr>
        <p:spPr>
          <a:xfrm>
            <a:off x="598096" y="1510579"/>
            <a:ext cx="10795379" cy="5100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20000"/>
              </a:lnSpc>
              <a:spcBef>
                <a:spcPts val="600"/>
              </a:spcBef>
            </a:pPr>
            <a:r>
              <a:rPr lang="en-US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Abbeduto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L. (1991). Development of Verbal Communication in Persons with Moderate to Mild Mental Retardation. In N. W. Bray (</a:t>
            </a:r>
            <a:r>
              <a:rPr lang="en-US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Éd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.), </a:t>
            </a:r>
            <a:r>
              <a:rPr lang="en-US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International Review of Research in Mental Retardation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(Vol. 17, p. 91‑115). Academic Press. https://</a:t>
            </a:r>
            <a:r>
              <a:rPr lang="en-US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/10.1016/S0074-7750(08)60104-4</a:t>
            </a:r>
            <a:endParaRPr lang="fr-BE" sz="1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</a:pPr>
            <a:r>
              <a:rPr lang="en-US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Abbeduto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L., &amp; Rosenberg, S. (1980). The communicative competence of mildly retarded adults. </a:t>
            </a:r>
            <a:r>
              <a:rPr lang="fr-BE" sz="1800" i="1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Applied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sz="1800" i="1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Psycholinguistics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(4), 405‑426. https://</a:t>
            </a:r>
            <a:r>
              <a:rPr lang="fr-BE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/10.1017/S0142716400009826</a:t>
            </a:r>
            <a:endParaRPr lang="fr-BE" sz="1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</a:pP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Comblain, A., &amp; </a:t>
            </a:r>
            <a:r>
              <a:rPr lang="fr-BE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Elbouz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M. (2002). 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The Fragile-X Syndrome : What about the Deficit in the Pragmatic Component of Language? 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Journal of Cognitive Education and Psychology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(3), 244‑265.</a:t>
            </a:r>
            <a:endParaRPr lang="fr-BE" sz="1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</a:pP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Grice, H. P. (1979). Logique et conversation. 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Communications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30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(1), 57‑72. https://</a:t>
            </a:r>
            <a:r>
              <a:rPr lang="fr-BE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/10.3406/comm.1979.1446</a:t>
            </a:r>
            <a:endParaRPr lang="fr-BE" sz="1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</a:pP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Lambert, J.-L., &amp; von </a:t>
            </a:r>
            <a:r>
              <a:rPr lang="fr-BE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Kaenel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B. (1984). Étude de la communication référentielle chez des enfants handicapés mentaux. 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Enfance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BE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37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(1), 41‑50. https://</a:t>
            </a:r>
            <a:r>
              <a:rPr lang="fr-BE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/10.3406/enfan.1984.2829</a:t>
            </a:r>
            <a:endParaRPr lang="fr-BE" sz="1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</a:pPr>
            <a:r>
              <a:rPr lang="fr-BE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Rondal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J. A., Lambert, J. L., &amp; </a:t>
            </a:r>
            <a:r>
              <a:rPr lang="fr-BE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Sohier</a:t>
            </a:r>
            <a:r>
              <a:rPr lang="fr-BE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C. (1980). 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Verbal and nonverbal imitation in Down’s syndrome and non-Down’s syndrome retarded children. </a:t>
            </a:r>
            <a:r>
              <a:rPr lang="en-US" sz="1800" i="1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Enfance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i="1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, 107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122. https://</a:t>
            </a:r>
            <a:r>
              <a:rPr lang="en-US" sz="1800" kern="100" dirty="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en-US" sz="1800" kern="1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/10.3406/enfan.1980.2724</a:t>
            </a:r>
            <a:endParaRPr lang="fr-BE" sz="1800" kern="1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034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ulle rectangulaire à coins arrondis 37">
            <a:extLst>
              <a:ext uri="{FF2B5EF4-FFF2-40B4-BE49-F238E27FC236}">
                <a16:creationId xmlns:a16="http://schemas.microsoft.com/office/drawing/2014/main" id="{AFE8C54A-A1F6-BCE5-12BD-0E34854DD02C}"/>
              </a:ext>
            </a:extLst>
          </p:cNvPr>
          <p:cNvSpPr/>
          <p:nvPr/>
        </p:nvSpPr>
        <p:spPr>
          <a:xfrm>
            <a:off x="6953825" y="3429000"/>
            <a:ext cx="2603172" cy="1903480"/>
          </a:xfrm>
          <a:prstGeom prst="wedgeRoundRectCallout">
            <a:avLst>
              <a:gd name="adj1" fmla="val 66922"/>
              <a:gd name="adj2" fmla="val -6598"/>
              <a:gd name="adj3" fmla="val 166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561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fr" sz="2800" b="1" dirty="0">
                <a:solidFill>
                  <a:schemeClr val="accent1"/>
                </a:solidFill>
              </a:rPr>
              <a:t>6.2.5 P</a:t>
            </a:r>
            <a:r>
              <a:rPr lang="fr-FR" sz="2800" b="1" dirty="0">
                <a:solidFill>
                  <a:schemeClr val="accent1"/>
                </a:solidFill>
              </a:rPr>
              <a:t>r</a:t>
            </a:r>
            <a:r>
              <a:rPr lang="fr" sz="2800" b="1" dirty="0">
                <a:solidFill>
                  <a:schemeClr val="accent1"/>
                </a:solidFill>
              </a:rPr>
              <a:t>agmatique</a:t>
            </a: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Erasmus+ 2021-1-FR01-KA220-VET-000033251</a:t>
            </a:r>
            <a:endParaRPr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DE0E3C32-F8C7-BCAF-21C2-679835418F73}"/>
              </a:ext>
            </a:extLst>
          </p:cNvPr>
          <p:cNvSpPr/>
          <p:nvPr/>
        </p:nvSpPr>
        <p:spPr>
          <a:xfrm>
            <a:off x="629586" y="1984408"/>
            <a:ext cx="2083633" cy="80805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dirty="0"/>
              <a:t>Niveau des sons </a:t>
            </a:r>
            <a:endParaRPr lang="fr-FR" sz="20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A7F7A3B-46D9-6DCF-FC39-B2F53735BF33}"/>
              </a:ext>
            </a:extLst>
          </p:cNvPr>
          <p:cNvSpPr/>
          <p:nvPr/>
        </p:nvSpPr>
        <p:spPr>
          <a:xfrm>
            <a:off x="629584" y="4064123"/>
            <a:ext cx="2083633" cy="90494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dirty="0"/>
              <a:t>Niveau de la signification</a:t>
            </a:r>
            <a:endParaRPr lang="fr-FR" sz="2000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5E75D04B-F9C8-5E8F-C8C8-F75C9457A46B}"/>
              </a:ext>
            </a:extLst>
          </p:cNvPr>
          <p:cNvSpPr/>
          <p:nvPr/>
        </p:nvSpPr>
        <p:spPr>
          <a:xfrm>
            <a:off x="629584" y="5632776"/>
            <a:ext cx="2083633" cy="68182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dirty="0"/>
              <a:t>Niveau contextuel </a:t>
            </a:r>
            <a:endParaRPr lang="fr-FR" sz="2000" dirty="0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7C3C100-D0E8-B7EC-C851-9C00111FB91D}"/>
              </a:ext>
            </a:extLst>
          </p:cNvPr>
          <p:cNvSpPr/>
          <p:nvPr/>
        </p:nvSpPr>
        <p:spPr>
          <a:xfrm>
            <a:off x="3677591" y="1594662"/>
            <a:ext cx="2083633" cy="5396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err="1">
                <a:solidFill>
                  <a:schemeClr val="tx1">
                    <a:lumMod val="85000"/>
                    <a:lumOff val="15000"/>
                  </a:schemeClr>
                </a:solidFill>
              </a:rPr>
              <a:t>Phonétique</a:t>
            </a:r>
            <a:endParaRPr lang="fr-FR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0DCF1EF-3C09-9A2C-71E5-BEECA841403B}"/>
              </a:ext>
            </a:extLst>
          </p:cNvPr>
          <p:cNvSpPr/>
          <p:nvPr/>
        </p:nvSpPr>
        <p:spPr>
          <a:xfrm>
            <a:off x="3677591" y="2363288"/>
            <a:ext cx="2083633" cy="5396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err="1">
                <a:solidFill>
                  <a:schemeClr val="tx1">
                    <a:lumMod val="85000"/>
                    <a:lumOff val="15000"/>
                  </a:schemeClr>
                </a:solidFill>
              </a:rPr>
              <a:t>Phonologie</a:t>
            </a:r>
            <a:endParaRPr lang="fr-FR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A06C7F66-7998-D991-FAF9-7D33C16398B5}"/>
              </a:ext>
            </a:extLst>
          </p:cNvPr>
          <p:cNvSpPr/>
          <p:nvPr/>
        </p:nvSpPr>
        <p:spPr>
          <a:xfrm>
            <a:off x="3677590" y="3429000"/>
            <a:ext cx="2083633" cy="5396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err="1">
                <a:solidFill>
                  <a:schemeClr val="tx1">
                    <a:lumMod val="85000"/>
                    <a:lumOff val="15000"/>
                  </a:schemeClr>
                </a:solidFill>
              </a:rPr>
              <a:t>Lexique</a:t>
            </a:r>
            <a:endParaRPr lang="fr-FR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964A3CAD-E301-3656-6287-A9B691C927FB}"/>
              </a:ext>
            </a:extLst>
          </p:cNvPr>
          <p:cNvSpPr/>
          <p:nvPr/>
        </p:nvSpPr>
        <p:spPr>
          <a:xfrm>
            <a:off x="3677590" y="4110917"/>
            <a:ext cx="2083632" cy="5396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Morphologie</a:t>
            </a:r>
            <a:endParaRPr lang="fr-FR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8E750FCD-9AAF-E75A-FBF9-0C6EEDED306C}"/>
              </a:ext>
            </a:extLst>
          </p:cNvPr>
          <p:cNvSpPr/>
          <p:nvPr/>
        </p:nvSpPr>
        <p:spPr>
          <a:xfrm>
            <a:off x="3677588" y="4792834"/>
            <a:ext cx="2083633" cy="5396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err="1">
                <a:solidFill>
                  <a:schemeClr val="tx1">
                    <a:lumMod val="85000"/>
                    <a:lumOff val="15000"/>
                  </a:schemeClr>
                </a:solidFill>
              </a:rPr>
              <a:t>Syntaxe</a:t>
            </a:r>
            <a:endParaRPr lang="fr-FR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D47384A6-84E8-ED37-F8FA-1CE265AEAC4D}"/>
              </a:ext>
            </a:extLst>
          </p:cNvPr>
          <p:cNvSpPr/>
          <p:nvPr/>
        </p:nvSpPr>
        <p:spPr>
          <a:xfrm>
            <a:off x="3677588" y="5703866"/>
            <a:ext cx="2083633" cy="53964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200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Pragmatique</a:t>
            </a:r>
            <a:endParaRPr lang="fr-FR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2952742-1767-9F6F-B350-F88E6D5B0442}"/>
              </a:ext>
            </a:extLst>
          </p:cNvPr>
          <p:cNvCxnSpPr>
            <a:endCxn id="7" idx="1"/>
          </p:cNvCxnSpPr>
          <p:nvPr/>
        </p:nvCxnSpPr>
        <p:spPr>
          <a:xfrm flipV="1">
            <a:off x="2713218" y="1864485"/>
            <a:ext cx="964373" cy="349742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A33F85AF-CAAE-66B3-6B21-99501CB63DF9}"/>
              </a:ext>
            </a:extLst>
          </p:cNvPr>
          <p:cNvCxnSpPr>
            <a:cxnSpLocks/>
            <a:stCxn id="3" idx="3"/>
            <a:endCxn id="8" idx="1"/>
          </p:cNvCxnSpPr>
          <p:nvPr/>
        </p:nvCxnSpPr>
        <p:spPr>
          <a:xfrm>
            <a:off x="2713219" y="2388437"/>
            <a:ext cx="964372" cy="244674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F2213EDF-54CC-1E79-F7C2-A8B8744EA0FD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2730703" y="4457376"/>
            <a:ext cx="946885" cy="605281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759ACA3-5FE9-9BD0-9551-00B31360E02D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2713217" y="3698823"/>
            <a:ext cx="964373" cy="467086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2CF332AE-A607-B9A1-C7E3-F83D58A10637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2730703" y="4380740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2681C62D-CCCC-9A12-9125-46580B38A8DB}"/>
              </a:ext>
            </a:extLst>
          </p:cNvPr>
          <p:cNvCxnSpPr>
            <a:cxnSpLocks/>
          </p:cNvCxnSpPr>
          <p:nvPr/>
        </p:nvCxnSpPr>
        <p:spPr>
          <a:xfrm>
            <a:off x="2730703" y="5973689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6251A82D-3A16-E76E-065B-D47BCC4F4856}"/>
              </a:ext>
            </a:extLst>
          </p:cNvPr>
          <p:cNvCxnSpPr>
            <a:cxnSpLocks/>
          </p:cNvCxnSpPr>
          <p:nvPr/>
        </p:nvCxnSpPr>
        <p:spPr>
          <a:xfrm>
            <a:off x="5907112" y="1864485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CA4B546A-4016-9EA2-A2C8-3A00D27D76B2}"/>
              </a:ext>
            </a:extLst>
          </p:cNvPr>
          <p:cNvCxnSpPr>
            <a:cxnSpLocks/>
          </p:cNvCxnSpPr>
          <p:nvPr/>
        </p:nvCxnSpPr>
        <p:spPr>
          <a:xfrm>
            <a:off x="5907112" y="2633111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5696B6D5-0AD6-C13C-8927-9666C5D9B602}"/>
              </a:ext>
            </a:extLst>
          </p:cNvPr>
          <p:cNvCxnSpPr>
            <a:cxnSpLocks/>
          </p:cNvCxnSpPr>
          <p:nvPr/>
        </p:nvCxnSpPr>
        <p:spPr>
          <a:xfrm>
            <a:off x="5907112" y="3698823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3E85D81A-8EF7-9238-A797-233066B1370F}"/>
              </a:ext>
            </a:extLst>
          </p:cNvPr>
          <p:cNvCxnSpPr>
            <a:cxnSpLocks/>
          </p:cNvCxnSpPr>
          <p:nvPr/>
        </p:nvCxnSpPr>
        <p:spPr>
          <a:xfrm>
            <a:off x="5907111" y="4333947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01FF4FD2-7C59-C543-DC50-D55B416B6B23}"/>
              </a:ext>
            </a:extLst>
          </p:cNvPr>
          <p:cNvCxnSpPr>
            <a:cxnSpLocks/>
          </p:cNvCxnSpPr>
          <p:nvPr/>
        </p:nvCxnSpPr>
        <p:spPr>
          <a:xfrm>
            <a:off x="5907110" y="4969071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24A24DFA-B935-A4EB-1C02-D2B71A90F614}"/>
              </a:ext>
            </a:extLst>
          </p:cNvPr>
          <p:cNvCxnSpPr>
            <a:cxnSpLocks/>
          </p:cNvCxnSpPr>
          <p:nvPr/>
        </p:nvCxnSpPr>
        <p:spPr>
          <a:xfrm>
            <a:off x="5907109" y="5973689"/>
            <a:ext cx="946887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DEA6262B-C029-FDD8-D46D-83DB19A774D7}"/>
              </a:ext>
            </a:extLst>
          </p:cNvPr>
          <p:cNvSpPr txBox="1"/>
          <p:nvPr/>
        </p:nvSpPr>
        <p:spPr>
          <a:xfrm>
            <a:off x="6999887" y="1687055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800" err="1">
                <a:solidFill>
                  <a:schemeClr val="tx1">
                    <a:lumMod val="85000"/>
                    <a:lumOff val="15000"/>
                  </a:schemeClr>
                </a:solidFill>
              </a:rPr>
              <a:t>Étudier</a:t>
            </a:r>
            <a:r>
              <a:rPr lang="fr" sz="180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fr" sz="180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des sons</a:t>
            </a:r>
            <a:endParaRPr lang="fr-FR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09D6EAA-E67C-D833-94A8-A23AA68A71DA}"/>
              </a:ext>
            </a:extLst>
          </p:cNvPr>
          <p:cNvSpPr txBox="1"/>
          <p:nvPr/>
        </p:nvSpPr>
        <p:spPr>
          <a:xfrm>
            <a:off x="6999887" y="2493004"/>
            <a:ext cx="3929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800">
                <a:solidFill>
                  <a:schemeClr val="tx1">
                    <a:lumMod val="85000"/>
                    <a:lumOff val="15000"/>
                  </a:schemeClr>
                </a:solidFill>
              </a:rPr>
              <a:t>Organisation et combinaison saines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F906004A-899F-5BF4-1A2F-7F6488396743}"/>
              </a:ext>
            </a:extLst>
          </p:cNvPr>
          <p:cNvSpPr txBox="1"/>
          <p:nvPr/>
        </p:nvSpPr>
        <p:spPr>
          <a:xfrm>
            <a:off x="6953825" y="347945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800" err="1">
                <a:solidFill>
                  <a:schemeClr val="tx1">
                    <a:lumMod val="85000"/>
                    <a:lumOff val="15000"/>
                  </a:schemeClr>
                </a:solidFill>
              </a:rPr>
              <a:t>Vocabulaire</a:t>
            </a:r>
            <a:endParaRPr lang="fr-FR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0A52986-D078-B5D6-5F16-7C428B86E168}"/>
              </a:ext>
            </a:extLst>
          </p:cNvPr>
          <p:cNvSpPr txBox="1"/>
          <p:nvPr/>
        </p:nvSpPr>
        <p:spPr>
          <a:xfrm>
            <a:off x="6999887" y="4110917"/>
            <a:ext cx="2075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Types et formes des mots </a:t>
            </a:r>
            <a:endParaRPr lang="fr-FR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46C7D1D-A69F-1BDA-D750-B69974B306C0}"/>
              </a:ext>
            </a:extLst>
          </p:cNvPr>
          <p:cNvSpPr txBox="1"/>
          <p:nvPr/>
        </p:nvSpPr>
        <p:spPr>
          <a:xfrm>
            <a:off x="6953825" y="4707677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800">
                <a:solidFill>
                  <a:schemeClr val="tx1">
                    <a:lumMod val="85000"/>
                    <a:lumOff val="15000"/>
                  </a:schemeClr>
                </a:solidFill>
              </a:rPr>
              <a:t>Structure de phrase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4F0EA41-8674-41F5-4229-CE7429FE1484}"/>
              </a:ext>
            </a:extLst>
          </p:cNvPr>
          <p:cNvSpPr txBox="1"/>
          <p:nvPr/>
        </p:nvSpPr>
        <p:spPr>
          <a:xfrm>
            <a:off x="7045949" y="5789023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Signification en contexte</a:t>
            </a:r>
            <a:endParaRPr lang="fr-FR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BEF0A7B-7677-6D1B-9C76-C9C647181044}"/>
              </a:ext>
            </a:extLst>
          </p:cNvPr>
          <p:cNvSpPr txBox="1"/>
          <p:nvPr/>
        </p:nvSpPr>
        <p:spPr>
          <a:xfrm>
            <a:off x="10012497" y="404573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800" err="1">
                <a:solidFill>
                  <a:schemeClr val="tx1">
                    <a:lumMod val="85000"/>
                    <a:lumOff val="15000"/>
                  </a:schemeClr>
                </a:solidFill>
              </a:rPr>
              <a:t>Grammaire</a:t>
            </a:r>
            <a:endParaRPr lang="fr-FR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Bulle rectangulaire à coins arrondis 34">
            <a:extLst>
              <a:ext uri="{FF2B5EF4-FFF2-40B4-BE49-F238E27FC236}">
                <a16:creationId xmlns:a16="http://schemas.microsoft.com/office/drawing/2014/main" id="{858A15E8-A558-22D6-45DA-B0AE867977F4}"/>
              </a:ext>
            </a:extLst>
          </p:cNvPr>
          <p:cNvSpPr/>
          <p:nvPr/>
        </p:nvSpPr>
        <p:spPr>
          <a:xfrm>
            <a:off x="323275" y="1555423"/>
            <a:ext cx="11119442" cy="1709198"/>
          </a:xfrm>
          <a:prstGeom prst="wedgeRoundRectCallout">
            <a:avLst>
              <a:gd name="adj1" fmla="val 22521"/>
              <a:gd name="adj2" fmla="val 49742"/>
              <a:gd name="adj3" fmla="val 16667"/>
            </a:avLst>
          </a:prstGeom>
          <a:solidFill>
            <a:schemeClr val="tx2">
              <a:lumMod val="90000"/>
              <a:alpha val="6849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Bulle rectangulaire à coins arrondis 1">
            <a:extLst>
              <a:ext uri="{FF2B5EF4-FFF2-40B4-BE49-F238E27FC236}">
                <a16:creationId xmlns:a16="http://schemas.microsoft.com/office/drawing/2014/main" id="{345119C6-1615-8132-6A26-73A56F8E18CD}"/>
              </a:ext>
            </a:extLst>
          </p:cNvPr>
          <p:cNvSpPr/>
          <p:nvPr/>
        </p:nvSpPr>
        <p:spPr>
          <a:xfrm>
            <a:off x="323275" y="3249009"/>
            <a:ext cx="11119442" cy="2170149"/>
          </a:xfrm>
          <a:prstGeom prst="wedgeRoundRectCallout">
            <a:avLst>
              <a:gd name="adj1" fmla="val 22521"/>
              <a:gd name="adj2" fmla="val 49742"/>
              <a:gd name="adj3" fmla="val 16667"/>
            </a:avLst>
          </a:prstGeom>
          <a:solidFill>
            <a:schemeClr val="tx2">
              <a:lumMod val="90000"/>
              <a:alpha val="6849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1376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0DC61C-2DC7-97F5-AC99-1CDD8570F57C}"/>
              </a:ext>
            </a:extLst>
          </p:cNvPr>
          <p:cNvSpPr/>
          <p:nvPr/>
        </p:nvSpPr>
        <p:spPr>
          <a:xfrm>
            <a:off x="1767351" y="373798"/>
            <a:ext cx="8259001" cy="561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 err="1">
                <a:solidFill>
                  <a:schemeClr val="accent1"/>
                </a:solidFill>
              </a:rPr>
              <a:t>Qu’observe</a:t>
            </a:r>
            <a:r>
              <a:rPr lang="en-US" sz="2800" b="1" dirty="0">
                <a:solidFill>
                  <a:schemeClr val="accent1"/>
                </a:solidFill>
              </a:rPr>
              <a:t>-t-on?</a:t>
            </a:r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397FC904-6D0C-89AA-0F99-014AA33A72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715264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72471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0DC61C-2DC7-97F5-AC99-1CDD8570F57C}"/>
              </a:ext>
            </a:extLst>
          </p:cNvPr>
          <p:cNvSpPr/>
          <p:nvPr/>
        </p:nvSpPr>
        <p:spPr>
          <a:xfrm>
            <a:off x="1767351" y="373798"/>
            <a:ext cx="8259001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400" b="1" dirty="0">
                <a:solidFill>
                  <a:schemeClr val="accent1"/>
                </a:solidFill>
              </a:rPr>
              <a:t>1 – Conversational turn taking</a:t>
            </a: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6C36579C-0F77-853B-B767-40AE29E872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4310453"/>
              </p:ext>
            </p:extLst>
          </p:nvPr>
        </p:nvGraphicFramePr>
        <p:xfrm>
          <a:off x="1870750" y="1365250"/>
          <a:ext cx="8979220" cy="5244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8076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0DC61C-2DC7-97F5-AC99-1CDD8570F57C}"/>
              </a:ext>
            </a:extLst>
          </p:cNvPr>
          <p:cNvSpPr/>
          <p:nvPr/>
        </p:nvSpPr>
        <p:spPr>
          <a:xfrm>
            <a:off x="1767351" y="469334"/>
            <a:ext cx="8259001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400" b="1" dirty="0">
                <a:solidFill>
                  <a:schemeClr val="accent1"/>
                </a:solidFill>
              </a:rPr>
              <a:t>Notifying referents in conversation</a:t>
            </a:r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92C8E291-A456-8D11-3757-3B7D757CA1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2739717"/>
              </p:ext>
            </p:extLst>
          </p:nvPr>
        </p:nvGraphicFramePr>
        <p:xfrm>
          <a:off x="848036" y="1471574"/>
          <a:ext cx="10793503" cy="3018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Flèche vers le bas 4">
            <a:extLst>
              <a:ext uri="{FF2B5EF4-FFF2-40B4-BE49-F238E27FC236}">
                <a16:creationId xmlns:a16="http://schemas.microsoft.com/office/drawing/2014/main" id="{57FD6419-DF10-5840-8B66-73FCF2906F0D}"/>
              </a:ext>
            </a:extLst>
          </p:cNvPr>
          <p:cNvSpPr/>
          <p:nvPr/>
        </p:nvSpPr>
        <p:spPr>
          <a:xfrm>
            <a:off x="6096000" y="4237630"/>
            <a:ext cx="373039" cy="103293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783F06C-2B2B-2654-DBC8-3D24367A2A6A}"/>
              </a:ext>
            </a:extLst>
          </p:cNvPr>
          <p:cNvSpPr txBox="1"/>
          <p:nvPr/>
        </p:nvSpPr>
        <p:spPr>
          <a:xfrm>
            <a:off x="6577528" y="4600206"/>
            <a:ext cx="1410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Usage des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521042F-D306-CBA7-5587-289E82CE4938}"/>
              </a:ext>
            </a:extLst>
          </p:cNvPr>
          <p:cNvSpPr txBox="1"/>
          <p:nvPr/>
        </p:nvSpPr>
        <p:spPr>
          <a:xfrm>
            <a:off x="3721331" y="5492808"/>
            <a:ext cx="58657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/>
              <a:t>Déictiques : pronoms, adverbes, prépositions, etc.</a:t>
            </a:r>
          </a:p>
        </p:txBody>
      </p:sp>
    </p:spTree>
    <p:extLst>
      <p:ext uri="{BB962C8B-B14F-4D97-AF65-F5344CB8AC3E}">
        <p14:creationId xmlns:p14="http://schemas.microsoft.com/office/powerpoint/2010/main" val="4154068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5A8B62F-5E9D-6F76-B7B9-85B7F1FF6F7F}"/>
              </a:ext>
            </a:extLst>
          </p:cNvPr>
          <p:cNvCxnSpPr/>
          <p:nvPr/>
        </p:nvCxnSpPr>
        <p:spPr>
          <a:xfrm>
            <a:off x="6096000" y="1365250"/>
            <a:ext cx="0" cy="47080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22D6FDE0-5FA8-2B6F-38CD-97F03851141E}"/>
              </a:ext>
            </a:extLst>
          </p:cNvPr>
          <p:cNvSpPr txBox="1"/>
          <p:nvPr/>
        </p:nvSpPr>
        <p:spPr>
          <a:xfrm>
            <a:off x="983374" y="1548275"/>
            <a:ext cx="44278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="1" dirty="0">
                <a:solidFill>
                  <a:schemeClr val="accent1">
                    <a:lumMod val="75000"/>
                  </a:schemeClr>
                </a:solidFill>
              </a:rPr>
              <a:t>Dans le développement typique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A5877D-6CAE-4DA3-DC06-C0DF04078308}"/>
              </a:ext>
            </a:extLst>
          </p:cNvPr>
          <p:cNvSpPr txBox="1"/>
          <p:nvPr/>
        </p:nvSpPr>
        <p:spPr>
          <a:xfrm>
            <a:off x="7822442" y="1555844"/>
            <a:ext cx="18806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="1" dirty="0">
                <a:solidFill>
                  <a:schemeClr val="accent1">
                    <a:lumMod val="75000"/>
                  </a:schemeClr>
                </a:solidFill>
              </a:rPr>
              <a:t>Dans les TDI</a:t>
            </a:r>
          </a:p>
        </p:txBody>
      </p:sp>
      <p:pic>
        <p:nvPicPr>
          <p:cNvPr id="13" name="Image 12" descr="Une image contenant jaune, main&#10;&#10;Description générée automatiquement">
            <a:extLst>
              <a:ext uri="{FF2B5EF4-FFF2-40B4-BE49-F238E27FC236}">
                <a16:creationId xmlns:a16="http://schemas.microsoft.com/office/drawing/2014/main" id="{8ED45D79-8A7D-4B5E-983B-340B5D81E6B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5623" y="2261682"/>
            <a:ext cx="3543300" cy="37084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859110EE-4A75-AFA1-4A11-A788D2A098BE}"/>
              </a:ext>
            </a:extLst>
          </p:cNvPr>
          <p:cNvSpPr txBox="1"/>
          <p:nvPr/>
        </p:nvSpPr>
        <p:spPr>
          <a:xfrm>
            <a:off x="404350" y="2593075"/>
            <a:ext cx="5587012" cy="242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7 ans</a:t>
            </a:r>
            <a:r>
              <a:rPr lang="fr-FR" sz="2000" dirty="0"/>
              <a:t> ➝ conscience du </a:t>
            </a:r>
            <a:r>
              <a:rPr lang="fr-FR" sz="2000" dirty="0" err="1"/>
              <a:t>beson</a:t>
            </a:r>
            <a:r>
              <a:rPr lang="fr-FR" sz="2000" dirty="0"/>
              <a:t> de tenir compte de la situation conversationnelle et d’identifier et différencier clairement les référents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fr-FR" sz="20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10 ans </a:t>
            </a:r>
            <a:r>
              <a:rPr lang="fr-FR" sz="2000" dirty="0"/>
              <a:t>➝ succès dans les tâches de communication référentielle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DCEEEB0-D9DE-9F0F-4FF0-4ABF62BB95E4}"/>
              </a:ext>
            </a:extLst>
          </p:cNvPr>
          <p:cNvGrpSpPr/>
          <p:nvPr/>
        </p:nvGrpSpPr>
        <p:grpSpPr>
          <a:xfrm>
            <a:off x="2469824" y="4522050"/>
            <a:ext cx="2256554" cy="2088107"/>
            <a:chOff x="2667000" y="0"/>
            <a:chExt cx="6858000" cy="6858000"/>
          </a:xfrm>
        </p:grpSpPr>
        <p:pic>
          <p:nvPicPr>
            <p:cNvPr id="22" name="Picture 2" descr="Généré à partir de l’invite">
              <a:extLst>
                <a:ext uri="{FF2B5EF4-FFF2-40B4-BE49-F238E27FC236}">
                  <a16:creationId xmlns:a16="http://schemas.microsoft.com/office/drawing/2014/main" id="{BD00C82A-F6A3-D758-D9E5-F61021B5FA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961" b="89844" l="6055" r="93262">
                          <a14:foregroundMark x1="21387" y1="32617" x2="22168" y2="35059"/>
                          <a14:foregroundMark x1="6055" y1="47754" x2="8105" y2="53906"/>
                          <a14:foregroundMark x1="45898" y1="46387" x2="46680" y2="53516"/>
                          <a14:foregroundMark x1="81348" y1="41211" x2="81348" y2="52148"/>
                          <a14:foregroundMark x1="67773" y1="52734" x2="71387" y2="52930"/>
                          <a14:foregroundMark x1="76367" y1="31250" x2="76367" y2="35254"/>
                          <a14:foregroundMark x1="93262" y1="48535" x2="93066" y2="54688"/>
                          <a14:backgroundMark x1="48633" y1="73242" x2="48438" y2="77832"/>
                          <a14:backgroundMark x1="50293" y1="71289" x2="50488" y2="77051"/>
                          <a14:backgroundMark x1="48828" y1="80762" x2="50293" y2="81836"/>
                          <a14:backgroundMark x1="50488" y1="79395" x2="50488" y2="79395"/>
                          <a14:backgroundMark x1="50488" y1="79199" x2="51465" y2="81641"/>
                          <a14:backgroundMark x1="50879" y1="78027" x2="50879" y2="78027"/>
                          <a14:backgroundMark x1="50098" y1="77832" x2="50098" y2="77832"/>
                          <a14:backgroundMark x1="50098" y1="77832" x2="51855" y2="782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0"/>
              <a:ext cx="6858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30EFD503-5DF3-BE4D-1BD0-58848BFF0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621" b="89655" l="9322" r="89831">
                          <a14:foregroundMark x1="39831" y1="8621" x2="39831" y2="8621"/>
                          <a14:foregroundMark x1="62712" y1="8621" x2="62712" y2="8621"/>
                          <a14:foregroundMark x1="44068" y1="9195" x2="44068" y2="919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59858" y="2964889"/>
              <a:ext cx="629483" cy="928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756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6D05FD61-CFB2-C3D5-A069-170772F60F3F}"/>
              </a:ext>
            </a:extLst>
          </p:cNvPr>
          <p:cNvGrpSpPr/>
          <p:nvPr/>
        </p:nvGrpSpPr>
        <p:grpSpPr>
          <a:xfrm>
            <a:off x="855136" y="1454390"/>
            <a:ext cx="4707909" cy="4932762"/>
            <a:chOff x="2667000" y="0"/>
            <a:chExt cx="6858000" cy="6858000"/>
          </a:xfrm>
        </p:grpSpPr>
        <p:pic>
          <p:nvPicPr>
            <p:cNvPr id="3" name="Picture 2" descr="Généré à partir de l’invite">
              <a:extLst>
                <a:ext uri="{FF2B5EF4-FFF2-40B4-BE49-F238E27FC236}">
                  <a16:creationId xmlns:a16="http://schemas.microsoft.com/office/drawing/2014/main" id="{03ACF102-FF00-8AB5-3102-E680CE71BF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61" b="89844" l="6055" r="93262">
                          <a14:foregroundMark x1="21387" y1="32617" x2="22168" y2="35059"/>
                          <a14:foregroundMark x1="6055" y1="47754" x2="8105" y2="53906"/>
                          <a14:foregroundMark x1="45898" y1="46387" x2="46680" y2="53516"/>
                          <a14:foregroundMark x1="81348" y1="41211" x2="81348" y2="52148"/>
                          <a14:foregroundMark x1="67773" y1="52734" x2="71387" y2="52930"/>
                          <a14:foregroundMark x1="76367" y1="31250" x2="76367" y2="35254"/>
                          <a14:foregroundMark x1="93262" y1="48535" x2="93066" y2="54688"/>
                          <a14:backgroundMark x1="48633" y1="73242" x2="48438" y2="77832"/>
                          <a14:backgroundMark x1="50293" y1="71289" x2="50488" y2="77051"/>
                          <a14:backgroundMark x1="48828" y1="80762" x2="50293" y2="81836"/>
                          <a14:backgroundMark x1="50488" y1="79395" x2="50488" y2="79395"/>
                          <a14:backgroundMark x1="50488" y1="79199" x2="51465" y2="81641"/>
                          <a14:backgroundMark x1="50879" y1="78027" x2="50879" y2="78027"/>
                          <a14:backgroundMark x1="50098" y1="77832" x2="50098" y2="77832"/>
                          <a14:backgroundMark x1="50098" y1="77832" x2="51855" y2="782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0"/>
              <a:ext cx="6858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85E06778-D8B7-97BC-7790-DF5472A77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8621" b="89655" l="9322" r="89831">
                          <a14:foregroundMark x1="39831" y1="8621" x2="39831" y2="8621"/>
                          <a14:foregroundMark x1="62712" y1="8621" x2="62712" y2="8621"/>
                          <a14:foregroundMark x1="44068" y1="9195" x2="44068" y2="919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59858" y="2964889"/>
              <a:ext cx="629483" cy="928221"/>
            </a:xfrm>
            <a:prstGeom prst="rect">
              <a:avLst/>
            </a:prstGeom>
          </p:spPr>
        </p:pic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3CB9438-2AE7-DE5B-16E4-7785818F0DCF}"/>
              </a:ext>
            </a:extLst>
          </p:cNvPr>
          <p:cNvSpPr txBox="1"/>
          <p:nvPr/>
        </p:nvSpPr>
        <p:spPr>
          <a:xfrm>
            <a:off x="1186266" y="1293542"/>
            <a:ext cx="4449170" cy="797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Situation expérimentale des tâches de communication référentielle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99E2F0D-9477-C938-C309-BF37BB4DCE03}"/>
              </a:ext>
            </a:extLst>
          </p:cNvPr>
          <p:cNvSpPr txBox="1"/>
          <p:nvPr/>
        </p:nvSpPr>
        <p:spPr>
          <a:xfrm>
            <a:off x="6836893" y="1259655"/>
            <a:ext cx="4707893" cy="797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Qu’est-ce que cela veut dire dans la vie quotidienne</a:t>
            </a:r>
          </a:p>
        </p:txBody>
      </p:sp>
      <p:pic>
        <p:nvPicPr>
          <p:cNvPr id="5124" name="Picture 4" descr="Généré à partir de l’invite">
            <a:extLst>
              <a:ext uri="{FF2B5EF4-FFF2-40B4-BE49-F238E27FC236}">
                <a16:creationId xmlns:a16="http://schemas.microsoft.com/office/drawing/2014/main" id="{C430AB3B-20B2-4F2B-E5BA-E44C64F66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715" y="3586949"/>
            <a:ext cx="2519149" cy="251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Généré à partir de l’invite">
            <a:extLst>
              <a:ext uri="{FF2B5EF4-FFF2-40B4-BE49-F238E27FC236}">
                <a16:creationId xmlns:a16="http://schemas.microsoft.com/office/drawing/2014/main" id="{3F0C05EA-6ACF-F0DE-0E12-42626E768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259" y="2056734"/>
            <a:ext cx="1792978" cy="179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Généré à partir de l’invite">
            <a:extLst>
              <a:ext uri="{FF2B5EF4-FFF2-40B4-BE49-F238E27FC236}">
                <a16:creationId xmlns:a16="http://schemas.microsoft.com/office/drawing/2014/main" id="{ECD3D075-F731-736C-B576-104710971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425" y="3954161"/>
            <a:ext cx="1792978" cy="176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127C303-90E6-0D8C-7917-332DC8BB0906}"/>
              </a:ext>
            </a:extLst>
          </p:cNvPr>
          <p:cNvCxnSpPr/>
          <p:nvPr/>
        </p:nvCxnSpPr>
        <p:spPr>
          <a:xfrm>
            <a:off x="6096000" y="1651856"/>
            <a:ext cx="0" cy="47080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55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3CB9438-2AE7-DE5B-16E4-7785818F0DCF}"/>
              </a:ext>
            </a:extLst>
          </p:cNvPr>
          <p:cNvSpPr txBox="1"/>
          <p:nvPr/>
        </p:nvSpPr>
        <p:spPr>
          <a:xfrm>
            <a:off x="1176406" y="1240549"/>
            <a:ext cx="4449170" cy="427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Le locuteur efficace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99E2F0D-9477-C938-C309-BF37BB4DCE03}"/>
              </a:ext>
            </a:extLst>
          </p:cNvPr>
          <p:cNvSpPr txBox="1"/>
          <p:nvPr/>
        </p:nvSpPr>
        <p:spPr>
          <a:xfrm>
            <a:off x="6887694" y="1224175"/>
            <a:ext cx="4449170" cy="427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Le </a:t>
            </a:r>
            <a:r>
              <a:rPr lang="fr-FR" sz="2000" b="1" dirty="0" err="1">
                <a:solidFill>
                  <a:schemeClr val="accent1">
                    <a:lumMod val="75000"/>
                  </a:schemeClr>
                </a:solidFill>
              </a:rPr>
              <a:t>compreneur</a:t>
            </a: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 efficace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127C303-90E6-0D8C-7917-332DC8BB0906}"/>
              </a:ext>
            </a:extLst>
          </p:cNvPr>
          <p:cNvCxnSpPr/>
          <p:nvPr/>
        </p:nvCxnSpPr>
        <p:spPr>
          <a:xfrm>
            <a:off x="6096000" y="1651856"/>
            <a:ext cx="0" cy="470800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6E8490C3-94CF-B1D4-3560-0AEE58D65DBF}"/>
              </a:ext>
            </a:extLst>
          </p:cNvPr>
          <p:cNvSpPr txBox="1"/>
          <p:nvPr/>
        </p:nvSpPr>
        <p:spPr>
          <a:xfrm>
            <a:off x="211915" y="1789240"/>
            <a:ext cx="5813571" cy="4767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Différentier les référents et les distracteurs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/>
              <a:t>5 ans (âge mental): compare les référents et les non référents mais ne peut pas appliquer ces connaissances aux situations de communication référentielle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Tient compte de l’interlocuteur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/>
              <a:t>6 ans d’âge mental : adapte le langage à l’auditeur, que ce soit un adulte ou une autre enfant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Dose l’information quantitativement et qualitativement en fonction du contexte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/>
              <a:t>Les messages sont redondants si le référent est complexe ou si le récepteur à des difficultés à comprendre le message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5699B31-DC5D-7D4A-8252-5BED63E3FE21}"/>
              </a:ext>
            </a:extLst>
          </p:cNvPr>
          <p:cNvSpPr txBox="1"/>
          <p:nvPr/>
        </p:nvSpPr>
        <p:spPr>
          <a:xfrm>
            <a:off x="6166515" y="1853883"/>
            <a:ext cx="5674760" cy="4102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5 ans : </a:t>
            </a:r>
            <a:r>
              <a:rPr lang="fr-FR" sz="1800" dirty="0">
                <a:solidFill>
                  <a:schemeClr val="tx1"/>
                </a:solidFill>
              </a:rPr>
              <a:t>faible compréhension du rôle du </a:t>
            </a:r>
            <a:r>
              <a:rPr lang="fr-FR" sz="1800" dirty="0" err="1">
                <a:solidFill>
                  <a:schemeClr val="tx1"/>
                </a:solidFill>
              </a:rPr>
              <a:t>mesage</a:t>
            </a:r>
            <a:endParaRPr lang="fr-FR" sz="18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/>
              <a:t>Ne comprend pas qu’un message est ambigu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800" dirty="0"/>
              <a:t>Ne comprend pas qu’un échec de la communication peut être dû à un manque d’informations fournies par le locuteur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1800" b="1" dirty="0">
                <a:solidFill>
                  <a:schemeClr val="tx2">
                    <a:lumMod val="50000"/>
                  </a:schemeClr>
                </a:solidFill>
              </a:rPr>
              <a:t>6 ans: </a:t>
            </a:r>
            <a:r>
              <a:rPr lang="fr-FR" sz="1800" dirty="0">
                <a:solidFill>
                  <a:schemeClr val="tx1"/>
                </a:solidFill>
              </a:rPr>
              <a:t>préfèrent des messages qui ne sont pas trop redondants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1800" b="1" dirty="0">
                <a:solidFill>
                  <a:schemeClr val="accent1">
                    <a:lumMod val="75000"/>
                  </a:schemeClr>
                </a:solidFill>
              </a:rPr>
              <a:t>8 ans</a:t>
            </a:r>
            <a:r>
              <a:rPr lang="fr-FR" sz="1800" dirty="0"/>
              <a:t>: capacités à détecter des incohérences et des ambiguïtés dans le message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-FR" sz="1800" b="1" dirty="0">
                <a:solidFill>
                  <a:schemeClr val="accent1">
                    <a:lumMod val="75000"/>
                  </a:schemeClr>
                </a:solidFill>
              </a:rPr>
              <a:t>10 ans</a:t>
            </a:r>
            <a:r>
              <a:rPr lang="fr-FR" sz="1800" dirty="0"/>
              <a:t>: bénéficient de messages redondants qu’ils savent comment utiliser</a:t>
            </a:r>
          </a:p>
        </p:txBody>
      </p:sp>
    </p:spTree>
    <p:extLst>
      <p:ext uri="{BB962C8B-B14F-4D97-AF65-F5344CB8AC3E}">
        <p14:creationId xmlns:p14="http://schemas.microsoft.com/office/powerpoint/2010/main" val="3890006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4CAE071-F403-1D10-34FF-EF50ED6AEF73}"/>
              </a:ext>
            </a:extLst>
          </p:cNvPr>
          <p:cNvSpPr txBox="1"/>
          <p:nvPr/>
        </p:nvSpPr>
        <p:spPr>
          <a:xfrm>
            <a:off x="2108579" y="373170"/>
            <a:ext cx="7649569" cy="797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Les principaux problèmes rencontrés par les personnes ayant un TDI dans les tâches de communication référentielle</a:t>
            </a:r>
          </a:p>
        </p:txBody>
      </p:sp>
      <p:graphicFrame>
        <p:nvGraphicFramePr>
          <p:cNvPr id="8" name="Diagramme 7">
            <a:extLst>
              <a:ext uri="{FF2B5EF4-FFF2-40B4-BE49-F238E27FC236}">
                <a16:creationId xmlns:a16="http://schemas.microsoft.com/office/drawing/2014/main" id="{1AF701AE-0276-5154-B438-C8C7455C03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275455"/>
              </p:ext>
            </p:extLst>
          </p:nvPr>
        </p:nvGraphicFramePr>
        <p:xfrm>
          <a:off x="1159766" y="576990"/>
          <a:ext cx="10232420" cy="590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21000842"/>
      </p:ext>
    </p:extLst>
  </p:cSld>
  <p:clrMapOvr>
    <a:masterClrMapping/>
  </p:clrMapOvr>
</p:sld>
</file>

<file path=ppt/theme/theme1.xml><?xml version="1.0" encoding="utf-8"?>
<a:theme xmlns:a="http://schemas.openxmlformats.org/drawingml/2006/main" name="AdornVTI">
  <a:themeElements>
    <a:clrScheme name="GC1">
      <a:dk1>
        <a:srgbClr val="000000"/>
      </a:dk1>
      <a:lt1>
        <a:srgbClr val="FFFFFF"/>
      </a:lt1>
      <a:dk2>
        <a:srgbClr val="2C2830"/>
      </a:dk2>
      <a:lt2>
        <a:srgbClr val="E0DCE1"/>
      </a:lt2>
      <a:accent1>
        <a:srgbClr val="908193"/>
      </a:accent1>
      <a:accent2>
        <a:srgbClr val="A08889"/>
      </a:accent2>
      <a:accent3>
        <a:srgbClr val="B48C7E"/>
      </a:accent3>
      <a:accent4>
        <a:srgbClr val="809C9B"/>
      </a:accent4>
      <a:accent5>
        <a:srgbClr val="899F91"/>
      </a:accent5>
      <a:accent6>
        <a:srgbClr val="728274"/>
      </a:accent6>
      <a:hlink>
        <a:srgbClr val="837585"/>
      </a:hlink>
      <a:folHlink>
        <a:srgbClr val="677E8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33f7f52-ca37-4ad5-a460-7ba203df2864">
      <Terms xmlns="http://schemas.microsoft.com/office/infopath/2007/PartnerControls"/>
    </lcf76f155ced4ddcb4097134ff3c332f>
    <TaxCatchAll xmlns="7a866126-7c09-4654-844e-0d48a974f41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B5839759C3754EA665FAF15703D35E" ma:contentTypeVersion="18" ma:contentTypeDescription="Crée un document." ma:contentTypeScope="" ma:versionID="9aa131ede40c40720ba52900d1631b23">
  <xsd:schema xmlns:xsd="http://www.w3.org/2001/XMLSchema" xmlns:xs="http://www.w3.org/2001/XMLSchema" xmlns:p="http://schemas.microsoft.com/office/2006/metadata/properties" xmlns:ns2="833f7f52-ca37-4ad5-a460-7ba203df2864" xmlns:ns3="7a866126-7c09-4654-844e-0d48a974f41d" targetNamespace="http://schemas.microsoft.com/office/2006/metadata/properties" ma:root="true" ma:fieldsID="1ea870961917295b23ab75fabc61b51a" ns2:_="" ns3:_="">
    <xsd:import namespace="833f7f52-ca37-4ad5-a460-7ba203df2864"/>
    <xsd:import namespace="7a866126-7c09-4654-844e-0d48a974f4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3f7f52-ca37-4ad5-a460-7ba203df28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9463c496-16f3-45e4-b326-2a1a88d7a9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866126-7c09-4654-844e-0d48a974f41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9474f2f-4944-4388-b4b2-2aa20f81b265}" ma:internalName="TaxCatchAll" ma:showField="CatchAllData" ma:web="7a866126-7c09-4654-844e-0d48a974f41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2B3263-EF49-4234-9689-D9203774EBA0}">
  <ds:schemaRefs>
    <ds:schemaRef ds:uri="http://schemas.microsoft.com/office/2006/metadata/properties"/>
    <ds:schemaRef ds:uri="833f7f52-ca37-4ad5-a460-7ba203df286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7a866126-7c09-4654-844e-0d48a974f41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6EE3F76-5F07-4A06-AB32-E189D240DE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8A6EDA-0BBA-4565-9A00-6CF4A6B1A9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33f7f52-ca37-4ad5-a460-7ba203df2864"/>
    <ds:schemaRef ds:uri="7a866126-7c09-4654-844e-0d48a974f4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10791</TotalTime>
  <Words>3353</Words>
  <Application>Microsoft Office PowerPoint</Application>
  <PresentationFormat>Grand écran</PresentationFormat>
  <Paragraphs>207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AdornVTI</vt:lpstr>
      <vt:lpstr>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Kalianne  Farren [EASPD]</dc:creator>
  <cp:lastModifiedBy>CHRISTELLE DECLERCQ</cp:lastModifiedBy>
  <cp:revision>51</cp:revision>
  <dcterms:created xsi:type="dcterms:W3CDTF">2023-11-23T08:37:25Z</dcterms:created>
  <dcterms:modified xsi:type="dcterms:W3CDTF">2025-02-03T21:29:31Z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0x010100FEB5839759C3754EA665FAF15703D35E</vt:lpwstr>
  </property>
  <property fmtid="{D5CDD505-2E9C-101B-9397-08002B2CF9AE}" pid="3" name="MediaServiceImageTags">
    <vt:lpwstr/>
  </property>
</Properties>
</file>