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57" r:id="rId6"/>
    <p:sldId id="261" r:id="rId7"/>
    <p:sldId id="263" r:id="rId8"/>
    <p:sldId id="258" r:id="rId9"/>
    <p:sldId id="264" r:id="rId10"/>
    <p:sldId id="265" r:id="rId11"/>
    <p:sldId id="266" r:id="rId12"/>
    <p:sldId id="267" r:id="rId13"/>
    <p:sldId id="269" r:id="rId14"/>
    <p:sldId id="268" r:id="rId15"/>
    <p:sldId id="27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6F6F"/>
    <a:srgbClr val="468FA0"/>
    <a:srgbClr val="4F7CC5"/>
    <a:srgbClr val="60B484"/>
    <a:srgbClr val="235B4A"/>
    <a:srgbClr val="254C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EA4F53-4EE7-4E43-9539-43391A390679}" v="4" dt="2024-11-28T10:10:13.8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1187" autoAdjust="0"/>
  </p:normalViewPr>
  <p:slideViewPr>
    <p:cSldViewPr snapToGrid="0">
      <p:cViewPr varScale="1">
        <p:scale>
          <a:sx n="65" d="100"/>
          <a:sy n="65" d="100"/>
        </p:scale>
        <p:origin x="91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9372CFCB-3C0D-4C88-A9E5-D4F192FC7CA7}"/>
    <pc:docChg chg="custSel addSld modSld">
      <pc:chgData name="CHRISTELLE DECLERCQ" userId="6105ae43-a600-46e8-812e-1762419aa502" providerId="ADAL" clId="{9372CFCB-3C0D-4C88-A9E5-D4F192FC7CA7}" dt="2024-02-07T20:45:04.840" v="84" actId="20577"/>
      <pc:docMkLst>
        <pc:docMk/>
      </pc:docMkLst>
      <pc:sldChg chg="modSp">
        <pc:chgData name="CHRISTELLE DECLERCQ" userId="6105ae43-a600-46e8-812e-1762419aa502" providerId="ADAL" clId="{9372CFCB-3C0D-4C88-A9E5-D4F192FC7CA7}" dt="2024-02-07T20:43:59.903" v="76" actId="20577"/>
        <pc:sldMkLst>
          <pc:docMk/>
          <pc:sldMk cId="0" sldId="257"/>
        </pc:sldMkLst>
        <pc:spChg chg="mod">
          <ac:chgData name="CHRISTELLE DECLERCQ" userId="6105ae43-a600-46e8-812e-1762419aa502" providerId="ADAL" clId="{9372CFCB-3C0D-4C88-A9E5-D4F192FC7CA7}" dt="2024-02-07T20:43:59.903" v="76" actId="20577"/>
          <ac:spMkLst>
            <pc:docMk/>
            <pc:sldMk cId="0" sldId="257"/>
            <ac:spMk id="115" creationId="{00000000-0000-0000-0000-000000000000}"/>
          </ac:spMkLst>
        </pc:spChg>
      </pc:sldChg>
      <pc:sldChg chg="modNotesTx">
        <pc:chgData name="CHRISTELLE DECLERCQ" userId="6105ae43-a600-46e8-812e-1762419aa502" providerId="ADAL" clId="{9372CFCB-3C0D-4C88-A9E5-D4F192FC7CA7}" dt="2024-02-07T20:44:27.075" v="77" actId="5793"/>
        <pc:sldMkLst>
          <pc:docMk/>
          <pc:sldMk cId="2083069211" sldId="264"/>
        </pc:sldMkLst>
      </pc:sldChg>
      <pc:sldChg chg="delSp modSp">
        <pc:chgData name="CHRISTELLE DECLERCQ" userId="6105ae43-a600-46e8-812e-1762419aa502" providerId="ADAL" clId="{9372CFCB-3C0D-4C88-A9E5-D4F192FC7CA7}" dt="2024-02-07T20:44:41.028" v="79" actId="478"/>
        <pc:sldMkLst>
          <pc:docMk/>
          <pc:sldMk cId="1421024691" sldId="267"/>
        </pc:sldMkLst>
        <pc:spChg chg="del mod">
          <ac:chgData name="CHRISTELLE DECLERCQ" userId="6105ae43-a600-46e8-812e-1762419aa502" providerId="ADAL" clId="{9372CFCB-3C0D-4C88-A9E5-D4F192FC7CA7}" dt="2024-02-07T20:44:41.028" v="79" actId="478"/>
          <ac:spMkLst>
            <pc:docMk/>
            <pc:sldMk cId="1421024691" sldId="267"/>
            <ac:spMk id="132" creationId="{00000000-0000-0000-0000-000000000000}"/>
          </ac:spMkLst>
        </pc:spChg>
      </pc:sldChg>
      <pc:sldChg chg="modSp">
        <pc:chgData name="CHRISTELLE DECLERCQ" userId="6105ae43-a600-46e8-812e-1762419aa502" providerId="ADAL" clId="{9372CFCB-3C0D-4C88-A9E5-D4F192FC7CA7}" dt="2024-02-07T20:44:57.230" v="81" actId="20577"/>
        <pc:sldMkLst>
          <pc:docMk/>
          <pc:sldMk cId="775156271" sldId="268"/>
        </pc:sldMkLst>
        <pc:spChg chg="mod">
          <ac:chgData name="CHRISTELLE DECLERCQ" userId="6105ae43-a600-46e8-812e-1762419aa502" providerId="ADAL" clId="{9372CFCB-3C0D-4C88-A9E5-D4F192FC7CA7}" dt="2024-02-07T20:44:57.230" v="81" actId="20577"/>
          <ac:spMkLst>
            <pc:docMk/>
            <pc:sldMk cId="775156271" sldId="268"/>
            <ac:spMk id="3" creationId="{D3D7970E-A932-4FE1-8914-B9086874BD05}"/>
          </ac:spMkLst>
        </pc:spChg>
      </pc:sldChg>
      <pc:sldChg chg="modSp add">
        <pc:chgData name="CHRISTELLE DECLERCQ" userId="6105ae43-a600-46e8-812e-1762419aa502" providerId="ADAL" clId="{9372CFCB-3C0D-4C88-A9E5-D4F192FC7CA7}" dt="2024-02-07T20:45:04.840" v="84" actId="20577"/>
        <pc:sldMkLst>
          <pc:docMk/>
          <pc:sldMk cId="1651490052" sldId="270"/>
        </pc:sldMkLst>
        <pc:spChg chg="mod">
          <ac:chgData name="CHRISTELLE DECLERCQ" userId="6105ae43-a600-46e8-812e-1762419aa502" providerId="ADAL" clId="{9372CFCB-3C0D-4C88-A9E5-D4F192FC7CA7}" dt="2024-02-07T20:45:04.840" v="84" actId="20577"/>
          <ac:spMkLst>
            <pc:docMk/>
            <pc:sldMk cId="1651490052" sldId="270"/>
            <ac:spMk id="3" creationId="{D3D7970E-A932-4FE1-8914-B9086874BD05}"/>
          </ac:spMkLst>
        </pc:spChg>
      </pc:sldChg>
    </pc:docChg>
  </pc:docChgLst>
  <pc:docChgLst>
    <pc:chgData name="CHRISTELLE DECLERCQ" userId="6105ae43-a600-46e8-812e-1762419aa502" providerId="ADAL" clId="{D1EA4F53-4EE7-4E43-9539-43391A390679}"/>
    <pc:docChg chg="undo custSel modSld">
      <pc:chgData name="CHRISTELLE DECLERCQ" userId="6105ae43-a600-46e8-812e-1762419aa502" providerId="ADAL" clId="{D1EA4F53-4EE7-4E43-9539-43391A390679}" dt="2024-11-28T10:10:13.881" v="65"/>
      <pc:docMkLst>
        <pc:docMk/>
      </pc:docMkLst>
      <pc:sldChg chg="addSp delSp modSp mod">
        <pc:chgData name="CHRISTELLE DECLERCQ" userId="6105ae43-a600-46e8-812e-1762419aa502" providerId="ADAL" clId="{D1EA4F53-4EE7-4E43-9539-43391A390679}" dt="2024-11-28T10:10:13.881" v="65"/>
        <pc:sldMkLst>
          <pc:docMk/>
          <pc:sldMk cId="0" sldId="256"/>
        </pc:sldMkLst>
        <pc:spChg chg="add del mod">
          <ac:chgData name="CHRISTELLE DECLERCQ" userId="6105ae43-a600-46e8-812e-1762419aa502" providerId="ADAL" clId="{D1EA4F53-4EE7-4E43-9539-43391A390679}" dt="2024-11-28T10:10:11.142" v="64" actId="478"/>
          <ac:spMkLst>
            <pc:docMk/>
            <pc:sldMk cId="0" sldId="256"/>
            <ac:spMk id="15" creationId="{32826BB0-D072-49DF-A66A-D3A166BA7F03}"/>
          </ac:spMkLst>
        </pc:spChg>
        <pc:spChg chg="add mod">
          <ac:chgData name="CHRISTELLE DECLERCQ" userId="6105ae43-a600-46e8-812e-1762419aa502" providerId="ADAL" clId="{D1EA4F53-4EE7-4E43-9539-43391A390679}" dt="2024-11-28T10:10:13.881" v="65"/>
          <ac:spMkLst>
            <pc:docMk/>
            <pc:sldMk cId="0" sldId="256"/>
            <ac:spMk id="16" creationId="{42D77DC9-E40D-4929-A93A-53CDD5140F9F}"/>
          </ac:spMkLst>
        </pc:spChg>
        <pc:spChg chg="mod">
          <ac:chgData name="CHRISTELLE DECLERCQ" userId="6105ae43-a600-46e8-812e-1762419aa502" providerId="ADAL" clId="{D1EA4F53-4EE7-4E43-9539-43391A390679}" dt="2024-11-18T10:37:41.729" v="2"/>
          <ac:spMkLst>
            <pc:docMk/>
            <pc:sldMk cId="0" sldId="256"/>
            <ac:spMk id="105" creationId="{00000000-0000-0000-0000-000000000000}"/>
          </ac:spMkLst>
        </pc:spChg>
        <pc:picChg chg="add del mod">
          <ac:chgData name="CHRISTELLE DECLERCQ" userId="6105ae43-a600-46e8-812e-1762419aa502" providerId="ADAL" clId="{D1EA4F53-4EE7-4E43-9539-43391A390679}" dt="2024-11-25T13:12:46.193" v="50" actId="478"/>
          <ac:picMkLst>
            <pc:docMk/>
            <pc:sldMk cId="0" sldId="256"/>
            <ac:picMk id="3" creationId="{AD3DF993-F379-4179-9310-C85052FEC94B}"/>
          </ac:picMkLst>
        </pc:picChg>
        <pc:picChg chg="add mod">
          <ac:chgData name="CHRISTELLE DECLERCQ" userId="6105ae43-a600-46e8-812e-1762419aa502" providerId="ADAL" clId="{D1EA4F53-4EE7-4E43-9539-43391A390679}" dt="2024-11-25T13:12:47.410" v="51"/>
          <ac:picMkLst>
            <pc:docMk/>
            <pc:sldMk cId="0" sldId="256"/>
            <ac:picMk id="14" creationId="{60EC7158-19E8-4638-8D03-E44131E5B519}"/>
          </ac:picMkLst>
        </pc:picChg>
      </pc:sldChg>
      <pc:sldChg chg="modSp mod">
        <pc:chgData name="CHRISTELLE DECLERCQ" userId="6105ae43-a600-46e8-812e-1762419aa502" providerId="ADAL" clId="{D1EA4F53-4EE7-4E43-9539-43391A390679}" dt="2024-11-26T12:26:19.616" v="56" actId="1076"/>
        <pc:sldMkLst>
          <pc:docMk/>
          <pc:sldMk cId="0" sldId="257"/>
        </pc:sldMkLst>
        <pc:spChg chg="mod">
          <ac:chgData name="CHRISTELLE DECLERCQ" userId="6105ae43-a600-46e8-812e-1762419aa502" providerId="ADAL" clId="{D1EA4F53-4EE7-4E43-9539-43391A390679}" dt="2024-11-26T12:25:38.081" v="52" actId="14100"/>
          <ac:spMkLst>
            <pc:docMk/>
            <pc:sldMk cId="0" sldId="257"/>
            <ac:spMk id="8" creationId="{C2A08571-DAD0-4340-A5D4-409AA8F96667}"/>
          </ac:spMkLst>
        </pc:spChg>
        <pc:spChg chg="mod">
          <ac:chgData name="CHRISTELLE DECLERCQ" userId="6105ae43-a600-46e8-812e-1762419aa502" providerId="ADAL" clId="{D1EA4F53-4EE7-4E43-9539-43391A390679}" dt="2024-11-26T12:26:19.616" v="56" actId="1076"/>
          <ac:spMkLst>
            <pc:docMk/>
            <pc:sldMk cId="0" sldId="257"/>
            <ac:spMk id="115" creationId="{00000000-0000-0000-0000-000000000000}"/>
          </ac:spMkLst>
        </pc:spChg>
      </pc:sldChg>
      <pc:sldChg chg="modSp mod">
        <pc:chgData name="CHRISTELLE DECLERCQ" userId="6105ae43-a600-46e8-812e-1762419aa502" providerId="ADAL" clId="{D1EA4F53-4EE7-4E43-9539-43391A390679}" dt="2024-11-26T12:29:13.146" v="63" actId="1076"/>
        <pc:sldMkLst>
          <pc:docMk/>
          <pc:sldMk cId="0" sldId="258"/>
        </pc:sldMkLst>
        <pc:spChg chg="mod">
          <ac:chgData name="CHRISTELLE DECLERCQ" userId="6105ae43-a600-46e8-812e-1762419aa502" providerId="ADAL" clId="{D1EA4F53-4EE7-4E43-9539-43391A390679}" dt="2024-11-26T12:29:05.417" v="62" actId="1076"/>
          <ac:spMkLst>
            <pc:docMk/>
            <pc:sldMk cId="0" sldId="258"/>
            <ac:spMk id="15" creationId="{0EDA815C-C457-4F1C-9E55-955116C986A8}"/>
          </ac:spMkLst>
        </pc:spChg>
        <pc:spChg chg="mod">
          <ac:chgData name="CHRISTELLE DECLERCQ" userId="6105ae43-a600-46e8-812e-1762419aa502" providerId="ADAL" clId="{D1EA4F53-4EE7-4E43-9539-43391A390679}" dt="2024-11-26T12:29:13.146" v="63" actId="1076"/>
          <ac:spMkLst>
            <pc:docMk/>
            <pc:sldMk cId="0" sldId="258"/>
            <ac:spMk id="132" creationId="{00000000-0000-0000-0000-000000000000}"/>
          </ac:spMkLst>
        </pc:spChg>
        <pc:graphicFrameChg chg="mod">
          <ac:chgData name="CHRISTELLE DECLERCQ" userId="6105ae43-a600-46e8-812e-1762419aa502" providerId="ADAL" clId="{D1EA4F53-4EE7-4E43-9539-43391A390679}" dt="2024-11-18T10:38:10.910" v="7" actId="1076"/>
          <ac:graphicFrameMkLst>
            <pc:docMk/>
            <pc:sldMk cId="0" sldId="258"/>
            <ac:graphicFrameMk id="2" creationId="{AF9A3A07-DDF8-4E23-AA8B-63E9074AD6D5}"/>
          </ac:graphicFrameMkLst>
        </pc:graphicFrameChg>
        <pc:picChg chg="mod">
          <ac:chgData name="CHRISTELLE DECLERCQ" userId="6105ae43-a600-46e8-812e-1762419aa502" providerId="ADAL" clId="{D1EA4F53-4EE7-4E43-9539-43391A390679}" dt="2024-11-18T10:38:57.737" v="15" actId="1076"/>
          <ac:picMkLst>
            <pc:docMk/>
            <pc:sldMk cId="0" sldId="258"/>
            <ac:picMk id="120" creationId="{00000000-0000-0000-0000-000000000000}"/>
          </ac:picMkLst>
        </pc:picChg>
      </pc:sldChg>
      <pc:sldChg chg="modSp mod">
        <pc:chgData name="CHRISTELLE DECLERCQ" userId="6105ae43-a600-46e8-812e-1762419aa502" providerId="ADAL" clId="{D1EA4F53-4EE7-4E43-9539-43391A390679}" dt="2024-11-26T12:28:14.602" v="59" actId="20577"/>
        <pc:sldMkLst>
          <pc:docMk/>
          <pc:sldMk cId="1608186336" sldId="261"/>
        </pc:sldMkLst>
        <pc:spChg chg="mod">
          <ac:chgData name="CHRISTELLE DECLERCQ" userId="6105ae43-a600-46e8-812e-1762419aa502" providerId="ADAL" clId="{D1EA4F53-4EE7-4E43-9539-43391A390679}" dt="2024-11-26T12:28:09.160" v="57" actId="14100"/>
          <ac:spMkLst>
            <pc:docMk/>
            <pc:sldMk cId="1608186336" sldId="261"/>
            <ac:spMk id="9" creationId="{987CD383-02C2-440D-9A4D-287CEC20463F}"/>
          </ac:spMkLst>
        </pc:spChg>
        <pc:spChg chg="mod">
          <ac:chgData name="CHRISTELLE DECLERCQ" userId="6105ae43-a600-46e8-812e-1762419aa502" providerId="ADAL" clId="{D1EA4F53-4EE7-4E43-9539-43391A390679}" dt="2024-11-18T10:37:52.041" v="3" actId="14100"/>
          <ac:spMkLst>
            <pc:docMk/>
            <pc:sldMk cId="1608186336" sldId="261"/>
            <ac:spMk id="10" creationId="{80CAD999-F6EA-65F6-0817-5F188F64C5F7}"/>
          </ac:spMkLst>
        </pc:spChg>
        <pc:spChg chg="mod">
          <ac:chgData name="CHRISTELLE DECLERCQ" userId="6105ae43-a600-46e8-812e-1762419aa502" providerId="ADAL" clId="{D1EA4F53-4EE7-4E43-9539-43391A390679}" dt="2024-11-26T12:28:14.602" v="59" actId="20577"/>
          <ac:spMkLst>
            <pc:docMk/>
            <pc:sldMk cId="1608186336" sldId="261"/>
            <ac:spMk id="13" creationId="{4AFB8E46-F25C-24F4-A5AE-77D5D65E24CB}"/>
          </ac:spMkLst>
        </pc:spChg>
      </pc:sldChg>
      <pc:sldChg chg="modSp mod">
        <pc:chgData name="CHRISTELLE DECLERCQ" userId="6105ae43-a600-46e8-812e-1762419aa502" providerId="ADAL" clId="{D1EA4F53-4EE7-4E43-9539-43391A390679}" dt="2024-11-26T12:28:36.977" v="60" actId="14100"/>
        <pc:sldMkLst>
          <pc:docMk/>
          <pc:sldMk cId="1314171282" sldId="263"/>
        </pc:sldMkLst>
        <pc:spChg chg="mod">
          <ac:chgData name="CHRISTELLE DECLERCQ" userId="6105ae43-a600-46e8-812e-1762419aa502" providerId="ADAL" clId="{D1EA4F53-4EE7-4E43-9539-43391A390679}" dt="2024-11-26T12:28:36.977" v="60" actId="14100"/>
          <ac:spMkLst>
            <pc:docMk/>
            <pc:sldMk cId="1314171282" sldId="263"/>
            <ac:spMk id="9" creationId="{38CEAADB-370F-4F55-A889-E545F17BD407}"/>
          </ac:spMkLst>
        </pc:spChg>
        <pc:spChg chg="mod">
          <ac:chgData name="CHRISTELLE DECLERCQ" userId="6105ae43-a600-46e8-812e-1762419aa502" providerId="ADAL" clId="{D1EA4F53-4EE7-4E43-9539-43391A390679}" dt="2024-11-18T10:37:57.777" v="5" actId="14100"/>
          <ac:spMkLst>
            <pc:docMk/>
            <pc:sldMk cId="1314171282" sldId="263"/>
            <ac:spMk id="10" creationId="{80CAD999-F6EA-65F6-0817-5F188F64C5F7}"/>
          </ac:spMkLst>
        </pc:spChg>
        <pc:spChg chg="mod">
          <ac:chgData name="CHRISTELLE DECLERCQ" userId="6105ae43-a600-46e8-812e-1762419aa502" providerId="ADAL" clId="{D1EA4F53-4EE7-4E43-9539-43391A390679}" dt="2024-11-18T10:38:02.168" v="6" actId="6549"/>
          <ac:spMkLst>
            <pc:docMk/>
            <pc:sldMk cId="1314171282" sldId="263"/>
            <ac:spMk id="13" creationId="{4AFB8E46-F25C-24F4-A5AE-77D5D65E24CB}"/>
          </ac:spMkLst>
        </pc:spChg>
      </pc:sldChg>
      <pc:sldChg chg="modSp mod">
        <pc:chgData name="CHRISTELLE DECLERCQ" userId="6105ae43-a600-46e8-812e-1762419aa502" providerId="ADAL" clId="{D1EA4F53-4EE7-4E43-9539-43391A390679}" dt="2024-11-18T10:39:25.720" v="21" actId="1076"/>
        <pc:sldMkLst>
          <pc:docMk/>
          <pc:sldMk cId="2083069211" sldId="264"/>
        </pc:sldMkLst>
        <pc:spChg chg="mod">
          <ac:chgData name="CHRISTELLE DECLERCQ" userId="6105ae43-a600-46e8-812e-1762419aa502" providerId="ADAL" clId="{D1EA4F53-4EE7-4E43-9539-43391A390679}" dt="2024-11-18T10:39:22.529" v="20" actId="1076"/>
          <ac:spMkLst>
            <pc:docMk/>
            <pc:sldMk cId="2083069211" sldId="264"/>
            <ac:spMk id="15" creationId="{0EDA815C-C457-4F1C-9E55-955116C986A8}"/>
          </ac:spMkLst>
        </pc:spChg>
        <pc:spChg chg="mod">
          <ac:chgData name="CHRISTELLE DECLERCQ" userId="6105ae43-a600-46e8-812e-1762419aa502" providerId="ADAL" clId="{D1EA4F53-4EE7-4E43-9539-43391A390679}" dt="2024-11-18T10:39:25.720" v="21" actId="1076"/>
          <ac:spMkLst>
            <pc:docMk/>
            <pc:sldMk cId="2083069211" sldId="264"/>
            <ac:spMk id="132" creationId="{00000000-0000-0000-0000-000000000000}"/>
          </ac:spMkLst>
        </pc:spChg>
      </pc:sldChg>
      <pc:sldChg chg="modSp mod">
        <pc:chgData name="CHRISTELLE DECLERCQ" userId="6105ae43-a600-46e8-812e-1762419aa502" providerId="ADAL" clId="{D1EA4F53-4EE7-4E43-9539-43391A390679}" dt="2024-11-18T10:39:51.204" v="25" actId="6549"/>
        <pc:sldMkLst>
          <pc:docMk/>
          <pc:sldMk cId="2887013505" sldId="265"/>
        </pc:sldMkLst>
        <pc:spChg chg="mod">
          <ac:chgData name="CHRISTELLE DECLERCQ" userId="6105ae43-a600-46e8-812e-1762419aa502" providerId="ADAL" clId="{D1EA4F53-4EE7-4E43-9539-43391A390679}" dt="2024-11-18T10:39:51.204" v="25" actId="6549"/>
          <ac:spMkLst>
            <pc:docMk/>
            <pc:sldMk cId="2887013505" sldId="265"/>
            <ac:spMk id="132" creationId="{00000000-0000-0000-0000-000000000000}"/>
          </ac:spMkLst>
        </pc:spChg>
        <pc:graphicFrameChg chg="mod">
          <ac:chgData name="CHRISTELLE DECLERCQ" userId="6105ae43-a600-46e8-812e-1762419aa502" providerId="ADAL" clId="{D1EA4F53-4EE7-4E43-9539-43391A390679}" dt="2024-11-18T10:39:32.306" v="22" actId="1076"/>
          <ac:graphicFrameMkLst>
            <pc:docMk/>
            <pc:sldMk cId="2887013505" sldId="265"/>
            <ac:graphicFrameMk id="3" creationId="{11CD612C-B186-45BC-B2B2-41B8A61F0388}"/>
          </ac:graphicFrameMkLst>
        </pc:graphicFrameChg>
      </pc:sldChg>
      <pc:sldChg chg="modSp mod">
        <pc:chgData name="CHRISTELLE DECLERCQ" userId="6105ae43-a600-46e8-812e-1762419aa502" providerId="ADAL" clId="{D1EA4F53-4EE7-4E43-9539-43391A390679}" dt="2024-11-18T10:39:57.238" v="26" actId="14100"/>
        <pc:sldMkLst>
          <pc:docMk/>
          <pc:sldMk cId="904388543" sldId="266"/>
        </pc:sldMkLst>
        <pc:spChg chg="mod">
          <ac:chgData name="CHRISTELLE DECLERCQ" userId="6105ae43-a600-46e8-812e-1762419aa502" providerId="ADAL" clId="{D1EA4F53-4EE7-4E43-9539-43391A390679}" dt="2024-11-18T10:39:45.938" v="24" actId="6549"/>
          <ac:spMkLst>
            <pc:docMk/>
            <pc:sldMk cId="904388543" sldId="266"/>
            <ac:spMk id="132" creationId="{00000000-0000-0000-0000-000000000000}"/>
          </ac:spMkLst>
        </pc:spChg>
        <pc:graphicFrameChg chg="mod">
          <ac:chgData name="CHRISTELLE DECLERCQ" userId="6105ae43-a600-46e8-812e-1762419aa502" providerId="ADAL" clId="{D1EA4F53-4EE7-4E43-9539-43391A390679}" dt="2024-11-18T10:39:57.238" v="26" actId="14100"/>
          <ac:graphicFrameMkLst>
            <pc:docMk/>
            <pc:sldMk cId="904388543" sldId="266"/>
            <ac:graphicFrameMk id="2" creationId="{0CE6E12D-FF05-411E-B547-DD97D63630FE}"/>
          </ac:graphicFrameMkLst>
        </pc:graphicFrameChg>
      </pc:sldChg>
      <pc:sldChg chg="modSp mod">
        <pc:chgData name="CHRISTELLE DECLERCQ" userId="6105ae43-a600-46e8-812e-1762419aa502" providerId="ADAL" clId="{D1EA4F53-4EE7-4E43-9539-43391A390679}" dt="2024-11-18T10:40:52.321" v="36" actId="1076"/>
        <pc:sldMkLst>
          <pc:docMk/>
          <pc:sldMk cId="775156271" sldId="268"/>
        </pc:sldMkLst>
        <pc:spChg chg="mod">
          <ac:chgData name="CHRISTELLE DECLERCQ" userId="6105ae43-a600-46e8-812e-1762419aa502" providerId="ADAL" clId="{D1EA4F53-4EE7-4E43-9539-43391A390679}" dt="2024-11-18T10:40:52.321" v="36" actId="1076"/>
          <ac:spMkLst>
            <pc:docMk/>
            <pc:sldMk cId="775156271" sldId="268"/>
            <ac:spMk id="10" creationId="{F7374669-44C2-4801-BACE-CA622A5E2615}"/>
          </ac:spMkLst>
        </pc:spChg>
        <pc:spChg chg="mod">
          <ac:chgData name="CHRISTELLE DECLERCQ" userId="6105ae43-a600-46e8-812e-1762419aa502" providerId="ADAL" clId="{D1EA4F53-4EE7-4E43-9539-43391A390679}" dt="2024-11-18T10:40:49.832" v="35" actId="1076"/>
          <ac:spMkLst>
            <pc:docMk/>
            <pc:sldMk cId="775156271" sldId="268"/>
            <ac:spMk id="11" creationId="{D7A8C2A9-F933-4DCE-B70B-4F88A93F541C}"/>
          </ac:spMkLst>
        </pc:spChg>
      </pc:sldChg>
      <pc:sldChg chg="modSp mod">
        <pc:chgData name="CHRISTELLE DECLERCQ" userId="6105ae43-a600-46e8-812e-1762419aa502" providerId="ADAL" clId="{D1EA4F53-4EE7-4E43-9539-43391A390679}" dt="2024-11-18T10:40:37.248" v="32" actId="1076"/>
        <pc:sldMkLst>
          <pc:docMk/>
          <pc:sldMk cId="3481296936" sldId="269"/>
        </pc:sldMkLst>
        <pc:spChg chg="mod">
          <ac:chgData name="CHRISTELLE DECLERCQ" userId="6105ae43-a600-46e8-812e-1762419aa502" providerId="ADAL" clId="{D1EA4F53-4EE7-4E43-9539-43391A390679}" dt="2024-11-18T10:40:37.248" v="32" actId="1076"/>
          <ac:spMkLst>
            <pc:docMk/>
            <pc:sldMk cId="3481296936" sldId="269"/>
            <ac:spMk id="3" creationId="{D3D7970E-A932-4FE1-8914-B9086874BD05}"/>
          </ac:spMkLst>
        </pc:spChg>
        <pc:spChg chg="mod">
          <ac:chgData name="CHRISTELLE DECLERCQ" userId="6105ae43-a600-46e8-812e-1762419aa502" providerId="ADAL" clId="{D1EA4F53-4EE7-4E43-9539-43391A390679}" dt="2024-11-18T10:40:33.840" v="31" actId="1076"/>
          <ac:spMkLst>
            <pc:docMk/>
            <pc:sldMk cId="3481296936" sldId="269"/>
            <ac:spMk id="10" creationId="{F7374669-44C2-4801-BACE-CA622A5E2615}"/>
          </ac:spMkLst>
        </pc:spChg>
        <pc:spChg chg="mod">
          <ac:chgData name="CHRISTELLE DECLERCQ" userId="6105ae43-a600-46e8-812e-1762419aa502" providerId="ADAL" clId="{D1EA4F53-4EE7-4E43-9539-43391A390679}" dt="2024-11-18T10:40:25.120" v="29" actId="1076"/>
          <ac:spMkLst>
            <pc:docMk/>
            <pc:sldMk cId="3481296936" sldId="269"/>
            <ac:spMk id="11" creationId="{D7A8C2A9-F933-4DCE-B70B-4F88A93F541C}"/>
          </ac:spMkLst>
        </pc:spChg>
      </pc:sldChg>
      <pc:sldChg chg="addSp delSp modSp mod">
        <pc:chgData name="CHRISTELLE DECLERCQ" userId="6105ae43-a600-46e8-812e-1762419aa502" providerId="ADAL" clId="{D1EA4F53-4EE7-4E43-9539-43391A390679}" dt="2024-11-18T10:41:24.227" v="46" actId="22"/>
        <pc:sldMkLst>
          <pc:docMk/>
          <pc:sldMk cId="1651490052" sldId="270"/>
        </pc:sldMkLst>
        <pc:spChg chg="mod">
          <ac:chgData name="CHRISTELLE DECLERCQ" userId="6105ae43-a600-46e8-812e-1762419aa502" providerId="ADAL" clId="{D1EA4F53-4EE7-4E43-9539-43391A390679}" dt="2024-11-18T10:41:13.816" v="44" actId="1076"/>
          <ac:spMkLst>
            <pc:docMk/>
            <pc:sldMk cId="1651490052" sldId="270"/>
            <ac:spMk id="3" creationId="{D3D7970E-A932-4FE1-8914-B9086874BD05}"/>
          </ac:spMkLst>
        </pc:spChg>
        <pc:spChg chg="mod">
          <ac:chgData name="CHRISTELLE DECLERCQ" userId="6105ae43-a600-46e8-812e-1762419aa502" providerId="ADAL" clId="{D1EA4F53-4EE7-4E43-9539-43391A390679}" dt="2024-11-18T10:41:11.792" v="43" actId="1076"/>
          <ac:spMkLst>
            <pc:docMk/>
            <pc:sldMk cId="1651490052" sldId="270"/>
            <ac:spMk id="10" creationId="{F7374669-44C2-4801-BACE-CA622A5E2615}"/>
          </ac:spMkLst>
        </pc:spChg>
        <pc:spChg chg="mod">
          <ac:chgData name="CHRISTELLE DECLERCQ" userId="6105ae43-a600-46e8-812e-1762419aa502" providerId="ADAL" clId="{D1EA4F53-4EE7-4E43-9539-43391A390679}" dt="2024-11-18T10:41:04.522" v="41" actId="1076"/>
          <ac:spMkLst>
            <pc:docMk/>
            <pc:sldMk cId="1651490052" sldId="270"/>
            <ac:spMk id="11" creationId="{D7A8C2A9-F933-4DCE-B70B-4F88A93F541C}"/>
          </ac:spMkLst>
        </pc:spChg>
        <pc:spChg chg="mod">
          <ac:chgData name="CHRISTELLE DECLERCQ" userId="6105ae43-a600-46e8-812e-1762419aa502" providerId="ADAL" clId="{D1EA4F53-4EE7-4E43-9539-43391A390679}" dt="2024-11-18T10:41:01.059" v="40" actId="1076"/>
          <ac:spMkLst>
            <pc:docMk/>
            <pc:sldMk cId="1651490052" sldId="270"/>
            <ac:spMk id="124" creationId="{00000000-0000-0000-0000-000000000000}"/>
          </ac:spMkLst>
        </pc:spChg>
        <pc:picChg chg="add del">
          <ac:chgData name="CHRISTELLE DECLERCQ" userId="6105ae43-a600-46e8-812e-1762419aa502" providerId="ADAL" clId="{D1EA4F53-4EE7-4E43-9539-43391A390679}" dt="2024-11-18T10:41:24.227" v="46" actId="22"/>
          <ac:picMkLst>
            <pc:docMk/>
            <pc:sldMk cId="1651490052" sldId="270"/>
            <ac:picMk id="4" creationId="{3DBFDD5D-348A-4756-BBA5-D2BE1AF21E89}"/>
          </ac:picMkLst>
        </pc:picChg>
      </pc:sldChg>
    </pc:docChg>
  </pc:docChgLst>
  <pc:docChgLst>
    <pc:chgData name="CHRISTELLE DECLERCQ" userId="6105ae43-a600-46e8-812e-1762419aa502" providerId="ADAL" clId="{4D31A97D-621F-4947-914D-99D6642F65F8}"/>
    <pc:docChg chg="undo custSel addSld delSld modSld">
      <pc:chgData name="CHRISTELLE DECLERCQ" userId="6105ae43-a600-46e8-812e-1762419aa502" providerId="ADAL" clId="{4D31A97D-621F-4947-914D-99D6642F65F8}" dt="2024-07-19T15:55:32.419" v="5" actId="6549"/>
      <pc:docMkLst>
        <pc:docMk/>
      </pc:docMkLst>
      <pc:sldChg chg="add del">
        <pc:chgData name="CHRISTELLE DECLERCQ" userId="6105ae43-a600-46e8-812e-1762419aa502" providerId="ADAL" clId="{4D31A97D-621F-4947-914D-99D6642F65F8}" dt="2024-07-19T15:46:57.833" v="1" actId="2696"/>
        <pc:sldMkLst>
          <pc:docMk/>
          <pc:sldMk cId="1314171282" sldId="263"/>
        </pc:sldMkLst>
      </pc:sldChg>
      <pc:sldChg chg="modNotesTx">
        <pc:chgData name="CHRISTELLE DECLERCQ" userId="6105ae43-a600-46e8-812e-1762419aa502" providerId="ADAL" clId="{4D31A97D-621F-4947-914D-99D6642F65F8}" dt="2024-07-19T15:51:41.478" v="2" actId="6549"/>
        <pc:sldMkLst>
          <pc:docMk/>
          <pc:sldMk cId="904388543" sldId="266"/>
        </pc:sldMkLst>
      </pc:sldChg>
      <pc:sldChg chg="modNotesTx">
        <pc:chgData name="CHRISTELLE DECLERCQ" userId="6105ae43-a600-46e8-812e-1762419aa502" providerId="ADAL" clId="{4D31A97D-621F-4947-914D-99D6642F65F8}" dt="2024-07-19T15:55:32.419" v="5" actId="6549"/>
        <pc:sldMkLst>
          <pc:docMk/>
          <pc:sldMk cId="3481296936" sldId="269"/>
        </pc:sldMkLst>
      </pc:sldChg>
    </pc:docChg>
  </pc:docChgLst>
</pc:chgInfo>
</file>

<file path=ppt/diagrams/_rels/data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hyperlink" Target="https://pixabay.com/fr/payer-or-une-nombre-chiffres-3d-634914/" TargetMode="External"/><Relationship Id="rId1" Type="http://schemas.openxmlformats.org/officeDocument/2006/relationships/image" Target="../media/image4.png"/><Relationship Id="rId6" Type="http://schemas.openxmlformats.org/officeDocument/2006/relationships/hyperlink" Target="https://freepngimg.com/png/9041-3-number-png" TargetMode="External"/><Relationship Id="rId5" Type="http://schemas.openxmlformats.org/officeDocument/2006/relationships/image" Target="../media/image6.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8.png"/></Relationships>
</file>

<file path=ppt/diagrams/_rels/drawing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hyperlink" Target="https://pixabay.com/fr/payer-or-une-nombre-chiffres-3d-634914/" TargetMode="External"/><Relationship Id="rId1" Type="http://schemas.openxmlformats.org/officeDocument/2006/relationships/image" Target="../media/image4.png"/><Relationship Id="rId6" Type="http://schemas.openxmlformats.org/officeDocument/2006/relationships/hyperlink" Target="https://freepngimg.com/png/9041-3-number-png" TargetMode="External"/><Relationship Id="rId5" Type="http://schemas.openxmlformats.org/officeDocument/2006/relationships/image" Target="../media/image6.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1DE375-4444-4B30-82C7-580F96B3B617}" type="doc">
      <dgm:prSet loTypeId="urn:microsoft.com/office/officeart/2005/8/layout/equation2" loCatId="process" qsTypeId="urn:microsoft.com/office/officeart/2005/8/quickstyle/simple1" qsCatId="simple" csTypeId="urn:microsoft.com/office/officeart/2005/8/colors/accent1_2" csCatId="accent1" phldr="1"/>
      <dgm:spPr/>
    </dgm:pt>
    <dgm:pt modelId="{8CA38D5C-34EA-43D4-B04D-EF92F8B63FCA}">
      <dgm:prSet phldrT="[Texte]"/>
      <dgm:spPr>
        <a:solidFill>
          <a:srgbClr val="254C55"/>
        </a:solidFill>
      </dgm:spPr>
      <dgm:t>
        <a:bodyPr/>
        <a:lstStyle/>
        <a:p>
          <a:r>
            <a:rPr lang="fr" dirty="0" err="1"/>
            <a:t>Individuel</a:t>
          </a:r>
          <a:r>
            <a:rPr lang="fr" dirty="0"/>
            <a:t> </a:t>
          </a:r>
          <a:r>
            <a:rPr lang="fr" dirty="0" err="1"/>
            <a:t>déficience</a:t>
          </a:r>
          <a:endParaRPr lang="fr-FR" dirty="0"/>
        </a:p>
      </dgm:t>
    </dgm:pt>
    <dgm:pt modelId="{98CF36BA-2FF2-45F6-A362-05B1181E15DC}" type="parTrans" cxnId="{9BFD5E85-C803-43E3-8D90-ECC01D3F4C5A}">
      <dgm:prSet/>
      <dgm:spPr/>
      <dgm:t>
        <a:bodyPr/>
        <a:lstStyle/>
        <a:p>
          <a:endParaRPr lang="fr-FR"/>
        </a:p>
      </dgm:t>
    </dgm:pt>
    <dgm:pt modelId="{94865F60-E308-41F8-A23D-8A7C0C51A644}" type="sibTrans" cxnId="{9BFD5E85-C803-43E3-8D90-ECC01D3F4C5A}">
      <dgm:prSet/>
      <dgm:spPr>
        <a:solidFill>
          <a:srgbClr val="468FA0"/>
        </a:solidFill>
      </dgm:spPr>
      <dgm:t>
        <a:bodyPr/>
        <a:lstStyle/>
        <a:p>
          <a:endParaRPr lang="fr-FR"/>
        </a:p>
      </dgm:t>
    </dgm:pt>
    <dgm:pt modelId="{65706B27-F6B4-4172-A1C9-37032AC76A5B}">
      <dgm:prSet phldrT="[Texte]"/>
      <dgm:spPr>
        <a:solidFill>
          <a:srgbClr val="254C55"/>
        </a:solidFill>
      </dgm:spPr>
      <dgm:t>
        <a:bodyPr/>
        <a:lstStyle/>
        <a:p>
          <a:r>
            <a:rPr lang="fr" dirty="0" err="1"/>
            <a:t>Barrières </a:t>
          </a:r>
          <a:endParaRPr lang="fr-FR" dirty="0"/>
        </a:p>
      </dgm:t>
    </dgm:pt>
    <dgm:pt modelId="{5FEC2CDE-55FD-4BB4-84CF-68AE8D822CF2}" type="parTrans" cxnId="{6F4F518B-F44F-4205-ABAD-FD5438701687}">
      <dgm:prSet/>
      <dgm:spPr/>
      <dgm:t>
        <a:bodyPr/>
        <a:lstStyle/>
        <a:p>
          <a:endParaRPr lang="fr-FR"/>
        </a:p>
      </dgm:t>
    </dgm:pt>
    <dgm:pt modelId="{7F4D8D4C-CA67-464B-9CF9-E2A329D32A72}" type="sibTrans" cxnId="{6F4F518B-F44F-4205-ABAD-FD5438701687}">
      <dgm:prSet/>
      <dgm:spPr>
        <a:solidFill>
          <a:srgbClr val="468FA0"/>
        </a:solidFill>
      </dgm:spPr>
      <dgm:t>
        <a:bodyPr/>
        <a:lstStyle/>
        <a:p>
          <a:endParaRPr lang="fr-FR"/>
        </a:p>
      </dgm:t>
    </dgm:pt>
    <dgm:pt modelId="{E3785B83-E18D-408F-890D-761588AA93B9}">
      <dgm:prSet phldrT="[Texte]"/>
      <dgm:spPr>
        <a:solidFill>
          <a:srgbClr val="254C55"/>
        </a:solidFill>
      </dgm:spPr>
      <dgm:t>
        <a:bodyPr/>
        <a:lstStyle/>
        <a:p>
          <a:r>
            <a:rPr lang="fr" dirty="0" err="1"/>
            <a:t>Trouble </a:t>
          </a:r>
          <a:endParaRPr lang="fr-FR" dirty="0"/>
        </a:p>
      </dgm:t>
    </dgm:pt>
    <dgm:pt modelId="{3EA66AC9-FA9D-4037-8D89-2D65DB4A4B96}" type="parTrans" cxnId="{1A60D066-6DF4-4129-A791-3665E66CAD4A}">
      <dgm:prSet/>
      <dgm:spPr/>
      <dgm:t>
        <a:bodyPr/>
        <a:lstStyle/>
        <a:p>
          <a:endParaRPr lang="fr-FR"/>
        </a:p>
      </dgm:t>
    </dgm:pt>
    <dgm:pt modelId="{9E30B6D6-8FE9-4FF8-9948-0B8AC32130C1}" type="sibTrans" cxnId="{1A60D066-6DF4-4129-A791-3665E66CAD4A}">
      <dgm:prSet/>
      <dgm:spPr/>
      <dgm:t>
        <a:bodyPr/>
        <a:lstStyle/>
        <a:p>
          <a:endParaRPr lang="fr-FR"/>
        </a:p>
      </dgm:t>
    </dgm:pt>
    <dgm:pt modelId="{26718C77-B106-4402-A11F-0894D8603C8C}" type="pres">
      <dgm:prSet presAssocID="{8C1DE375-4444-4B30-82C7-580F96B3B617}" presName="Name0" presStyleCnt="0">
        <dgm:presLayoutVars>
          <dgm:dir/>
          <dgm:resizeHandles val="exact"/>
        </dgm:presLayoutVars>
      </dgm:prSet>
      <dgm:spPr/>
    </dgm:pt>
    <dgm:pt modelId="{F39D2E6B-0EAF-4579-BDF5-A8A8800F1482}" type="pres">
      <dgm:prSet presAssocID="{8C1DE375-4444-4B30-82C7-580F96B3B617}" presName="vNodes" presStyleCnt="0"/>
      <dgm:spPr/>
    </dgm:pt>
    <dgm:pt modelId="{E0CD104A-DBEE-43C3-9041-53A8FA62749B}" type="pres">
      <dgm:prSet presAssocID="{8CA38D5C-34EA-43D4-B04D-EF92F8B63FCA}" presName="node" presStyleLbl="node1" presStyleIdx="0" presStyleCnt="3">
        <dgm:presLayoutVars>
          <dgm:bulletEnabled val="1"/>
        </dgm:presLayoutVars>
      </dgm:prSet>
      <dgm:spPr/>
    </dgm:pt>
    <dgm:pt modelId="{04679541-FE9C-441D-820B-371E43D30681}" type="pres">
      <dgm:prSet presAssocID="{94865F60-E308-41F8-A23D-8A7C0C51A644}" presName="spacerT" presStyleCnt="0"/>
      <dgm:spPr/>
    </dgm:pt>
    <dgm:pt modelId="{3CFD7166-E30B-4EBF-9E77-76A2E6E3FDC4}" type="pres">
      <dgm:prSet presAssocID="{94865F60-E308-41F8-A23D-8A7C0C51A644}" presName="sibTrans" presStyleLbl="sibTrans2D1" presStyleIdx="0" presStyleCnt="2"/>
      <dgm:spPr/>
    </dgm:pt>
    <dgm:pt modelId="{DB80869B-858E-45FE-9CCA-D5414A692A3F}" type="pres">
      <dgm:prSet presAssocID="{94865F60-E308-41F8-A23D-8A7C0C51A644}" presName="spacerB" presStyleCnt="0"/>
      <dgm:spPr/>
    </dgm:pt>
    <dgm:pt modelId="{DECBF777-109B-4A54-96E5-001A9C46F6EC}" type="pres">
      <dgm:prSet presAssocID="{65706B27-F6B4-4172-A1C9-37032AC76A5B}" presName="node" presStyleLbl="node1" presStyleIdx="1" presStyleCnt="3">
        <dgm:presLayoutVars>
          <dgm:bulletEnabled val="1"/>
        </dgm:presLayoutVars>
      </dgm:prSet>
      <dgm:spPr/>
    </dgm:pt>
    <dgm:pt modelId="{D7609281-3072-4BBC-B319-E42C83C1E50B}" type="pres">
      <dgm:prSet presAssocID="{8C1DE375-4444-4B30-82C7-580F96B3B617}" presName="sibTransLast" presStyleLbl="sibTrans2D1" presStyleIdx="1" presStyleCnt="2"/>
      <dgm:spPr/>
    </dgm:pt>
    <dgm:pt modelId="{E22B36C4-F857-4449-A8BD-770716E8A2AE}" type="pres">
      <dgm:prSet presAssocID="{8C1DE375-4444-4B30-82C7-580F96B3B617}" presName="connectorText" presStyleLbl="sibTrans2D1" presStyleIdx="1" presStyleCnt="2"/>
      <dgm:spPr/>
    </dgm:pt>
    <dgm:pt modelId="{CBC9A497-0651-4BF5-BAFF-6077201DCDA5}" type="pres">
      <dgm:prSet presAssocID="{8C1DE375-4444-4B30-82C7-580F96B3B617}" presName="lastNode" presStyleLbl="node1" presStyleIdx="2" presStyleCnt="3">
        <dgm:presLayoutVars>
          <dgm:bulletEnabled val="1"/>
        </dgm:presLayoutVars>
      </dgm:prSet>
      <dgm:spPr/>
    </dgm:pt>
  </dgm:ptLst>
  <dgm:cxnLst>
    <dgm:cxn modelId="{4505FC11-76DE-4314-A9A1-4779183F4AE4}" type="presOf" srcId="{8C1DE375-4444-4B30-82C7-580F96B3B617}" destId="{26718C77-B106-4402-A11F-0894D8603C8C}" srcOrd="0" destOrd="0" presId="urn:microsoft.com/office/officeart/2005/8/layout/equation2"/>
    <dgm:cxn modelId="{1A60D066-6DF4-4129-A791-3665E66CAD4A}" srcId="{8C1DE375-4444-4B30-82C7-580F96B3B617}" destId="{E3785B83-E18D-408F-890D-761588AA93B9}" srcOrd="2" destOrd="0" parTransId="{3EA66AC9-FA9D-4037-8D89-2D65DB4A4B96}" sibTransId="{9E30B6D6-8FE9-4FF8-9948-0B8AC32130C1}"/>
    <dgm:cxn modelId="{4F29B959-693A-405E-9F6D-05631B7E698A}" type="presOf" srcId="{E3785B83-E18D-408F-890D-761588AA93B9}" destId="{CBC9A497-0651-4BF5-BAFF-6077201DCDA5}" srcOrd="0" destOrd="0" presId="urn:microsoft.com/office/officeart/2005/8/layout/equation2"/>
    <dgm:cxn modelId="{9BFD5E85-C803-43E3-8D90-ECC01D3F4C5A}" srcId="{8C1DE375-4444-4B30-82C7-580F96B3B617}" destId="{8CA38D5C-34EA-43D4-B04D-EF92F8B63FCA}" srcOrd="0" destOrd="0" parTransId="{98CF36BA-2FF2-45F6-A362-05B1181E15DC}" sibTransId="{94865F60-E308-41F8-A23D-8A7C0C51A644}"/>
    <dgm:cxn modelId="{6F4F518B-F44F-4205-ABAD-FD5438701687}" srcId="{8C1DE375-4444-4B30-82C7-580F96B3B617}" destId="{65706B27-F6B4-4172-A1C9-37032AC76A5B}" srcOrd="1" destOrd="0" parTransId="{5FEC2CDE-55FD-4BB4-84CF-68AE8D822CF2}" sibTransId="{7F4D8D4C-CA67-464B-9CF9-E2A329D32A72}"/>
    <dgm:cxn modelId="{507F93A2-C524-46B6-8DB9-799F2EDB3012}" type="presOf" srcId="{7F4D8D4C-CA67-464B-9CF9-E2A329D32A72}" destId="{E22B36C4-F857-4449-A8BD-770716E8A2AE}" srcOrd="1" destOrd="0" presId="urn:microsoft.com/office/officeart/2005/8/layout/equation2"/>
    <dgm:cxn modelId="{C322EEB3-9215-4625-A839-AB41F9863F40}" type="presOf" srcId="{65706B27-F6B4-4172-A1C9-37032AC76A5B}" destId="{DECBF777-109B-4A54-96E5-001A9C46F6EC}" srcOrd="0" destOrd="0" presId="urn:microsoft.com/office/officeart/2005/8/layout/equation2"/>
    <dgm:cxn modelId="{DDC54EC9-3109-47A1-AD6F-A223320C09F6}" type="presOf" srcId="{8CA38D5C-34EA-43D4-B04D-EF92F8B63FCA}" destId="{E0CD104A-DBEE-43C3-9041-53A8FA62749B}" srcOrd="0" destOrd="0" presId="urn:microsoft.com/office/officeart/2005/8/layout/equation2"/>
    <dgm:cxn modelId="{0A724FE0-533B-4AFF-97AB-0664CD5BE2A5}" type="presOf" srcId="{94865F60-E308-41F8-A23D-8A7C0C51A644}" destId="{3CFD7166-E30B-4EBF-9E77-76A2E6E3FDC4}" srcOrd="0" destOrd="0" presId="urn:microsoft.com/office/officeart/2005/8/layout/equation2"/>
    <dgm:cxn modelId="{985308FD-208D-4C9F-A6D1-8014BFC47756}" type="presOf" srcId="{7F4D8D4C-CA67-464B-9CF9-E2A329D32A72}" destId="{D7609281-3072-4BBC-B319-E42C83C1E50B}" srcOrd="0" destOrd="0" presId="urn:microsoft.com/office/officeart/2005/8/layout/equation2"/>
    <dgm:cxn modelId="{5FB2E475-D89C-4D28-A561-A53F79F291E9}" type="presParOf" srcId="{26718C77-B106-4402-A11F-0894D8603C8C}" destId="{F39D2E6B-0EAF-4579-BDF5-A8A8800F1482}" srcOrd="0" destOrd="0" presId="urn:microsoft.com/office/officeart/2005/8/layout/equation2"/>
    <dgm:cxn modelId="{EFAED47A-ED2E-4249-B91C-4CDC56C38FC2}" type="presParOf" srcId="{F39D2E6B-0EAF-4579-BDF5-A8A8800F1482}" destId="{E0CD104A-DBEE-43C3-9041-53A8FA62749B}" srcOrd="0" destOrd="0" presId="urn:microsoft.com/office/officeart/2005/8/layout/equation2"/>
    <dgm:cxn modelId="{5A3254AC-AB67-4EAD-BDA0-4DC958FB8BB7}" type="presParOf" srcId="{F39D2E6B-0EAF-4579-BDF5-A8A8800F1482}" destId="{04679541-FE9C-441D-820B-371E43D30681}" srcOrd="1" destOrd="0" presId="urn:microsoft.com/office/officeart/2005/8/layout/equation2"/>
    <dgm:cxn modelId="{C5CE4C1E-9854-4808-836D-1060B48CB3DB}" type="presParOf" srcId="{F39D2E6B-0EAF-4579-BDF5-A8A8800F1482}" destId="{3CFD7166-E30B-4EBF-9E77-76A2E6E3FDC4}" srcOrd="2" destOrd="0" presId="urn:microsoft.com/office/officeart/2005/8/layout/equation2"/>
    <dgm:cxn modelId="{E5277E44-7504-4A90-B2F7-3E95FC517178}" type="presParOf" srcId="{F39D2E6B-0EAF-4579-BDF5-A8A8800F1482}" destId="{DB80869B-858E-45FE-9CCA-D5414A692A3F}" srcOrd="3" destOrd="0" presId="urn:microsoft.com/office/officeart/2005/8/layout/equation2"/>
    <dgm:cxn modelId="{3662BC2E-FDA5-417B-AD01-0401F5737F50}" type="presParOf" srcId="{F39D2E6B-0EAF-4579-BDF5-A8A8800F1482}" destId="{DECBF777-109B-4A54-96E5-001A9C46F6EC}" srcOrd="4" destOrd="0" presId="urn:microsoft.com/office/officeart/2005/8/layout/equation2"/>
    <dgm:cxn modelId="{B7D02C92-8FCC-4D95-A9F3-DD0CA20824C9}" type="presParOf" srcId="{26718C77-B106-4402-A11F-0894D8603C8C}" destId="{D7609281-3072-4BBC-B319-E42C83C1E50B}" srcOrd="1" destOrd="0" presId="urn:microsoft.com/office/officeart/2005/8/layout/equation2"/>
    <dgm:cxn modelId="{AB1C22B0-EA50-4431-86F9-7593D3198FA9}" type="presParOf" srcId="{D7609281-3072-4BBC-B319-E42C83C1E50B}" destId="{E22B36C4-F857-4449-A8BD-770716E8A2AE}" srcOrd="0" destOrd="0" presId="urn:microsoft.com/office/officeart/2005/8/layout/equation2"/>
    <dgm:cxn modelId="{9A760F16-BAA4-41F6-9EE8-03F263D2EB37}" type="presParOf" srcId="{26718C77-B106-4402-A11F-0894D8603C8C}" destId="{CBC9A497-0651-4BF5-BAFF-6077201DCDA5}" srcOrd="2" destOrd="0" presId="urn:microsoft.com/office/officeart/2005/8/layout/equation2"/>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82DB51F-83B3-4D5A-B695-049EDB882FE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fr-FR"/>
        </a:p>
      </dgm:t>
    </dgm:pt>
    <dgm:pt modelId="{119223BD-37EA-4D19-BF5B-03E6B7591AAD}">
      <dgm:prSet phldrT="[Texte]" custT="1"/>
      <dgm:spPr>
        <a:solidFill>
          <a:srgbClr val="254C55"/>
        </a:solidFill>
      </dgm:spPr>
      <dgm:t>
        <a:bodyPr/>
        <a:lstStyle/>
        <a:p>
          <a:r>
            <a:rPr lang="fr" sz="2000" dirty="0"/>
            <a:t>Partager des informations de </a:t>
          </a:r>
          <a:r>
            <a:rPr lang="fr" sz="2000" dirty="0" err="1"/>
            <a:t>manière</a:t>
          </a:r>
          <a:r>
            <a:rPr lang="fr" sz="2000" dirty="0"/>
            <a:t> </a:t>
          </a:r>
          <a:r>
            <a:rPr lang="fr" sz="2000" dirty="0" err="1"/>
            <a:t>que</a:t>
          </a:r>
          <a:r>
            <a:rPr lang="fr" sz="2000" dirty="0"/>
            <a:t> </a:t>
          </a:r>
          <a:r>
            <a:rPr lang="fr" sz="2000" dirty="0" err="1"/>
            <a:t>tout le monde </a:t>
          </a:r>
          <a:r>
            <a:rPr lang="fr" sz="2000" dirty="0"/>
            <a:t>peut </a:t>
          </a:r>
          <a:r>
            <a:rPr lang="fr" sz="2000" dirty="0" err="1"/>
            <a:t>comprendre</a:t>
          </a:r>
          <a:endParaRPr lang="fr-FR" sz="2000" dirty="0"/>
        </a:p>
      </dgm:t>
    </dgm:pt>
    <dgm:pt modelId="{47AF5C68-81BE-48A4-8CC3-1CE3AA1AA44C}" type="parTrans" cxnId="{9FA5E112-75E6-4389-9D25-5865DCB545D1}">
      <dgm:prSet/>
      <dgm:spPr/>
      <dgm:t>
        <a:bodyPr/>
        <a:lstStyle/>
        <a:p>
          <a:endParaRPr lang="fr-FR" sz="1200"/>
        </a:p>
      </dgm:t>
    </dgm:pt>
    <dgm:pt modelId="{36B14507-1CA9-4872-8193-8EDFF39BDA52}" type="sibTrans" cxnId="{9FA5E112-75E6-4389-9D25-5865DCB545D1}">
      <dgm:prSet/>
      <dgm:spPr/>
      <dgm:t>
        <a:bodyPr/>
        <a:lstStyle/>
        <a:p>
          <a:endParaRPr lang="fr-FR" sz="1200"/>
        </a:p>
      </dgm:t>
    </dgm:pt>
    <dgm:pt modelId="{C932FBB8-E2C7-41B3-BC50-44A4AECD5265}">
      <dgm:prSet phldrT="[Texte]" custT="1"/>
      <dgm:spPr>
        <a:solidFill>
          <a:srgbClr val="235B4A"/>
        </a:solidFill>
      </dgm:spPr>
      <dgm:t>
        <a:bodyPr/>
        <a:lstStyle/>
        <a:p>
          <a:r>
            <a:rPr lang="fr" sz="1800" dirty="0" err="1"/>
            <a:t>Reconnaître </a:t>
          </a:r>
          <a:r>
            <a:rPr lang="fr" sz="1800" dirty="0"/>
            <a:t>, respecter et utiliser toutes </a:t>
          </a:r>
          <a:r>
            <a:rPr lang="fr" sz="1800" dirty="0" err="1"/>
            <a:t>les formes </a:t>
          </a:r>
          <a:r>
            <a:rPr lang="fr" sz="1800" dirty="0"/>
            <a:t>de communication</a:t>
          </a:r>
          <a:endParaRPr lang="fr-FR" sz="2000" dirty="0"/>
        </a:p>
      </dgm:t>
    </dgm:pt>
    <dgm:pt modelId="{9C1EBB80-6205-4DE9-AC6B-89A35934383B}" type="parTrans" cxnId="{89CFD492-C0C7-4F18-A1EF-199F11C20F22}">
      <dgm:prSet/>
      <dgm:spPr/>
      <dgm:t>
        <a:bodyPr/>
        <a:lstStyle/>
        <a:p>
          <a:endParaRPr lang="fr-FR"/>
        </a:p>
      </dgm:t>
    </dgm:pt>
    <dgm:pt modelId="{46043422-C579-407E-A1D1-A679697802D9}" type="sibTrans" cxnId="{89CFD492-C0C7-4F18-A1EF-199F11C20F22}">
      <dgm:prSet/>
      <dgm:spPr/>
      <dgm:t>
        <a:bodyPr/>
        <a:lstStyle/>
        <a:p>
          <a:endParaRPr lang="fr-FR"/>
        </a:p>
      </dgm:t>
    </dgm:pt>
    <dgm:pt modelId="{E40DDF5A-F683-4F02-8EA6-2CD6C3E27541}">
      <dgm:prSet phldrT="[Texte]" custT="1"/>
      <dgm:spPr>
        <a:solidFill>
          <a:srgbClr val="235B4A"/>
        </a:solidFill>
      </dgm:spPr>
      <dgm:t>
        <a:bodyPr/>
        <a:lstStyle/>
        <a:p>
          <a:r>
            <a:rPr lang="fr" sz="1800" dirty="0"/>
            <a:t>Tous </a:t>
          </a:r>
          <a:r>
            <a:rPr lang="fr" sz="1800" dirty="0" err="1"/>
            <a:t>moyens </a:t>
          </a:r>
          <a:r>
            <a:rPr lang="fr" sz="1800" dirty="0"/>
            <a:t>de </a:t>
          </a:r>
          <a:r>
            <a:rPr lang="fr" sz="1800" dirty="0" err="1"/>
            <a:t>compréhension </a:t>
          </a:r>
          <a:r>
            <a:rPr lang="fr" sz="1800" dirty="0"/>
            <a:t>et d'expression, tous </a:t>
          </a:r>
          <a:r>
            <a:rPr lang="fr" sz="1800" dirty="0" err="1"/>
            <a:t>outils</a:t>
          </a:r>
          <a:r>
            <a:rPr lang="fr" sz="1800" dirty="0"/>
            <a:t> </a:t>
          </a:r>
          <a:r>
            <a:rPr lang="fr" sz="1800" dirty="0" err="1"/>
            <a:t>permettre </a:t>
          </a:r>
          <a:r>
            <a:rPr lang="fr" sz="1800" dirty="0"/>
            <a:t>et </a:t>
          </a:r>
          <a:r>
            <a:rPr lang="fr" sz="1800" dirty="0" err="1"/>
            <a:t>soutenir </a:t>
          </a:r>
          <a:r>
            <a:rPr lang="fr" sz="1800" dirty="0"/>
            <a:t>la communication</a:t>
          </a:r>
          <a:endParaRPr lang="fr-FR" sz="2000" dirty="0"/>
        </a:p>
      </dgm:t>
    </dgm:pt>
    <dgm:pt modelId="{64457EAD-83B9-4771-8070-4440DC9B5976}" type="parTrans" cxnId="{3536372D-DBFC-46D2-9E99-5B24958DCFAA}">
      <dgm:prSet/>
      <dgm:spPr/>
      <dgm:t>
        <a:bodyPr/>
        <a:lstStyle/>
        <a:p>
          <a:endParaRPr lang="fr-FR"/>
        </a:p>
      </dgm:t>
    </dgm:pt>
    <dgm:pt modelId="{EA20B9E5-092D-45EE-A2ED-8676E210EFFD}" type="sibTrans" cxnId="{3536372D-DBFC-46D2-9E99-5B24958DCFAA}">
      <dgm:prSet/>
      <dgm:spPr/>
      <dgm:t>
        <a:bodyPr/>
        <a:lstStyle/>
        <a:p>
          <a:endParaRPr lang="fr-FR"/>
        </a:p>
      </dgm:t>
    </dgm:pt>
    <dgm:pt modelId="{F8BD0110-77CA-44A7-A2A8-6165A8F998FB}">
      <dgm:prSet phldrT="[Texte]" custT="1"/>
      <dgm:spPr>
        <a:solidFill>
          <a:srgbClr val="0B6F6F"/>
        </a:solidFill>
      </dgm:spPr>
      <dgm:t>
        <a:bodyPr/>
        <a:lstStyle/>
        <a:p>
          <a:r>
            <a:rPr lang="fr" sz="2000" dirty="0"/>
            <a:t>Cibler </a:t>
          </a:r>
          <a:r>
            <a:rPr lang="fr" sz="2000" dirty="0" err="1"/>
            <a:t>à la fois </a:t>
          </a:r>
          <a:r>
            <a:rPr lang="fr" sz="2000" dirty="0"/>
            <a:t>l' </a:t>
          </a:r>
          <a:r>
            <a:rPr lang="fr" sz="2000" dirty="0" err="1"/>
            <a:t>individu </a:t>
          </a:r>
          <a:r>
            <a:rPr lang="fr" sz="2000" dirty="0"/>
            <a:t>ET les </a:t>
          </a:r>
          <a:r>
            <a:rPr lang="fr" sz="2000" dirty="0" err="1"/>
            <a:t>connaissances </a:t>
          </a:r>
          <a:r>
            <a:rPr lang="fr" sz="2000" dirty="0"/>
            <a:t>, </a:t>
          </a:r>
          <a:r>
            <a:rPr lang="fr" sz="2000" dirty="0" err="1"/>
            <a:t>compétences </a:t>
          </a:r>
          <a:r>
            <a:rPr lang="fr" sz="2000" dirty="0"/>
            <a:t>et attitudes des </a:t>
          </a:r>
          <a:r>
            <a:rPr lang="fr" sz="2000" dirty="0" err="1"/>
            <a:t>partenaires de communication.</a:t>
          </a:r>
          <a:endParaRPr lang="fr-FR" sz="2000" dirty="0"/>
        </a:p>
      </dgm:t>
    </dgm:pt>
    <dgm:pt modelId="{9087BB5A-E346-47CC-AE2D-4B8E5C17CBAD}" type="parTrans" cxnId="{F5198C5B-871D-4AE1-904B-82397C4F18EC}">
      <dgm:prSet/>
      <dgm:spPr/>
      <dgm:t>
        <a:bodyPr/>
        <a:lstStyle/>
        <a:p>
          <a:endParaRPr lang="fr-FR"/>
        </a:p>
      </dgm:t>
    </dgm:pt>
    <dgm:pt modelId="{FB460923-2B29-4269-A7B2-65671C56E8DD}" type="sibTrans" cxnId="{F5198C5B-871D-4AE1-904B-82397C4F18EC}">
      <dgm:prSet/>
      <dgm:spPr/>
      <dgm:t>
        <a:bodyPr/>
        <a:lstStyle/>
        <a:p>
          <a:endParaRPr lang="fr-FR"/>
        </a:p>
      </dgm:t>
    </dgm:pt>
    <dgm:pt modelId="{65F10967-AD34-47DF-9B5C-E3283F17FE19}" type="pres">
      <dgm:prSet presAssocID="{682DB51F-83B3-4D5A-B695-049EDB882FE1}" presName="outerComposite" presStyleCnt="0">
        <dgm:presLayoutVars>
          <dgm:chMax val="5"/>
          <dgm:dir/>
          <dgm:resizeHandles val="exact"/>
        </dgm:presLayoutVars>
      </dgm:prSet>
      <dgm:spPr/>
    </dgm:pt>
    <dgm:pt modelId="{1E5187DC-451C-4BB1-A26E-B95DF53C51BB}" type="pres">
      <dgm:prSet presAssocID="{682DB51F-83B3-4D5A-B695-049EDB882FE1}" presName="dummyMaxCanvas" presStyleCnt="0">
        <dgm:presLayoutVars/>
      </dgm:prSet>
      <dgm:spPr/>
    </dgm:pt>
    <dgm:pt modelId="{86568732-FB7F-4FA1-B5D5-33B3B65BAD9C}" type="pres">
      <dgm:prSet presAssocID="{682DB51F-83B3-4D5A-B695-049EDB882FE1}" presName="ThreeNodes_1" presStyleLbl="node1" presStyleIdx="0" presStyleCnt="3">
        <dgm:presLayoutVars>
          <dgm:bulletEnabled val="1"/>
        </dgm:presLayoutVars>
      </dgm:prSet>
      <dgm:spPr/>
    </dgm:pt>
    <dgm:pt modelId="{F623D3F8-046F-44F7-9D47-599B656A58CC}" type="pres">
      <dgm:prSet presAssocID="{682DB51F-83B3-4D5A-B695-049EDB882FE1}" presName="ThreeNodes_2" presStyleLbl="node1" presStyleIdx="1" presStyleCnt="3">
        <dgm:presLayoutVars>
          <dgm:bulletEnabled val="1"/>
        </dgm:presLayoutVars>
      </dgm:prSet>
      <dgm:spPr/>
    </dgm:pt>
    <dgm:pt modelId="{D49297CD-D264-4F60-B10C-3849CDA581ED}" type="pres">
      <dgm:prSet presAssocID="{682DB51F-83B3-4D5A-B695-049EDB882FE1}" presName="ThreeNodes_3" presStyleLbl="node1" presStyleIdx="2" presStyleCnt="3">
        <dgm:presLayoutVars>
          <dgm:bulletEnabled val="1"/>
        </dgm:presLayoutVars>
      </dgm:prSet>
      <dgm:spPr/>
    </dgm:pt>
    <dgm:pt modelId="{D7B0F9AC-53AE-4721-BB79-8F87F5ACCA7A}" type="pres">
      <dgm:prSet presAssocID="{682DB51F-83B3-4D5A-B695-049EDB882FE1}" presName="ThreeConn_1-2" presStyleLbl="fgAccFollowNode1" presStyleIdx="0" presStyleCnt="2">
        <dgm:presLayoutVars>
          <dgm:bulletEnabled val="1"/>
        </dgm:presLayoutVars>
      </dgm:prSet>
      <dgm:spPr/>
    </dgm:pt>
    <dgm:pt modelId="{FB190149-1FB0-4E74-8E43-683EA70F22D3}" type="pres">
      <dgm:prSet presAssocID="{682DB51F-83B3-4D5A-B695-049EDB882FE1}" presName="ThreeConn_2-3" presStyleLbl="fgAccFollowNode1" presStyleIdx="1" presStyleCnt="2">
        <dgm:presLayoutVars>
          <dgm:bulletEnabled val="1"/>
        </dgm:presLayoutVars>
      </dgm:prSet>
      <dgm:spPr/>
    </dgm:pt>
    <dgm:pt modelId="{86C50A53-426E-4546-A3BF-ECA741E73D60}" type="pres">
      <dgm:prSet presAssocID="{682DB51F-83B3-4D5A-B695-049EDB882FE1}" presName="ThreeNodes_1_text" presStyleLbl="node1" presStyleIdx="2" presStyleCnt="3">
        <dgm:presLayoutVars>
          <dgm:bulletEnabled val="1"/>
        </dgm:presLayoutVars>
      </dgm:prSet>
      <dgm:spPr/>
    </dgm:pt>
    <dgm:pt modelId="{6DF539CD-C4B8-4D21-852F-5446EF4E0235}" type="pres">
      <dgm:prSet presAssocID="{682DB51F-83B3-4D5A-B695-049EDB882FE1}" presName="ThreeNodes_2_text" presStyleLbl="node1" presStyleIdx="2" presStyleCnt="3">
        <dgm:presLayoutVars>
          <dgm:bulletEnabled val="1"/>
        </dgm:presLayoutVars>
      </dgm:prSet>
      <dgm:spPr/>
    </dgm:pt>
    <dgm:pt modelId="{8ADBFCF2-792E-4081-BB8F-93CF4DE742E1}" type="pres">
      <dgm:prSet presAssocID="{682DB51F-83B3-4D5A-B695-049EDB882FE1}" presName="ThreeNodes_3_text" presStyleLbl="node1" presStyleIdx="2" presStyleCnt="3">
        <dgm:presLayoutVars>
          <dgm:bulletEnabled val="1"/>
        </dgm:presLayoutVars>
      </dgm:prSet>
      <dgm:spPr/>
    </dgm:pt>
  </dgm:ptLst>
  <dgm:cxnLst>
    <dgm:cxn modelId="{9FA5E112-75E6-4389-9D25-5865DCB545D1}" srcId="{682DB51F-83B3-4D5A-B695-049EDB882FE1}" destId="{119223BD-37EA-4D19-BF5B-03E6B7591AAD}" srcOrd="0" destOrd="0" parTransId="{47AF5C68-81BE-48A4-8CC3-1CE3AA1AA44C}" sibTransId="{36B14507-1CA9-4872-8193-8EDFF39BDA52}"/>
    <dgm:cxn modelId="{75591917-D867-45CC-A047-AD10577B6AFC}" type="presOf" srcId="{46043422-C579-407E-A1D1-A679697802D9}" destId="{FB190149-1FB0-4E74-8E43-683EA70F22D3}" srcOrd="0" destOrd="0" presId="urn:microsoft.com/office/officeart/2005/8/layout/vProcess5"/>
    <dgm:cxn modelId="{08B80523-DB3F-4A77-81F1-53C327AABD19}" type="presOf" srcId="{F8BD0110-77CA-44A7-A2A8-6165A8F998FB}" destId="{D49297CD-D264-4F60-B10C-3849CDA581ED}" srcOrd="0" destOrd="0" presId="urn:microsoft.com/office/officeart/2005/8/layout/vProcess5"/>
    <dgm:cxn modelId="{3536372D-DBFC-46D2-9E99-5B24958DCFAA}" srcId="{C932FBB8-E2C7-41B3-BC50-44A4AECD5265}" destId="{E40DDF5A-F683-4F02-8EA6-2CD6C3E27541}" srcOrd="0" destOrd="0" parTransId="{64457EAD-83B9-4771-8070-4440DC9B5976}" sibTransId="{EA20B9E5-092D-45EE-A2ED-8676E210EFFD}"/>
    <dgm:cxn modelId="{F5198C5B-871D-4AE1-904B-82397C4F18EC}" srcId="{682DB51F-83B3-4D5A-B695-049EDB882FE1}" destId="{F8BD0110-77CA-44A7-A2A8-6165A8F998FB}" srcOrd="2" destOrd="0" parTransId="{9087BB5A-E346-47CC-AE2D-4B8E5C17CBAD}" sibTransId="{FB460923-2B29-4269-A7B2-65671C56E8DD}"/>
    <dgm:cxn modelId="{51428A41-6281-492D-8DEB-420A355B996A}" type="presOf" srcId="{119223BD-37EA-4D19-BF5B-03E6B7591AAD}" destId="{86C50A53-426E-4546-A3BF-ECA741E73D60}" srcOrd="1" destOrd="0" presId="urn:microsoft.com/office/officeart/2005/8/layout/vProcess5"/>
    <dgm:cxn modelId="{6D41A475-FD55-483A-B17E-02C61BE3F874}" type="presOf" srcId="{E40DDF5A-F683-4F02-8EA6-2CD6C3E27541}" destId="{F623D3F8-046F-44F7-9D47-599B656A58CC}" srcOrd="0" destOrd="1" presId="urn:microsoft.com/office/officeart/2005/8/layout/vProcess5"/>
    <dgm:cxn modelId="{4A7F5F78-1DA3-4B4A-B805-F41928E24B8B}" type="presOf" srcId="{119223BD-37EA-4D19-BF5B-03E6B7591AAD}" destId="{86568732-FB7F-4FA1-B5D5-33B3B65BAD9C}" srcOrd="0" destOrd="0" presId="urn:microsoft.com/office/officeart/2005/8/layout/vProcess5"/>
    <dgm:cxn modelId="{88252A84-FCDE-46A1-B3A3-466D5E989025}" type="presOf" srcId="{F8BD0110-77CA-44A7-A2A8-6165A8F998FB}" destId="{8ADBFCF2-792E-4081-BB8F-93CF4DE742E1}" srcOrd="1" destOrd="0" presId="urn:microsoft.com/office/officeart/2005/8/layout/vProcess5"/>
    <dgm:cxn modelId="{89CFD492-C0C7-4F18-A1EF-199F11C20F22}" srcId="{682DB51F-83B3-4D5A-B695-049EDB882FE1}" destId="{C932FBB8-E2C7-41B3-BC50-44A4AECD5265}" srcOrd="1" destOrd="0" parTransId="{9C1EBB80-6205-4DE9-AC6B-89A35934383B}" sibTransId="{46043422-C579-407E-A1D1-A679697802D9}"/>
    <dgm:cxn modelId="{523E71A3-8C61-4D85-93F7-4339F9DD90F6}" type="presOf" srcId="{C932FBB8-E2C7-41B3-BC50-44A4AECD5265}" destId="{6DF539CD-C4B8-4D21-852F-5446EF4E0235}" srcOrd="1" destOrd="0" presId="urn:microsoft.com/office/officeart/2005/8/layout/vProcess5"/>
    <dgm:cxn modelId="{F89053B0-FE8D-45D8-A71B-BD381044EF3C}" type="presOf" srcId="{C932FBB8-E2C7-41B3-BC50-44A4AECD5265}" destId="{F623D3F8-046F-44F7-9D47-599B656A58CC}" srcOrd="0" destOrd="0" presId="urn:microsoft.com/office/officeart/2005/8/layout/vProcess5"/>
    <dgm:cxn modelId="{D117E9B7-74A4-4EE4-89CB-6F8D027A6139}" type="presOf" srcId="{36B14507-1CA9-4872-8193-8EDFF39BDA52}" destId="{D7B0F9AC-53AE-4721-BB79-8F87F5ACCA7A}" srcOrd="0" destOrd="0" presId="urn:microsoft.com/office/officeart/2005/8/layout/vProcess5"/>
    <dgm:cxn modelId="{39C1B6E8-75D7-4DE3-8B8B-11CDAF47829C}" type="presOf" srcId="{E40DDF5A-F683-4F02-8EA6-2CD6C3E27541}" destId="{6DF539CD-C4B8-4D21-852F-5446EF4E0235}" srcOrd="1" destOrd="1" presId="urn:microsoft.com/office/officeart/2005/8/layout/vProcess5"/>
    <dgm:cxn modelId="{508D78EF-0300-47C4-B16B-E904AFD4EF89}" type="presOf" srcId="{682DB51F-83B3-4D5A-B695-049EDB882FE1}" destId="{65F10967-AD34-47DF-9B5C-E3283F17FE19}" srcOrd="0" destOrd="0" presId="urn:microsoft.com/office/officeart/2005/8/layout/vProcess5"/>
    <dgm:cxn modelId="{F6AE7654-5FA1-4C71-A4F0-A389E354632F}" type="presParOf" srcId="{65F10967-AD34-47DF-9B5C-E3283F17FE19}" destId="{1E5187DC-451C-4BB1-A26E-B95DF53C51BB}" srcOrd="0" destOrd="0" presId="urn:microsoft.com/office/officeart/2005/8/layout/vProcess5"/>
    <dgm:cxn modelId="{295050A0-1A12-40EB-8870-7AA778E871DA}" type="presParOf" srcId="{65F10967-AD34-47DF-9B5C-E3283F17FE19}" destId="{86568732-FB7F-4FA1-B5D5-33B3B65BAD9C}" srcOrd="1" destOrd="0" presId="urn:microsoft.com/office/officeart/2005/8/layout/vProcess5"/>
    <dgm:cxn modelId="{EE06A4CE-8288-4176-80C9-0B7802C1BF98}" type="presParOf" srcId="{65F10967-AD34-47DF-9B5C-E3283F17FE19}" destId="{F623D3F8-046F-44F7-9D47-599B656A58CC}" srcOrd="2" destOrd="0" presId="urn:microsoft.com/office/officeart/2005/8/layout/vProcess5"/>
    <dgm:cxn modelId="{33C92796-7047-4E96-938B-9E064880FDF3}" type="presParOf" srcId="{65F10967-AD34-47DF-9B5C-E3283F17FE19}" destId="{D49297CD-D264-4F60-B10C-3849CDA581ED}" srcOrd="3" destOrd="0" presId="urn:microsoft.com/office/officeart/2005/8/layout/vProcess5"/>
    <dgm:cxn modelId="{F0D9B8A0-DA3E-4220-B7BD-AA8ED6BED8E8}" type="presParOf" srcId="{65F10967-AD34-47DF-9B5C-E3283F17FE19}" destId="{D7B0F9AC-53AE-4721-BB79-8F87F5ACCA7A}" srcOrd="4" destOrd="0" presId="urn:microsoft.com/office/officeart/2005/8/layout/vProcess5"/>
    <dgm:cxn modelId="{54D04545-83CD-474D-99CB-7FDE12400A66}" type="presParOf" srcId="{65F10967-AD34-47DF-9B5C-E3283F17FE19}" destId="{FB190149-1FB0-4E74-8E43-683EA70F22D3}" srcOrd="5" destOrd="0" presId="urn:microsoft.com/office/officeart/2005/8/layout/vProcess5"/>
    <dgm:cxn modelId="{476F2949-9804-45A8-976A-41F2312C0557}" type="presParOf" srcId="{65F10967-AD34-47DF-9B5C-E3283F17FE19}" destId="{86C50A53-426E-4546-A3BF-ECA741E73D60}" srcOrd="6" destOrd="0" presId="urn:microsoft.com/office/officeart/2005/8/layout/vProcess5"/>
    <dgm:cxn modelId="{B0F36598-74F5-4C74-8E4A-ACB39F6EDB18}" type="presParOf" srcId="{65F10967-AD34-47DF-9B5C-E3283F17FE19}" destId="{6DF539CD-C4B8-4D21-852F-5446EF4E0235}" srcOrd="7" destOrd="0" presId="urn:microsoft.com/office/officeart/2005/8/layout/vProcess5"/>
    <dgm:cxn modelId="{E3AE143A-6430-46F5-B226-90CC4BC0ED3F}" type="presParOf" srcId="{65F10967-AD34-47DF-9B5C-E3283F17FE19}" destId="{8ADBFCF2-792E-4081-BB8F-93CF4DE742E1}" srcOrd="8"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F9CFBE-B5D0-4322-AF84-30B1B30A6AF4}" type="doc">
      <dgm:prSet loTypeId="urn:microsoft.com/office/officeart/2009/3/layout/CircleRelationship" loCatId="relationship" qsTypeId="urn:microsoft.com/office/officeart/2005/8/quickstyle/simple1" qsCatId="simple" csTypeId="urn:microsoft.com/office/officeart/2005/8/colors/accent1_2" csCatId="accent1" phldr="1"/>
      <dgm:spPr/>
    </dgm:pt>
    <dgm:pt modelId="{0BF09A70-EC00-4FEA-9E25-1E73F5D6A309}">
      <dgm:prSet phldrT="[Texte]" custT="1"/>
      <dgm:spPr>
        <a:solidFill>
          <a:srgbClr val="254C55"/>
        </a:solidFill>
      </dgm:spPr>
      <dgm:t>
        <a:bodyPr/>
        <a:lstStyle/>
        <a:p>
          <a:r>
            <a:rPr lang="fr" sz="1200" dirty="0"/>
            <a:t>Bonne communication</a:t>
          </a:r>
        </a:p>
      </dgm:t>
    </dgm:pt>
    <dgm:pt modelId="{8909D70A-C404-46C4-8E8D-426262219FD6}" type="parTrans" cxnId="{496F36F7-02E4-4F72-93F8-B23EB64C9D95}">
      <dgm:prSet/>
      <dgm:spPr/>
      <dgm:t>
        <a:bodyPr/>
        <a:lstStyle/>
        <a:p>
          <a:endParaRPr lang="fr-FR" sz="4000"/>
        </a:p>
      </dgm:t>
    </dgm:pt>
    <dgm:pt modelId="{1F1F741F-0229-44CD-A5B8-BE7F8F029F29}" type="sibTrans" cxnId="{496F36F7-02E4-4F72-93F8-B23EB64C9D95}">
      <dgm:prSet/>
      <dgm:spPr/>
      <dgm:t>
        <a:bodyPr/>
        <a:lstStyle/>
        <a:p>
          <a:endParaRPr lang="fr-FR" sz="4000"/>
        </a:p>
      </dgm:t>
    </dgm:pt>
    <dgm:pt modelId="{132CAB01-82D5-4E79-ABAC-93C65EB7D7D9}">
      <dgm:prSet phldrT="[Texte]" custT="1"/>
      <dgm:spPr>
        <a:solidFill>
          <a:srgbClr val="0B6F6F"/>
        </a:solidFill>
      </dgm:spPr>
      <dgm:t>
        <a:bodyPr/>
        <a:lstStyle/>
        <a:p>
          <a:r>
            <a:rPr lang="fr" sz="1200" dirty="0" err="1"/>
            <a:t>les choix</a:t>
          </a:r>
          <a:endParaRPr lang="fr-FR" sz="1200" dirty="0"/>
        </a:p>
      </dgm:t>
    </dgm:pt>
    <dgm:pt modelId="{0235ABFA-7D5F-4FD0-82F7-3FA5078FACE0}" type="parTrans" cxnId="{FBBF150B-9710-42E4-A737-6874E5E1BF68}">
      <dgm:prSet/>
      <dgm:spPr/>
      <dgm:t>
        <a:bodyPr/>
        <a:lstStyle/>
        <a:p>
          <a:endParaRPr lang="fr-FR" sz="4000"/>
        </a:p>
      </dgm:t>
    </dgm:pt>
    <dgm:pt modelId="{FD89FA1F-B3FC-4CF3-9932-32086E2D8C42}" type="sibTrans" cxnId="{FBBF150B-9710-42E4-A737-6874E5E1BF68}">
      <dgm:prSet/>
      <dgm:spPr/>
      <dgm:t>
        <a:bodyPr/>
        <a:lstStyle/>
        <a:p>
          <a:endParaRPr lang="fr-FR" sz="4000"/>
        </a:p>
      </dgm:t>
    </dgm:pt>
    <dgm:pt modelId="{5F6807C2-7E69-4E4D-A8D0-F68D7E217279}">
      <dgm:prSet phldrT="[Texte]" custT="1"/>
      <dgm:spPr>
        <a:solidFill>
          <a:srgbClr val="235B4A"/>
        </a:solidFill>
      </dgm:spPr>
      <dgm:t>
        <a:bodyPr/>
        <a:lstStyle/>
        <a:p>
          <a:r>
            <a:rPr lang="fr" sz="1200" dirty="0"/>
            <a:t>contrôle</a:t>
          </a:r>
        </a:p>
      </dgm:t>
    </dgm:pt>
    <dgm:pt modelId="{9A57881D-5A75-475B-9794-EA7E45DD3B34}" type="parTrans" cxnId="{210BF54D-4C0E-4AD2-9C90-FEEE5FFD7C95}">
      <dgm:prSet/>
      <dgm:spPr/>
      <dgm:t>
        <a:bodyPr/>
        <a:lstStyle/>
        <a:p>
          <a:endParaRPr lang="fr-FR" sz="4000"/>
        </a:p>
      </dgm:t>
    </dgm:pt>
    <dgm:pt modelId="{B7DAE969-D03B-4E88-8D2E-F50A62504465}" type="sibTrans" cxnId="{210BF54D-4C0E-4AD2-9C90-FEEE5FFD7C95}">
      <dgm:prSet/>
      <dgm:spPr/>
      <dgm:t>
        <a:bodyPr/>
        <a:lstStyle/>
        <a:p>
          <a:endParaRPr lang="fr-FR" sz="4000"/>
        </a:p>
      </dgm:t>
    </dgm:pt>
    <dgm:pt modelId="{0F06C096-8AB5-4F1A-A851-412087C59F9D}">
      <dgm:prSet phldrT="[Texte]" custT="1"/>
      <dgm:spPr>
        <a:solidFill>
          <a:srgbClr val="0B6F6F"/>
        </a:solidFill>
        <a:ln>
          <a:noFill/>
        </a:ln>
      </dgm:spPr>
      <dgm:t>
        <a:bodyPr/>
        <a:lstStyle/>
        <a:p>
          <a:r>
            <a:rPr lang="fr" sz="1200" dirty="0" err="1"/>
            <a:t>relations </a:t>
          </a:r>
          <a:endParaRPr lang="fr-FR" sz="1200" dirty="0"/>
        </a:p>
      </dgm:t>
    </dgm:pt>
    <dgm:pt modelId="{1ECA34C2-D48A-401C-9EBA-27D0B2E29C49}" type="parTrans" cxnId="{A5E8CD47-F3D4-4305-8BC9-CB98CBDF4F48}">
      <dgm:prSet/>
      <dgm:spPr/>
      <dgm:t>
        <a:bodyPr/>
        <a:lstStyle/>
        <a:p>
          <a:endParaRPr lang="fr-FR" sz="4000"/>
        </a:p>
      </dgm:t>
    </dgm:pt>
    <dgm:pt modelId="{60030C1D-388B-4CE4-B63E-A380C4EEEAB3}" type="sibTrans" cxnId="{A5E8CD47-F3D4-4305-8BC9-CB98CBDF4F48}">
      <dgm:prSet/>
      <dgm:spPr/>
      <dgm:t>
        <a:bodyPr/>
        <a:lstStyle/>
        <a:p>
          <a:endParaRPr lang="fr-FR" sz="4000"/>
        </a:p>
      </dgm:t>
    </dgm:pt>
    <dgm:pt modelId="{F0FA8CEE-4E2A-487F-BE83-EF579E0E0039}">
      <dgm:prSet phldrT="[Texte]" custT="1"/>
      <dgm:spPr>
        <a:solidFill>
          <a:srgbClr val="468FA0"/>
        </a:solidFill>
        <a:ln>
          <a:noFill/>
        </a:ln>
      </dgm:spPr>
      <dgm:t>
        <a:bodyPr/>
        <a:lstStyle/>
        <a:p>
          <a:r>
            <a:rPr lang="fr" sz="1200" dirty="0" err="1"/>
            <a:t>indépendance</a:t>
          </a:r>
          <a:endParaRPr lang="fr-FR" sz="1200" dirty="0"/>
        </a:p>
      </dgm:t>
    </dgm:pt>
    <dgm:pt modelId="{5277E706-7F51-4190-B970-93F96EA4C2DF}" type="parTrans" cxnId="{7190499A-941C-4BC6-8236-8C0ADD1D19C0}">
      <dgm:prSet/>
      <dgm:spPr/>
      <dgm:t>
        <a:bodyPr/>
        <a:lstStyle/>
        <a:p>
          <a:endParaRPr lang="fr-FR" sz="4000"/>
        </a:p>
      </dgm:t>
    </dgm:pt>
    <dgm:pt modelId="{809D7CCF-133B-4FE2-94DB-38CEFBC58951}" type="sibTrans" cxnId="{7190499A-941C-4BC6-8236-8C0ADD1D19C0}">
      <dgm:prSet/>
      <dgm:spPr/>
      <dgm:t>
        <a:bodyPr/>
        <a:lstStyle/>
        <a:p>
          <a:endParaRPr lang="fr-FR" sz="4000"/>
        </a:p>
      </dgm:t>
    </dgm:pt>
    <dgm:pt modelId="{5BFD5F49-451B-416F-9EF2-047327DBF54B}">
      <dgm:prSet phldrT="[Texte]" custT="1"/>
      <dgm:spPr>
        <a:solidFill>
          <a:srgbClr val="468FA0"/>
        </a:solidFill>
        <a:ln>
          <a:noFill/>
        </a:ln>
      </dgm:spPr>
      <dgm:t>
        <a:bodyPr/>
        <a:lstStyle/>
        <a:p>
          <a:r>
            <a:rPr lang="fr" sz="1200" dirty="0" err="1"/>
            <a:t>santé</a:t>
          </a:r>
          <a:r>
            <a:rPr lang="fr" sz="1200" dirty="0"/>
            <a:t> </a:t>
          </a:r>
          <a:r>
            <a:rPr lang="fr" sz="1200" dirty="0" err="1"/>
            <a:t>résultats</a:t>
          </a:r>
          <a:endParaRPr lang="fr-FR" sz="1200" dirty="0"/>
        </a:p>
      </dgm:t>
    </dgm:pt>
    <dgm:pt modelId="{042AF543-D029-4EFB-9D9F-F9CA438CC112}" type="parTrans" cxnId="{8CAAFF6F-759A-4BB3-947B-0D02F48B9174}">
      <dgm:prSet/>
      <dgm:spPr/>
      <dgm:t>
        <a:bodyPr/>
        <a:lstStyle/>
        <a:p>
          <a:endParaRPr lang="fr-FR" sz="4000"/>
        </a:p>
      </dgm:t>
    </dgm:pt>
    <dgm:pt modelId="{ABF71E44-4DE5-4639-8EDD-E410DF86D704}" type="sibTrans" cxnId="{8CAAFF6F-759A-4BB3-947B-0D02F48B9174}">
      <dgm:prSet/>
      <dgm:spPr/>
      <dgm:t>
        <a:bodyPr/>
        <a:lstStyle/>
        <a:p>
          <a:endParaRPr lang="fr-FR" sz="4000"/>
        </a:p>
      </dgm:t>
    </dgm:pt>
    <dgm:pt modelId="{615B7D17-81BF-4FB8-BCC4-0CF85C1A18A9}" type="pres">
      <dgm:prSet presAssocID="{EAF9CFBE-B5D0-4322-AF84-30B1B30A6AF4}" presName="Name0" presStyleCnt="0">
        <dgm:presLayoutVars>
          <dgm:chMax val="1"/>
          <dgm:chPref val="1"/>
        </dgm:presLayoutVars>
      </dgm:prSet>
      <dgm:spPr/>
    </dgm:pt>
    <dgm:pt modelId="{57796DE7-4375-497D-A7AB-BB9455A9C23D}" type="pres">
      <dgm:prSet presAssocID="{0BF09A70-EC00-4FEA-9E25-1E73F5D6A309}" presName="Parent" presStyleLbl="node0" presStyleIdx="0" presStyleCnt="1">
        <dgm:presLayoutVars>
          <dgm:chMax val="5"/>
          <dgm:chPref val="5"/>
        </dgm:presLayoutVars>
      </dgm:prSet>
      <dgm:spPr/>
    </dgm:pt>
    <dgm:pt modelId="{3A90ACF5-2BA0-4C41-86E4-0DAD30E6BB20}" type="pres">
      <dgm:prSet presAssocID="{0BF09A70-EC00-4FEA-9E25-1E73F5D6A309}" presName="Accent2" presStyleLbl="node1" presStyleIdx="0" presStyleCnt="19"/>
      <dgm:spPr>
        <a:solidFill>
          <a:srgbClr val="0B6F6F"/>
        </a:solidFill>
        <a:ln>
          <a:noFill/>
        </a:ln>
      </dgm:spPr>
    </dgm:pt>
    <dgm:pt modelId="{FC40B720-3EDA-41D6-A9B9-A0CD37C93DEA}" type="pres">
      <dgm:prSet presAssocID="{0BF09A70-EC00-4FEA-9E25-1E73F5D6A309}" presName="Accent3" presStyleLbl="node1" presStyleIdx="1" presStyleCnt="19"/>
      <dgm:spPr>
        <a:solidFill>
          <a:srgbClr val="60B484"/>
        </a:solidFill>
      </dgm:spPr>
    </dgm:pt>
    <dgm:pt modelId="{2D4E4268-3470-4B81-859E-29EAA482DEBF}" type="pres">
      <dgm:prSet presAssocID="{0BF09A70-EC00-4FEA-9E25-1E73F5D6A309}" presName="Accent4" presStyleLbl="node1" presStyleIdx="2" presStyleCnt="19"/>
      <dgm:spPr>
        <a:solidFill>
          <a:srgbClr val="0B6F6F"/>
        </a:solidFill>
      </dgm:spPr>
    </dgm:pt>
    <dgm:pt modelId="{507017A7-7267-4A39-BDE3-E3E6FFEB89D5}" type="pres">
      <dgm:prSet presAssocID="{0BF09A70-EC00-4FEA-9E25-1E73F5D6A309}" presName="Accent5" presStyleLbl="node1" presStyleIdx="3" presStyleCnt="19"/>
      <dgm:spPr>
        <a:solidFill>
          <a:srgbClr val="4F7CC5"/>
        </a:solidFill>
        <a:ln>
          <a:noFill/>
        </a:ln>
      </dgm:spPr>
    </dgm:pt>
    <dgm:pt modelId="{CA068C05-4A40-4B61-97DB-04C8D73872DF}" type="pres">
      <dgm:prSet presAssocID="{0BF09A70-EC00-4FEA-9E25-1E73F5D6A309}" presName="Accent6" presStyleLbl="node1" presStyleIdx="4" presStyleCnt="19"/>
      <dgm:spPr>
        <a:solidFill>
          <a:srgbClr val="0B6F6F"/>
        </a:solidFill>
        <a:ln>
          <a:noFill/>
        </a:ln>
      </dgm:spPr>
    </dgm:pt>
    <dgm:pt modelId="{E88D33EE-B5CB-4428-B39D-A296F7E21381}" type="pres">
      <dgm:prSet presAssocID="{0F06C096-8AB5-4F1A-A851-412087C59F9D}" presName="Child1" presStyleLbl="node1" presStyleIdx="5" presStyleCnt="19" custScaleX="158784" custScaleY="152183">
        <dgm:presLayoutVars>
          <dgm:chMax val="0"/>
          <dgm:chPref val="0"/>
        </dgm:presLayoutVars>
      </dgm:prSet>
      <dgm:spPr/>
    </dgm:pt>
    <dgm:pt modelId="{E94A034A-A18C-472F-B6E4-E4E40745FFA2}" type="pres">
      <dgm:prSet presAssocID="{0F06C096-8AB5-4F1A-A851-412087C59F9D}" presName="Accent7" presStyleCnt="0"/>
      <dgm:spPr/>
    </dgm:pt>
    <dgm:pt modelId="{99AF67E9-1F10-4F37-9177-B80127A956D9}" type="pres">
      <dgm:prSet presAssocID="{0F06C096-8AB5-4F1A-A851-412087C59F9D}" presName="AccentHold1" presStyleLbl="node1" presStyleIdx="6" presStyleCnt="19"/>
      <dgm:spPr>
        <a:solidFill>
          <a:srgbClr val="468FA0"/>
        </a:solidFill>
        <a:ln>
          <a:noFill/>
        </a:ln>
      </dgm:spPr>
    </dgm:pt>
    <dgm:pt modelId="{0551DA10-6293-4770-8451-D2D58A71CA35}" type="pres">
      <dgm:prSet presAssocID="{0F06C096-8AB5-4F1A-A851-412087C59F9D}" presName="Accent8" presStyleCnt="0"/>
      <dgm:spPr/>
    </dgm:pt>
    <dgm:pt modelId="{ABBAFC55-C681-4721-9D4F-7F2A6C8F8EFA}" type="pres">
      <dgm:prSet presAssocID="{0F06C096-8AB5-4F1A-A851-412087C59F9D}" presName="AccentHold2" presStyleLbl="node1" presStyleIdx="7" presStyleCnt="19"/>
      <dgm:spPr>
        <a:solidFill>
          <a:srgbClr val="468FA0"/>
        </a:solidFill>
      </dgm:spPr>
    </dgm:pt>
    <dgm:pt modelId="{D7E54F9B-3F64-454F-BE6B-8451917846A9}" type="pres">
      <dgm:prSet presAssocID="{132CAB01-82D5-4E79-ABAC-93C65EB7D7D9}" presName="Child2" presStyleLbl="node1" presStyleIdx="8" presStyleCnt="19">
        <dgm:presLayoutVars>
          <dgm:chMax val="0"/>
          <dgm:chPref val="0"/>
        </dgm:presLayoutVars>
      </dgm:prSet>
      <dgm:spPr/>
    </dgm:pt>
    <dgm:pt modelId="{9C0BA849-B2E0-4082-9B2F-D30415864E83}" type="pres">
      <dgm:prSet presAssocID="{132CAB01-82D5-4E79-ABAC-93C65EB7D7D9}" presName="Accent9" presStyleCnt="0"/>
      <dgm:spPr/>
    </dgm:pt>
    <dgm:pt modelId="{29C836FB-088D-4568-AB77-0A514F9FC6BB}" type="pres">
      <dgm:prSet presAssocID="{132CAB01-82D5-4E79-ABAC-93C65EB7D7D9}" presName="AccentHold1" presStyleLbl="node1" presStyleIdx="9" presStyleCnt="19"/>
      <dgm:spPr>
        <a:solidFill>
          <a:srgbClr val="468FA0"/>
        </a:solidFill>
        <a:ln>
          <a:noFill/>
        </a:ln>
      </dgm:spPr>
    </dgm:pt>
    <dgm:pt modelId="{263B8263-7644-49CE-BE3D-6DC43EFCBACC}" type="pres">
      <dgm:prSet presAssocID="{132CAB01-82D5-4E79-ABAC-93C65EB7D7D9}" presName="Accent10" presStyleCnt="0"/>
      <dgm:spPr/>
    </dgm:pt>
    <dgm:pt modelId="{92038247-6C45-4260-8F27-5A6576B77369}" type="pres">
      <dgm:prSet presAssocID="{132CAB01-82D5-4E79-ABAC-93C65EB7D7D9}" presName="AccentHold2" presStyleLbl="node1" presStyleIdx="10" presStyleCnt="19"/>
      <dgm:spPr>
        <a:solidFill>
          <a:srgbClr val="0B6F6F"/>
        </a:solidFill>
      </dgm:spPr>
    </dgm:pt>
    <dgm:pt modelId="{B3094B32-AF6B-46BF-9795-67F5D3F96CE0}" type="pres">
      <dgm:prSet presAssocID="{132CAB01-82D5-4E79-ABAC-93C65EB7D7D9}" presName="Accent11" presStyleCnt="0"/>
      <dgm:spPr/>
    </dgm:pt>
    <dgm:pt modelId="{5EF67815-F998-41EF-9CE3-B34C631DDF4E}" type="pres">
      <dgm:prSet presAssocID="{132CAB01-82D5-4E79-ABAC-93C65EB7D7D9}" presName="AccentHold3" presStyleLbl="node1" presStyleIdx="11" presStyleCnt="19"/>
      <dgm:spPr>
        <a:solidFill>
          <a:srgbClr val="4F7CC5"/>
        </a:solidFill>
        <a:ln>
          <a:noFill/>
        </a:ln>
      </dgm:spPr>
    </dgm:pt>
    <dgm:pt modelId="{7C06E518-8136-47FB-B78D-777DB0F7AE6D}" type="pres">
      <dgm:prSet presAssocID="{5F6807C2-7E69-4E4D-A8D0-F68D7E217279}" presName="Child3" presStyleLbl="node1" presStyleIdx="12" presStyleCnt="19">
        <dgm:presLayoutVars>
          <dgm:chMax val="0"/>
          <dgm:chPref val="0"/>
        </dgm:presLayoutVars>
      </dgm:prSet>
      <dgm:spPr/>
    </dgm:pt>
    <dgm:pt modelId="{2236F064-0CC8-4AF0-8B16-E9060B875D45}" type="pres">
      <dgm:prSet presAssocID="{5F6807C2-7E69-4E4D-A8D0-F68D7E217279}" presName="Accent12" presStyleCnt="0"/>
      <dgm:spPr/>
    </dgm:pt>
    <dgm:pt modelId="{4221DDE9-0879-4257-AB36-9A0FC8CDCF7A}" type="pres">
      <dgm:prSet presAssocID="{5F6807C2-7E69-4E4D-A8D0-F68D7E217279}" presName="AccentHold1" presStyleLbl="node1" presStyleIdx="13" presStyleCnt="19"/>
      <dgm:spPr>
        <a:solidFill>
          <a:srgbClr val="4F7CC5"/>
        </a:solidFill>
      </dgm:spPr>
    </dgm:pt>
    <dgm:pt modelId="{3AA60F2C-7FD3-4DA4-849C-0D241A43ACF0}" type="pres">
      <dgm:prSet presAssocID="{F0FA8CEE-4E2A-487F-BE83-EF579E0E0039}" presName="Child4" presStyleLbl="node1" presStyleIdx="14" presStyleCnt="19" custScaleX="170585" custScaleY="172275">
        <dgm:presLayoutVars>
          <dgm:chMax val="0"/>
          <dgm:chPref val="0"/>
        </dgm:presLayoutVars>
      </dgm:prSet>
      <dgm:spPr/>
    </dgm:pt>
    <dgm:pt modelId="{9D13AE80-41AA-4ECB-8C1A-733D0C77E89F}" type="pres">
      <dgm:prSet presAssocID="{F0FA8CEE-4E2A-487F-BE83-EF579E0E0039}" presName="Accent13" presStyleCnt="0"/>
      <dgm:spPr/>
    </dgm:pt>
    <dgm:pt modelId="{18AFEB4B-5206-4470-A704-47DB633B724A}" type="pres">
      <dgm:prSet presAssocID="{F0FA8CEE-4E2A-487F-BE83-EF579E0E0039}" presName="AccentHold1" presStyleLbl="node1" presStyleIdx="15" presStyleCnt="19"/>
      <dgm:spPr>
        <a:solidFill>
          <a:srgbClr val="60B484"/>
        </a:solidFill>
        <a:ln>
          <a:noFill/>
        </a:ln>
      </dgm:spPr>
    </dgm:pt>
    <dgm:pt modelId="{C52DA82D-DF80-4C7C-8262-2BDB5D13236D}" type="pres">
      <dgm:prSet presAssocID="{5BFD5F49-451B-416F-9EF2-047327DBF54B}" presName="Child5" presStyleLbl="node1" presStyleIdx="16" presStyleCnt="19" custScaleX="123643" custScaleY="129886">
        <dgm:presLayoutVars>
          <dgm:chMax val="0"/>
          <dgm:chPref val="0"/>
        </dgm:presLayoutVars>
      </dgm:prSet>
      <dgm:spPr/>
    </dgm:pt>
    <dgm:pt modelId="{9A1A741D-93EB-4631-B369-5B9A0962482C}" type="pres">
      <dgm:prSet presAssocID="{5BFD5F49-451B-416F-9EF2-047327DBF54B}" presName="Accent15" presStyleCnt="0"/>
      <dgm:spPr/>
    </dgm:pt>
    <dgm:pt modelId="{70FDEB9A-606A-42F2-9339-CC92E8809270}" type="pres">
      <dgm:prSet presAssocID="{5BFD5F49-451B-416F-9EF2-047327DBF54B}" presName="AccentHold2" presStyleLbl="node1" presStyleIdx="17" presStyleCnt="19"/>
      <dgm:spPr>
        <a:solidFill>
          <a:srgbClr val="60B484"/>
        </a:solidFill>
        <a:ln>
          <a:noFill/>
        </a:ln>
      </dgm:spPr>
    </dgm:pt>
    <dgm:pt modelId="{734BC6E0-3593-4D0D-BE89-B0028297C83C}" type="pres">
      <dgm:prSet presAssocID="{5BFD5F49-451B-416F-9EF2-047327DBF54B}" presName="Accent16" presStyleCnt="0"/>
      <dgm:spPr/>
    </dgm:pt>
    <dgm:pt modelId="{1690D421-ABEE-485D-B05F-47EAD5A03E96}" type="pres">
      <dgm:prSet presAssocID="{5BFD5F49-451B-416F-9EF2-047327DBF54B}" presName="AccentHold3" presStyleLbl="node1" presStyleIdx="18" presStyleCnt="19"/>
      <dgm:spPr>
        <a:solidFill>
          <a:srgbClr val="60B484"/>
        </a:solidFill>
        <a:ln>
          <a:noFill/>
        </a:ln>
      </dgm:spPr>
    </dgm:pt>
  </dgm:ptLst>
  <dgm:cxnLst>
    <dgm:cxn modelId="{FBBF150B-9710-42E4-A737-6874E5E1BF68}" srcId="{0BF09A70-EC00-4FEA-9E25-1E73F5D6A309}" destId="{132CAB01-82D5-4E79-ABAC-93C65EB7D7D9}" srcOrd="1" destOrd="0" parTransId="{0235ABFA-7D5F-4FD0-82F7-3FA5078FACE0}" sibTransId="{FD89FA1F-B3FC-4CF3-9932-32086E2D8C42}"/>
    <dgm:cxn modelId="{5CB6EA2F-19A5-49DE-8326-65441ADED6F3}" type="presOf" srcId="{0BF09A70-EC00-4FEA-9E25-1E73F5D6A309}" destId="{57796DE7-4375-497D-A7AB-BB9455A9C23D}" srcOrd="0" destOrd="0" presId="urn:microsoft.com/office/officeart/2009/3/layout/CircleRelationship"/>
    <dgm:cxn modelId="{0D313E30-164D-4E0C-8B2E-62784CB4BB6B}" type="presOf" srcId="{5F6807C2-7E69-4E4D-A8D0-F68D7E217279}" destId="{7C06E518-8136-47FB-B78D-777DB0F7AE6D}" srcOrd="0" destOrd="0" presId="urn:microsoft.com/office/officeart/2009/3/layout/CircleRelationship"/>
    <dgm:cxn modelId="{19ED6930-2D95-45D0-B60F-7757CF972EEE}" type="presOf" srcId="{132CAB01-82D5-4E79-ABAC-93C65EB7D7D9}" destId="{D7E54F9B-3F64-454F-BE6B-8451917846A9}" srcOrd="0" destOrd="0" presId="urn:microsoft.com/office/officeart/2009/3/layout/CircleRelationship"/>
    <dgm:cxn modelId="{A5E8CD47-F3D4-4305-8BC9-CB98CBDF4F48}" srcId="{0BF09A70-EC00-4FEA-9E25-1E73F5D6A309}" destId="{0F06C096-8AB5-4F1A-A851-412087C59F9D}" srcOrd="0" destOrd="0" parTransId="{1ECA34C2-D48A-401C-9EBA-27D0B2E29C49}" sibTransId="{60030C1D-388B-4CE4-B63E-A380C4EEEAB3}"/>
    <dgm:cxn modelId="{210BF54D-4C0E-4AD2-9C90-FEEE5FFD7C95}" srcId="{0BF09A70-EC00-4FEA-9E25-1E73F5D6A309}" destId="{5F6807C2-7E69-4E4D-A8D0-F68D7E217279}" srcOrd="2" destOrd="0" parTransId="{9A57881D-5A75-475B-9794-EA7E45DD3B34}" sibTransId="{B7DAE969-D03B-4E88-8D2E-F50A62504465}"/>
    <dgm:cxn modelId="{8CAAFF6F-759A-4BB3-947B-0D02F48B9174}" srcId="{0BF09A70-EC00-4FEA-9E25-1E73F5D6A309}" destId="{5BFD5F49-451B-416F-9EF2-047327DBF54B}" srcOrd="4" destOrd="0" parTransId="{042AF543-D029-4EFB-9D9F-F9CA438CC112}" sibTransId="{ABF71E44-4DE5-4639-8EDD-E410DF86D704}"/>
    <dgm:cxn modelId="{597E6697-36D0-4396-903D-328909D3FBF2}" type="presOf" srcId="{F0FA8CEE-4E2A-487F-BE83-EF579E0E0039}" destId="{3AA60F2C-7FD3-4DA4-849C-0D241A43ACF0}" srcOrd="0" destOrd="0" presId="urn:microsoft.com/office/officeart/2009/3/layout/CircleRelationship"/>
    <dgm:cxn modelId="{7190499A-941C-4BC6-8236-8C0ADD1D19C0}" srcId="{0BF09A70-EC00-4FEA-9E25-1E73F5D6A309}" destId="{F0FA8CEE-4E2A-487F-BE83-EF579E0E0039}" srcOrd="3" destOrd="0" parTransId="{5277E706-7F51-4190-B970-93F96EA4C2DF}" sibTransId="{809D7CCF-133B-4FE2-94DB-38CEFBC58951}"/>
    <dgm:cxn modelId="{4557D8B9-C286-475D-9591-6CF5F57897BF}" type="presOf" srcId="{0F06C096-8AB5-4F1A-A851-412087C59F9D}" destId="{E88D33EE-B5CB-4428-B39D-A296F7E21381}" srcOrd="0" destOrd="0" presId="urn:microsoft.com/office/officeart/2009/3/layout/CircleRelationship"/>
    <dgm:cxn modelId="{860768BC-26AE-41E7-9979-20B3D4FB38EF}" type="presOf" srcId="{5BFD5F49-451B-416F-9EF2-047327DBF54B}" destId="{C52DA82D-DF80-4C7C-8262-2BDB5D13236D}" srcOrd="0" destOrd="0" presId="urn:microsoft.com/office/officeart/2009/3/layout/CircleRelationship"/>
    <dgm:cxn modelId="{412517D7-B9D0-4FFA-823B-8912F12E2551}" type="presOf" srcId="{EAF9CFBE-B5D0-4322-AF84-30B1B30A6AF4}" destId="{615B7D17-81BF-4FB8-BCC4-0CF85C1A18A9}" srcOrd="0" destOrd="0" presId="urn:microsoft.com/office/officeart/2009/3/layout/CircleRelationship"/>
    <dgm:cxn modelId="{496F36F7-02E4-4F72-93F8-B23EB64C9D95}" srcId="{EAF9CFBE-B5D0-4322-AF84-30B1B30A6AF4}" destId="{0BF09A70-EC00-4FEA-9E25-1E73F5D6A309}" srcOrd="0" destOrd="0" parTransId="{8909D70A-C404-46C4-8E8D-426262219FD6}" sibTransId="{1F1F741F-0229-44CD-A5B8-BE7F8F029F29}"/>
    <dgm:cxn modelId="{892E0E92-C762-47DB-AAD6-8203CBFD57B1}" type="presParOf" srcId="{615B7D17-81BF-4FB8-BCC4-0CF85C1A18A9}" destId="{57796DE7-4375-497D-A7AB-BB9455A9C23D}" srcOrd="0" destOrd="0" presId="urn:microsoft.com/office/officeart/2009/3/layout/CircleRelationship"/>
    <dgm:cxn modelId="{FF42E67C-EF96-44AA-95DB-9262ED009329}" type="presParOf" srcId="{615B7D17-81BF-4FB8-BCC4-0CF85C1A18A9}" destId="{3A90ACF5-2BA0-4C41-86E4-0DAD30E6BB20}" srcOrd="1" destOrd="0" presId="urn:microsoft.com/office/officeart/2009/3/layout/CircleRelationship"/>
    <dgm:cxn modelId="{D1A83767-DF47-4128-A2E3-197B6F7BA1C5}" type="presParOf" srcId="{615B7D17-81BF-4FB8-BCC4-0CF85C1A18A9}" destId="{FC40B720-3EDA-41D6-A9B9-A0CD37C93DEA}" srcOrd="2" destOrd="0" presId="urn:microsoft.com/office/officeart/2009/3/layout/CircleRelationship"/>
    <dgm:cxn modelId="{0E12B612-F765-4B3F-B958-EEFBF7574E28}" type="presParOf" srcId="{615B7D17-81BF-4FB8-BCC4-0CF85C1A18A9}" destId="{2D4E4268-3470-4B81-859E-29EAA482DEBF}" srcOrd="3" destOrd="0" presId="urn:microsoft.com/office/officeart/2009/3/layout/CircleRelationship"/>
    <dgm:cxn modelId="{C2D721D9-6572-433C-8475-155CCE2C37BC}" type="presParOf" srcId="{615B7D17-81BF-4FB8-BCC4-0CF85C1A18A9}" destId="{507017A7-7267-4A39-BDE3-E3E6FFEB89D5}" srcOrd="4" destOrd="0" presId="urn:microsoft.com/office/officeart/2009/3/layout/CircleRelationship"/>
    <dgm:cxn modelId="{0A431D5D-B0CA-4719-BDB2-B306639400D6}" type="presParOf" srcId="{615B7D17-81BF-4FB8-BCC4-0CF85C1A18A9}" destId="{CA068C05-4A40-4B61-97DB-04C8D73872DF}" srcOrd="5" destOrd="0" presId="urn:microsoft.com/office/officeart/2009/3/layout/CircleRelationship"/>
    <dgm:cxn modelId="{193ED60D-92F0-4659-9A87-E236B9E381F5}" type="presParOf" srcId="{615B7D17-81BF-4FB8-BCC4-0CF85C1A18A9}" destId="{E88D33EE-B5CB-4428-B39D-A296F7E21381}" srcOrd="6" destOrd="0" presId="urn:microsoft.com/office/officeart/2009/3/layout/CircleRelationship"/>
    <dgm:cxn modelId="{72C1ADC8-C41C-4287-920D-5316F68404CD}" type="presParOf" srcId="{615B7D17-81BF-4FB8-BCC4-0CF85C1A18A9}" destId="{E94A034A-A18C-472F-B6E4-E4E40745FFA2}" srcOrd="7" destOrd="0" presId="urn:microsoft.com/office/officeart/2009/3/layout/CircleRelationship"/>
    <dgm:cxn modelId="{A1F81734-5D49-4A27-9A44-615EBA68C3B7}" type="presParOf" srcId="{E94A034A-A18C-472F-B6E4-E4E40745FFA2}" destId="{99AF67E9-1F10-4F37-9177-B80127A956D9}" srcOrd="0" destOrd="0" presId="urn:microsoft.com/office/officeart/2009/3/layout/CircleRelationship"/>
    <dgm:cxn modelId="{81877E0E-1FDC-48CE-AB31-1DA3E16C12E4}" type="presParOf" srcId="{615B7D17-81BF-4FB8-BCC4-0CF85C1A18A9}" destId="{0551DA10-6293-4770-8451-D2D58A71CA35}" srcOrd="8" destOrd="0" presId="urn:microsoft.com/office/officeart/2009/3/layout/CircleRelationship"/>
    <dgm:cxn modelId="{3AB56FF5-0A9C-46F1-BC7B-BD7D6EB8E6BA}" type="presParOf" srcId="{0551DA10-6293-4770-8451-D2D58A71CA35}" destId="{ABBAFC55-C681-4721-9D4F-7F2A6C8F8EFA}" srcOrd="0" destOrd="0" presId="urn:microsoft.com/office/officeart/2009/3/layout/CircleRelationship"/>
    <dgm:cxn modelId="{AC0390D3-23D0-43EA-8473-B67D73A1B741}" type="presParOf" srcId="{615B7D17-81BF-4FB8-BCC4-0CF85C1A18A9}" destId="{D7E54F9B-3F64-454F-BE6B-8451917846A9}" srcOrd="9" destOrd="0" presId="urn:microsoft.com/office/officeart/2009/3/layout/CircleRelationship"/>
    <dgm:cxn modelId="{6752F6BE-96DA-4E4B-937A-ABF7D6EEEBF5}" type="presParOf" srcId="{615B7D17-81BF-4FB8-BCC4-0CF85C1A18A9}" destId="{9C0BA849-B2E0-4082-9B2F-D30415864E83}" srcOrd="10" destOrd="0" presId="urn:microsoft.com/office/officeart/2009/3/layout/CircleRelationship"/>
    <dgm:cxn modelId="{4CC78931-F7F9-464D-8353-975314FE170F}" type="presParOf" srcId="{9C0BA849-B2E0-4082-9B2F-D30415864E83}" destId="{29C836FB-088D-4568-AB77-0A514F9FC6BB}" srcOrd="0" destOrd="0" presId="urn:microsoft.com/office/officeart/2009/3/layout/CircleRelationship"/>
    <dgm:cxn modelId="{B207A81A-0C3B-4314-9CA4-02012251C9A6}" type="presParOf" srcId="{615B7D17-81BF-4FB8-BCC4-0CF85C1A18A9}" destId="{263B8263-7644-49CE-BE3D-6DC43EFCBACC}" srcOrd="11" destOrd="0" presId="urn:microsoft.com/office/officeart/2009/3/layout/CircleRelationship"/>
    <dgm:cxn modelId="{92E1F789-F42D-4C4D-9349-23A14092C0BE}" type="presParOf" srcId="{263B8263-7644-49CE-BE3D-6DC43EFCBACC}" destId="{92038247-6C45-4260-8F27-5A6576B77369}" srcOrd="0" destOrd="0" presId="urn:microsoft.com/office/officeart/2009/3/layout/CircleRelationship"/>
    <dgm:cxn modelId="{274C542D-D372-45BF-8C59-C43F69927556}" type="presParOf" srcId="{615B7D17-81BF-4FB8-BCC4-0CF85C1A18A9}" destId="{B3094B32-AF6B-46BF-9795-67F5D3F96CE0}" srcOrd="12" destOrd="0" presId="urn:microsoft.com/office/officeart/2009/3/layout/CircleRelationship"/>
    <dgm:cxn modelId="{39A5C239-16B5-4024-B131-955379F86078}" type="presParOf" srcId="{B3094B32-AF6B-46BF-9795-67F5D3F96CE0}" destId="{5EF67815-F998-41EF-9CE3-B34C631DDF4E}" srcOrd="0" destOrd="0" presId="urn:microsoft.com/office/officeart/2009/3/layout/CircleRelationship"/>
    <dgm:cxn modelId="{C2C05A63-9824-4A9A-BF33-441A8B8D7D4E}" type="presParOf" srcId="{615B7D17-81BF-4FB8-BCC4-0CF85C1A18A9}" destId="{7C06E518-8136-47FB-B78D-777DB0F7AE6D}" srcOrd="13" destOrd="0" presId="urn:microsoft.com/office/officeart/2009/3/layout/CircleRelationship"/>
    <dgm:cxn modelId="{A5D772AF-E9E7-44F3-8801-A6597DD6605D}" type="presParOf" srcId="{615B7D17-81BF-4FB8-BCC4-0CF85C1A18A9}" destId="{2236F064-0CC8-4AF0-8B16-E9060B875D45}" srcOrd="14" destOrd="0" presId="urn:microsoft.com/office/officeart/2009/3/layout/CircleRelationship"/>
    <dgm:cxn modelId="{32D4E2DD-0B9A-4B11-BD4C-9531886B4800}" type="presParOf" srcId="{2236F064-0CC8-4AF0-8B16-E9060B875D45}" destId="{4221DDE9-0879-4257-AB36-9A0FC8CDCF7A}" srcOrd="0" destOrd="0" presId="urn:microsoft.com/office/officeart/2009/3/layout/CircleRelationship"/>
    <dgm:cxn modelId="{9AD548C5-F179-4773-A13D-07F04AC9C8E9}" type="presParOf" srcId="{615B7D17-81BF-4FB8-BCC4-0CF85C1A18A9}" destId="{3AA60F2C-7FD3-4DA4-849C-0D241A43ACF0}" srcOrd="15" destOrd="0" presId="urn:microsoft.com/office/officeart/2009/3/layout/CircleRelationship"/>
    <dgm:cxn modelId="{4B5BA692-419A-4B13-92BA-1DE99859E0CE}" type="presParOf" srcId="{615B7D17-81BF-4FB8-BCC4-0CF85C1A18A9}" destId="{9D13AE80-41AA-4ECB-8C1A-733D0C77E89F}" srcOrd="16" destOrd="0" presId="urn:microsoft.com/office/officeart/2009/3/layout/CircleRelationship"/>
    <dgm:cxn modelId="{09DCEB75-3BE0-45C5-925E-3E3D7B019420}" type="presParOf" srcId="{9D13AE80-41AA-4ECB-8C1A-733D0C77E89F}" destId="{18AFEB4B-5206-4470-A704-47DB633B724A}" srcOrd="0" destOrd="0" presId="urn:microsoft.com/office/officeart/2009/3/layout/CircleRelationship"/>
    <dgm:cxn modelId="{D6E52095-A0D4-46FB-9DBE-7A8995DF0536}" type="presParOf" srcId="{615B7D17-81BF-4FB8-BCC4-0CF85C1A18A9}" destId="{C52DA82D-DF80-4C7C-8262-2BDB5D13236D}" srcOrd="17" destOrd="0" presId="urn:microsoft.com/office/officeart/2009/3/layout/CircleRelationship"/>
    <dgm:cxn modelId="{7EDDD0DB-6E07-4EF1-BD45-535CB3438446}" type="presParOf" srcId="{615B7D17-81BF-4FB8-BCC4-0CF85C1A18A9}" destId="{9A1A741D-93EB-4631-B369-5B9A0962482C}" srcOrd="18" destOrd="0" presId="urn:microsoft.com/office/officeart/2009/3/layout/CircleRelationship"/>
    <dgm:cxn modelId="{61D6FAFF-EA67-400A-81A3-BC59F90D042B}" type="presParOf" srcId="{9A1A741D-93EB-4631-B369-5B9A0962482C}" destId="{70FDEB9A-606A-42F2-9339-CC92E8809270}" srcOrd="0" destOrd="0" presId="urn:microsoft.com/office/officeart/2009/3/layout/CircleRelationship"/>
    <dgm:cxn modelId="{45E0FCB1-35DD-463E-9385-4749CFCACAEB}" type="presParOf" srcId="{615B7D17-81BF-4FB8-BCC4-0CF85C1A18A9}" destId="{734BC6E0-3593-4D0D-BE89-B0028297C83C}" srcOrd="19" destOrd="0" presId="urn:microsoft.com/office/officeart/2009/3/layout/CircleRelationship"/>
    <dgm:cxn modelId="{3ECD7465-6B0B-43EF-A017-F272D7CE8BE1}" type="presParOf" srcId="{734BC6E0-3593-4D0D-BE89-B0028297C83C}" destId="{1690D421-ABEE-485D-B05F-47EAD5A03E96}" srcOrd="0" destOrd="0" presId="urn:microsoft.com/office/officeart/2009/3/layout/CircleRelationship"/>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0E2DDA-A1EB-4E2D-927C-86FF16E775C7}" type="doc">
      <dgm:prSet loTypeId="urn:microsoft.com/office/officeart/2005/8/layout/vList3" loCatId="list" qsTypeId="urn:microsoft.com/office/officeart/2005/8/quickstyle/simple1" qsCatId="simple" csTypeId="urn:microsoft.com/office/officeart/2005/8/colors/accent1_2" csCatId="accent1" phldr="1"/>
      <dgm:spPr/>
    </dgm:pt>
    <dgm:pt modelId="{7B9A3795-550E-4370-AB77-72FBA8DA1A8A}">
      <dgm:prSet phldrT="[Texte]" custT="1"/>
      <dgm:spPr>
        <a:solidFill>
          <a:srgbClr val="254C55"/>
        </a:solidFill>
      </dgm:spPr>
      <dgm:t>
        <a:bodyPr/>
        <a:lstStyle/>
        <a:p>
          <a:pPr>
            <a:lnSpc>
              <a:spcPct val="150000"/>
            </a:lnSpc>
          </a:pPr>
          <a:r>
            <a:rPr lang="fr" sz="1400" dirty="0"/>
            <a:t>Il y </a:t>
          </a:r>
          <a:r>
            <a:rPr lang="fr" sz="1400" dirty="0" err="1"/>
            <a:t>a </a:t>
          </a:r>
          <a:r>
            <a:rPr lang="fr" sz="1400" dirty="0"/>
            <a:t>une description </a:t>
          </a:r>
          <a:r>
            <a:rPr lang="fr" sz="1400" dirty="0" err="1"/>
            <a:t>détaillée </a:t>
          </a:r>
          <a:r>
            <a:rPr lang="fr" sz="1400" dirty="0"/>
            <a:t>de la meilleure façon de </a:t>
          </a:r>
          <a:r>
            <a:rPr lang="fr" sz="1400" dirty="0" err="1"/>
            <a:t>communiquer</a:t>
          </a:r>
          <a:r>
            <a:rPr lang="fr" sz="1400" dirty="0"/>
            <a:t> </a:t>
          </a:r>
          <a:r>
            <a:rPr lang="fr" sz="1400" dirty="0" err="1"/>
            <a:t>avec</a:t>
          </a:r>
          <a:r>
            <a:rPr lang="fr" sz="1400" dirty="0"/>
            <a:t> </a:t>
          </a:r>
          <a:r>
            <a:rPr lang="fr" sz="1400" dirty="0" err="1"/>
            <a:t>personnes</a:t>
          </a:r>
          <a:endParaRPr lang="fr-FR" sz="1400" dirty="0"/>
        </a:p>
      </dgm:t>
    </dgm:pt>
    <dgm:pt modelId="{7D968BA3-AAA3-4DA4-B1C9-069520F64475}" type="parTrans" cxnId="{AD03FC57-0A46-40CC-B785-D89B775B16CD}">
      <dgm:prSet/>
      <dgm:spPr/>
      <dgm:t>
        <a:bodyPr/>
        <a:lstStyle/>
        <a:p>
          <a:pPr>
            <a:lnSpc>
              <a:spcPct val="150000"/>
            </a:lnSpc>
          </a:pPr>
          <a:endParaRPr lang="fr-FR" sz="1100"/>
        </a:p>
      </dgm:t>
    </dgm:pt>
    <dgm:pt modelId="{D87853DF-8097-4778-A2F0-7527E7A0A87F}" type="sibTrans" cxnId="{AD03FC57-0A46-40CC-B785-D89B775B16CD}">
      <dgm:prSet/>
      <dgm:spPr/>
      <dgm:t>
        <a:bodyPr/>
        <a:lstStyle/>
        <a:p>
          <a:pPr>
            <a:lnSpc>
              <a:spcPct val="150000"/>
            </a:lnSpc>
          </a:pPr>
          <a:endParaRPr lang="fr-FR" sz="1100"/>
        </a:p>
      </dgm:t>
    </dgm:pt>
    <dgm:pt modelId="{579DAF34-348E-4651-9AA2-11C19A82945D}">
      <dgm:prSet phldrT="[Texte]" custT="1"/>
      <dgm:spPr>
        <a:solidFill>
          <a:srgbClr val="254C55"/>
        </a:solidFill>
      </dgm:spPr>
      <dgm:t>
        <a:bodyPr/>
        <a:lstStyle/>
        <a:p>
          <a:pPr>
            <a:lnSpc>
              <a:spcPct val="150000"/>
            </a:lnSpc>
          </a:pPr>
          <a:r>
            <a:rPr lang="fr" sz="1400" dirty="0"/>
            <a:t>Les services </a:t>
          </a:r>
          <a:r>
            <a:rPr lang="fr" sz="1400" dirty="0" err="1"/>
            <a:t>démontrent </a:t>
          </a:r>
          <a:r>
            <a:rPr lang="fr" sz="1400" dirty="0"/>
            <a:t>comment </a:t>
          </a:r>
          <a:r>
            <a:rPr lang="fr" sz="1400" dirty="0" err="1"/>
            <a:t>ils </a:t>
          </a:r>
          <a:r>
            <a:rPr lang="fr" sz="1400" dirty="0"/>
            <a:t>soutiennent </a:t>
          </a:r>
          <a:r>
            <a:rPr lang="fr" sz="1400" dirty="0" err="1"/>
            <a:t>les individus</a:t>
          </a:r>
          <a:r>
            <a:rPr lang="fr" sz="1400" dirty="0"/>
            <a:t> </a:t>
          </a:r>
          <a:r>
            <a:rPr lang="fr" sz="1400" dirty="0" err="1"/>
            <a:t>avec la </a:t>
          </a:r>
          <a:r>
            <a:rPr lang="fr" sz="1400" dirty="0"/>
            <a:t>communication </a:t>
          </a:r>
          <a:r>
            <a:rPr lang="fr" sz="1400" dirty="0" err="1"/>
            <a:t>doit </a:t>
          </a:r>
          <a:r>
            <a:rPr lang="fr" sz="1400" dirty="0"/>
            <a:t>être </a:t>
          </a:r>
          <a:r>
            <a:rPr lang="fr" sz="1400" dirty="0" err="1"/>
            <a:t>impliqué</a:t>
          </a:r>
          <a:r>
            <a:rPr lang="fr" sz="1400" dirty="0"/>
            <a:t> </a:t>
          </a:r>
          <a:r>
            <a:rPr lang="fr" sz="1400" dirty="0" err="1"/>
            <a:t>avec</a:t>
          </a:r>
          <a:r>
            <a:rPr lang="fr" sz="1400" dirty="0"/>
            <a:t> </a:t>
          </a:r>
          <a:r>
            <a:rPr lang="fr" sz="1400" dirty="0" err="1"/>
            <a:t>décisions </a:t>
          </a:r>
          <a:r>
            <a:rPr lang="fr" sz="1400" dirty="0"/>
            <a:t>concernant </a:t>
          </a:r>
          <a:r>
            <a:rPr lang="fr" sz="1400" dirty="0" err="1"/>
            <a:t>leurs </a:t>
          </a:r>
          <a:r>
            <a:rPr lang="fr" sz="1400" dirty="0"/>
            <a:t>soins et </a:t>
          </a:r>
          <a:r>
            <a:rPr lang="fr" sz="1400" dirty="0" err="1"/>
            <a:t>leurs </a:t>
          </a:r>
          <a:r>
            <a:rPr lang="fr" sz="1400" dirty="0"/>
            <a:t>services</a:t>
          </a:r>
        </a:p>
      </dgm:t>
    </dgm:pt>
    <dgm:pt modelId="{A95546C1-41C1-4FEF-9064-48117BA8B650}" type="parTrans" cxnId="{E85FD036-224E-4F9C-9C3F-F253D7C87CE8}">
      <dgm:prSet/>
      <dgm:spPr/>
      <dgm:t>
        <a:bodyPr/>
        <a:lstStyle/>
        <a:p>
          <a:pPr>
            <a:lnSpc>
              <a:spcPct val="150000"/>
            </a:lnSpc>
          </a:pPr>
          <a:endParaRPr lang="fr-FR" sz="1100"/>
        </a:p>
      </dgm:t>
    </dgm:pt>
    <dgm:pt modelId="{11E8DB3D-1908-44B6-945B-4D9F8DF747B8}" type="sibTrans" cxnId="{E85FD036-224E-4F9C-9C3F-F253D7C87CE8}">
      <dgm:prSet/>
      <dgm:spPr/>
      <dgm:t>
        <a:bodyPr/>
        <a:lstStyle/>
        <a:p>
          <a:pPr>
            <a:lnSpc>
              <a:spcPct val="150000"/>
            </a:lnSpc>
          </a:pPr>
          <a:endParaRPr lang="fr-FR" sz="1100"/>
        </a:p>
      </dgm:t>
    </dgm:pt>
    <dgm:pt modelId="{186277DF-2FFB-4F26-A44D-ED00319FA9FB}">
      <dgm:prSet phldrT="[Texte]" custT="1"/>
      <dgm:spPr>
        <a:solidFill>
          <a:srgbClr val="254C55"/>
        </a:solidFill>
      </dgm:spPr>
      <dgm:t>
        <a:bodyPr/>
        <a:lstStyle/>
        <a:p>
          <a:pPr>
            <a:lnSpc>
              <a:spcPct val="150000"/>
            </a:lnSpc>
          </a:pPr>
          <a:r>
            <a:rPr lang="fr" sz="1400" dirty="0"/>
            <a:t>Le personnel valorise et utilise </a:t>
          </a:r>
          <a:r>
            <a:rPr lang="fr" sz="1400" dirty="0" err="1"/>
            <a:t>avec compétence </a:t>
          </a:r>
          <a:r>
            <a:rPr lang="fr" sz="1400" dirty="0"/>
            <a:t>les meilleures </a:t>
          </a:r>
          <a:r>
            <a:rPr lang="fr" sz="1400" dirty="0" err="1"/>
            <a:t>approches </a:t>
          </a:r>
          <a:r>
            <a:rPr lang="fr" sz="1400" dirty="0"/>
            <a:t>de communication </a:t>
          </a:r>
          <a:r>
            <a:rPr lang="fr" sz="1400" dirty="0" err="1"/>
            <a:t>avec</a:t>
          </a:r>
          <a:r>
            <a:rPr lang="fr" sz="1400" dirty="0"/>
            <a:t> </a:t>
          </a:r>
          <a:r>
            <a:rPr lang="fr" sz="1400" dirty="0" err="1"/>
            <a:t>chaque</a:t>
          </a:r>
          <a:r>
            <a:rPr lang="fr" sz="1400" dirty="0"/>
            <a:t> </a:t>
          </a:r>
          <a:r>
            <a:rPr lang="fr" sz="1400" dirty="0" err="1"/>
            <a:t>individuel</a:t>
          </a:r>
          <a:endParaRPr lang="fr-FR" sz="1400" dirty="0"/>
        </a:p>
      </dgm:t>
    </dgm:pt>
    <dgm:pt modelId="{9A2D9097-6930-4A3C-80B3-4821E7CB56CD}" type="parTrans" cxnId="{D719D8C0-C19E-4259-9008-BE1DE217AEFF}">
      <dgm:prSet/>
      <dgm:spPr/>
      <dgm:t>
        <a:bodyPr/>
        <a:lstStyle/>
        <a:p>
          <a:pPr>
            <a:lnSpc>
              <a:spcPct val="150000"/>
            </a:lnSpc>
          </a:pPr>
          <a:endParaRPr lang="fr-FR" sz="1100"/>
        </a:p>
      </dgm:t>
    </dgm:pt>
    <dgm:pt modelId="{DA77F063-1723-451C-AF05-1B402772BE09}" type="sibTrans" cxnId="{D719D8C0-C19E-4259-9008-BE1DE217AEFF}">
      <dgm:prSet/>
      <dgm:spPr/>
      <dgm:t>
        <a:bodyPr/>
        <a:lstStyle/>
        <a:p>
          <a:pPr>
            <a:lnSpc>
              <a:spcPct val="150000"/>
            </a:lnSpc>
          </a:pPr>
          <a:endParaRPr lang="fr-FR" sz="1100"/>
        </a:p>
      </dgm:t>
    </dgm:pt>
    <dgm:pt modelId="{40597963-873A-427A-9C54-9AE8BFD61CE1}">
      <dgm:prSet phldrT="[Texte]" custT="1"/>
      <dgm:spPr>
        <a:solidFill>
          <a:srgbClr val="254C55"/>
        </a:solidFill>
      </dgm:spPr>
      <dgm:t>
        <a:bodyPr/>
        <a:lstStyle/>
        <a:p>
          <a:pPr>
            <a:lnSpc>
              <a:spcPct val="150000"/>
            </a:lnSpc>
          </a:pPr>
          <a:r>
            <a:rPr lang="fr" sz="1400" dirty="0" err="1"/>
            <a:t>Les individus </a:t>
          </a:r>
          <a:r>
            <a:rPr lang="fr" sz="1400" dirty="0"/>
            <a:t>sont </a:t>
          </a:r>
          <a:r>
            <a:rPr lang="fr" sz="1400" dirty="0" err="1"/>
            <a:t>aidés </a:t>
          </a:r>
          <a:r>
            <a:rPr lang="fr" sz="1400" dirty="0"/>
            <a:t>à </a:t>
          </a:r>
          <a:r>
            <a:rPr lang="fr" sz="1400" dirty="0" err="1"/>
            <a:t>comprendre </a:t>
          </a:r>
          <a:r>
            <a:rPr lang="fr" sz="1400" dirty="0"/>
            <a:t>et à exprimer </a:t>
          </a:r>
          <a:r>
            <a:rPr lang="fr" sz="1400" dirty="0" err="1"/>
            <a:t>leurs</a:t>
          </a:r>
          <a:r>
            <a:rPr lang="fr" sz="1400" dirty="0"/>
            <a:t> </a:t>
          </a:r>
          <a:r>
            <a:rPr lang="fr" sz="1400" dirty="0" err="1"/>
            <a:t>besoins </a:t>
          </a:r>
          <a:r>
            <a:rPr lang="fr" sz="1400" dirty="0"/>
            <a:t>par rapport à </a:t>
          </a:r>
          <a:r>
            <a:rPr lang="fr" sz="1400" dirty="0" err="1"/>
            <a:t>leurs</a:t>
          </a:r>
          <a:r>
            <a:rPr lang="fr" sz="1400" dirty="0"/>
            <a:t> </a:t>
          </a:r>
          <a:r>
            <a:rPr lang="fr" sz="1400" dirty="0" err="1"/>
            <a:t>santé </a:t>
          </a:r>
          <a:r>
            <a:rPr lang="fr" sz="1400" dirty="0"/>
            <a:t>et </a:t>
          </a:r>
          <a:r>
            <a:rPr lang="fr" sz="1400" dirty="0" err="1"/>
            <a:t>bien-être</a:t>
          </a:r>
          <a:endParaRPr lang="fr-FR" sz="1400" dirty="0"/>
        </a:p>
      </dgm:t>
    </dgm:pt>
    <dgm:pt modelId="{C902BAA3-A084-4E7D-8345-F0062EC3449B}" type="parTrans" cxnId="{4A7EDAAB-20FD-490A-87B5-E883C0471D6A}">
      <dgm:prSet/>
      <dgm:spPr/>
      <dgm:t>
        <a:bodyPr/>
        <a:lstStyle/>
        <a:p>
          <a:pPr>
            <a:lnSpc>
              <a:spcPct val="150000"/>
            </a:lnSpc>
          </a:pPr>
          <a:endParaRPr lang="fr-FR" sz="1100"/>
        </a:p>
      </dgm:t>
    </dgm:pt>
    <dgm:pt modelId="{52DCEB1F-3F7B-41E6-AC65-3195FADA4C46}" type="sibTrans" cxnId="{4A7EDAAB-20FD-490A-87B5-E883C0471D6A}">
      <dgm:prSet/>
      <dgm:spPr/>
      <dgm:t>
        <a:bodyPr/>
        <a:lstStyle/>
        <a:p>
          <a:pPr>
            <a:lnSpc>
              <a:spcPct val="150000"/>
            </a:lnSpc>
          </a:pPr>
          <a:endParaRPr lang="fr-FR" sz="1100"/>
        </a:p>
      </dgm:t>
    </dgm:pt>
    <dgm:pt modelId="{9AA42BD4-3742-4424-B301-91B77EBBB8D2}">
      <dgm:prSet phldrT="[Texte]" custT="1"/>
      <dgm:spPr>
        <a:solidFill>
          <a:srgbClr val="254C55"/>
        </a:solidFill>
      </dgm:spPr>
      <dgm:t>
        <a:bodyPr/>
        <a:lstStyle/>
        <a:p>
          <a:pPr>
            <a:lnSpc>
              <a:spcPct val="150000"/>
            </a:lnSpc>
          </a:pPr>
          <a:r>
            <a:rPr lang="fr" sz="1400" dirty="0" err="1"/>
            <a:t>Création </a:t>
          </a:r>
          <a:r>
            <a:rPr lang="fr" sz="1400" dirty="0"/>
            <a:t>de services </a:t>
          </a:r>
          <a:r>
            <a:rPr lang="fr" sz="1400" dirty="0" err="1"/>
            <a:t>opportunités </a:t>
          </a:r>
          <a:r>
            <a:rPr lang="fr" sz="1400" dirty="0"/>
            <a:t>, </a:t>
          </a:r>
          <a:r>
            <a:rPr lang="fr" sz="1400" dirty="0" err="1"/>
            <a:t>relations </a:t>
          </a:r>
          <a:r>
            <a:rPr lang="fr" sz="1400" dirty="0"/>
            <a:t>et </a:t>
          </a:r>
          <a:r>
            <a:rPr lang="fr" sz="1400" dirty="0" err="1"/>
            <a:t>environnements</a:t>
          </a:r>
          <a:r>
            <a:rPr lang="fr" sz="1400" dirty="0"/>
            <a:t> </a:t>
          </a:r>
          <a:r>
            <a:rPr lang="fr" sz="1400" dirty="0" err="1"/>
            <a:t>que</a:t>
          </a:r>
          <a:r>
            <a:rPr lang="fr" sz="1400" dirty="0"/>
            <a:t> </a:t>
          </a:r>
          <a:r>
            <a:rPr lang="fr" sz="1400" dirty="0" err="1"/>
            <a:t>faire</a:t>
          </a:r>
          <a:r>
            <a:rPr lang="fr" sz="1400" dirty="0"/>
            <a:t> </a:t>
          </a:r>
          <a:r>
            <a:rPr lang="fr" sz="1400" dirty="0" err="1"/>
            <a:t>personnes</a:t>
          </a:r>
          <a:r>
            <a:rPr lang="fr" sz="1400" dirty="0"/>
            <a:t> </a:t>
          </a:r>
          <a:r>
            <a:rPr lang="fr" sz="1400" dirty="0" err="1"/>
            <a:t>vouloir </a:t>
          </a:r>
          <a:r>
            <a:rPr lang="fr" sz="1400" dirty="0"/>
            <a:t>communiquer</a:t>
          </a:r>
          <a:r>
            <a:rPr lang="fr" sz="1400" dirty="0" err="1"/>
            <a:t>​</a:t>
          </a:r>
          <a:endParaRPr lang="fr-FR" sz="1400" dirty="0"/>
        </a:p>
      </dgm:t>
    </dgm:pt>
    <dgm:pt modelId="{C078D16E-B69D-4378-8C10-40F5C455B27F}" type="parTrans" cxnId="{1280BA3B-2D04-4A7F-90B9-4F10B06A7AD8}">
      <dgm:prSet/>
      <dgm:spPr/>
      <dgm:t>
        <a:bodyPr/>
        <a:lstStyle/>
        <a:p>
          <a:pPr>
            <a:lnSpc>
              <a:spcPct val="150000"/>
            </a:lnSpc>
          </a:pPr>
          <a:endParaRPr lang="fr-FR" sz="1100"/>
        </a:p>
      </dgm:t>
    </dgm:pt>
    <dgm:pt modelId="{4393D1E6-5313-4E93-95BA-B6867AF7F406}" type="sibTrans" cxnId="{1280BA3B-2D04-4A7F-90B9-4F10B06A7AD8}">
      <dgm:prSet/>
      <dgm:spPr/>
      <dgm:t>
        <a:bodyPr/>
        <a:lstStyle/>
        <a:p>
          <a:pPr>
            <a:lnSpc>
              <a:spcPct val="150000"/>
            </a:lnSpc>
          </a:pPr>
          <a:endParaRPr lang="fr-FR" sz="1100"/>
        </a:p>
      </dgm:t>
    </dgm:pt>
    <dgm:pt modelId="{FA83A7C7-F635-4AD1-B545-5B0BE92B2535}" type="pres">
      <dgm:prSet presAssocID="{200E2DDA-A1EB-4E2D-927C-86FF16E775C7}" presName="linearFlow" presStyleCnt="0">
        <dgm:presLayoutVars>
          <dgm:dir/>
          <dgm:resizeHandles val="exact"/>
        </dgm:presLayoutVars>
      </dgm:prSet>
      <dgm:spPr/>
    </dgm:pt>
    <dgm:pt modelId="{3AEF66FF-7D5B-4D56-B9F0-C9D4698D134D}" type="pres">
      <dgm:prSet presAssocID="{7B9A3795-550E-4370-AB77-72FBA8DA1A8A}" presName="composite" presStyleCnt="0"/>
      <dgm:spPr/>
    </dgm:pt>
    <dgm:pt modelId="{C597680E-68A1-418E-AEF4-625AD7F89EFC}" type="pres">
      <dgm:prSet presAssocID="{7B9A3795-550E-4370-AB77-72FBA8DA1A8A}"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dgm:spPr>
    </dgm:pt>
    <dgm:pt modelId="{D63428AF-9F4E-4672-B0E8-C90D549C82FC}" type="pres">
      <dgm:prSet presAssocID="{7B9A3795-550E-4370-AB77-72FBA8DA1A8A}" presName="txShp" presStyleLbl="node1" presStyleIdx="0" presStyleCnt="5">
        <dgm:presLayoutVars>
          <dgm:bulletEnabled val="1"/>
        </dgm:presLayoutVars>
      </dgm:prSet>
      <dgm:spPr/>
    </dgm:pt>
    <dgm:pt modelId="{AF668EEE-7818-49DA-BFFE-7AC2EC4F4485}" type="pres">
      <dgm:prSet presAssocID="{D87853DF-8097-4778-A2F0-7527E7A0A87F}" presName="spacing" presStyleCnt="0"/>
      <dgm:spPr/>
    </dgm:pt>
    <dgm:pt modelId="{1AF1B4FC-73BA-4823-9A3C-0D1CEE516B57}" type="pres">
      <dgm:prSet presAssocID="{579DAF34-348E-4651-9AA2-11C19A82945D}" presName="composite" presStyleCnt="0"/>
      <dgm:spPr/>
    </dgm:pt>
    <dgm:pt modelId="{2367DE15-A653-432A-9DE7-530F1995399E}" type="pres">
      <dgm:prSet presAssocID="{579DAF34-348E-4651-9AA2-11C19A82945D}" presName="imgShp" presStyleLbl="fgImgPlace1" presStyleIdx="1" presStyleCnt="5"/>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dgm:spPr>
    </dgm:pt>
    <dgm:pt modelId="{5BA73415-1160-48C0-98C6-AC878724BE13}" type="pres">
      <dgm:prSet presAssocID="{579DAF34-348E-4651-9AA2-11C19A82945D}" presName="txShp" presStyleLbl="node1" presStyleIdx="1" presStyleCnt="5">
        <dgm:presLayoutVars>
          <dgm:bulletEnabled val="1"/>
        </dgm:presLayoutVars>
      </dgm:prSet>
      <dgm:spPr/>
    </dgm:pt>
    <dgm:pt modelId="{997ED036-415B-48C4-9E2D-27E15F5B679C}" type="pres">
      <dgm:prSet presAssocID="{11E8DB3D-1908-44B6-945B-4D9F8DF747B8}" presName="spacing" presStyleCnt="0"/>
      <dgm:spPr/>
    </dgm:pt>
    <dgm:pt modelId="{56FD0919-A7EC-41E1-A84C-2A3C03A8D111}" type="pres">
      <dgm:prSet presAssocID="{186277DF-2FFB-4F26-A44D-ED00319FA9FB}" presName="composite" presStyleCnt="0"/>
      <dgm:spPr/>
    </dgm:pt>
    <dgm:pt modelId="{26294DF1-ED3E-48D7-8DEB-F7D19EE52C4A}" type="pres">
      <dgm:prSet presAssocID="{186277DF-2FFB-4F26-A44D-ED00319FA9FB}" presName="imgShp" presStyleLbl="fgImgPlace1" presStyleIdx="2" presStyleCnt="5"/>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a:stretch>
        </a:blipFill>
      </dgm:spPr>
    </dgm:pt>
    <dgm:pt modelId="{897CD258-541D-45D5-9960-346DD83B6DED}" type="pres">
      <dgm:prSet presAssocID="{186277DF-2FFB-4F26-A44D-ED00319FA9FB}" presName="txShp" presStyleLbl="node1" presStyleIdx="2" presStyleCnt="5">
        <dgm:presLayoutVars>
          <dgm:bulletEnabled val="1"/>
        </dgm:presLayoutVars>
      </dgm:prSet>
      <dgm:spPr/>
    </dgm:pt>
    <dgm:pt modelId="{6C4ADBFD-66BA-45D0-B1A6-5A9CB40723CD}" type="pres">
      <dgm:prSet presAssocID="{DA77F063-1723-451C-AF05-1B402772BE09}" presName="spacing" presStyleCnt="0"/>
      <dgm:spPr/>
    </dgm:pt>
    <dgm:pt modelId="{F5DA5151-035E-49DF-9D1D-F3DA1CF88761}" type="pres">
      <dgm:prSet presAssocID="{9AA42BD4-3742-4424-B301-91B77EBBB8D2}" presName="composite" presStyleCnt="0"/>
      <dgm:spPr/>
    </dgm:pt>
    <dgm:pt modelId="{C2E7632E-49AF-480B-9B6F-BA0FB4FFA191}" type="pres">
      <dgm:prSet presAssocID="{9AA42BD4-3742-4424-B301-91B77EBBB8D2}" presName="imgShp" presStyleLbl="fgImgPlace1" presStyleIdx="3" presStyleCnt="5"/>
      <dgm:spPr>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a:stretch>
        </a:blipFill>
      </dgm:spPr>
    </dgm:pt>
    <dgm:pt modelId="{734A9BFD-8F1A-4C26-B9A6-33909BE5EAE0}" type="pres">
      <dgm:prSet presAssocID="{9AA42BD4-3742-4424-B301-91B77EBBB8D2}" presName="txShp" presStyleLbl="node1" presStyleIdx="3" presStyleCnt="5">
        <dgm:presLayoutVars>
          <dgm:bulletEnabled val="1"/>
        </dgm:presLayoutVars>
      </dgm:prSet>
      <dgm:spPr/>
    </dgm:pt>
    <dgm:pt modelId="{00D74730-CC18-479C-B9B9-AD269DF82561}" type="pres">
      <dgm:prSet presAssocID="{4393D1E6-5313-4E93-95BA-B6867AF7F406}" presName="spacing" presStyleCnt="0"/>
      <dgm:spPr/>
    </dgm:pt>
    <dgm:pt modelId="{C47898F4-5EC4-474E-B96A-D8ECF884DAC4}" type="pres">
      <dgm:prSet presAssocID="{40597963-873A-427A-9C54-9AE8BFD61CE1}" presName="composite" presStyleCnt="0"/>
      <dgm:spPr/>
    </dgm:pt>
    <dgm:pt modelId="{7930D415-D7FE-4CA1-B769-802E955EAF0F}" type="pres">
      <dgm:prSet presAssocID="{40597963-873A-427A-9C54-9AE8BFD61CE1}" presName="imgShp" presStyleLbl="fgImgPlace1" presStyleIdx="4" presStyleCnt="5"/>
      <dgm:spPr>
        <a:blipFill>
          <a:blip xmlns:r="http://schemas.openxmlformats.org/officeDocument/2006/relationships" r:embed="rId9">
            <a:extLst>
              <a:ext uri="{837473B0-CC2E-450A-ABE3-18F120FF3D39}">
                <a1611:picAttrSrcUrl xmlns:a1611="http://schemas.microsoft.com/office/drawing/2016/11/main" r:id="rId10"/>
              </a:ext>
            </a:extLst>
          </a:blip>
          <a:srcRect/>
          <a:stretch>
            <a:fillRect/>
          </a:stretch>
        </a:blipFill>
      </dgm:spPr>
    </dgm:pt>
    <dgm:pt modelId="{F95A98DA-E1C3-419A-AC5E-0C6D5A5D0F25}" type="pres">
      <dgm:prSet presAssocID="{40597963-873A-427A-9C54-9AE8BFD61CE1}" presName="txShp" presStyleLbl="node1" presStyleIdx="4" presStyleCnt="5">
        <dgm:presLayoutVars>
          <dgm:bulletEnabled val="1"/>
        </dgm:presLayoutVars>
      </dgm:prSet>
      <dgm:spPr/>
    </dgm:pt>
  </dgm:ptLst>
  <dgm:cxnLst>
    <dgm:cxn modelId="{2DA20F05-FC6B-44AC-9A93-FF955716F390}" type="presOf" srcId="{40597963-873A-427A-9C54-9AE8BFD61CE1}" destId="{F95A98DA-E1C3-419A-AC5E-0C6D5A5D0F25}" srcOrd="0" destOrd="0" presId="urn:microsoft.com/office/officeart/2005/8/layout/vList3"/>
    <dgm:cxn modelId="{A05E3729-ADCE-4E4E-9A16-489083E045F1}" type="presOf" srcId="{9AA42BD4-3742-4424-B301-91B77EBBB8D2}" destId="{734A9BFD-8F1A-4C26-B9A6-33909BE5EAE0}" srcOrd="0" destOrd="0" presId="urn:microsoft.com/office/officeart/2005/8/layout/vList3"/>
    <dgm:cxn modelId="{E85FD036-224E-4F9C-9C3F-F253D7C87CE8}" srcId="{200E2DDA-A1EB-4E2D-927C-86FF16E775C7}" destId="{579DAF34-348E-4651-9AA2-11C19A82945D}" srcOrd="1" destOrd="0" parTransId="{A95546C1-41C1-4FEF-9064-48117BA8B650}" sibTransId="{11E8DB3D-1908-44B6-945B-4D9F8DF747B8}"/>
    <dgm:cxn modelId="{A6B78B3A-7ECE-47E5-8515-FBD59A998DE6}" type="presOf" srcId="{186277DF-2FFB-4F26-A44D-ED00319FA9FB}" destId="{897CD258-541D-45D5-9960-346DD83B6DED}" srcOrd="0" destOrd="0" presId="urn:microsoft.com/office/officeart/2005/8/layout/vList3"/>
    <dgm:cxn modelId="{1280BA3B-2D04-4A7F-90B9-4F10B06A7AD8}" srcId="{200E2DDA-A1EB-4E2D-927C-86FF16E775C7}" destId="{9AA42BD4-3742-4424-B301-91B77EBBB8D2}" srcOrd="3" destOrd="0" parTransId="{C078D16E-B69D-4378-8C10-40F5C455B27F}" sibTransId="{4393D1E6-5313-4E93-95BA-B6867AF7F406}"/>
    <dgm:cxn modelId="{ABF97971-0969-4C18-BBBA-906EA59F0286}" type="presOf" srcId="{7B9A3795-550E-4370-AB77-72FBA8DA1A8A}" destId="{D63428AF-9F4E-4672-B0E8-C90D549C82FC}" srcOrd="0" destOrd="0" presId="urn:microsoft.com/office/officeart/2005/8/layout/vList3"/>
    <dgm:cxn modelId="{AD03FC57-0A46-40CC-B785-D89B775B16CD}" srcId="{200E2DDA-A1EB-4E2D-927C-86FF16E775C7}" destId="{7B9A3795-550E-4370-AB77-72FBA8DA1A8A}" srcOrd="0" destOrd="0" parTransId="{7D968BA3-AAA3-4DA4-B1C9-069520F64475}" sibTransId="{D87853DF-8097-4778-A2F0-7527E7A0A87F}"/>
    <dgm:cxn modelId="{4A7EDAAB-20FD-490A-87B5-E883C0471D6A}" srcId="{200E2DDA-A1EB-4E2D-927C-86FF16E775C7}" destId="{40597963-873A-427A-9C54-9AE8BFD61CE1}" srcOrd="4" destOrd="0" parTransId="{C902BAA3-A084-4E7D-8345-F0062EC3449B}" sibTransId="{52DCEB1F-3F7B-41E6-AC65-3195FADA4C46}"/>
    <dgm:cxn modelId="{FCDC85B0-4CB1-4F99-8E4E-CEAC3B4433CF}" type="presOf" srcId="{579DAF34-348E-4651-9AA2-11C19A82945D}" destId="{5BA73415-1160-48C0-98C6-AC878724BE13}" srcOrd="0" destOrd="0" presId="urn:microsoft.com/office/officeart/2005/8/layout/vList3"/>
    <dgm:cxn modelId="{D719D8C0-C19E-4259-9008-BE1DE217AEFF}" srcId="{200E2DDA-A1EB-4E2D-927C-86FF16E775C7}" destId="{186277DF-2FFB-4F26-A44D-ED00319FA9FB}" srcOrd="2" destOrd="0" parTransId="{9A2D9097-6930-4A3C-80B3-4821E7CB56CD}" sibTransId="{DA77F063-1723-451C-AF05-1B402772BE09}"/>
    <dgm:cxn modelId="{CD70DBD7-F0C2-413B-9EA9-ABA6EFF2E033}" type="presOf" srcId="{200E2DDA-A1EB-4E2D-927C-86FF16E775C7}" destId="{FA83A7C7-F635-4AD1-B545-5B0BE92B2535}" srcOrd="0" destOrd="0" presId="urn:microsoft.com/office/officeart/2005/8/layout/vList3"/>
    <dgm:cxn modelId="{93D6F4C3-1E7D-456A-875E-4E50C963125F}" type="presParOf" srcId="{FA83A7C7-F635-4AD1-B545-5B0BE92B2535}" destId="{3AEF66FF-7D5B-4D56-B9F0-C9D4698D134D}" srcOrd="0" destOrd="0" presId="urn:microsoft.com/office/officeart/2005/8/layout/vList3"/>
    <dgm:cxn modelId="{8F8F204C-2411-4D77-A19A-CE808A57BCC4}" type="presParOf" srcId="{3AEF66FF-7D5B-4D56-B9F0-C9D4698D134D}" destId="{C597680E-68A1-418E-AEF4-625AD7F89EFC}" srcOrd="0" destOrd="0" presId="urn:microsoft.com/office/officeart/2005/8/layout/vList3"/>
    <dgm:cxn modelId="{5963050F-13AA-4A74-BC9B-E2DC6A3803B6}" type="presParOf" srcId="{3AEF66FF-7D5B-4D56-B9F0-C9D4698D134D}" destId="{D63428AF-9F4E-4672-B0E8-C90D549C82FC}" srcOrd="1" destOrd="0" presId="urn:microsoft.com/office/officeart/2005/8/layout/vList3"/>
    <dgm:cxn modelId="{BD72BC20-DDF7-4195-84CA-D470B7892662}" type="presParOf" srcId="{FA83A7C7-F635-4AD1-B545-5B0BE92B2535}" destId="{AF668EEE-7818-49DA-BFFE-7AC2EC4F4485}" srcOrd="1" destOrd="0" presId="urn:microsoft.com/office/officeart/2005/8/layout/vList3"/>
    <dgm:cxn modelId="{5792446D-24BF-451A-A641-EB876F38CAE4}" type="presParOf" srcId="{FA83A7C7-F635-4AD1-B545-5B0BE92B2535}" destId="{1AF1B4FC-73BA-4823-9A3C-0D1CEE516B57}" srcOrd="2" destOrd="0" presId="urn:microsoft.com/office/officeart/2005/8/layout/vList3"/>
    <dgm:cxn modelId="{D78AFB3B-9F34-4B60-A9B4-F2535B5F56E1}" type="presParOf" srcId="{1AF1B4FC-73BA-4823-9A3C-0D1CEE516B57}" destId="{2367DE15-A653-432A-9DE7-530F1995399E}" srcOrd="0" destOrd="0" presId="urn:microsoft.com/office/officeart/2005/8/layout/vList3"/>
    <dgm:cxn modelId="{E7FC7C3A-E7E3-494F-8645-ED53C1F3B4F2}" type="presParOf" srcId="{1AF1B4FC-73BA-4823-9A3C-0D1CEE516B57}" destId="{5BA73415-1160-48C0-98C6-AC878724BE13}" srcOrd="1" destOrd="0" presId="urn:microsoft.com/office/officeart/2005/8/layout/vList3"/>
    <dgm:cxn modelId="{8B366973-87F6-4A4C-90A2-622741E822A0}" type="presParOf" srcId="{FA83A7C7-F635-4AD1-B545-5B0BE92B2535}" destId="{997ED036-415B-48C4-9E2D-27E15F5B679C}" srcOrd="3" destOrd="0" presId="urn:microsoft.com/office/officeart/2005/8/layout/vList3"/>
    <dgm:cxn modelId="{98FC7B5F-DAB7-4A07-AF63-E62137B955C6}" type="presParOf" srcId="{FA83A7C7-F635-4AD1-B545-5B0BE92B2535}" destId="{56FD0919-A7EC-41E1-A84C-2A3C03A8D111}" srcOrd="4" destOrd="0" presId="urn:microsoft.com/office/officeart/2005/8/layout/vList3"/>
    <dgm:cxn modelId="{23EF894E-9740-49A2-9981-1847F04CD4EA}" type="presParOf" srcId="{56FD0919-A7EC-41E1-A84C-2A3C03A8D111}" destId="{26294DF1-ED3E-48D7-8DEB-F7D19EE52C4A}" srcOrd="0" destOrd="0" presId="urn:microsoft.com/office/officeart/2005/8/layout/vList3"/>
    <dgm:cxn modelId="{94C86FF3-804D-4BF2-A575-B23C4F492F26}" type="presParOf" srcId="{56FD0919-A7EC-41E1-A84C-2A3C03A8D111}" destId="{897CD258-541D-45D5-9960-346DD83B6DED}" srcOrd="1" destOrd="0" presId="urn:microsoft.com/office/officeart/2005/8/layout/vList3"/>
    <dgm:cxn modelId="{7D4CFE66-5D1F-47D1-8F74-0BA80BB30641}" type="presParOf" srcId="{FA83A7C7-F635-4AD1-B545-5B0BE92B2535}" destId="{6C4ADBFD-66BA-45D0-B1A6-5A9CB40723CD}" srcOrd="5" destOrd="0" presId="urn:microsoft.com/office/officeart/2005/8/layout/vList3"/>
    <dgm:cxn modelId="{12138E82-1194-4682-B5EE-D7F8270380ED}" type="presParOf" srcId="{FA83A7C7-F635-4AD1-B545-5B0BE92B2535}" destId="{F5DA5151-035E-49DF-9D1D-F3DA1CF88761}" srcOrd="6" destOrd="0" presId="urn:microsoft.com/office/officeart/2005/8/layout/vList3"/>
    <dgm:cxn modelId="{C47535B1-1DC9-458B-9FE9-E4DDF131D23C}" type="presParOf" srcId="{F5DA5151-035E-49DF-9D1D-F3DA1CF88761}" destId="{C2E7632E-49AF-480B-9B6F-BA0FB4FFA191}" srcOrd="0" destOrd="0" presId="urn:microsoft.com/office/officeart/2005/8/layout/vList3"/>
    <dgm:cxn modelId="{225BE4A7-5DFD-4CFB-BE40-9EF792396E35}" type="presParOf" srcId="{F5DA5151-035E-49DF-9D1D-F3DA1CF88761}" destId="{734A9BFD-8F1A-4C26-B9A6-33909BE5EAE0}" srcOrd="1" destOrd="0" presId="urn:microsoft.com/office/officeart/2005/8/layout/vList3"/>
    <dgm:cxn modelId="{3FB2E527-322A-4391-82C6-DC3AFAC5CC2D}" type="presParOf" srcId="{FA83A7C7-F635-4AD1-B545-5B0BE92B2535}" destId="{00D74730-CC18-479C-B9B9-AD269DF82561}" srcOrd="7" destOrd="0" presId="urn:microsoft.com/office/officeart/2005/8/layout/vList3"/>
    <dgm:cxn modelId="{8EAC04E5-0BD1-4B7F-91C9-BAA6832BB110}" type="presParOf" srcId="{FA83A7C7-F635-4AD1-B545-5B0BE92B2535}" destId="{C47898F4-5EC4-474E-B96A-D8ECF884DAC4}" srcOrd="8" destOrd="0" presId="urn:microsoft.com/office/officeart/2005/8/layout/vList3"/>
    <dgm:cxn modelId="{7D1E5A2D-5E27-43D6-AA94-AFBF2305D422}" type="presParOf" srcId="{C47898F4-5EC4-474E-B96A-D8ECF884DAC4}" destId="{7930D415-D7FE-4CA1-B769-802E955EAF0F}" srcOrd="0" destOrd="0" presId="urn:microsoft.com/office/officeart/2005/8/layout/vList3"/>
    <dgm:cxn modelId="{F75754E4-44D7-41F1-B01C-84E44D0D7FE1}" type="presParOf" srcId="{C47898F4-5EC4-474E-B96A-D8ECF884DAC4}" destId="{F95A98DA-E1C3-419A-AC5E-0C6D5A5D0F25}" srcOrd="1" destOrd="0" presId="urn:microsoft.com/office/officeart/2005/8/layout/v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A1C0AC-0754-45B0-BE2F-C2B84E90ECFE}" type="doc">
      <dgm:prSet loTypeId="urn:microsoft.com/office/officeart/2008/layout/VerticalAccentList" loCatId="list" qsTypeId="urn:microsoft.com/office/officeart/2005/8/quickstyle/simple1" qsCatId="simple" csTypeId="urn:microsoft.com/office/officeart/2005/8/colors/colorful2" csCatId="colorful" phldr="1"/>
      <dgm:spPr/>
      <dgm:t>
        <a:bodyPr/>
        <a:lstStyle/>
        <a:p>
          <a:endParaRPr lang="fr-FR"/>
        </a:p>
      </dgm:t>
    </dgm:pt>
    <dgm:pt modelId="{C0EBD28F-10A5-4A3B-BF04-EEBD39486B6A}">
      <dgm:prSet phldrT="[Texte]" custT="1"/>
      <dgm:spPr/>
      <dgm:t>
        <a:bodyPr/>
        <a:lstStyle/>
        <a:p>
          <a:r>
            <a:rPr lang="fr" sz="2000" dirty="0"/>
            <a:t>Aide à </a:t>
          </a:r>
          <a:r>
            <a:rPr lang="fr" sz="2000" dirty="0" err="1"/>
            <a:t>éviter </a:t>
          </a:r>
          <a:r>
            <a:rPr lang="fr" sz="2000" dirty="0"/>
            <a:t>la discrimination</a:t>
          </a:r>
        </a:p>
      </dgm:t>
    </dgm:pt>
    <dgm:pt modelId="{C235964E-B5E8-40A9-B19C-4B4ED8E1CA2D}" type="parTrans" cxnId="{FDDEA3B8-62CA-4102-BFFA-3AD6B8CC1A5D}">
      <dgm:prSet/>
      <dgm:spPr/>
      <dgm:t>
        <a:bodyPr/>
        <a:lstStyle/>
        <a:p>
          <a:endParaRPr lang="fr-FR" sz="1200"/>
        </a:p>
      </dgm:t>
    </dgm:pt>
    <dgm:pt modelId="{90E4F136-023E-497B-9A27-BAC224743F6B}" type="sibTrans" cxnId="{FDDEA3B8-62CA-4102-BFFA-3AD6B8CC1A5D}">
      <dgm:prSet/>
      <dgm:spPr/>
      <dgm:t>
        <a:bodyPr/>
        <a:lstStyle/>
        <a:p>
          <a:endParaRPr lang="fr-FR" sz="1200"/>
        </a:p>
      </dgm:t>
    </dgm:pt>
    <dgm:pt modelId="{E000B369-01AA-4B70-B07B-2E5022C91D36}">
      <dgm:prSet phldrT="[Texte]" custT="1"/>
      <dgm:spPr/>
      <dgm:t>
        <a:bodyPr/>
        <a:lstStyle/>
        <a:p>
          <a:r>
            <a:rPr lang="fr" sz="2000" dirty="0"/>
            <a:t>Aide à </a:t>
          </a:r>
          <a:r>
            <a:rPr lang="fr" sz="2000" dirty="0" err="1"/>
            <a:t>réaliser</a:t>
          </a:r>
          <a:r>
            <a:rPr lang="fr" sz="2000" dirty="0"/>
            <a:t> </a:t>
          </a:r>
          <a:r>
            <a:rPr lang="fr" sz="2000" dirty="0" err="1"/>
            <a:t>réussi</a:t>
          </a:r>
          <a:r>
            <a:rPr lang="fr" sz="2000" dirty="0"/>
            <a:t> </a:t>
          </a:r>
          <a:r>
            <a:rPr lang="fr" sz="2000" dirty="0" err="1"/>
            <a:t>résultats </a:t>
          </a:r>
          <a:r>
            <a:rPr lang="fr" sz="2000" dirty="0"/>
            <a:t>pour </a:t>
          </a:r>
          <a:r>
            <a:rPr lang="fr" sz="2000" dirty="0" err="1"/>
            <a:t>les individus</a:t>
          </a:r>
          <a:endParaRPr lang="fr-FR" sz="2000" dirty="0"/>
        </a:p>
      </dgm:t>
    </dgm:pt>
    <dgm:pt modelId="{E2A45D07-919D-4B92-952F-786644A4FE4B}" type="parTrans" cxnId="{D4548D19-9D3F-4FF0-9799-2CD4D2BFB8F7}">
      <dgm:prSet/>
      <dgm:spPr/>
      <dgm:t>
        <a:bodyPr/>
        <a:lstStyle/>
        <a:p>
          <a:endParaRPr lang="fr-FR" sz="1200"/>
        </a:p>
      </dgm:t>
    </dgm:pt>
    <dgm:pt modelId="{4028D3BB-24F2-4801-8885-3BC6490891C5}" type="sibTrans" cxnId="{D4548D19-9D3F-4FF0-9799-2CD4D2BFB8F7}">
      <dgm:prSet/>
      <dgm:spPr/>
      <dgm:t>
        <a:bodyPr/>
        <a:lstStyle/>
        <a:p>
          <a:endParaRPr lang="fr-FR" sz="1200"/>
        </a:p>
      </dgm:t>
    </dgm:pt>
    <dgm:pt modelId="{7EC6E697-96A4-44BD-9F2D-61EF42BA03EF}">
      <dgm:prSet phldrT="[Texte]" custT="1"/>
      <dgm:spPr/>
      <dgm:t>
        <a:bodyPr/>
        <a:lstStyle/>
        <a:p>
          <a:r>
            <a:rPr lang="fr" sz="2000" dirty="0" err="1"/>
            <a:t>Augmenter </a:t>
          </a:r>
          <a:r>
            <a:rPr lang="fr" sz="2000" dirty="0"/>
            <a:t>la participation sociale et </a:t>
          </a:r>
          <a:r>
            <a:rPr lang="fr" sz="1800" dirty="0" err="1"/>
            <a:t>promouvoir</a:t>
          </a:r>
          <a:r>
            <a:rPr lang="fr" sz="2000" dirty="0"/>
            <a:t> </a:t>
          </a:r>
          <a:r>
            <a:rPr lang="fr" sz="2000" dirty="0" err="1"/>
            <a:t>humain</a:t>
          </a:r>
          <a:r>
            <a:rPr lang="fr" sz="2000" dirty="0"/>
            <a:t> </a:t>
          </a:r>
          <a:r>
            <a:rPr lang="fr" sz="2000" dirty="0" err="1"/>
            <a:t>droits</a:t>
          </a:r>
          <a:endParaRPr lang="fr-FR" sz="2000" dirty="0"/>
        </a:p>
      </dgm:t>
    </dgm:pt>
    <dgm:pt modelId="{CF4F73A2-26E4-4410-9A61-AA3D866994DA}" type="parTrans" cxnId="{A99E18E4-641B-4075-9894-454A4260129C}">
      <dgm:prSet/>
      <dgm:spPr/>
      <dgm:t>
        <a:bodyPr/>
        <a:lstStyle/>
        <a:p>
          <a:endParaRPr lang="fr-FR" sz="1200"/>
        </a:p>
      </dgm:t>
    </dgm:pt>
    <dgm:pt modelId="{3930A7FE-13C7-4850-989E-CE898C960C6F}" type="sibTrans" cxnId="{A99E18E4-641B-4075-9894-454A4260129C}">
      <dgm:prSet/>
      <dgm:spPr/>
      <dgm:t>
        <a:bodyPr/>
        <a:lstStyle/>
        <a:p>
          <a:endParaRPr lang="fr-FR" sz="1200"/>
        </a:p>
      </dgm:t>
    </dgm:pt>
    <dgm:pt modelId="{50C179CE-6F85-42A0-8DB9-A18AB60907EF}">
      <dgm:prSet phldrT="[Texte]" custT="1"/>
      <dgm:spPr/>
      <dgm:t>
        <a:bodyPr/>
        <a:lstStyle/>
        <a:p>
          <a:r>
            <a:rPr lang="fr" sz="2000"/>
            <a:t>Réduire les inégalités et l’isolement social</a:t>
          </a:r>
          <a:endParaRPr lang="fr-FR" sz="2000" dirty="0"/>
        </a:p>
      </dgm:t>
    </dgm:pt>
    <dgm:pt modelId="{2B579CD7-6754-4EFB-A0CB-06C7AFDF51FB}" type="parTrans" cxnId="{715EC7AE-A462-4FAE-94B4-0D1B27E49E23}">
      <dgm:prSet/>
      <dgm:spPr/>
      <dgm:t>
        <a:bodyPr/>
        <a:lstStyle/>
        <a:p>
          <a:endParaRPr lang="fr-FR"/>
        </a:p>
      </dgm:t>
    </dgm:pt>
    <dgm:pt modelId="{7DEA99C9-8ED0-4527-A799-EB8FA28E01C8}" type="sibTrans" cxnId="{715EC7AE-A462-4FAE-94B4-0D1B27E49E23}">
      <dgm:prSet/>
      <dgm:spPr/>
      <dgm:t>
        <a:bodyPr/>
        <a:lstStyle/>
        <a:p>
          <a:endParaRPr lang="fr-FR"/>
        </a:p>
      </dgm:t>
    </dgm:pt>
    <dgm:pt modelId="{6B26A74A-8AFB-4DE3-B32A-2854F9761D50}" type="pres">
      <dgm:prSet presAssocID="{5AA1C0AC-0754-45B0-BE2F-C2B84E90ECFE}" presName="Name0" presStyleCnt="0">
        <dgm:presLayoutVars>
          <dgm:chMax/>
          <dgm:chPref/>
          <dgm:dir/>
        </dgm:presLayoutVars>
      </dgm:prSet>
      <dgm:spPr/>
    </dgm:pt>
    <dgm:pt modelId="{32621716-0909-43C9-AB69-0A72A333EF86}" type="pres">
      <dgm:prSet presAssocID="{C0EBD28F-10A5-4A3B-BF04-EEBD39486B6A}" presName="parenttextcomposite" presStyleCnt="0"/>
      <dgm:spPr/>
    </dgm:pt>
    <dgm:pt modelId="{FE5EFF49-70A0-4F1B-96D1-FAE4B0A89BFD}" type="pres">
      <dgm:prSet presAssocID="{C0EBD28F-10A5-4A3B-BF04-EEBD39486B6A}" presName="parenttext" presStyleLbl="revTx" presStyleIdx="0" presStyleCnt="4">
        <dgm:presLayoutVars>
          <dgm:chMax/>
          <dgm:chPref val="2"/>
          <dgm:bulletEnabled val="1"/>
        </dgm:presLayoutVars>
      </dgm:prSet>
      <dgm:spPr/>
    </dgm:pt>
    <dgm:pt modelId="{24E84C14-8891-4A39-9740-58826368FEED}" type="pres">
      <dgm:prSet presAssocID="{C0EBD28F-10A5-4A3B-BF04-EEBD39486B6A}" presName="parallelogramComposite" presStyleCnt="0"/>
      <dgm:spPr/>
    </dgm:pt>
    <dgm:pt modelId="{3C7A48D6-C779-4C21-BFE7-3432F8EABF8A}" type="pres">
      <dgm:prSet presAssocID="{C0EBD28F-10A5-4A3B-BF04-EEBD39486B6A}" presName="parallelogram1" presStyleLbl="alignNode1" presStyleIdx="0" presStyleCnt="28"/>
      <dgm:spPr/>
    </dgm:pt>
    <dgm:pt modelId="{790CB436-53C9-4376-9812-BD415B0C78B7}" type="pres">
      <dgm:prSet presAssocID="{C0EBD28F-10A5-4A3B-BF04-EEBD39486B6A}" presName="parallelogram2" presStyleLbl="alignNode1" presStyleIdx="1" presStyleCnt="28"/>
      <dgm:spPr/>
    </dgm:pt>
    <dgm:pt modelId="{C177EE60-A48A-4190-BF5E-7DB47150B58E}" type="pres">
      <dgm:prSet presAssocID="{C0EBD28F-10A5-4A3B-BF04-EEBD39486B6A}" presName="parallelogram3" presStyleLbl="alignNode1" presStyleIdx="2" presStyleCnt="28"/>
      <dgm:spPr/>
    </dgm:pt>
    <dgm:pt modelId="{8AF2FD42-0656-4611-A729-3288F8C9C170}" type="pres">
      <dgm:prSet presAssocID="{C0EBD28F-10A5-4A3B-BF04-EEBD39486B6A}" presName="parallelogram4" presStyleLbl="alignNode1" presStyleIdx="3" presStyleCnt="28"/>
      <dgm:spPr/>
    </dgm:pt>
    <dgm:pt modelId="{2102A3F9-2BD6-4447-B7C4-30FF144B0AE3}" type="pres">
      <dgm:prSet presAssocID="{C0EBD28F-10A5-4A3B-BF04-EEBD39486B6A}" presName="parallelogram5" presStyleLbl="alignNode1" presStyleIdx="4" presStyleCnt="28"/>
      <dgm:spPr/>
    </dgm:pt>
    <dgm:pt modelId="{348DB483-2836-4EF3-8DB4-4F9095DA2532}" type="pres">
      <dgm:prSet presAssocID="{C0EBD28F-10A5-4A3B-BF04-EEBD39486B6A}" presName="parallelogram6" presStyleLbl="alignNode1" presStyleIdx="5" presStyleCnt="28"/>
      <dgm:spPr/>
    </dgm:pt>
    <dgm:pt modelId="{3097F9E3-ACF2-4AA9-8887-929490608756}" type="pres">
      <dgm:prSet presAssocID="{C0EBD28F-10A5-4A3B-BF04-EEBD39486B6A}" presName="parallelogram7" presStyleLbl="alignNode1" presStyleIdx="6" presStyleCnt="28"/>
      <dgm:spPr/>
    </dgm:pt>
    <dgm:pt modelId="{DBAA6CBB-2F16-4840-A340-BE9B42532D0E}" type="pres">
      <dgm:prSet presAssocID="{90E4F136-023E-497B-9A27-BAC224743F6B}" presName="sibTrans" presStyleCnt="0"/>
      <dgm:spPr/>
    </dgm:pt>
    <dgm:pt modelId="{558070D2-BE09-48B2-9D12-1A6FB6D5B558}" type="pres">
      <dgm:prSet presAssocID="{E000B369-01AA-4B70-B07B-2E5022C91D36}" presName="parenttextcomposite" presStyleCnt="0"/>
      <dgm:spPr/>
    </dgm:pt>
    <dgm:pt modelId="{6828F7EA-7FAE-45FE-9C5C-DE98B145DF8A}" type="pres">
      <dgm:prSet presAssocID="{E000B369-01AA-4B70-B07B-2E5022C91D36}" presName="parenttext" presStyleLbl="revTx" presStyleIdx="1" presStyleCnt="4">
        <dgm:presLayoutVars>
          <dgm:chMax/>
          <dgm:chPref val="2"/>
          <dgm:bulletEnabled val="1"/>
        </dgm:presLayoutVars>
      </dgm:prSet>
      <dgm:spPr/>
    </dgm:pt>
    <dgm:pt modelId="{E0F401D4-C2C7-4094-85F8-65A92618A178}" type="pres">
      <dgm:prSet presAssocID="{E000B369-01AA-4B70-B07B-2E5022C91D36}" presName="parallelogramComposite" presStyleCnt="0"/>
      <dgm:spPr/>
    </dgm:pt>
    <dgm:pt modelId="{CDB33EE9-9E13-48F6-BC36-8A95F1CAFB94}" type="pres">
      <dgm:prSet presAssocID="{E000B369-01AA-4B70-B07B-2E5022C91D36}" presName="parallelogram1" presStyleLbl="alignNode1" presStyleIdx="7" presStyleCnt="28"/>
      <dgm:spPr/>
    </dgm:pt>
    <dgm:pt modelId="{CC7F6BB1-D781-428F-B341-48260DC860EA}" type="pres">
      <dgm:prSet presAssocID="{E000B369-01AA-4B70-B07B-2E5022C91D36}" presName="parallelogram2" presStyleLbl="alignNode1" presStyleIdx="8" presStyleCnt="28"/>
      <dgm:spPr/>
    </dgm:pt>
    <dgm:pt modelId="{5AE95E9B-E48A-4681-96B0-DF62F6FAACCC}" type="pres">
      <dgm:prSet presAssocID="{E000B369-01AA-4B70-B07B-2E5022C91D36}" presName="parallelogram3" presStyleLbl="alignNode1" presStyleIdx="9" presStyleCnt="28"/>
      <dgm:spPr/>
    </dgm:pt>
    <dgm:pt modelId="{3F56158C-5508-4C18-8761-C6AA93D07569}" type="pres">
      <dgm:prSet presAssocID="{E000B369-01AA-4B70-B07B-2E5022C91D36}" presName="parallelogram4" presStyleLbl="alignNode1" presStyleIdx="10" presStyleCnt="28"/>
      <dgm:spPr/>
    </dgm:pt>
    <dgm:pt modelId="{8B689698-4245-4D7F-9718-20B77BB867C6}" type="pres">
      <dgm:prSet presAssocID="{E000B369-01AA-4B70-B07B-2E5022C91D36}" presName="parallelogram5" presStyleLbl="alignNode1" presStyleIdx="11" presStyleCnt="28"/>
      <dgm:spPr/>
    </dgm:pt>
    <dgm:pt modelId="{329DC203-F5D3-4BF9-9D42-1F83ECE387EB}" type="pres">
      <dgm:prSet presAssocID="{E000B369-01AA-4B70-B07B-2E5022C91D36}" presName="parallelogram6" presStyleLbl="alignNode1" presStyleIdx="12" presStyleCnt="28"/>
      <dgm:spPr/>
    </dgm:pt>
    <dgm:pt modelId="{0FA1C4D6-C37A-47EA-971E-1DE3DCF14E66}" type="pres">
      <dgm:prSet presAssocID="{E000B369-01AA-4B70-B07B-2E5022C91D36}" presName="parallelogram7" presStyleLbl="alignNode1" presStyleIdx="13" presStyleCnt="28"/>
      <dgm:spPr/>
    </dgm:pt>
    <dgm:pt modelId="{9CD06FAE-AF19-4F27-88DD-8C32A6C9E85B}" type="pres">
      <dgm:prSet presAssocID="{4028D3BB-24F2-4801-8885-3BC6490891C5}" presName="sibTrans" presStyleCnt="0"/>
      <dgm:spPr/>
    </dgm:pt>
    <dgm:pt modelId="{16A5126D-E090-433F-B39A-D174C8BAA788}" type="pres">
      <dgm:prSet presAssocID="{50C179CE-6F85-42A0-8DB9-A18AB60907EF}" presName="parenttextcomposite" presStyleCnt="0"/>
      <dgm:spPr/>
    </dgm:pt>
    <dgm:pt modelId="{DB579930-5C52-4D31-A9B8-55EE775FB1AF}" type="pres">
      <dgm:prSet presAssocID="{50C179CE-6F85-42A0-8DB9-A18AB60907EF}" presName="parenttext" presStyleLbl="revTx" presStyleIdx="2" presStyleCnt="4">
        <dgm:presLayoutVars>
          <dgm:chMax/>
          <dgm:chPref val="2"/>
          <dgm:bulletEnabled val="1"/>
        </dgm:presLayoutVars>
      </dgm:prSet>
      <dgm:spPr/>
    </dgm:pt>
    <dgm:pt modelId="{35AA98DF-D6E9-41D5-AF79-1BA0C0F60907}" type="pres">
      <dgm:prSet presAssocID="{50C179CE-6F85-42A0-8DB9-A18AB60907EF}" presName="parallelogramComposite" presStyleCnt="0"/>
      <dgm:spPr/>
    </dgm:pt>
    <dgm:pt modelId="{6B4FD2F6-A8CB-45B4-ABF2-D8DF8DDDC426}" type="pres">
      <dgm:prSet presAssocID="{50C179CE-6F85-42A0-8DB9-A18AB60907EF}" presName="parallelogram1" presStyleLbl="alignNode1" presStyleIdx="14" presStyleCnt="28"/>
      <dgm:spPr/>
    </dgm:pt>
    <dgm:pt modelId="{01390EA3-5422-45FA-8C7C-F6316501CF09}" type="pres">
      <dgm:prSet presAssocID="{50C179CE-6F85-42A0-8DB9-A18AB60907EF}" presName="parallelogram2" presStyleLbl="alignNode1" presStyleIdx="15" presStyleCnt="28"/>
      <dgm:spPr/>
    </dgm:pt>
    <dgm:pt modelId="{A03A1267-4606-48EA-BDA1-63824EA54544}" type="pres">
      <dgm:prSet presAssocID="{50C179CE-6F85-42A0-8DB9-A18AB60907EF}" presName="parallelogram3" presStyleLbl="alignNode1" presStyleIdx="16" presStyleCnt="28"/>
      <dgm:spPr/>
    </dgm:pt>
    <dgm:pt modelId="{4736CB64-58AF-4039-B117-FD54D395133C}" type="pres">
      <dgm:prSet presAssocID="{50C179CE-6F85-42A0-8DB9-A18AB60907EF}" presName="parallelogram4" presStyleLbl="alignNode1" presStyleIdx="17" presStyleCnt="28"/>
      <dgm:spPr/>
    </dgm:pt>
    <dgm:pt modelId="{5818F8C0-49F7-47AE-8E42-72DC6047E245}" type="pres">
      <dgm:prSet presAssocID="{50C179CE-6F85-42A0-8DB9-A18AB60907EF}" presName="parallelogram5" presStyleLbl="alignNode1" presStyleIdx="18" presStyleCnt="28"/>
      <dgm:spPr/>
    </dgm:pt>
    <dgm:pt modelId="{AFCB6485-261E-41B6-98FB-E21E6711C4B1}" type="pres">
      <dgm:prSet presAssocID="{50C179CE-6F85-42A0-8DB9-A18AB60907EF}" presName="parallelogram6" presStyleLbl="alignNode1" presStyleIdx="19" presStyleCnt="28"/>
      <dgm:spPr/>
    </dgm:pt>
    <dgm:pt modelId="{09C02991-2666-4797-B37E-F9F950F1FAD0}" type="pres">
      <dgm:prSet presAssocID="{50C179CE-6F85-42A0-8DB9-A18AB60907EF}" presName="parallelogram7" presStyleLbl="alignNode1" presStyleIdx="20" presStyleCnt="28"/>
      <dgm:spPr/>
    </dgm:pt>
    <dgm:pt modelId="{E3D28B6D-3645-4995-BD40-C3F5C92AD81E}" type="pres">
      <dgm:prSet presAssocID="{7DEA99C9-8ED0-4527-A799-EB8FA28E01C8}" presName="sibTrans" presStyleCnt="0"/>
      <dgm:spPr/>
    </dgm:pt>
    <dgm:pt modelId="{CF4D5543-4F2B-445B-A5A1-08570DE188DF}" type="pres">
      <dgm:prSet presAssocID="{7EC6E697-96A4-44BD-9F2D-61EF42BA03EF}" presName="parenttextcomposite" presStyleCnt="0"/>
      <dgm:spPr/>
    </dgm:pt>
    <dgm:pt modelId="{F5632B58-5629-4A2D-81F3-F7B7AC3F95B7}" type="pres">
      <dgm:prSet presAssocID="{7EC6E697-96A4-44BD-9F2D-61EF42BA03EF}" presName="parenttext" presStyleLbl="revTx" presStyleIdx="3" presStyleCnt="4">
        <dgm:presLayoutVars>
          <dgm:chMax/>
          <dgm:chPref val="2"/>
          <dgm:bulletEnabled val="1"/>
        </dgm:presLayoutVars>
      </dgm:prSet>
      <dgm:spPr/>
    </dgm:pt>
    <dgm:pt modelId="{C08D32B0-CEB9-4578-88DC-D54744AA530A}" type="pres">
      <dgm:prSet presAssocID="{7EC6E697-96A4-44BD-9F2D-61EF42BA03EF}" presName="parallelogramComposite" presStyleCnt="0"/>
      <dgm:spPr/>
    </dgm:pt>
    <dgm:pt modelId="{28E1A19F-260C-4C1A-9C33-5B3F77AFB304}" type="pres">
      <dgm:prSet presAssocID="{7EC6E697-96A4-44BD-9F2D-61EF42BA03EF}" presName="parallelogram1" presStyleLbl="alignNode1" presStyleIdx="21" presStyleCnt="28"/>
      <dgm:spPr/>
    </dgm:pt>
    <dgm:pt modelId="{A22FE213-71BA-4F20-9018-E62143F15580}" type="pres">
      <dgm:prSet presAssocID="{7EC6E697-96A4-44BD-9F2D-61EF42BA03EF}" presName="parallelogram2" presStyleLbl="alignNode1" presStyleIdx="22" presStyleCnt="28"/>
      <dgm:spPr/>
    </dgm:pt>
    <dgm:pt modelId="{E5DC3EAD-BE9D-4296-A005-81D97CE3A576}" type="pres">
      <dgm:prSet presAssocID="{7EC6E697-96A4-44BD-9F2D-61EF42BA03EF}" presName="parallelogram3" presStyleLbl="alignNode1" presStyleIdx="23" presStyleCnt="28"/>
      <dgm:spPr/>
    </dgm:pt>
    <dgm:pt modelId="{061943FD-0F49-451C-8BEE-3B4A1CBD5197}" type="pres">
      <dgm:prSet presAssocID="{7EC6E697-96A4-44BD-9F2D-61EF42BA03EF}" presName="parallelogram4" presStyleLbl="alignNode1" presStyleIdx="24" presStyleCnt="28"/>
      <dgm:spPr/>
    </dgm:pt>
    <dgm:pt modelId="{DD56DA78-3D33-404C-8FDC-A2DE0CF257B1}" type="pres">
      <dgm:prSet presAssocID="{7EC6E697-96A4-44BD-9F2D-61EF42BA03EF}" presName="parallelogram5" presStyleLbl="alignNode1" presStyleIdx="25" presStyleCnt="28"/>
      <dgm:spPr/>
    </dgm:pt>
    <dgm:pt modelId="{ABFFD322-6EB4-42AD-BC6D-DFFAE069E694}" type="pres">
      <dgm:prSet presAssocID="{7EC6E697-96A4-44BD-9F2D-61EF42BA03EF}" presName="parallelogram6" presStyleLbl="alignNode1" presStyleIdx="26" presStyleCnt="28"/>
      <dgm:spPr/>
    </dgm:pt>
    <dgm:pt modelId="{8950AF87-FECA-4517-BF8E-B8165A6E1246}" type="pres">
      <dgm:prSet presAssocID="{7EC6E697-96A4-44BD-9F2D-61EF42BA03EF}" presName="parallelogram7" presStyleLbl="alignNode1" presStyleIdx="27" presStyleCnt="28"/>
      <dgm:spPr/>
    </dgm:pt>
  </dgm:ptLst>
  <dgm:cxnLst>
    <dgm:cxn modelId="{91E1B80C-6CAE-43F2-AB4B-5BD534C67B69}" type="presOf" srcId="{5AA1C0AC-0754-45B0-BE2F-C2B84E90ECFE}" destId="{6B26A74A-8AFB-4DE3-B32A-2854F9761D50}" srcOrd="0" destOrd="0" presId="urn:microsoft.com/office/officeart/2008/layout/VerticalAccentList"/>
    <dgm:cxn modelId="{D4548D19-9D3F-4FF0-9799-2CD4D2BFB8F7}" srcId="{5AA1C0AC-0754-45B0-BE2F-C2B84E90ECFE}" destId="{E000B369-01AA-4B70-B07B-2E5022C91D36}" srcOrd="1" destOrd="0" parTransId="{E2A45D07-919D-4B92-952F-786644A4FE4B}" sibTransId="{4028D3BB-24F2-4801-8885-3BC6490891C5}"/>
    <dgm:cxn modelId="{4BFC157D-24F9-4314-8340-C70908BA4AB1}" type="presOf" srcId="{7EC6E697-96A4-44BD-9F2D-61EF42BA03EF}" destId="{F5632B58-5629-4A2D-81F3-F7B7AC3F95B7}" srcOrd="0" destOrd="0" presId="urn:microsoft.com/office/officeart/2008/layout/VerticalAccentList"/>
    <dgm:cxn modelId="{E853A67E-B1FF-4940-B82A-B5A349771659}" type="presOf" srcId="{50C179CE-6F85-42A0-8DB9-A18AB60907EF}" destId="{DB579930-5C52-4D31-A9B8-55EE775FB1AF}" srcOrd="0" destOrd="0" presId="urn:microsoft.com/office/officeart/2008/layout/VerticalAccentList"/>
    <dgm:cxn modelId="{C466A9A0-EDFD-4E5F-9307-F35E1D5955A3}" type="presOf" srcId="{C0EBD28F-10A5-4A3B-BF04-EEBD39486B6A}" destId="{FE5EFF49-70A0-4F1B-96D1-FAE4B0A89BFD}" srcOrd="0" destOrd="0" presId="urn:microsoft.com/office/officeart/2008/layout/VerticalAccentList"/>
    <dgm:cxn modelId="{D684D5A8-4B57-45CC-AF3C-D18A79A2075F}" type="presOf" srcId="{E000B369-01AA-4B70-B07B-2E5022C91D36}" destId="{6828F7EA-7FAE-45FE-9C5C-DE98B145DF8A}" srcOrd="0" destOrd="0" presId="urn:microsoft.com/office/officeart/2008/layout/VerticalAccentList"/>
    <dgm:cxn modelId="{715EC7AE-A462-4FAE-94B4-0D1B27E49E23}" srcId="{5AA1C0AC-0754-45B0-BE2F-C2B84E90ECFE}" destId="{50C179CE-6F85-42A0-8DB9-A18AB60907EF}" srcOrd="2" destOrd="0" parTransId="{2B579CD7-6754-4EFB-A0CB-06C7AFDF51FB}" sibTransId="{7DEA99C9-8ED0-4527-A799-EB8FA28E01C8}"/>
    <dgm:cxn modelId="{FDDEA3B8-62CA-4102-BFFA-3AD6B8CC1A5D}" srcId="{5AA1C0AC-0754-45B0-BE2F-C2B84E90ECFE}" destId="{C0EBD28F-10A5-4A3B-BF04-EEBD39486B6A}" srcOrd="0" destOrd="0" parTransId="{C235964E-B5E8-40A9-B19C-4B4ED8E1CA2D}" sibTransId="{90E4F136-023E-497B-9A27-BAC224743F6B}"/>
    <dgm:cxn modelId="{A99E18E4-641B-4075-9894-454A4260129C}" srcId="{5AA1C0AC-0754-45B0-BE2F-C2B84E90ECFE}" destId="{7EC6E697-96A4-44BD-9F2D-61EF42BA03EF}" srcOrd="3" destOrd="0" parTransId="{CF4F73A2-26E4-4410-9A61-AA3D866994DA}" sibTransId="{3930A7FE-13C7-4850-989E-CE898C960C6F}"/>
    <dgm:cxn modelId="{381E0AEC-3F1B-47F4-8178-6B02071A4E73}" type="presParOf" srcId="{6B26A74A-8AFB-4DE3-B32A-2854F9761D50}" destId="{32621716-0909-43C9-AB69-0A72A333EF86}" srcOrd="0" destOrd="0" presId="urn:microsoft.com/office/officeart/2008/layout/VerticalAccentList"/>
    <dgm:cxn modelId="{56D7A736-859B-4522-96A9-18F0CF4A93CC}" type="presParOf" srcId="{32621716-0909-43C9-AB69-0A72A333EF86}" destId="{FE5EFF49-70A0-4F1B-96D1-FAE4B0A89BFD}" srcOrd="0" destOrd="0" presId="urn:microsoft.com/office/officeart/2008/layout/VerticalAccentList"/>
    <dgm:cxn modelId="{90C7EFBB-D775-40DE-9758-BA20C9BAFC41}" type="presParOf" srcId="{6B26A74A-8AFB-4DE3-B32A-2854F9761D50}" destId="{24E84C14-8891-4A39-9740-58826368FEED}" srcOrd="1" destOrd="0" presId="urn:microsoft.com/office/officeart/2008/layout/VerticalAccentList"/>
    <dgm:cxn modelId="{5661D27C-19AF-4C62-A21F-0DFE06907406}" type="presParOf" srcId="{24E84C14-8891-4A39-9740-58826368FEED}" destId="{3C7A48D6-C779-4C21-BFE7-3432F8EABF8A}" srcOrd="0" destOrd="0" presId="urn:microsoft.com/office/officeart/2008/layout/VerticalAccentList"/>
    <dgm:cxn modelId="{96DCC309-2DD7-4E14-A498-8CC8EC3CEA31}" type="presParOf" srcId="{24E84C14-8891-4A39-9740-58826368FEED}" destId="{790CB436-53C9-4376-9812-BD415B0C78B7}" srcOrd="1" destOrd="0" presId="urn:microsoft.com/office/officeart/2008/layout/VerticalAccentList"/>
    <dgm:cxn modelId="{5252C812-D98E-4BB1-BD04-5882DACE813D}" type="presParOf" srcId="{24E84C14-8891-4A39-9740-58826368FEED}" destId="{C177EE60-A48A-4190-BF5E-7DB47150B58E}" srcOrd="2" destOrd="0" presId="urn:microsoft.com/office/officeart/2008/layout/VerticalAccentList"/>
    <dgm:cxn modelId="{05FCDB2F-AECC-422F-AAB7-4B45316534E7}" type="presParOf" srcId="{24E84C14-8891-4A39-9740-58826368FEED}" destId="{8AF2FD42-0656-4611-A729-3288F8C9C170}" srcOrd="3" destOrd="0" presId="urn:microsoft.com/office/officeart/2008/layout/VerticalAccentList"/>
    <dgm:cxn modelId="{EDCAA3DC-AB52-458F-9277-CE7BDEE4CA35}" type="presParOf" srcId="{24E84C14-8891-4A39-9740-58826368FEED}" destId="{2102A3F9-2BD6-4447-B7C4-30FF144B0AE3}" srcOrd="4" destOrd="0" presId="urn:microsoft.com/office/officeart/2008/layout/VerticalAccentList"/>
    <dgm:cxn modelId="{C58C5DC2-428C-4C4F-9472-30F63F19C813}" type="presParOf" srcId="{24E84C14-8891-4A39-9740-58826368FEED}" destId="{348DB483-2836-4EF3-8DB4-4F9095DA2532}" srcOrd="5" destOrd="0" presId="urn:microsoft.com/office/officeart/2008/layout/VerticalAccentList"/>
    <dgm:cxn modelId="{E16CA373-0155-4ACB-B785-BAF7C17CC904}" type="presParOf" srcId="{24E84C14-8891-4A39-9740-58826368FEED}" destId="{3097F9E3-ACF2-4AA9-8887-929490608756}" srcOrd="6" destOrd="0" presId="urn:microsoft.com/office/officeart/2008/layout/VerticalAccentList"/>
    <dgm:cxn modelId="{ABDE28AC-7F31-43BD-BA4A-F4844508AD69}" type="presParOf" srcId="{6B26A74A-8AFB-4DE3-B32A-2854F9761D50}" destId="{DBAA6CBB-2F16-4840-A340-BE9B42532D0E}" srcOrd="2" destOrd="0" presId="urn:microsoft.com/office/officeart/2008/layout/VerticalAccentList"/>
    <dgm:cxn modelId="{955BC34E-AE16-4845-BC09-E99C317452E8}" type="presParOf" srcId="{6B26A74A-8AFB-4DE3-B32A-2854F9761D50}" destId="{558070D2-BE09-48B2-9D12-1A6FB6D5B558}" srcOrd="3" destOrd="0" presId="urn:microsoft.com/office/officeart/2008/layout/VerticalAccentList"/>
    <dgm:cxn modelId="{3C4A2011-F39F-453A-83F0-AD20646CBF84}" type="presParOf" srcId="{558070D2-BE09-48B2-9D12-1A6FB6D5B558}" destId="{6828F7EA-7FAE-45FE-9C5C-DE98B145DF8A}" srcOrd="0" destOrd="0" presId="urn:microsoft.com/office/officeart/2008/layout/VerticalAccentList"/>
    <dgm:cxn modelId="{67DE9DED-6AFD-4C0A-B8E1-FCB63947EBC0}" type="presParOf" srcId="{6B26A74A-8AFB-4DE3-B32A-2854F9761D50}" destId="{E0F401D4-C2C7-4094-85F8-65A92618A178}" srcOrd="4" destOrd="0" presId="urn:microsoft.com/office/officeart/2008/layout/VerticalAccentList"/>
    <dgm:cxn modelId="{B996D00F-59F7-4D2E-B2C7-41E07333A830}" type="presParOf" srcId="{E0F401D4-C2C7-4094-85F8-65A92618A178}" destId="{CDB33EE9-9E13-48F6-BC36-8A95F1CAFB94}" srcOrd="0" destOrd="0" presId="urn:microsoft.com/office/officeart/2008/layout/VerticalAccentList"/>
    <dgm:cxn modelId="{B4E5BFDD-B64A-4493-BFD6-4D51C72FF207}" type="presParOf" srcId="{E0F401D4-C2C7-4094-85F8-65A92618A178}" destId="{CC7F6BB1-D781-428F-B341-48260DC860EA}" srcOrd="1" destOrd="0" presId="urn:microsoft.com/office/officeart/2008/layout/VerticalAccentList"/>
    <dgm:cxn modelId="{CC584E82-9F7F-4191-8195-E0B91DEF8CC2}" type="presParOf" srcId="{E0F401D4-C2C7-4094-85F8-65A92618A178}" destId="{5AE95E9B-E48A-4681-96B0-DF62F6FAACCC}" srcOrd="2" destOrd="0" presId="urn:microsoft.com/office/officeart/2008/layout/VerticalAccentList"/>
    <dgm:cxn modelId="{78469132-CAEB-4094-B807-BDB83A33D45D}" type="presParOf" srcId="{E0F401D4-C2C7-4094-85F8-65A92618A178}" destId="{3F56158C-5508-4C18-8761-C6AA93D07569}" srcOrd="3" destOrd="0" presId="urn:microsoft.com/office/officeart/2008/layout/VerticalAccentList"/>
    <dgm:cxn modelId="{8408C2FD-1A5D-4DEF-A151-25F0FB8DFB02}" type="presParOf" srcId="{E0F401D4-C2C7-4094-85F8-65A92618A178}" destId="{8B689698-4245-4D7F-9718-20B77BB867C6}" srcOrd="4" destOrd="0" presId="urn:microsoft.com/office/officeart/2008/layout/VerticalAccentList"/>
    <dgm:cxn modelId="{08A534AE-B0E4-4AFB-A387-829B1FB06447}" type="presParOf" srcId="{E0F401D4-C2C7-4094-85F8-65A92618A178}" destId="{329DC203-F5D3-4BF9-9D42-1F83ECE387EB}" srcOrd="5" destOrd="0" presId="urn:microsoft.com/office/officeart/2008/layout/VerticalAccentList"/>
    <dgm:cxn modelId="{DAD3175C-ABE8-4899-8E78-6DC3318047D7}" type="presParOf" srcId="{E0F401D4-C2C7-4094-85F8-65A92618A178}" destId="{0FA1C4D6-C37A-47EA-971E-1DE3DCF14E66}" srcOrd="6" destOrd="0" presId="urn:microsoft.com/office/officeart/2008/layout/VerticalAccentList"/>
    <dgm:cxn modelId="{4F85A564-5351-4140-831D-9A578DCF5B4F}" type="presParOf" srcId="{6B26A74A-8AFB-4DE3-B32A-2854F9761D50}" destId="{9CD06FAE-AF19-4F27-88DD-8C32A6C9E85B}" srcOrd="5" destOrd="0" presId="urn:microsoft.com/office/officeart/2008/layout/VerticalAccentList"/>
    <dgm:cxn modelId="{395C655F-545C-4CF5-84D2-C27F727F51FC}" type="presParOf" srcId="{6B26A74A-8AFB-4DE3-B32A-2854F9761D50}" destId="{16A5126D-E090-433F-B39A-D174C8BAA788}" srcOrd="6" destOrd="0" presId="urn:microsoft.com/office/officeart/2008/layout/VerticalAccentList"/>
    <dgm:cxn modelId="{937A6FE8-16AA-48AA-9301-45112438A75D}" type="presParOf" srcId="{16A5126D-E090-433F-B39A-D174C8BAA788}" destId="{DB579930-5C52-4D31-A9B8-55EE775FB1AF}" srcOrd="0" destOrd="0" presId="urn:microsoft.com/office/officeart/2008/layout/VerticalAccentList"/>
    <dgm:cxn modelId="{081F31A7-8758-4683-936C-D772FBEDD448}" type="presParOf" srcId="{6B26A74A-8AFB-4DE3-B32A-2854F9761D50}" destId="{35AA98DF-D6E9-41D5-AF79-1BA0C0F60907}" srcOrd="7" destOrd="0" presId="urn:microsoft.com/office/officeart/2008/layout/VerticalAccentList"/>
    <dgm:cxn modelId="{CB0E0B32-64E9-4498-A3BC-B3365A6C5730}" type="presParOf" srcId="{35AA98DF-D6E9-41D5-AF79-1BA0C0F60907}" destId="{6B4FD2F6-A8CB-45B4-ABF2-D8DF8DDDC426}" srcOrd="0" destOrd="0" presId="urn:microsoft.com/office/officeart/2008/layout/VerticalAccentList"/>
    <dgm:cxn modelId="{D9EFB0CA-E6EC-4A3B-80B8-7D3AFF6D5093}" type="presParOf" srcId="{35AA98DF-D6E9-41D5-AF79-1BA0C0F60907}" destId="{01390EA3-5422-45FA-8C7C-F6316501CF09}" srcOrd="1" destOrd="0" presId="urn:microsoft.com/office/officeart/2008/layout/VerticalAccentList"/>
    <dgm:cxn modelId="{8C5EFAB9-A81E-4780-A75A-2B5D1710B117}" type="presParOf" srcId="{35AA98DF-D6E9-41D5-AF79-1BA0C0F60907}" destId="{A03A1267-4606-48EA-BDA1-63824EA54544}" srcOrd="2" destOrd="0" presId="urn:microsoft.com/office/officeart/2008/layout/VerticalAccentList"/>
    <dgm:cxn modelId="{8366E4EF-B427-41CB-8AC4-ADF770BEBF13}" type="presParOf" srcId="{35AA98DF-D6E9-41D5-AF79-1BA0C0F60907}" destId="{4736CB64-58AF-4039-B117-FD54D395133C}" srcOrd="3" destOrd="0" presId="urn:microsoft.com/office/officeart/2008/layout/VerticalAccentList"/>
    <dgm:cxn modelId="{51A78315-27F1-4E1E-92F0-6BB9DD128F8E}" type="presParOf" srcId="{35AA98DF-D6E9-41D5-AF79-1BA0C0F60907}" destId="{5818F8C0-49F7-47AE-8E42-72DC6047E245}" srcOrd="4" destOrd="0" presId="urn:microsoft.com/office/officeart/2008/layout/VerticalAccentList"/>
    <dgm:cxn modelId="{251F357E-58B2-4709-94F4-0841E7019A66}" type="presParOf" srcId="{35AA98DF-D6E9-41D5-AF79-1BA0C0F60907}" destId="{AFCB6485-261E-41B6-98FB-E21E6711C4B1}" srcOrd="5" destOrd="0" presId="urn:microsoft.com/office/officeart/2008/layout/VerticalAccentList"/>
    <dgm:cxn modelId="{547027EA-F315-46F7-B533-0495EF48AE76}" type="presParOf" srcId="{35AA98DF-D6E9-41D5-AF79-1BA0C0F60907}" destId="{09C02991-2666-4797-B37E-F9F950F1FAD0}" srcOrd="6" destOrd="0" presId="urn:microsoft.com/office/officeart/2008/layout/VerticalAccentList"/>
    <dgm:cxn modelId="{DB92E987-D58C-472E-877F-4C5EC4B36AB4}" type="presParOf" srcId="{6B26A74A-8AFB-4DE3-B32A-2854F9761D50}" destId="{E3D28B6D-3645-4995-BD40-C3F5C92AD81E}" srcOrd="8" destOrd="0" presId="urn:microsoft.com/office/officeart/2008/layout/VerticalAccentList"/>
    <dgm:cxn modelId="{C2C3CFAD-1D4C-4258-9D52-70993FA332AD}" type="presParOf" srcId="{6B26A74A-8AFB-4DE3-B32A-2854F9761D50}" destId="{CF4D5543-4F2B-445B-A5A1-08570DE188DF}" srcOrd="9" destOrd="0" presId="urn:microsoft.com/office/officeart/2008/layout/VerticalAccentList"/>
    <dgm:cxn modelId="{A04D4527-1DE1-46CB-A568-F61EB8E96E5F}" type="presParOf" srcId="{CF4D5543-4F2B-445B-A5A1-08570DE188DF}" destId="{F5632B58-5629-4A2D-81F3-F7B7AC3F95B7}" srcOrd="0" destOrd="0" presId="urn:microsoft.com/office/officeart/2008/layout/VerticalAccentList"/>
    <dgm:cxn modelId="{75934E2E-37E5-4016-932C-D445205EF287}" type="presParOf" srcId="{6B26A74A-8AFB-4DE3-B32A-2854F9761D50}" destId="{C08D32B0-CEB9-4578-88DC-D54744AA530A}" srcOrd="10" destOrd="0" presId="urn:microsoft.com/office/officeart/2008/layout/VerticalAccentList"/>
    <dgm:cxn modelId="{4BB8E04A-E64A-4C86-8E20-5AA974E2B004}" type="presParOf" srcId="{C08D32B0-CEB9-4578-88DC-D54744AA530A}" destId="{28E1A19F-260C-4C1A-9C33-5B3F77AFB304}" srcOrd="0" destOrd="0" presId="urn:microsoft.com/office/officeart/2008/layout/VerticalAccentList"/>
    <dgm:cxn modelId="{197DBF7D-274A-4FAD-B08D-0259862A3389}" type="presParOf" srcId="{C08D32B0-CEB9-4578-88DC-D54744AA530A}" destId="{A22FE213-71BA-4F20-9018-E62143F15580}" srcOrd="1" destOrd="0" presId="urn:microsoft.com/office/officeart/2008/layout/VerticalAccentList"/>
    <dgm:cxn modelId="{C28173FB-3F23-449C-A53D-EACDFA1CC15B}" type="presParOf" srcId="{C08D32B0-CEB9-4578-88DC-D54744AA530A}" destId="{E5DC3EAD-BE9D-4296-A005-81D97CE3A576}" srcOrd="2" destOrd="0" presId="urn:microsoft.com/office/officeart/2008/layout/VerticalAccentList"/>
    <dgm:cxn modelId="{616B7248-E73F-4013-BF89-15DC94D2480E}" type="presParOf" srcId="{C08D32B0-CEB9-4578-88DC-D54744AA530A}" destId="{061943FD-0F49-451C-8BEE-3B4A1CBD5197}" srcOrd="3" destOrd="0" presId="urn:microsoft.com/office/officeart/2008/layout/VerticalAccentList"/>
    <dgm:cxn modelId="{F6242015-0E48-4F64-97A8-6E183BC6064C}" type="presParOf" srcId="{C08D32B0-CEB9-4578-88DC-D54744AA530A}" destId="{DD56DA78-3D33-404C-8FDC-A2DE0CF257B1}" srcOrd="4" destOrd="0" presId="urn:microsoft.com/office/officeart/2008/layout/VerticalAccentList"/>
    <dgm:cxn modelId="{47E6B667-9E61-4FF9-906A-9380F291BF69}" type="presParOf" srcId="{C08D32B0-CEB9-4578-88DC-D54744AA530A}" destId="{ABFFD322-6EB4-42AD-BC6D-DFFAE069E694}" srcOrd="5" destOrd="0" presId="urn:microsoft.com/office/officeart/2008/layout/VerticalAccentList"/>
    <dgm:cxn modelId="{A82E9453-D326-423B-A649-689B9E17339A}" type="presParOf" srcId="{C08D32B0-CEB9-4578-88DC-D54744AA530A}" destId="{8950AF87-FECA-4517-BF8E-B8165A6E1246}" srcOrd="6" destOrd="0" presId="urn:microsoft.com/office/officeart/2008/layout/Vertical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D104A-DBEE-43C3-9041-53A8FA62749B}">
      <dsp:nvSpPr>
        <dsp:cNvPr id="0" name=""/>
        <dsp:cNvSpPr/>
      </dsp:nvSpPr>
      <dsp:spPr>
        <a:xfrm>
          <a:off x="1902781" y="1417"/>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 sz="1400" kern="1200" dirty="0" err="1"/>
            <a:t>Individuel</a:t>
          </a:r>
          <a:r>
            <a:rPr lang="fr" sz="1400" kern="1200" dirty="0"/>
            <a:t> </a:t>
          </a:r>
          <a:r>
            <a:rPr lang="fr" sz="1400" kern="1200" dirty="0" err="1"/>
            <a:t>déficience</a:t>
          </a:r>
          <a:endParaRPr lang="fr-FR" sz="1400" kern="1200" dirty="0"/>
        </a:p>
      </dsp:txBody>
      <dsp:txXfrm>
        <a:off x="2086193" y="184829"/>
        <a:ext cx="885593" cy="885593"/>
      </dsp:txXfrm>
    </dsp:sp>
    <dsp:sp modelId="{3CFD7166-E30B-4EBF-9E77-76A2E6E3FDC4}">
      <dsp:nvSpPr>
        <dsp:cNvPr id="0" name=""/>
        <dsp:cNvSpPr/>
      </dsp:nvSpPr>
      <dsp:spPr>
        <a:xfrm>
          <a:off x="2165789" y="1355531"/>
          <a:ext cx="726402" cy="726402"/>
        </a:xfrm>
        <a:prstGeom prst="mathPlus">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fr-FR" sz="1100" kern="1200"/>
        </a:p>
      </dsp:txBody>
      <dsp:txXfrm>
        <a:off x="2262074" y="1633307"/>
        <a:ext cx="533832" cy="170850"/>
      </dsp:txXfrm>
    </dsp:sp>
    <dsp:sp modelId="{DECBF777-109B-4A54-96E5-001A9C46F6EC}">
      <dsp:nvSpPr>
        <dsp:cNvPr id="0" name=""/>
        <dsp:cNvSpPr/>
      </dsp:nvSpPr>
      <dsp:spPr>
        <a:xfrm>
          <a:off x="1902781" y="2183630"/>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 sz="1400" kern="1200" dirty="0" err="1"/>
            <a:t>Barrières </a:t>
          </a:r>
          <a:endParaRPr lang="fr-FR" sz="1400" kern="1200" dirty="0"/>
        </a:p>
      </dsp:txBody>
      <dsp:txXfrm>
        <a:off x="2086193" y="2367042"/>
        <a:ext cx="885593" cy="885593"/>
      </dsp:txXfrm>
    </dsp:sp>
    <dsp:sp modelId="{D7609281-3072-4BBC-B319-E42C83C1E50B}">
      <dsp:nvSpPr>
        <dsp:cNvPr id="0" name=""/>
        <dsp:cNvSpPr/>
      </dsp:nvSpPr>
      <dsp:spPr>
        <a:xfrm>
          <a:off x="3343062" y="1485783"/>
          <a:ext cx="398268" cy="465899"/>
        </a:xfrm>
        <a:prstGeom prst="rightArrow">
          <a:avLst>
            <a:gd name="adj1" fmla="val 60000"/>
            <a:gd name="adj2" fmla="val 50000"/>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fr-FR" sz="1100" kern="1200"/>
        </a:p>
      </dsp:txBody>
      <dsp:txXfrm>
        <a:off x="3343062" y="1578963"/>
        <a:ext cx="278788" cy="279539"/>
      </dsp:txXfrm>
    </dsp:sp>
    <dsp:sp modelId="{CBC9A497-0651-4BF5-BAFF-6077201DCDA5}">
      <dsp:nvSpPr>
        <dsp:cNvPr id="0" name=""/>
        <dsp:cNvSpPr/>
      </dsp:nvSpPr>
      <dsp:spPr>
        <a:xfrm>
          <a:off x="3906649" y="466315"/>
          <a:ext cx="2504835" cy="2504835"/>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r>
            <a:rPr lang="fr" sz="3900" kern="1200" dirty="0" err="1"/>
            <a:t>Trouble </a:t>
          </a:r>
          <a:endParaRPr lang="fr-FR" sz="3900" kern="1200" dirty="0"/>
        </a:p>
      </dsp:txBody>
      <dsp:txXfrm>
        <a:off x="4273474" y="833140"/>
        <a:ext cx="1771185" cy="1771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68732-FB7F-4FA1-B5D5-33B3B65BAD9C}">
      <dsp:nvSpPr>
        <dsp:cNvPr id="0" name=""/>
        <dsp:cNvSpPr/>
      </dsp:nvSpPr>
      <dsp:spPr>
        <a:xfrm>
          <a:off x="0" y="0"/>
          <a:ext cx="9035414" cy="987226"/>
        </a:xfrm>
        <a:prstGeom prst="roundRect">
          <a:avLst>
            <a:gd name="adj" fmla="val 10000"/>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 sz="2000" kern="1200" dirty="0"/>
            <a:t>Partager des informations de </a:t>
          </a:r>
          <a:r>
            <a:rPr lang="fr" sz="2000" kern="1200" dirty="0" err="1"/>
            <a:t>manière</a:t>
          </a:r>
          <a:r>
            <a:rPr lang="fr" sz="2000" kern="1200" dirty="0"/>
            <a:t> </a:t>
          </a:r>
          <a:r>
            <a:rPr lang="fr" sz="2000" kern="1200" dirty="0" err="1"/>
            <a:t>que</a:t>
          </a:r>
          <a:r>
            <a:rPr lang="fr" sz="2000" kern="1200" dirty="0"/>
            <a:t> </a:t>
          </a:r>
          <a:r>
            <a:rPr lang="fr" sz="2000" kern="1200" dirty="0" err="1"/>
            <a:t>tout le monde </a:t>
          </a:r>
          <a:r>
            <a:rPr lang="fr" sz="2000" kern="1200" dirty="0"/>
            <a:t>peut </a:t>
          </a:r>
          <a:r>
            <a:rPr lang="fr" sz="2000" kern="1200" dirty="0" err="1"/>
            <a:t>comprendre</a:t>
          </a:r>
          <a:endParaRPr lang="fr-FR" sz="2000" kern="1200" dirty="0"/>
        </a:p>
      </dsp:txBody>
      <dsp:txXfrm>
        <a:off x="28915" y="28915"/>
        <a:ext cx="7970119" cy="929396"/>
      </dsp:txXfrm>
    </dsp:sp>
    <dsp:sp modelId="{F623D3F8-046F-44F7-9D47-599B656A58CC}">
      <dsp:nvSpPr>
        <dsp:cNvPr id="0" name=""/>
        <dsp:cNvSpPr/>
      </dsp:nvSpPr>
      <dsp:spPr>
        <a:xfrm>
          <a:off x="797242" y="1151763"/>
          <a:ext cx="9035414" cy="987226"/>
        </a:xfrm>
        <a:prstGeom prst="roundRect">
          <a:avLst>
            <a:gd name="adj" fmla="val 10000"/>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 sz="1800" kern="1200" dirty="0" err="1"/>
            <a:t>Reconnaître </a:t>
          </a:r>
          <a:r>
            <a:rPr lang="fr" sz="1800" kern="1200" dirty="0"/>
            <a:t>, respecter et utiliser toutes </a:t>
          </a:r>
          <a:r>
            <a:rPr lang="fr" sz="1800" kern="1200" dirty="0" err="1"/>
            <a:t>les formes </a:t>
          </a:r>
          <a:r>
            <a:rPr lang="fr" sz="1800" kern="1200" dirty="0"/>
            <a:t>de communication</a:t>
          </a:r>
          <a:endParaRPr lang="fr-FR" sz="2000" kern="1200" dirty="0"/>
        </a:p>
        <a:p>
          <a:pPr marL="171450" lvl="1" indent="-171450" algn="l" defTabSz="800100">
            <a:lnSpc>
              <a:spcPct val="90000"/>
            </a:lnSpc>
            <a:spcBef>
              <a:spcPct val="0"/>
            </a:spcBef>
            <a:spcAft>
              <a:spcPct val="15000"/>
            </a:spcAft>
            <a:buChar char="•"/>
          </a:pPr>
          <a:r>
            <a:rPr lang="fr" sz="1800" kern="1200" dirty="0"/>
            <a:t>Tous </a:t>
          </a:r>
          <a:r>
            <a:rPr lang="fr" sz="1800" kern="1200" dirty="0" err="1"/>
            <a:t>moyens </a:t>
          </a:r>
          <a:r>
            <a:rPr lang="fr" sz="1800" kern="1200" dirty="0"/>
            <a:t>de </a:t>
          </a:r>
          <a:r>
            <a:rPr lang="fr" sz="1800" kern="1200" dirty="0" err="1"/>
            <a:t>compréhension </a:t>
          </a:r>
          <a:r>
            <a:rPr lang="fr" sz="1800" kern="1200" dirty="0"/>
            <a:t>et d'expression, tous </a:t>
          </a:r>
          <a:r>
            <a:rPr lang="fr" sz="1800" kern="1200" dirty="0" err="1"/>
            <a:t>outils</a:t>
          </a:r>
          <a:r>
            <a:rPr lang="fr" sz="1800" kern="1200" dirty="0"/>
            <a:t> </a:t>
          </a:r>
          <a:r>
            <a:rPr lang="fr" sz="1800" kern="1200" dirty="0" err="1"/>
            <a:t>permettre </a:t>
          </a:r>
          <a:r>
            <a:rPr lang="fr" sz="1800" kern="1200" dirty="0"/>
            <a:t>et </a:t>
          </a:r>
          <a:r>
            <a:rPr lang="fr" sz="1800" kern="1200" dirty="0" err="1"/>
            <a:t>soutenir </a:t>
          </a:r>
          <a:r>
            <a:rPr lang="fr" sz="1800" kern="1200" dirty="0"/>
            <a:t>la communication</a:t>
          </a:r>
          <a:endParaRPr lang="fr-FR" sz="2000" kern="1200" dirty="0"/>
        </a:p>
      </dsp:txBody>
      <dsp:txXfrm>
        <a:off x="826157" y="1180678"/>
        <a:ext cx="7538644" cy="929396"/>
      </dsp:txXfrm>
    </dsp:sp>
    <dsp:sp modelId="{D49297CD-D264-4F60-B10C-3849CDA581ED}">
      <dsp:nvSpPr>
        <dsp:cNvPr id="0" name=""/>
        <dsp:cNvSpPr/>
      </dsp:nvSpPr>
      <dsp:spPr>
        <a:xfrm>
          <a:off x="1594484" y="2303527"/>
          <a:ext cx="9035414" cy="987226"/>
        </a:xfrm>
        <a:prstGeom prst="roundRect">
          <a:avLst>
            <a:gd name="adj" fmla="val 10000"/>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 sz="2000" kern="1200" dirty="0"/>
            <a:t>Cibler </a:t>
          </a:r>
          <a:r>
            <a:rPr lang="fr" sz="2000" kern="1200" dirty="0" err="1"/>
            <a:t>à la fois </a:t>
          </a:r>
          <a:r>
            <a:rPr lang="fr" sz="2000" kern="1200" dirty="0"/>
            <a:t>l' </a:t>
          </a:r>
          <a:r>
            <a:rPr lang="fr" sz="2000" kern="1200" dirty="0" err="1"/>
            <a:t>individu </a:t>
          </a:r>
          <a:r>
            <a:rPr lang="fr" sz="2000" kern="1200" dirty="0"/>
            <a:t>ET les </a:t>
          </a:r>
          <a:r>
            <a:rPr lang="fr" sz="2000" kern="1200" dirty="0" err="1"/>
            <a:t>connaissances </a:t>
          </a:r>
          <a:r>
            <a:rPr lang="fr" sz="2000" kern="1200" dirty="0"/>
            <a:t>, </a:t>
          </a:r>
          <a:r>
            <a:rPr lang="fr" sz="2000" kern="1200" dirty="0" err="1"/>
            <a:t>compétences </a:t>
          </a:r>
          <a:r>
            <a:rPr lang="fr" sz="2000" kern="1200" dirty="0"/>
            <a:t>et attitudes des </a:t>
          </a:r>
          <a:r>
            <a:rPr lang="fr" sz="2000" kern="1200" dirty="0" err="1"/>
            <a:t>partenaires de communication.</a:t>
          </a:r>
          <a:endParaRPr lang="fr-FR" sz="2000" kern="1200" dirty="0"/>
        </a:p>
      </dsp:txBody>
      <dsp:txXfrm>
        <a:off x="1623399" y="2332442"/>
        <a:ext cx="7538644" cy="929396"/>
      </dsp:txXfrm>
    </dsp:sp>
    <dsp:sp modelId="{D7B0F9AC-53AE-4721-BB79-8F87F5ACCA7A}">
      <dsp:nvSpPr>
        <dsp:cNvPr id="0" name=""/>
        <dsp:cNvSpPr/>
      </dsp:nvSpPr>
      <dsp:spPr>
        <a:xfrm>
          <a:off x="8393717" y="748646"/>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fr-FR" sz="3000" kern="1200"/>
        </a:p>
      </dsp:txBody>
      <dsp:txXfrm>
        <a:off x="8538099" y="748646"/>
        <a:ext cx="352933" cy="482877"/>
      </dsp:txXfrm>
    </dsp:sp>
    <dsp:sp modelId="{FB190149-1FB0-4E74-8E43-683EA70F22D3}">
      <dsp:nvSpPr>
        <dsp:cNvPr id="0" name=""/>
        <dsp:cNvSpPr/>
      </dsp:nvSpPr>
      <dsp:spPr>
        <a:xfrm>
          <a:off x="9190959" y="1893828"/>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fr-FR" sz="3000" kern="1200"/>
        </a:p>
      </dsp:txBody>
      <dsp:txXfrm>
        <a:off x="9335341" y="1893828"/>
        <a:ext cx="352933" cy="4828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96DE7-4375-497D-A7AB-BB9455A9C23D}">
      <dsp:nvSpPr>
        <dsp:cNvPr id="0" name=""/>
        <dsp:cNvSpPr/>
      </dsp:nvSpPr>
      <dsp:spPr>
        <a:xfrm>
          <a:off x="2402378" y="696159"/>
          <a:ext cx="2338082" cy="2338484"/>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 sz="1200" kern="1200" dirty="0"/>
            <a:t>Bonne communication</a:t>
          </a:r>
        </a:p>
      </dsp:txBody>
      <dsp:txXfrm>
        <a:off x="2744782" y="1038622"/>
        <a:ext cx="1653274" cy="1653558"/>
      </dsp:txXfrm>
    </dsp:sp>
    <dsp:sp modelId="{3A90ACF5-2BA0-4C41-86E4-0DAD30E6BB20}">
      <dsp:nvSpPr>
        <dsp:cNvPr id="0" name=""/>
        <dsp:cNvSpPr/>
      </dsp:nvSpPr>
      <dsp:spPr>
        <a:xfrm>
          <a:off x="3121308" y="2860804"/>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40B720-3EDA-41D6-A9B9-A0CD37C93DEA}">
      <dsp:nvSpPr>
        <dsp:cNvPr id="0" name=""/>
        <dsp:cNvSpPr/>
      </dsp:nvSpPr>
      <dsp:spPr>
        <a:xfrm>
          <a:off x="4891056" y="1645176"/>
          <a:ext cx="188485" cy="188466"/>
        </a:xfrm>
        <a:prstGeom prst="ellipse">
          <a:avLst/>
        </a:prstGeom>
        <a:solidFill>
          <a:srgbClr val="60B4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4E4268-3470-4B81-859E-29EAA482DEBF}">
      <dsp:nvSpPr>
        <dsp:cNvPr id="0" name=""/>
        <dsp:cNvSpPr/>
      </dsp:nvSpPr>
      <dsp:spPr>
        <a:xfrm>
          <a:off x="3990355" y="3061388"/>
          <a:ext cx="259946" cy="260342"/>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7017A7-7267-4A39-BDE3-E3E6FFEB89D5}">
      <dsp:nvSpPr>
        <dsp:cNvPr id="0" name=""/>
        <dsp:cNvSpPr/>
      </dsp:nvSpPr>
      <dsp:spPr>
        <a:xfrm>
          <a:off x="3174065" y="95900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068C05-4A40-4B61-97DB-04C8D73872DF}">
      <dsp:nvSpPr>
        <dsp:cNvPr id="0" name=""/>
        <dsp:cNvSpPr/>
      </dsp:nvSpPr>
      <dsp:spPr>
        <a:xfrm>
          <a:off x="2580791" y="2037570"/>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8D33EE-B5CB-4428-B39D-A296F7E21381}">
      <dsp:nvSpPr>
        <dsp:cNvPr id="0" name=""/>
        <dsp:cNvSpPr/>
      </dsp:nvSpPr>
      <dsp:spPr>
        <a:xfrm>
          <a:off x="1392063" y="870174"/>
          <a:ext cx="1509369" cy="144678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 sz="1200" kern="1200" dirty="0" err="1"/>
            <a:t>relations </a:t>
          </a:r>
          <a:endParaRPr lang="fr-FR" sz="1200" kern="1200" dirty="0"/>
        </a:p>
      </dsp:txBody>
      <dsp:txXfrm>
        <a:off x="1613105" y="1082051"/>
        <a:ext cx="1067285" cy="1023032"/>
      </dsp:txXfrm>
    </dsp:sp>
    <dsp:sp modelId="{99AF67E9-1F10-4F37-9177-B80127A956D9}">
      <dsp:nvSpPr>
        <dsp:cNvPr id="0" name=""/>
        <dsp:cNvSpPr/>
      </dsp:nvSpPr>
      <dsp:spPr>
        <a:xfrm>
          <a:off x="3473819" y="967367"/>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BAFC55-C681-4721-9D4F-7F2A6C8F8EFA}">
      <dsp:nvSpPr>
        <dsp:cNvPr id="0" name=""/>
        <dsp:cNvSpPr/>
      </dsp:nvSpPr>
      <dsp:spPr>
        <a:xfrm>
          <a:off x="1761144" y="2347223"/>
          <a:ext cx="470014" cy="470120"/>
        </a:xfrm>
        <a:prstGeom prst="ellipse">
          <a:avLst/>
        </a:prstGeom>
        <a:solidFill>
          <a:srgbClr val="468F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E54F9B-3F64-454F-BE6B-8451917846A9}">
      <dsp:nvSpPr>
        <dsp:cNvPr id="0" name=""/>
        <dsp:cNvSpPr/>
      </dsp:nvSpPr>
      <dsp:spPr>
        <a:xfrm>
          <a:off x="4980743" y="671086"/>
          <a:ext cx="950580" cy="950688"/>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 sz="1200" kern="1200" dirty="0" err="1"/>
            <a:t>les choix</a:t>
          </a:r>
          <a:endParaRPr lang="fr-FR" sz="1200" kern="1200" dirty="0"/>
        </a:p>
      </dsp:txBody>
      <dsp:txXfrm>
        <a:off x="5119952" y="810311"/>
        <a:ext cx="672162" cy="672238"/>
      </dsp:txXfrm>
    </dsp:sp>
    <dsp:sp modelId="{29C836FB-088D-4568-AB77-0A514F9FC6BB}">
      <dsp:nvSpPr>
        <dsp:cNvPr id="0" name=""/>
        <dsp:cNvSpPr/>
      </dsp:nvSpPr>
      <dsp:spPr>
        <a:xfrm>
          <a:off x="4556291" y="1327166"/>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038247-6C45-4260-8F27-5A6576B77369}">
      <dsp:nvSpPr>
        <dsp:cNvPr id="0" name=""/>
        <dsp:cNvSpPr/>
      </dsp:nvSpPr>
      <dsp:spPr>
        <a:xfrm>
          <a:off x="1582250" y="2906771"/>
          <a:ext cx="188485" cy="188466"/>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F67815-F998-41EF-9CE3-B34C631DDF4E}">
      <dsp:nvSpPr>
        <dsp:cNvPr id="0" name=""/>
        <dsp:cNvSpPr/>
      </dsp:nvSpPr>
      <dsp:spPr>
        <a:xfrm>
          <a:off x="3460390" y="263848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06E518-8136-47FB-B78D-777DB0F7AE6D}">
      <dsp:nvSpPr>
        <dsp:cNvPr id="0" name=""/>
        <dsp:cNvSpPr/>
      </dsp:nvSpPr>
      <dsp:spPr>
        <a:xfrm>
          <a:off x="5427736" y="2313792"/>
          <a:ext cx="950580" cy="950688"/>
        </a:xfrm>
        <a:prstGeom prst="ellipse">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 sz="1200" kern="1200" dirty="0"/>
            <a:t>contrôle</a:t>
          </a:r>
        </a:p>
      </dsp:txBody>
      <dsp:txXfrm>
        <a:off x="5566945" y="2453017"/>
        <a:ext cx="672162" cy="672238"/>
      </dsp:txXfrm>
    </dsp:sp>
    <dsp:sp modelId="{4221DDE9-0879-4257-AB36-9A0FC8CDCF7A}">
      <dsp:nvSpPr>
        <dsp:cNvPr id="0" name=""/>
        <dsp:cNvSpPr/>
      </dsp:nvSpPr>
      <dsp:spPr>
        <a:xfrm>
          <a:off x="5159636" y="2280779"/>
          <a:ext cx="188485" cy="188466"/>
        </a:xfrm>
        <a:prstGeom prst="ellipse">
          <a:avLst/>
        </a:prstGeom>
        <a:solidFill>
          <a:srgbClr val="4F7CC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A60F2C-7FD3-4DA4-849C-0D241A43ACF0}">
      <dsp:nvSpPr>
        <dsp:cNvPr id="0" name=""/>
        <dsp:cNvSpPr/>
      </dsp:nvSpPr>
      <dsp:spPr>
        <a:xfrm>
          <a:off x="2363771" y="2783859"/>
          <a:ext cx="1621547" cy="1637798"/>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 sz="1200" kern="1200" dirty="0" err="1"/>
            <a:t>indépendance</a:t>
          </a:r>
          <a:endParaRPr lang="fr-FR" sz="1200" kern="1200" dirty="0"/>
        </a:p>
      </dsp:txBody>
      <dsp:txXfrm>
        <a:off x="2601241" y="3023709"/>
        <a:ext cx="1146607" cy="1158098"/>
      </dsp:txXfrm>
    </dsp:sp>
    <dsp:sp modelId="{18AFEB4B-5206-4470-A704-47DB633B724A}">
      <dsp:nvSpPr>
        <dsp:cNvPr id="0" name=""/>
        <dsp:cNvSpPr/>
      </dsp:nvSpPr>
      <dsp:spPr>
        <a:xfrm>
          <a:off x="3548158" y="309523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2DA82D-DF80-4C7C-8262-2BDB5D13236D}">
      <dsp:nvSpPr>
        <dsp:cNvPr id="0" name=""/>
        <dsp:cNvSpPr/>
      </dsp:nvSpPr>
      <dsp:spPr>
        <a:xfrm>
          <a:off x="3493338" y="-242808"/>
          <a:ext cx="1175326" cy="1234811"/>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 sz="1200" kern="1200" dirty="0" err="1"/>
            <a:t>santé</a:t>
          </a:r>
          <a:r>
            <a:rPr lang="fr" sz="1200" kern="1200" dirty="0"/>
            <a:t> </a:t>
          </a:r>
          <a:r>
            <a:rPr lang="fr" sz="1200" kern="1200" dirty="0" err="1"/>
            <a:t>résultats</a:t>
          </a:r>
          <a:endParaRPr lang="fr-FR" sz="1200" kern="1200" dirty="0"/>
        </a:p>
      </dsp:txBody>
      <dsp:txXfrm>
        <a:off x="3665461" y="-61974"/>
        <a:ext cx="831080" cy="873143"/>
      </dsp:txXfrm>
    </dsp:sp>
    <dsp:sp modelId="{70FDEB9A-606A-42F2-9339-CC92E8809270}">
      <dsp:nvSpPr>
        <dsp:cNvPr id="0" name=""/>
        <dsp:cNvSpPr/>
      </dsp:nvSpPr>
      <dsp:spPr>
        <a:xfrm>
          <a:off x="2433552" y="92975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90D421-ABEE-485D-B05F-47EAD5A03E96}">
      <dsp:nvSpPr>
        <dsp:cNvPr id="0" name=""/>
        <dsp:cNvSpPr/>
      </dsp:nvSpPr>
      <dsp:spPr>
        <a:xfrm>
          <a:off x="4628232" y="133268"/>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428AF-9F4E-4672-B0E8-C90D549C82FC}">
      <dsp:nvSpPr>
        <dsp:cNvPr id="0" name=""/>
        <dsp:cNvSpPr/>
      </dsp:nvSpPr>
      <dsp:spPr>
        <a:xfrm rot="10800000">
          <a:off x="2642575" y="2026"/>
          <a:ext cx="9805573" cy="691001"/>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712" tIns="53340" rIns="99568" bIns="53340" numCol="1" spcCol="1270" anchor="ctr" anchorCtr="0">
          <a:noAutofit/>
        </a:bodyPr>
        <a:lstStyle/>
        <a:p>
          <a:pPr marL="0" lvl="0" indent="0" algn="ctr" defTabSz="622300">
            <a:lnSpc>
              <a:spcPct val="150000"/>
            </a:lnSpc>
            <a:spcBef>
              <a:spcPct val="0"/>
            </a:spcBef>
            <a:spcAft>
              <a:spcPct val="35000"/>
            </a:spcAft>
            <a:buNone/>
          </a:pPr>
          <a:r>
            <a:rPr lang="fr" sz="1400" kern="1200" dirty="0"/>
            <a:t>Il y </a:t>
          </a:r>
          <a:r>
            <a:rPr lang="fr" sz="1400" kern="1200" dirty="0" err="1"/>
            <a:t>a </a:t>
          </a:r>
          <a:r>
            <a:rPr lang="fr" sz="1400" kern="1200" dirty="0"/>
            <a:t>une description </a:t>
          </a:r>
          <a:r>
            <a:rPr lang="fr" sz="1400" kern="1200" dirty="0" err="1"/>
            <a:t>détaillée </a:t>
          </a:r>
          <a:r>
            <a:rPr lang="fr" sz="1400" kern="1200" dirty="0"/>
            <a:t>de la meilleure façon de </a:t>
          </a:r>
          <a:r>
            <a:rPr lang="fr" sz="1400" kern="1200" dirty="0" err="1"/>
            <a:t>communiquer</a:t>
          </a:r>
          <a:r>
            <a:rPr lang="fr" sz="1400" kern="1200" dirty="0"/>
            <a:t> </a:t>
          </a:r>
          <a:r>
            <a:rPr lang="fr" sz="1400" kern="1200" dirty="0" err="1"/>
            <a:t>avec</a:t>
          </a:r>
          <a:r>
            <a:rPr lang="fr" sz="1400" kern="1200" dirty="0"/>
            <a:t> </a:t>
          </a:r>
          <a:r>
            <a:rPr lang="fr" sz="1400" kern="1200" dirty="0" err="1"/>
            <a:t>personnes</a:t>
          </a:r>
          <a:endParaRPr lang="fr-FR" sz="1400" kern="1200" dirty="0"/>
        </a:p>
      </dsp:txBody>
      <dsp:txXfrm rot="10800000">
        <a:off x="2815325" y="2026"/>
        <a:ext cx="9632823" cy="691001"/>
      </dsp:txXfrm>
    </dsp:sp>
    <dsp:sp modelId="{C597680E-68A1-418E-AEF4-625AD7F89EFC}">
      <dsp:nvSpPr>
        <dsp:cNvPr id="0" name=""/>
        <dsp:cNvSpPr/>
      </dsp:nvSpPr>
      <dsp:spPr>
        <a:xfrm>
          <a:off x="2297074" y="2026"/>
          <a:ext cx="691001" cy="691001"/>
        </a:xfrm>
        <a:prstGeom prst="ellipse">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A73415-1160-48C0-98C6-AC878724BE13}">
      <dsp:nvSpPr>
        <dsp:cNvPr id="0" name=""/>
        <dsp:cNvSpPr/>
      </dsp:nvSpPr>
      <dsp:spPr>
        <a:xfrm rot="10800000">
          <a:off x="2642575" y="865777"/>
          <a:ext cx="9805573" cy="691001"/>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712" tIns="53340" rIns="99568" bIns="53340" numCol="1" spcCol="1270" anchor="ctr" anchorCtr="0">
          <a:noAutofit/>
        </a:bodyPr>
        <a:lstStyle/>
        <a:p>
          <a:pPr marL="0" lvl="0" indent="0" algn="ctr" defTabSz="622300">
            <a:lnSpc>
              <a:spcPct val="150000"/>
            </a:lnSpc>
            <a:spcBef>
              <a:spcPct val="0"/>
            </a:spcBef>
            <a:spcAft>
              <a:spcPct val="35000"/>
            </a:spcAft>
            <a:buNone/>
          </a:pPr>
          <a:r>
            <a:rPr lang="fr" sz="1400" kern="1200" dirty="0"/>
            <a:t>Les services </a:t>
          </a:r>
          <a:r>
            <a:rPr lang="fr" sz="1400" kern="1200" dirty="0" err="1"/>
            <a:t>démontrent </a:t>
          </a:r>
          <a:r>
            <a:rPr lang="fr" sz="1400" kern="1200" dirty="0"/>
            <a:t>comment </a:t>
          </a:r>
          <a:r>
            <a:rPr lang="fr" sz="1400" kern="1200" dirty="0" err="1"/>
            <a:t>ils </a:t>
          </a:r>
          <a:r>
            <a:rPr lang="fr" sz="1400" kern="1200" dirty="0"/>
            <a:t>soutiennent </a:t>
          </a:r>
          <a:r>
            <a:rPr lang="fr" sz="1400" kern="1200" dirty="0" err="1"/>
            <a:t>les individus</a:t>
          </a:r>
          <a:r>
            <a:rPr lang="fr" sz="1400" kern="1200" dirty="0"/>
            <a:t> </a:t>
          </a:r>
          <a:r>
            <a:rPr lang="fr" sz="1400" kern="1200" dirty="0" err="1"/>
            <a:t>avec la </a:t>
          </a:r>
          <a:r>
            <a:rPr lang="fr" sz="1400" kern="1200" dirty="0"/>
            <a:t>communication </a:t>
          </a:r>
          <a:r>
            <a:rPr lang="fr" sz="1400" kern="1200" dirty="0" err="1"/>
            <a:t>doit </a:t>
          </a:r>
          <a:r>
            <a:rPr lang="fr" sz="1400" kern="1200" dirty="0"/>
            <a:t>être </a:t>
          </a:r>
          <a:r>
            <a:rPr lang="fr" sz="1400" kern="1200" dirty="0" err="1"/>
            <a:t>impliqué</a:t>
          </a:r>
          <a:r>
            <a:rPr lang="fr" sz="1400" kern="1200" dirty="0"/>
            <a:t> </a:t>
          </a:r>
          <a:r>
            <a:rPr lang="fr" sz="1400" kern="1200" dirty="0" err="1"/>
            <a:t>avec</a:t>
          </a:r>
          <a:r>
            <a:rPr lang="fr" sz="1400" kern="1200" dirty="0"/>
            <a:t> </a:t>
          </a:r>
          <a:r>
            <a:rPr lang="fr" sz="1400" kern="1200" dirty="0" err="1"/>
            <a:t>décisions </a:t>
          </a:r>
          <a:r>
            <a:rPr lang="fr" sz="1400" kern="1200" dirty="0"/>
            <a:t>concernant </a:t>
          </a:r>
          <a:r>
            <a:rPr lang="fr" sz="1400" kern="1200" dirty="0" err="1"/>
            <a:t>leurs </a:t>
          </a:r>
          <a:r>
            <a:rPr lang="fr" sz="1400" kern="1200" dirty="0"/>
            <a:t>soins et </a:t>
          </a:r>
          <a:r>
            <a:rPr lang="fr" sz="1400" kern="1200" dirty="0" err="1"/>
            <a:t>leurs </a:t>
          </a:r>
          <a:r>
            <a:rPr lang="fr" sz="1400" kern="1200" dirty="0"/>
            <a:t>services</a:t>
          </a:r>
        </a:p>
      </dsp:txBody>
      <dsp:txXfrm rot="10800000">
        <a:off x="2815325" y="865777"/>
        <a:ext cx="9632823" cy="691001"/>
      </dsp:txXfrm>
    </dsp:sp>
    <dsp:sp modelId="{2367DE15-A653-432A-9DE7-530F1995399E}">
      <dsp:nvSpPr>
        <dsp:cNvPr id="0" name=""/>
        <dsp:cNvSpPr/>
      </dsp:nvSpPr>
      <dsp:spPr>
        <a:xfrm>
          <a:off x="2297074" y="865777"/>
          <a:ext cx="691001" cy="691001"/>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7CD258-541D-45D5-9960-346DD83B6DED}">
      <dsp:nvSpPr>
        <dsp:cNvPr id="0" name=""/>
        <dsp:cNvSpPr/>
      </dsp:nvSpPr>
      <dsp:spPr>
        <a:xfrm rot="10800000">
          <a:off x="2642575" y="1729529"/>
          <a:ext cx="9805573" cy="691001"/>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712" tIns="53340" rIns="99568" bIns="53340" numCol="1" spcCol="1270" anchor="ctr" anchorCtr="0">
          <a:noAutofit/>
        </a:bodyPr>
        <a:lstStyle/>
        <a:p>
          <a:pPr marL="0" lvl="0" indent="0" algn="ctr" defTabSz="622300">
            <a:lnSpc>
              <a:spcPct val="150000"/>
            </a:lnSpc>
            <a:spcBef>
              <a:spcPct val="0"/>
            </a:spcBef>
            <a:spcAft>
              <a:spcPct val="35000"/>
            </a:spcAft>
            <a:buNone/>
          </a:pPr>
          <a:r>
            <a:rPr lang="fr" sz="1400" kern="1200" dirty="0"/>
            <a:t>Le personnel valorise et utilise </a:t>
          </a:r>
          <a:r>
            <a:rPr lang="fr" sz="1400" kern="1200" dirty="0" err="1"/>
            <a:t>avec compétence </a:t>
          </a:r>
          <a:r>
            <a:rPr lang="fr" sz="1400" kern="1200" dirty="0"/>
            <a:t>les meilleures </a:t>
          </a:r>
          <a:r>
            <a:rPr lang="fr" sz="1400" kern="1200" dirty="0" err="1"/>
            <a:t>approches </a:t>
          </a:r>
          <a:r>
            <a:rPr lang="fr" sz="1400" kern="1200" dirty="0"/>
            <a:t>de communication </a:t>
          </a:r>
          <a:r>
            <a:rPr lang="fr" sz="1400" kern="1200" dirty="0" err="1"/>
            <a:t>avec</a:t>
          </a:r>
          <a:r>
            <a:rPr lang="fr" sz="1400" kern="1200" dirty="0"/>
            <a:t> </a:t>
          </a:r>
          <a:r>
            <a:rPr lang="fr" sz="1400" kern="1200" dirty="0" err="1"/>
            <a:t>chaque</a:t>
          </a:r>
          <a:r>
            <a:rPr lang="fr" sz="1400" kern="1200" dirty="0"/>
            <a:t> </a:t>
          </a:r>
          <a:r>
            <a:rPr lang="fr" sz="1400" kern="1200" dirty="0" err="1"/>
            <a:t>individuel</a:t>
          </a:r>
          <a:endParaRPr lang="fr-FR" sz="1400" kern="1200" dirty="0"/>
        </a:p>
      </dsp:txBody>
      <dsp:txXfrm rot="10800000">
        <a:off x="2815325" y="1729529"/>
        <a:ext cx="9632823" cy="691001"/>
      </dsp:txXfrm>
    </dsp:sp>
    <dsp:sp modelId="{26294DF1-ED3E-48D7-8DEB-F7D19EE52C4A}">
      <dsp:nvSpPr>
        <dsp:cNvPr id="0" name=""/>
        <dsp:cNvSpPr/>
      </dsp:nvSpPr>
      <dsp:spPr>
        <a:xfrm>
          <a:off x="2297074" y="1729529"/>
          <a:ext cx="691001" cy="691001"/>
        </a:xfrm>
        <a:prstGeom prst="ellipse">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4A9BFD-8F1A-4C26-B9A6-33909BE5EAE0}">
      <dsp:nvSpPr>
        <dsp:cNvPr id="0" name=""/>
        <dsp:cNvSpPr/>
      </dsp:nvSpPr>
      <dsp:spPr>
        <a:xfrm rot="10800000">
          <a:off x="2642575" y="2593280"/>
          <a:ext cx="9805573" cy="691001"/>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712" tIns="53340" rIns="99568" bIns="53340" numCol="1" spcCol="1270" anchor="ctr" anchorCtr="0">
          <a:noAutofit/>
        </a:bodyPr>
        <a:lstStyle/>
        <a:p>
          <a:pPr marL="0" lvl="0" indent="0" algn="ctr" defTabSz="622300">
            <a:lnSpc>
              <a:spcPct val="150000"/>
            </a:lnSpc>
            <a:spcBef>
              <a:spcPct val="0"/>
            </a:spcBef>
            <a:spcAft>
              <a:spcPct val="35000"/>
            </a:spcAft>
            <a:buNone/>
          </a:pPr>
          <a:r>
            <a:rPr lang="fr" sz="1400" kern="1200" dirty="0" err="1"/>
            <a:t>Création </a:t>
          </a:r>
          <a:r>
            <a:rPr lang="fr" sz="1400" kern="1200" dirty="0"/>
            <a:t>de services </a:t>
          </a:r>
          <a:r>
            <a:rPr lang="fr" sz="1400" kern="1200" dirty="0" err="1"/>
            <a:t>opportunités </a:t>
          </a:r>
          <a:r>
            <a:rPr lang="fr" sz="1400" kern="1200" dirty="0"/>
            <a:t>, </a:t>
          </a:r>
          <a:r>
            <a:rPr lang="fr" sz="1400" kern="1200" dirty="0" err="1"/>
            <a:t>relations </a:t>
          </a:r>
          <a:r>
            <a:rPr lang="fr" sz="1400" kern="1200" dirty="0"/>
            <a:t>et </a:t>
          </a:r>
          <a:r>
            <a:rPr lang="fr" sz="1400" kern="1200" dirty="0" err="1"/>
            <a:t>environnements</a:t>
          </a:r>
          <a:r>
            <a:rPr lang="fr" sz="1400" kern="1200" dirty="0"/>
            <a:t> </a:t>
          </a:r>
          <a:r>
            <a:rPr lang="fr" sz="1400" kern="1200" dirty="0" err="1"/>
            <a:t>que</a:t>
          </a:r>
          <a:r>
            <a:rPr lang="fr" sz="1400" kern="1200" dirty="0"/>
            <a:t> </a:t>
          </a:r>
          <a:r>
            <a:rPr lang="fr" sz="1400" kern="1200" dirty="0" err="1"/>
            <a:t>faire</a:t>
          </a:r>
          <a:r>
            <a:rPr lang="fr" sz="1400" kern="1200" dirty="0"/>
            <a:t> </a:t>
          </a:r>
          <a:r>
            <a:rPr lang="fr" sz="1400" kern="1200" dirty="0" err="1"/>
            <a:t>personnes</a:t>
          </a:r>
          <a:r>
            <a:rPr lang="fr" sz="1400" kern="1200" dirty="0"/>
            <a:t> </a:t>
          </a:r>
          <a:r>
            <a:rPr lang="fr" sz="1400" kern="1200" dirty="0" err="1"/>
            <a:t>vouloir </a:t>
          </a:r>
          <a:r>
            <a:rPr lang="fr" sz="1400" kern="1200" dirty="0"/>
            <a:t>communiquer</a:t>
          </a:r>
          <a:r>
            <a:rPr lang="fr" sz="1400" kern="1200" dirty="0" err="1"/>
            <a:t>​</a:t>
          </a:r>
          <a:endParaRPr lang="fr-FR" sz="1400" kern="1200" dirty="0"/>
        </a:p>
      </dsp:txBody>
      <dsp:txXfrm rot="10800000">
        <a:off x="2815325" y="2593280"/>
        <a:ext cx="9632823" cy="691001"/>
      </dsp:txXfrm>
    </dsp:sp>
    <dsp:sp modelId="{C2E7632E-49AF-480B-9B6F-BA0FB4FFA191}">
      <dsp:nvSpPr>
        <dsp:cNvPr id="0" name=""/>
        <dsp:cNvSpPr/>
      </dsp:nvSpPr>
      <dsp:spPr>
        <a:xfrm>
          <a:off x="2297074" y="2593280"/>
          <a:ext cx="691001" cy="691001"/>
        </a:xfrm>
        <a:prstGeom prst="ellipse">
          <a:avLst/>
        </a:prstGeom>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5A98DA-E1C3-419A-AC5E-0C6D5A5D0F25}">
      <dsp:nvSpPr>
        <dsp:cNvPr id="0" name=""/>
        <dsp:cNvSpPr/>
      </dsp:nvSpPr>
      <dsp:spPr>
        <a:xfrm rot="10800000">
          <a:off x="2642575" y="3457032"/>
          <a:ext cx="9805573" cy="691001"/>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712" tIns="53340" rIns="99568" bIns="53340" numCol="1" spcCol="1270" anchor="ctr" anchorCtr="0">
          <a:noAutofit/>
        </a:bodyPr>
        <a:lstStyle/>
        <a:p>
          <a:pPr marL="0" lvl="0" indent="0" algn="ctr" defTabSz="622300">
            <a:lnSpc>
              <a:spcPct val="150000"/>
            </a:lnSpc>
            <a:spcBef>
              <a:spcPct val="0"/>
            </a:spcBef>
            <a:spcAft>
              <a:spcPct val="35000"/>
            </a:spcAft>
            <a:buNone/>
          </a:pPr>
          <a:r>
            <a:rPr lang="fr" sz="1400" kern="1200" dirty="0" err="1"/>
            <a:t>Les individus </a:t>
          </a:r>
          <a:r>
            <a:rPr lang="fr" sz="1400" kern="1200" dirty="0"/>
            <a:t>sont </a:t>
          </a:r>
          <a:r>
            <a:rPr lang="fr" sz="1400" kern="1200" dirty="0" err="1"/>
            <a:t>aidés </a:t>
          </a:r>
          <a:r>
            <a:rPr lang="fr" sz="1400" kern="1200" dirty="0"/>
            <a:t>à </a:t>
          </a:r>
          <a:r>
            <a:rPr lang="fr" sz="1400" kern="1200" dirty="0" err="1"/>
            <a:t>comprendre </a:t>
          </a:r>
          <a:r>
            <a:rPr lang="fr" sz="1400" kern="1200" dirty="0"/>
            <a:t>et à exprimer </a:t>
          </a:r>
          <a:r>
            <a:rPr lang="fr" sz="1400" kern="1200" dirty="0" err="1"/>
            <a:t>leurs</a:t>
          </a:r>
          <a:r>
            <a:rPr lang="fr" sz="1400" kern="1200" dirty="0"/>
            <a:t> </a:t>
          </a:r>
          <a:r>
            <a:rPr lang="fr" sz="1400" kern="1200" dirty="0" err="1"/>
            <a:t>besoins </a:t>
          </a:r>
          <a:r>
            <a:rPr lang="fr" sz="1400" kern="1200" dirty="0"/>
            <a:t>par rapport à </a:t>
          </a:r>
          <a:r>
            <a:rPr lang="fr" sz="1400" kern="1200" dirty="0" err="1"/>
            <a:t>leurs</a:t>
          </a:r>
          <a:r>
            <a:rPr lang="fr" sz="1400" kern="1200" dirty="0"/>
            <a:t> </a:t>
          </a:r>
          <a:r>
            <a:rPr lang="fr" sz="1400" kern="1200" dirty="0" err="1"/>
            <a:t>santé </a:t>
          </a:r>
          <a:r>
            <a:rPr lang="fr" sz="1400" kern="1200" dirty="0"/>
            <a:t>et </a:t>
          </a:r>
          <a:r>
            <a:rPr lang="fr" sz="1400" kern="1200" dirty="0" err="1"/>
            <a:t>bien-être</a:t>
          </a:r>
          <a:endParaRPr lang="fr-FR" sz="1400" kern="1200" dirty="0"/>
        </a:p>
      </dsp:txBody>
      <dsp:txXfrm rot="10800000">
        <a:off x="2815325" y="3457032"/>
        <a:ext cx="9632823" cy="691001"/>
      </dsp:txXfrm>
    </dsp:sp>
    <dsp:sp modelId="{7930D415-D7FE-4CA1-B769-802E955EAF0F}">
      <dsp:nvSpPr>
        <dsp:cNvPr id="0" name=""/>
        <dsp:cNvSpPr/>
      </dsp:nvSpPr>
      <dsp:spPr>
        <a:xfrm>
          <a:off x="2297074" y="3457032"/>
          <a:ext cx="691001" cy="691001"/>
        </a:xfrm>
        <a:prstGeom prst="ellipse">
          <a:avLst/>
        </a:prstGeom>
        <a:blipFill>
          <a:blip xmlns:r="http://schemas.openxmlformats.org/officeDocument/2006/relationships" r:embed="rId9">
            <a:extLst>
              <a:ext uri="{837473B0-CC2E-450A-ABE3-18F120FF3D39}">
                <a1611:picAttrSrcUrl xmlns:a1611="http://schemas.microsoft.com/office/drawing/2016/11/main" r:id="rId1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EFF49-70A0-4F1B-96D1-FAE4B0A89BFD}">
      <dsp:nvSpPr>
        <dsp:cNvPr id="0" name=""/>
        <dsp:cNvSpPr/>
      </dsp:nvSpPr>
      <dsp:spPr>
        <a:xfrm>
          <a:off x="1807934" y="202"/>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 sz="2000" kern="1200" dirty="0"/>
            <a:t>Aide à </a:t>
          </a:r>
          <a:r>
            <a:rPr lang="fr" sz="2000" kern="1200" dirty="0" err="1"/>
            <a:t>éviter </a:t>
          </a:r>
          <a:r>
            <a:rPr lang="fr" sz="2000" kern="1200" dirty="0"/>
            <a:t>la discrimination</a:t>
          </a:r>
        </a:p>
      </dsp:txBody>
      <dsp:txXfrm>
        <a:off x="1807934" y="202"/>
        <a:ext cx="7420343" cy="674576"/>
      </dsp:txXfrm>
    </dsp:sp>
    <dsp:sp modelId="{3C7A48D6-C779-4C21-BFE7-3432F8EABF8A}">
      <dsp:nvSpPr>
        <dsp:cNvPr id="0" name=""/>
        <dsp:cNvSpPr/>
      </dsp:nvSpPr>
      <dsp:spPr>
        <a:xfrm>
          <a:off x="1807934" y="674779"/>
          <a:ext cx="989379" cy="164896"/>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0CB436-53C9-4376-9812-BD415B0C78B7}">
      <dsp:nvSpPr>
        <dsp:cNvPr id="0" name=""/>
        <dsp:cNvSpPr/>
      </dsp:nvSpPr>
      <dsp:spPr>
        <a:xfrm>
          <a:off x="2855027" y="674779"/>
          <a:ext cx="989379" cy="164896"/>
        </a:xfrm>
        <a:prstGeom prst="parallelogram">
          <a:avLst>
            <a:gd name="adj" fmla="val 140840"/>
          </a:avLst>
        </a:prstGeom>
        <a:solidFill>
          <a:schemeClr val="accent2">
            <a:hueOff val="-759874"/>
            <a:satOff val="565"/>
            <a:lumOff val="73"/>
            <a:alphaOff val="0"/>
          </a:schemeClr>
        </a:solidFill>
        <a:ln w="25400" cap="flat" cmpd="sng" algn="ctr">
          <a:solidFill>
            <a:schemeClr val="accent2">
              <a:hueOff val="-759874"/>
              <a:satOff val="565"/>
              <a:lumOff val="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77EE60-A48A-4190-BF5E-7DB47150B58E}">
      <dsp:nvSpPr>
        <dsp:cNvPr id="0" name=""/>
        <dsp:cNvSpPr/>
      </dsp:nvSpPr>
      <dsp:spPr>
        <a:xfrm>
          <a:off x="3902120" y="674779"/>
          <a:ext cx="989379" cy="164896"/>
        </a:xfrm>
        <a:prstGeom prst="parallelogram">
          <a:avLst>
            <a:gd name="adj" fmla="val 140840"/>
          </a:avLst>
        </a:prstGeom>
        <a:solidFill>
          <a:schemeClr val="accent2">
            <a:hueOff val="-1519748"/>
            <a:satOff val="1130"/>
            <a:lumOff val="145"/>
            <a:alphaOff val="0"/>
          </a:schemeClr>
        </a:solidFill>
        <a:ln w="25400" cap="flat" cmpd="sng" algn="ctr">
          <a:solidFill>
            <a:schemeClr val="accent2">
              <a:hueOff val="-1519748"/>
              <a:satOff val="1130"/>
              <a:lumOff val="1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F2FD42-0656-4611-A729-3288F8C9C170}">
      <dsp:nvSpPr>
        <dsp:cNvPr id="0" name=""/>
        <dsp:cNvSpPr/>
      </dsp:nvSpPr>
      <dsp:spPr>
        <a:xfrm>
          <a:off x="4949212" y="674779"/>
          <a:ext cx="989379" cy="164896"/>
        </a:xfrm>
        <a:prstGeom prst="parallelogram">
          <a:avLst>
            <a:gd name="adj" fmla="val 140840"/>
          </a:avLst>
        </a:prstGeom>
        <a:solidFill>
          <a:schemeClr val="accent2">
            <a:hueOff val="-2279622"/>
            <a:satOff val="1695"/>
            <a:lumOff val="218"/>
            <a:alphaOff val="0"/>
          </a:schemeClr>
        </a:solidFill>
        <a:ln w="25400" cap="flat" cmpd="sng" algn="ctr">
          <a:solidFill>
            <a:schemeClr val="accent2">
              <a:hueOff val="-2279622"/>
              <a:satOff val="1695"/>
              <a:lumOff val="2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02A3F9-2BD6-4447-B7C4-30FF144B0AE3}">
      <dsp:nvSpPr>
        <dsp:cNvPr id="0" name=""/>
        <dsp:cNvSpPr/>
      </dsp:nvSpPr>
      <dsp:spPr>
        <a:xfrm>
          <a:off x="5996305" y="674779"/>
          <a:ext cx="989379" cy="164896"/>
        </a:xfrm>
        <a:prstGeom prst="parallelogram">
          <a:avLst>
            <a:gd name="adj" fmla="val 140840"/>
          </a:avLst>
        </a:prstGeom>
        <a:solidFill>
          <a:schemeClr val="accent2">
            <a:hueOff val="-3039496"/>
            <a:satOff val="2260"/>
            <a:lumOff val="291"/>
            <a:alphaOff val="0"/>
          </a:schemeClr>
        </a:solidFill>
        <a:ln w="25400" cap="flat" cmpd="sng" algn="ctr">
          <a:solidFill>
            <a:schemeClr val="accent2">
              <a:hueOff val="-3039496"/>
              <a:satOff val="2260"/>
              <a:lumOff val="29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8DB483-2836-4EF3-8DB4-4F9095DA2532}">
      <dsp:nvSpPr>
        <dsp:cNvPr id="0" name=""/>
        <dsp:cNvSpPr/>
      </dsp:nvSpPr>
      <dsp:spPr>
        <a:xfrm>
          <a:off x="7043398" y="674779"/>
          <a:ext cx="989379" cy="164896"/>
        </a:xfrm>
        <a:prstGeom prst="parallelogram">
          <a:avLst>
            <a:gd name="adj" fmla="val 140840"/>
          </a:avLst>
        </a:prstGeom>
        <a:solidFill>
          <a:schemeClr val="accent2">
            <a:hueOff val="-3799370"/>
            <a:satOff val="2825"/>
            <a:lumOff val="363"/>
            <a:alphaOff val="0"/>
          </a:schemeClr>
        </a:solidFill>
        <a:ln w="25400" cap="flat" cmpd="sng" algn="ctr">
          <a:solidFill>
            <a:schemeClr val="accent2">
              <a:hueOff val="-3799370"/>
              <a:satOff val="2825"/>
              <a:lumOff val="3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97F9E3-ACF2-4AA9-8887-929490608756}">
      <dsp:nvSpPr>
        <dsp:cNvPr id="0" name=""/>
        <dsp:cNvSpPr/>
      </dsp:nvSpPr>
      <dsp:spPr>
        <a:xfrm>
          <a:off x="8090491" y="674779"/>
          <a:ext cx="989379" cy="164896"/>
        </a:xfrm>
        <a:prstGeom prst="parallelogram">
          <a:avLst>
            <a:gd name="adj" fmla="val 140840"/>
          </a:avLst>
        </a:prstGeom>
        <a:solidFill>
          <a:schemeClr val="accent2">
            <a:hueOff val="-4559244"/>
            <a:satOff val="3390"/>
            <a:lumOff val="436"/>
            <a:alphaOff val="0"/>
          </a:schemeClr>
        </a:solidFill>
        <a:ln w="25400" cap="flat" cmpd="sng" algn="ctr">
          <a:solidFill>
            <a:schemeClr val="accent2">
              <a:hueOff val="-4559244"/>
              <a:satOff val="3390"/>
              <a:lumOff val="4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28F7EA-7FAE-45FE-9C5C-DE98B145DF8A}">
      <dsp:nvSpPr>
        <dsp:cNvPr id="0" name=""/>
        <dsp:cNvSpPr/>
      </dsp:nvSpPr>
      <dsp:spPr>
        <a:xfrm>
          <a:off x="1807934" y="892208"/>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 sz="2000" kern="1200" dirty="0"/>
            <a:t>Aide à </a:t>
          </a:r>
          <a:r>
            <a:rPr lang="fr" sz="2000" kern="1200" dirty="0" err="1"/>
            <a:t>réaliser</a:t>
          </a:r>
          <a:r>
            <a:rPr lang="fr" sz="2000" kern="1200" dirty="0"/>
            <a:t> </a:t>
          </a:r>
          <a:r>
            <a:rPr lang="fr" sz="2000" kern="1200" dirty="0" err="1"/>
            <a:t>réussi</a:t>
          </a:r>
          <a:r>
            <a:rPr lang="fr" sz="2000" kern="1200" dirty="0"/>
            <a:t> </a:t>
          </a:r>
          <a:r>
            <a:rPr lang="fr" sz="2000" kern="1200" dirty="0" err="1"/>
            <a:t>résultats </a:t>
          </a:r>
          <a:r>
            <a:rPr lang="fr" sz="2000" kern="1200" dirty="0"/>
            <a:t>pour </a:t>
          </a:r>
          <a:r>
            <a:rPr lang="fr" sz="2000" kern="1200" dirty="0" err="1"/>
            <a:t>les individus</a:t>
          </a:r>
          <a:endParaRPr lang="fr-FR" sz="2000" kern="1200" dirty="0"/>
        </a:p>
      </dsp:txBody>
      <dsp:txXfrm>
        <a:off x="1807934" y="892208"/>
        <a:ext cx="7420343" cy="674576"/>
      </dsp:txXfrm>
    </dsp:sp>
    <dsp:sp modelId="{CDB33EE9-9E13-48F6-BC36-8A95F1CAFB94}">
      <dsp:nvSpPr>
        <dsp:cNvPr id="0" name=""/>
        <dsp:cNvSpPr/>
      </dsp:nvSpPr>
      <dsp:spPr>
        <a:xfrm>
          <a:off x="1807934" y="1566784"/>
          <a:ext cx="989379" cy="164896"/>
        </a:xfrm>
        <a:prstGeom prst="parallelogram">
          <a:avLst>
            <a:gd name="adj" fmla="val 140840"/>
          </a:avLst>
        </a:prstGeom>
        <a:solidFill>
          <a:schemeClr val="accent2">
            <a:hueOff val="-5319118"/>
            <a:satOff val="3955"/>
            <a:lumOff val="508"/>
            <a:alphaOff val="0"/>
          </a:schemeClr>
        </a:solidFill>
        <a:ln w="25400" cap="flat" cmpd="sng" algn="ctr">
          <a:solidFill>
            <a:schemeClr val="accent2">
              <a:hueOff val="-5319118"/>
              <a:satOff val="3955"/>
              <a:lumOff val="5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7F6BB1-D781-428F-B341-48260DC860EA}">
      <dsp:nvSpPr>
        <dsp:cNvPr id="0" name=""/>
        <dsp:cNvSpPr/>
      </dsp:nvSpPr>
      <dsp:spPr>
        <a:xfrm>
          <a:off x="2855027" y="1566784"/>
          <a:ext cx="989379" cy="164896"/>
        </a:xfrm>
        <a:prstGeom prst="parallelogram">
          <a:avLst>
            <a:gd name="adj" fmla="val 140840"/>
          </a:avLst>
        </a:prstGeom>
        <a:solidFill>
          <a:schemeClr val="accent2">
            <a:hueOff val="-6078993"/>
            <a:satOff val="4520"/>
            <a:lumOff val="581"/>
            <a:alphaOff val="0"/>
          </a:schemeClr>
        </a:solidFill>
        <a:ln w="25400" cap="flat" cmpd="sng" algn="ctr">
          <a:solidFill>
            <a:schemeClr val="accent2">
              <a:hueOff val="-6078993"/>
              <a:satOff val="4520"/>
              <a:lumOff val="58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E95E9B-E48A-4681-96B0-DF62F6FAACCC}">
      <dsp:nvSpPr>
        <dsp:cNvPr id="0" name=""/>
        <dsp:cNvSpPr/>
      </dsp:nvSpPr>
      <dsp:spPr>
        <a:xfrm>
          <a:off x="3902120" y="1566784"/>
          <a:ext cx="989379" cy="164896"/>
        </a:xfrm>
        <a:prstGeom prst="parallelogram">
          <a:avLst>
            <a:gd name="adj" fmla="val 140840"/>
          </a:avLst>
        </a:prstGeom>
        <a:solidFill>
          <a:schemeClr val="accent2">
            <a:hueOff val="-6838867"/>
            <a:satOff val="5085"/>
            <a:lumOff val="654"/>
            <a:alphaOff val="0"/>
          </a:schemeClr>
        </a:solidFill>
        <a:ln w="25400" cap="flat" cmpd="sng" algn="ctr">
          <a:solidFill>
            <a:schemeClr val="accent2">
              <a:hueOff val="-6838867"/>
              <a:satOff val="5085"/>
              <a:lumOff val="65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56158C-5508-4C18-8761-C6AA93D07569}">
      <dsp:nvSpPr>
        <dsp:cNvPr id="0" name=""/>
        <dsp:cNvSpPr/>
      </dsp:nvSpPr>
      <dsp:spPr>
        <a:xfrm>
          <a:off x="4949212" y="1566784"/>
          <a:ext cx="989379" cy="164896"/>
        </a:xfrm>
        <a:prstGeom prst="parallelogram">
          <a:avLst>
            <a:gd name="adj" fmla="val 140840"/>
          </a:avLst>
        </a:prstGeom>
        <a:solidFill>
          <a:schemeClr val="accent2">
            <a:hueOff val="-7598741"/>
            <a:satOff val="5650"/>
            <a:lumOff val="726"/>
            <a:alphaOff val="0"/>
          </a:schemeClr>
        </a:solidFill>
        <a:ln w="25400" cap="flat" cmpd="sng" algn="ctr">
          <a:solidFill>
            <a:schemeClr val="accent2">
              <a:hueOff val="-7598741"/>
              <a:satOff val="5650"/>
              <a:lumOff val="72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689698-4245-4D7F-9718-20B77BB867C6}">
      <dsp:nvSpPr>
        <dsp:cNvPr id="0" name=""/>
        <dsp:cNvSpPr/>
      </dsp:nvSpPr>
      <dsp:spPr>
        <a:xfrm>
          <a:off x="5996305" y="1566784"/>
          <a:ext cx="989379" cy="164896"/>
        </a:xfrm>
        <a:prstGeom prst="parallelogram">
          <a:avLst>
            <a:gd name="adj" fmla="val 140840"/>
          </a:avLst>
        </a:prstGeom>
        <a:solidFill>
          <a:schemeClr val="accent2">
            <a:hueOff val="-8358615"/>
            <a:satOff val="6215"/>
            <a:lumOff val="799"/>
            <a:alphaOff val="0"/>
          </a:schemeClr>
        </a:solidFill>
        <a:ln w="25400" cap="flat" cmpd="sng" algn="ctr">
          <a:solidFill>
            <a:schemeClr val="accent2">
              <a:hueOff val="-8358615"/>
              <a:satOff val="6215"/>
              <a:lumOff val="7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9DC203-F5D3-4BF9-9D42-1F83ECE387EB}">
      <dsp:nvSpPr>
        <dsp:cNvPr id="0" name=""/>
        <dsp:cNvSpPr/>
      </dsp:nvSpPr>
      <dsp:spPr>
        <a:xfrm>
          <a:off x="7043398" y="1566784"/>
          <a:ext cx="989379" cy="164896"/>
        </a:xfrm>
        <a:prstGeom prst="parallelogram">
          <a:avLst>
            <a:gd name="adj" fmla="val 140840"/>
          </a:avLst>
        </a:prstGeom>
        <a:solidFill>
          <a:schemeClr val="accent2">
            <a:hueOff val="-9118488"/>
            <a:satOff val="6780"/>
            <a:lumOff val="872"/>
            <a:alphaOff val="0"/>
          </a:schemeClr>
        </a:solidFill>
        <a:ln w="25400" cap="flat" cmpd="sng" algn="ctr">
          <a:solidFill>
            <a:schemeClr val="accent2">
              <a:hueOff val="-9118488"/>
              <a:satOff val="6780"/>
              <a:lumOff val="87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A1C4D6-C37A-47EA-971E-1DE3DCF14E66}">
      <dsp:nvSpPr>
        <dsp:cNvPr id="0" name=""/>
        <dsp:cNvSpPr/>
      </dsp:nvSpPr>
      <dsp:spPr>
        <a:xfrm>
          <a:off x="8090491" y="1566784"/>
          <a:ext cx="989379" cy="164896"/>
        </a:xfrm>
        <a:prstGeom prst="parallelogram">
          <a:avLst>
            <a:gd name="adj" fmla="val 140840"/>
          </a:avLst>
        </a:prstGeom>
        <a:solidFill>
          <a:schemeClr val="accent2">
            <a:hueOff val="-9878363"/>
            <a:satOff val="7345"/>
            <a:lumOff val="944"/>
            <a:alphaOff val="0"/>
          </a:schemeClr>
        </a:solidFill>
        <a:ln w="25400" cap="flat" cmpd="sng" algn="ctr">
          <a:solidFill>
            <a:schemeClr val="accent2">
              <a:hueOff val="-9878363"/>
              <a:satOff val="7345"/>
              <a:lumOff val="94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579930-5C52-4D31-A9B8-55EE775FB1AF}">
      <dsp:nvSpPr>
        <dsp:cNvPr id="0" name=""/>
        <dsp:cNvSpPr/>
      </dsp:nvSpPr>
      <dsp:spPr>
        <a:xfrm>
          <a:off x="1807934" y="1784213"/>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 sz="2000" kern="1200"/>
            <a:t>Réduire les inégalités et l’isolement social</a:t>
          </a:r>
          <a:endParaRPr lang="fr-FR" sz="2000" kern="1200" dirty="0"/>
        </a:p>
      </dsp:txBody>
      <dsp:txXfrm>
        <a:off x="1807934" y="1784213"/>
        <a:ext cx="7420343" cy="674576"/>
      </dsp:txXfrm>
    </dsp:sp>
    <dsp:sp modelId="{6B4FD2F6-A8CB-45B4-ABF2-D8DF8DDDC426}">
      <dsp:nvSpPr>
        <dsp:cNvPr id="0" name=""/>
        <dsp:cNvSpPr/>
      </dsp:nvSpPr>
      <dsp:spPr>
        <a:xfrm>
          <a:off x="1807934" y="2458790"/>
          <a:ext cx="989379" cy="164896"/>
        </a:xfrm>
        <a:prstGeom prst="parallelogram">
          <a:avLst>
            <a:gd name="adj" fmla="val 140840"/>
          </a:avLst>
        </a:prstGeom>
        <a:solidFill>
          <a:schemeClr val="accent2">
            <a:hueOff val="-10638236"/>
            <a:satOff val="7910"/>
            <a:lumOff val="1017"/>
            <a:alphaOff val="0"/>
          </a:schemeClr>
        </a:solidFill>
        <a:ln w="25400" cap="flat" cmpd="sng" algn="ctr">
          <a:solidFill>
            <a:schemeClr val="accent2">
              <a:hueOff val="-10638236"/>
              <a:satOff val="7910"/>
              <a:lumOff val="10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390EA3-5422-45FA-8C7C-F6316501CF09}">
      <dsp:nvSpPr>
        <dsp:cNvPr id="0" name=""/>
        <dsp:cNvSpPr/>
      </dsp:nvSpPr>
      <dsp:spPr>
        <a:xfrm>
          <a:off x="2855027" y="2458790"/>
          <a:ext cx="989379" cy="164896"/>
        </a:xfrm>
        <a:prstGeom prst="parallelogram">
          <a:avLst>
            <a:gd name="adj" fmla="val 140840"/>
          </a:avLst>
        </a:prstGeom>
        <a:solidFill>
          <a:schemeClr val="accent2">
            <a:hueOff val="-11398111"/>
            <a:satOff val="8475"/>
            <a:lumOff val="1089"/>
            <a:alphaOff val="0"/>
          </a:schemeClr>
        </a:solidFill>
        <a:ln w="25400" cap="flat" cmpd="sng" algn="ctr">
          <a:solidFill>
            <a:schemeClr val="accent2">
              <a:hueOff val="-11398111"/>
              <a:satOff val="8475"/>
              <a:lumOff val="108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3A1267-4606-48EA-BDA1-63824EA54544}">
      <dsp:nvSpPr>
        <dsp:cNvPr id="0" name=""/>
        <dsp:cNvSpPr/>
      </dsp:nvSpPr>
      <dsp:spPr>
        <a:xfrm>
          <a:off x="3902120" y="2458790"/>
          <a:ext cx="989379" cy="164896"/>
        </a:xfrm>
        <a:prstGeom prst="parallelogram">
          <a:avLst>
            <a:gd name="adj" fmla="val 140840"/>
          </a:avLst>
        </a:prstGeom>
        <a:solidFill>
          <a:schemeClr val="accent2">
            <a:hueOff val="-12157985"/>
            <a:satOff val="9040"/>
            <a:lumOff val="1162"/>
            <a:alphaOff val="0"/>
          </a:schemeClr>
        </a:solidFill>
        <a:ln w="25400" cap="flat" cmpd="sng" algn="ctr">
          <a:solidFill>
            <a:schemeClr val="accent2">
              <a:hueOff val="-12157985"/>
              <a:satOff val="9040"/>
              <a:lumOff val="116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36CB64-58AF-4039-B117-FD54D395133C}">
      <dsp:nvSpPr>
        <dsp:cNvPr id="0" name=""/>
        <dsp:cNvSpPr/>
      </dsp:nvSpPr>
      <dsp:spPr>
        <a:xfrm>
          <a:off x="4949212" y="2458790"/>
          <a:ext cx="989379" cy="164896"/>
        </a:xfrm>
        <a:prstGeom prst="parallelogram">
          <a:avLst>
            <a:gd name="adj" fmla="val 140840"/>
          </a:avLst>
        </a:prstGeom>
        <a:solidFill>
          <a:schemeClr val="accent2">
            <a:hueOff val="-12917858"/>
            <a:satOff val="9605"/>
            <a:lumOff val="1235"/>
            <a:alphaOff val="0"/>
          </a:schemeClr>
        </a:solidFill>
        <a:ln w="25400" cap="flat" cmpd="sng" algn="ctr">
          <a:solidFill>
            <a:schemeClr val="accent2">
              <a:hueOff val="-12917858"/>
              <a:satOff val="9605"/>
              <a:lumOff val="1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18F8C0-49F7-47AE-8E42-72DC6047E245}">
      <dsp:nvSpPr>
        <dsp:cNvPr id="0" name=""/>
        <dsp:cNvSpPr/>
      </dsp:nvSpPr>
      <dsp:spPr>
        <a:xfrm>
          <a:off x="5996305" y="2458790"/>
          <a:ext cx="989379" cy="164896"/>
        </a:xfrm>
        <a:prstGeom prst="parallelogram">
          <a:avLst>
            <a:gd name="adj" fmla="val 140840"/>
          </a:avLst>
        </a:prstGeom>
        <a:solidFill>
          <a:schemeClr val="accent2">
            <a:hueOff val="-13677733"/>
            <a:satOff val="10170"/>
            <a:lumOff val="1307"/>
            <a:alphaOff val="0"/>
          </a:schemeClr>
        </a:solidFill>
        <a:ln w="25400" cap="flat" cmpd="sng" algn="ctr">
          <a:solidFill>
            <a:schemeClr val="accent2">
              <a:hueOff val="-13677733"/>
              <a:satOff val="10170"/>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CB6485-261E-41B6-98FB-E21E6711C4B1}">
      <dsp:nvSpPr>
        <dsp:cNvPr id="0" name=""/>
        <dsp:cNvSpPr/>
      </dsp:nvSpPr>
      <dsp:spPr>
        <a:xfrm>
          <a:off x="7043398" y="2458790"/>
          <a:ext cx="989379" cy="164896"/>
        </a:xfrm>
        <a:prstGeom prst="parallelogram">
          <a:avLst>
            <a:gd name="adj" fmla="val 140840"/>
          </a:avLst>
        </a:prstGeom>
        <a:solidFill>
          <a:schemeClr val="accent2">
            <a:hueOff val="-14437607"/>
            <a:satOff val="10735"/>
            <a:lumOff val="1380"/>
            <a:alphaOff val="0"/>
          </a:schemeClr>
        </a:solidFill>
        <a:ln w="25400" cap="flat" cmpd="sng" algn="ctr">
          <a:solidFill>
            <a:schemeClr val="accent2">
              <a:hueOff val="-14437607"/>
              <a:satOff val="10735"/>
              <a:lumOff val="138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C02991-2666-4797-B37E-F9F950F1FAD0}">
      <dsp:nvSpPr>
        <dsp:cNvPr id="0" name=""/>
        <dsp:cNvSpPr/>
      </dsp:nvSpPr>
      <dsp:spPr>
        <a:xfrm>
          <a:off x="8090491" y="2458790"/>
          <a:ext cx="989379" cy="164896"/>
        </a:xfrm>
        <a:prstGeom prst="parallelogram">
          <a:avLst>
            <a:gd name="adj" fmla="val 140840"/>
          </a:avLst>
        </a:prstGeom>
        <a:solidFill>
          <a:schemeClr val="accent2">
            <a:hueOff val="-15197481"/>
            <a:satOff val="11300"/>
            <a:lumOff val="1453"/>
            <a:alphaOff val="0"/>
          </a:schemeClr>
        </a:solidFill>
        <a:ln w="25400" cap="flat" cmpd="sng" algn="ctr">
          <a:solidFill>
            <a:schemeClr val="accent2">
              <a:hueOff val="-15197481"/>
              <a:satOff val="11300"/>
              <a:lumOff val="14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632B58-5629-4A2D-81F3-F7B7AC3F95B7}">
      <dsp:nvSpPr>
        <dsp:cNvPr id="0" name=""/>
        <dsp:cNvSpPr/>
      </dsp:nvSpPr>
      <dsp:spPr>
        <a:xfrm>
          <a:off x="1807934" y="2676219"/>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 sz="2000" kern="1200" dirty="0" err="1"/>
            <a:t>Augmenter </a:t>
          </a:r>
          <a:r>
            <a:rPr lang="fr" sz="2000" kern="1200" dirty="0"/>
            <a:t>la participation sociale et </a:t>
          </a:r>
          <a:r>
            <a:rPr lang="fr" sz="1800" kern="1200" dirty="0" err="1"/>
            <a:t>promouvoir</a:t>
          </a:r>
          <a:r>
            <a:rPr lang="fr" sz="2000" kern="1200" dirty="0"/>
            <a:t> </a:t>
          </a:r>
          <a:r>
            <a:rPr lang="fr" sz="2000" kern="1200" dirty="0" err="1"/>
            <a:t>humain</a:t>
          </a:r>
          <a:r>
            <a:rPr lang="fr" sz="2000" kern="1200" dirty="0"/>
            <a:t> </a:t>
          </a:r>
          <a:r>
            <a:rPr lang="fr" sz="2000" kern="1200" dirty="0" err="1"/>
            <a:t>droits</a:t>
          </a:r>
          <a:endParaRPr lang="fr-FR" sz="2000" kern="1200" dirty="0"/>
        </a:p>
      </dsp:txBody>
      <dsp:txXfrm>
        <a:off x="1807934" y="2676219"/>
        <a:ext cx="7420343" cy="674576"/>
      </dsp:txXfrm>
    </dsp:sp>
    <dsp:sp modelId="{28E1A19F-260C-4C1A-9C33-5B3F77AFB304}">
      <dsp:nvSpPr>
        <dsp:cNvPr id="0" name=""/>
        <dsp:cNvSpPr/>
      </dsp:nvSpPr>
      <dsp:spPr>
        <a:xfrm>
          <a:off x="1807934" y="3350796"/>
          <a:ext cx="989379" cy="164896"/>
        </a:xfrm>
        <a:prstGeom prst="parallelogram">
          <a:avLst>
            <a:gd name="adj" fmla="val 140840"/>
          </a:avLst>
        </a:prstGeom>
        <a:solidFill>
          <a:schemeClr val="accent2">
            <a:hueOff val="-15957356"/>
            <a:satOff val="11865"/>
            <a:lumOff val="1525"/>
            <a:alphaOff val="0"/>
          </a:schemeClr>
        </a:solidFill>
        <a:ln w="25400" cap="flat" cmpd="sng" algn="ctr">
          <a:solidFill>
            <a:schemeClr val="accent2">
              <a:hueOff val="-15957356"/>
              <a:satOff val="11865"/>
              <a:lumOff val="15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2FE213-71BA-4F20-9018-E62143F15580}">
      <dsp:nvSpPr>
        <dsp:cNvPr id="0" name=""/>
        <dsp:cNvSpPr/>
      </dsp:nvSpPr>
      <dsp:spPr>
        <a:xfrm>
          <a:off x="2855027" y="3350796"/>
          <a:ext cx="989379" cy="164896"/>
        </a:xfrm>
        <a:prstGeom prst="parallelogram">
          <a:avLst>
            <a:gd name="adj" fmla="val 140840"/>
          </a:avLst>
        </a:prstGeom>
        <a:solidFill>
          <a:schemeClr val="accent2">
            <a:hueOff val="-16717229"/>
            <a:satOff val="12430"/>
            <a:lumOff val="1598"/>
            <a:alphaOff val="0"/>
          </a:schemeClr>
        </a:solidFill>
        <a:ln w="25400" cap="flat" cmpd="sng" algn="ctr">
          <a:solidFill>
            <a:schemeClr val="accent2">
              <a:hueOff val="-16717229"/>
              <a:satOff val="12430"/>
              <a:lumOff val="15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DC3EAD-BE9D-4296-A005-81D97CE3A576}">
      <dsp:nvSpPr>
        <dsp:cNvPr id="0" name=""/>
        <dsp:cNvSpPr/>
      </dsp:nvSpPr>
      <dsp:spPr>
        <a:xfrm>
          <a:off x="3902120" y="3350796"/>
          <a:ext cx="989379" cy="164896"/>
        </a:xfrm>
        <a:prstGeom prst="parallelogram">
          <a:avLst>
            <a:gd name="adj" fmla="val 140840"/>
          </a:avLst>
        </a:prstGeom>
        <a:solidFill>
          <a:schemeClr val="accent2">
            <a:hueOff val="-17477104"/>
            <a:satOff val="12995"/>
            <a:lumOff val="1670"/>
            <a:alphaOff val="0"/>
          </a:schemeClr>
        </a:solidFill>
        <a:ln w="25400" cap="flat" cmpd="sng" algn="ctr">
          <a:solidFill>
            <a:schemeClr val="accent2">
              <a:hueOff val="-17477104"/>
              <a:satOff val="12995"/>
              <a:lumOff val="16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1943FD-0F49-451C-8BEE-3B4A1CBD5197}">
      <dsp:nvSpPr>
        <dsp:cNvPr id="0" name=""/>
        <dsp:cNvSpPr/>
      </dsp:nvSpPr>
      <dsp:spPr>
        <a:xfrm>
          <a:off x="4949212" y="3350796"/>
          <a:ext cx="989379" cy="164896"/>
        </a:xfrm>
        <a:prstGeom prst="parallelogram">
          <a:avLst>
            <a:gd name="adj" fmla="val 140840"/>
          </a:avLst>
        </a:prstGeom>
        <a:solidFill>
          <a:schemeClr val="accent2">
            <a:hueOff val="-18236977"/>
            <a:satOff val="13560"/>
            <a:lumOff val="1743"/>
            <a:alphaOff val="0"/>
          </a:schemeClr>
        </a:solidFill>
        <a:ln w="25400" cap="flat" cmpd="sng" algn="ctr">
          <a:solidFill>
            <a:schemeClr val="accent2">
              <a:hueOff val="-18236977"/>
              <a:satOff val="13560"/>
              <a:lumOff val="174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56DA78-3D33-404C-8FDC-A2DE0CF257B1}">
      <dsp:nvSpPr>
        <dsp:cNvPr id="0" name=""/>
        <dsp:cNvSpPr/>
      </dsp:nvSpPr>
      <dsp:spPr>
        <a:xfrm>
          <a:off x="5996305" y="3350796"/>
          <a:ext cx="989379" cy="164896"/>
        </a:xfrm>
        <a:prstGeom prst="parallelogram">
          <a:avLst>
            <a:gd name="adj" fmla="val 140840"/>
          </a:avLst>
        </a:prstGeom>
        <a:solidFill>
          <a:schemeClr val="accent2">
            <a:hueOff val="-18996852"/>
            <a:satOff val="14125"/>
            <a:lumOff val="1816"/>
            <a:alphaOff val="0"/>
          </a:schemeClr>
        </a:solidFill>
        <a:ln w="25400" cap="flat" cmpd="sng" algn="ctr">
          <a:solidFill>
            <a:schemeClr val="accent2">
              <a:hueOff val="-18996852"/>
              <a:satOff val="14125"/>
              <a:lumOff val="18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FFD322-6EB4-42AD-BC6D-DFFAE069E694}">
      <dsp:nvSpPr>
        <dsp:cNvPr id="0" name=""/>
        <dsp:cNvSpPr/>
      </dsp:nvSpPr>
      <dsp:spPr>
        <a:xfrm>
          <a:off x="7043398" y="3350796"/>
          <a:ext cx="989379" cy="164896"/>
        </a:xfrm>
        <a:prstGeom prst="parallelogram">
          <a:avLst>
            <a:gd name="adj" fmla="val 140840"/>
          </a:avLst>
        </a:prstGeom>
        <a:solidFill>
          <a:schemeClr val="accent2">
            <a:hueOff val="-19756727"/>
            <a:satOff val="14690"/>
            <a:lumOff val="1888"/>
            <a:alphaOff val="0"/>
          </a:schemeClr>
        </a:solidFill>
        <a:ln w="25400" cap="flat" cmpd="sng" algn="ctr">
          <a:solidFill>
            <a:schemeClr val="accent2">
              <a:hueOff val="-19756727"/>
              <a:satOff val="14690"/>
              <a:lumOff val="18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50AF87-FECA-4517-BF8E-B8165A6E1246}">
      <dsp:nvSpPr>
        <dsp:cNvPr id="0" name=""/>
        <dsp:cNvSpPr/>
      </dsp:nvSpPr>
      <dsp:spPr>
        <a:xfrm>
          <a:off x="8090491" y="3350796"/>
          <a:ext cx="989379" cy="164896"/>
        </a:xfrm>
        <a:prstGeom prst="parallelogram">
          <a:avLst>
            <a:gd name="adj" fmla="val 140840"/>
          </a:avLst>
        </a:prstGeom>
        <a:solidFill>
          <a:schemeClr val="accent2">
            <a:hueOff val="-20516600"/>
            <a:satOff val="15255"/>
            <a:lumOff val="1961"/>
            <a:alphaOff val="0"/>
          </a:schemeClr>
        </a:solidFill>
        <a:ln w="25400" cap="flat" cmpd="sng" algn="ctr">
          <a:solidFill>
            <a:schemeClr val="accent2">
              <a:hueOff val="-20516600"/>
              <a:satOff val="15255"/>
              <a:lumOff val="196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r" sz="1200" b="0" i="0" u="none" strike="noStrike" cap="none" dirty="0">
                <a:solidFill>
                  <a:srgbClr val="000000"/>
                </a:solidFill>
                <a:effectLst/>
                <a:latin typeface="Arial"/>
                <a:ea typeface="Arial"/>
                <a:cs typeface="Arial"/>
                <a:sym typeface="Arial"/>
              </a:rPr>
              <a:t>Activité 1</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1" u="none" strike="noStrike" cap="none" dirty="0">
                <a:solidFill>
                  <a:srgbClr val="000000"/>
                </a:solidFill>
                <a:effectLst/>
                <a:latin typeface="Arial"/>
                <a:ea typeface="Arial"/>
                <a:cs typeface="Arial"/>
                <a:sym typeface="Arial"/>
              </a:rPr>
              <a:t>Quelles difficultés identifiez-vous dans cette situation ?</a:t>
            </a:r>
          </a:p>
          <a:p>
            <a:pPr marL="158750" indent="0" rtl="0" fontAlgn="base">
              <a:buNone/>
            </a:pPr>
            <a:r>
              <a:rPr lang="fr" sz="1200" b="0" i="0" u="none" strike="noStrike" cap="none" dirty="0">
                <a:solidFill>
                  <a:srgbClr val="000000"/>
                </a:solidFill>
                <a:effectLst/>
                <a:latin typeface="Arial"/>
                <a:ea typeface="Arial"/>
                <a:cs typeface="Arial"/>
                <a:sym typeface="Arial"/>
              </a:rPr>
              <a:t>Les difficultés sont ici principalement liées à l'environnement et au manque d'information sur la situation et les caractéristiques de Max. Les parents souhaitent que Max abandonne le cours car ils sont surpris et ont peur du comportement potentiel d'un tel adulte avec leurs enfants.</a:t>
            </a:r>
          </a:p>
          <a:p>
            <a:pPr marL="158750" indent="0" rtl="0" fontAlgn="base">
              <a:buNone/>
            </a:pPr>
            <a:r>
              <a:rPr lang="fr" sz="1200" b="0" i="0" u="none" strike="noStrike" cap="none" dirty="0">
                <a:solidFill>
                  <a:srgbClr val="000000"/>
                </a:solidFill>
                <a:effectLst/>
                <a:latin typeface="Arial"/>
                <a:ea typeface="Arial"/>
                <a:cs typeface="Arial"/>
                <a:sym typeface="Arial"/>
              </a:rPr>
              <a:t>Pensez-vous que des informations devraient être données avant l'arrivée de Max en classe ? Si oui, quel type d’informations aurait dû être fourni ?</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Différents types d’informations doivent être fournis :</a:t>
            </a:r>
          </a:p>
          <a:p>
            <a:pPr marL="158750" indent="0" rtl="0" fontAlgn="base">
              <a:buNone/>
            </a:pPr>
            <a:r>
              <a:rPr lang="fr" sz="1200" b="0" i="0" u="none" strike="noStrike" cap="none" dirty="0">
                <a:solidFill>
                  <a:srgbClr val="000000"/>
                </a:solidFill>
                <a:effectLst/>
                <a:latin typeface="Arial"/>
                <a:ea typeface="Arial"/>
                <a:cs typeface="Arial"/>
                <a:sym typeface="Arial"/>
              </a:rPr>
              <a:t>L'enseignant devra informer les parents des enfants de l'arrivée de Max dans le cours, il pourra expliquer la </a:t>
            </a:r>
            <a:r>
              <a:rPr lang="fr" sz="1200" b="0" i="0" u="none" strike="noStrike" cap="none" dirty="0" err="1">
                <a:solidFill>
                  <a:srgbClr val="000000"/>
                </a:solidFill>
                <a:effectLst/>
                <a:latin typeface="Arial"/>
                <a:ea typeface="Arial"/>
                <a:cs typeface="Arial"/>
                <a:sym typeface="Arial"/>
              </a:rPr>
              <a:t>situation </a:t>
            </a:r>
            <a:r>
              <a:rPr lang="fr" sz="1200" b="0" i="0" u="none" strike="noStrike" cap="none" dirty="0">
                <a:solidFill>
                  <a:srgbClr val="000000"/>
                </a:solidFill>
                <a:effectLst/>
                <a:latin typeface="Arial"/>
                <a:ea typeface="Arial"/>
                <a:cs typeface="Arial"/>
                <a:sym typeface="Arial"/>
              </a:rPr>
              <a:t>, proposer une discussion avec les parents de Max,</a:t>
            </a:r>
          </a:p>
          <a:p>
            <a:pPr marL="158750" indent="0" rtl="0" fontAlgn="base">
              <a:buNone/>
            </a:pPr>
            <a:r>
              <a:rPr lang="fr" sz="1200" b="0" i="0" u="none" strike="noStrike" cap="none" dirty="0">
                <a:solidFill>
                  <a:srgbClr val="000000"/>
                </a:solidFill>
                <a:effectLst/>
                <a:latin typeface="Arial"/>
                <a:ea typeface="Arial"/>
                <a:cs typeface="Arial"/>
                <a:sym typeface="Arial"/>
              </a:rPr>
              <a:t>Les parents de Max doivent donner des informations sur les caractéristiques de leur fils,</a:t>
            </a:r>
          </a:p>
          <a:p>
            <a:pPr marL="158750" indent="0" rtl="0" fontAlgn="base">
              <a:buNone/>
            </a:pPr>
            <a:r>
              <a:rPr lang="fr" sz="1200" b="0" i="0" u="none" strike="noStrike" cap="none" dirty="0">
                <a:solidFill>
                  <a:srgbClr val="000000"/>
                </a:solidFill>
                <a:effectLst/>
                <a:latin typeface="Arial"/>
                <a:ea typeface="Arial"/>
                <a:cs typeface="Arial"/>
                <a:sym typeface="Arial"/>
              </a:rPr>
              <a:t>Les parents des enfants pourraient avoir l'occasion de rencontrer Max et leurs parents. Cette rencontre devrait se dérouler dans un environnement bienveillant afin que chacun puisse être rassuré.</a:t>
            </a:r>
          </a:p>
          <a:p>
            <a:pPr marL="158750" indent="0" rtl="0" fontAlgn="base">
              <a:buNone/>
            </a:pPr>
            <a:r>
              <a:rPr lang="fr" sz="1200" b="0" i="1" u="none" strike="noStrike" cap="none" dirty="0">
                <a:solidFill>
                  <a:srgbClr val="000000"/>
                </a:solidFill>
                <a:effectLst/>
                <a:latin typeface="Arial"/>
                <a:ea typeface="Arial"/>
                <a:cs typeface="Arial"/>
                <a:sym typeface="Arial"/>
              </a:rPr>
              <a:t>Qui doit recevoir ces informations ?</a:t>
            </a:r>
          </a:p>
          <a:p>
            <a:pPr marL="158750" indent="0" rtl="0" fontAlgn="base">
              <a:buNone/>
            </a:pPr>
            <a:r>
              <a:rPr lang="fr" sz="1200" b="0" i="0" u="none" strike="noStrike" cap="none" dirty="0">
                <a:solidFill>
                  <a:srgbClr val="000000"/>
                </a:solidFill>
                <a:effectLst/>
                <a:latin typeface="Arial"/>
                <a:ea typeface="Arial"/>
                <a:cs typeface="Arial"/>
                <a:sym typeface="Arial"/>
              </a:rPr>
              <a:t>L'information doit être donnée à l'enseignant, aux parents des enfants mais aussi aux enfants.</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Conclusion:</a:t>
            </a:r>
          </a:p>
          <a:p>
            <a:pPr marL="158750" indent="0" rtl="0" fontAlgn="base">
              <a:buNone/>
            </a:pPr>
            <a:r>
              <a:rPr lang="fr" sz="1200" b="0" i="0" u="none" strike="noStrike" cap="none" dirty="0">
                <a:solidFill>
                  <a:srgbClr val="000000"/>
                </a:solidFill>
                <a:effectLst/>
                <a:latin typeface="Arial"/>
                <a:ea typeface="Arial"/>
                <a:cs typeface="Arial"/>
                <a:sym typeface="Arial"/>
              </a:rPr>
              <a:t>C'était un problème de communication entre adultes et de manque de préparation, mais aussi un problème de stigmatisation.</a:t>
            </a:r>
          </a:p>
          <a:p>
            <a:pPr marL="158750" indent="0" rtl="0" fontAlgn="base">
              <a:buNone/>
            </a:pPr>
            <a:r>
              <a:rPr lang="fr" sz="1200" b="0" i="0" u="none" strike="noStrike" cap="none" dirty="0">
                <a:solidFill>
                  <a:srgbClr val="000000"/>
                </a:solidFill>
                <a:effectLst/>
                <a:latin typeface="Arial"/>
                <a:ea typeface="Arial"/>
                <a:cs typeface="Arial"/>
                <a:sym typeface="Arial"/>
              </a:rPr>
              <a:t>Les </a:t>
            </a:r>
            <a:r>
              <a:rPr lang="fr" sz="1200" b="0" i="0" u="none" strike="noStrike" cap="none" dirty="0" err="1">
                <a:solidFill>
                  <a:srgbClr val="000000"/>
                </a:solidFill>
                <a:effectLst/>
                <a:latin typeface="Arial"/>
                <a:ea typeface="Arial"/>
                <a:cs typeface="Arial"/>
                <a:sym typeface="Arial"/>
              </a:rPr>
              <a:t>différents </a:t>
            </a:r>
            <a:r>
              <a:rPr lang="fr" sz="1200" b="0" i="0" u="none" strike="noStrike" cap="none" dirty="0">
                <a:solidFill>
                  <a:srgbClr val="000000"/>
                </a:solidFill>
                <a:effectLst/>
                <a:latin typeface="Arial"/>
                <a:ea typeface="Arial"/>
                <a:cs typeface="Arial"/>
                <a:sym typeface="Arial"/>
              </a:rPr>
              <a:t>standards de communication sont ici concernés :</a:t>
            </a:r>
          </a:p>
          <a:p>
            <a:pPr marL="158750" indent="0" rtl="0" fontAlgn="base">
              <a:buNone/>
            </a:pPr>
            <a:r>
              <a:rPr lang="fr" sz="1200" b="1" i="0" u="none" strike="noStrike" cap="none" dirty="0">
                <a:solidFill>
                  <a:srgbClr val="000000"/>
                </a:solidFill>
                <a:effectLst/>
                <a:latin typeface="Arial"/>
                <a:ea typeface="Arial"/>
                <a:cs typeface="Arial"/>
                <a:sym typeface="Arial"/>
              </a:rPr>
              <a:t>Norme 1 : </a:t>
            </a:r>
            <a:r>
              <a:rPr lang="fr" sz="1200" b="0" i="0" u="none" strike="noStrike" cap="none" dirty="0">
                <a:solidFill>
                  <a:srgbClr val="000000"/>
                </a:solidFill>
                <a:effectLst/>
                <a:latin typeface="Arial"/>
                <a:ea typeface="Arial"/>
                <a:cs typeface="Arial"/>
                <a:sym typeface="Arial"/>
              </a:rPr>
              <a:t>à partir des informations données par les parents de Max, l'enseignant, les enfants et leurs parents pourraient connaître la manière de communiquer avec Max, de le comprendre et de se comporter lorsqu'il se sent anxieux ou stressé.</a:t>
            </a:r>
          </a:p>
          <a:p>
            <a:pPr marL="158750" indent="0" rtl="0" fontAlgn="base">
              <a:buNone/>
            </a:pPr>
            <a:r>
              <a:rPr lang="fr" sz="1200" b="0" i="0" u="none" strike="noStrike" cap="none" dirty="0">
                <a:solidFill>
                  <a:srgbClr val="000000"/>
                </a:solidFill>
                <a:effectLst/>
                <a:latin typeface="Arial"/>
                <a:ea typeface="Arial"/>
                <a:cs typeface="Arial"/>
                <a:sym typeface="Arial"/>
              </a:rPr>
              <a:t>Les parents de Max pourraient donner à l'enseignant des informations sur les meilleures façons de communiquer avec Max, en lui présentant par exemple les outils qu'il utilise habituellement (ex : pictogrammes, panneaux, images...). En ce qui concerne les comportements </a:t>
            </a:r>
            <a:r>
              <a:rPr lang="fr" sz="1200" b="0" i="0" u="none" strike="noStrike" cap="none" dirty="0" err="1">
                <a:solidFill>
                  <a:srgbClr val="000000"/>
                </a:solidFill>
                <a:effectLst/>
                <a:latin typeface="Arial"/>
                <a:ea typeface="Arial"/>
                <a:cs typeface="Arial"/>
                <a:sym typeface="Arial"/>
              </a:rPr>
              <a:t>stéréotypés </a:t>
            </a:r>
            <a:r>
              <a:rPr lang="fr" sz="1200" b="0" i="0" u="none" strike="noStrike" cap="none" dirty="0">
                <a:solidFill>
                  <a:srgbClr val="000000"/>
                </a:solidFill>
                <a:effectLst/>
                <a:latin typeface="Arial"/>
                <a:ea typeface="Arial"/>
                <a:cs typeface="Arial"/>
                <a:sym typeface="Arial"/>
              </a:rPr>
              <a:t>, ses parents devraient également informer l'enseignant des mots et des phrases que Max produit généralement lorsqu'il est anxieux et qui indiquent qu'il se sent mal à l'aise. Ils pourraient expliquer au professeur les meilleures façons de le calmer.</a:t>
            </a:r>
          </a:p>
          <a:p>
            <a:pPr marL="158750" indent="0" rtl="0" fontAlgn="base">
              <a:buNone/>
            </a:pPr>
            <a:r>
              <a:rPr lang="fr" sz="1200" b="0" i="0" u="none" strike="noStrike" cap="none" dirty="0">
                <a:solidFill>
                  <a:srgbClr val="000000"/>
                </a:solidFill>
                <a:effectLst/>
                <a:latin typeface="Arial"/>
                <a:ea typeface="Arial"/>
                <a:cs typeface="Arial"/>
                <a:sym typeface="Arial"/>
              </a:rPr>
              <a:t>  </a:t>
            </a:r>
            <a:r>
              <a:rPr lang="fr" sz="1200" b="1" i="0" u="none" strike="noStrike" cap="none" dirty="0">
                <a:solidFill>
                  <a:srgbClr val="000000"/>
                </a:solidFill>
                <a:effectLst/>
                <a:latin typeface="Arial"/>
                <a:ea typeface="Arial"/>
                <a:cs typeface="Arial"/>
                <a:sym typeface="Arial"/>
              </a:rPr>
              <a:t>- Norme 3 &amp; 4 </a:t>
            </a:r>
            <a:r>
              <a:rPr lang="fr" sz="1200" b="0" i="0" u="none" strike="noStrike" cap="none" dirty="0">
                <a:solidFill>
                  <a:srgbClr val="000000"/>
                </a:solidFill>
                <a:effectLst/>
                <a:latin typeface="Arial"/>
                <a:ea typeface="Arial"/>
                <a:cs typeface="Arial"/>
                <a:sym typeface="Arial"/>
              </a:rPr>
              <a:t>: A partir des informations données par les parents de Max et en collaboration avec eux, l'enseignant pourrait créer ses propres pictogrammes ou images spécifiques au domaine de la musique aidant Max à communiquer avec les autres en cas de difficultés. Il pourrait également encourager tout le monde dans le cours à faire attention aux caractéristiques de Max et à adapter sa communication (ex : simplifier les phrases, parler lentement...).</a:t>
            </a:r>
          </a:p>
          <a:p>
            <a:pPr marL="158750" indent="0" rtl="0" fontAlgn="base">
              <a:buNone/>
            </a:pPr>
            <a:r>
              <a:rPr lang="fr" sz="1200" b="1" i="0" u="none" strike="noStrike" cap="none" dirty="0">
                <a:solidFill>
                  <a:srgbClr val="000000"/>
                </a:solidFill>
                <a:effectLst/>
                <a:latin typeface="Arial"/>
                <a:ea typeface="Arial"/>
                <a:cs typeface="Arial"/>
                <a:sym typeface="Arial"/>
              </a:rPr>
              <a:t>Norme 5 : </a:t>
            </a:r>
            <a:r>
              <a:rPr lang="fr" sz="1200" b="0" i="0" u="none" strike="noStrike" cap="none" dirty="0">
                <a:solidFill>
                  <a:srgbClr val="000000"/>
                </a:solidFill>
                <a:effectLst/>
                <a:latin typeface="Arial"/>
                <a:ea typeface="Arial"/>
                <a:cs typeface="Arial"/>
                <a:sym typeface="Arial"/>
              </a:rPr>
              <a:t>Les différentes solutions proposées pour favoriser l'inclusion de Max dans le cours de musique permettront de satisfaire son envie de jouer de la musique.</a:t>
            </a:r>
          </a:p>
          <a:p>
            <a:pPr marL="158750" indent="0" rtl="0" fontAlgn="base">
              <a:buNone/>
            </a:pPr>
            <a:r>
              <a:rPr lang="fr" sz="1200" b="0" i="0" u="none" strike="noStrike" cap="none" dirty="0">
                <a:solidFill>
                  <a:srgbClr val="000000"/>
                </a:solidFill>
                <a:effectLst/>
                <a:latin typeface="Arial"/>
                <a:ea typeface="Arial"/>
                <a:cs typeface="Arial"/>
                <a:sym typeface="Arial"/>
              </a:rPr>
              <a:t>Cette situation était un problème de communication entre adultes et de manque de préparation, mais aussi un problème de stigmatisation.</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2704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Comment procéderiez-vous pour préparer Emma à la visite ?</a:t>
            </a:r>
          </a:p>
          <a:p>
            <a:pPr marL="158750" indent="0" rtl="0" fontAlgn="base">
              <a:buNone/>
            </a:pPr>
            <a:r>
              <a:rPr lang="fr" sz="1200" b="0" i="0" u="none" strike="noStrike" cap="none" dirty="0">
                <a:solidFill>
                  <a:srgbClr val="000000"/>
                </a:solidFill>
                <a:effectLst/>
                <a:latin typeface="Arial"/>
                <a:ea typeface="Arial"/>
                <a:cs typeface="Arial"/>
                <a:sym typeface="Arial"/>
              </a:rPr>
              <a:t>Préparer la visite avec Emma est la première étape. Avant la visite, expliquez au bénéficiaire à quoi s'attendre, préparez-vous à répondre à quelques questions : « Vous devrez vous présenter à la caisse, Nous devrons communiquer avec l'employé… ». La professionnelle d'accompagnement assure qu'elle est d'accord avec la procédure, qu'elle sera </a:t>
            </a:r>
            <a:r>
              <a:rPr lang="fr" sz="1200" b="0" i="0" u="none" strike="noStrike" cap="none" dirty="0" err="1">
                <a:solidFill>
                  <a:srgbClr val="000000"/>
                </a:solidFill>
                <a:effectLst/>
                <a:latin typeface="Arial"/>
                <a:ea typeface="Arial"/>
                <a:cs typeface="Arial"/>
                <a:sym typeface="Arial"/>
              </a:rPr>
              <a:t>à l'aise </a:t>
            </a:r>
            <a:r>
              <a:rPr lang="fr" sz="1200" b="0" i="0" u="none" strike="noStrike" cap="none" dirty="0">
                <a:solidFill>
                  <a:srgbClr val="000000"/>
                </a:solidFill>
                <a:effectLst/>
                <a:latin typeface="Arial"/>
                <a:ea typeface="Arial"/>
                <a:cs typeface="Arial"/>
                <a:sym typeface="Arial"/>
              </a:rPr>
              <a:t>.</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Comment procéderiez-vous pour préparer l’environnement ?</a:t>
            </a:r>
          </a:p>
          <a:p>
            <a:pPr marL="158750" indent="0" rtl="0" fontAlgn="base">
              <a:buNone/>
            </a:pPr>
            <a:r>
              <a:rPr lang="fr" sz="1200" b="0" i="0" u="none" strike="noStrike" cap="none" dirty="0">
                <a:solidFill>
                  <a:srgbClr val="000000"/>
                </a:solidFill>
                <a:effectLst/>
                <a:latin typeface="Arial"/>
                <a:ea typeface="Arial"/>
                <a:cs typeface="Arial"/>
                <a:sym typeface="Arial"/>
              </a:rPr>
              <a:t>C'est la deuxième étape : préparer le gérant du magasin à la visite des personnes avec un DID afin que le gérant puisse préparer les employés du magasin, peut-être adapter la caisse </a:t>
            </a:r>
            <a:r>
              <a:rPr lang="fr" sz="1200" b="0" i="0" u="none" strike="noStrike" cap="none" dirty="0" err="1">
                <a:solidFill>
                  <a:srgbClr val="000000"/>
                </a:solidFill>
                <a:effectLst/>
                <a:latin typeface="Arial"/>
                <a:ea typeface="Arial"/>
                <a:cs typeface="Arial"/>
                <a:sym typeface="Arial"/>
              </a:rPr>
              <a:t>pour </a:t>
            </a:r>
            <a:r>
              <a:rPr lang="fr" sz="1200" b="0" i="0" u="none" strike="noStrike" cap="none" dirty="0">
                <a:solidFill>
                  <a:srgbClr val="000000"/>
                </a:solidFill>
                <a:effectLst/>
                <a:latin typeface="Arial"/>
                <a:ea typeface="Arial"/>
                <a:cs typeface="Arial"/>
                <a:sym typeface="Arial"/>
              </a:rPr>
              <a:t>que la personne avec un DID se rende toujours à cette caisse </a:t>
            </a:r>
            <a:r>
              <a:rPr lang="fr" sz="1200" b="0" i="0" u="none" strike="noStrike" cap="none" dirty="0" err="1">
                <a:solidFill>
                  <a:srgbClr val="000000"/>
                </a:solidFill>
                <a:effectLst/>
                <a:latin typeface="Arial"/>
                <a:ea typeface="Arial"/>
                <a:cs typeface="Arial"/>
                <a:sym typeface="Arial"/>
              </a:rPr>
              <a:t>. </a:t>
            </a:r>
            <a:r>
              <a:rPr lang="fr" sz="1200" b="0" i="0" u="none" strike="noStrike" cap="none" dirty="0">
                <a:solidFill>
                  <a:srgbClr val="000000"/>
                </a:solidFill>
                <a:effectLst/>
                <a:latin typeface="Arial"/>
                <a:ea typeface="Arial"/>
                <a:cs typeface="Arial"/>
                <a:sym typeface="Arial"/>
              </a:rPr>
              <a:t>qui deviendrait une caisse </a:t>
            </a:r>
            <a:r>
              <a:rPr lang="fr" sz="1200" b="0" i="0" u="none" strike="noStrike" cap="none" dirty="0" err="1">
                <a:solidFill>
                  <a:srgbClr val="000000"/>
                </a:solidFill>
                <a:effectLst/>
                <a:latin typeface="Arial"/>
                <a:ea typeface="Arial"/>
                <a:cs typeface="Arial"/>
                <a:sym typeface="Arial"/>
              </a:rPr>
              <a:t>enregistreuse inclusive </a:t>
            </a:r>
            <a:r>
              <a:rPr lang="fr" sz="1200" b="0" i="0" u="none" strike="noStrike" cap="none" dirty="0">
                <a:solidFill>
                  <a:srgbClr val="000000"/>
                </a:solidFill>
                <a:effectLst/>
                <a:latin typeface="Arial"/>
                <a:ea typeface="Arial"/>
                <a:cs typeface="Arial"/>
                <a:sym typeface="Arial"/>
              </a:rPr>
              <a:t>. Le professionnel d'accompagnement discuterait avec le gestionnaire des droits des personnes, de la manière de s'adapter pour améliorer la communication avec la personne et son inclusion.</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Comment procéderiez-vous pour soutenir Emma lors de la visite ?</a:t>
            </a:r>
          </a:p>
          <a:p>
            <a:pPr marL="158750" indent="0" rtl="0" fontAlgn="base">
              <a:buNone/>
            </a:pPr>
            <a:r>
              <a:rPr lang="fr" sz="1200" b="0" i="0" u="none" strike="noStrike" cap="none" dirty="0">
                <a:solidFill>
                  <a:srgbClr val="000000"/>
                </a:solidFill>
                <a:effectLst/>
                <a:latin typeface="Arial"/>
                <a:ea typeface="Arial"/>
                <a:cs typeface="Arial"/>
                <a:sym typeface="Arial"/>
              </a:rPr>
              <a:t>Dans une troisième étape, le professionnel de l'accompagnement aide Emma directement en boutique, pour l'aider en relation avec la situation communicative réelle :</a:t>
            </a:r>
          </a:p>
          <a:p>
            <a:pPr marL="158750" indent="0" rtl="0" fontAlgn="base">
              <a:buNone/>
            </a:pPr>
            <a:r>
              <a:rPr lang="fr" sz="1200" b="0" i="0" u="none" strike="noStrike" cap="none" dirty="0">
                <a:solidFill>
                  <a:srgbClr val="000000"/>
                </a:solidFill>
                <a:effectLst/>
                <a:latin typeface="Arial"/>
                <a:ea typeface="Arial"/>
                <a:cs typeface="Arial"/>
                <a:sym typeface="Arial"/>
              </a:rPr>
              <a:t>1. Si le caissier parle doucement et que c'est pour cela que le bénéficiaire ne répond pas, l'accompagnateur doit encourager le bénéficiaire à demander au caissier de répéter la question.</a:t>
            </a:r>
          </a:p>
          <a:p>
            <a:pPr marL="158750" indent="0" rtl="0" fontAlgn="base">
              <a:buNone/>
            </a:pPr>
            <a:r>
              <a:rPr lang="fr" sz="1200" b="0" i="0" u="none" strike="noStrike" cap="none" dirty="0">
                <a:solidFill>
                  <a:srgbClr val="000000"/>
                </a:solidFill>
                <a:effectLst/>
                <a:latin typeface="Arial"/>
                <a:ea typeface="Arial"/>
                <a:cs typeface="Arial"/>
                <a:sym typeface="Arial"/>
              </a:rPr>
              <a:t>2. Si le bénéficiaire n'a pas répondu parce qu'il n'a pas compris, encore une fois, l'accompagnateur doit encourager le bénéficiaire à demander des explications.</a:t>
            </a:r>
          </a:p>
          <a:p>
            <a:pPr marL="158750" indent="0" rtl="0" fontAlgn="base">
              <a:buNone/>
            </a:pPr>
            <a:r>
              <a:rPr lang="fr" sz="1200" b="0" i="0" u="none" strike="noStrike" cap="none" dirty="0">
                <a:solidFill>
                  <a:srgbClr val="000000"/>
                </a:solidFill>
                <a:effectLst/>
                <a:latin typeface="Arial"/>
                <a:ea typeface="Arial"/>
                <a:cs typeface="Arial"/>
                <a:sym typeface="Arial"/>
              </a:rPr>
              <a:t>3. Si l'employé parle à l'accompagnateur au lieu de parler à la personne ayant un DID, l'accompagnateur doit rediriger l'employé vers la personne ayant un DID.</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fr" sz="1200" b="0" i="0" u="none" strike="noStrike" cap="none" dirty="0">
                <a:solidFill>
                  <a:srgbClr val="000000"/>
                </a:solidFill>
                <a:effectLst/>
                <a:latin typeface="Arial"/>
                <a:ea typeface="Arial"/>
                <a:cs typeface="Arial"/>
                <a:sym typeface="Arial"/>
              </a:rPr>
              <a:t>Conclusion:</a:t>
            </a:r>
          </a:p>
          <a:p>
            <a:pPr marL="158750" indent="0" rtl="0" fontAlgn="base">
              <a:buNone/>
            </a:pPr>
            <a:r>
              <a:rPr lang="fr" sz="1200" b="0" i="0" u="none" strike="noStrike" cap="none" dirty="0">
                <a:solidFill>
                  <a:srgbClr val="000000"/>
                </a:solidFill>
                <a:effectLst/>
                <a:latin typeface="Arial"/>
                <a:ea typeface="Arial"/>
                <a:cs typeface="Arial"/>
                <a:sym typeface="Arial"/>
              </a:rPr>
              <a:t>Le supporter a un double rôle :</a:t>
            </a:r>
          </a:p>
          <a:p>
            <a:pPr marL="158750" indent="0" rtl="0" fontAlgn="base">
              <a:buNone/>
            </a:pPr>
            <a:r>
              <a:rPr lang="fr" sz="1200" b="0" i="0" u="none" strike="noStrike" cap="none" dirty="0">
                <a:solidFill>
                  <a:srgbClr val="000000"/>
                </a:solidFill>
                <a:effectLst/>
                <a:latin typeface="Arial"/>
                <a:ea typeface="Arial"/>
                <a:cs typeface="Arial"/>
                <a:sym typeface="Arial"/>
              </a:rPr>
              <a:t>1) former Emma à être capable de répondre à des questions qu'elle pourrait ne pas comprendre, et 2) expliquer aux managers et aux employés des magasins qu'ils doivent adapter leur style de communication et leur environnement, et accepter la communication non verbale. En fin de démarche, après plusieurs visites, l'accompagnateur professionnel devient </a:t>
            </a:r>
            <a:r>
              <a:rPr lang="fr" sz="1200" b="0" i="0" u="none" strike="noStrike" cap="none" dirty="0" err="1">
                <a:solidFill>
                  <a:srgbClr val="000000"/>
                </a:solidFill>
                <a:effectLst/>
                <a:latin typeface="Arial"/>
                <a:ea typeface="Arial"/>
                <a:cs typeface="Arial"/>
                <a:sym typeface="Arial"/>
              </a:rPr>
              <a:t>inutile </a:t>
            </a:r>
            <a:r>
              <a:rPr lang="fr" sz="1200" b="0" i="0" u="none" strike="noStrike" cap="none" dirty="0">
                <a:solidFill>
                  <a:srgbClr val="000000"/>
                </a:solidFill>
                <a:effectLst/>
                <a:latin typeface="Arial"/>
                <a:ea typeface="Arial"/>
                <a:cs typeface="Arial"/>
                <a:sym typeface="Arial"/>
              </a:rPr>
              <a:t>.</a:t>
            </a:r>
          </a:p>
          <a:p>
            <a:pPr marL="158750" indent="0" rtl="0" fontAlgn="base">
              <a:buNone/>
            </a:pPr>
            <a:r>
              <a:rPr lang="fr" sz="1200" b="0" i="0" u="none" strike="noStrike" cap="none" dirty="0">
                <a:solidFill>
                  <a:srgbClr val="000000"/>
                </a:solidFill>
                <a:effectLst/>
                <a:latin typeface="Arial"/>
                <a:ea typeface="Arial"/>
                <a:cs typeface="Arial"/>
                <a:sym typeface="Arial"/>
              </a:rPr>
              <a:t>Ainsi, le professionnel d'accompagnement définit un plan pour soutenir la communication chez la personne atteinte de DID et assure ensuite le suivi.</a:t>
            </a:r>
          </a:p>
          <a:p>
            <a:pPr marL="158750" indent="0" rtl="0" fontAlgn="base">
              <a:buNone/>
            </a:pPr>
            <a:r>
              <a:rPr lang="fr" sz="1200" b="0" i="0" u="none" strike="noStrike" cap="none" dirty="0">
                <a:solidFill>
                  <a:srgbClr val="000000"/>
                </a:solidFill>
                <a:effectLst/>
                <a:latin typeface="Arial"/>
                <a:ea typeface="Arial"/>
                <a:cs typeface="Arial"/>
                <a:sym typeface="Arial"/>
              </a:rPr>
              <a:t>Ces situations impliquent différentes normes de communication :</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Norme 3 parce que le professionnel de soutien développe les meilleures approches de communication pour soutenir la personne ayant un DID</a:t>
            </a:r>
          </a:p>
          <a:p>
            <a:pPr marL="158750" indent="0" rtl="0" fontAlgn="base">
              <a:buNone/>
            </a:pPr>
            <a:r>
              <a:rPr lang="fr" sz="1200" b="0" i="0" u="none" strike="noStrike" cap="none" dirty="0">
                <a:solidFill>
                  <a:srgbClr val="000000"/>
                </a:solidFill>
                <a:effectLst/>
                <a:latin typeface="Arial"/>
                <a:ea typeface="Arial"/>
                <a:cs typeface="Arial"/>
                <a:sym typeface="Arial"/>
              </a:rPr>
              <a:t>Norme 4 parce que le professionnel de l'accompagnement défend la personne atteinte de DID, défend ses droits et amène les gens du magasin à ajuster leur style de communication. Ainsi, le professionnel de l’accompagnement crée des opportunités, des relations et des environnements qui donnent envie aux individus de communiquer.</a:t>
            </a:r>
          </a:p>
          <a:p>
            <a:pPr marL="158750" indent="0" rtl="0" fontAlgn="base">
              <a:buNone/>
            </a:pPr>
            <a:r>
              <a:rPr lang="fr" sz="1200" b="0" i="0" u="none" strike="noStrike" cap="none" dirty="0">
                <a:solidFill>
                  <a:srgbClr val="000000"/>
                </a:solidFill>
                <a:effectLst/>
                <a:latin typeface="Arial"/>
                <a:ea typeface="Arial"/>
                <a:cs typeface="Arial"/>
                <a:sym typeface="Arial"/>
              </a:rPr>
              <a:t>Standard 5 car la personne atteinte de DID, Emma, est amenée à subvenir à ses besoins en achetant du pain. C’est donc une manière d’exprimer les besoins de la personne ayant un DID en matière de bien-être.</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6622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Comment procéderiez-vous pour préparer Emma à la visite ?</a:t>
            </a:r>
          </a:p>
          <a:p>
            <a:pPr marL="158750" indent="0" rtl="0" fontAlgn="base">
              <a:buNone/>
            </a:pPr>
            <a:r>
              <a:rPr lang="fr" sz="1200" b="0" i="0" u="none" strike="noStrike" cap="none" dirty="0">
                <a:solidFill>
                  <a:srgbClr val="000000"/>
                </a:solidFill>
                <a:effectLst/>
                <a:latin typeface="Arial"/>
                <a:ea typeface="Arial"/>
                <a:cs typeface="Arial"/>
                <a:sym typeface="Arial"/>
              </a:rPr>
              <a:t>Préparer la visite avec Emma est la première étape. Avant la visite, expliquez au bénéficiaire à quoi s'attendre, préparez-vous à répondre à quelques questions : « Vous devrez vous présenter à la caisse, Nous devrons communiquer avec l'employé… ». La professionnelle d'accompagnement assure qu'elle est d'accord avec la procédure, qu'elle sera </a:t>
            </a:r>
            <a:r>
              <a:rPr lang="fr" sz="1200" b="0" i="0" u="none" strike="noStrike" cap="none" dirty="0" err="1">
                <a:solidFill>
                  <a:srgbClr val="000000"/>
                </a:solidFill>
                <a:effectLst/>
                <a:latin typeface="Arial"/>
                <a:ea typeface="Arial"/>
                <a:cs typeface="Arial"/>
                <a:sym typeface="Arial"/>
              </a:rPr>
              <a:t>à l'aise </a:t>
            </a:r>
            <a:r>
              <a:rPr lang="fr" sz="1200" b="0" i="0" u="none" strike="noStrike" cap="none" dirty="0">
                <a:solidFill>
                  <a:srgbClr val="000000"/>
                </a:solidFill>
                <a:effectLst/>
                <a:latin typeface="Arial"/>
                <a:ea typeface="Arial"/>
                <a:cs typeface="Arial"/>
                <a:sym typeface="Arial"/>
              </a:rPr>
              <a:t>.</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Comment procéderiez-vous pour préparer l’environnement ?</a:t>
            </a:r>
          </a:p>
          <a:p>
            <a:pPr marL="158750" indent="0" rtl="0" fontAlgn="base">
              <a:buNone/>
            </a:pPr>
            <a:r>
              <a:rPr lang="fr" sz="1200" b="0" i="0" u="none" strike="noStrike" cap="none" dirty="0">
                <a:solidFill>
                  <a:srgbClr val="000000"/>
                </a:solidFill>
                <a:effectLst/>
                <a:latin typeface="Arial"/>
                <a:ea typeface="Arial"/>
                <a:cs typeface="Arial"/>
                <a:sym typeface="Arial"/>
              </a:rPr>
              <a:t>C'est la deuxième étape : préparer le gérant du magasin à la visite des personnes avec un DID afin que le gérant puisse préparer les employés du magasin, peut-être adapter la caisse </a:t>
            </a:r>
            <a:r>
              <a:rPr lang="fr" sz="1200" b="0" i="0" u="none" strike="noStrike" cap="none" dirty="0" err="1">
                <a:solidFill>
                  <a:srgbClr val="000000"/>
                </a:solidFill>
                <a:effectLst/>
                <a:latin typeface="Arial"/>
                <a:ea typeface="Arial"/>
                <a:cs typeface="Arial"/>
                <a:sym typeface="Arial"/>
              </a:rPr>
              <a:t>pour </a:t>
            </a:r>
            <a:r>
              <a:rPr lang="fr" sz="1200" b="0" i="0" u="none" strike="noStrike" cap="none" dirty="0">
                <a:solidFill>
                  <a:srgbClr val="000000"/>
                </a:solidFill>
                <a:effectLst/>
                <a:latin typeface="Arial"/>
                <a:ea typeface="Arial"/>
                <a:cs typeface="Arial"/>
                <a:sym typeface="Arial"/>
              </a:rPr>
              <a:t>que la personne avec un DID se rende toujours à cette caisse </a:t>
            </a:r>
            <a:r>
              <a:rPr lang="fr" sz="1200" b="0" i="0" u="none" strike="noStrike" cap="none" dirty="0" err="1">
                <a:solidFill>
                  <a:srgbClr val="000000"/>
                </a:solidFill>
                <a:effectLst/>
                <a:latin typeface="Arial"/>
                <a:ea typeface="Arial"/>
                <a:cs typeface="Arial"/>
                <a:sym typeface="Arial"/>
              </a:rPr>
              <a:t>. </a:t>
            </a:r>
            <a:r>
              <a:rPr lang="fr" sz="1200" b="0" i="0" u="none" strike="noStrike" cap="none" dirty="0">
                <a:solidFill>
                  <a:srgbClr val="000000"/>
                </a:solidFill>
                <a:effectLst/>
                <a:latin typeface="Arial"/>
                <a:ea typeface="Arial"/>
                <a:cs typeface="Arial"/>
                <a:sym typeface="Arial"/>
              </a:rPr>
              <a:t>qui deviendrait une caisse </a:t>
            </a:r>
            <a:r>
              <a:rPr lang="fr" sz="1200" b="0" i="0" u="none" strike="noStrike" cap="none" dirty="0" err="1">
                <a:solidFill>
                  <a:srgbClr val="000000"/>
                </a:solidFill>
                <a:effectLst/>
                <a:latin typeface="Arial"/>
                <a:ea typeface="Arial"/>
                <a:cs typeface="Arial"/>
                <a:sym typeface="Arial"/>
              </a:rPr>
              <a:t>enregistreuse inclusive </a:t>
            </a:r>
            <a:r>
              <a:rPr lang="fr" sz="1200" b="0" i="0" u="none" strike="noStrike" cap="none" dirty="0">
                <a:solidFill>
                  <a:srgbClr val="000000"/>
                </a:solidFill>
                <a:effectLst/>
                <a:latin typeface="Arial"/>
                <a:ea typeface="Arial"/>
                <a:cs typeface="Arial"/>
                <a:sym typeface="Arial"/>
              </a:rPr>
              <a:t>. Le professionnel d'accompagnement discuterait avec le gestionnaire des droits des personnes, de la manière de s'adapter pour améliorer la communication avec la personne et son inclusion.</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Comment procéderiez-vous pour soutenir Emma lors de la visite ?</a:t>
            </a:r>
          </a:p>
          <a:p>
            <a:pPr marL="158750" indent="0" rtl="0" fontAlgn="base">
              <a:buNone/>
            </a:pPr>
            <a:r>
              <a:rPr lang="fr" sz="1200" b="0" i="0" u="none" strike="noStrike" cap="none" dirty="0">
                <a:solidFill>
                  <a:srgbClr val="000000"/>
                </a:solidFill>
                <a:effectLst/>
                <a:latin typeface="Arial"/>
                <a:ea typeface="Arial"/>
                <a:cs typeface="Arial"/>
                <a:sym typeface="Arial"/>
              </a:rPr>
              <a:t>Dans une troisième étape, le professionnel de l'accompagnement aide Emma directement en boutique, pour l'aider en relation avec la situation communicative réelle :</a:t>
            </a:r>
          </a:p>
          <a:p>
            <a:pPr marL="158750" indent="0" rtl="0" fontAlgn="base">
              <a:buNone/>
            </a:pPr>
            <a:r>
              <a:rPr lang="fr" sz="1200" b="0" i="0" u="none" strike="noStrike" cap="none" dirty="0">
                <a:solidFill>
                  <a:srgbClr val="000000"/>
                </a:solidFill>
                <a:effectLst/>
                <a:latin typeface="Arial"/>
                <a:ea typeface="Arial"/>
                <a:cs typeface="Arial"/>
                <a:sym typeface="Arial"/>
              </a:rPr>
              <a:t>1. Si le caissier parle doucement et que c'est pour cela que le bénéficiaire ne répond pas, l'accompagnateur doit encourager le bénéficiaire à demander au caissier de répéter la question.</a:t>
            </a:r>
          </a:p>
          <a:p>
            <a:pPr marL="158750" indent="0" rtl="0" fontAlgn="base">
              <a:buNone/>
            </a:pPr>
            <a:r>
              <a:rPr lang="fr" sz="1200" b="0" i="0" u="none" strike="noStrike" cap="none" dirty="0">
                <a:solidFill>
                  <a:srgbClr val="000000"/>
                </a:solidFill>
                <a:effectLst/>
                <a:latin typeface="Arial"/>
                <a:ea typeface="Arial"/>
                <a:cs typeface="Arial"/>
                <a:sym typeface="Arial"/>
              </a:rPr>
              <a:t>2. Si le bénéficiaire n'a pas répondu parce qu'il n'a pas compris, encore une fois, l'accompagnateur doit encourager le bénéficiaire à demander des explications.</a:t>
            </a:r>
          </a:p>
          <a:p>
            <a:pPr marL="158750" indent="0" rtl="0" fontAlgn="base">
              <a:buNone/>
            </a:pPr>
            <a:r>
              <a:rPr lang="fr" sz="1200" b="0" i="0" u="none" strike="noStrike" cap="none" dirty="0">
                <a:solidFill>
                  <a:srgbClr val="000000"/>
                </a:solidFill>
                <a:effectLst/>
                <a:latin typeface="Arial"/>
                <a:ea typeface="Arial"/>
                <a:cs typeface="Arial"/>
                <a:sym typeface="Arial"/>
              </a:rPr>
              <a:t>3. Si l'employé parle au supporteur au lieu de parler à la personne atteinte de DID, le supporteur doit rediriger l'employé vers la personne atteinte de DID.</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fr" sz="1200" b="0" i="0" u="none" strike="noStrike" cap="none" dirty="0">
                <a:solidFill>
                  <a:srgbClr val="000000"/>
                </a:solidFill>
                <a:effectLst/>
                <a:latin typeface="Arial"/>
                <a:ea typeface="Arial"/>
                <a:cs typeface="Arial"/>
                <a:sym typeface="Arial"/>
              </a:rPr>
              <a:t>Conclusion:</a:t>
            </a:r>
          </a:p>
          <a:p>
            <a:pPr marL="158750" indent="0" rtl="0" fontAlgn="base">
              <a:buNone/>
            </a:pPr>
            <a:r>
              <a:rPr lang="fr" sz="1200" b="0" i="0" u="none" strike="noStrike" cap="none" dirty="0">
                <a:solidFill>
                  <a:srgbClr val="000000"/>
                </a:solidFill>
                <a:effectLst/>
                <a:latin typeface="Arial"/>
                <a:ea typeface="Arial"/>
                <a:cs typeface="Arial"/>
                <a:sym typeface="Arial"/>
              </a:rPr>
              <a:t>Le supporter a un double rôle :</a:t>
            </a:r>
          </a:p>
          <a:p>
            <a:pPr marL="158750" indent="0" rtl="0" fontAlgn="base">
              <a:buNone/>
            </a:pPr>
            <a:r>
              <a:rPr lang="fr" sz="1200" b="0" i="0" u="none" strike="noStrike" cap="none" dirty="0">
                <a:solidFill>
                  <a:srgbClr val="000000"/>
                </a:solidFill>
                <a:effectLst/>
                <a:latin typeface="Arial"/>
                <a:ea typeface="Arial"/>
                <a:cs typeface="Arial"/>
                <a:sym typeface="Arial"/>
              </a:rPr>
              <a:t>1) former Emma à être capable de répondre à des questions qu'elle pourrait ne pas comprendre, et 2) expliquer aux managers et aux employés des magasins qu'ils doivent adapter leur style de communication et leur environnement, et accepter la communication non verbale. En fin de démarche, après plusieurs visites, l'accompagnateur professionnel devient </a:t>
            </a:r>
            <a:r>
              <a:rPr lang="fr" sz="1200" b="0" i="0" u="none" strike="noStrike" cap="none" dirty="0" err="1">
                <a:solidFill>
                  <a:srgbClr val="000000"/>
                </a:solidFill>
                <a:effectLst/>
                <a:latin typeface="Arial"/>
                <a:ea typeface="Arial"/>
                <a:cs typeface="Arial"/>
                <a:sym typeface="Arial"/>
              </a:rPr>
              <a:t>inutile </a:t>
            </a:r>
            <a:r>
              <a:rPr lang="fr" sz="1200" b="0" i="0" u="none" strike="noStrike" cap="none" dirty="0">
                <a:solidFill>
                  <a:srgbClr val="000000"/>
                </a:solidFill>
                <a:effectLst/>
                <a:latin typeface="Arial"/>
                <a:ea typeface="Arial"/>
                <a:cs typeface="Arial"/>
                <a:sym typeface="Arial"/>
              </a:rPr>
              <a:t>.</a:t>
            </a:r>
          </a:p>
          <a:p>
            <a:pPr marL="158750" indent="0" rtl="0" fontAlgn="base">
              <a:buNone/>
            </a:pPr>
            <a:r>
              <a:rPr lang="fr" sz="1200" b="0" i="0" u="none" strike="noStrike" cap="none" dirty="0">
                <a:solidFill>
                  <a:srgbClr val="000000"/>
                </a:solidFill>
                <a:effectLst/>
                <a:latin typeface="Arial"/>
                <a:ea typeface="Arial"/>
                <a:cs typeface="Arial"/>
                <a:sym typeface="Arial"/>
              </a:rPr>
              <a:t>Ainsi, le professionnel d'accompagnement définit un plan pour soutenir la communication chez la personne atteinte de DID et assure ensuite le suivi.</a:t>
            </a:r>
          </a:p>
          <a:p>
            <a:pPr marL="158750" indent="0" rtl="0" fontAlgn="base">
              <a:buNone/>
            </a:pPr>
            <a:r>
              <a:rPr lang="fr" sz="1200" b="0" i="0" u="none" strike="noStrike" cap="none" dirty="0">
                <a:solidFill>
                  <a:srgbClr val="000000"/>
                </a:solidFill>
                <a:effectLst/>
                <a:latin typeface="Arial"/>
                <a:ea typeface="Arial"/>
                <a:cs typeface="Arial"/>
                <a:sym typeface="Arial"/>
              </a:rPr>
              <a:t>Ces situations impliquent différentes normes de communication :</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Norme 3 parce que le professionnel de soutien développe les meilleures approches de communication pour soutenir la personne ayant un DID</a:t>
            </a:r>
          </a:p>
          <a:p>
            <a:pPr marL="158750" indent="0" rtl="0" fontAlgn="base">
              <a:buNone/>
            </a:pPr>
            <a:r>
              <a:rPr lang="fr" sz="1200" b="0" i="0" u="none" strike="noStrike" cap="none" dirty="0">
                <a:solidFill>
                  <a:srgbClr val="000000"/>
                </a:solidFill>
                <a:effectLst/>
                <a:latin typeface="Arial"/>
                <a:ea typeface="Arial"/>
                <a:cs typeface="Arial"/>
                <a:sym typeface="Arial"/>
              </a:rPr>
              <a:t>Norme 4 parce que le professionnel de l'accompagnement défend la personne atteinte de DID, défend ses droits et amène les gens du magasin à ajuster leur style de communication. Ainsi, le professionnel de l’accompagnement crée des opportunités, des relations et des environnements qui donnent envie aux individus de communiquer.</a:t>
            </a:r>
          </a:p>
          <a:p>
            <a:pPr marL="158750" indent="0" rtl="0" fontAlgn="base">
              <a:buNone/>
            </a:pPr>
            <a:r>
              <a:rPr lang="fr" sz="1200" b="0" i="0" u="none" strike="noStrike" cap="none" dirty="0">
                <a:solidFill>
                  <a:srgbClr val="000000"/>
                </a:solidFill>
                <a:effectLst/>
                <a:latin typeface="Arial"/>
                <a:ea typeface="Arial"/>
                <a:cs typeface="Arial"/>
                <a:sym typeface="Arial"/>
              </a:rPr>
              <a:t>Standard 5 car la personne atteinte de DID, Emma, est amenée à subvenir à ses besoins en achetant du pain. C’est donc une manière d’exprimer les besoins de la personne ayant un DID en matière de bien-être.</a:t>
            </a:r>
          </a:p>
          <a:p>
            <a:pPr marL="158750" indent="0" rtl="0" fontAlgn="base">
              <a:buNone/>
            </a:pPr>
            <a:r>
              <a:rPr lang="fr"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4574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r>
              <a:rPr lang="fr" sz="1100" b="0" i="0" u="none" strike="noStrike" cap="none" dirty="0">
                <a:solidFill>
                  <a:srgbClr val="000000"/>
                </a:solidFill>
                <a:effectLst/>
                <a:latin typeface="Arial"/>
                <a:ea typeface="Arial"/>
                <a:cs typeface="Arial"/>
                <a:sym typeface="Arial"/>
              </a:rPr>
              <a:t>Objectifs d'apprentissage</a:t>
            </a:r>
          </a:p>
          <a:p>
            <a:pPr rtl="0" fontAlgn="base"/>
            <a:r>
              <a:rPr lang="fr" sz="1100" b="0" i="0" u="none" strike="noStrike" cap="none" dirty="0">
                <a:solidFill>
                  <a:srgbClr val="000000"/>
                </a:solidFill>
                <a:effectLst/>
                <a:latin typeface="Arial"/>
                <a:ea typeface="Arial"/>
                <a:cs typeface="Arial"/>
                <a:sym typeface="Arial"/>
              </a:rPr>
              <a:t>Dans cette section, vous apprendrez ce qu'est la communication inclusive, quels aspects sont importants pour mettre en œuvre une communication inclusive.</a:t>
            </a:r>
          </a:p>
          <a:p>
            <a:pPr rtl="0" fontAlgn="base"/>
            <a:r>
              <a:rPr lang="fr" sz="1100" b="0" i="0" u="none" strike="noStrike" cap="none" dirty="0">
                <a:solidFill>
                  <a:srgbClr val="000000"/>
                </a:solidFill>
                <a:effectLst/>
                <a:latin typeface="Arial"/>
                <a:ea typeface="Arial"/>
                <a:cs typeface="Arial"/>
                <a:sym typeface="Arial"/>
              </a:rPr>
              <a:t> </a:t>
            </a:r>
          </a:p>
          <a:p>
            <a:pPr rtl="0" fontAlgn="base"/>
            <a:r>
              <a:rPr lang="fr" sz="1100" b="0" i="0" u="none" strike="noStrike" cap="none" dirty="0">
                <a:solidFill>
                  <a:srgbClr val="000000"/>
                </a:solidFill>
                <a:effectLst/>
                <a:latin typeface="Arial"/>
                <a:ea typeface="Arial"/>
                <a:cs typeface="Arial"/>
                <a:sym typeface="Arial"/>
              </a:rPr>
              <a:t> </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endParaRPr lang="en-US"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r" sz="1200" b="0" i="0" u="none" strike="noStrike" cap="none" dirty="0">
                <a:solidFill>
                  <a:srgbClr val="000000"/>
                </a:solidFill>
                <a:effectLst/>
                <a:latin typeface="Arial"/>
                <a:ea typeface="Arial"/>
                <a:cs typeface="Arial"/>
                <a:sym typeface="Arial"/>
              </a:rPr>
              <a:t>Qu'est-ce que la communication inclusive</a:t>
            </a:r>
          </a:p>
          <a:p>
            <a:pPr marL="158750" indent="0" rtl="0" fontAlgn="base">
              <a:buNone/>
            </a:pPr>
            <a:r>
              <a:rPr lang="fr" sz="1200" b="0" i="0" u="none" strike="noStrike" cap="none" dirty="0">
                <a:solidFill>
                  <a:srgbClr val="000000"/>
                </a:solidFill>
                <a:effectLst/>
                <a:latin typeface="Arial"/>
                <a:ea typeface="Arial"/>
                <a:cs typeface="Arial"/>
                <a:sym typeface="Arial"/>
              </a:rPr>
              <a:t>En considérant le trouble de la communication d’un point de vue social, on peut penser que, comme toute forme de handicap, il se forme et s’établit non pas tant à partir du handicap individuel en soi, mais plutôt à partir de différents niveaux de barrières sociales (Walmsley, 2001).</a:t>
            </a:r>
          </a:p>
          <a:p>
            <a:pPr marL="158750" indent="0" rtl="0" fontAlgn="base">
              <a:buNone/>
            </a:pPr>
            <a:r>
              <a:rPr lang="fr" sz="1200" b="0" i="0" u="none" strike="noStrike" cap="none" dirty="0">
                <a:solidFill>
                  <a:srgbClr val="000000"/>
                </a:solidFill>
                <a:effectLst/>
                <a:latin typeface="Arial"/>
                <a:ea typeface="Arial"/>
                <a:cs typeface="Arial"/>
                <a:sym typeface="Arial"/>
              </a:rPr>
              <a:t>Il s’ensuit que surmonter ces obstacles est essentiel pour l’amélioration de la qualité de vie des personnes ayant des besoins en communication. À cette fin, le concept de communication inclusive est utile car son objectif ultime est de réduire les obstacles à la communication.</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r" sz="1200" b="0" i="0" u="none" strike="noStrike" cap="none" dirty="0">
                <a:solidFill>
                  <a:srgbClr val="000000"/>
                </a:solidFill>
                <a:effectLst/>
                <a:latin typeface="Arial"/>
                <a:ea typeface="Arial"/>
                <a:cs typeface="Arial"/>
                <a:sym typeface="Arial"/>
              </a:rPr>
              <a:t>La communication inclusive signifie partager des informations d’une manière que tout le monde peut comprendre. La communication inclusive reconnaît, respecte et utilise toutes les formes de communication. Encourage, soutient et permet aux personnes, en toutes circonstances, d'utiliser les moyens de compréhension et d'expression qui leur semblent les plus faciles.</a:t>
            </a:r>
          </a:p>
          <a:p>
            <a:pPr rtl="0" fontAlgn="base"/>
            <a:r>
              <a:rPr lang="fr" sz="1200" b="0" i="0" u="none" strike="noStrike" cap="none" dirty="0">
                <a:solidFill>
                  <a:srgbClr val="000000"/>
                </a:solidFill>
                <a:effectLst/>
                <a:latin typeface="Arial"/>
                <a:ea typeface="Arial"/>
                <a:cs typeface="Arial"/>
                <a:sym typeface="Arial"/>
              </a:rPr>
              <a:t>La communication inclusive englobe tous les moyens de compréhension et d'expression et tous les outils qui permettent et soutiennent la communication, y compris la CAA. Il est important de souligner qu'ici l'accent n'est pas seulement mis sur le développement de ressources et de stratégies pour l'individu concerné, mais également sur les connaissances, les compétences et les attitudes des partenaires de communication en matière d'inclusion de la communication.</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3408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r" sz="1200" b="0" i="0" u="none" strike="noStrike" cap="none" dirty="0">
                <a:solidFill>
                  <a:srgbClr val="000000"/>
                </a:solidFill>
                <a:effectLst/>
                <a:latin typeface="Arial"/>
                <a:ea typeface="Arial"/>
                <a:cs typeface="Arial"/>
                <a:sym typeface="Arial"/>
              </a:rPr>
              <a:t>Les cinq bons standards de communication</a:t>
            </a:r>
          </a:p>
          <a:p>
            <a:pPr marL="158750" indent="0" rtl="0" fontAlgn="base">
              <a:buNone/>
            </a:pPr>
            <a:r>
              <a:rPr lang="fr" sz="1200" b="0" i="0" u="none" strike="noStrike" cap="none" dirty="0">
                <a:solidFill>
                  <a:srgbClr val="000000"/>
                </a:solidFill>
                <a:effectLst/>
                <a:latin typeface="Arial"/>
                <a:ea typeface="Arial"/>
                <a:cs typeface="Arial"/>
                <a:sym typeface="Arial"/>
              </a:rPr>
              <a:t>Une bonne communication permet des relations inclusives, aidant les individus à avoir le choix, le contrôle, une plus grande indépendance et de meilleurs résultats en matière de santé. Des améliorations durables de la communication ne peuvent être obtenues que grâce à une « approche systémique globale ».</a:t>
            </a:r>
          </a:p>
          <a:p>
            <a:pPr marL="158750" indent="0" rtl="0" fontAlgn="base">
              <a:buNone/>
            </a:pPr>
            <a:r>
              <a:rPr lang="fr" sz="1200" b="0" i="0" u="none" strike="noStrike" cap="none" dirty="0">
                <a:solidFill>
                  <a:srgbClr val="000000"/>
                </a:solidFill>
                <a:effectLst/>
                <a:latin typeface="Arial"/>
                <a:ea typeface="Arial"/>
                <a:cs typeface="Arial"/>
                <a:sym typeface="Arial"/>
              </a:rPr>
              <a:t>Au Royaume-Uni, le Royal College of Speech and Language Therapists (RCSLT) recommande cinq normes de bonnes pratiques pour répondre aux besoins des individus en matière d’orthophonie, de langage et de communication. Ces normes fournissent un cadre pratique grâce auquel les familles, </a:t>
            </a:r>
            <a:r>
              <a:rPr lang="fr" sz="1200" b="0" i="0" u="none" strike="noStrike" cap="none" dirty="0" err="1">
                <a:solidFill>
                  <a:srgbClr val="000000"/>
                </a:solidFill>
                <a:effectLst/>
                <a:latin typeface="Arial"/>
                <a:ea typeface="Arial"/>
                <a:cs typeface="Arial"/>
                <a:sym typeface="Arial"/>
              </a:rPr>
              <a:t>les soignants </a:t>
            </a:r>
            <a:r>
              <a:rPr lang="fr" sz="1200" b="0" i="0" u="none" strike="noStrike" cap="none" dirty="0">
                <a:solidFill>
                  <a:srgbClr val="000000"/>
                </a:solidFill>
                <a:effectLst/>
                <a:latin typeface="Arial"/>
                <a:ea typeface="Arial"/>
                <a:cs typeface="Arial"/>
                <a:sym typeface="Arial"/>
              </a:rPr>
              <a:t>, les amis, les professionnels et les commissaires peuvent savoir si un service a apporté des ajustements raisonnables à ses pratiques de communication. Chaque norme est clairement définie en termes de ce qu'est la norme, de ce à quoi ressemble le bien et de la façon dont les autres sauront qu'il a été atteint.</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0109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r" sz="1200" b="0" i="0" u="none" strike="noStrike" cap="none" dirty="0">
                <a:solidFill>
                  <a:srgbClr val="000000"/>
                </a:solidFill>
                <a:effectLst/>
                <a:latin typeface="Arial"/>
                <a:ea typeface="Arial"/>
                <a:cs typeface="Arial"/>
                <a:sym typeface="Arial"/>
              </a:rPr>
              <a:t>Au Royaume-Uni, le Royal College of Speech and Language Therapists (RCSLT) recommande cinq normes de bonnes pratiques pour répondre aux besoins des individus en matière d’orthophonie, de langage et de communication. Ces normes fournissent un cadre pratique grâce auquel les familles, </a:t>
            </a:r>
            <a:r>
              <a:rPr lang="fr" sz="1200" b="0" i="0" u="none" strike="noStrike" cap="none" dirty="0" err="1">
                <a:solidFill>
                  <a:srgbClr val="000000"/>
                </a:solidFill>
                <a:effectLst/>
                <a:latin typeface="Arial"/>
                <a:ea typeface="Arial"/>
                <a:cs typeface="Arial"/>
                <a:sym typeface="Arial"/>
              </a:rPr>
              <a:t>les soignants </a:t>
            </a:r>
            <a:r>
              <a:rPr lang="fr" sz="1200" b="0" i="0" u="none" strike="noStrike" cap="none" dirty="0">
                <a:solidFill>
                  <a:srgbClr val="000000"/>
                </a:solidFill>
                <a:effectLst/>
                <a:latin typeface="Arial"/>
                <a:ea typeface="Arial"/>
                <a:cs typeface="Arial"/>
                <a:sym typeface="Arial"/>
              </a:rPr>
              <a:t>, les amis, les professionnels et les commissaires peuvent savoir si un service a apporté des ajustements raisonnables à ses pratiques de communication. Chaque norme est clairement définie en termes de ce qu'est la norme, de ce à quoi ressemble le bien et de la façon dont les autres sauront qu'il a été atteint.</a:t>
            </a:r>
          </a:p>
          <a:p>
            <a:pPr marL="158750" indent="0" rtl="0" fontAlgn="base">
              <a:buNone/>
            </a:pPr>
            <a:r>
              <a:rPr lang="fr" sz="1200" b="1" i="0" u="none" strike="noStrike" cap="none" dirty="0">
                <a:solidFill>
                  <a:srgbClr val="000000"/>
                </a:solidFill>
                <a:effectLst/>
                <a:latin typeface="Arial"/>
                <a:ea typeface="Arial"/>
                <a:cs typeface="Arial"/>
                <a:sym typeface="Arial"/>
              </a:rPr>
              <a:t>Norme 1 </a:t>
            </a:r>
            <a:r>
              <a:rPr lang="fr" sz="1200" b="0" i="0" u="none" strike="noStrike" cap="none" dirty="0">
                <a:solidFill>
                  <a:srgbClr val="000000"/>
                </a:solidFill>
                <a:effectLst/>
                <a:latin typeface="Arial"/>
                <a:ea typeface="Arial"/>
                <a:cs typeface="Arial"/>
                <a:sym typeface="Arial"/>
              </a:rPr>
              <a:t>: </a:t>
            </a:r>
            <a:r>
              <a:rPr lang="fr" sz="1200" b="0" i="1" u="none" strike="noStrike" cap="none" dirty="0">
                <a:solidFill>
                  <a:srgbClr val="000000"/>
                </a:solidFill>
                <a:effectLst/>
                <a:latin typeface="Arial"/>
                <a:ea typeface="Arial"/>
                <a:cs typeface="Arial"/>
                <a:sym typeface="Arial"/>
              </a:rPr>
              <a:t>Il existe une description détaillée de la meilleure façon de communiquer avec les individus.</a:t>
            </a: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Tout le monde comprend et valorise les besoins d’un individu en matière de parole, de langage et de communication. Les individus sont soutenus et impliqués, en collaboration avec les personnes qui les connaissent le mieux, pour développer une description riche des meilleures façons d'interagir ensemble. Cette description est convenue, active, régulièrement mise à jour et facilement disponible. Cette description peut être appelée passeport de communication, ligne directrice ou profil. Il inclut les meilleures façons de soutenir la compréhension et l'expression, de promouvoir l'interaction et l'implication et décrit « comment être avec quelqu'un ».</a:t>
            </a:r>
          </a:p>
          <a:p>
            <a:pPr marL="158750" indent="0" rtl="0" fontAlgn="base">
              <a:buNone/>
            </a:pPr>
            <a:r>
              <a:rPr lang="fr" sz="1200" b="1" i="0" u="none" strike="noStrike" cap="none" dirty="0">
                <a:solidFill>
                  <a:srgbClr val="000000"/>
                </a:solidFill>
                <a:effectLst/>
                <a:latin typeface="Arial"/>
                <a:ea typeface="Arial"/>
                <a:cs typeface="Arial"/>
                <a:sym typeface="Arial"/>
              </a:rPr>
              <a:t>Norme 2 :</a:t>
            </a:r>
            <a:r>
              <a:rPr lang="fr" sz="1200" b="0" i="0" u="none" strike="noStrike" cap="none" dirty="0">
                <a:solidFill>
                  <a:srgbClr val="000000"/>
                </a:solidFill>
                <a:effectLst/>
                <a:latin typeface="Arial"/>
                <a:ea typeface="Arial"/>
                <a:cs typeface="Arial"/>
                <a:sym typeface="Arial"/>
              </a:rPr>
              <a:t> </a:t>
            </a:r>
            <a:r>
              <a:rPr lang="fr" sz="1200" b="0" i="1" u="none" strike="noStrike" cap="none" dirty="0">
                <a:solidFill>
                  <a:srgbClr val="000000"/>
                </a:solidFill>
                <a:effectLst/>
                <a:latin typeface="Arial"/>
                <a:ea typeface="Arial"/>
                <a:cs typeface="Arial"/>
                <a:sym typeface="Arial"/>
              </a:rPr>
              <a:t>Les services démontrent comment ils aident les individus ayant besoin de communication pour être impliqués dans les décisions concernant leurs soins et leurs services.</a:t>
            </a: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Les prestataires de services reconnaissent que les gens se comprennent et s'expriment de différentes manières. Pour les individus, cela signifie s’informer et s’exprimer de manière à répondre à leurs besoins. La communication inclusive est une approche qui cherche à « créer un environnement de communication favorable et efficace, en utilisant tous les moyens de communication disponibles pour comprendre et être compris ». Pour que les services démontrent l’inclusion et l’implication, des solutions innovantes et créatives pour comprendre les points de vue des individus sont souvent nécessaires.</a:t>
            </a:r>
          </a:p>
          <a:p>
            <a:pPr marL="158750" indent="0" rtl="0" fontAlgn="base">
              <a:buNone/>
            </a:pPr>
            <a:r>
              <a:rPr lang="fr" sz="1200" b="1" i="0" u="none" strike="noStrike" cap="none" dirty="0">
                <a:solidFill>
                  <a:srgbClr val="000000"/>
                </a:solidFill>
                <a:effectLst/>
                <a:latin typeface="Arial"/>
                <a:ea typeface="Arial"/>
                <a:cs typeface="Arial"/>
                <a:sym typeface="Arial"/>
              </a:rPr>
              <a:t>Norme 3 </a:t>
            </a:r>
            <a:r>
              <a:rPr lang="fr" sz="1200" b="0" i="0" u="none" strike="noStrike" cap="none" dirty="0">
                <a:solidFill>
                  <a:srgbClr val="000000"/>
                </a:solidFill>
                <a:effectLst/>
                <a:latin typeface="Arial"/>
                <a:ea typeface="Arial"/>
                <a:cs typeface="Arial"/>
                <a:sym typeface="Arial"/>
              </a:rPr>
              <a:t>: </a:t>
            </a:r>
            <a:r>
              <a:rPr lang="fr" sz="1200" b="0" i="1" u="none" strike="noStrike" cap="none" dirty="0">
                <a:solidFill>
                  <a:srgbClr val="000000"/>
                </a:solidFill>
                <a:effectLst/>
                <a:latin typeface="Arial"/>
                <a:ea typeface="Arial"/>
                <a:cs typeface="Arial"/>
                <a:sym typeface="Arial"/>
              </a:rPr>
              <a:t>Le personnel valorise et utilise avec compétence les meilleures approches de communication avec chaque individu. Le personnel reconnaît les difficultés de communication </a:t>
            </a:r>
            <a:r>
              <a:rPr lang="fr" sz="1200" b="0" i="0" u="none" strike="noStrike" cap="none" dirty="0">
                <a:solidFill>
                  <a:srgbClr val="000000"/>
                </a:solidFill>
                <a:effectLst/>
                <a:latin typeface="Arial"/>
                <a:ea typeface="Arial"/>
                <a:cs typeface="Arial"/>
                <a:sym typeface="Arial"/>
              </a:rPr>
              <a:t>.</a:t>
            </a:r>
          </a:p>
          <a:p>
            <a:pPr marL="158750" indent="0" rtl="0" fontAlgn="base">
              <a:buNone/>
            </a:pPr>
            <a:r>
              <a:rPr lang="fr" sz="1200" b="0" i="0" u="none" strike="noStrike" cap="none" dirty="0">
                <a:solidFill>
                  <a:srgbClr val="000000"/>
                </a:solidFill>
                <a:effectLst/>
                <a:latin typeface="Arial"/>
                <a:ea typeface="Arial"/>
                <a:cs typeface="Arial"/>
                <a:sym typeface="Arial"/>
              </a:rPr>
              <a:t>Ils comprennent qu’ils doivent changer leur style de communication pour soutenir l’utilisateur du service et possèdent les connaissances et les compétences nécessaires pour adapter leurs niveaux, styles et méthodes de communication. Le personnel est conscient des facteurs qui ont un impact sur la communication, notamment l’audition, la vue et l’intégration sensorielle. Le personnel sait que ce qu’il est, ce qu’il pense et la façon dont il dit les choses compte. Le personnel comprend à quel point une bonne communication sous-tend le consentement éclairé et la capacité.</a:t>
            </a:r>
          </a:p>
          <a:p>
            <a:pPr marL="158750" indent="0" rtl="0" fontAlgn="base">
              <a:buNone/>
            </a:pPr>
            <a:r>
              <a:rPr lang="fr" sz="1200" b="1" i="0" u="none" strike="noStrike" cap="none" dirty="0">
                <a:solidFill>
                  <a:srgbClr val="000000"/>
                </a:solidFill>
                <a:effectLst/>
                <a:latin typeface="Arial"/>
                <a:ea typeface="Arial"/>
                <a:cs typeface="Arial"/>
                <a:sym typeface="Arial"/>
              </a:rPr>
              <a:t>Norme 4 </a:t>
            </a:r>
            <a:r>
              <a:rPr lang="fr" sz="1200" b="0" i="0" u="none" strike="noStrike" cap="none" dirty="0">
                <a:solidFill>
                  <a:srgbClr val="000000"/>
                </a:solidFill>
                <a:effectLst/>
                <a:latin typeface="Arial"/>
                <a:ea typeface="Arial"/>
                <a:cs typeface="Arial"/>
                <a:sym typeface="Arial"/>
              </a:rPr>
              <a:t>: </a:t>
            </a:r>
            <a:r>
              <a:rPr lang="fr" sz="1200" b="0" i="1" u="none" strike="noStrike" cap="none" dirty="0">
                <a:solidFill>
                  <a:srgbClr val="000000"/>
                </a:solidFill>
                <a:effectLst/>
                <a:latin typeface="Arial"/>
                <a:ea typeface="Arial"/>
                <a:cs typeface="Arial"/>
                <a:sym typeface="Arial"/>
              </a:rPr>
              <a:t>Les services créent des opportunités, des relations et des environnements qui donnent envie aux individus de communiquer </a:t>
            </a:r>
            <a:r>
              <a:rPr lang="fr" sz="1200" b="0" i="0" u="none" strike="noStrike" cap="none" dirty="0">
                <a:solidFill>
                  <a:srgbClr val="000000"/>
                </a:solidFill>
                <a:effectLst/>
                <a:latin typeface="Arial"/>
                <a:ea typeface="Arial"/>
                <a:cs typeface="Arial"/>
                <a:sym typeface="Arial"/>
              </a:rPr>
              <a:t>.</a:t>
            </a:r>
          </a:p>
          <a:p>
            <a:pPr marL="158750" indent="0" rtl="0" fontAlgn="base">
              <a:buNone/>
            </a:pPr>
            <a:r>
              <a:rPr lang="fr" sz="1200" b="0" i="0" u="none" strike="noStrike" cap="none" dirty="0">
                <a:solidFill>
                  <a:srgbClr val="000000"/>
                </a:solidFill>
                <a:effectLst/>
                <a:latin typeface="Arial"/>
                <a:ea typeface="Arial"/>
                <a:cs typeface="Arial"/>
                <a:sym typeface="Arial"/>
              </a:rPr>
              <a:t>Un environnement compréhensif, accueillant et socialement riche est fondamental pour les relations entre tous les individus, et en particulier pour les personnes ayant des besoins de communication. Les relations sont au cœur du bien-être. Un environnement de communication adéquat contribue à permettre aux individus de vivre une vie précieuse et pleine de sens. C'est la qualité de l'interaction qui contribue au bien-être émotionnel et mental global, en procurant un sentiment d'appartenance, d'implication et d'inclusion. L’interaction n’implique pas nécessairement la parole. L'interaction est une manière « d'être » avec une autre personne, d'établir un contact significatif avec ceux qui sont difficiles à atteindre ou faciles à ignorer.</a:t>
            </a:r>
          </a:p>
          <a:p>
            <a:pPr marL="158750" indent="0" rtl="0" fontAlgn="base">
              <a:buNone/>
            </a:pPr>
            <a:r>
              <a:rPr lang="fr" sz="1200" b="1" i="0" u="none" strike="noStrike" cap="none" dirty="0">
                <a:solidFill>
                  <a:srgbClr val="000000"/>
                </a:solidFill>
                <a:effectLst/>
                <a:latin typeface="Arial"/>
                <a:ea typeface="Arial"/>
                <a:cs typeface="Arial"/>
                <a:sym typeface="Arial"/>
              </a:rPr>
              <a:t>Norme 5 :</a:t>
            </a:r>
            <a:r>
              <a:rPr lang="fr" sz="1200" b="0" i="0" u="none" strike="noStrike" cap="none" dirty="0">
                <a:solidFill>
                  <a:srgbClr val="000000"/>
                </a:solidFill>
                <a:effectLst/>
                <a:latin typeface="Arial"/>
                <a:ea typeface="Arial"/>
                <a:cs typeface="Arial"/>
                <a:sym typeface="Arial"/>
              </a:rPr>
              <a:t> </a:t>
            </a:r>
            <a:r>
              <a:rPr lang="fr" sz="1200" b="0" i="1" u="none" strike="noStrike" cap="none" dirty="0">
                <a:solidFill>
                  <a:srgbClr val="000000"/>
                </a:solidFill>
                <a:effectLst/>
                <a:latin typeface="Arial"/>
                <a:ea typeface="Arial"/>
                <a:cs typeface="Arial"/>
                <a:sym typeface="Arial"/>
              </a:rPr>
              <a:t>Les individus sont aidés à comprendre et à exprimer leurs besoins en matière de santé et de bien-être.</a:t>
            </a:r>
            <a:r>
              <a:rPr lang="fr" sz="1200" b="0" i="0" u="none" strike="noStrike" cap="none" dirty="0">
                <a:solidFill>
                  <a:srgbClr val="000000"/>
                </a:solidFill>
                <a:effectLst/>
                <a:latin typeface="Arial"/>
                <a:ea typeface="Arial"/>
                <a:cs typeface="Arial"/>
                <a:sym typeface="Arial"/>
              </a:rPr>
              <a:t>  </a:t>
            </a:r>
          </a:p>
          <a:p>
            <a:pPr marL="158750" indent="0" rtl="0" fontAlgn="base">
              <a:buNone/>
            </a:pPr>
            <a:r>
              <a:rPr lang="fr" sz="1200" b="0" i="0" u="none" strike="noStrike" cap="none" dirty="0">
                <a:solidFill>
                  <a:srgbClr val="000000"/>
                </a:solidFill>
                <a:effectLst/>
                <a:latin typeface="Arial"/>
                <a:ea typeface="Arial"/>
                <a:cs typeface="Arial"/>
                <a:sym typeface="Arial"/>
              </a:rPr>
              <a:t>Les personnes ayant des troubles d’apprentissage sont confrontées à des inégalités de santé évitables. Une communication limitée et des connaissances en matière de santé réduisent la capacité à transmettre efficacement les besoins en matière de santé. Il est essentiel de prendre en compte les besoins de communication pour accompagner les individus dans leur santé. Arriver à un diagnostic peut s'avérer difficile si une personne ne peut pas décrire facilement les signes et symptômes, ou si son </a:t>
            </a:r>
            <a:r>
              <a:rPr lang="fr" sz="1200" b="0" i="0" u="none" strike="noStrike" cap="none" dirty="0" err="1">
                <a:solidFill>
                  <a:srgbClr val="000000"/>
                </a:solidFill>
                <a:effectLst/>
                <a:latin typeface="Arial"/>
                <a:ea typeface="Arial"/>
                <a:cs typeface="Arial"/>
                <a:sym typeface="Arial"/>
              </a:rPr>
              <a:t>comportement </a:t>
            </a:r>
            <a:r>
              <a:rPr lang="fr" sz="1200" b="0" i="0" u="none" strike="noStrike" cap="none" dirty="0">
                <a:solidFill>
                  <a:srgbClr val="000000"/>
                </a:solidFill>
                <a:effectLst/>
                <a:latin typeface="Arial"/>
                <a:ea typeface="Arial"/>
                <a:cs typeface="Arial"/>
                <a:sym typeface="Arial"/>
              </a:rPr>
              <a:t>est mal compris et mal interprété. Le personnel doit être conscient de la manière dont les individus communiquent sur leur santé et comment ils montrent qu’ils souffrent. Cela inclut de considérer la mauvaise santé comme une cause de changement de </a:t>
            </a:r>
            <a:r>
              <a:rPr lang="fr" sz="1200" b="0" i="0" u="none" strike="noStrike" cap="none" dirty="0" err="1">
                <a:solidFill>
                  <a:srgbClr val="000000"/>
                </a:solidFill>
                <a:effectLst/>
                <a:latin typeface="Arial"/>
                <a:ea typeface="Arial"/>
                <a:cs typeface="Arial"/>
                <a:sym typeface="Arial"/>
              </a:rPr>
              <a:t>comportement </a:t>
            </a:r>
            <a:r>
              <a:rPr lang="fr" sz="1200" b="0" i="0" u="none" strike="noStrike" cap="none" dirty="0">
                <a:solidFill>
                  <a:srgbClr val="000000"/>
                </a:solidFill>
                <a:effectLst/>
                <a:latin typeface="Arial"/>
                <a:ea typeface="Arial"/>
                <a:cs typeface="Arial"/>
                <a:sym typeface="Arial"/>
              </a:rPr>
              <a:t>. Savoir ce qu’une personne peut comprendre est également essentiel pour décider de sa capacité à bénéficier d’un traitement de santé.</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0126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r" sz="1200" b="0" i="0" u="none" strike="noStrike" cap="none" dirty="0">
                <a:solidFill>
                  <a:srgbClr val="000000"/>
                </a:solidFill>
                <a:effectLst/>
                <a:latin typeface="Arial"/>
                <a:ea typeface="Arial"/>
                <a:cs typeface="Arial"/>
                <a:sym typeface="Arial"/>
              </a:rPr>
              <a:t>Par conséquent, nous observons que la communication inclusive réduit les inégalités et l’isolement social. Il promeut les droits de l’homme et aide les autorités publiques à éviter toute discrimination. La communication inclusive rend les services plus accessibles à tous. Cela contribuera à obtenir des résultats positifs pour les individus et la communauté dans son ensemble. Cela permet aux gens de vivre de manière plus indépendante et de participer à la vie publique.</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5061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fr" sz="6000" b="1" dirty="0">
                <a:solidFill>
                  <a:srgbClr val="674EA7"/>
                </a:solidFill>
                <a:latin typeface="Calibri"/>
                <a:ea typeface="Calibri"/>
                <a:cs typeface="Calibri"/>
                <a:sym typeface="Calibri"/>
              </a:rPr>
              <a:t>Module 2</a:t>
            </a:r>
            <a:endParaRPr sz="6000" dirty="0">
              <a:solidFill>
                <a:srgbClr val="674EA7"/>
              </a:solidFill>
              <a:latin typeface="Calibri"/>
              <a:ea typeface="Calibri"/>
              <a:cs typeface="Calibri"/>
              <a:sym typeface="Calibri"/>
            </a:endParaRPr>
          </a:p>
          <a:p>
            <a:pPr marL="0" indent="0">
              <a:buClr>
                <a:srgbClr val="674EA7"/>
              </a:buClr>
              <a:buSzPts val="3200"/>
            </a:pPr>
            <a:r>
              <a:rPr lang="fr" sz="3200" b="1" dirty="0" err="1">
                <a:solidFill>
                  <a:srgbClr val="674EA7"/>
                </a:solidFill>
                <a:latin typeface="Calibri"/>
                <a:cs typeface="Calibri"/>
              </a:rPr>
              <a:t>Communication</a:t>
            </a:r>
            <a:r>
              <a:rPr lang="fr" sz="3200" b="1" dirty="0">
                <a:solidFill>
                  <a:srgbClr val="674EA7"/>
                </a:solidFill>
                <a:latin typeface="Calibri"/>
                <a:cs typeface="Calibri"/>
              </a:rPr>
              <a:t> </a:t>
            </a:r>
            <a:r>
              <a:rPr lang="fr" sz="3200" b="1" dirty="0" err="1">
                <a:solidFill>
                  <a:srgbClr val="674EA7"/>
                </a:solidFill>
                <a:latin typeface="Calibri"/>
                <a:cs typeface="Calibri"/>
              </a:rPr>
              <a:t>Besoins </a:t>
            </a:r>
            <a:r>
              <a:rPr lang="fr" sz="3200" b="1" dirty="0">
                <a:solidFill>
                  <a:srgbClr val="674EA7"/>
                </a:solidFill>
                <a:latin typeface="Calibri"/>
                <a:cs typeface="Calibri"/>
              </a:rPr>
              <a:t>et </a:t>
            </a:r>
            <a:r>
              <a:rPr lang="fr" sz="3200" b="1" dirty="0" err="1">
                <a:solidFill>
                  <a:srgbClr val="674EA7"/>
                </a:solidFill>
                <a:latin typeface="Calibri"/>
                <a:cs typeface="Calibri"/>
              </a:rPr>
              <a:t>importance</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 sz="1800" b="0" i="0" u="none" strike="noStrike" cap="none" dirty="0">
                <a:solidFill>
                  <a:schemeClr val="dk1"/>
                </a:solidFill>
                <a:latin typeface="Calibri"/>
                <a:ea typeface="Calibri"/>
                <a:cs typeface="Calibri"/>
                <a:sym typeface="Calibri"/>
              </a:rPr>
              <a:t>Formation dédiée aux professionnels des </a:t>
            </a:r>
            <a:r>
              <a:rPr lang="en-US" sz="1800" b="0" i="0" u="none" strike="noStrike" cap="none" dirty="0">
                <a:solidFill>
                  <a:schemeClr val="dk1"/>
                </a:solidFill>
                <a:latin typeface="Calibri"/>
                <a:ea typeface="Calibri"/>
                <a:cs typeface="Calibri"/>
                <a:sym typeface="Calibri"/>
              </a:rPr>
              <a:t>troubles du </a:t>
            </a:r>
            <a:r>
              <a:rPr lang="en-US" sz="1800" b="0" i="0" u="none" strike="noStrike" cap="none" dirty="0" err="1">
                <a:solidFill>
                  <a:schemeClr val="dk1"/>
                </a:solidFill>
                <a:latin typeface="Calibri"/>
                <a:ea typeface="Calibri"/>
                <a:cs typeface="Calibri"/>
                <a:sym typeface="Calibri"/>
              </a:rPr>
              <a:t>développement</a:t>
            </a:r>
            <a:r>
              <a:rPr lang="en-US" sz="1800" b="0" i="0" u="none" strike="noStrike" cap="none" dirty="0">
                <a:solidFill>
                  <a:schemeClr val="dk1"/>
                </a:solidFill>
                <a:latin typeface="Calibri"/>
                <a:ea typeface="Calibri"/>
                <a:cs typeface="Calibri"/>
                <a:sym typeface="Calibri"/>
              </a:rPr>
              <a:t> </a:t>
            </a:r>
            <a:r>
              <a:rPr lang="en-US" sz="1800" b="0" i="0" u="none" strike="noStrike" cap="none" dirty="0" err="1">
                <a:solidFill>
                  <a:schemeClr val="dk1"/>
                </a:solidFill>
                <a:latin typeface="Calibri"/>
                <a:ea typeface="Calibri"/>
                <a:cs typeface="Calibri"/>
                <a:sym typeface="Calibri"/>
              </a:rPr>
              <a:t>intellectuel</a:t>
            </a:r>
            <a:r>
              <a:rPr lang="en-US" sz="1800" b="0" i="0" u="none" strike="noStrike" cap="none" dirty="0">
                <a:solidFill>
                  <a:schemeClr val="dk1"/>
                </a:solidFill>
                <a:latin typeface="Calibri"/>
                <a:ea typeface="Calibri"/>
                <a:cs typeface="Calibri"/>
                <a:sym typeface="Calibri"/>
              </a:rPr>
              <a:t> </a:t>
            </a:r>
            <a:r>
              <a:rPr lang="fr" sz="1800" b="0" i="0" u="none" strike="noStrike" cap="none" dirty="0">
                <a:solidFill>
                  <a:schemeClr val="dk1"/>
                </a:solidFill>
                <a:latin typeface="Calibri"/>
                <a:ea typeface="Calibri"/>
                <a:cs typeface="Calibri"/>
                <a:sym typeface="Calibri"/>
              </a:rPr>
              <a:t>pour accompagner le développement de</a:t>
            </a:r>
            <a:endParaRPr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fr" sz="1800" b="1" i="0" u="none" strike="noStrike" cap="none" dirty="0">
                <a:solidFill>
                  <a:schemeClr val="dk1"/>
                </a:solidFill>
                <a:latin typeface="Calibri"/>
                <a:ea typeface="Calibri"/>
                <a:cs typeface="Calibri"/>
                <a:sym typeface="Calibri"/>
              </a:rPr>
              <a:t>Capacités de communication sociale</a:t>
            </a:r>
            <a:endParaRPr sz="1800" b="0" i="0" u="none" strike="noStrike" cap="none" dirty="0">
              <a:solidFill>
                <a:schemeClr val="dk1"/>
              </a:solidFill>
              <a:latin typeface="Arial"/>
              <a:ea typeface="Arial"/>
              <a:cs typeface="Arial"/>
              <a:sym typeface="Arial"/>
            </a:endParaRPr>
          </a:p>
        </p:txBody>
      </p:sp>
      <p:pic>
        <p:nvPicPr>
          <p:cNvPr id="14" name="Image 13">
            <a:extLst>
              <a:ext uri="{FF2B5EF4-FFF2-40B4-BE49-F238E27FC236}">
                <a16:creationId xmlns:a16="http://schemas.microsoft.com/office/drawing/2014/main" id="{60EC7158-19E8-4638-8D03-E44131E5B519}"/>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6" name="ZoneTexte 14">
            <a:extLst>
              <a:ext uri="{FF2B5EF4-FFF2-40B4-BE49-F238E27FC236}">
                <a16:creationId xmlns:a16="http://schemas.microsoft.com/office/drawing/2014/main" id="{42D77DC9-E40D-4929-A93A-53CDD5140F9F}"/>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3760670" y="1728615"/>
            <a:ext cx="7770380" cy="584735"/>
          </a:xfrm>
          <a:prstGeom prst="rect">
            <a:avLst/>
          </a:prstGeom>
          <a:noFill/>
          <a:ln>
            <a:noFill/>
          </a:ln>
        </p:spPr>
        <p:txBody>
          <a:bodyPr spcFirstLastPara="1" wrap="square" lIns="91425" tIns="45700" rIns="91425" bIns="45700" anchor="t" anchorCtr="0">
            <a:spAutoFit/>
          </a:bodyPr>
          <a:lstStyle/>
          <a:p>
            <a:r>
              <a:rPr lang="fr" sz="3200" dirty="0">
                <a:solidFill>
                  <a:schemeClr val="dk1"/>
                </a:solidFill>
                <a:latin typeface="Calibri"/>
                <a:ea typeface="Calibri"/>
                <a:cs typeface="Calibri"/>
                <a:sym typeface="Calibri"/>
              </a:rPr>
              <a:t>Activités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5243" y="26293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p>
          <a:p>
            <a:pPr>
              <a:lnSpc>
                <a:spcPct val="110000"/>
              </a:lnSpc>
              <a:buClr>
                <a:srgbClr val="674EA7"/>
              </a:buClr>
              <a:buSzPts val="4000"/>
            </a:pPr>
            <a:r>
              <a:rPr lang="fr" sz="2800" b="1" dirty="0">
                <a:solidFill>
                  <a:schemeClr val="dk1"/>
                </a:solidFill>
                <a:latin typeface="Calibri"/>
                <a:ea typeface="Calibri"/>
                <a:cs typeface="Calibri"/>
                <a:sym typeface="Calibri"/>
              </a:rPr>
              <a:t>Chapitre 4 : Qu'est-ce que la communication inclusive</a:t>
            </a:r>
            <a:endParaRPr lang="en-US" sz="2800" dirty="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660950" y="2219324"/>
            <a:ext cx="10706386" cy="3739998"/>
          </a:xfrm>
          <a:prstGeom prst="rect">
            <a:avLst/>
          </a:prstGeom>
        </p:spPr>
        <p:txBody>
          <a:bodyPr wrap="square">
            <a:spAutoFit/>
          </a:bodyPr>
          <a:lstStyle/>
          <a:p>
            <a:pPr algn="just" fontAlgn="base">
              <a:lnSpc>
                <a:spcPct val="150000"/>
              </a:lnSpc>
            </a:pPr>
            <a:r>
              <a:rPr lang="fr" sz="1600" dirty="0">
                <a:latin typeface="+mj-lt"/>
                <a:cs typeface="Calibri" panose="020F0502020204030204" pitchFamily="34" charset="0"/>
              </a:rPr>
              <a:t>#1</a:t>
            </a:r>
          </a:p>
          <a:p>
            <a:pPr algn="just" fontAlgn="base">
              <a:lnSpc>
                <a:spcPct val="150000"/>
              </a:lnSpc>
            </a:pPr>
            <a:r>
              <a:rPr lang="fr" sz="1600" dirty="0">
                <a:latin typeface="+mj-lt"/>
                <a:cs typeface="Calibri" panose="020F0502020204030204" pitchFamily="34" charset="0"/>
              </a:rPr>
              <a:t>Max est un homme grand et large de trente ans. Il présente une déficience intellectuelle modérée avec des caractéristiques autistiques importantes. Ces caractéristiques sont verbales et </a:t>
            </a:r>
            <a:r>
              <a:rPr lang="fr" sz="1600" dirty="0" err="1">
                <a:latin typeface="+mj-lt"/>
                <a:cs typeface="Calibri" panose="020F0502020204030204" pitchFamily="34" charset="0"/>
              </a:rPr>
              <a:t>comportementales </a:t>
            </a:r>
            <a:r>
              <a:rPr lang="fr" sz="1600" dirty="0">
                <a:latin typeface="+mj-lt"/>
                <a:cs typeface="Calibri" panose="020F0502020204030204" pitchFamily="34" charset="0"/>
              </a:rPr>
              <a:t>, par exemple, avec des personnes inconnues, Max ne peut pas établir de contact visuel et se répétera des mots et des phrases comme un mécanisme apaisant. Il aime la musique, qui est l'une des choses qui l'aident à se sentir bien. Il aimerait jouer de la batterie. Ses parents l'ont inscrit à un cours collectif de batterie, auquel participent des enfants âgés d'une dizaine d'années. Pendant le cours, les enfants ont trouvé Max différent d'eux, mais ils l'ont également trouvé gentil et gentil. Cependant, lorsque certains parents ont découvert Max dans la classe, ils ont été surpris et ont jugé inapproprié qu'un adulte ayant une déficience intellectuelle fréquente le même cours que leurs enfants. Ils se sont plaints auprès du professeur de musique et ont menacé de retirer leurs enfants de la classe si Max continuait à y assister. La seule solution du professeur était de demander aux parents de Max de trouver une autre classe ailleurs.</a:t>
            </a:r>
          </a:p>
        </p:txBody>
      </p:sp>
    </p:spTree>
    <p:extLst>
      <p:ext uri="{BB962C8B-B14F-4D97-AF65-F5344CB8AC3E}">
        <p14:creationId xmlns:p14="http://schemas.microsoft.com/office/powerpoint/2010/main" val="3481296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3793113" y="1722500"/>
            <a:ext cx="7770380" cy="584735"/>
          </a:xfrm>
          <a:prstGeom prst="rect">
            <a:avLst/>
          </a:prstGeom>
          <a:noFill/>
          <a:ln>
            <a:noFill/>
          </a:ln>
        </p:spPr>
        <p:txBody>
          <a:bodyPr spcFirstLastPara="1" wrap="square" lIns="91425" tIns="45700" rIns="91425" bIns="45700" anchor="t" anchorCtr="0">
            <a:spAutoFit/>
          </a:bodyPr>
          <a:lstStyle/>
          <a:p>
            <a:r>
              <a:rPr lang="fr" sz="3200" dirty="0">
                <a:solidFill>
                  <a:schemeClr val="dk1"/>
                </a:solidFill>
                <a:latin typeface="Calibri"/>
                <a:ea typeface="Calibri"/>
                <a:cs typeface="Calibri"/>
                <a:sym typeface="Calibri"/>
              </a:rPr>
              <a:t>Activités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66401" y="247842"/>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p>
          <a:p>
            <a:pPr>
              <a:lnSpc>
                <a:spcPct val="110000"/>
              </a:lnSpc>
              <a:buClr>
                <a:srgbClr val="674EA7"/>
              </a:buClr>
              <a:buSzPts val="4000"/>
            </a:pPr>
            <a:r>
              <a:rPr lang="fr" sz="2800" b="1" dirty="0">
                <a:solidFill>
                  <a:schemeClr val="dk1"/>
                </a:solidFill>
                <a:latin typeface="Calibri"/>
                <a:ea typeface="Calibri"/>
                <a:cs typeface="Calibri"/>
                <a:sym typeface="Calibri"/>
              </a:rPr>
              <a:t>Chapitre 4 : Qu'est-ce que la communication inclusive</a:t>
            </a:r>
            <a:endParaRPr lang="en-US" sz="2800" dirty="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346766"/>
            <a:ext cx="10706386" cy="2632003"/>
          </a:xfrm>
          <a:prstGeom prst="rect">
            <a:avLst/>
          </a:prstGeom>
        </p:spPr>
        <p:txBody>
          <a:bodyPr wrap="square">
            <a:spAutoFit/>
          </a:bodyPr>
          <a:lstStyle/>
          <a:p>
            <a:pPr algn="just" fontAlgn="base">
              <a:lnSpc>
                <a:spcPct val="150000"/>
              </a:lnSpc>
            </a:pPr>
            <a:r>
              <a:rPr lang="fr" sz="1600" dirty="0">
                <a:latin typeface="+mj-lt"/>
                <a:cs typeface="Calibri" panose="020F0502020204030204" pitchFamily="34" charset="0"/>
              </a:rPr>
              <a:t>#2</a:t>
            </a:r>
          </a:p>
          <a:p>
            <a:pPr algn="just" fontAlgn="base">
              <a:lnSpc>
                <a:spcPct val="150000"/>
              </a:lnSpc>
            </a:pPr>
            <a:r>
              <a:rPr lang="fr" sz="1600" dirty="0"/>
              <a:t>Emma a 19 ans et elle va au supermarché. Elle veut acheter du pain. Elle récupère le produit et se dirige vers la caisse. L'employée lui demande si elle a besoin d'autre chose ou d'un sac. Emma n'est pas en mesure de répondre à cette question.</a:t>
            </a:r>
          </a:p>
          <a:p>
            <a:pPr fontAlgn="base">
              <a:lnSpc>
                <a:spcPct val="150000"/>
              </a:lnSpc>
            </a:pPr>
            <a:endParaRPr lang="en-US" sz="1600" dirty="0"/>
          </a:p>
          <a:p>
            <a:pPr fontAlgn="base">
              <a:lnSpc>
                <a:spcPct val="150000"/>
              </a:lnSpc>
            </a:pPr>
            <a:r>
              <a:rPr lang="fr" sz="1600" dirty="0"/>
              <a:t>En tant que professionnel, comment feriez-vous face à cette situation ?</a:t>
            </a:r>
          </a:p>
          <a:p>
            <a:pPr fontAlgn="base">
              <a:lnSpc>
                <a:spcPct val="150000"/>
              </a:lnSpc>
            </a:pPr>
            <a:r>
              <a:rPr lang="fr" sz="1600" dirty="0"/>
              <a:t> </a:t>
            </a:r>
            <a:endParaRPr lang="en-US" sz="1600" dirty="0">
              <a:latin typeface="+mj-lt"/>
              <a:cs typeface="Calibri" panose="020F0502020204030204" pitchFamily="34" charset="0"/>
            </a:endParaRPr>
          </a:p>
        </p:txBody>
      </p:sp>
    </p:spTree>
    <p:extLst>
      <p:ext uri="{BB962C8B-B14F-4D97-AF65-F5344CB8AC3E}">
        <p14:creationId xmlns:p14="http://schemas.microsoft.com/office/powerpoint/2010/main" val="775156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3742560" y="1662292"/>
            <a:ext cx="7770380" cy="584735"/>
          </a:xfrm>
          <a:prstGeom prst="rect">
            <a:avLst/>
          </a:prstGeom>
          <a:noFill/>
          <a:ln>
            <a:noFill/>
          </a:ln>
        </p:spPr>
        <p:txBody>
          <a:bodyPr spcFirstLastPara="1" wrap="square" lIns="91425" tIns="45700" rIns="91425" bIns="45700" anchor="t" anchorCtr="0">
            <a:spAutoFit/>
          </a:bodyPr>
          <a:lstStyle/>
          <a:p>
            <a:r>
              <a:rPr lang="fr" sz="3200" dirty="0">
                <a:solidFill>
                  <a:schemeClr val="dk1"/>
                </a:solidFill>
                <a:latin typeface="Calibri"/>
                <a:ea typeface="Calibri"/>
                <a:cs typeface="Calibri"/>
                <a:sym typeface="Calibri"/>
              </a:rPr>
              <a:t>Activités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1984100" y="249213"/>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p>
          <a:p>
            <a:pPr>
              <a:lnSpc>
                <a:spcPct val="110000"/>
              </a:lnSpc>
              <a:buClr>
                <a:srgbClr val="674EA7"/>
              </a:buClr>
              <a:buSzPts val="4000"/>
            </a:pPr>
            <a:r>
              <a:rPr lang="fr" sz="2800" b="1">
                <a:solidFill>
                  <a:schemeClr val="dk1"/>
                </a:solidFill>
                <a:latin typeface="Calibri"/>
                <a:ea typeface="Calibri"/>
                <a:cs typeface="Calibri"/>
                <a:sym typeface="Calibri"/>
              </a:rPr>
              <a:t>Chapitre 4 : Qu'est-ce que la communication inclusive</a:t>
            </a:r>
            <a:endParaRPr lang="en-US" sz="280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685800" y="2455960"/>
            <a:ext cx="10706386" cy="3001334"/>
          </a:xfrm>
          <a:prstGeom prst="rect">
            <a:avLst/>
          </a:prstGeom>
        </p:spPr>
        <p:txBody>
          <a:bodyPr wrap="square">
            <a:spAutoFit/>
          </a:bodyPr>
          <a:lstStyle/>
          <a:p>
            <a:pPr algn="just" fontAlgn="base">
              <a:lnSpc>
                <a:spcPct val="150000"/>
              </a:lnSpc>
            </a:pPr>
            <a:r>
              <a:rPr lang="fr" sz="1600" dirty="0">
                <a:latin typeface="+mj-lt"/>
                <a:cs typeface="Calibri" panose="020F0502020204030204" pitchFamily="34" charset="0"/>
              </a:rPr>
              <a:t>#2</a:t>
            </a:r>
          </a:p>
          <a:p>
            <a:pPr algn="just" fontAlgn="base">
              <a:lnSpc>
                <a:spcPct val="150000"/>
              </a:lnSpc>
            </a:pPr>
            <a:r>
              <a:rPr lang="fr" sz="1600" dirty="0"/>
              <a:t>Emma a 19 ans et elle va au supermarché. Elle veut acheter du pain. Elle récupère le produit et se dirige vers la caisse. L'employée lui demande si elle a besoin d'autre chose ou d'un sac. Emma n'est pas en mesure de répondre à cette question.</a:t>
            </a:r>
          </a:p>
          <a:p>
            <a:pPr fontAlgn="base">
              <a:lnSpc>
                <a:spcPct val="150000"/>
              </a:lnSpc>
            </a:pPr>
            <a:endParaRPr lang="en-US" sz="1600" dirty="0"/>
          </a:p>
          <a:p>
            <a:pPr fontAlgn="base">
              <a:lnSpc>
                <a:spcPct val="150000"/>
              </a:lnSpc>
            </a:pPr>
            <a:r>
              <a:rPr lang="fr" sz="1600" dirty="0"/>
              <a:t>Comment procéderiez-vous pour préparer Emma à la visite ?</a:t>
            </a:r>
          </a:p>
          <a:p>
            <a:pPr fontAlgn="base">
              <a:lnSpc>
                <a:spcPct val="150000"/>
              </a:lnSpc>
            </a:pPr>
            <a:r>
              <a:rPr lang="fr" sz="1600" dirty="0"/>
              <a:t>Comment procéderiez-vous pour préparer l’environnement ?</a:t>
            </a:r>
          </a:p>
          <a:p>
            <a:pPr fontAlgn="base">
              <a:lnSpc>
                <a:spcPct val="150000"/>
              </a:lnSpc>
            </a:pPr>
            <a:r>
              <a:rPr lang="fr" sz="1600" dirty="0"/>
              <a:t>Comment procéderiez-vous pour soutenir Emma lors de la visite ?</a:t>
            </a:r>
            <a:endParaRPr lang="en-US" sz="1600" dirty="0">
              <a:latin typeface="+mj-lt"/>
              <a:cs typeface="Calibri" panose="020F0502020204030204" pitchFamily="34" charset="0"/>
            </a:endParaRPr>
          </a:p>
        </p:txBody>
      </p:sp>
    </p:spTree>
    <p:extLst>
      <p:ext uri="{BB962C8B-B14F-4D97-AF65-F5344CB8AC3E}">
        <p14:creationId xmlns:p14="http://schemas.microsoft.com/office/powerpoint/2010/main" val="1651490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591336" y="2260232"/>
            <a:ext cx="11009327" cy="31157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Communication et </a:t>
            </a:r>
            <a:r>
              <a:rPr lang="fr" sz="2800" dirty="0">
                <a:solidFill>
                  <a:schemeClr val="dk1"/>
                </a:solidFill>
                <a:latin typeface="Calibri"/>
                <a:ea typeface="Calibri"/>
                <a:cs typeface="Calibri"/>
                <a:sym typeface="Calibri"/>
              </a:rPr>
              <a:t>fonctions communicatives</a:t>
            </a:r>
            <a:endParaRPr lang="es-ES" sz="1100" dirty="0">
              <a:solidFill>
                <a:schemeClr val="dk1"/>
              </a:solidFill>
            </a:endParaRPr>
          </a:p>
          <a:p>
            <a:r>
              <a:rPr lang="fr" sz="2800" b="1" dirty="0">
                <a:solidFill>
                  <a:schemeClr val="dk1"/>
                </a:solidFill>
                <a:latin typeface="Calibri"/>
                <a:ea typeface="Calibri"/>
                <a:cs typeface="Calibri"/>
                <a:sym typeface="Calibri"/>
              </a:rPr>
              <a:t>Chapitre 2 </a:t>
            </a:r>
            <a:r>
              <a:rPr lang="fr" sz="2800" dirty="0">
                <a:solidFill>
                  <a:schemeClr val="dk1"/>
                </a:solidFill>
                <a:latin typeface="Calibri"/>
                <a:ea typeface="Calibri"/>
                <a:cs typeface="Calibri"/>
                <a:sym typeface="Calibri"/>
              </a:rPr>
              <a:t>: Les partenaires </a:t>
            </a:r>
            <a:r>
              <a:rPr lang="fr" sz="2800" dirty="0" err="1">
                <a:solidFill>
                  <a:schemeClr val="dk1"/>
                </a:solidFill>
                <a:latin typeface="Calibri"/>
                <a:ea typeface="Calibri"/>
                <a:cs typeface="Calibri"/>
              </a:rPr>
              <a:t>de communication </a:t>
            </a:r>
            <a:r>
              <a:rPr lang="fr" sz="2800" dirty="0">
                <a:solidFill>
                  <a:schemeClr val="dk1"/>
                </a:solidFill>
                <a:latin typeface="Calibri"/>
                <a:ea typeface="Calibri"/>
                <a:cs typeface="Calibri"/>
              </a:rPr>
              <a:t>et leurs rôles</a:t>
            </a:r>
            <a:endParaRPr lang="en-US" sz="2800" dirty="0">
              <a:solidFill>
                <a:schemeClr val="dk1"/>
              </a:solidFill>
              <a:latin typeface="Calibri"/>
              <a:ea typeface="Calibri"/>
              <a:cs typeface="Calibri"/>
              <a:sym typeface="Calibri"/>
            </a:endParaRPr>
          </a:p>
          <a:p>
            <a:pPr lvl="0"/>
            <a:r>
              <a:rPr lang="fr" sz="2800" b="1" dirty="0">
                <a:solidFill>
                  <a:schemeClr val="dk1"/>
                </a:solidFill>
                <a:latin typeface="Calibri"/>
                <a:cs typeface="Calibri"/>
              </a:rPr>
              <a:t>Chapitre 3 </a:t>
            </a:r>
            <a:r>
              <a:rPr lang="fr" sz="2800" dirty="0">
                <a:solidFill>
                  <a:schemeClr val="dk1"/>
                </a:solidFill>
                <a:latin typeface="Calibri"/>
                <a:cs typeface="Calibri"/>
              </a:rPr>
              <a:t>: Impact des DID sur les fonctions communicatives - </a:t>
            </a:r>
            <a:r>
              <a:rPr lang="fr" sz="2800" dirty="0">
                <a:solidFill>
                  <a:schemeClr val="dk1"/>
                </a:solidFill>
                <a:latin typeface="Calibri"/>
                <a:ea typeface="Calibri"/>
                <a:cs typeface="Calibri"/>
              </a:rPr>
              <a:t>Besoins de support</a:t>
            </a:r>
            <a:endParaRPr lang="en-US" sz="2800" dirty="0">
              <a:solidFill>
                <a:schemeClr val="dk1"/>
              </a:solidFill>
              <a:latin typeface="Calibri"/>
              <a:cs typeface="Calibri"/>
            </a:endParaRPr>
          </a:p>
          <a:p>
            <a:r>
              <a:rPr lang="fr" sz="2800" b="1" dirty="0">
                <a:solidFill>
                  <a:schemeClr val="dk1"/>
                </a:solidFill>
                <a:latin typeface="Calibri"/>
                <a:cs typeface="Calibri"/>
              </a:rPr>
              <a:t>Chapitre 4 </a:t>
            </a:r>
            <a:r>
              <a:rPr lang="fr" sz="2800" dirty="0">
                <a:solidFill>
                  <a:schemeClr val="dk1"/>
                </a:solidFill>
                <a:latin typeface="Calibri"/>
                <a:cs typeface="Calibri"/>
              </a:rPr>
              <a:t>: </a:t>
            </a:r>
            <a:r>
              <a:rPr lang="fr" sz="2800" b="1" dirty="0">
                <a:solidFill>
                  <a:schemeClr val="dk1"/>
                </a:solidFill>
                <a:latin typeface="Calibri"/>
                <a:ea typeface="Calibri"/>
                <a:cs typeface="Calibri"/>
                <a:sym typeface="Calibri"/>
              </a:rPr>
              <a:t>Qu'est-ce que la communication inclusive</a:t>
            </a:r>
            <a:endParaRPr lang="en-US" sz="2800" dirty="0">
              <a:solidFill>
                <a:schemeClr val="dk1"/>
              </a:solidFill>
              <a:latin typeface="Calibri"/>
              <a:cs typeface="Calibri"/>
            </a:endParaRPr>
          </a:p>
          <a:p>
            <a:r>
              <a:rPr lang="fr" sz="2800" b="1" dirty="0">
                <a:solidFill>
                  <a:schemeClr val="dk1"/>
                </a:solidFill>
                <a:latin typeface="Calibri"/>
                <a:ea typeface="Calibri"/>
                <a:cs typeface="Calibri"/>
              </a:rPr>
              <a:t>Chapitre 5 :</a:t>
            </a:r>
            <a:r>
              <a:rPr lang="fr" sz="2800" dirty="0">
                <a:solidFill>
                  <a:schemeClr val="dk1"/>
                </a:solidFill>
                <a:latin typeface="Calibri"/>
                <a:cs typeface="Calibri"/>
              </a:rPr>
              <a:t> Aider à la prise de décision</a:t>
            </a:r>
          </a:p>
          <a:p>
            <a:endParaRPr lang="en-US" sz="800"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999074"/>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710267" y="1523660"/>
            <a:ext cx="8395430" cy="12258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i="0" u="none" strike="noStrike" cap="none" dirty="0">
                <a:solidFill>
                  <a:schemeClr val="dk1"/>
                </a:solidFill>
                <a:latin typeface="Calibri"/>
                <a:ea typeface="Calibri"/>
                <a:cs typeface="Calibri"/>
                <a:sym typeface="Calibri"/>
              </a:rPr>
              <a:t>Chapitre 4 </a:t>
            </a:r>
            <a:r>
              <a:rPr lang="fr" sz="3300" b="1" dirty="0">
                <a:solidFill>
                  <a:schemeClr val="dk1"/>
                </a:solidFill>
                <a:latin typeface="Calibri"/>
                <a:ea typeface="Calibri"/>
                <a:cs typeface="Calibri"/>
                <a:sym typeface="Calibri"/>
              </a:rPr>
              <a:t>: Qu'est-ce que la communication inclusive</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710267" y="3084486"/>
            <a:ext cx="8395429" cy="229845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sym typeface="Calibri"/>
              </a:rPr>
              <a:t>Objectifs d'apprentissage</a:t>
            </a:r>
          </a:p>
          <a:p>
            <a:pPr marL="457200" lvl="4" indent="-7938">
              <a:buFont typeface="Arial" panose="020B0604020202020204" pitchFamily="34" charset="0"/>
              <a:buChar char="•"/>
            </a:pPr>
            <a:r>
              <a:rPr lang="fr" sz="3200" dirty="0">
                <a:solidFill>
                  <a:schemeClr val="dk1"/>
                </a:solidFill>
                <a:latin typeface="Calibri"/>
                <a:cs typeface="Calibri"/>
              </a:rPr>
              <a:t> Qu'est-ce que la communication inclusive</a:t>
            </a:r>
          </a:p>
          <a:p>
            <a:pPr marL="457200" lvl="2" indent="-7938">
              <a:buFont typeface="Arial" panose="020B0604020202020204" pitchFamily="34" charset="0"/>
              <a:buChar char="•"/>
            </a:pPr>
            <a:r>
              <a:rPr lang="fr" sz="3200" dirty="0">
                <a:solidFill>
                  <a:schemeClr val="dk1"/>
                </a:solidFill>
                <a:latin typeface="Calibri"/>
                <a:cs typeface="Calibri"/>
              </a:rPr>
              <a:t> Quels aspects sont importants à mettre en œuvre</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5"/>
            <a:ext cx="7660799" cy="999074"/>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445500" y="1767785"/>
            <a:ext cx="6745797" cy="91935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b="1" dirty="0">
                <a:solidFill>
                  <a:schemeClr val="dk1"/>
                </a:solidFill>
                <a:latin typeface="Calibri"/>
                <a:ea typeface="Calibri"/>
                <a:cs typeface="Calibri"/>
                <a:sym typeface="Calibri"/>
              </a:rPr>
              <a:t>Chapitre 4 : Qu'est-ce que la communication inclusive</a:t>
            </a:r>
            <a:endParaRPr lang="en-US" sz="24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3124573"/>
            <a:ext cx="5768050" cy="20260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sym typeface="Calibri"/>
              </a:rPr>
              <a:t>Sections</a:t>
            </a:r>
          </a:p>
          <a:p>
            <a:r>
              <a:rPr lang="fr" sz="2000" dirty="0">
                <a:solidFill>
                  <a:schemeClr val="dk1"/>
                </a:solidFill>
              </a:rPr>
              <a:t>2.1 Définition</a:t>
            </a:r>
          </a:p>
          <a:p>
            <a:r>
              <a:rPr lang="fr" sz="2000" dirty="0">
                <a:solidFill>
                  <a:schemeClr val="dk1"/>
                </a:solidFill>
              </a:rPr>
              <a:t>2.2 Les cinq standards de communication</a:t>
            </a:r>
            <a:endParaRPr lang="en-US" dirty="0">
              <a:solidFill>
                <a:schemeClr val="dk1"/>
              </a:solidFill>
            </a:endParaRPr>
          </a:p>
          <a:p>
            <a:r>
              <a:rPr lang="fr" sz="2000" dirty="0">
                <a:solidFill>
                  <a:schemeClr val="dk1"/>
                </a:solidFill>
              </a:rPr>
              <a:t>2.3 Conclusion</a:t>
            </a:r>
            <a:endParaRPr lang="en-US" dirty="0">
              <a:solidFill>
                <a:schemeClr val="dk1"/>
              </a:solidFill>
            </a:endParaRPr>
          </a:p>
          <a:p>
            <a:pPr marL="342900" lvl="1" indent="-342900">
              <a:buFont typeface="Courier New"/>
              <a:buChar char="o"/>
            </a:pPr>
            <a:r>
              <a:rPr lang="fr" sz="2000" dirty="0">
                <a:solidFill>
                  <a:schemeClr val="dk1"/>
                </a:solidFill>
              </a:rPr>
              <a:t>Activités</a:t>
            </a:r>
          </a:p>
        </p:txBody>
      </p:sp>
      <p:sp>
        <p:nvSpPr>
          <p:cNvPr id="9" name="Google Shape;131;p3">
            <a:extLst>
              <a:ext uri="{FF2B5EF4-FFF2-40B4-BE49-F238E27FC236}">
                <a16:creationId xmlns:a16="http://schemas.microsoft.com/office/drawing/2014/main" id="{38CEAADB-370F-4F55-A889-E545F17BD407}"/>
              </a:ext>
            </a:extLst>
          </p:cNvPr>
          <p:cNvSpPr/>
          <p:nvPr/>
        </p:nvSpPr>
        <p:spPr>
          <a:xfrm>
            <a:off x="1968575" y="460215"/>
            <a:ext cx="7660799" cy="1097774"/>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623731" y="17342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3877734" y="1971376"/>
            <a:ext cx="8314266" cy="477000"/>
          </a:xfrm>
          <a:prstGeom prst="rect">
            <a:avLst/>
          </a:prstGeom>
          <a:noFill/>
          <a:ln>
            <a:noFill/>
          </a:ln>
        </p:spPr>
        <p:txBody>
          <a:bodyPr spcFirstLastPara="1" wrap="square" lIns="91425" tIns="45700" rIns="91425" bIns="45700" anchor="t" anchorCtr="0">
            <a:spAutoFit/>
          </a:bodyPr>
          <a:lstStyle/>
          <a:p>
            <a:r>
              <a:rPr lang="fr" sz="2400" dirty="0">
                <a:solidFill>
                  <a:schemeClr val="dk1"/>
                </a:solidFill>
                <a:latin typeface="Calibri"/>
                <a:ea typeface="Calibri"/>
                <a:cs typeface="Calibri"/>
                <a:sym typeface="Calibri"/>
              </a:rPr>
              <a:t>4.1 Définition</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1956616" y="394745"/>
            <a:ext cx="7667115"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p>
          <a:p>
            <a:pPr>
              <a:lnSpc>
                <a:spcPct val="110000"/>
              </a:lnSpc>
              <a:buClr>
                <a:srgbClr val="674EA7"/>
              </a:buClr>
              <a:buSzPts val="4000"/>
            </a:pPr>
            <a:r>
              <a:rPr lang="fr" sz="2800" b="1" dirty="0">
                <a:solidFill>
                  <a:schemeClr val="dk1"/>
                </a:solidFill>
                <a:latin typeface="Calibri"/>
                <a:ea typeface="Calibri"/>
                <a:cs typeface="Calibri"/>
                <a:sym typeface="Calibri"/>
              </a:rPr>
              <a:t>Chapitre 4 : Qu'est-ce que la communication inclusive</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AF9A3A07-DDF8-4E23-AA8B-63E9074AD6D5}"/>
              </a:ext>
            </a:extLst>
          </p:cNvPr>
          <p:cNvGraphicFramePr/>
          <p:nvPr>
            <p:extLst>
              <p:ext uri="{D42A27DB-BD31-4B8C-83A1-F6EECF244321}">
                <p14:modId xmlns:p14="http://schemas.microsoft.com/office/powerpoint/2010/main" val="1666318904"/>
              </p:ext>
            </p:extLst>
          </p:nvPr>
        </p:nvGraphicFramePr>
        <p:xfrm>
          <a:off x="1412933" y="2727106"/>
          <a:ext cx="8314267" cy="343746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4081026" y="1880777"/>
            <a:ext cx="7311160" cy="477000"/>
          </a:xfrm>
          <a:prstGeom prst="rect">
            <a:avLst/>
          </a:prstGeom>
          <a:noFill/>
          <a:ln>
            <a:noFill/>
          </a:ln>
        </p:spPr>
        <p:txBody>
          <a:bodyPr spcFirstLastPara="1" wrap="square" lIns="91425" tIns="45700" rIns="91425" bIns="45700" anchor="t" anchorCtr="0">
            <a:spAutoFit/>
          </a:bodyPr>
          <a:lstStyle/>
          <a:p>
            <a:r>
              <a:rPr lang="fr" sz="2400" dirty="0">
                <a:solidFill>
                  <a:schemeClr val="dk1"/>
                </a:solidFill>
                <a:latin typeface="Calibri"/>
                <a:ea typeface="Calibri"/>
                <a:cs typeface="Calibri"/>
                <a:sym typeface="Calibri"/>
              </a:rPr>
              <a:t>4.1 Définition</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2066401" y="37939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p>
          <a:p>
            <a:pPr>
              <a:lnSpc>
                <a:spcPct val="110000"/>
              </a:lnSpc>
              <a:buClr>
                <a:srgbClr val="674EA7"/>
              </a:buClr>
              <a:buSzPts val="4000"/>
            </a:pPr>
            <a:r>
              <a:rPr lang="fr" sz="2800" b="1" dirty="0">
                <a:solidFill>
                  <a:schemeClr val="dk1"/>
                </a:solidFill>
                <a:latin typeface="Calibri"/>
                <a:ea typeface="Calibri"/>
                <a:cs typeface="Calibri"/>
                <a:sym typeface="Calibri"/>
              </a:rPr>
              <a:t>Chapitre 4 : Qu'est-ce que la communication inclusive</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776AF7A0-9B0D-4AB2-B096-F3A9329108BB}"/>
              </a:ext>
            </a:extLst>
          </p:cNvPr>
          <p:cNvGraphicFramePr/>
          <p:nvPr>
            <p:extLst>
              <p:ext uri="{D42A27DB-BD31-4B8C-83A1-F6EECF244321}">
                <p14:modId xmlns:p14="http://schemas.microsoft.com/office/powerpoint/2010/main" val="156077330"/>
              </p:ext>
            </p:extLst>
          </p:nvPr>
        </p:nvGraphicFramePr>
        <p:xfrm>
          <a:off x="876300" y="2398468"/>
          <a:ext cx="10629899" cy="32907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83069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9032" y="459608"/>
            <a:ext cx="7770380" cy="954067"/>
          </a:xfrm>
          <a:prstGeom prst="rect">
            <a:avLst/>
          </a:prstGeom>
          <a:noFill/>
          <a:ln>
            <a:noFill/>
          </a:ln>
        </p:spPr>
        <p:txBody>
          <a:bodyPr spcFirstLastPara="1" wrap="square" lIns="91425" tIns="45700" rIns="91425" bIns="45700" anchor="t" anchorCtr="0">
            <a:spAutoFit/>
          </a:bodyPr>
          <a:lstStyle/>
          <a:p>
            <a:r>
              <a:rPr lang="fr" sz="3200" dirty="0">
                <a:solidFill>
                  <a:schemeClr val="dk1"/>
                </a:solidFill>
                <a:latin typeface="Calibri"/>
                <a:ea typeface="Calibri"/>
                <a:cs typeface="Calibri"/>
                <a:sym typeface="Calibri"/>
              </a:rPr>
              <a:t>4.2 Les cinq standards de communication</a:t>
            </a:r>
          </a:p>
          <a:p>
            <a:r>
              <a:rPr lang="fr" sz="2400" dirty="0">
                <a:solidFill>
                  <a:schemeClr val="dk1"/>
                </a:solidFill>
                <a:latin typeface="Calibri"/>
                <a:ea typeface="Calibri"/>
                <a:cs typeface="Calibri"/>
                <a:sym typeface="Calibri"/>
              </a:rPr>
              <a:t>Collège royal des orthophonistes (Royaume-Uni)</a:t>
            </a:r>
            <a:endParaRPr sz="1800" b="1" dirty="0">
              <a:solidFill>
                <a:schemeClr val="dk1"/>
              </a:solidFill>
              <a:latin typeface="Calibri"/>
              <a:ea typeface="Calibri"/>
              <a:cs typeface="Calibri"/>
              <a:sym typeface="Calibri"/>
            </a:endParaRPr>
          </a:p>
        </p:txBody>
      </p:sp>
      <p:graphicFrame>
        <p:nvGraphicFramePr>
          <p:cNvPr id="3" name="Diagramme 2">
            <a:extLst>
              <a:ext uri="{FF2B5EF4-FFF2-40B4-BE49-F238E27FC236}">
                <a16:creationId xmlns:a16="http://schemas.microsoft.com/office/drawing/2014/main" id="{11CD612C-B186-45BC-B2B2-41B8A61F0388}"/>
              </a:ext>
            </a:extLst>
          </p:cNvPr>
          <p:cNvGraphicFramePr/>
          <p:nvPr>
            <p:extLst>
              <p:ext uri="{D42A27DB-BD31-4B8C-83A1-F6EECF244321}">
                <p14:modId xmlns:p14="http://schemas.microsoft.com/office/powerpoint/2010/main" val="3285891121"/>
              </p:ext>
            </p:extLst>
          </p:nvPr>
        </p:nvGraphicFramePr>
        <p:xfrm>
          <a:off x="2047110" y="2248744"/>
          <a:ext cx="7770380" cy="41788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87013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1143" y="589415"/>
            <a:ext cx="7770380" cy="954067"/>
          </a:xfrm>
          <a:prstGeom prst="rect">
            <a:avLst/>
          </a:prstGeom>
          <a:noFill/>
          <a:ln>
            <a:noFill/>
          </a:ln>
        </p:spPr>
        <p:txBody>
          <a:bodyPr spcFirstLastPara="1" wrap="square" lIns="91425" tIns="45700" rIns="91425" bIns="45700" anchor="t" anchorCtr="0">
            <a:spAutoFit/>
          </a:bodyPr>
          <a:lstStyle/>
          <a:p>
            <a:r>
              <a:rPr lang="fr" sz="3200" dirty="0">
                <a:solidFill>
                  <a:schemeClr val="dk1"/>
                </a:solidFill>
                <a:latin typeface="Calibri"/>
                <a:ea typeface="Calibri"/>
                <a:cs typeface="Calibri"/>
                <a:sym typeface="Calibri"/>
              </a:rPr>
              <a:t>4.2 Les cinq standards de communication</a:t>
            </a:r>
          </a:p>
          <a:p>
            <a:r>
              <a:rPr lang="fr" sz="2400" dirty="0">
                <a:solidFill>
                  <a:schemeClr val="dk1"/>
                </a:solidFill>
                <a:latin typeface="Calibri"/>
                <a:ea typeface="Calibri"/>
                <a:cs typeface="Calibri"/>
                <a:sym typeface="Calibri"/>
              </a:rPr>
              <a:t>Collège royal des orthophonistes (Royaume-Uni)</a:t>
            </a:r>
            <a:endParaRPr sz="1800" b="1" dirty="0">
              <a:solidFill>
                <a:schemeClr val="dk1"/>
              </a:solidFill>
              <a:latin typeface="Calibri"/>
              <a:ea typeface="Calibri"/>
              <a:cs typeface="Calibri"/>
              <a:sym typeface="Calibri"/>
            </a:endParaRPr>
          </a:p>
        </p:txBody>
      </p:sp>
      <p:graphicFrame>
        <p:nvGraphicFramePr>
          <p:cNvPr id="2" name="Diagramme 1">
            <a:extLst>
              <a:ext uri="{FF2B5EF4-FFF2-40B4-BE49-F238E27FC236}">
                <a16:creationId xmlns:a16="http://schemas.microsoft.com/office/drawing/2014/main" id="{0CE6E12D-FF05-411E-B547-DD97D63630FE}"/>
              </a:ext>
            </a:extLst>
          </p:cNvPr>
          <p:cNvGraphicFramePr/>
          <p:nvPr>
            <p:extLst>
              <p:ext uri="{D42A27DB-BD31-4B8C-83A1-F6EECF244321}">
                <p14:modId xmlns:p14="http://schemas.microsoft.com/office/powerpoint/2010/main" val="405538089"/>
              </p:ext>
            </p:extLst>
          </p:nvPr>
        </p:nvGraphicFramePr>
        <p:xfrm>
          <a:off x="-1497723" y="1959483"/>
          <a:ext cx="14745224" cy="41500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904388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Google Shape;131;p3">
            <a:extLst>
              <a:ext uri="{FF2B5EF4-FFF2-40B4-BE49-F238E27FC236}">
                <a16:creationId xmlns:a16="http://schemas.microsoft.com/office/drawing/2014/main" id="{59BE461E-5D7C-4667-95E6-8EB3D99BB902}"/>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2. Besoins et importance de la communication</a:t>
            </a:r>
          </a:p>
          <a:p>
            <a:pPr>
              <a:lnSpc>
                <a:spcPct val="110000"/>
              </a:lnSpc>
              <a:buClr>
                <a:srgbClr val="674EA7"/>
              </a:buClr>
              <a:buSzPts val="4000"/>
            </a:pPr>
            <a:r>
              <a:rPr lang="fr" sz="2800" b="1" dirty="0">
                <a:solidFill>
                  <a:schemeClr val="dk1"/>
                </a:solidFill>
                <a:latin typeface="Calibri"/>
                <a:ea typeface="Calibri"/>
                <a:cs typeface="Calibri"/>
                <a:sym typeface="Calibri"/>
              </a:rPr>
              <a:t>Chapitre 4 : Qu'est-ce que la communication inclusive</a:t>
            </a:r>
            <a:endParaRPr lang="en-US" sz="2800" dirty="0">
              <a:solidFill>
                <a:schemeClr val="dk1"/>
              </a:solidFill>
              <a:latin typeface="Calibri"/>
              <a:cs typeface="Calibri"/>
            </a:endParaRPr>
          </a:p>
        </p:txBody>
      </p:sp>
      <p:graphicFrame>
        <p:nvGraphicFramePr>
          <p:cNvPr id="3" name="Diagramme 2">
            <a:extLst>
              <a:ext uri="{FF2B5EF4-FFF2-40B4-BE49-F238E27FC236}">
                <a16:creationId xmlns:a16="http://schemas.microsoft.com/office/drawing/2014/main" id="{396FE4D7-BDD1-4F90-BB12-035ABADC1B11}"/>
              </a:ext>
            </a:extLst>
          </p:cNvPr>
          <p:cNvGraphicFramePr/>
          <p:nvPr>
            <p:extLst>
              <p:ext uri="{D42A27DB-BD31-4B8C-83A1-F6EECF244321}">
                <p14:modId xmlns:p14="http://schemas.microsoft.com/office/powerpoint/2010/main" val="2478131572"/>
              </p:ext>
            </p:extLst>
          </p:nvPr>
        </p:nvGraphicFramePr>
        <p:xfrm>
          <a:off x="334594" y="2144403"/>
          <a:ext cx="11036212" cy="35158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21024691"/>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0b4e6542-4a28-464b-916a-ac287e1e15ef"/>
    <ds:schemaRef ds:uri="cae8c1b8-3cee-434b-8da9-32960356a7de"/>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450B22A9-E38E-48DE-9DDE-721CF41D0F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1415</TotalTime>
  <Words>3644</Words>
  <Application>Microsoft Office PowerPoint</Application>
  <PresentationFormat>Grand écran</PresentationFormat>
  <Paragraphs>204</Paragraphs>
  <Slides>12</Slides>
  <Notes>12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Arial</vt:lpstr>
      <vt:lpstr>Calibri</vt:lpstr>
      <vt:lpstr>Courier New</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171</cp:revision>
  <dcterms:created xsi:type="dcterms:W3CDTF">2023-11-23T08:37:25Z</dcterms:created>
  <dcterms:modified xsi:type="dcterms:W3CDTF">2024-11-28T10:10:17Z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