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7"/>
  </p:notesMasterIdLst>
  <p:sldIdLst>
    <p:sldId id="256" r:id="rId5"/>
    <p:sldId id="295" r:id="rId6"/>
    <p:sldId id="310" r:id="rId7"/>
    <p:sldId id="308" r:id="rId8"/>
    <p:sldId id="545" r:id="rId9"/>
    <p:sldId id="546" r:id="rId10"/>
    <p:sldId id="547" r:id="rId11"/>
    <p:sldId id="548" r:id="rId12"/>
    <p:sldId id="296" r:id="rId13"/>
    <p:sldId id="304" r:id="rId14"/>
    <p:sldId id="311" r:id="rId15"/>
    <p:sldId id="312"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545"/>
            <p14:sldId id="546"/>
            <p14:sldId id="547"/>
            <p14:sldId id="548"/>
            <p14:sldId id="296"/>
            <p14:sldId id="304"/>
            <p14:sldId id="311"/>
            <p14:sldId id="312"/>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995417-B646-4DAE-B1F6-054E1A6FD045}" v="346" dt="2024-11-28T10:22:09.57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47"/>
    <p:restoredTop sz="78108" autoAdjust="0"/>
  </p:normalViewPr>
  <p:slideViewPr>
    <p:cSldViewPr snapToGrid="0">
      <p:cViewPr varScale="1">
        <p:scale>
          <a:sx n="56" d="100"/>
          <a:sy n="56" d="100"/>
        </p:scale>
        <p:origin x="15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0ff4da1e-1371-4eaf-8c34-52bef2e4889c" providerId="ADAL" clId="{F569E34C-5508-4343-AF9E-42F226C53459}"/>
    <pc:docChg chg="custSel modSld">
      <pc:chgData name="Comblain Annick" userId="0ff4da1e-1371-4eaf-8c34-52bef2e4889c" providerId="ADAL" clId="{F569E34C-5508-4343-AF9E-42F226C53459}" dt="2024-07-22T07:33:03.969" v="11"/>
      <pc:docMkLst>
        <pc:docMk/>
      </pc:docMkLst>
      <pc:sldChg chg="addSp delSp modSp mod">
        <pc:chgData name="Comblain Annick" userId="0ff4da1e-1371-4eaf-8c34-52bef2e4889c" providerId="ADAL" clId="{F569E34C-5508-4343-AF9E-42F226C53459}" dt="2024-07-22T07:33:03.969" v="11"/>
        <pc:sldMkLst>
          <pc:docMk/>
          <pc:sldMk cId="4137831345" sldId="295"/>
        </pc:sldMkLst>
        <pc:spChg chg="add mod">
          <ac:chgData name="Comblain Annick" userId="0ff4da1e-1371-4eaf-8c34-52bef2e4889c" providerId="ADAL" clId="{F569E34C-5508-4343-AF9E-42F226C53459}" dt="2024-07-22T07:33:03.969" v="11"/>
          <ac:spMkLst>
            <pc:docMk/>
            <pc:sldMk cId="4137831345" sldId="295"/>
            <ac:spMk id="2" creationId="{1CF09027-EE5D-0FA5-68CD-3CAD28EFED5D}"/>
          </ac:spMkLst>
        </pc:spChg>
        <pc:spChg chg="mod">
          <ac:chgData name="Comblain Annick" userId="0ff4da1e-1371-4eaf-8c34-52bef2e4889c" providerId="ADAL" clId="{F569E34C-5508-4343-AF9E-42F226C53459}" dt="2024-07-22T07:33:01.029" v="10" actId="20577"/>
          <ac:spMkLst>
            <pc:docMk/>
            <pc:sldMk cId="4137831345" sldId="295"/>
            <ac:spMk id="12" creationId="{D47384A6-84E8-ED37-F8FA-1CE265AEAC4D}"/>
          </ac:spMkLst>
        </pc:spChg>
        <pc:spChg chg="del">
          <ac:chgData name="Comblain Annick" userId="0ff4da1e-1371-4eaf-8c34-52bef2e4889c" providerId="ADAL" clId="{F569E34C-5508-4343-AF9E-42F226C53459}" dt="2024-07-22T07:32:56.767" v="0" actId="21"/>
          <ac:spMkLst>
            <pc:docMk/>
            <pc:sldMk cId="4137831345" sldId="295"/>
            <ac:spMk id="34" creationId="{BF52D0DA-236F-25F5-AFF0-34B05287AB0F}"/>
          </ac:spMkLst>
        </pc:spChg>
      </pc:sldChg>
    </pc:docChg>
  </pc:docChgLst>
  <pc:docChgLst>
    <pc:chgData name="CHRISTELLE DECLERCQ" userId="6105ae43-a600-46e8-812e-1762419aa502" providerId="ADAL" clId="{02995417-B646-4DAE-B1F6-054E1A6FD045}"/>
    <pc:docChg chg="custSel modSld">
      <pc:chgData name="CHRISTELLE DECLERCQ" userId="6105ae43-a600-46e8-812e-1762419aa502" providerId="ADAL" clId="{02995417-B646-4DAE-B1F6-054E1A6FD045}" dt="2024-11-28T10:22:09.575" v="836"/>
      <pc:docMkLst>
        <pc:docMk/>
      </pc:docMkLst>
      <pc:sldChg chg="addSp delSp modSp mod">
        <pc:chgData name="CHRISTELLE DECLERCQ" userId="6105ae43-a600-46e8-812e-1762419aa502" providerId="ADAL" clId="{02995417-B646-4DAE-B1F6-054E1A6FD045}" dt="2024-11-28T10:22:09.575" v="836"/>
        <pc:sldMkLst>
          <pc:docMk/>
          <pc:sldMk cId="0" sldId="256"/>
        </pc:sldMkLst>
        <pc:spChg chg="add del mod">
          <ac:chgData name="CHRISTELLE DECLERCQ" userId="6105ae43-a600-46e8-812e-1762419aa502" providerId="ADAL" clId="{02995417-B646-4DAE-B1F6-054E1A6FD045}" dt="2024-11-23T22:06:44.185" v="4" actId="478"/>
          <ac:spMkLst>
            <pc:docMk/>
            <pc:sldMk cId="0" sldId="256"/>
            <ac:spMk id="3" creationId="{6EAD121F-2089-4209-899C-07CC9FFEE18B}"/>
          </ac:spMkLst>
        </pc:spChg>
        <pc:spChg chg="add mod">
          <ac:chgData name="CHRISTELLE DECLERCQ" userId="6105ae43-a600-46e8-812e-1762419aa502" providerId="ADAL" clId="{02995417-B646-4DAE-B1F6-054E1A6FD045}" dt="2024-11-23T22:06:31.285" v="1"/>
          <ac:spMkLst>
            <pc:docMk/>
            <pc:sldMk cId="0" sldId="256"/>
            <ac:spMk id="13" creationId="{932C2C6E-38F6-4796-A376-1878D83D4725}"/>
          </ac:spMkLst>
        </pc:spChg>
        <pc:spChg chg="add del mod">
          <ac:chgData name="CHRISTELLE DECLERCQ" userId="6105ae43-a600-46e8-812e-1762419aa502" providerId="ADAL" clId="{02995417-B646-4DAE-B1F6-054E1A6FD045}" dt="2024-11-28T10:22:09.211" v="835" actId="478"/>
          <ac:spMkLst>
            <pc:docMk/>
            <pc:sldMk cId="0" sldId="256"/>
            <ac:spMk id="15" creationId="{E91B8B7D-FFD1-492C-AB71-B6B7BF5E1DB4}"/>
          </ac:spMkLst>
        </pc:spChg>
        <pc:spChg chg="add mod">
          <ac:chgData name="CHRISTELLE DECLERCQ" userId="6105ae43-a600-46e8-812e-1762419aa502" providerId="ADAL" clId="{02995417-B646-4DAE-B1F6-054E1A6FD045}" dt="2024-11-23T22:06:39.812" v="3"/>
          <ac:spMkLst>
            <pc:docMk/>
            <pc:sldMk cId="0" sldId="256"/>
            <ac:spMk id="16" creationId="{90D8F8B0-D4C7-4AEE-A461-FC06F0ADC584}"/>
          </ac:spMkLst>
        </pc:spChg>
        <pc:spChg chg="add mod">
          <ac:chgData name="CHRISTELLE DECLERCQ" userId="6105ae43-a600-46e8-812e-1762419aa502" providerId="ADAL" clId="{02995417-B646-4DAE-B1F6-054E1A6FD045}" dt="2024-11-28T10:22:09.575" v="836"/>
          <ac:spMkLst>
            <pc:docMk/>
            <pc:sldMk cId="0" sldId="256"/>
            <ac:spMk id="17" creationId="{49212A9A-62A2-4E14-B7EC-6E9D6C6693CE}"/>
          </ac:spMkLst>
        </pc:spChg>
        <pc:spChg chg="del">
          <ac:chgData name="CHRISTELLE DECLERCQ" userId="6105ae43-a600-46e8-812e-1762419aa502" providerId="ADAL" clId="{02995417-B646-4DAE-B1F6-054E1A6FD045}" dt="2024-11-23T22:06:39.327" v="2" actId="478"/>
          <ac:spMkLst>
            <pc:docMk/>
            <pc:sldMk cId="0" sldId="256"/>
            <ac:spMk id="99" creationId="{00000000-0000-0000-0000-000000000000}"/>
          </ac:spMkLst>
        </pc:spChg>
        <pc:spChg chg="del">
          <ac:chgData name="CHRISTELLE DECLERCQ" userId="6105ae43-a600-46e8-812e-1762419aa502" providerId="ADAL" clId="{02995417-B646-4DAE-B1F6-054E1A6FD045}" dt="2024-11-23T22:06:30.892" v="0" actId="478"/>
          <ac:spMkLst>
            <pc:docMk/>
            <pc:sldMk cId="0" sldId="256"/>
            <ac:spMk id="105" creationId="{00000000-0000-0000-0000-000000000000}"/>
          </ac:spMkLst>
        </pc:spChg>
        <pc:picChg chg="add mod">
          <ac:chgData name="CHRISTELLE DECLERCQ" userId="6105ae43-a600-46e8-812e-1762419aa502" providerId="ADAL" clId="{02995417-B646-4DAE-B1F6-054E1A6FD045}" dt="2024-11-25T13:37:48.275" v="834"/>
          <ac:picMkLst>
            <pc:docMk/>
            <pc:sldMk cId="0" sldId="256"/>
            <ac:picMk id="14" creationId="{8592B3E2-09DE-420F-9DAF-0A6CCD0857CA}"/>
          </ac:picMkLst>
        </pc:picChg>
      </pc:sldChg>
      <pc:sldChg chg="modSp mod">
        <pc:chgData name="CHRISTELLE DECLERCQ" userId="6105ae43-a600-46e8-812e-1762419aa502" providerId="ADAL" clId="{02995417-B646-4DAE-B1F6-054E1A6FD045}" dt="2024-11-23T22:07:30.258" v="30" actId="1076"/>
        <pc:sldMkLst>
          <pc:docMk/>
          <pc:sldMk cId="4137831345" sldId="295"/>
        </pc:sldMkLst>
        <pc:spChg chg="mod">
          <ac:chgData name="CHRISTELLE DECLERCQ" userId="6105ae43-a600-46e8-812e-1762419aa502" providerId="ADAL" clId="{02995417-B646-4DAE-B1F6-054E1A6FD045}" dt="2024-11-23T22:07:24.732" v="29" actId="1076"/>
          <ac:spMkLst>
            <pc:docMk/>
            <pc:sldMk cId="4137831345" sldId="295"/>
            <ac:spMk id="2" creationId="{1CF09027-EE5D-0FA5-68CD-3CAD28EFED5D}"/>
          </ac:spMkLst>
        </pc:spChg>
        <pc:spChg chg="mod">
          <ac:chgData name="CHRISTELLE DECLERCQ" userId="6105ae43-a600-46e8-812e-1762419aa502" providerId="ADAL" clId="{02995417-B646-4DAE-B1F6-054E1A6FD045}" dt="2024-11-23T22:06:54.795" v="5" actId="14100"/>
          <ac:spMkLst>
            <pc:docMk/>
            <pc:sldMk cId="4137831345" sldId="295"/>
            <ac:spMk id="5" creationId="{7A7F7A3B-46D9-6DCF-FC39-B2F53735BF33}"/>
          </ac:spMkLst>
        </pc:spChg>
        <pc:spChg chg="mod">
          <ac:chgData name="CHRISTELLE DECLERCQ" userId="6105ae43-a600-46e8-812e-1762419aa502" providerId="ADAL" clId="{02995417-B646-4DAE-B1F6-054E1A6FD045}" dt="2024-11-23T22:07:30.258" v="30" actId="1076"/>
          <ac:spMkLst>
            <pc:docMk/>
            <pc:sldMk cId="4137831345" sldId="295"/>
            <ac:spMk id="28" creationId="{F906004A-899F-5BF4-1A2F-7F6488396743}"/>
          </ac:spMkLst>
        </pc:spChg>
        <pc:spChg chg="mod">
          <ac:chgData name="CHRISTELLE DECLERCQ" userId="6105ae43-a600-46e8-812e-1762419aa502" providerId="ADAL" clId="{02995417-B646-4DAE-B1F6-054E1A6FD045}" dt="2024-11-23T22:07:10.092" v="26" actId="14100"/>
          <ac:spMkLst>
            <pc:docMk/>
            <pc:sldMk cId="4137831345" sldId="295"/>
            <ac:spMk id="29" creationId="{F0A52986-D078-B5D6-5F16-7C428B86E168}"/>
          </ac:spMkLst>
        </pc:spChg>
        <pc:spChg chg="mod">
          <ac:chgData name="CHRISTELLE DECLERCQ" userId="6105ae43-a600-46e8-812e-1762419aa502" providerId="ADAL" clId="{02995417-B646-4DAE-B1F6-054E1A6FD045}" dt="2024-11-23T22:07:20.421" v="28" actId="1076"/>
          <ac:spMkLst>
            <pc:docMk/>
            <pc:sldMk cId="4137831345" sldId="295"/>
            <ac:spMk id="36" creationId="{F66B82E4-97EA-5E5B-CDCA-0261687473C0}"/>
          </ac:spMkLst>
        </pc:spChg>
      </pc:sldChg>
      <pc:sldChg chg="modSp mod modNotesTx">
        <pc:chgData name="CHRISTELLE DECLERCQ" userId="6105ae43-a600-46e8-812e-1762419aa502" providerId="ADAL" clId="{02995417-B646-4DAE-B1F6-054E1A6FD045}" dt="2024-11-24T11:58:24.169" v="833" actId="20577"/>
        <pc:sldMkLst>
          <pc:docMk/>
          <pc:sldMk cId="1792636544" sldId="296"/>
        </pc:sldMkLst>
        <pc:spChg chg="mod">
          <ac:chgData name="CHRISTELLE DECLERCQ" userId="6105ae43-a600-46e8-812e-1762419aa502" providerId="ADAL" clId="{02995417-B646-4DAE-B1F6-054E1A6FD045}" dt="2024-11-23T22:28:21.048" v="595" actId="122"/>
          <ac:spMkLst>
            <pc:docMk/>
            <pc:sldMk cId="1792636544" sldId="296"/>
            <ac:spMk id="3" creationId="{5D332959-900D-751E-BC9C-EE24F0B3F8D0}"/>
          </ac:spMkLst>
        </pc:spChg>
        <pc:spChg chg="mod">
          <ac:chgData name="CHRISTELLE DECLERCQ" userId="6105ae43-a600-46e8-812e-1762419aa502" providerId="ADAL" clId="{02995417-B646-4DAE-B1F6-054E1A6FD045}" dt="2024-11-23T22:28:31.236" v="606" actId="122"/>
          <ac:spMkLst>
            <pc:docMk/>
            <pc:sldMk cId="1792636544" sldId="296"/>
            <ac:spMk id="4" creationId="{F8DFC777-0BF7-CDC6-EF38-9003A2B77FFB}"/>
          </ac:spMkLst>
        </pc:spChg>
        <pc:spChg chg="mod">
          <ac:chgData name="CHRISTELLE DECLERCQ" userId="6105ae43-a600-46e8-812e-1762419aa502" providerId="ADAL" clId="{02995417-B646-4DAE-B1F6-054E1A6FD045}" dt="2024-11-23T22:27:37.534" v="566" actId="20577"/>
          <ac:spMkLst>
            <pc:docMk/>
            <pc:sldMk cId="1792636544" sldId="296"/>
            <ac:spMk id="5" creationId="{734AA69A-A835-DC5F-CBCD-1951C3DB701E}"/>
          </ac:spMkLst>
        </pc:spChg>
        <pc:graphicFrameChg chg="mod">
          <ac:chgData name="CHRISTELLE DECLERCQ" userId="6105ae43-a600-46e8-812e-1762419aa502" providerId="ADAL" clId="{02995417-B646-4DAE-B1F6-054E1A6FD045}" dt="2024-11-23T22:29:29.407" v="735" actId="20577"/>
          <ac:graphicFrameMkLst>
            <pc:docMk/>
            <pc:sldMk cId="1792636544" sldId="296"/>
            <ac:graphicFrameMk id="2" creationId="{F8107918-DB74-DA8E-FA0C-5111BBC82C51}"/>
          </ac:graphicFrameMkLst>
        </pc:graphicFrameChg>
      </pc:sldChg>
      <pc:sldChg chg="addSp delSp modSp mod">
        <pc:chgData name="CHRISTELLE DECLERCQ" userId="6105ae43-a600-46e8-812e-1762419aa502" providerId="ADAL" clId="{02995417-B646-4DAE-B1F6-054E1A6FD045}" dt="2024-11-23T22:30:41.965" v="760"/>
        <pc:sldMkLst>
          <pc:docMk/>
          <pc:sldMk cId="3268034983" sldId="304"/>
        </pc:sldMkLst>
        <pc:spChg chg="del">
          <ac:chgData name="CHRISTELLE DECLERCQ" userId="6105ae43-a600-46e8-812e-1762419aa502" providerId="ADAL" clId="{02995417-B646-4DAE-B1F6-054E1A6FD045}" dt="2024-11-23T22:30:41.611" v="759" actId="478"/>
          <ac:spMkLst>
            <pc:docMk/>
            <pc:sldMk cId="3268034983" sldId="304"/>
            <ac:spMk id="4" creationId="{4EB90FE7-238F-2EED-E322-C288C8BCDD9A}"/>
          </ac:spMkLst>
        </pc:spChg>
        <pc:spChg chg="add mod">
          <ac:chgData name="CHRISTELLE DECLERCQ" userId="6105ae43-a600-46e8-812e-1762419aa502" providerId="ADAL" clId="{02995417-B646-4DAE-B1F6-054E1A6FD045}" dt="2024-11-23T22:30:41.965" v="760"/>
          <ac:spMkLst>
            <pc:docMk/>
            <pc:sldMk cId="3268034983" sldId="304"/>
            <ac:spMk id="8" creationId="{83DB31FF-0469-4C6F-9743-1E3DC55B196D}"/>
          </ac:spMkLst>
        </pc:spChg>
      </pc:sldChg>
      <pc:sldChg chg="modNotesTx">
        <pc:chgData name="CHRISTELLE DECLERCQ" userId="6105ae43-a600-46e8-812e-1762419aa502" providerId="ADAL" clId="{02995417-B646-4DAE-B1F6-054E1A6FD045}" dt="2024-11-24T11:56:34.283" v="781" actId="20577"/>
        <pc:sldMkLst>
          <pc:docMk/>
          <pc:sldMk cId="28372896" sldId="308"/>
        </pc:sldMkLst>
      </pc:sldChg>
      <pc:sldChg chg="modSp mod modNotesTx">
        <pc:chgData name="CHRISTELLE DECLERCQ" userId="6105ae43-a600-46e8-812e-1762419aa502" providerId="ADAL" clId="{02995417-B646-4DAE-B1F6-054E1A6FD045}" dt="2024-11-24T11:56:07.681" v="778" actId="14100"/>
        <pc:sldMkLst>
          <pc:docMk/>
          <pc:sldMk cId="2724717230" sldId="310"/>
        </pc:sldMkLst>
        <pc:spChg chg="mod">
          <ac:chgData name="CHRISTELLE DECLERCQ" userId="6105ae43-a600-46e8-812e-1762419aa502" providerId="ADAL" clId="{02995417-B646-4DAE-B1F6-054E1A6FD045}" dt="2024-11-24T11:56:07.681" v="778" actId="14100"/>
          <ac:spMkLst>
            <pc:docMk/>
            <pc:sldMk cId="2724717230" sldId="310"/>
            <ac:spMk id="11" creationId="{A7298271-F091-7F24-58EB-AD8C85B28581}"/>
          </ac:spMkLst>
        </pc:spChg>
        <pc:spChg chg="mod">
          <ac:chgData name="CHRISTELLE DECLERCQ" userId="6105ae43-a600-46e8-812e-1762419aa502" providerId="ADAL" clId="{02995417-B646-4DAE-B1F6-054E1A6FD045}" dt="2024-11-24T11:56:01.377" v="776" actId="14100"/>
          <ac:spMkLst>
            <pc:docMk/>
            <pc:sldMk cId="2724717230" sldId="310"/>
            <ac:spMk id="13" creationId="{06CD4220-0609-092A-9BC0-9D0B3C25E434}"/>
          </ac:spMkLst>
        </pc:spChg>
        <pc:spChg chg="mod">
          <ac:chgData name="CHRISTELLE DECLERCQ" userId="6105ae43-a600-46e8-812e-1762419aa502" providerId="ADAL" clId="{02995417-B646-4DAE-B1F6-054E1A6FD045}" dt="2024-11-24T11:56:04.683" v="777" actId="14100"/>
          <ac:spMkLst>
            <pc:docMk/>
            <pc:sldMk cId="2724717230" sldId="310"/>
            <ac:spMk id="17" creationId="{26CBCD39-6F2E-53D7-25A0-80FC6D5FAB95}"/>
          </ac:spMkLst>
        </pc:spChg>
        <pc:spChg chg="mod">
          <ac:chgData name="CHRISTELLE DECLERCQ" userId="6105ae43-a600-46e8-812e-1762419aa502" providerId="ADAL" clId="{02995417-B646-4DAE-B1F6-054E1A6FD045}" dt="2024-11-24T11:54:36.878" v="765" actId="14100"/>
          <ac:spMkLst>
            <pc:docMk/>
            <pc:sldMk cId="2724717230" sldId="310"/>
            <ac:spMk id="18" creationId="{12800C40-BAB2-066C-1A6F-0C48AEE39591}"/>
          </ac:spMkLst>
        </pc:spChg>
        <pc:spChg chg="mod">
          <ac:chgData name="CHRISTELLE DECLERCQ" userId="6105ae43-a600-46e8-812e-1762419aa502" providerId="ADAL" clId="{02995417-B646-4DAE-B1F6-054E1A6FD045}" dt="2024-11-24T11:54:51.727" v="766" actId="14100"/>
          <ac:spMkLst>
            <pc:docMk/>
            <pc:sldMk cId="2724717230" sldId="310"/>
            <ac:spMk id="20" creationId="{956FC14F-6759-397E-E774-3B1E843A5345}"/>
          </ac:spMkLst>
        </pc:spChg>
        <pc:spChg chg="mod">
          <ac:chgData name="CHRISTELLE DECLERCQ" userId="6105ae43-a600-46e8-812e-1762419aa502" providerId="ADAL" clId="{02995417-B646-4DAE-B1F6-054E1A6FD045}" dt="2024-11-23T22:11:47.241" v="128" actId="1076"/>
          <ac:spMkLst>
            <pc:docMk/>
            <pc:sldMk cId="2724717230" sldId="310"/>
            <ac:spMk id="21" creationId="{E5A022D4-4FE2-05DF-EE76-B9A875CD8CEA}"/>
          </ac:spMkLst>
        </pc:spChg>
      </pc:sldChg>
      <pc:sldChg chg="addSp delSp modSp mod">
        <pc:chgData name="CHRISTELLE DECLERCQ" userId="6105ae43-a600-46e8-812e-1762419aa502" providerId="ADAL" clId="{02995417-B646-4DAE-B1F6-054E1A6FD045}" dt="2024-11-23T22:30:57.482" v="762"/>
        <pc:sldMkLst>
          <pc:docMk/>
          <pc:sldMk cId="1217988289" sldId="311"/>
        </pc:sldMkLst>
        <pc:spChg chg="del">
          <ac:chgData name="CHRISTELLE DECLERCQ" userId="6105ae43-a600-46e8-812e-1762419aa502" providerId="ADAL" clId="{02995417-B646-4DAE-B1F6-054E1A6FD045}" dt="2024-11-23T22:30:56.458" v="761" actId="478"/>
          <ac:spMkLst>
            <pc:docMk/>
            <pc:sldMk cId="1217988289" sldId="311"/>
            <ac:spMk id="4" creationId="{4EB90FE7-238F-2EED-E322-C288C8BCDD9A}"/>
          </ac:spMkLst>
        </pc:spChg>
        <pc:spChg chg="add mod">
          <ac:chgData name="CHRISTELLE DECLERCQ" userId="6105ae43-a600-46e8-812e-1762419aa502" providerId="ADAL" clId="{02995417-B646-4DAE-B1F6-054E1A6FD045}" dt="2024-11-23T22:30:57.482" v="762"/>
          <ac:spMkLst>
            <pc:docMk/>
            <pc:sldMk cId="1217988289" sldId="311"/>
            <ac:spMk id="7" creationId="{514888CA-10FB-43D2-A269-D971D0941B27}"/>
          </ac:spMkLst>
        </pc:spChg>
      </pc:sldChg>
      <pc:sldChg chg="addSp delSp modSp mod">
        <pc:chgData name="CHRISTELLE DECLERCQ" userId="6105ae43-a600-46e8-812e-1762419aa502" providerId="ADAL" clId="{02995417-B646-4DAE-B1F6-054E1A6FD045}" dt="2024-11-23T22:31:15.180" v="764"/>
        <pc:sldMkLst>
          <pc:docMk/>
          <pc:sldMk cId="3363466040" sldId="312"/>
        </pc:sldMkLst>
        <pc:spChg chg="del">
          <ac:chgData name="CHRISTELLE DECLERCQ" userId="6105ae43-a600-46e8-812e-1762419aa502" providerId="ADAL" clId="{02995417-B646-4DAE-B1F6-054E1A6FD045}" dt="2024-11-23T22:31:14.701" v="763" actId="478"/>
          <ac:spMkLst>
            <pc:docMk/>
            <pc:sldMk cId="3363466040" sldId="312"/>
            <ac:spMk id="3" creationId="{6DC00545-7A88-4495-30BC-D8A8CE1D77FC}"/>
          </ac:spMkLst>
        </pc:spChg>
        <pc:spChg chg="add mod">
          <ac:chgData name="CHRISTELLE DECLERCQ" userId="6105ae43-a600-46e8-812e-1762419aa502" providerId="ADAL" clId="{02995417-B646-4DAE-B1F6-054E1A6FD045}" dt="2024-11-23T22:31:15.180" v="764"/>
          <ac:spMkLst>
            <pc:docMk/>
            <pc:sldMk cId="3363466040" sldId="312"/>
            <ac:spMk id="7" creationId="{787E29A9-88C6-430F-B4E5-397BAE22DF7D}"/>
          </ac:spMkLst>
        </pc:spChg>
      </pc:sldChg>
      <pc:sldChg chg="modSp mod modNotesTx">
        <pc:chgData name="CHRISTELLE DECLERCQ" userId="6105ae43-a600-46e8-812e-1762419aa502" providerId="ADAL" clId="{02995417-B646-4DAE-B1F6-054E1A6FD045}" dt="2024-11-23T22:16:52.577" v="212" actId="20577"/>
        <pc:sldMkLst>
          <pc:docMk/>
          <pc:sldMk cId="1885618059" sldId="545"/>
        </pc:sldMkLst>
        <pc:spChg chg="mod">
          <ac:chgData name="CHRISTELLE DECLERCQ" userId="6105ae43-a600-46e8-812e-1762419aa502" providerId="ADAL" clId="{02995417-B646-4DAE-B1F6-054E1A6FD045}" dt="2024-11-23T22:14:56.274" v="178" actId="1076"/>
          <ac:spMkLst>
            <pc:docMk/>
            <pc:sldMk cId="1885618059" sldId="545"/>
            <ac:spMk id="21" creationId="{75935BF0-2411-323B-CD74-0E541FBFC52E}"/>
          </ac:spMkLst>
        </pc:spChg>
        <pc:spChg chg="mod">
          <ac:chgData name="CHRISTELLE DECLERCQ" userId="6105ae43-a600-46e8-812e-1762419aa502" providerId="ADAL" clId="{02995417-B646-4DAE-B1F6-054E1A6FD045}" dt="2024-11-23T22:15:01.298" v="180" actId="1076"/>
          <ac:spMkLst>
            <pc:docMk/>
            <pc:sldMk cId="1885618059" sldId="545"/>
            <ac:spMk id="23" creationId="{64FFE1D7-00C2-979F-07EB-920395CD98FA}"/>
          </ac:spMkLst>
        </pc:spChg>
        <pc:spChg chg="mod">
          <ac:chgData name="CHRISTELLE DECLERCQ" userId="6105ae43-a600-46e8-812e-1762419aa502" providerId="ADAL" clId="{02995417-B646-4DAE-B1F6-054E1A6FD045}" dt="2024-11-23T22:15:04.559" v="181" actId="1076"/>
          <ac:spMkLst>
            <pc:docMk/>
            <pc:sldMk cId="1885618059" sldId="545"/>
            <ac:spMk id="25" creationId="{A556C9BA-37C3-4842-1BCD-F7A13F84109D}"/>
          </ac:spMkLst>
        </pc:spChg>
        <pc:graphicFrameChg chg="mod">
          <ac:chgData name="CHRISTELLE DECLERCQ" userId="6105ae43-a600-46e8-812e-1762419aa502" providerId="ADAL" clId="{02995417-B646-4DAE-B1F6-054E1A6FD045}" dt="2024-11-23T22:14:32.514" v="174" actId="20577"/>
          <ac:graphicFrameMkLst>
            <pc:docMk/>
            <pc:sldMk cId="1885618059" sldId="545"/>
            <ac:graphicFrameMk id="19" creationId="{FDF0AB24-668C-5BCF-65C8-ED03E6B526E6}"/>
          </ac:graphicFrameMkLst>
        </pc:graphicFrameChg>
        <pc:picChg chg="mod">
          <ac:chgData name="CHRISTELLE DECLERCQ" userId="6105ae43-a600-46e8-812e-1762419aa502" providerId="ADAL" clId="{02995417-B646-4DAE-B1F6-054E1A6FD045}" dt="2024-11-23T22:14:59.293" v="179" actId="1076"/>
          <ac:picMkLst>
            <pc:docMk/>
            <pc:sldMk cId="1885618059" sldId="545"/>
            <ac:picMk id="22" creationId="{E63A2A7A-BC4E-5A38-69F6-49596D2848F3}"/>
          </ac:picMkLst>
        </pc:picChg>
      </pc:sldChg>
      <pc:sldChg chg="modSp mod modNotesTx">
        <pc:chgData name="CHRISTELLE DECLERCQ" userId="6105ae43-a600-46e8-812e-1762419aa502" providerId="ADAL" clId="{02995417-B646-4DAE-B1F6-054E1A6FD045}" dt="2024-11-23T22:20:11.136" v="342" actId="20577"/>
        <pc:sldMkLst>
          <pc:docMk/>
          <pc:sldMk cId="3897641866" sldId="546"/>
        </pc:sldMkLst>
        <pc:spChg chg="mod">
          <ac:chgData name="CHRISTELLE DECLERCQ" userId="6105ae43-a600-46e8-812e-1762419aa502" providerId="ADAL" clId="{02995417-B646-4DAE-B1F6-054E1A6FD045}" dt="2024-11-23T22:18:08.052" v="254" actId="20577"/>
          <ac:spMkLst>
            <pc:docMk/>
            <pc:sldMk cId="3897641866" sldId="546"/>
            <ac:spMk id="4" creationId="{EE99527A-8D5A-D466-6C53-166541DA8EAB}"/>
          </ac:spMkLst>
        </pc:spChg>
        <pc:spChg chg="mod">
          <ac:chgData name="CHRISTELLE DECLERCQ" userId="6105ae43-a600-46e8-812e-1762419aa502" providerId="ADAL" clId="{02995417-B646-4DAE-B1F6-054E1A6FD045}" dt="2024-11-23T22:18:22.527" v="277" actId="14100"/>
          <ac:spMkLst>
            <pc:docMk/>
            <pc:sldMk cId="3897641866" sldId="546"/>
            <ac:spMk id="5" creationId="{2931A05C-4CBD-80D7-A4E7-44A386044FCC}"/>
          </ac:spMkLst>
        </pc:spChg>
        <pc:graphicFrameChg chg="mod">
          <ac:chgData name="CHRISTELLE DECLERCQ" userId="6105ae43-a600-46e8-812e-1762419aa502" providerId="ADAL" clId="{02995417-B646-4DAE-B1F6-054E1A6FD045}" dt="2024-11-23T22:17:14.105" v="213" actId="20577"/>
          <ac:graphicFrameMkLst>
            <pc:docMk/>
            <pc:sldMk cId="3897641866" sldId="546"/>
            <ac:graphicFrameMk id="3" creationId="{E8781581-C1AA-CADC-7E27-52C91E987C48}"/>
          </ac:graphicFrameMkLst>
        </pc:graphicFrameChg>
      </pc:sldChg>
      <pc:sldChg chg="modSp mod modNotesTx">
        <pc:chgData name="CHRISTELLE DECLERCQ" userId="6105ae43-a600-46e8-812e-1762419aa502" providerId="ADAL" clId="{02995417-B646-4DAE-B1F6-054E1A6FD045}" dt="2024-11-23T22:23:48.617" v="457" actId="20577"/>
        <pc:sldMkLst>
          <pc:docMk/>
          <pc:sldMk cId="104776558" sldId="547"/>
        </pc:sldMkLst>
        <pc:spChg chg="mod">
          <ac:chgData name="CHRISTELLE DECLERCQ" userId="6105ae43-a600-46e8-812e-1762419aa502" providerId="ADAL" clId="{02995417-B646-4DAE-B1F6-054E1A6FD045}" dt="2024-11-23T22:21:59.676" v="404" actId="20577"/>
          <ac:spMkLst>
            <pc:docMk/>
            <pc:sldMk cId="104776558" sldId="547"/>
            <ac:spMk id="11" creationId="{E7A077FC-5191-908B-2EF3-A387AFA36B8B}"/>
          </ac:spMkLst>
        </pc:spChg>
        <pc:graphicFrameChg chg="mod">
          <ac:chgData name="CHRISTELLE DECLERCQ" userId="6105ae43-a600-46e8-812e-1762419aa502" providerId="ADAL" clId="{02995417-B646-4DAE-B1F6-054E1A6FD045}" dt="2024-11-23T22:21:16.976" v="388" actId="20577"/>
          <ac:graphicFrameMkLst>
            <pc:docMk/>
            <pc:sldMk cId="104776558" sldId="547"/>
            <ac:graphicFrameMk id="8" creationId="{88D16073-5239-D8C8-C87D-BDD7F609A606}"/>
          </ac:graphicFrameMkLst>
        </pc:graphicFrameChg>
        <pc:graphicFrameChg chg="mod">
          <ac:chgData name="CHRISTELLE DECLERCQ" userId="6105ae43-a600-46e8-812e-1762419aa502" providerId="ADAL" clId="{02995417-B646-4DAE-B1F6-054E1A6FD045}" dt="2024-11-23T22:21:29.567" v="398" actId="20577"/>
          <ac:graphicFrameMkLst>
            <pc:docMk/>
            <pc:sldMk cId="104776558" sldId="547"/>
            <ac:graphicFrameMk id="10" creationId="{5533E02A-6418-9B86-ABCD-35A2D97E0108}"/>
          </ac:graphicFrameMkLst>
        </pc:graphicFrameChg>
      </pc:sldChg>
      <pc:sldChg chg="modSp modNotesTx">
        <pc:chgData name="CHRISTELLE DECLERCQ" userId="6105ae43-a600-46e8-812e-1762419aa502" providerId="ADAL" clId="{02995417-B646-4DAE-B1F6-054E1A6FD045}" dt="2024-11-23T22:27:07.522" v="558" actId="20577"/>
        <pc:sldMkLst>
          <pc:docMk/>
          <pc:sldMk cId="1888007052" sldId="548"/>
        </pc:sldMkLst>
        <pc:graphicFrameChg chg="mod">
          <ac:chgData name="CHRISTELLE DECLERCQ" userId="6105ae43-a600-46e8-812e-1762419aa502" providerId="ADAL" clId="{02995417-B646-4DAE-B1F6-054E1A6FD045}" dt="2024-11-23T22:26:33.602" v="551" actId="20577"/>
          <ac:graphicFrameMkLst>
            <pc:docMk/>
            <pc:sldMk cId="1888007052" sldId="548"/>
            <ac:graphicFrameMk id="3" creationId="{6D50C41E-2932-799C-D84B-FB46A886385C}"/>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fr" b="1" dirty="0">
              <a:solidFill>
                <a:schemeClr val="bg2">
                  <a:lumMod val="75000"/>
                  <a:lumOff val="25000"/>
                </a:schemeClr>
              </a:solidFill>
            </a:rPr>
            <a:t>Force</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28ECD5F5-960D-C240-BD6C-DF2063A90C93}">
      <dgm:prSet phldrT="[Texte]"/>
      <dgm:spPr/>
      <dgm:t>
        <a:bodyPr/>
        <a:lstStyle/>
        <a:p>
          <a:r>
            <a:rPr lang="fr" dirty="0" err="1"/>
            <a:t>Lexique</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fr" b="1" dirty="0">
              <a:solidFill>
                <a:schemeClr val="bg2">
                  <a:lumMod val="75000"/>
                  <a:lumOff val="25000"/>
                </a:schemeClr>
              </a:solidFill>
            </a:rPr>
            <a:t>Faiblesse</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fr" dirty="0" err="1"/>
            <a:t>Phonologie</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3CE939EE-8766-464F-8898-647122B00403}">
      <dgm:prSet phldrT="[Texte]"/>
      <dgm:spPr/>
      <dgm:t>
        <a:bodyPr/>
        <a:lstStyle/>
        <a:p>
          <a:r>
            <a:rPr lang="fr" dirty="0"/>
            <a:t>(morpho)syntaxe </a:t>
          </a:r>
          <a:endParaRPr lang="fr-FR" dirty="0"/>
        </a:p>
      </dgm:t>
    </dgm:pt>
    <dgm:pt modelId="{E0C0F7FA-BE0B-2047-AE46-95C6A1B239FA}" type="parTrans" cxnId="{103BD989-56B8-0B49-85A9-EE718BAD8793}">
      <dgm:prSet/>
      <dgm:spPr/>
      <dgm:t>
        <a:bodyPr/>
        <a:lstStyle/>
        <a:p>
          <a:endParaRPr lang="fr-FR"/>
        </a:p>
      </dgm:t>
    </dgm:pt>
    <dgm:pt modelId="{BA828C5B-A5A9-5B40-8C98-CA2471675F9C}" type="sibTrans" cxnId="{103BD989-56B8-0B49-85A9-EE718BAD8793}">
      <dgm:prSet/>
      <dgm:spPr/>
      <dgm:t>
        <a:bodyPr/>
        <a:lstStyle/>
        <a:p>
          <a:endParaRPr lang="fr-FR"/>
        </a:p>
      </dgm:t>
    </dgm:pt>
    <dgm:pt modelId="{51062E0D-C6AA-BE4B-BC1B-AB992DF4C201}">
      <dgm:prSet phldrT="[Texte]"/>
      <dgm:spPr/>
      <dgm:t>
        <a:bodyPr/>
        <a:lstStyle/>
        <a:p>
          <a:r>
            <a:rPr lang="fr" dirty="0" err="1"/>
            <a:t>Pragmatique</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8B90F2DC-064C-415D-B0D5-B4E0B77F1D1D}">
      <dgm:prSet phldrT="[Texte]"/>
      <dgm:spPr/>
      <dgm:t>
        <a:bodyPr/>
        <a:lstStyle/>
        <a:p>
          <a:r>
            <a:rPr lang="fr-FR" dirty="0"/>
            <a:t>Sémantique</a:t>
          </a:r>
        </a:p>
      </dgm:t>
    </dgm:pt>
    <dgm:pt modelId="{77EB41DC-14E0-4FB7-8FB4-71DDF6D03219}" type="parTrans" cxnId="{6734748B-69E7-4565-977E-11B00E12CED4}">
      <dgm:prSet/>
      <dgm:spPr/>
      <dgm:t>
        <a:bodyPr/>
        <a:lstStyle/>
        <a:p>
          <a:endParaRPr lang="fr-FR"/>
        </a:p>
      </dgm:t>
    </dgm:pt>
    <dgm:pt modelId="{1ECACBFF-D044-4936-BA71-08F9CC1B4723}" type="sibTrans" cxnId="{6734748B-69E7-4565-977E-11B00E12CED4}">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0"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0BCE0262-50A5-E346-87AD-6E09556C018D}" type="presOf" srcId="{28ECD5F5-960D-C240-BD6C-DF2063A90C93}" destId="{C3613128-8A70-1048-A7D0-5F97AB1298BB}" srcOrd="0" destOrd="1"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A6BB5676-B1B5-0E47-A8D0-9B045B080DAF}" type="presOf" srcId="{51062E0D-C6AA-BE4B-BC1B-AB992DF4C201}" destId="{C3613128-8A70-1048-A7D0-5F97AB1298BB}" srcOrd="0" destOrd="3" presId="urn:microsoft.com/office/officeart/2009/3/layout/PlusandMinus"/>
    <dgm:cxn modelId="{017BC578-D24D-AB48-881F-70BEA95FDB78}" type="presOf" srcId="{3CE939EE-8766-464F-8898-647122B00403}" destId="{1B42F61F-409B-204A-B891-E7E3C30963A6}" srcOrd="0" destOrd="2"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279A277A-317F-4B17-BAB8-624944DD2155}" type="presOf" srcId="{8B90F2DC-064C-415D-B0D5-B4E0B77F1D1D}" destId="{C3613128-8A70-1048-A7D0-5F97AB1298BB}" srcOrd="0" destOrd="2" presId="urn:microsoft.com/office/officeart/2009/3/layout/PlusandMinus"/>
    <dgm:cxn modelId="{103BD989-56B8-0B49-85A9-EE718BAD8793}" srcId="{C39534A1-7A62-FF4D-8F37-1E81890D27A7}" destId="{3CE939EE-8766-464F-8898-647122B00403}" srcOrd="1" destOrd="0" parTransId="{E0C0F7FA-BE0B-2047-AE46-95C6A1B239FA}" sibTransId="{BA828C5B-A5A9-5B40-8C98-CA2471675F9C}"/>
    <dgm:cxn modelId="{6734748B-69E7-4565-977E-11B00E12CED4}" srcId="{0E6B40D8-6996-D845-98E7-BFADEFC571BD}" destId="{8B90F2DC-064C-415D-B0D5-B4E0B77F1D1D}" srcOrd="1" destOrd="0" parTransId="{77EB41DC-14E0-4FB7-8FB4-71DDF6D03219}" sibTransId="{1ECACBFF-D044-4936-BA71-08F9CC1B4723}"/>
    <dgm:cxn modelId="{985930CC-B87C-3140-A629-F35E458A48A5}" srcId="{48119820-D217-7940-9327-568F179C7A1E}" destId="{0E6B40D8-6996-D845-98E7-BFADEFC571BD}" srcOrd="0" destOrd="0" parTransId="{418553EF-3DC3-7C4D-9F1E-66B5612944F7}" sibTransId="{876CB159-5887-C045-AEF2-ED34F8E7E126}"/>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119820-D217-7940-9327-568F179C7A1E}" type="doc">
      <dgm:prSet loTypeId="urn:microsoft.com/office/officeart/2009/3/layout/PlusandMinus" loCatId="" qsTypeId="urn:microsoft.com/office/officeart/2005/8/quickstyle/simple1" qsCatId="simple" csTypeId="urn:microsoft.com/office/officeart/2005/8/colors/accent1_2" csCatId="accent1" phldr="1"/>
      <dgm:spPr/>
      <dgm:t>
        <a:bodyPr/>
        <a:lstStyle/>
        <a:p>
          <a:endParaRPr lang="fr-FR"/>
        </a:p>
      </dgm:t>
    </dgm:pt>
    <dgm:pt modelId="{0E6B40D8-6996-D845-98E7-BFADEFC571BD}">
      <dgm:prSet phldrT="[Texte]"/>
      <dgm:spPr/>
      <dgm:t>
        <a:bodyPr/>
        <a:lstStyle/>
        <a:p>
          <a:r>
            <a:rPr lang="fr" b="1" dirty="0" err="1">
              <a:solidFill>
                <a:schemeClr val="bg2">
                  <a:lumMod val="75000"/>
                  <a:lumOff val="25000"/>
                </a:schemeClr>
              </a:solidFill>
            </a:rPr>
            <a:t>Vocabulaire </a:t>
          </a:r>
          <a:endParaRPr lang="fr-FR" b="1" dirty="0">
            <a:solidFill>
              <a:schemeClr val="bg2">
                <a:lumMod val="75000"/>
                <a:lumOff val="25000"/>
              </a:schemeClr>
            </a:solidFill>
          </a:endParaRPr>
        </a:p>
      </dgm:t>
    </dgm:pt>
    <dgm:pt modelId="{418553EF-3DC3-7C4D-9F1E-66B5612944F7}" type="parTrans" cxnId="{985930CC-B87C-3140-A629-F35E458A48A5}">
      <dgm:prSet/>
      <dgm:spPr/>
      <dgm:t>
        <a:bodyPr/>
        <a:lstStyle/>
        <a:p>
          <a:endParaRPr lang="fr-FR"/>
        </a:p>
      </dgm:t>
    </dgm:pt>
    <dgm:pt modelId="{876CB159-5887-C045-AEF2-ED34F8E7E126}" type="sibTrans" cxnId="{985930CC-B87C-3140-A629-F35E458A48A5}">
      <dgm:prSet/>
      <dgm:spPr/>
      <dgm:t>
        <a:bodyPr/>
        <a:lstStyle/>
        <a:p>
          <a:endParaRPr lang="fr-FR"/>
        </a:p>
      </dgm:t>
    </dgm:pt>
    <dgm:pt modelId="{75E72762-A268-3649-8836-6724D32ABF50}">
      <dgm:prSet phldrT="[Texte]"/>
      <dgm:spPr/>
      <dgm:t>
        <a:bodyPr/>
        <a:lstStyle/>
        <a:p>
          <a:r>
            <a:rPr lang="fr" dirty="0" err="1"/>
            <a:t>Noms</a:t>
          </a:r>
          <a:endParaRPr lang="fr-FR" dirty="0"/>
        </a:p>
      </dgm:t>
    </dgm:pt>
    <dgm:pt modelId="{1E218454-A297-9841-8584-5285C31FD6AA}" type="parTrans" cxnId="{348FBA5F-AC72-9344-9660-C3D00B2CA92E}">
      <dgm:prSet/>
      <dgm:spPr/>
      <dgm:t>
        <a:bodyPr/>
        <a:lstStyle/>
        <a:p>
          <a:endParaRPr lang="fr-FR"/>
        </a:p>
      </dgm:t>
    </dgm:pt>
    <dgm:pt modelId="{1B5C7DD6-4611-1943-9F21-B26F639B0ABC}" type="sibTrans" cxnId="{348FBA5F-AC72-9344-9660-C3D00B2CA92E}">
      <dgm:prSet/>
      <dgm:spPr/>
      <dgm:t>
        <a:bodyPr/>
        <a:lstStyle/>
        <a:p>
          <a:endParaRPr lang="fr-FR"/>
        </a:p>
      </dgm:t>
    </dgm:pt>
    <dgm:pt modelId="{28ECD5F5-960D-C240-BD6C-DF2063A90C93}">
      <dgm:prSet phldrT="[Texte]"/>
      <dgm:spPr/>
      <dgm:t>
        <a:bodyPr/>
        <a:lstStyle/>
        <a:p>
          <a:r>
            <a:rPr lang="fr" dirty="0"/>
            <a:t>Adjectifs </a:t>
          </a:r>
          <a:r>
            <a:rPr lang="fr" dirty="0" err="1"/>
            <a:t>faisant référence </a:t>
          </a:r>
          <a:r>
            <a:rPr lang="fr" dirty="0"/>
            <a:t>à </a:t>
          </a:r>
          <a:r>
            <a:rPr lang="fr" dirty="0" err="1"/>
            <a:t>des objets</a:t>
          </a:r>
          <a:endParaRPr lang="fr-FR" dirty="0"/>
        </a:p>
      </dgm:t>
    </dgm:pt>
    <dgm:pt modelId="{2027C4B9-0415-764B-AFBC-E08A6142D57D}" type="parTrans" cxnId="{97252025-A949-AD46-8C0B-780A6F0C4432}">
      <dgm:prSet/>
      <dgm:spPr/>
      <dgm:t>
        <a:bodyPr/>
        <a:lstStyle/>
        <a:p>
          <a:endParaRPr lang="fr-FR"/>
        </a:p>
      </dgm:t>
    </dgm:pt>
    <dgm:pt modelId="{D50569E5-297D-CA41-84B2-94C9BAB997BE}" type="sibTrans" cxnId="{97252025-A949-AD46-8C0B-780A6F0C4432}">
      <dgm:prSet/>
      <dgm:spPr/>
      <dgm:t>
        <a:bodyPr/>
        <a:lstStyle/>
        <a:p>
          <a:endParaRPr lang="fr-FR"/>
        </a:p>
      </dgm:t>
    </dgm:pt>
    <dgm:pt modelId="{C39534A1-7A62-FF4D-8F37-1E81890D27A7}">
      <dgm:prSet phldrT="[Texte]"/>
      <dgm:spPr/>
      <dgm:t>
        <a:bodyPr/>
        <a:lstStyle/>
        <a:p>
          <a:r>
            <a:rPr lang="fr" b="1" dirty="0" err="1">
              <a:solidFill>
                <a:schemeClr val="bg2">
                  <a:lumMod val="75000"/>
                  <a:lumOff val="25000"/>
                </a:schemeClr>
              </a:solidFill>
            </a:rPr>
            <a:t>Relationnel</a:t>
          </a:r>
          <a:r>
            <a:rPr lang="fr" b="1" dirty="0">
              <a:solidFill>
                <a:schemeClr val="bg2">
                  <a:lumMod val="75000"/>
                  <a:lumOff val="25000"/>
                </a:schemeClr>
              </a:solidFill>
            </a:rPr>
            <a:t> </a:t>
          </a:r>
          <a:r>
            <a:rPr lang="fr" b="1" dirty="0" err="1">
              <a:solidFill>
                <a:schemeClr val="bg2">
                  <a:lumMod val="75000"/>
                  <a:lumOff val="25000"/>
                </a:schemeClr>
              </a:solidFill>
            </a:rPr>
            <a:t>vocabulaire</a:t>
          </a:r>
          <a:endParaRPr lang="fr-FR" b="1" dirty="0">
            <a:solidFill>
              <a:schemeClr val="bg2">
                <a:lumMod val="75000"/>
                <a:lumOff val="25000"/>
              </a:schemeClr>
            </a:solidFill>
          </a:endParaRPr>
        </a:p>
      </dgm:t>
    </dgm:pt>
    <dgm:pt modelId="{642BEC61-BC36-B94F-848B-9DD29D8FF6BB}" type="parTrans" cxnId="{B86005F0-CD00-5742-976C-64CC756E4B71}">
      <dgm:prSet/>
      <dgm:spPr/>
      <dgm:t>
        <a:bodyPr/>
        <a:lstStyle/>
        <a:p>
          <a:endParaRPr lang="fr-FR"/>
        </a:p>
      </dgm:t>
    </dgm:pt>
    <dgm:pt modelId="{6B858576-9E21-E14C-82F2-A89C28A777A3}" type="sibTrans" cxnId="{B86005F0-CD00-5742-976C-64CC756E4B71}">
      <dgm:prSet/>
      <dgm:spPr/>
      <dgm:t>
        <a:bodyPr/>
        <a:lstStyle/>
        <a:p>
          <a:endParaRPr lang="fr-FR"/>
        </a:p>
      </dgm:t>
    </dgm:pt>
    <dgm:pt modelId="{82E9BCB2-FDC4-1D4C-8CCB-A14EE3F914AE}">
      <dgm:prSet phldrT="[Texte]"/>
      <dgm:spPr/>
      <dgm:t>
        <a:bodyPr/>
        <a:lstStyle/>
        <a:p>
          <a:r>
            <a:rPr lang="fr" dirty="0"/>
            <a:t>Termes faisant référence à une relation spatiale et/ou temporelle entre objets et/ou événements</a:t>
          </a:r>
          <a:endParaRPr lang="fr-FR" dirty="0"/>
        </a:p>
      </dgm:t>
    </dgm:pt>
    <dgm:pt modelId="{32F0EE6D-2A46-2744-A813-9B74309B52C8}" type="parTrans" cxnId="{2CEC324B-F20E-124F-88B0-8BE518ABA1EF}">
      <dgm:prSet/>
      <dgm:spPr/>
      <dgm:t>
        <a:bodyPr/>
        <a:lstStyle/>
        <a:p>
          <a:endParaRPr lang="fr-FR"/>
        </a:p>
      </dgm:t>
    </dgm:pt>
    <dgm:pt modelId="{BC4F1ED3-686C-BC49-AF5C-35E55C296D15}" type="sibTrans" cxnId="{2CEC324B-F20E-124F-88B0-8BE518ABA1EF}">
      <dgm:prSet/>
      <dgm:spPr/>
      <dgm:t>
        <a:bodyPr/>
        <a:lstStyle/>
        <a:p>
          <a:endParaRPr lang="fr-FR"/>
        </a:p>
      </dgm:t>
    </dgm:pt>
    <dgm:pt modelId="{51062E0D-C6AA-BE4B-BC1B-AB992DF4C201}">
      <dgm:prSet phldrT="[Texte]"/>
      <dgm:spPr/>
      <dgm:t>
        <a:bodyPr/>
        <a:lstStyle/>
        <a:p>
          <a:r>
            <a:rPr lang="fr" dirty="0" err="1"/>
            <a:t>Verbes </a:t>
          </a:r>
          <a:endParaRPr lang="fr-FR" dirty="0"/>
        </a:p>
      </dgm:t>
    </dgm:pt>
    <dgm:pt modelId="{BA4CC0E6-1685-4B4B-A04B-51725E20DB6B}" type="parTrans" cxnId="{6F05E643-9E80-D443-A54B-EBDFB53E1341}">
      <dgm:prSet/>
      <dgm:spPr/>
      <dgm:t>
        <a:bodyPr/>
        <a:lstStyle/>
        <a:p>
          <a:endParaRPr lang="fr-FR"/>
        </a:p>
      </dgm:t>
    </dgm:pt>
    <dgm:pt modelId="{A8876422-4C96-DE40-BF57-70541D582C1D}" type="sibTrans" cxnId="{6F05E643-9E80-D443-A54B-EBDFB53E1341}">
      <dgm:prSet/>
      <dgm:spPr/>
      <dgm:t>
        <a:bodyPr/>
        <a:lstStyle/>
        <a:p>
          <a:endParaRPr lang="fr-FR"/>
        </a:p>
      </dgm:t>
    </dgm:pt>
    <dgm:pt modelId="{3293D900-28BD-4D4C-A817-EE0C3ACF8C68}">
      <dgm:prSet phldrT="[Texte]"/>
      <dgm:spPr/>
      <dgm:t>
        <a:bodyPr/>
        <a:lstStyle/>
        <a:p>
          <a:endParaRPr lang="fr-FR" dirty="0"/>
        </a:p>
      </dgm:t>
    </dgm:pt>
    <dgm:pt modelId="{F77B910C-D42D-4C43-B3C9-9965889EBCEA}" type="parTrans" cxnId="{7B4A4B70-33FF-964F-80A3-B0A670524F6D}">
      <dgm:prSet/>
      <dgm:spPr/>
      <dgm:t>
        <a:bodyPr/>
        <a:lstStyle/>
        <a:p>
          <a:endParaRPr lang="fr-FR"/>
        </a:p>
      </dgm:t>
    </dgm:pt>
    <dgm:pt modelId="{127C1C80-D36D-534F-987C-19B7EFEE95C2}" type="sibTrans" cxnId="{7B4A4B70-33FF-964F-80A3-B0A670524F6D}">
      <dgm:prSet/>
      <dgm:spPr/>
      <dgm:t>
        <a:bodyPr/>
        <a:lstStyle/>
        <a:p>
          <a:endParaRPr lang="fr-FR"/>
        </a:p>
      </dgm:t>
    </dgm:pt>
    <dgm:pt modelId="{5C69B349-5099-EE4C-8E37-4B8875554799}" type="pres">
      <dgm:prSet presAssocID="{48119820-D217-7940-9327-568F179C7A1E}" presName="Name0" presStyleCnt="0">
        <dgm:presLayoutVars>
          <dgm:chMax val="2"/>
          <dgm:chPref val="2"/>
          <dgm:dir/>
          <dgm:animOne/>
          <dgm:resizeHandles val="exact"/>
        </dgm:presLayoutVars>
      </dgm:prSet>
      <dgm:spPr/>
    </dgm:pt>
    <dgm:pt modelId="{C4738E82-AA4A-0745-8800-AA3EFDFD53CD}" type="pres">
      <dgm:prSet presAssocID="{48119820-D217-7940-9327-568F179C7A1E}" presName="Background" presStyleLbl="bgImgPlace1" presStyleIdx="0" presStyleCnt="1"/>
      <dgm:spPr/>
    </dgm:pt>
    <dgm:pt modelId="{C3613128-8A70-1048-A7D0-5F97AB1298BB}" type="pres">
      <dgm:prSet presAssocID="{48119820-D217-7940-9327-568F179C7A1E}" presName="ParentText1" presStyleLbl="revTx" presStyleIdx="0" presStyleCnt="2">
        <dgm:presLayoutVars>
          <dgm:chMax val="0"/>
          <dgm:chPref val="0"/>
          <dgm:bulletEnabled val="1"/>
        </dgm:presLayoutVars>
      </dgm:prSet>
      <dgm:spPr/>
    </dgm:pt>
    <dgm:pt modelId="{1B42F61F-409B-204A-B891-E7E3C30963A6}" type="pres">
      <dgm:prSet presAssocID="{48119820-D217-7940-9327-568F179C7A1E}" presName="ParentText2" presStyleLbl="revTx" presStyleIdx="1" presStyleCnt="2">
        <dgm:presLayoutVars>
          <dgm:chMax val="0"/>
          <dgm:chPref val="0"/>
          <dgm:bulletEnabled val="1"/>
        </dgm:presLayoutVars>
      </dgm:prSet>
      <dgm:spPr/>
    </dgm:pt>
    <dgm:pt modelId="{984EC267-FF05-E34A-BF1C-E8F3BEDD0F09}" type="pres">
      <dgm:prSet presAssocID="{48119820-D217-7940-9327-568F179C7A1E}" presName="Plus" presStyleLbl="alignNode1" presStyleIdx="0" presStyleCnt="2"/>
      <dgm:spPr/>
    </dgm:pt>
    <dgm:pt modelId="{2CAD3F37-C8A2-AF48-BDAC-A99A1334282E}" type="pres">
      <dgm:prSet presAssocID="{48119820-D217-7940-9327-568F179C7A1E}" presName="Minus" presStyleLbl="alignNode1" presStyleIdx="1" presStyleCnt="2"/>
      <dgm:spPr/>
    </dgm:pt>
    <dgm:pt modelId="{F1FF0B2A-878D-604B-B3AC-02AB74A9E596}" type="pres">
      <dgm:prSet presAssocID="{48119820-D217-7940-9327-568F179C7A1E}" presName="Divider" presStyleLbl="parChTrans1D1" presStyleIdx="0" presStyleCnt="1"/>
      <dgm:spPr/>
    </dgm:pt>
  </dgm:ptLst>
  <dgm:cxnLst>
    <dgm:cxn modelId="{97252025-A949-AD46-8C0B-780A6F0C4432}" srcId="{0E6B40D8-6996-D845-98E7-BFADEFC571BD}" destId="{28ECD5F5-960D-C240-BD6C-DF2063A90C93}" srcOrd="1" destOrd="0" parTransId="{2027C4B9-0415-764B-AFBC-E08A6142D57D}" sibTransId="{D50569E5-297D-CA41-84B2-94C9BAB997BE}"/>
    <dgm:cxn modelId="{6990D339-1DE3-9240-A80E-F5A9BE6AC5C8}" type="presOf" srcId="{82E9BCB2-FDC4-1D4C-8CCB-A14EE3F914AE}" destId="{1B42F61F-409B-204A-B891-E7E3C30963A6}" srcOrd="0" destOrd="1" presId="urn:microsoft.com/office/officeart/2009/3/layout/PlusandMinus"/>
    <dgm:cxn modelId="{348FBA5F-AC72-9344-9660-C3D00B2CA92E}" srcId="{0E6B40D8-6996-D845-98E7-BFADEFC571BD}" destId="{75E72762-A268-3649-8836-6724D32ABF50}" srcOrd="0" destOrd="0" parTransId="{1E218454-A297-9841-8584-5285C31FD6AA}" sibTransId="{1B5C7DD6-4611-1943-9F21-B26F639B0ABC}"/>
    <dgm:cxn modelId="{0BCE0262-50A5-E346-87AD-6E09556C018D}" type="presOf" srcId="{28ECD5F5-960D-C240-BD6C-DF2063A90C93}" destId="{C3613128-8A70-1048-A7D0-5F97AB1298BB}" srcOrd="0" destOrd="2" presId="urn:microsoft.com/office/officeart/2009/3/layout/PlusandMinus"/>
    <dgm:cxn modelId="{6F05E643-9E80-D443-A54B-EBDFB53E1341}" srcId="{0E6B40D8-6996-D845-98E7-BFADEFC571BD}" destId="{51062E0D-C6AA-BE4B-BC1B-AB992DF4C201}" srcOrd="2" destOrd="0" parTransId="{BA4CC0E6-1685-4B4B-A04B-51725E20DB6B}" sibTransId="{A8876422-4C96-DE40-BF57-70541D582C1D}"/>
    <dgm:cxn modelId="{2CEC324B-F20E-124F-88B0-8BE518ABA1EF}" srcId="{C39534A1-7A62-FF4D-8F37-1E81890D27A7}" destId="{82E9BCB2-FDC4-1D4C-8CCB-A14EE3F914AE}" srcOrd="0" destOrd="0" parTransId="{32F0EE6D-2A46-2744-A813-9B74309B52C8}" sibTransId="{BC4F1ED3-686C-BC49-AF5C-35E55C296D15}"/>
    <dgm:cxn modelId="{7B4A4B70-33FF-964F-80A3-B0A670524F6D}" srcId="{C39534A1-7A62-FF4D-8F37-1E81890D27A7}" destId="{3293D900-28BD-4D4C-A817-EE0C3ACF8C68}" srcOrd="1" destOrd="0" parTransId="{F77B910C-D42D-4C43-B3C9-9965889EBCEA}" sibTransId="{127C1C80-D36D-534F-987C-19B7EFEE95C2}"/>
    <dgm:cxn modelId="{A6BB5676-B1B5-0E47-A8D0-9B045B080DAF}" type="presOf" srcId="{51062E0D-C6AA-BE4B-BC1B-AB992DF4C201}" destId="{C3613128-8A70-1048-A7D0-5F97AB1298BB}" srcOrd="0" destOrd="3" presId="urn:microsoft.com/office/officeart/2009/3/layout/PlusandMinus"/>
    <dgm:cxn modelId="{E6489559-1BA3-F74A-94CF-2319192E59F7}" type="presOf" srcId="{48119820-D217-7940-9327-568F179C7A1E}" destId="{5C69B349-5099-EE4C-8E37-4B8875554799}" srcOrd="0" destOrd="0" presId="urn:microsoft.com/office/officeart/2009/3/layout/PlusandMinus"/>
    <dgm:cxn modelId="{2E7FF499-FA89-C143-AF55-CD9CE86A581C}" type="presOf" srcId="{3293D900-28BD-4D4C-A817-EE0C3ACF8C68}" destId="{1B42F61F-409B-204A-B891-E7E3C30963A6}" srcOrd="0" destOrd="2" presId="urn:microsoft.com/office/officeart/2009/3/layout/PlusandMinus"/>
    <dgm:cxn modelId="{985930CC-B87C-3140-A629-F35E458A48A5}" srcId="{48119820-D217-7940-9327-568F179C7A1E}" destId="{0E6B40D8-6996-D845-98E7-BFADEFC571BD}" srcOrd="0" destOrd="0" parTransId="{418553EF-3DC3-7C4D-9F1E-66B5612944F7}" sibTransId="{876CB159-5887-C045-AEF2-ED34F8E7E126}"/>
    <dgm:cxn modelId="{5C289CD7-84D0-D549-91D2-165DDA095495}" type="presOf" srcId="{75E72762-A268-3649-8836-6724D32ABF50}" destId="{C3613128-8A70-1048-A7D0-5F97AB1298BB}" srcOrd="0" destOrd="1" presId="urn:microsoft.com/office/officeart/2009/3/layout/PlusandMinus"/>
    <dgm:cxn modelId="{B86005F0-CD00-5742-976C-64CC756E4B71}" srcId="{48119820-D217-7940-9327-568F179C7A1E}" destId="{C39534A1-7A62-FF4D-8F37-1E81890D27A7}" srcOrd="1" destOrd="0" parTransId="{642BEC61-BC36-B94F-848B-9DD29D8FF6BB}" sibTransId="{6B858576-9E21-E14C-82F2-A89C28A777A3}"/>
    <dgm:cxn modelId="{8B7CD1F8-33C3-9647-ABD3-E4FD0256AA2E}" type="presOf" srcId="{0E6B40D8-6996-D845-98E7-BFADEFC571BD}" destId="{C3613128-8A70-1048-A7D0-5F97AB1298BB}" srcOrd="0" destOrd="0" presId="urn:microsoft.com/office/officeart/2009/3/layout/PlusandMinus"/>
    <dgm:cxn modelId="{5456E4FA-FD89-FE46-ACD3-AC829C524339}" type="presOf" srcId="{C39534A1-7A62-FF4D-8F37-1E81890D27A7}" destId="{1B42F61F-409B-204A-B891-E7E3C30963A6}" srcOrd="0" destOrd="0" presId="urn:microsoft.com/office/officeart/2009/3/layout/PlusandMinus"/>
    <dgm:cxn modelId="{4D9DA569-7EB0-E645-8359-073CF4004C1A}" type="presParOf" srcId="{5C69B349-5099-EE4C-8E37-4B8875554799}" destId="{C4738E82-AA4A-0745-8800-AA3EFDFD53CD}" srcOrd="0" destOrd="0" presId="urn:microsoft.com/office/officeart/2009/3/layout/PlusandMinus"/>
    <dgm:cxn modelId="{61349C63-9DE4-6F46-AA2C-8C4811857CBD}" type="presParOf" srcId="{5C69B349-5099-EE4C-8E37-4B8875554799}" destId="{C3613128-8A70-1048-A7D0-5F97AB1298BB}" srcOrd="1" destOrd="0" presId="urn:microsoft.com/office/officeart/2009/3/layout/PlusandMinus"/>
    <dgm:cxn modelId="{F26145BE-64B2-3240-87A0-0ACB4858BE11}" type="presParOf" srcId="{5C69B349-5099-EE4C-8E37-4B8875554799}" destId="{1B42F61F-409B-204A-B891-E7E3C30963A6}" srcOrd="2" destOrd="0" presId="urn:microsoft.com/office/officeart/2009/3/layout/PlusandMinus"/>
    <dgm:cxn modelId="{16BC6804-A269-4841-AB1D-A17E0D0AFFBA}" type="presParOf" srcId="{5C69B349-5099-EE4C-8E37-4B8875554799}" destId="{984EC267-FF05-E34A-BF1C-E8F3BEDD0F09}" srcOrd="3" destOrd="0" presId="urn:microsoft.com/office/officeart/2009/3/layout/PlusandMinus"/>
    <dgm:cxn modelId="{04A1570E-574B-2F47-AB0C-321E6EC1EECE}" type="presParOf" srcId="{5C69B349-5099-EE4C-8E37-4B8875554799}" destId="{2CAD3F37-C8A2-AF48-BDAC-A99A1334282E}" srcOrd="4" destOrd="0" presId="urn:microsoft.com/office/officeart/2009/3/layout/PlusandMinus"/>
    <dgm:cxn modelId="{2841D6E2-9FA3-BD4A-8358-8D11F452F3BB}" type="presParOf" srcId="{5C69B349-5099-EE4C-8E37-4B8875554799}" destId="{F1FF0B2A-878D-604B-B3AC-02AB74A9E596}" srcOrd="5" destOrd="0" presId="urn:microsoft.com/office/officeart/2009/3/layout/PlusandMinu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fr" sz="2000" dirty="0"/>
            <a:t>Versant réceptif</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fr" sz="2400" dirty="0" err="1"/>
            <a:t>corrélation</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2C857C21-3AA9-7044-828D-8BE7EF8F7308}">
      <dgm:prSet phldrT="[Texte]" custT="1"/>
      <dgm:spPr/>
      <dgm:t>
        <a:bodyPr/>
        <a:lstStyle/>
        <a:p>
          <a:r>
            <a:rPr lang="fr" sz="1800" dirty="0"/>
            <a:t>Age chronologique</a:t>
          </a:r>
          <a:endParaRPr lang="fr-FR" sz="1800" dirty="0"/>
        </a:p>
      </dgm:t>
    </dgm:pt>
    <dgm:pt modelId="{B5B1BC8A-BC85-2341-9251-F370798A2E8E}" type="parTrans" cxnId="{BE048F46-9179-D143-AA6A-52D3966A7985}">
      <dgm:prSet/>
      <dgm:spPr/>
      <dgm:t>
        <a:bodyPr/>
        <a:lstStyle/>
        <a:p>
          <a:endParaRPr lang="fr-FR"/>
        </a:p>
      </dgm:t>
    </dgm:pt>
    <dgm:pt modelId="{E4580CA0-316E-644F-90CF-5262D4915A66}" type="sibTrans" cxnId="{BE048F46-9179-D143-AA6A-52D3966A7985}">
      <dgm:prSet/>
      <dgm:spPr/>
      <dgm:t>
        <a:bodyPr/>
        <a:lstStyle/>
        <a:p>
          <a:endParaRPr lang="fr-FR"/>
        </a:p>
      </dgm:t>
    </dgm:pt>
    <dgm:pt modelId="{9E0998A3-E1C9-6241-831A-98F0D192AD11}">
      <dgm:prSet phldrT="[Texte]" custT="1"/>
      <dgm:spPr/>
      <dgm:t>
        <a:bodyPr/>
        <a:lstStyle/>
        <a:p>
          <a:r>
            <a:rPr lang="fr" sz="1800" dirty="0"/>
            <a:t>Age mental</a:t>
          </a:r>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3"/>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72AED6D7-1F41-AD45-9C38-4731A7C3CB44}" type="pres">
      <dgm:prSet presAssocID="{2C857C21-3AA9-7044-828D-8BE7EF8F7308}" presName="parTx2" presStyleLbl="node1" presStyleIdx="1" presStyleCnt="3"/>
      <dgm:spPr/>
    </dgm:pt>
    <dgm:pt modelId="{7601B34A-649D-7A4C-9E44-4070ED1671D4}" type="pres">
      <dgm:prSet presAssocID="{9E0998A3-E1C9-6241-831A-98F0D192AD11}" presName="parTx3" presStyleLbl="node1" presStyleIdx="2" presStyleCnt="3"/>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64A4812D-C795-D340-8469-49435B91A09B}" type="presOf" srcId="{2C857C21-3AA9-7044-828D-8BE7EF8F7308}" destId="{72AED6D7-1F41-AD45-9C38-4731A7C3CB44}"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6A4E3966-9BD8-2F43-9063-5E22BF977DEF}" type="presOf" srcId="{997415B4-C6A7-E14D-8023-D5795FC43F30}" destId="{4A9DD452-BFC8-7949-9FB9-F53A24EF1F0C}" srcOrd="0" destOrd="0" presId="urn:microsoft.com/office/officeart/2009/3/layout/SubStepProcess"/>
    <dgm:cxn modelId="{BE048F46-9179-D143-AA6A-52D3966A7985}" srcId="{25AF1BAC-28E5-6048-B12C-AB5DEAAF0358}" destId="{2C857C21-3AA9-7044-828D-8BE7EF8F7308}" srcOrd="1" destOrd="0" parTransId="{B5B1BC8A-BC85-2341-9251-F370798A2E8E}" sibTransId="{E4580CA0-316E-644F-90CF-5262D4915A66}"/>
    <dgm:cxn modelId="{26F4D766-7252-9A43-8A02-D1242AE5F572}" type="presOf" srcId="{9E0998A3-E1C9-6241-831A-98F0D192AD11}" destId="{7601B34A-649D-7A4C-9E44-4070ED1671D4}" srcOrd="0" destOrd="0" presId="urn:microsoft.com/office/officeart/2009/3/layout/SubStepProcess"/>
    <dgm:cxn modelId="{2F6ADD55-7524-2444-924F-F215D915DEEE}" srcId="{25AF1BAC-28E5-6048-B12C-AB5DEAAF0358}" destId="{9E0998A3-E1C9-6241-831A-98F0D192AD11}" srcOrd="2"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7C0CD96-53B9-E54B-B381-BA05C964DB5E}" type="presParOf" srcId="{D7709F31-9B1A-4645-AA25-B924FA6CA5C0}" destId="{72AED6D7-1F41-AD45-9C38-4731A7C3CB44}" srcOrd="4" destOrd="0" presId="urn:microsoft.com/office/officeart/2009/3/layout/SubStepProcess"/>
    <dgm:cxn modelId="{53DE86EB-8C1A-624E-8485-C0DC82A4505A}" type="presParOf" srcId="{D7709F31-9B1A-4645-AA25-B924FA6CA5C0}" destId="{7601B34A-649D-7A4C-9E44-4070ED1671D4}"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AF1BAC-28E5-6048-B12C-AB5DEAAF0358}" type="doc">
      <dgm:prSet loTypeId="urn:microsoft.com/office/officeart/2009/3/layout/SubStepProcess" loCatId="" qsTypeId="urn:microsoft.com/office/officeart/2005/8/quickstyle/simple1" qsCatId="simple" csTypeId="urn:microsoft.com/office/officeart/2005/8/colors/accent1_3" csCatId="accent1" phldr="1"/>
      <dgm:spPr/>
      <dgm:t>
        <a:bodyPr/>
        <a:lstStyle/>
        <a:p>
          <a:endParaRPr lang="fr-FR"/>
        </a:p>
      </dgm:t>
    </dgm:pt>
    <dgm:pt modelId="{F4F39AB6-7C6F-BE42-893F-DB4220D9356B}">
      <dgm:prSet phldrT="[Texte]" custT="1"/>
      <dgm:spPr/>
      <dgm:t>
        <a:bodyPr/>
        <a:lstStyle/>
        <a:p>
          <a:r>
            <a:rPr lang="fr" sz="2000" dirty="0"/>
            <a:t>Versant expressif</a:t>
          </a:r>
          <a:endParaRPr lang="fr-FR" sz="2000" dirty="0"/>
        </a:p>
      </dgm:t>
    </dgm:pt>
    <dgm:pt modelId="{7B06A6A3-FDD1-6646-B7B1-DE0737CD5C3D}" type="parTrans" cxnId="{928AEE02-631D-344D-A13F-C271910CE235}">
      <dgm:prSet/>
      <dgm:spPr/>
      <dgm:t>
        <a:bodyPr/>
        <a:lstStyle/>
        <a:p>
          <a:endParaRPr lang="fr-FR"/>
        </a:p>
      </dgm:t>
    </dgm:pt>
    <dgm:pt modelId="{80599922-6715-FD49-A2F8-1150757321B9}" type="sibTrans" cxnId="{928AEE02-631D-344D-A13F-C271910CE235}">
      <dgm:prSet/>
      <dgm:spPr/>
      <dgm:t>
        <a:bodyPr/>
        <a:lstStyle/>
        <a:p>
          <a:endParaRPr lang="fr-FR"/>
        </a:p>
      </dgm:t>
    </dgm:pt>
    <dgm:pt modelId="{997415B4-C6A7-E14D-8023-D5795FC43F30}">
      <dgm:prSet phldrT="[Texte]" custT="1"/>
      <dgm:spPr/>
      <dgm:t>
        <a:bodyPr/>
        <a:lstStyle/>
        <a:p>
          <a:r>
            <a:rPr lang="fr" sz="2400" dirty="0" err="1"/>
            <a:t>corrélation</a:t>
          </a:r>
          <a:endParaRPr lang="fr-FR" sz="2400" dirty="0"/>
        </a:p>
      </dgm:t>
    </dgm:pt>
    <dgm:pt modelId="{A0AC66A1-F9BA-9F4D-89C8-756B6C595CED}" type="parTrans" cxnId="{8CFE445C-D048-1049-BD1D-2BC690A4660E}">
      <dgm:prSet/>
      <dgm:spPr/>
      <dgm:t>
        <a:bodyPr/>
        <a:lstStyle/>
        <a:p>
          <a:endParaRPr lang="fr-FR"/>
        </a:p>
      </dgm:t>
    </dgm:pt>
    <dgm:pt modelId="{3E85F1ED-1B0F-014E-AC98-33DEA3488732}" type="sibTrans" cxnId="{8CFE445C-D048-1049-BD1D-2BC690A4660E}">
      <dgm:prSet/>
      <dgm:spPr/>
      <dgm:t>
        <a:bodyPr/>
        <a:lstStyle/>
        <a:p>
          <a:endParaRPr lang="fr-FR"/>
        </a:p>
      </dgm:t>
    </dgm:pt>
    <dgm:pt modelId="{9E0998A3-E1C9-6241-831A-98F0D192AD11}">
      <dgm:prSet phldrT="[Texte]" custT="1"/>
      <dgm:spPr/>
      <dgm:t>
        <a:bodyPr/>
        <a:lstStyle/>
        <a:p>
          <a:r>
            <a:rPr lang="fr" sz="1800" dirty="0"/>
            <a:t>A</a:t>
          </a:r>
          <a:r>
            <a:rPr lang="fr-FR" sz="1800" dirty="0"/>
            <a:t>g</a:t>
          </a:r>
          <a:r>
            <a:rPr lang="fr" sz="1800" dirty="0"/>
            <a:t>e mental</a:t>
          </a:r>
        </a:p>
      </dgm:t>
    </dgm:pt>
    <dgm:pt modelId="{9F948704-060E-154E-A460-62F9FE6A261F}" type="parTrans" cxnId="{2F6ADD55-7524-2444-924F-F215D915DEEE}">
      <dgm:prSet/>
      <dgm:spPr/>
      <dgm:t>
        <a:bodyPr/>
        <a:lstStyle/>
        <a:p>
          <a:endParaRPr lang="fr-FR"/>
        </a:p>
      </dgm:t>
    </dgm:pt>
    <dgm:pt modelId="{AF7C0275-DECB-0241-9A38-B103224A50F5}" type="sibTrans" cxnId="{2F6ADD55-7524-2444-924F-F215D915DEEE}">
      <dgm:prSet/>
      <dgm:spPr/>
      <dgm:t>
        <a:bodyPr/>
        <a:lstStyle/>
        <a:p>
          <a:endParaRPr lang="fr-FR"/>
        </a:p>
      </dgm:t>
    </dgm:pt>
    <dgm:pt modelId="{D7709F31-9B1A-4645-AA25-B924FA6CA5C0}" type="pres">
      <dgm:prSet presAssocID="{25AF1BAC-28E5-6048-B12C-AB5DEAAF0358}" presName="Name0" presStyleCnt="0">
        <dgm:presLayoutVars>
          <dgm:chMax val="7"/>
          <dgm:dir/>
          <dgm:animOne val="branch"/>
        </dgm:presLayoutVars>
      </dgm:prSet>
      <dgm:spPr/>
    </dgm:pt>
    <dgm:pt modelId="{71DBDE60-0037-0942-AB36-855D6240F580}" type="pres">
      <dgm:prSet presAssocID="{F4F39AB6-7C6F-BE42-893F-DB4220D9356B}" presName="parTx1" presStyleLbl="node1" presStyleIdx="0" presStyleCnt="2"/>
      <dgm:spPr/>
    </dgm:pt>
    <dgm:pt modelId="{90450276-17F4-8941-B5DC-E40F972B6B5A}" type="pres">
      <dgm:prSet presAssocID="{F4F39AB6-7C6F-BE42-893F-DB4220D9356B}" presName="spPre1" presStyleCnt="0"/>
      <dgm:spPr/>
    </dgm:pt>
    <dgm:pt modelId="{4FCEF45E-C5E5-1243-96A7-785AE6E9693B}" type="pres">
      <dgm:prSet presAssocID="{F4F39AB6-7C6F-BE42-893F-DB4220D9356B}" presName="chLin1" presStyleCnt="0"/>
      <dgm:spPr/>
    </dgm:pt>
    <dgm:pt modelId="{129BFCE7-DBA6-9C47-8997-67406C691AEF}" type="pres">
      <dgm:prSet presAssocID="{A0AC66A1-F9BA-9F4D-89C8-756B6C595CED}" presName="Name11" presStyleLbl="parChTrans1D1" presStyleIdx="0" presStyleCnt="4"/>
      <dgm:spPr/>
    </dgm:pt>
    <dgm:pt modelId="{DB99EA0F-DF97-9D4F-A7D2-D85733759CCF}" type="pres">
      <dgm:prSet presAssocID="{A0AC66A1-F9BA-9F4D-89C8-756B6C595CED}" presName="Name31" presStyleLbl="parChTrans1D1" presStyleIdx="1" presStyleCnt="4"/>
      <dgm:spPr/>
    </dgm:pt>
    <dgm:pt modelId="{C6CEAE71-D7F2-B04F-AAF4-D9BE6E7C2AA9}" type="pres">
      <dgm:prSet presAssocID="{997415B4-C6A7-E14D-8023-D5795FC43F30}" presName="top1" presStyleCnt="0"/>
      <dgm:spPr/>
    </dgm:pt>
    <dgm:pt modelId="{882A1BF4-A667-D643-AF98-40E1CF9B1C24}" type="pres">
      <dgm:prSet presAssocID="{997415B4-C6A7-E14D-8023-D5795FC43F30}" presName="txAndLines1" presStyleCnt="0"/>
      <dgm:spPr/>
    </dgm:pt>
    <dgm:pt modelId="{8C4B9960-99D5-4A48-8482-EA2C96F955E6}" type="pres">
      <dgm:prSet presAssocID="{997415B4-C6A7-E14D-8023-D5795FC43F30}" presName="anchor1" presStyleCnt="0"/>
      <dgm:spPr/>
    </dgm:pt>
    <dgm:pt modelId="{3CF866A4-E00A-6A46-B57A-0AE50C24B508}" type="pres">
      <dgm:prSet presAssocID="{997415B4-C6A7-E14D-8023-D5795FC43F30}" presName="backup1" presStyleCnt="0"/>
      <dgm:spPr/>
    </dgm:pt>
    <dgm:pt modelId="{83FA586B-0EC5-A146-B834-D3B40746721A}" type="pres">
      <dgm:prSet presAssocID="{997415B4-C6A7-E14D-8023-D5795FC43F30}" presName="preLine1" presStyleLbl="parChTrans1D1" presStyleIdx="2" presStyleCnt="4"/>
      <dgm:spPr/>
    </dgm:pt>
    <dgm:pt modelId="{4A9DD452-BFC8-7949-9FB9-F53A24EF1F0C}" type="pres">
      <dgm:prSet presAssocID="{997415B4-C6A7-E14D-8023-D5795FC43F30}" presName="desTx1" presStyleLbl="revTx" presStyleIdx="0" presStyleCnt="0">
        <dgm:presLayoutVars>
          <dgm:bulletEnabled val="1"/>
        </dgm:presLayoutVars>
      </dgm:prSet>
      <dgm:spPr/>
    </dgm:pt>
    <dgm:pt modelId="{805FB226-838D-E844-ABFB-FA3F4917E988}" type="pres">
      <dgm:prSet presAssocID="{997415B4-C6A7-E14D-8023-D5795FC43F30}" presName="postLine1" presStyleLbl="parChTrans1D1" presStyleIdx="3" presStyleCnt="4"/>
      <dgm:spPr/>
    </dgm:pt>
    <dgm:pt modelId="{46FE9164-6B40-C54D-868F-1BC839CB01CA}" type="pres">
      <dgm:prSet presAssocID="{F4F39AB6-7C6F-BE42-893F-DB4220D9356B}" presName="spPost1" presStyleCnt="0"/>
      <dgm:spPr/>
    </dgm:pt>
    <dgm:pt modelId="{D7CB58E1-67F0-934B-BBCC-AC3A0468FE6E}" type="pres">
      <dgm:prSet presAssocID="{9E0998A3-E1C9-6241-831A-98F0D192AD11}" presName="parTx2" presStyleLbl="node1" presStyleIdx="1" presStyleCnt="2"/>
      <dgm:spPr/>
    </dgm:pt>
  </dgm:ptLst>
  <dgm:cxnLst>
    <dgm:cxn modelId="{928AEE02-631D-344D-A13F-C271910CE235}" srcId="{25AF1BAC-28E5-6048-B12C-AB5DEAAF0358}" destId="{F4F39AB6-7C6F-BE42-893F-DB4220D9356B}" srcOrd="0" destOrd="0" parTransId="{7B06A6A3-FDD1-6646-B7B1-DE0737CD5C3D}" sibTransId="{80599922-6715-FD49-A2F8-1150757321B9}"/>
    <dgm:cxn modelId="{1EFA7C1C-FB6F-864B-AE8A-E29F67D8BEBA}" type="presOf" srcId="{F4F39AB6-7C6F-BE42-893F-DB4220D9356B}" destId="{71DBDE60-0037-0942-AB36-855D6240F580}" srcOrd="0" destOrd="0" presId="urn:microsoft.com/office/officeart/2009/3/layout/SubStepProcess"/>
    <dgm:cxn modelId="{8CFE445C-D048-1049-BD1D-2BC690A4660E}" srcId="{F4F39AB6-7C6F-BE42-893F-DB4220D9356B}" destId="{997415B4-C6A7-E14D-8023-D5795FC43F30}" srcOrd="0" destOrd="0" parTransId="{A0AC66A1-F9BA-9F4D-89C8-756B6C595CED}" sibTransId="{3E85F1ED-1B0F-014E-AC98-33DEA3488732}"/>
    <dgm:cxn modelId="{90CEA665-58B4-0F4C-A351-D4C2A90B843D}" type="presOf" srcId="{9E0998A3-E1C9-6241-831A-98F0D192AD11}" destId="{D7CB58E1-67F0-934B-BBCC-AC3A0468FE6E}" srcOrd="0" destOrd="0" presId="urn:microsoft.com/office/officeart/2009/3/layout/SubStepProcess"/>
    <dgm:cxn modelId="{6A4E3966-9BD8-2F43-9063-5E22BF977DEF}" type="presOf" srcId="{997415B4-C6A7-E14D-8023-D5795FC43F30}" destId="{4A9DD452-BFC8-7949-9FB9-F53A24EF1F0C}" srcOrd="0" destOrd="0" presId="urn:microsoft.com/office/officeart/2009/3/layout/SubStepProcess"/>
    <dgm:cxn modelId="{2F6ADD55-7524-2444-924F-F215D915DEEE}" srcId="{25AF1BAC-28E5-6048-B12C-AB5DEAAF0358}" destId="{9E0998A3-E1C9-6241-831A-98F0D192AD11}" srcOrd="1" destOrd="0" parTransId="{9F948704-060E-154E-A460-62F9FE6A261F}" sibTransId="{AF7C0275-DECB-0241-9A38-B103224A50F5}"/>
    <dgm:cxn modelId="{EC3252B8-B43B-ED47-B8B1-5CD7DA8A4F79}" type="presOf" srcId="{25AF1BAC-28E5-6048-B12C-AB5DEAAF0358}" destId="{D7709F31-9B1A-4645-AA25-B924FA6CA5C0}" srcOrd="0" destOrd="0" presId="urn:microsoft.com/office/officeart/2009/3/layout/SubStepProcess"/>
    <dgm:cxn modelId="{663840AD-6C09-0F42-A9A7-8CC5EDBEEA5B}" type="presParOf" srcId="{D7709F31-9B1A-4645-AA25-B924FA6CA5C0}" destId="{71DBDE60-0037-0942-AB36-855D6240F580}" srcOrd="0" destOrd="0" presId="urn:microsoft.com/office/officeart/2009/3/layout/SubStepProcess"/>
    <dgm:cxn modelId="{EC98DDBF-8317-3A41-AA23-06CFBA6562F1}" type="presParOf" srcId="{D7709F31-9B1A-4645-AA25-B924FA6CA5C0}" destId="{90450276-17F4-8941-B5DC-E40F972B6B5A}" srcOrd="1" destOrd="0" presId="urn:microsoft.com/office/officeart/2009/3/layout/SubStepProcess"/>
    <dgm:cxn modelId="{D478ACA3-329D-1040-A0C2-DE5C9BA4B379}" type="presParOf" srcId="{D7709F31-9B1A-4645-AA25-B924FA6CA5C0}" destId="{4FCEF45E-C5E5-1243-96A7-785AE6E9693B}" srcOrd="2" destOrd="0" presId="urn:microsoft.com/office/officeart/2009/3/layout/SubStepProcess"/>
    <dgm:cxn modelId="{07B4C522-3FA4-6148-AC56-FDF6B21E23D5}" type="presParOf" srcId="{4FCEF45E-C5E5-1243-96A7-785AE6E9693B}" destId="{129BFCE7-DBA6-9C47-8997-67406C691AEF}" srcOrd="0" destOrd="0" presId="urn:microsoft.com/office/officeart/2009/3/layout/SubStepProcess"/>
    <dgm:cxn modelId="{E5300C0A-59B0-6640-B2C5-33CAB59FB5DB}" type="presParOf" srcId="{4FCEF45E-C5E5-1243-96A7-785AE6E9693B}" destId="{DB99EA0F-DF97-9D4F-A7D2-D85733759CCF}" srcOrd="1" destOrd="0" presId="urn:microsoft.com/office/officeart/2009/3/layout/SubStepProcess"/>
    <dgm:cxn modelId="{85FE9EF5-1FF8-1740-A906-A9C1CA14B3AE}" type="presParOf" srcId="{4FCEF45E-C5E5-1243-96A7-785AE6E9693B}" destId="{C6CEAE71-D7F2-B04F-AAF4-D9BE6E7C2AA9}" srcOrd="2" destOrd="0" presId="urn:microsoft.com/office/officeart/2009/3/layout/SubStepProcess"/>
    <dgm:cxn modelId="{B466D2A0-1545-0E4C-A3F2-25A73203E041}" type="presParOf" srcId="{4FCEF45E-C5E5-1243-96A7-785AE6E9693B}" destId="{882A1BF4-A667-D643-AF98-40E1CF9B1C24}" srcOrd="3" destOrd="0" presId="urn:microsoft.com/office/officeart/2009/3/layout/SubStepProcess"/>
    <dgm:cxn modelId="{BCC45FC8-4182-B743-B524-956D8E4EFA09}" type="presParOf" srcId="{882A1BF4-A667-D643-AF98-40E1CF9B1C24}" destId="{8C4B9960-99D5-4A48-8482-EA2C96F955E6}" srcOrd="0" destOrd="0" presId="urn:microsoft.com/office/officeart/2009/3/layout/SubStepProcess"/>
    <dgm:cxn modelId="{5AD0C1FC-327B-3B4C-B6B0-6AA9DAA92CC6}" type="presParOf" srcId="{882A1BF4-A667-D643-AF98-40E1CF9B1C24}" destId="{3CF866A4-E00A-6A46-B57A-0AE50C24B508}" srcOrd="1" destOrd="0" presId="urn:microsoft.com/office/officeart/2009/3/layout/SubStepProcess"/>
    <dgm:cxn modelId="{C065DED2-E45D-8944-99D5-0762E795E1D1}" type="presParOf" srcId="{882A1BF4-A667-D643-AF98-40E1CF9B1C24}" destId="{83FA586B-0EC5-A146-B834-D3B40746721A}" srcOrd="2" destOrd="0" presId="urn:microsoft.com/office/officeart/2009/3/layout/SubStepProcess"/>
    <dgm:cxn modelId="{9522FB85-01EF-3247-A684-679AC065438B}" type="presParOf" srcId="{882A1BF4-A667-D643-AF98-40E1CF9B1C24}" destId="{4A9DD452-BFC8-7949-9FB9-F53A24EF1F0C}" srcOrd="3" destOrd="0" presId="urn:microsoft.com/office/officeart/2009/3/layout/SubStepProcess"/>
    <dgm:cxn modelId="{ED51C7F0-5034-4443-951A-0305C29D1F73}" type="presParOf" srcId="{882A1BF4-A667-D643-AF98-40E1CF9B1C24}" destId="{805FB226-838D-E844-ABFB-FA3F4917E988}" srcOrd="4" destOrd="0" presId="urn:microsoft.com/office/officeart/2009/3/layout/SubStepProcess"/>
    <dgm:cxn modelId="{FB0ED4BB-563C-1644-B6CF-13F7CBCEB4BD}" type="presParOf" srcId="{D7709F31-9B1A-4645-AA25-B924FA6CA5C0}" destId="{46FE9164-6B40-C54D-868F-1BC839CB01CA}" srcOrd="3" destOrd="0" presId="urn:microsoft.com/office/officeart/2009/3/layout/SubStepProcess"/>
    <dgm:cxn modelId="{38BBBEF2-E051-544E-BD11-CA54296E390C}" type="presParOf" srcId="{D7709F31-9B1A-4645-AA25-B924FA6CA5C0}" destId="{D7CB58E1-67F0-934B-BBCC-AC3A0468FE6E}" srcOrd="4" destOrd="0" presId="urn:microsoft.com/office/officeart/2009/3/layout/SubStep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562A8E3-A0F8-F942-8459-79BF309E0926}"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fr-FR"/>
        </a:p>
      </dgm:t>
    </dgm:pt>
    <dgm:pt modelId="{C53FD736-56C1-8A49-A499-98E937293E98}">
      <dgm:prSet phldrT="[Texte]" custT="1"/>
      <dgm:spPr/>
      <dgm:t>
        <a:bodyPr/>
        <a:lstStyle/>
        <a:p>
          <a:r>
            <a:rPr lang="fr" sz="2000" b="1" dirty="0">
              <a:solidFill>
                <a:schemeClr val="bg2">
                  <a:lumMod val="75000"/>
                  <a:lumOff val="25000"/>
                </a:schemeClr>
              </a:solidFill>
            </a:rPr>
            <a:t>Les 50 premiers mots produits ≈ à ceux produits par les enfants typiques </a:t>
          </a:r>
          <a:endParaRPr lang="fr-FR" sz="2000" b="1" dirty="0">
            <a:solidFill>
              <a:schemeClr val="bg2">
                <a:lumMod val="75000"/>
                <a:lumOff val="25000"/>
              </a:schemeClr>
            </a:solidFill>
          </a:endParaRPr>
        </a:p>
      </dgm:t>
    </dgm:pt>
    <dgm:pt modelId="{6D94D303-E883-8D48-894C-F68212ED514D}" type="parTrans" cxnId="{52DAD360-B989-9F40-BCFE-F2195E368A0C}">
      <dgm:prSet/>
      <dgm:spPr/>
      <dgm:t>
        <a:bodyPr/>
        <a:lstStyle/>
        <a:p>
          <a:endParaRPr lang="fr-FR"/>
        </a:p>
      </dgm:t>
    </dgm:pt>
    <dgm:pt modelId="{BFEDA2B5-C560-DB4B-AEA6-5ADE564E9D3A}" type="sibTrans" cxnId="{52DAD360-B989-9F40-BCFE-F2195E368A0C}">
      <dgm:prSet/>
      <dgm:spPr/>
      <dgm:t>
        <a:bodyPr/>
        <a:lstStyle/>
        <a:p>
          <a:endParaRPr lang="fr-FR"/>
        </a:p>
      </dgm:t>
    </dgm:pt>
    <dgm:pt modelId="{1179976A-5ABD-AC45-B362-B39F8A76B0CF}">
      <dgm:prSet phldrT="[Texte]"/>
      <dgm:spPr/>
      <dgm:t>
        <a:bodyPr/>
        <a:lstStyle/>
        <a:p>
          <a:r>
            <a:rPr lang="fr" dirty="0"/>
            <a:t>Même contenu référentiel ➝ routines quotidiennes, personnes et choses (avec sur- ou sous-extensions)</a:t>
          </a:r>
        </a:p>
      </dgm:t>
    </dgm:pt>
    <dgm:pt modelId="{B4903228-C711-1947-ACE4-37B1EF0ED5CF}" type="parTrans" cxnId="{D707A033-B5A9-F14E-A7A3-E84FAA92D41A}">
      <dgm:prSet/>
      <dgm:spPr/>
      <dgm:t>
        <a:bodyPr/>
        <a:lstStyle/>
        <a:p>
          <a:endParaRPr lang="fr-FR"/>
        </a:p>
      </dgm:t>
    </dgm:pt>
    <dgm:pt modelId="{454D1AF9-068B-1541-A8DF-291FE6677F90}" type="sibTrans" cxnId="{D707A033-B5A9-F14E-A7A3-E84FAA92D41A}">
      <dgm:prSet/>
      <dgm:spPr/>
      <dgm:t>
        <a:bodyPr/>
        <a:lstStyle/>
        <a:p>
          <a:endParaRPr lang="fr-FR"/>
        </a:p>
      </dgm:t>
    </dgm:pt>
    <dgm:pt modelId="{ADE6EFAB-A8F9-7F41-B0F1-905A3DCD70EF}">
      <dgm:prSet phldrT="[Texte]"/>
      <dgm:spPr/>
      <dgm:t>
        <a:bodyPr/>
        <a:lstStyle/>
        <a:p>
          <a:r>
            <a:rPr lang="fr" dirty="0"/>
            <a:t>Mêmes catégories grammaticales ➝ noms, adjectifs relatifs aux choses et aux personnes</a:t>
          </a:r>
        </a:p>
      </dgm:t>
    </dgm:pt>
    <dgm:pt modelId="{30A397B9-6E8C-A34C-BF51-D52B047C5D89}" type="parTrans" cxnId="{21EA26E8-EC99-DF42-8CB3-9A6619C189CC}">
      <dgm:prSet/>
      <dgm:spPr/>
      <dgm:t>
        <a:bodyPr/>
        <a:lstStyle/>
        <a:p>
          <a:endParaRPr lang="fr-FR"/>
        </a:p>
      </dgm:t>
    </dgm:pt>
    <dgm:pt modelId="{54F574A2-2482-3748-AFCB-194CA01667BF}" type="sibTrans" cxnId="{21EA26E8-EC99-DF42-8CB3-9A6619C189CC}">
      <dgm:prSet/>
      <dgm:spPr/>
      <dgm:t>
        <a:bodyPr/>
        <a:lstStyle/>
        <a:p>
          <a:endParaRPr lang="fr-FR"/>
        </a:p>
      </dgm:t>
    </dgm:pt>
    <dgm:pt modelId="{7303096A-E9AE-8D45-9D46-BC18FDE1DD83}">
      <dgm:prSet phldrT="[Texte]" custT="1"/>
      <dgm:spPr/>
      <dgm:t>
        <a:bodyPr/>
        <a:lstStyle/>
        <a:p>
          <a:r>
            <a:rPr lang="fr" sz="2000" b="1" dirty="0">
              <a:solidFill>
                <a:schemeClr val="bg2">
                  <a:lumMod val="75000"/>
                  <a:lumOff val="25000"/>
                </a:schemeClr>
              </a:solidFill>
            </a:rPr>
            <a:t>Les premiers mots compris ≈ à ceux des enfants typiques </a:t>
          </a:r>
        </a:p>
      </dgm:t>
    </dgm:pt>
    <dgm:pt modelId="{7E3243A6-EC7D-624E-A8C8-694DEC63F1A2}" type="parTrans" cxnId="{70435F9E-CFB4-1E4D-96EC-213F041BB1FA}">
      <dgm:prSet/>
      <dgm:spPr/>
      <dgm:t>
        <a:bodyPr/>
        <a:lstStyle/>
        <a:p>
          <a:endParaRPr lang="fr-FR"/>
        </a:p>
      </dgm:t>
    </dgm:pt>
    <dgm:pt modelId="{217EAF36-992C-DD4C-BD4A-DAB8EE6376AF}" type="sibTrans" cxnId="{70435F9E-CFB4-1E4D-96EC-213F041BB1FA}">
      <dgm:prSet/>
      <dgm:spPr/>
      <dgm:t>
        <a:bodyPr/>
        <a:lstStyle/>
        <a:p>
          <a:endParaRPr lang="fr-FR"/>
        </a:p>
      </dgm:t>
    </dgm:pt>
    <dgm:pt modelId="{D7BDCB2E-78A6-0C41-8757-CEF979F0055F}">
      <dgm:prSet phldrT="[Texte]"/>
      <dgm:spPr/>
      <dgm:t>
        <a:bodyPr/>
        <a:lstStyle/>
        <a:p>
          <a:r>
            <a:rPr lang="fr" dirty="0"/>
            <a:t>Noms d'objets (au même niveau sensori-moteur que les enfants typiques)</a:t>
          </a:r>
        </a:p>
      </dgm:t>
    </dgm:pt>
    <dgm:pt modelId="{F3ECBAE4-0B8B-D44F-831E-8E32DF919D16}" type="parTrans" cxnId="{E432B309-1ADC-7B47-A018-609A937335A2}">
      <dgm:prSet/>
      <dgm:spPr/>
      <dgm:t>
        <a:bodyPr/>
        <a:lstStyle/>
        <a:p>
          <a:endParaRPr lang="fr-FR"/>
        </a:p>
      </dgm:t>
    </dgm:pt>
    <dgm:pt modelId="{A6D4739F-194D-B64C-944C-E12D7152A288}" type="sibTrans" cxnId="{E432B309-1ADC-7B47-A018-609A937335A2}">
      <dgm:prSet/>
      <dgm:spPr/>
      <dgm:t>
        <a:bodyPr/>
        <a:lstStyle/>
        <a:p>
          <a:endParaRPr lang="fr-FR"/>
        </a:p>
      </dgm:t>
    </dgm:pt>
    <dgm:pt modelId="{8119BC09-D8AD-9447-91C5-FB1A8C3C1C50}">
      <dgm:prSet phldrT="[Texte]"/>
      <dgm:spPr/>
      <dgm:t>
        <a:bodyPr/>
        <a:lstStyle/>
        <a:p>
          <a:r>
            <a:rPr lang="fr" dirty="0"/>
            <a:t>Plus tard ➝ lexique plus complexe exigeant des prérequis cognitifs</a:t>
          </a:r>
          <a:endParaRPr lang="fr-FR" dirty="0"/>
        </a:p>
      </dgm:t>
    </dgm:pt>
    <dgm:pt modelId="{C90DFFBC-310F-0742-AC5D-1DDDB087A20E}" type="parTrans" cxnId="{EE8D5820-A814-CC47-9836-C9F695B9AE7A}">
      <dgm:prSet/>
      <dgm:spPr/>
      <dgm:t>
        <a:bodyPr/>
        <a:lstStyle/>
        <a:p>
          <a:endParaRPr lang="fr-FR"/>
        </a:p>
      </dgm:t>
    </dgm:pt>
    <dgm:pt modelId="{11A91FD3-E8AD-894F-9F8B-E8CFC3FE5FAD}" type="sibTrans" cxnId="{EE8D5820-A814-CC47-9836-C9F695B9AE7A}">
      <dgm:prSet/>
      <dgm:spPr/>
      <dgm:t>
        <a:bodyPr/>
        <a:lstStyle/>
        <a:p>
          <a:endParaRPr lang="fr-FR"/>
        </a:p>
      </dgm:t>
    </dgm:pt>
    <dgm:pt modelId="{080A98CE-2129-4549-AC27-FC1821F18BB7}">
      <dgm:prSet/>
      <dgm:spPr/>
      <dgm:t>
        <a:bodyPr/>
        <a:lstStyle/>
        <a:p>
          <a:r>
            <a:rPr lang="fr" dirty="0"/>
            <a:t>Entre 12 et 36 mois ➝ mots sociaux et noms d’objets</a:t>
          </a:r>
        </a:p>
      </dgm:t>
    </dgm:pt>
    <dgm:pt modelId="{CC2F0049-F99D-3448-9642-BA2550AFA17A}" type="parTrans" cxnId="{9469D9F1-A72C-B44A-8B28-3ED5C4C90100}">
      <dgm:prSet/>
      <dgm:spPr/>
      <dgm:t>
        <a:bodyPr/>
        <a:lstStyle/>
        <a:p>
          <a:endParaRPr lang="fr-FR"/>
        </a:p>
      </dgm:t>
    </dgm:pt>
    <dgm:pt modelId="{CE6E3F5E-E167-504C-A739-80B0499CEEDF}" type="sibTrans" cxnId="{9469D9F1-A72C-B44A-8B28-3ED5C4C90100}">
      <dgm:prSet/>
      <dgm:spPr/>
      <dgm:t>
        <a:bodyPr/>
        <a:lstStyle/>
        <a:p>
          <a:endParaRPr lang="fr-FR"/>
        </a:p>
      </dgm:t>
    </dgm:pt>
    <dgm:pt modelId="{9430A318-D2FD-F74F-8A98-0B47E4C9DD52}" type="pres">
      <dgm:prSet presAssocID="{A562A8E3-A0F8-F942-8459-79BF309E0926}" presName="layout" presStyleCnt="0">
        <dgm:presLayoutVars>
          <dgm:chMax/>
          <dgm:chPref/>
          <dgm:dir/>
          <dgm:resizeHandles/>
        </dgm:presLayoutVars>
      </dgm:prSet>
      <dgm:spPr/>
    </dgm:pt>
    <dgm:pt modelId="{5BACFFCE-7270-5747-BBFE-77578C304180}" type="pres">
      <dgm:prSet presAssocID="{C53FD736-56C1-8A49-A499-98E937293E98}" presName="root" presStyleCnt="0">
        <dgm:presLayoutVars>
          <dgm:chMax/>
          <dgm:chPref/>
        </dgm:presLayoutVars>
      </dgm:prSet>
      <dgm:spPr/>
    </dgm:pt>
    <dgm:pt modelId="{8C032C55-C958-1548-9DFF-EF9F4BD94702}" type="pres">
      <dgm:prSet presAssocID="{C53FD736-56C1-8A49-A499-98E937293E98}" presName="rootComposite" presStyleCnt="0">
        <dgm:presLayoutVars/>
      </dgm:prSet>
      <dgm:spPr/>
    </dgm:pt>
    <dgm:pt modelId="{400CAD6B-A7DF-854A-B550-92C058B469E3}" type="pres">
      <dgm:prSet presAssocID="{C53FD736-56C1-8A49-A499-98E937293E98}" presName="ParentAccent" presStyleLbl="alignNode1" presStyleIdx="0" presStyleCnt="2"/>
      <dgm:spPr/>
    </dgm:pt>
    <dgm:pt modelId="{EFB9B31A-E8F4-4342-A3EA-F76C3D7D7458}" type="pres">
      <dgm:prSet presAssocID="{C53FD736-56C1-8A49-A499-98E937293E98}" presName="ParentSmallAccent" presStyleLbl="fgAcc1" presStyleIdx="0" presStyleCnt="2"/>
      <dgm:spPr/>
    </dgm:pt>
    <dgm:pt modelId="{2B0B253C-EFD0-8F48-BCFC-4F075F91A1DC}" type="pres">
      <dgm:prSet presAssocID="{C53FD736-56C1-8A49-A499-98E937293E98}" presName="Parent" presStyleLbl="revTx" presStyleIdx="0" presStyleCnt="7">
        <dgm:presLayoutVars>
          <dgm:chMax/>
          <dgm:chPref val="4"/>
          <dgm:bulletEnabled val="1"/>
        </dgm:presLayoutVars>
      </dgm:prSet>
      <dgm:spPr/>
    </dgm:pt>
    <dgm:pt modelId="{83E8642D-CCA3-5B41-9233-17D3449C7235}" type="pres">
      <dgm:prSet presAssocID="{C53FD736-56C1-8A49-A499-98E937293E98}" presName="childShape" presStyleCnt="0">
        <dgm:presLayoutVars>
          <dgm:chMax val="0"/>
          <dgm:chPref val="0"/>
        </dgm:presLayoutVars>
      </dgm:prSet>
      <dgm:spPr/>
    </dgm:pt>
    <dgm:pt modelId="{BCFAD229-5F04-244F-A1ED-64AA7F0601CF}" type="pres">
      <dgm:prSet presAssocID="{1179976A-5ABD-AC45-B362-B39F8A76B0CF}" presName="childComposite" presStyleCnt="0">
        <dgm:presLayoutVars>
          <dgm:chMax val="0"/>
          <dgm:chPref val="0"/>
        </dgm:presLayoutVars>
      </dgm:prSet>
      <dgm:spPr/>
    </dgm:pt>
    <dgm:pt modelId="{B13E6329-D1D3-364B-A2C5-095BB2996B4C}" type="pres">
      <dgm:prSet presAssocID="{1179976A-5ABD-AC45-B362-B39F8A76B0CF}" presName="ChildAccent" presStyleLbl="solidFgAcc1" presStyleIdx="0" presStyleCnt="5"/>
      <dgm:spPr/>
    </dgm:pt>
    <dgm:pt modelId="{A0CA95CA-6776-9B4A-B66E-5EBB483CC51D}" type="pres">
      <dgm:prSet presAssocID="{1179976A-5ABD-AC45-B362-B39F8A76B0CF}" presName="Child" presStyleLbl="revTx" presStyleIdx="1" presStyleCnt="7">
        <dgm:presLayoutVars>
          <dgm:chMax val="0"/>
          <dgm:chPref val="0"/>
          <dgm:bulletEnabled val="1"/>
        </dgm:presLayoutVars>
      </dgm:prSet>
      <dgm:spPr/>
    </dgm:pt>
    <dgm:pt modelId="{AC7011DF-790A-AC44-B26A-2B2ED68616E3}" type="pres">
      <dgm:prSet presAssocID="{ADE6EFAB-A8F9-7F41-B0F1-905A3DCD70EF}" presName="childComposite" presStyleCnt="0">
        <dgm:presLayoutVars>
          <dgm:chMax val="0"/>
          <dgm:chPref val="0"/>
        </dgm:presLayoutVars>
      </dgm:prSet>
      <dgm:spPr/>
    </dgm:pt>
    <dgm:pt modelId="{85E3BE9D-61AE-B749-AB63-9B7D7096BF48}" type="pres">
      <dgm:prSet presAssocID="{ADE6EFAB-A8F9-7F41-B0F1-905A3DCD70EF}" presName="ChildAccent" presStyleLbl="solidFgAcc1" presStyleIdx="1" presStyleCnt="5"/>
      <dgm:spPr/>
    </dgm:pt>
    <dgm:pt modelId="{CF42AB63-F90A-394E-BB00-9F48CBD783ED}" type="pres">
      <dgm:prSet presAssocID="{ADE6EFAB-A8F9-7F41-B0F1-905A3DCD70EF}" presName="Child" presStyleLbl="revTx" presStyleIdx="2" presStyleCnt="7">
        <dgm:presLayoutVars>
          <dgm:chMax val="0"/>
          <dgm:chPref val="0"/>
          <dgm:bulletEnabled val="1"/>
        </dgm:presLayoutVars>
      </dgm:prSet>
      <dgm:spPr/>
    </dgm:pt>
    <dgm:pt modelId="{0E4F6900-2E58-604B-ADEA-D785DD4BBC01}" type="pres">
      <dgm:prSet presAssocID="{7303096A-E9AE-8D45-9D46-BC18FDE1DD83}" presName="root" presStyleCnt="0">
        <dgm:presLayoutVars>
          <dgm:chMax/>
          <dgm:chPref/>
        </dgm:presLayoutVars>
      </dgm:prSet>
      <dgm:spPr/>
    </dgm:pt>
    <dgm:pt modelId="{BCE87E36-4912-6C4B-8BDC-408EF8ACD194}" type="pres">
      <dgm:prSet presAssocID="{7303096A-E9AE-8D45-9D46-BC18FDE1DD83}" presName="rootComposite" presStyleCnt="0">
        <dgm:presLayoutVars/>
      </dgm:prSet>
      <dgm:spPr/>
    </dgm:pt>
    <dgm:pt modelId="{AAE9117F-7F2B-184B-9CED-5A7C5ED73614}" type="pres">
      <dgm:prSet presAssocID="{7303096A-E9AE-8D45-9D46-BC18FDE1DD83}" presName="ParentAccent" presStyleLbl="alignNode1" presStyleIdx="1" presStyleCnt="2"/>
      <dgm:spPr/>
    </dgm:pt>
    <dgm:pt modelId="{11F7A278-7EE5-8446-8647-E19FAFD2B241}" type="pres">
      <dgm:prSet presAssocID="{7303096A-E9AE-8D45-9D46-BC18FDE1DD83}" presName="ParentSmallAccent" presStyleLbl="fgAcc1" presStyleIdx="1" presStyleCnt="2"/>
      <dgm:spPr/>
    </dgm:pt>
    <dgm:pt modelId="{1E1D029A-AE77-6047-8B87-DCE57821353E}" type="pres">
      <dgm:prSet presAssocID="{7303096A-E9AE-8D45-9D46-BC18FDE1DD83}" presName="Parent" presStyleLbl="revTx" presStyleIdx="3" presStyleCnt="7">
        <dgm:presLayoutVars>
          <dgm:chMax/>
          <dgm:chPref val="4"/>
          <dgm:bulletEnabled val="1"/>
        </dgm:presLayoutVars>
      </dgm:prSet>
      <dgm:spPr/>
    </dgm:pt>
    <dgm:pt modelId="{3D71C52C-EC29-E644-9E07-CE6A3F780D8A}" type="pres">
      <dgm:prSet presAssocID="{7303096A-E9AE-8D45-9D46-BC18FDE1DD83}" presName="childShape" presStyleCnt="0">
        <dgm:presLayoutVars>
          <dgm:chMax val="0"/>
          <dgm:chPref val="0"/>
        </dgm:presLayoutVars>
      </dgm:prSet>
      <dgm:spPr/>
    </dgm:pt>
    <dgm:pt modelId="{03E685A6-4A76-E64A-93B5-A05881C95520}" type="pres">
      <dgm:prSet presAssocID="{D7BDCB2E-78A6-0C41-8757-CEF979F0055F}" presName="childComposite" presStyleCnt="0">
        <dgm:presLayoutVars>
          <dgm:chMax val="0"/>
          <dgm:chPref val="0"/>
        </dgm:presLayoutVars>
      </dgm:prSet>
      <dgm:spPr/>
    </dgm:pt>
    <dgm:pt modelId="{B8AF3102-43E5-6C4D-8528-EE33F106E3B8}" type="pres">
      <dgm:prSet presAssocID="{D7BDCB2E-78A6-0C41-8757-CEF979F0055F}" presName="ChildAccent" presStyleLbl="solidFgAcc1" presStyleIdx="2" presStyleCnt="5"/>
      <dgm:spPr/>
    </dgm:pt>
    <dgm:pt modelId="{C57D9AAA-3A89-084A-B55F-9C0CA8A34BDC}" type="pres">
      <dgm:prSet presAssocID="{D7BDCB2E-78A6-0C41-8757-CEF979F0055F}" presName="Child" presStyleLbl="revTx" presStyleIdx="4" presStyleCnt="7">
        <dgm:presLayoutVars>
          <dgm:chMax val="0"/>
          <dgm:chPref val="0"/>
          <dgm:bulletEnabled val="1"/>
        </dgm:presLayoutVars>
      </dgm:prSet>
      <dgm:spPr/>
    </dgm:pt>
    <dgm:pt modelId="{BD0CC1DC-59F4-0A49-A00F-36E1355EDE37}" type="pres">
      <dgm:prSet presAssocID="{080A98CE-2129-4549-AC27-FC1821F18BB7}" presName="childComposite" presStyleCnt="0">
        <dgm:presLayoutVars>
          <dgm:chMax val="0"/>
          <dgm:chPref val="0"/>
        </dgm:presLayoutVars>
      </dgm:prSet>
      <dgm:spPr/>
    </dgm:pt>
    <dgm:pt modelId="{D272DC56-6172-014F-B677-609E5680FE6E}" type="pres">
      <dgm:prSet presAssocID="{080A98CE-2129-4549-AC27-FC1821F18BB7}" presName="ChildAccent" presStyleLbl="solidFgAcc1" presStyleIdx="3" presStyleCnt="5"/>
      <dgm:spPr/>
    </dgm:pt>
    <dgm:pt modelId="{9114EED0-E1B1-FA4B-8D40-7835F096F9B1}" type="pres">
      <dgm:prSet presAssocID="{080A98CE-2129-4549-AC27-FC1821F18BB7}" presName="Child" presStyleLbl="revTx" presStyleIdx="5" presStyleCnt="7">
        <dgm:presLayoutVars>
          <dgm:chMax val="0"/>
          <dgm:chPref val="0"/>
          <dgm:bulletEnabled val="1"/>
        </dgm:presLayoutVars>
      </dgm:prSet>
      <dgm:spPr/>
    </dgm:pt>
    <dgm:pt modelId="{C10722A1-5D2D-3347-9B8D-BEDE38A5FFF8}" type="pres">
      <dgm:prSet presAssocID="{8119BC09-D8AD-9447-91C5-FB1A8C3C1C50}" presName="childComposite" presStyleCnt="0">
        <dgm:presLayoutVars>
          <dgm:chMax val="0"/>
          <dgm:chPref val="0"/>
        </dgm:presLayoutVars>
      </dgm:prSet>
      <dgm:spPr/>
    </dgm:pt>
    <dgm:pt modelId="{4A45342C-38AA-9E44-BDD0-393E5082ADB0}" type="pres">
      <dgm:prSet presAssocID="{8119BC09-D8AD-9447-91C5-FB1A8C3C1C50}" presName="ChildAccent" presStyleLbl="solidFgAcc1" presStyleIdx="4" presStyleCnt="5"/>
      <dgm:spPr/>
    </dgm:pt>
    <dgm:pt modelId="{FCA7284E-278E-F947-99ED-621AD56BA68A}" type="pres">
      <dgm:prSet presAssocID="{8119BC09-D8AD-9447-91C5-FB1A8C3C1C50}" presName="Child" presStyleLbl="revTx" presStyleIdx="6" presStyleCnt="7">
        <dgm:presLayoutVars>
          <dgm:chMax val="0"/>
          <dgm:chPref val="0"/>
          <dgm:bulletEnabled val="1"/>
        </dgm:presLayoutVars>
      </dgm:prSet>
      <dgm:spPr/>
    </dgm:pt>
  </dgm:ptLst>
  <dgm:cxnLst>
    <dgm:cxn modelId="{E432B309-1ADC-7B47-A018-609A937335A2}" srcId="{7303096A-E9AE-8D45-9D46-BC18FDE1DD83}" destId="{D7BDCB2E-78A6-0C41-8757-CEF979F0055F}" srcOrd="0" destOrd="0" parTransId="{F3ECBAE4-0B8B-D44F-831E-8E32DF919D16}" sibTransId="{A6D4739F-194D-B64C-944C-E12D7152A288}"/>
    <dgm:cxn modelId="{7D08300B-97D5-C442-94F1-55891BE30192}" type="presOf" srcId="{ADE6EFAB-A8F9-7F41-B0F1-905A3DCD70EF}" destId="{CF42AB63-F90A-394E-BB00-9F48CBD783ED}" srcOrd="0" destOrd="0" presId="urn:microsoft.com/office/officeart/2008/layout/SquareAccentList"/>
    <dgm:cxn modelId="{EE8D5820-A814-CC47-9836-C9F695B9AE7A}" srcId="{7303096A-E9AE-8D45-9D46-BC18FDE1DD83}" destId="{8119BC09-D8AD-9447-91C5-FB1A8C3C1C50}" srcOrd="2" destOrd="0" parTransId="{C90DFFBC-310F-0742-AC5D-1DDDB087A20E}" sibTransId="{11A91FD3-E8AD-894F-9F8B-E8CFC3FE5FAD}"/>
    <dgm:cxn modelId="{E72FAD2E-DAE6-AC49-9A52-3800B603778F}" type="presOf" srcId="{A562A8E3-A0F8-F942-8459-79BF309E0926}" destId="{9430A318-D2FD-F74F-8A98-0B47E4C9DD52}" srcOrd="0" destOrd="0" presId="urn:microsoft.com/office/officeart/2008/layout/SquareAccentList"/>
    <dgm:cxn modelId="{D707A033-B5A9-F14E-A7A3-E84FAA92D41A}" srcId="{C53FD736-56C1-8A49-A499-98E937293E98}" destId="{1179976A-5ABD-AC45-B362-B39F8A76B0CF}" srcOrd="0" destOrd="0" parTransId="{B4903228-C711-1947-ACE4-37B1EF0ED5CF}" sibTransId="{454D1AF9-068B-1541-A8DF-291FE6677F90}"/>
    <dgm:cxn modelId="{52DAD360-B989-9F40-BCFE-F2195E368A0C}" srcId="{A562A8E3-A0F8-F942-8459-79BF309E0926}" destId="{C53FD736-56C1-8A49-A499-98E937293E98}" srcOrd="0" destOrd="0" parTransId="{6D94D303-E883-8D48-894C-F68212ED514D}" sibTransId="{BFEDA2B5-C560-DB4B-AEA6-5ADE564E9D3A}"/>
    <dgm:cxn modelId="{58A5926D-7FA6-7541-99AA-20C5783D0E9E}" type="presOf" srcId="{C53FD736-56C1-8A49-A499-98E937293E98}" destId="{2B0B253C-EFD0-8F48-BCFC-4F075F91A1DC}" srcOrd="0" destOrd="0" presId="urn:microsoft.com/office/officeart/2008/layout/SquareAccentList"/>
    <dgm:cxn modelId="{8B8D6B84-5DB5-A242-8A0F-2A68708C2C23}" type="presOf" srcId="{D7BDCB2E-78A6-0C41-8757-CEF979F0055F}" destId="{C57D9AAA-3A89-084A-B55F-9C0CA8A34BDC}" srcOrd="0" destOrd="0" presId="urn:microsoft.com/office/officeart/2008/layout/SquareAccentList"/>
    <dgm:cxn modelId="{FF2C768E-57A9-6041-98BB-D116CA40263B}" type="presOf" srcId="{080A98CE-2129-4549-AC27-FC1821F18BB7}" destId="{9114EED0-E1B1-FA4B-8D40-7835F096F9B1}" srcOrd="0" destOrd="0" presId="urn:microsoft.com/office/officeart/2008/layout/SquareAccentList"/>
    <dgm:cxn modelId="{70435F9E-CFB4-1E4D-96EC-213F041BB1FA}" srcId="{A562A8E3-A0F8-F942-8459-79BF309E0926}" destId="{7303096A-E9AE-8D45-9D46-BC18FDE1DD83}" srcOrd="1" destOrd="0" parTransId="{7E3243A6-EC7D-624E-A8C8-694DEC63F1A2}" sibTransId="{217EAF36-992C-DD4C-BD4A-DAB8EE6376AF}"/>
    <dgm:cxn modelId="{895AE2A6-87BD-C243-A70C-4F86417D2D33}" type="presOf" srcId="{7303096A-E9AE-8D45-9D46-BC18FDE1DD83}" destId="{1E1D029A-AE77-6047-8B87-DCE57821353E}" srcOrd="0" destOrd="0" presId="urn:microsoft.com/office/officeart/2008/layout/SquareAccentList"/>
    <dgm:cxn modelId="{E4D91BA7-698B-AA4D-A6A6-FC69A3CB020A}" type="presOf" srcId="{1179976A-5ABD-AC45-B362-B39F8A76B0CF}" destId="{A0CA95CA-6776-9B4A-B66E-5EBB483CC51D}" srcOrd="0" destOrd="0" presId="urn:microsoft.com/office/officeart/2008/layout/SquareAccentList"/>
    <dgm:cxn modelId="{DE0A46D2-34FA-5647-B2A0-EB47A24E5B0F}" type="presOf" srcId="{8119BC09-D8AD-9447-91C5-FB1A8C3C1C50}" destId="{FCA7284E-278E-F947-99ED-621AD56BA68A}" srcOrd="0" destOrd="0" presId="urn:microsoft.com/office/officeart/2008/layout/SquareAccentList"/>
    <dgm:cxn modelId="{21EA26E8-EC99-DF42-8CB3-9A6619C189CC}" srcId="{C53FD736-56C1-8A49-A499-98E937293E98}" destId="{ADE6EFAB-A8F9-7F41-B0F1-905A3DCD70EF}" srcOrd="1" destOrd="0" parTransId="{30A397B9-6E8C-A34C-BF51-D52B047C5D89}" sibTransId="{54F574A2-2482-3748-AFCB-194CA01667BF}"/>
    <dgm:cxn modelId="{9469D9F1-A72C-B44A-8B28-3ED5C4C90100}" srcId="{7303096A-E9AE-8D45-9D46-BC18FDE1DD83}" destId="{080A98CE-2129-4549-AC27-FC1821F18BB7}" srcOrd="1" destOrd="0" parTransId="{CC2F0049-F99D-3448-9642-BA2550AFA17A}" sibTransId="{CE6E3F5E-E167-504C-A739-80B0499CEEDF}"/>
    <dgm:cxn modelId="{33F77EA0-4284-1F44-B987-0393086F8F44}" type="presParOf" srcId="{9430A318-D2FD-F74F-8A98-0B47E4C9DD52}" destId="{5BACFFCE-7270-5747-BBFE-77578C304180}" srcOrd="0" destOrd="0" presId="urn:microsoft.com/office/officeart/2008/layout/SquareAccentList"/>
    <dgm:cxn modelId="{9333524F-FB65-E345-B25D-2611F8BFA337}" type="presParOf" srcId="{5BACFFCE-7270-5747-BBFE-77578C304180}" destId="{8C032C55-C958-1548-9DFF-EF9F4BD94702}" srcOrd="0" destOrd="0" presId="urn:microsoft.com/office/officeart/2008/layout/SquareAccentList"/>
    <dgm:cxn modelId="{57386A9A-CA0E-104B-AA88-E526D8FD6137}" type="presParOf" srcId="{8C032C55-C958-1548-9DFF-EF9F4BD94702}" destId="{400CAD6B-A7DF-854A-B550-92C058B469E3}" srcOrd="0" destOrd="0" presId="urn:microsoft.com/office/officeart/2008/layout/SquareAccentList"/>
    <dgm:cxn modelId="{856B3ECE-7E22-6C45-A13F-FF05D1D7C58E}" type="presParOf" srcId="{8C032C55-C958-1548-9DFF-EF9F4BD94702}" destId="{EFB9B31A-E8F4-4342-A3EA-F76C3D7D7458}" srcOrd="1" destOrd="0" presId="urn:microsoft.com/office/officeart/2008/layout/SquareAccentList"/>
    <dgm:cxn modelId="{4C2099FF-C6DE-7F49-ACD1-C52C4DC1E3E0}" type="presParOf" srcId="{8C032C55-C958-1548-9DFF-EF9F4BD94702}" destId="{2B0B253C-EFD0-8F48-BCFC-4F075F91A1DC}" srcOrd="2" destOrd="0" presId="urn:microsoft.com/office/officeart/2008/layout/SquareAccentList"/>
    <dgm:cxn modelId="{13F42F21-0CF2-6549-88B4-696508223F2D}" type="presParOf" srcId="{5BACFFCE-7270-5747-BBFE-77578C304180}" destId="{83E8642D-CCA3-5B41-9233-17D3449C7235}" srcOrd="1" destOrd="0" presId="urn:microsoft.com/office/officeart/2008/layout/SquareAccentList"/>
    <dgm:cxn modelId="{83CB070B-072A-4342-8940-3C935FA36984}" type="presParOf" srcId="{83E8642D-CCA3-5B41-9233-17D3449C7235}" destId="{BCFAD229-5F04-244F-A1ED-64AA7F0601CF}" srcOrd="0" destOrd="0" presId="urn:microsoft.com/office/officeart/2008/layout/SquareAccentList"/>
    <dgm:cxn modelId="{C739B697-E375-C241-BF85-7D10DF605B7B}" type="presParOf" srcId="{BCFAD229-5F04-244F-A1ED-64AA7F0601CF}" destId="{B13E6329-D1D3-364B-A2C5-095BB2996B4C}" srcOrd="0" destOrd="0" presId="urn:microsoft.com/office/officeart/2008/layout/SquareAccentList"/>
    <dgm:cxn modelId="{C537F0DB-F0CB-244F-8876-2B0B7750585A}" type="presParOf" srcId="{BCFAD229-5F04-244F-A1ED-64AA7F0601CF}" destId="{A0CA95CA-6776-9B4A-B66E-5EBB483CC51D}" srcOrd="1" destOrd="0" presId="urn:microsoft.com/office/officeart/2008/layout/SquareAccentList"/>
    <dgm:cxn modelId="{95B4B887-2FF4-C745-B002-59C1928AA966}" type="presParOf" srcId="{83E8642D-CCA3-5B41-9233-17D3449C7235}" destId="{AC7011DF-790A-AC44-B26A-2B2ED68616E3}" srcOrd="1" destOrd="0" presId="urn:microsoft.com/office/officeart/2008/layout/SquareAccentList"/>
    <dgm:cxn modelId="{93AA9EA2-0403-F745-8D97-359C3F56A053}" type="presParOf" srcId="{AC7011DF-790A-AC44-B26A-2B2ED68616E3}" destId="{85E3BE9D-61AE-B749-AB63-9B7D7096BF48}" srcOrd="0" destOrd="0" presId="urn:microsoft.com/office/officeart/2008/layout/SquareAccentList"/>
    <dgm:cxn modelId="{058EF74C-D9EF-1947-B102-C5BC9D644FCB}" type="presParOf" srcId="{AC7011DF-790A-AC44-B26A-2B2ED68616E3}" destId="{CF42AB63-F90A-394E-BB00-9F48CBD783ED}" srcOrd="1" destOrd="0" presId="urn:microsoft.com/office/officeart/2008/layout/SquareAccentList"/>
    <dgm:cxn modelId="{776BFBFC-1369-A146-BC92-BD9C64A6A679}" type="presParOf" srcId="{9430A318-D2FD-F74F-8A98-0B47E4C9DD52}" destId="{0E4F6900-2E58-604B-ADEA-D785DD4BBC01}" srcOrd="1" destOrd="0" presId="urn:microsoft.com/office/officeart/2008/layout/SquareAccentList"/>
    <dgm:cxn modelId="{1B674DBD-F570-0741-A31A-63B363B7B501}" type="presParOf" srcId="{0E4F6900-2E58-604B-ADEA-D785DD4BBC01}" destId="{BCE87E36-4912-6C4B-8BDC-408EF8ACD194}" srcOrd="0" destOrd="0" presId="urn:microsoft.com/office/officeart/2008/layout/SquareAccentList"/>
    <dgm:cxn modelId="{AF632CEB-8C70-4A4B-B7D7-5D49EEF64648}" type="presParOf" srcId="{BCE87E36-4912-6C4B-8BDC-408EF8ACD194}" destId="{AAE9117F-7F2B-184B-9CED-5A7C5ED73614}" srcOrd="0" destOrd="0" presId="urn:microsoft.com/office/officeart/2008/layout/SquareAccentList"/>
    <dgm:cxn modelId="{7FA50B65-5F5B-2B4D-BA58-2111AF76CBFC}" type="presParOf" srcId="{BCE87E36-4912-6C4B-8BDC-408EF8ACD194}" destId="{11F7A278-7EE5-8446-8647-E19FAFD2B241}" srcOrd="1" destOrd="0" presId="urn:microsoft.com/office/officeart/2008/layout/SquareAccentList"/>
    <dgm:cxn modelId="{62E2B8F5-00C8-1945-8F0D-AA0A2CD82F64}" type="presParOf" srcId="{BCE87E36-4912-6C4B-8BDC-408EF8ACD194}" destId="{1E1D029A-AE77-6047-8B87-DCE57821353E}" srcOrd="2" destOrd="0" presId="urn:microsoft.com/office/officeart/2008/layout/SquareAccentList"/>
    <dgm:cxn modelId="{EB24B675-3847-4547-BAE7-6D947A077F9E}" type="presParOf" srcId="{0E4F6900-2E58-604B-ADEA-D785DD4BBC01}" destId="{3D71C52C-EC29-E644-9E07-CE6A3F780D8A}" srcOrd="1" destOrd="0" presId="urn:microsoft.com/office/officeart/2008/layout/SquareAccentList"/>
    <dgm:cxn modelId="{040FE794-84DB-2C4F-B6B6-BCA238743F1B}" type="presParOf" srcId="{3D71C52C-EC29-E644-9E07-CE6A3F780D8A}" destId="{03E685A6-4A76-E64A-93B5-A05881C95520}" srcOrd="0" destOrd="0" presId="urn:microsoft.com/office/officeart/2008/layout/SquareAccentList"/>
    <dgm:cxn modelId="{4E6889C0-D5C7-1346-8CAD-3F38835D902A}" type="presParOf" srcId="{03E685A6-4A76-E64A-93B5-A05881C95520}" destId="{B8AF3102-43E5-6C4D-8528-EE33F106E3B8}" srcOrd="0" destOrd="0" presId="urn:microsoft.com/office/officeart/2008/layout/SquareAccentList"/>
    <dgm:cxn modelId="{87DD2CCD-B69D-3F45-AE1F-7A2AC91D5468}" type="presParOf" srcId="{03E685A6-4A76-E64A-93B5-A05881C95520}" destId="{C57D9AAA-3A89-084A-B55F-9C0CA8A34BDC}" srcOrd="1" destOrd="0" presId="urn:microsoft.com/office/officeart/2008/layout/SquareAccentList"/>
    <dgm:cxn modelId="{F0F1AFD9-E34F-424F-8487-1CCD75426DA1}" type="presParOf" srcId="{3D71C52C-EC29-E644-9E07-CE6A3F780D8A}" destId="{BD0CC1DC-59F4-0A49-A00F-36E1355EDE37}" srcOrd="1" destOrd="0" presId="urn:microsoft.com/office/officeart/2008/layout/SquareAccentList"/>
    <dgm:cxn modelId="{247A3426-C78E-704F-A2BD-C38F1ECE7AA9}" type="presParOf" srcId="{BD0CC1DC-59F4-0A49-A00F-36E1355EDE37}" destId="{D272DC56-6172-014F-B677-609E5680FE6E}" srcOrd="0" destOrd="0" presId="urn:microsoft.com/office/officeart/2008/layout/SquareAccentList"/>
    <dgm:cxn modelId="{439DE64F-C945-8D46-92EB-DBD9BEDDB2CE}" type="presParOf" srcId="{BD0CC1DC-59F4-0A49-A00F-36E1355EDE37}" destId="{9114EED0-E1B1-FA4B-8D40-7835F096F9B1}" srcOrd="1" destOrd="0" presId="urn:microsoft.com/office/officeart/2008/layout/SquareAccentList"/>
    <dgm:cxn modelId="{E9F871F8-3297-754C-A9C8-7A9BBD085EE7}" type="presParOf" srcId="{3D71C52C-EC29-E644-9E07-CE6A3F780D8A}" destId="{C10722A1-5D2D-3347-9B8D-BEDE38A5FFF8}" srcOrd="2" destOrd="0" presId="urn:microsoft.com/office/officeart/2008/layout/SquareAccentList"/>
    <dgm:cxn modelId="{795791F4-50BC-474F-939B-AD306DC77234}" type="presParOf" srcId="{C10722A1-5D2D-3347-9B8D-BEDE38A5FFF8}" destId="{4A45342C-38AA-9E44-BDD0-393E5082ADB0}" srcOrd="0" destOrd="0" presId="urn:microsoft.com/office/officeart/2008/layout/SquareAccentList"/>
    <dgm:cxn modelId="{FE2106F5-002F-0946-8CEA-E6B32942FB46}" type="presParOf" srcId="{C10722A1-5D2D-3347-9B8D-BEDE38A5FFF8}" destId="{FCA7284E-278E-F947-99ED-621AD56BA68A}" srcOrd="1" destOrd="0" presId="urn:microsoft.com/office/officeart/2008/layout/SquareAccen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508377-6909-4844-AF35-1B0A542684B2}" type="doc">
      <dgm:prSet loTypeId="urn:microsoft.com/office/officeart/2005/8/layout/lProcess2" loCatId="" qsTypeId="urn:microsoft.com/office/officeart/2005/8/quickstyle/simple1" qsCatId="simple" csTypeId="urn:microsoft.com/office/officeart/2005/8/colors/accent1_2" csCatId="accent1" phldr="1"/>
      <dgm:spPr/>
      <dgm:t>
        <a:bodyPr/>
        <a:lstStyle/>
        <a:p>
          <a:endParaRPr lang="fr-FR"/>
        </a:p>
      </dgm:t>
    </dgm:pt>
    <dgm:pt modelId="{B1DEE5AA-49C8-154C-A1C1-6B9501E411C9}">
      <dgm:prSet phldrT="[Texte]" custT="1"/>
      <dgm:spPr/>
      <dgm:t>
        <a:bodyPr/>
        <a:lstStyle/>
        <a:p>
          <a:r>
            <a:rPr lang="fr" sz="2400" b="1" dirty="0">
              <a:solidFill>
                <a:schemeClr val="tx2">
                  <a:lumMod val="50000"/>
                </a:schemeClr>
              </a:solidFill>
            </a:rPr>
            <a:t>Vocabulaire de base</a:t>
          </a:r>
          <a:endParaRPr lang="fr-FR" sz="2400" b="1" dirty="0">
            <a:solidFill>
              <a:schemeClr val="tx2">
                <a:lumMod val="50000"/>
              </a:schemeClr>
            </a:solidFill>
          </a:endParaRPr>
        </a:p>
      </dgm:t>
    </dgm:pt>
    <dgm:pt modelId="{F1A7A309-D8B2-3D4D-AA90-0EEEC4281D9E}" type="parTrans" cxnId="{B203BF81-49A6-C746-BC57-E20A9F72A4EB}">
      <dgm:prSet/>
      <dgm:spPr/>
      <dgm:t>
        <a:bodyPr/>
        <a:lstStyle/>
        <a:p>
          <a:endParaRPr lang="fr-FR"/>
        </a:p>
      </dgm:t>
    </dgm:pt>
    <dgm:pt modelId="{D0FEA09B-E9F2-6A45-9550-89FC0347378E}" type="sibTrans" cxnId="{B203BF81-49A6-C746-BC57-E20A9F72A4EB}">
      <dgm:prSet/>
      <dgm:spPr/>
      <dgm:t>
        <a:bodyPr/>
        <a:lstStyle/>
        <a:p>
          <a:endParaRPr lang="fr-FR"/>
        </a:p>
      </dgm:t>
    </dgm:pt>
    <dgm:pt modelId="{B99937BE-E47D-B849-BC0D-B85E60656802}">
      <dgm:prSet phldrT="[Texte]"/>
      <dgm:spPr/>
      <dgm:t>
        <a:bodyPr/>
        <a:lstStyle/>
        <a:p>
          <a:r>
            <a:rPr lang="fr" dirty="0" err="1"/>
            <a:t>Pronoms</a:t>
          </a:r>
          <a:endParaRPr lang="fr-FR" dirty="0"/>
        </a:p>
      </dgm:t>
    </dgm:pt>
    <dgm:pt modelId="{7B40B622-7A5A-1D49-96B8-B2A5E1C84A7F}" type="parTrans" cxnId="{E46FE953-15ED-AE4B-BF42-63D937C6B810}">
      <dgm:prSet/>
      <dgm:spPr/>
      <dgm:t>
        <a:bodyPr/>
        <a:lstStyle/>
        <a:p>
          <a:endParaRPr lang="fr-FR"/>
        </a:p>
      </dgm:t>
    </dgm:pt>
    <dgm:pt modelId="{CE07B69B-9611-E443-830C-B48FB6D968E8}" type="sibTrans" cxnId="{E46FE953-15ED-AE4B-BF42-63D937C6B810}">
      <dgm:prSet/>
      <dgm:spPr/>
      <dgm:t>
        <a:bodyPr/>
        <a:lstStyle/>
        <a:p>
          <a:endParaRPr lang="fr-FR"/>
        </a:p>
      </dgm:t>
    </dgm:pt>
    <dgm:pt modelId="{A7EC0D37-1A70-E54D-8F2F-C7887E5BBE7D}">
      <dgm:prSet phldrT="[Texte]"/>
      <dgm:spPr/>
      <dgm:t>
        <a:bodyPr/>
        <a:lstStyle/>
        <a:p>
          <a:r>
            <a:rPr lang="fr" dirty="0" err="1"/>
            <a:t>Verbes</a:t>
          </a:r>
          <a:endParaRPr lang="fr-FR" dirty="0"/>
        </a:p>
      </dgm:t>
    </dgm:pt>
    <dgm:pt modelId="{D6623810-BE1E-3542-9496-E8BFFA5375E5}" type="parTrans" cxnId="{1C11B37E-0810-6B4A-A30B-3A3EDD246CB1}">
      <dgm:prSet/>
      <dgm:spPr/>
      <dgm:t>
        <a:bodyPr/>
        <a:lstStyle/>
        <a:p>
          <a:endParaRPr lang="fr-FR"/>
        </a:p>
      </dgm:t>
    </dgm:pt>
    <dgm:pt modelId="{4A0774E7-F23C-FE4F-93B0-CEE56A4A402B}" type="sibTrans" cxnId="{1C11B37E-0810-6B4A-A30B-3A3EDD246CB1}">
      <dgm:prSet/>
      <dgm:spPr/>
      <dgm:t>
        <a:bodyPr/>
        <a:lstStyle/>
        <a:p>
          <a:endParaRPr lang="fr-FR"/>
        </a:p>
      </dgm:t>
    </dgm:pt>
    <dgm:pt modelId="{4F57E7AD-8047-5642-A2B4-859161A9BAE6}">
      <dgm:prSet phldrT="[Texte]" custT="1"/>
      <dgm:spPr/>
      <dgm:t>
        <a:bodyPr/>
        <a:lstStyle/>
        <a:p>
          <a:r>
            <a:rPr lang="fr" sz="2400" b="1" dirty="0">
              <a:solidFill>
                <a:schemeClr val="tx2">
                  <a:lumMod val="50000"/>
                </a:schemeClr>
              </a:solidFill>
            </a:rPr>
            <a:t>Vocabulaire marginal </a:t>
          </a:r>
          <a:endParaRPr lang="fr-FR" sz="2400" b="1" dirty="0">
            <a:solidFill>
              <a:schemeClr val="tx2">
                <a:lumMod val="50000"/>
              </a:schemeClr>
            </a:solidFill>
          </a:endParaRPr>
        </a:p>
      </dgm:t>
    </dgm:pt>
    <dgm:pt modelId="{CCF93F8A-7FA3-0B41-9AC5-362C200EEB98}" type="parTrans" cxnId="{05533B2C-FAC5-A649-A00E-5D1E069C356E}">
      <dgm:prSet/>
      <dgm:spPr/>
      <dgm:t>
        <a:bodyPr/>
        <a:lstStyle/>
        <a:p>
          <a:endParaRPr lang="fr-FR"/>
        </a:p>
      </dgm:t>
    </dgm:pt>
    <dgm:pt modelId="{974AC803-D05B-9F4A-B197-3B5738FA9996}" type="sibTrans" cxnId="{05533B2C-FAC5-A649-A00E-5D1E069C356E}">
      <dgm:prSet/>
      <dgm:spPr/>
      <dgm:t>
        <a:bodyPr/>
        <a:lstStyle/>
        <a:p>
          <a:endParaRPr lang="fr-FR"/>
        </a:p>
      </dgm:t>
    </dgm:pt>
    <dgm:pt modelId="{DF94955E-2F4C-8E49-9ABB-E80E79B8E7F8}">
      <dgm:prSet phldrT="[Texte]"/>
      <dgm:spPr/>
      <dgm:t>
        <a:bodyPr/>
        <a:lstStyle/>
        <a:p>
          <a:r>
            <a:rPr lang="fr" dirty="0"/>
            <a:t>Noms et noms propres</a:t>
          </a:r>
          <a:endParaRPr lang="fr-FR" dirty="0"/>
        </a:p>
      </dgm:t>
    </dgm:pt>
    <dgm:pt modelId="{35770D18-0453-6E4A-BBE0-94C924502C8A}" type="parTrans" cxnId="{692B9913-F686-1549-A5BF-DC4FC9E90E41}">
      <dgm:prSet/>
      <dgm:spPr/>
      <dgm:t>
        <a:bodyPr/>
        <a:lstStyle/>
        <a:p>
          <a:endParaRPr lang="fr-FR"/>
        </a:p>
      </dgm:t>
    </dgm:pt>
    <dgm:pt modelId="{80E48EA0-DAF3-AA4B-A261-57131DD306F7}" type="sibTrans" cxnId="{692B9913-F686-1549-A5BF-DC4FC9E90E41}">
      <dgm:prSet/>
      <dgm:spPr/>
      <dgm:t>
        <a:bodyPr/>
        <a:lstStyle/>
        <a:p>
          <a:endParaRPr lang="fr-FR"/>
        </a:p>
      </dgm:t>
    </dgm:pt>
    <dgm:pt modelId="{659C1977-FBA3-AC4B-9D4A-7874EC0DE006}">
      <dgm:prSet phldrT="[Texte]"/>
      <dgm:spPr/>
      <dgm:t>
        <a:bodyPr/>
        <a:lstStyle/>
        <a:p>
          <a:r>
            <a:rPr lang="fr" dirty="0"/>
            <a:t>Verbes génériques</a:t>
          </a:r>
          <a:endParaRPr lang="fr-FR" dirty="0"/>
        </a:p>
      </dgm:t>
    </dgm:pt>
    <dgm:pt modelId="{7DE21796-CF36-F543-8500-67E8DC37DD22}" type="parTrans" cxnId="{93D1F4AF-6017-DF4C-A91A-BBB13C65040B}">
      <dgm:prSet/>
      <dgm:spPr/>
      <dgm:t>
        <a:bodyPr/>
        <a:lstStyle/>
        <a:p>
          <a:endParaRPr lang="fr-FR"/>
        </a:p>
      </dgm:t>
    </dgm:pt>
    <dgm:pt modelId="{56E74ECD-5086-A645-8396-3543B38FD634}" type="sibTrans" cxnId="{93D1F4AF-6017-DF4C-A91A-BBB13C65040B}">
      <dgm:prSet/>
      <dgm:spPr/>
      <dgm:t>
        <a:bodyPr/>
        <a:lstStyle/>
        <a:p>
          <a:endParaRPr lang="fr-FR"/>
        </a:p>
      </dgm:t>
    </dgm:pt>
    <dgm:pt modelId="{1460C1EC-6A4E-6148-B893-6FDBB2E703A2}">
      <dgm:prSet/>
      <dgm:spPr/>
      <dgm:t>
        <a:bodyPr/>
        <a:lstStyle/>
        <a:p>
          <a:r>
            <a:rPr lang="fr" dirty="0" err="1"/>
            <a:t>Descripteurs</a:t>
          </a:r>
          <a:endParaRPr lang="fr-FR" dirty="0"/>
        </a:p>
      </dgm:t>
    </dgm:pt>
    <dgm:pt modelId="{52E644EB-D26A-264D-8C4B-E5144956D09C}" type="parTrans" cxnId="{64B014A1-BBE2-2940-98B7-44B965880F9A}">
      <dgm:prSet/>
      <dgm:spPr/>
      <dgm:t>
        <a:bodyPr/>
        <a:lstStyle/>
        <a:p>
          <a:endParaRPr lang="fr-FR"/>
        </a:p>
      </dgm:t>
    </dgm:pt>
    <dgm:pt modelId="{AF7B6025-126F-1545-9AF0-59EF1B16E582}" type="sibTrans" cxnId="{64B014A1-BBE2-2940-98B7-44B965880F9A}">
      <dgm:prSet/>
      <dgm:spPr/>
      <dgm:t>
        <a:bodyPr/>
        <a:lstStyle/>
        <a:p>
          <a:endParaRPr lang="fr-FR"/>
        </a:p>
      </dgm:t>
    </dgm:pt>
    <dgm:pt modelId="{A0AFD6E1-E822-DA46-BC72-8914DA2FE710}">
      <dgm:prSet/>
      <dgm:spPr/>
      <dgm:t>
        <a:bodyPr/>
        <a:lstStyle/>
        <a:p>
          <a:r>
            <a:rPr lang="fr" dirty="0" err="1"/>
            <a:t>Prépositions</a:t>
          </a:r>
          <a:endParaRPr lang="fr-FR" dirty="0"/>
        </a:p>
      </dgm:t>
    </dgm:pt>
    <dgm:pt modelId="{9EE35562-AC3D-7747-8CA5-D044AAA93093}" type="parTrans" cxnId="{DE4138E9-9F06-9C42-A82C-7ADD7E0D66BC}">
      <dgm:prSet/>
      <dgm:spPr/>
      <dgm:t>
        <a:bodyPr/>
        <a:lstStyle/>
        <a:p>
          <a:endParaRPr lang="fr-FR"/>
        </a:p>
      </dgm:t>
    </dgm:pt>
    <dgm:pt modelId="{2986A9D2-681E-C642-9567-EDF7CAA4A4C3}" type="sibTrans" cxnId="{DE4138E9-9F06-9C42-A82C-7ADD7E0D66BC}">
      <dgm:prSet/>
      <dgm:spPr/>
      <dgm:t>
        <a:bodyPr/>
        <a:lstStyle/>
        <a:p>
          <a:endParaRPr lang="fr-FR"/>
        </a:p>
      </dgm:t>
    </dgm:pt>
    <dgm:pt modelId="{EC5F1751-580E-6942-B20D-9CE7980A287E}">
      <dgm:prSet phldrT="[Texte]"/>
      <dgm:spPr/>
      <dgm:t>
        <a:bodyPr/>
        <a:lstStyle/>
        <a:p>
          <a:r>
            <a:rPr lang="fr" dirty="0"/>
            <a:t>Comparatifs</a:t>
          </a:r>
        </a:p>
      </dgm:t>
    </dgm:pt>
    <dgm:pt modelId="{2CF67634-27DE-F647-9D20-9BC92B976AA0}" type="parTrans" cxnId="{32EE5906-A76D-E145-9FFE-94FAAC037EDB}">
      <dgm:prSet/>
      <dgm:spPr/>
      <dgm:t>
        <a:bodyPr/>
        <a:lstStyle/>
        <a:p>
          <a:endParaRPr lang="fr-FR"/>
        </a:p>
      </dgm:t>
    </dgm:pt>
    <dgm:pt modelId="{870DBE36-8D28-4F49-A001-3CE42A9D48EE}" type="sibTrans" cxnId="{32EE5906-A76D-E145-9FFE-94FAAC037EDB}">
      <dgm:prSet/>
      <dgm:spPr/>
      <dgm:t>
        <a:bodyPr/>
        <a:lstStyle/>
        <a:p>
          <a:endParaRPr lang="fr-FR"/>
        </a:p>
      </dgm:t>
    </dgm:pt>
    <dgm:pt modelId="{1DEE203A-CD24-084F-8B8E-DC17929C44F8}">
      <dgm:prSet phldrT="[Texte]"/>
      <dgm:spPr/>
      <dgm:t>
        <a:bodyPr/>
        <a:lstStyle/>
        <a:p>
          <a:r>
            <a:rPr lang="fr" dirty="0"/>
            <a:t>Verbes spécifiques</a:t>
          </a:r>
          <a:endParaRPr lang="fr-FR" dirty="0"/>
        </a:p>
      </dgm:t>
    </dgm:pt>
    <dgm:pt modelId="{7F2ED086-CC13-BE4B-B17A-A4D62FCCAFF7}" type="parTrans" cxnId="{A5CCA571-E854-ED40-8EC8-D623426EEB69}">
      <dgm:prSet/>
      <dgm:spPr/>
      <dgm:t>
        <a:bodyPr/>
        <a:lstStyle/>
        <a:p>
          <a:endParaRPr lang="fr-FR"/>
        </a:p>
      </dgm:t>
    </dgm:pt>
    <dgm:pt modelId="{8DFF9C1C-C296-7F4E-8067-8521C4F2039D}" type="sibTrans" cxnId="{A5CCA571-E854-ED40-8EC8-D623426EEB69}">
      <dgm:prSet/>
      <dgm:spPr/>
      <dgm:t>
        <a:bodyPr/>
        <a:lstStyle/>
        <a:p>
          <a:endParaRPr lang="fr-FR"/>
        </a:p>
      </dgm:t>
    </dgm:pt>
    <dgm:pt modelId="{A7C401DB-D9A1-174F-A73E-32859E90209F}">
      <dgm:prSet phldrT="[Texte]"/>
      <dgm:spPr/>
      <dgm:t>
        <a:bodyPr/>
        <a:lstStyle/>
        <a:p>
          <a:r>
            <a:rPr lang="fr" dirty="0"/>
            <a:t>Mots émotionnels</a:t>
          </a:r>
          <a:endParaRPr lang="fr-FR" dirty="0"/>
        </a:p>
      </dgm:t>
    </dgm:pt>
    <dgm:pt modelId="{B34F9A5E-DBC2-974D-8D95-19EC826B00A1}" type="parTrans" cxnId="{68524193-08F8-834F-9C3B-73EAA69EF698}">
      <dgm:prSet/>
      <dgm:spPr/>
      <dgm:t>
        <a:bodyPr/>
        <a:lstStyle/>
        <a:p>
          <a:endParaRPr lang="fr-FR"/>
        </a:p>
      </dgm:t>
    </dgm:pt>
    <dgm:pt modelId="{64061A6D-7A6E-DD4C-A5E5-63C640FAD34A}" type="sibTrans" cxnId="{68524193-08F8-834F-9C3B-73EAA69EF698}">
      <dgm:prSet/>
      <dgm:spPr/>
      <dgm:t>
        <a:bodyPr/>
        <a:lstStyle/>
        <a:p>
          <a:endParaRPr lang="fr-FR"/>
        </a:p>
      </dgm:t>
    </dgm:pt>
    <dgm:pt modelId="{9193BEA1-B5BD-DA44-AC06-14C8F755B80D}">
      <dgm:prSet phldrT="[Texte]"/>
      <dgm:spPr/>
      <dgm:t>
        <a:bodyPr/>
        <a:lstStyle/>
        <a:p>
          <a:r>
            <a:rPr lang="fr" dirty="0"/>
            <a:t>Mots d’affirmation et de négation</a:t>
          </a:r>
          <a:endParaRPr lang="fr-FR" dirty="0"/>
        </a:p>
      </dgm:t>
    </dgm:pt>
    <dgm:pt modelId="{7E0E53E5-771D-B844-B687-3B390A3B16F9}" type="parTrans" cxnId="{0A3E37D4-D0AF-A548-BB32-F34BB368F704}">
      <dgm:prSet/>
      <dgm:spPr/>
      <dgm:t>
        <a:bodyPr/>
        <a:lstStyle/>
        <a:p>
          <a:endParaRPr lang="fr-FR"/>
        </a:p>
      </dgm:t>
    </dgm:pt>
    <dgm:pt modelId="{C9B88731-8688-1F46-A7A2-6520CF794DA6}" type="sibTrans" cxnId="{0A3E37D4-D0AF-A548-BB32-F34BB368F704}">
      <dgm:prSet/>
      <dgm:spPr/>
      <dgm:t>
        <a:bodyPr/>
        <a:lstStyle/>
        <a:p>
          <a:endParaRPr lang="fr-FR"/>
        </a:p>
      </dgm:t>
    </dgm:pt>
    <dgm:pt modelId="{698BB484-B49B-C74D-B83A-975E13CB59C9}">
      <dgm:prSet phldrT="[Texte]"/>
      <dgm:spPr/>
      <dgm:t>
        <a:bodyPr/>
        <a:lstStyle/>
        <a:p>
          <a:r>
            <a:rPr lang="fr" dirty="0"/>
            <a:t>Mots de récurrence et d’arrêt </a:t>
          </a:r>
          <a:endParaRPr lang="fr-FR" dirty="0"/>
        </a:p>
      </dgm:t>
    </dgm:pt>
    <dgm:pt modelId="{C62170E2-32BB-7149-8DAC-55A899633F00}" type="parTrans" cxnId="{2D590BAA-16A3-F444-8544-37BDE8483A94}">
      <dgm:prSet/>
      <dgm:spPr/>
      <dgm:t>
        <a:bodyPr/>
        <a:lstStyle/>
        <a:p>
          <a:endParaRPr lang="fr-FR"/>
        </a:p>
      </dgm:t>
    </dgm:pt>
    <dgm:pt modelId="{CEBC85D6-43DB-D04F-962D-D5CB9124F624}" type="sibTrans" cxnId="{2D590BAA-16A3-F444-8544-37BDE8483A94}">
      <dgm:prSet/>
      <dgm:spPr/>
      <dgm:t>
        <a:bodyPr/>
        <a:lstStyle/>
        <a:p>
          <a:endParaRPr lang="fr-FR"/>
        </a:p>
      </dgm:t>
    </dgm:pt>
    <dgm:pt modelId="{F44C5BE0-00A7-E34E-8491-9A848975F1E0}">
      <dgm:prSet phldrT="[Texte]"/>
      <dgm:spPr/>
      <dgm:t>
        <a:bodyPr/>
        <a:lstStyle/>
        <a:p>
          <a:r>
            <a:rPr lang="fr" dirty="0"/>
            <a:t>Adjectifs</a:t>
          </a:r>
        </a:p>
      </dgm:t>
    </dgm:pt>
    <dgm:pt modelId="{7AD43D68-46E2-9548-923A-4B73D4A49F0D}" type="parTrans" cxnId="{4D9D2880-83B9-8849-AD7D-E6CDFA963AAA}">
      <dgm:prSet/>
      <dgm:spPr/>
      <dgm:t>
        <a:bodyPr/>
        <a:lstStyle/>
        <a:p>
          <a:endParaRPr lang="fr-FR"/>
        </a:p>
      </dgm:t>
    </dgm:pt>
    <dgm:pt modelId="{8099B7AE-0AE0-3A4C-8A5E-9F04BA691F1F}" type="sibTrans" cxnId="{4D9D2880-83B9-8849-AD7D-E6CDFA963AAA}">
      <dgm:prSet/>
      <dgm:spPr/>
      <dgm:t>
        <a:bodyPr/>
        <a:lstStyle/>
        <a:p>
          <a:endParaRPr lang="fr-FR"/>
        </a:p>
      </dgm:t>
    </dgm:pt>
    <dgm:pt modelId="{95AA8EAD-3616-0E4E-9648-AD0E5163B6B1}" type="pres">
      <dgm:prSet presAssocID="{01508377-6909-4844-AF35-1B0A542684B2}" presName="theList" presStyleCnt="0">
        <dgm:presLayoutVars>
          <dgm:dir/>
          <dgm:animLvl val="lvl"/>
          <dgm:resizeHandles val="exact"/>
        </dgm:presLayoutVars>
      </dgm:prSet>
      <dgm:spPr/>
    </dgm:pt>
    <dgm:pt modelId="{6F1093ED-EE59-A549-8788-0F82FF8FEEC5}" type="pres">
      <dgm:prSet presAssocID="{B1DEE5AA-49C8-154C-A1C1-6B9501E411C9}" presName="compNode" presStyleCnt="0"/>
      <dgm:spPr/>
    </dgm:pt>
    <dgm:pt modelId="{F21EDD36-3811-424A-A4A4-2860761EC0F8}" type="pres">
      <dgm:prSet presAssocID="{B1DEE5AA-49C8-154C-A1C1-6B9501E411C9}" presName="aNode" presStyleLbl="bgShp" presStyleIdx="0" presStyleCnt="2" custLinFactNeighborY="279"/>
      <dgm:spPr/>
    </dgm:pt>
    <dgm:pt modelId="{7BCB89FB-8834-0446-A4CF-759DB2DBBCF3}" type="pres">
      <dgm:prSet presAssocID="{B1DEE5AA-49C8-154C-A1C1-6B9501E411C9}" presName="textNode" presStyleLbl="bgShp" presStyleIdx="0" presStyleCnt="2"/>
      <dgm:spPr/>
    </dgm:pt>
    <dgm:pt modelId="{8DB7ECF4-3386-0E4B-9045-5788D3B416B9}" type="pres">
      <dgm:prSet presAssocID="{B1DEE5AA-49C8-154C-A1C1-6B9501E411C9}" presName="compChildNode" presStyleCnt="0"/>
      <dgm:spPr/>
    </dgm:pt>
    <dgm:pt modelId="{528FF921-28DD-424B-B8BF-7F4D0DB9034D}" type="pres">
      <dgm:prSet presAssocID="{B1DEE5AA-49C8-154C-A1C1-6B9501E411C9}" presName="theInnerList" presStyleCnt="0"/>
      <dgm:spPr/>
    </dgm:pt>
    <dgm:pt modelId="{51EC0E35-0F00-2347-8F60-AE19F9CC3000}" type="pres">
      <dgm:prSet presAssocID="{B99937BE-E47D-B849-BC0D-B85E60656802}" presName="childNode" presStyleLbl="node1" presStyleIdx="0" presStyleCnt="12">
        <dgm:presLayoutVars>
          <dgm:bulletEnabled val="1"/>
        </dgm:presLayoutVars>
      </dgm:prSet>
      <dgm:spPr/>
    </dgm:pt>
    <dgm:pt modelId="{A2F75528-48B4-1042-B567-D9B6B6C21E05}" type="pres">
      <dgm:prSet presAssocID="{B99937BE-E47D-B849-BC0D-B85E60656802}" presName="aSpace2" presStyleCnt="0"/>
      <dgm:spPr/>
    </dgm:pt>
    <dgm:pt modelId="{161A7C83-18A8-7442-9CA5-EE883208E6CB}" type="pres">
      <dgm:prSet presAssocID="{A7EC0D37-1A70-E54D-8F2F-C7887E5BBE7D}" presName="childNode" presStyleLbl="node1" presStyleIdx="1" presStyleCnt="12">
        <dgm:presLayoutVars>
          <dgm:bulletEnabled val="1"/>
        </dgm:presLayoutVars>
      </dgm:prSet>
      <dgm:spPr/>
    </dgm:pt>
    <dgm:pt modelId="{801794F3-5567-884A-A8AB-134084EFF675}" type="pres">
      <dgm:prSet presAssocID="{A7EC0D37-1A70-E54D-8F2F-C7887E5BBE7D}" presName="aSpace2" presStyleCnt="0"/>
      <dgm:spPr/>
    </dgm:pt>
    <dgm:pt modelId="{34123D26-97E6-C546-9538-DB8BB824526E}" type="pres">
      <dgm:prSet presAssocID="{1460C1EC-6A4E-6148-B893-6FDBB2E703A2}" presName="childNode" presStyleLbl="node1" presStyleIdx="2" presStyleCnt="12">
        <dgm:presLayoutVars>
          <dgm:bulletEnabled val="1"/>
        </dgm:presLayoutVars>
      </dgm:prSet>
      <dgm:spPr/>
    </dgm:pt>
    <dgm:pt modelId="{0E722711-2EE6-E14D-850B-BA726BE7A299}" type="pres">
      <dgm:prSet presAssocID="{1460C1EC-6A4E-6148-B893-6FDBB2E703A2}" presName="aSpace2" presStyleCnt="0"/>
      <dgm:spPr/>
    </dgm:pt>
    <dgm:pt modelId="{456EE7E2-5D1C-654F-B724-5BC22939617E}" type="pres">
      <dgm:prSet presAssocID="{A0AFD6E1-E822-DA46-BC72-8914DA2FE710}" presName="childNode" presStyleLbl="node1" presStyleIdx="3" presStyleCnt="12">
        <dgm:presLayoutVars>
          <dgm:bulletEnabled val="1"/>
        </dgm:presLayoutVars>
      </dgm:prSet>
      <dgm:spPr/>
    </dgm:pt>
    <dgm:pt modelId="{E1557CD3-BB58-2845-8D3F-FEB36E8AC577}" type="pres">
      <dgm:prSet presAssocID="{B1DEE5AA-49C8-154C-A1C1-6B9501E411C9}" presName="aSpace" presStyleCnt="0"/>
      <dgm:spPr/>
    </dgm:pt>
    <dgm:pt modelId="{742C65D7-D934-804A-8823-A3C6AF10EF91}" type="pres">
      <dgm:prSet presAssocID="{4F57E7AD-8047-5642-A2B4-859161A9BAE6}" presName="compNode" presStyleCnt="0"/>
      <dgm:spPr/>
    </dgm:pt>
    <dgm:pt modelId="{D2F131DA-8EC6-8541-A9A0-D08F94CED607}" type="pres">
      <dgm:prSet presAssocID="{4F57E7AD-8047-5642-A2B4-859161A9BAE6}" presName="aNode" presStyleLbl="bgShp" presStyleIdx="1" presStyleCnt="2" custLinFactNeighborX="-223"/>
      <dgm:spPr/>
    </dgm:pt>
    <dgm:pt modelId="{216D167D-18B4-DA48-BF70-CF8AB08D4297}" type="pres">
      <dgm:prSet presAssocID="{4F57E7AD-8047-5642-A2B4-859161A9BAE6}" presName="textNode" presStyleLbl="bgShp" presStyleIdx="1" presStyleCnt="2"/>
      <dgm:spPr/>
    </dgm:pt>
    <dgm:pt modelId="{755F10C1-3238-3D4F-98F9-9B586C69B7F1}" type="pres">
      <dgm:prSet presAssocID="{4F57E7AD-8047-5642-A2B4-859161A9BAE6}" presName="compChildNode" presStyleCnt="0"/>
      <dgm:spPr/>
    </dgm:pt>
    <dgm:pt modelId="{90554A1F-3505-8E4A-B0E6-B3E7B6780685}" type="pres">
      <dgm:prSet presAssocID="{4F57E7AD-8047-5642-A2B4-859161A9BAE6}" presName="theInnerList" presStyleCnt="0"/>
      <dgm:spPr/>
    </dgm:pt>
    <dgm:pt modelId="{EC056DF8-5EA3-4944-984B-D7EB7A1C97B6}" type="pres">
      <dgm:prSet presAssocID="{DF94955E-2F4C-8E49-9ABB-E80E79B8E7F8}" presName="childNode" presStyleLbl="node1" presStyleIdx="4" presStyleCnt="12">
        <dgm:presLayoutVars>
          <dgm:bulletEnabled val="1"/>
        </dgm:presLayoutVars>
      </dgm:prSet>
      <dgm:spPr/>
    </dgm:pt>
    <dgm:pt modelId="{C7F6D857-3029-8D45-AD0A-55B6CBF821F2}" type="pres">
      <dgm:prSet presAssocID="{DF94955E-2F4C-8E49-9ABB-E80E79B8E7F8}" presName="aSpace2" presStyleCnt="0"/>
      <dgm:spPr/>
    </dgm:pt>
    <dgm:pt modelId="{1C727115-1567-7E42-BA0E-7974A552A0A6}" type="pres">
      <dgm:prSet presAssocID="{EC5F1751-580E-6942-B20D-9CE7980A287E}" presName="childNode" presStyleLbl="node1" presStyleIdx="5" presStyleCnt="12">
        <dgm:presLayoutVars>
          <dgm:bulletEnabled val="1"/>
        </dgm:presLayoutVars>
      </dgm:prSet>
      <dgm:spPr/>
    </dgm:pt>
    <dgm:pt modelId="{960675EF-C50B-034E-81B6-12CC9A8D34C8}" type="pres">
      <dgm:prSet presAssocID="{EC5F1751-580E-6942-B20D-9CE7980A287E}" presName="aSpace2" presStyleCnt="0"/>
      <dgm:spPr/>
    </dgm:pt>
    <dgm:pt modelId="{71D3047A-2463-E04E-95F7-F05FCBF8E88F}" type="pres">
      <dgm:prSet presAssocID="{659C1977-FBA3-AC4B-9D4A-7874EC0DE006}" presName="childNode" presStyleLbl="node1" presStyleIdx="6" presStyleCnt="12">
        <dgm:presLayoutVars>
          <dgm:bulletEnabled val="1"/>
        </dgm:presLayoutVars>
      </dgm:prSet>
      <dgm:spPr/>
    </dgm:pt>
    <dgm:pt modelId="{4753199F-8949-1743-847F-875B8D9D7FB4}" type="pres">
      <dgm:prSet presAssocID="{659C1977-FBA3-AC4B-9D4A-7874EC0DE006}" presName="aSpace2" presStyleCnt="0"/>
      <dgm:spPr/>
    </dgm:pt>
    <dgm:pt modelId="{90868166-B8B4-7044-8039-C0B6842D6C1D}" type="pres">
      <dgm:prSet presAssocID="{1DEE203A-CD24-084F-8B8E-DC17929C44F8}" presName="childNode" presStyleLbl="node1" presStyleIdx="7" presStyleCnt="12">
        <dgm:presLayoutVars>
          <dgm:bulletEnabled val="1"/>
        </dgm:presLayoutVars>
      </dgm:prSet>
      <dgm:spPr/>
    </dgm:pt>
    <dgm:pt modelId="{E00649CF-1E42-9141-8261-DC7E86E84867}" type="pres">
      <dgm:prSet presAssocID="{1DEE203A-CD24-084F-8B8E-DC17929C44F8}" presName="aSpace2" presStyleCnt="0"/>
      <dgm:spPr/>
    </dgm:pt>
    <dgm:pt modelId="{97F383BE-48E4-9F4B-B0D5-26B38EA11DB8}" type="pres">
      <dgm:prSet presAssocID="{A7C401DB-D9A1-174F-A73E-32859E90209F}" presName="childNode" presStyleLbl="node1" presStyleIdx="8" presStyleCnt="12">
        <dgm:presLayoutVars>
          <dgm:bulletEnabled val="1"/>
        </dgm:presLayoutVars>
      </dgm:prSet>
      <dgm:spPr/>
    </dgm:pt>
    <dgm:pt modelId="{6DDABBEA-4FD9-DF43-893C-4AD3760DAB96}" type="pres">
      <dgm:prSet presAssocID="{A7C401DB-D9A1-174F-A73E-32859E90209F}" presName="aSpace2" presStyleCnt="0"/>
      <dgm:spPr/>
    </dgm:pt>
    <dgm:pt modelId="{FEF06C68-81AB-9644-B76D-ACB17CE88F74}" type="pres">
      <dgm:prSet presAssocID="{9193BEA1-B5BD-DA44-AC06-14C8F755B80D}" presName="childNode" presStyleLbl="node1" presStyleIdx="9" presStyleCnt="12">
        <dgm:presLayoutVars>
          <dgm:bulletEnabled val="1"/>
        </dgm:presLayoutVars>
      </dgm:prSet>
      <dgm:spPr/>
    </dgm:pt>
    <dgm:pt modelId="{77B629EB-81A0-1143-807D-8266F9AAF328}" type="pres">
      <dgm:prSet presAssocID="{9193BEA1-B5BD-DA44-AC06-14C8F755B80D}" presName="aSpace2" presStyleCnt="0"/>
      <dgm:spPr/>
    </dgm:pt>
    <dgm:pt modelId="{575CA6C4-55E1-A94C-BB57-B7F11F67D030}" type="pres">
      <dgm:prSet presAssocID="{698BB484-B49B-C74D-B83A-975E13CB59C9}" presName="childNode" presStyleLbl="node1" presStyleIdx="10" presStyleCnt="12">
        <dgm:presLayoutVars>
          <dgm:bulletEnabled val="1"/>
        </dgm:presLayoutVars>
      </dgm:prSet>
      <dgm:spPr/>
    </dgm:pt>
    <dgm:pt modelId="{868A3950-86AC-F04F-AA25-6CA9E21AF672}" type="pres">
      <dgm:prSet presAssocID="{698BB484-B49B-C74D-B83A-975E13CB59C9}" presName="aSpace2" presStyleCnt="0"/>
      <dgm:spPr/>
    </dgm:pt>
    <dgm:pt modelId="{4A5D8010-D32C-104E-8DAF-76F3331A8AC5}" type="pres">
      <dgm:prSet presAssocID="{F44C5BE0-00A7-E34E-8491-9A848975F1E0}" presName="childNode" presStyleLbl="node1" presStyleIdx="11" presStyleCnt="12">
        <dgm:presLayoutVars>
          <dgm:bulletEnabled val="1"/>
        </dgm:presLayoutVars>
      </dgm:prSet>
      <dgm:spPr/>
    </dgm:pt>
  </dgm:ptLst>
  <dgm:cxnLst>
    <dgm:cxn modelId="{32EE5906-A76D-E145-9FFE-94FAAC037EDB}" srcId="{4F57E7AD-8047-5642-A2B4-859161A9BAE6}" destId="{EC5F1751-580E-6942-B20D-9CE7980A287E}" srcOrd="1" destOrd="0" parTransId="{2CF67634-27DE-F647-9D20-9BC92B976AA0}" sibTransId="{870DBE36-8D28-4F49-A001-3CE42A9D48EE}"/>
    <dgm:cxn modelId="{E7BD8111-27E5-8F41-AFB4-B61090615C52}" type="presOf" srcId="{A7EC0D37-1A70-E54D-8F2F-C7887E5BBE7D}" destId="{161A7C83-18A8-7442-9CA5-EE883208E6CB}" srcOrd="0" destOrd="0" presId="urn:microsoft.com/office/officeart/2005/8/layout/lProcess2"/>
    <dgm:cxn modelId="{692B9913-F686-1549-A5BF-DC4FC9E90E41}" srcId="{4F57E7AD-8047-5642-A2B4-859161A9BAE6}" destId="{DF94955E-2F4C-8E49-9ABB-E80E79B8E7F8}" srcOrd="0" destOrd="0" parTransId="{35770D18-0453-6E4A-BBE0-94C924502C8A}" sibTransId="{80E48EA0-DAF3-AA4B-A261-57131DD306F7}"/>
    <dgm:cxn modelId="{B6BDD21E-A032-F34B-8EF2-7A62B7699B4A}" type="presOf" srcId="{A0AFD6E1-E822-DA46-BC72-8914DA2FE710}" destId="{456EE7E2-5D1C-654F-B724-5BC22939617E}" srcOrd="0" destOrd="0" presId="urn:microsoft.com/office/officeart/2005/8/layout/lProcess2"/>
    <dgm:cxn modelId="{05533B2C-FAC5-A649-A00E-5D1E069C356E}" srcId="{01508377-6909-4844-AF35-1B0A542684B2}" destId="{4F57E7AD-8047-5642-A2B4-859161A9BAE6}" srcOrd="1" destOrd="0" parTransId="{CCF93F8A-7FA3-0B41-9AC5-362C200EEB98}" sibTransId="{974AC803-D05B-9F4A-B197-3B5738FA9996}"/>
    <dgm:cxn modelId="{AB07D832-9121-064F-AB4D-BBC4E9DD47AE}" type="presOf" srcId="{698BB484-B49B-C74D-B83A-975E13CB59C9}" destId="{575CA6C4-55E1-A94C-BB57-B7F11F67D030}" srcOrd="0" destOrd="0" presId="urn:microsoft.com/office/officeart/2005/8/layout/lProcess2"/>
    <dgm:cxn modelId="{08C04369-0A68-B449-B78A-BF365FB4E5E8}" type="presOf" srcId="{F44C5BE0-00A7-E34E-8491-9A848975F1E0}" destId="{4A5D8010-D32C-104E-8DAF-76F3331A8AC5}" srcOrd="0" destOrd="0" presId="urn:microsoft.com/office/officeart/2005/8/layout/lProcess2"/>
    <dgm:cxn modelId="{B336C84C-1CCF-824D-9BBE-9D6C032E016F}" type="presOf" srcId="{659C1977-FBA3-AC4B-9D4A-7874EC0DE006}" destId="{71D3047A-2463-E04E-95F7-F05FCBF8E88F}" srcOrd="0" destOrd="0" presId="urn:microsoft.com/office/officeart/2005/8/layout/lProcess2"/>
    <dgm:cxn modelId="{A5CCA571-E854-ED40-8EC8-D623426EEB69}" srcId="{4F57E7AD-8047-5642-A2B4-859161A9BAE6}" destId="{1DEE203A-CD24-084F-8B8E-DC17929C44F8}" srcOrd="3" destOrd="0" parTransId="{7F2ED086-CC13-BE4B-B17A-A4D62FCCAFF7}" sibTransId="{8DFF9C1C-C296-7F4E-8067-8521C4F2039D}"/>
    <dgm:cxn modelId="{E46FE953-15ED-AE4B-BF42-63D937C6B810}" srcId="{B1DEE5AA-49C8-154C-A1C1-6B9501E411C9}" destId="{B99937BE-E47D-B849-BC0D-B85E60656802}" srcOrd="0" destOrd="0" parTransId="{7B40B622-7A5A-1D49-96B8-B2A5E1C84A7F}" sibTransId="{CE07B69B-9611-E443-830C-B48FB6D968E8}"/>
    <dgm:cxn modelId="{58A2E455-DD42-2B45-A7AF-B9DB496F3D74}" type="presOf" srcId="{4F57E7AD-8047-5642-A2B4-859161A9BAE6}" destId="{216D167D-18B4-DA48-BF70-CF8AB08D4297}" srcOrd="1" destOrd="0" presId="urn:microsoft.com/office/officeart/2005/8/layout/lProcess2"/>
    <dgm:cxn modelId="{09821179-BD58-9B47-BEA6-CA6753F16FB1}" type="presOf" srcId="{DF94955E-2F4C-8E49-9ABB-E80E79B8E7F8}" destId="{EC056DF8-5EA3-4944-984B-D7EB7A1C97B6}" srcOrd="0" destOrd="0" presId="urn:microsoft.com/office/officeart/2005/8/layout/lProcess2"/>
    <dgm:cxn modelId="{689A077B-E2CE-D64B-87A7-76AB05C33BD1}" type="presOf" srcId="{A7C401DB-D9A1-174F-A73E-32859E90209F}" destId="{97F383BE-48E4-9F4B-B0D5-26B38EA11DB8}" srcOrd="0" destOrd="0" presId="urn:microsoft.com/office/officeart/2005/8/layout/lProcess2"/>
    <dgm:cxn modelId="{3DFC477C-DF25-C243-90DA-8114CD936E36}" type="presOf" srcId="{1DEE203A-CD24-084F-8B8E-DC17929C44F8}" destId="{90868166-B8B4-7044-8039-C0B6842D6C1D}" srcOrd="0" destOrd="0" presId="urn:microsoft.com/office/officeart/2005/8/layout/lProcess2"/>
    <dgm:cxn modelId="{1C11B37E-0810-6B4A-A30B-3A3EDD246CB1}" srcId="{B1DEE5AA-49C8-154C-A1C1-6B9501E411C9}" destId="{A7EC0D37-1A70-E54D-8F2F-C7887E5BBE7D}" srcOrd="1" destOrd="0" parTransId="{D6623810-BE1E-3542-9496-E8BFFA5375E5}" sibTransId="{4A0774E7-F23C-FE4F-93B0-CEE56A4A402B}"/>
    <dgm:cxn modelId="{4D9D2880-83B9-8849-AD7D-E6CDFA963AAA}" srcId="{4F57E7AD-8047-5642-A2B4-859161A9BAE6}" destId="{F44C5BE0-00A7-E34E-8491-9A848975F1E0}" srcOrd="7" destOrd="0" parTransId="{7AD43D68-46E2-9548-923A-4B73D4A49F0D}" sibTransId="{8099B7AE-0AE0-3A4C-8A5E-9F04BA691F1F}"/>
    <dgm:cxn modelId="{B203BF81-49A6-C746-BC57-E20A9F72A4EB}" srcId="{01508377-6909-4844-AF35-1B0A542684B2}" destId="{B1DEE5AA-49C8-154C-A1C1-6B9501E411C9}" srcOrd="0" destOrd="0" parTransId="{F1A7A309-D8B2-3D4D-AA90-0EEEC4281D9E}" sibTransId="{D0FEA09B-E9F2-6A45-9550-89FC0347378E}"/>
    <dgm:cxn modelId="{68524193-08F8-834F-9C3B-73EAA69EF698}" srcId="{4F57E7AD-8047-5642-A2B4-859161A9BAE6}" destId="{A7C401DB-D9A1-174F-A73E-32859E90209F}" srcOrd="4" destOrd="0" parTransId="{B34F9A5E-DBC2-974D-8D95-19EC826B00A1}" sibTransId="{64061A6D-7A6E-DD4C-A5E5-63C640FAD34A}"/>
    <dgm:cxn modelId="{64B014A1-BBE2-2940-98B7-44B965880F9A}" srcId="{B1DEE5AA-49C8-154C-A1C1-6B9501E411C9}" destId="{1460C1EC-6A4E-6148-B893-6FDBB2E703A2}" srcOrd="2" destOrd="0" parTransId="{52E644EB-D26A-264D-8C4B-E5144956D09C}" sibTransId="{AF7B6025-126F-1545-9AF0-59EF1B16E582}"/>
    <dgm:cxn modelId="{E5453EA8-43B4-0E41-8C62-9C929BFD34AA}" type="presOf" srcId="{9193BEA1-B5BD-DA44-AC06-14C8F755B80D}" destId="{FEF06C68-81AB-9644-B76D-ACB17CE88F74}" srcOrd="0" destOrd="0" presId="urn:microsoft.com/office/officeart/2005/8/layout/lProcess2"/>
    <dgm:cxn modelId="{2D590BAA-16A3-F444-8544-37BDE8483A94}" srcId="{4F57E7AD-8047-5642-A2B4-859161A9BAE6}" destId="{698BB484-B49B-C74D-B83A-975E13CB59C9}" srcOrd="6" destOrd="0" parTransId="{C62170E2-32BB-7149-8DAC-55A899633F00}" sibTransId="{CEBC85D6-43DB-D04F-962D-D5CB9124F624}"/>
    <dgm:cxn modelId="{3DB790AC-A337-2444-BD91-F3C46AAD6E14}" type="presOf" srcId="{B99937BE-E47D-B849-BC0D-B85E60656802}" destId="{51EC0E35-0F00-2347-8F60-AE19F9CC3000}" srcOrd="0" destOrd="0" presId="urn:microsoft.com/office/officeart/2005/8/layout/lProcess2"/>
    <dgm:cxn modelId="{93D1F4AF-6017-DF4C-A91A-BBB13C65040B}" srcId="{4F57E7AD-8047-5642-A2B4-859161A9BAE6}" destId="{659C1977-FBA3-AC4B-9D4A-7874EC0DE006}" srcOrd="2" destOrd="0" parTransId="{7DE21796-CF36-F543-8500-67E8DC37DD22}" sibTransId="{56E74ECD-5086-A645-8396-3543B38FD634}"/>
    <dgm:cxn modelId="{BD3416BB-A642-8C47-B2DB-8F954AE1D327}" type="presOf" srcId="{4F57E7AD-8047-5642-A2B4-859161A9BAE6}" destId="{D2F131DA-8EC6-8541-A9A0-D08F94CED607}" srcOrd="0" destOrd="0" presId="urn:microsoft.com/office/officeart/2005/8/layout/lProcess2"/>
    <dgm:cxn modelId="{0A3E37D4-D0AF-A548-BB32-F34BB368F704}" srcId="{4F57E7AD-8047-5642-A2B4-859161A9BAE6}" destId="{9193BEA1-B5BD-DA44-AC06-14C8F755B80D}" srcOrd="5" destOrd="0" parTransId="{7E0E53E5-771D-B844-B687-3B390A3B16F9}" sibTransId="{C9B88731-8688-1F46-A7A2-6520CF794DA6}"/>
    <dgm:cxn modelId="{761E87D5-DBA0-FF44-B582-E6ABE298BCE1}" type="presOf" srcId="{B1DEE5AA-49C8-154C-A1C1-6B9501E411C9}" destId="{7BCB89FB-8834-0446-A4CF-759DB2DBBCF3}" srcOrd="1" destOrd="0" presId="urn:microsoft.com/office/officeart/2005/8/layout/lProcess2"/>
    <dgm:cxn modelId="{DE4138E9-9F06-9C42-A82C-7ADD7E0D66BC}" srcId="{B1DEE5AA-49C8-154C-A1C1-6B9501E411C9}" destId="{A0AFD6E1-E822-DA46-BC72-8914DA2FE710}" srcOrd="3" destOrd="0" parTransId="{9EE35562-AC3D-7747-8CA5-D044AAA93093}" sibTransId="{2986A9D2-681E-C642-9567-EDF7CAA4A4C3}"/>
    <dgm:cxn modelId="{081D74EB-427E-8E43-9628-F6ECBD79BD27}" type="presOf" srcId="{B1DEE5AA-49C8-154C-A1C1-6B9501E411C9}" destId="{F21EDD36-3811-424A-A4A4-2860761EC0F8}" srcOrd="0" destOrd="0" presId="urn:microsoft.com/office/officeart/2005/8/layout/lProcess2"/>
    <dgm:cxn modelId="{BCAB5CEE-DED3-084F-875C-8F063C62EEA4}" type="presOf" srcId="{1460C1EC-6A4E-6148-B893-6FDBB2E703A2}" destId="{34123D26-97E6-C546-9538-DB8BB824526E}" srcOrd="0" destOrd="0" presId="urn:microsoft.com/office/officeart/2005/8/layout/lProcess2"/>
    <dgm:cxn modelId="{EB6B08F9-4EFD-5143-9735-AD3B508BD038}" type="presOf" srcId="{EC5F1751-580E-6942-B20D-9CE7980A287E}" destId="{1C727115-1567-7E42-BA0E-7974A552A0A6}" srcOrd="0" destOrd="0" presId="urn:microsoft.com/office/officeart/2005/8/layout/lProcess2"/>
    <dgm:cxn modelId="{CDE77FFA-BC44-FC47-9549-0E73D7D70A7E}" type="presOf" srcId="{01508377-6909-4844-AF35-1B0A542684B2}" destId="{95AA8EAD-3616-0E4E-9648-AD0E5163B6B1}" srcOrd="0" destOrd="0" presId="urn:microsoft.com/office/officeart/2005/8/layout/lProcess2"/>
    <dgm:cxn modelId="{E8A0BFCF-802B-AE4C-8597-F608A496B848}" type="presParOf" srcId="{95AA8EAD-3616-0E4E-9648-AD0E5163B6B1}" destId="{6F1093ED-EE59-A549-8788-0F82FF8FEEC5}" srcOrd="0" destOrd="0" presId="urn:microsoft.com/office/officeart/2005/8/layout/lProcess2"/>
    <dgm:cxn modelId="{4AC074B9-12B1-8B4B-B048-A12791D6C003}" type="presParOf" srcId="{6F1093ED-EE59-A549-8788-0F82FF8FEEC5}" destId="{F21EDD36-3811-424A-A4A4-2860761EC0F8}" srcOrd="0" destOrd="0" presId="urn:microsoft.com/office/officeart/2005/8/layout/lProcess2"/>
    <dgm:cxn modelId="{05B5E8C9-9999-E045-A188-66023D519B0E}" type="presParOf" srcId="{6F1093ED-EE59-A549-8788-0F82FF8FEEC5}" destId="{7BCB89FB-8834-0446-A4CF-759DB2DBBCF3}" srcOrd="1" destOrd="0" presId="urn:microsoft.com/office/officeart/2005/8/layout/lProcess2"/>
    <dgm:cxn modelId="{508F79AF-BBAE-0849-8F79-7AE7E0F9164F}" type="presParOf" srcId="{6F1093ED-EE59-A549-8788-0F82FF8FEEC5}" destId="{8DB7ECF4-3386-0E4B-9045-5788D3B416B9}" srcOrd="2" destOrd="0" presId="urn:microsoft.com/office/officeart/2005/8/layout/lProcess2"/>
    <dgm:cxn modelId="{C7CE3264-189B-2847-9B47-2D9885FC8829}" type="presParOf" srcId="{8DB7ECF4-3386-0E4B-9045-5788D3B416B9}" destId="{528FF921-28DD-424B-B8BF-7F4D0DB9034D}" srcOrd="0" destOrd="0" presId="urn:microsoft.com/office/officeart/2005/8/layout/lProcess2"/>
    <dgm:cxn modelId="{D2474516-1EDD-F14D-AF8E-12AD95F674A2}" type="presParOf" srcId="{528FF921-28DD-424B-B8BF-7F4D0DB9034D}" destId="{51EC0E35-0F00-2347-8F60-AE19F9CC3000}" srcOrd="0" destOrd="0" presId="urn:microsoft.com/office/officeart/2005/8/layout/lProcess2"/>
    <dgm:cxn modelId="{EB5C28D7-6256-2D4D-B01B-462EF52E31EA}" type="presParOf" srcId="{528FF921-28DD-424B-B8BF-7F4D0DB9034D}" destId="{A2F75528-48B4-1042-B567-D9B6B6C21E05}" srcOrd="1" destOrd="0" presId="urn:microsoft.com/office/officeart/2005/8/layout/lProcess2"/>
    <dgm:cxn modelId="{2FF7F599-EDF7-624D-894B-52BBA1C40967}" type="presParOf" srcId="{528FF921-28DD-424B-B8BF-7F4D0DB9034D}" destId="{161A7C83-18A8-7442-9CA5-EE883208E6CB}" srcOrd="2" destOrd="0" presId="urn:microsoft.com/office/officeart/2005/8/layout/lProcess2"/>
    <dgm:cxn modelId="{C6A5E01E-13B6-A84D-BBB5-BABC9907B552}" type="presParOf" srcId="{528FF921-28DD-424B-B8BF-7F4D0DB9034D}" destId="{801794F3-5567-884A-A8AB-134084EFF675}" srcOrd="3" destOrd="0" presId="urn:microsoft.com/office/officeart/2005/8/layout/lProcess2"/>
    <dgm:cxn modelId="{37760110-3B8C-9343-AEF9-C67F2C5801D0}" type="presParOf" srcId="{528FF921-28DD-424B-B8BF-7F4D0DB9034D}" destId="{34123D26-97E6-C546-9538-DB8BB824526E}" srcOrd="4" destOrd="0" presId="urn:microsoft.com/office/officeart/2005/8/layout/lProcess2"/>
    <dgm:cxn modelId="{29586130-2228-8442-AD9B-6345BF3C9793}" type="presParOf" srcId="{528FF921-28DD-424B-B8BF-7F4D0DB9034D}" destId="{0E722711-2EE6-E14D-850B-BA726BE7A299}" srcOrd="5" destOrd="0" presId="urn:microsoft.com/office/officeart/2005/8/layout/lProcess2"/>
    <dgm:cxn modelId="{EEF04B20-BB79-124E-9837-EE2B676CC252}" type="presParOf" srcId="{528FF921-28DD-424B-B8BF-7F4D0DB9034D}" destId="{456EE7E2-5D1C-654F-B724-5BC22939617E}" srcOrd="6" destOrd="0" presId="urn:microsoft.com/office/officeart/2005/8/layout/lProcess2"/>
    <dgm:cxn modelId="{4D7B10D4-7B8A-7648-ACB4-31EAF7968AF0}" type="presParOf" srcId="{95AA8EAD-3616-0E4E-9648-AD0E5163B6B1}" destId="{E1557CD3-BB58-2845-8D3F-FEB36E8AC577}" srcOrd="1" destOrd="0" presId="urn:microsoft.com/office/officeart/2005/8/layout/lProcess2"/>
    <dgm:cxn modelId="{2D3C9BAC-BD94-0A42-A392-E2991897ADD5}" type="presParOf" srcId="{95AA8EAD-3616-0E4E-9648-AD0E5163B6B1}" destId="{742C65D7-D934-804A-8823-A3C6AF10EF91}" srcOrd="2" destOrd="0" presId="urn:microsoft.com/office/officeart/2005/8/layout/lProcess2"/>
    <dgm:cxn modelId="{EE8AC466-E152-5341-87D2-589078353AA3}" type="presParOf" srcId="{742C65D7-D934-804A-8823-A3C6AF10EF91}" destId="{D2F131DA-8EC6-8541-A9A0-D08F94CED607}" srcOrd="0" destOrd="0" presId="urn:microsoft.com/office/officeart/2005/8/layout/lProcess2"/>
    <dgm:cxn modelId="{E720ECF2-83A0-254C-82F1-F646716DB862}" type="presParOf" srcId="{742C65D7-D934-804A-8823-A3C6AF10EF91}" destId="{216D167D-18B4-DA48-BF70-CF8AB08D4297}" srcOrd="1" destOrd="0" presId="urn:microsoft.com/office/officeart/2005/8/layout/lProcess2"/>
    <dgm:cxn modelId="{2ACC46DE-DE43-5C49-8DF7-8FDE039DEF7A}" type="presParOf" srcId="{742C65D7-D934-804A-8823-A3C6AF10EF91}" destId="{755F10C1-3238-3D4F-98F9-9B586C69B7F1}" srcOrd="2" destOrd="0" presId="urn:microsoft.com/office/officeart/2005/8/layout/lProcess2"/>
    <dgm:cxn modelId="{5C81D86E-1D06-4240-BAB3-C0726A366002}" type="presParOf" srcId="{755F10C1-3238-3D4F-98F9-9B586C69B7F1}" destId="{90554A1F-3505-8E4A-B0E6-B3E7B6780685}" srcOrd="0" destOrd="0" presId="urn:microsoft.com/office/officeart/2005/8/layout/lProcess2"/>
    <dgm:cxn modelId="{3359715D-2FAA-BA48-9B48-867F95BD0A8A}" type="presParOf" srcId="{90554A1F-3505-8E4A-B0E6-B3E7B6780685}" destId="{EC056DF8-5EA3-4944-984B-D7EB7A1C97B6}" srcOrd="0" destOrd="0" presId="urn:microsoft.com/office/officeart/2005/8/layout/lProcess2"/>
    <dgm:cxn modelId="{DA9F5102-E588-134F-8BCD-0843629D4FFF}" type="presParOf" srcId="{90554A1F-3505-8E4A-B0E6-B3E7B6780685}" destId="{C7F6D857-3029-8D45-AD0A-55B6CBF821F2}" srcOrd="1" destOrd="0" presId="urn:microsoft.com/office/officeart/2005/8/layout/lProcess2"/>
    <dgm:cxn modelId="{F1E8F760-1A09-8341-8318-DE2BD2E7C3D3}" type="presParOf" srcId="{90554A1F-3505-8E4A-B0E6-B3E7B6780685}" destId="{1C727115-1567-7E42-BA0E-7974A552A0A6}" srcOrd="2" destOrd="0" presId="urn:microsoft.com/office/officeart/2005/8/layout/lProcess2"/>
    <dgm:cxn modelId="{FD359044-DFF1-1E41-9120-FE5B3EF7CAE3}" type="presParOf" srcId="{90554A1F-3505-8E4A-B0E6-B3E7B6780685}" destId="{960675EF-C50B-034E-81B6-12CC9A8D34C8}" srcOrd="3" destOrd="0" presId="urn:microsoft.com/office/officeart/2005/8/layout/lProcess2"/>
    <dgm:cxn modelId="{457886D7-6442-7744-BE9D-BE0083B7CCE2}" type="presParOf" srcId="{90554A1F-3505-8E4A-B0E6-B3E7B6780685}" destId="{71D3047A-2463-E04E-95F7-F05FCBF8E88F}" srcOrd="4" destOrd="0" presId="urn:microsoft.com/office/officeart/2005/8/layout/lProcess2"/>
    <dgm:cxn modelId="{EBA7659A-5849-7F40-A444-3205B7E4428F}" type="presParOf" srcId="{90554A1F-3505-8E4A-B0E6-B3E7B6780685}" destId="{4753199F-8949-1743-847F-875B8D9D7FB4}" srcOrd="5" destOrd="0" presId="urn:microsoft.com/office/officeart/2005/8/layout/lProcess2"/>
    <dgm:cxn modelId="{F67106D8-4907-6C40-BF5D-FEDB746681FD}" type="presParOf" srcId="{90554A1F-3505-8E4A-B0E6-B3E7B6780685}" destId="{90868166-B8B4-7044-8039-C0B6842D6C1D}" srcOrd="6" destOrd="0" presId="urn:microsoft.com/office/officeart/2005/8/layout/lProcess2"/>
    <dgm:cxn modelId="{34372B60-E1CE-EE46-A236-C16B477B64F5}" type="presParOf" srcId="{90554A1F-3505-8E4A-B0E6-B3E7B6780685}" destId="{E00649CF-1E42-9141-8261-DC7E86E84867}" srcOrd="7" destOrd="0" presId="urn:microsoft.com/office/officeart/2005/8/layout/lProcess2"/>
    <dgm:cxn modelId="{74ABC182-2149-AC40-861B-29BD30C9E6F7}" type="presParOf" srcId="{90554A1F-3505-8E4A-B0E6-B3E7B6780685}" destId="{97F383BE-48E4-9F4B-B0D5-26B38EA11DB8}" srcOrd="8" destOrd="0" presId="urn:microsoft.com/office/officeart/2005/8/layout/lProcess2"/>
    <dgm:cxn modelId="{6DB86249-B87D-CB49-99B4-7C5F98F8E469}" type="presParOf" srcId="{90554A1F-3505-8E4A-B0E6-B3E7B6780685}" destId="{6DDABBEA-4FD9-DF43-893C-4AD3760DAB96}" srcOrd="9" destOrd="0" presId="urn:microsoft.com/office/officeart/2005/8/layout/lProcess2"/>
    <dgm:cxn modelId="{32DA4D67-E9A8-2E4B-B0E7-88F66D9B7685}" type="presParOf" srcId="{90554A1F-3505-8E4A-B0E6-B3E7B6780685}" destId="{FEF06C68-81AB-9644-B76D-ACB17CE88F74}" srcOrd="10" destOrd="0" presId="urn:microsoft.com/office/officeart/2005/8/layout/lProcess2"/>
    <dgm:cxn modelId="{3B1DA9A8-0339-4E43-A8E3-827AC98A40DF}" type="presParOf" srcId="{90554A1F-3505-8E4A-B0E6-B3E7B6780685}" destId="{77B629EB-81A0-1143-807D-8266F9AAF328}" srcOrd="11" destOrd="0" presId="urn:microsoft.com/office/officeart/2005/8/layout/lProcess2"/>
    <dgm:cxn modelId="{A95AC237-952F-434D-B357-C1583D616647}" type="presParOf" srcId="{90554A1F-3505-8E4A-B0E6-B3E7B6780685}" destId="{575CA6C4-55E1-A94C-BB57-B7F11F67D030}" srcOrd="12" destOrd="0" presId="urn:microsoft.com/office/officeart/2005/8/layout/lProcess2"/>
    <dgm:cxn modelId="{2FE7C7EB-695C-8C41-AC71-5DAF43793B77}" type="presParOf" srcId="{90554A1F-3505-8E4A-B0E6-B3E7B6780685}" destId="{868A3950-86AC-F04F-AA25-6CA9E21AF672}" srcOrd="13" destOrd="0" presId="urn:microsoft.com/office/officeart/2005/8/layout/lProcess2"/>
    <dgm:cxn modelId="{79BA56C9-9D3D-834B-9325-779C2040E4F1}" type="presParOf" srcId="{90554A1F-3505-8E4A-B0E6-B3E7B6780685}" destId="{4A5D8010-D32C-104E-8DAF-76F3331A8AC5}" srcOrd="14"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9055" tIns="59055" rIns="59055" bIns="59055" numCol="1" spcCol="1270" anchor="t" anchorCtr="0">
          <a:noAutofit/>
        </a:bodyPr>
        <a:lstStyle/>
        <a:p>
          <a:pPr marL="0" lvl="0" indent="0" algn="l" defTabSz="1377950">
            <a:lnSpc>
              <a:spcPct val="90000"/>
            </a:lnSpc>
            <a:spcBef>
              <a:spcPct val="0"/>
            </a:spcBef>
            <a:spcAft>
              <a:spcPct val="35000"/>
            </a:spcAft>
            <a:buNone/>
          </a:pPr>
          <a:r>
            <a:rPr lang="fr" sz="3100" b="1" kern="1200" dirty="0">
              <a:solidFill>
                <a:schemeClr val="bg2">
                  <a:lumMod val="75000"/>
                  <a:lumOff val="25000"/>
                </a:schemeClr>
              </a:solidFill>
            </a:rPr>
            <a:t>Force</a:t>
          </a:r>
          <a:endParaRPr lang="fr-FR" sz="3100" b="1" kern="1200" dirty="0">
            <a:solidFill>
              <a:schemeClr val="bg2">
                <a:lumMod val="75000"/>
                <a:lumOff val="25000"/>
              </a:schemeClr>
            </a:solidFill>
          </a:endParaRPr>
        </a:p>
        <a:p>
          <a:pPr marL="228600" lvl="1" indent="-228600" algn="l" defTabSz="1066800">
            <a:lnSpc>
              <a:spcPct val="90000"/>
            </a:lnSpc>
            <a:spcBef>
              <a:spcPct val="0"/>
            </a:spcBef>
            <a:spcAft>
              <a:spcPct val="15000"/>
            </a:spcAft>
            <a:buChar char="•"/>
          </a:pPr>
          <a:r>
            <a:rPr lang="fr" sz="2400" kern="1200" dirty="0" err="1"/>
            <a:t>Lexique</a:t>
          </a:r>
          <a:endParaRPr lang="fr-FR" sz="2400" kern="1200" dirty="0"/>
        </a:p>
        <a:p>
          <a:pPr marL="228600" lvl="1" indent="-228600" algn="l" defTabSz="1066800">
            <a:lnSpc>
              <a:spcPct val="90000"/>
            </a:lnSpc>
            <a:spcBef>
              <a:spcPct val="0"/>
            </a:spcBef>
            <a:spcAft>
              <a:spcPct val="15000"/>
            </a:spcAft>
            <a:buChar char="•"/>
          </a:pPr>
          <a:r>
            <a:rPr lang="fr-FR" sz="2400" kern="1200" dirty="0"/>
            <a:t>Sémantique</a:t>
          </a:r>
        </a:p>
        <a:p>
          <a:pPr marL="228600" lvl="1" indent="-228600" algn="l" defTabSz="1066800">
            <a:lnSpc>
              <a:spcPct val="90000"/>
            </a:lnSpc>
            <a:spcBef>
              <a:spcPct val="0"/>
            </a:spcBef>
            <a:spcAft>
              <a:spcPct val="15000"/>
            </a:spcAft>
            <a:buChar char="•"/>
          </a:pPr>
          <a:r>
            <a:rPr lang="fr" sz="2400" kern="1200" dirty="0" err="1"/>
            <a:t>Pragmatique</a:t>
          </a:r>
          <a:endParaRPr lang="fr-FR" sz="24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9055" tIns="59055" rIns="59055" bIns="59055" numCol="1" spcCol="1270" anchor="t" anchorCtr="0">
          <a:noAutofit/>
        </a:bodyPr>
        <a:lstStyle/>
        <a:p>
          <a:pPr marL="0" lvl="0" indent="0" algn="l" defTabSz="1377950">
            <a:lnSpc>
              <a:spcPct val="90000"/>
            </a:lnSpc>
            <a:spcBef>
              <a:spcPct val="0"/>
            </a:spcBef>
            <a:spcAft>
              <a:spcPct val="35000"/>
            </a:spcAft>
            <a:buNone/>
          </a:pPr>
          <a:r>
            <a:rPr lang="fr" sz="3100" b="1" kern="1200" dirty="0">
              <a:solidFill>
                <a:schemeClr val="bg2">
                  <a:lumMod val="75000"/>
                  <a:lumOff val="25000"/>
                </a:schemeClr>
              </a:solidFill>
            </a:rPr>
            <a:t>Faiblesse</a:t>
          </a:r>
          <a:endParaRPr lang="fr-FR" sz="3100" b="1" kern="1200" dirty="0">
            <a:solidFill>
              <a:schemeClr val="bg2">
                <a:lumMod val="75000"/>
                <a:lumOff val="25000"/>
              </a:schemeClr>
            </a:solidFill>
          </a:endParaRPr>
        </a:p>
        <a:p>
          <a:pPr marL="228600" lvl="1" indent="-228600" algn="l" defTabSz="1066800">
            <a:lnSpc>
              <a:spcPct val="90000"/>
            </a:lnSpc>
            <a:spcBef>
              <a:spcPct val="0"/>
            </a:spcBef>
            <a:spcAft>
              <a:spcPct val="15000"/>
            </a:spcAft>
            <a:buChar char="•"/>
          </a:pPr>
          <a:r>
            <a:rPr lang="fr" sz="2400" kern="1200" dirty="0" err="1"/>
            <a:t>Phonologie</a:t>
          </a:r>
          <a:endParaRPr lang="fr-FR" sz="2400" kern="1200" dirty="0"/>
        </a:p>
        <a:p>
          <a:pPr marL="228600" lvl="1" indent="-228600" algn="l" defTabSz="1066800">
            <a:lnSpc>
              <a:spcPct val="90000"/>
            </a:lnSpc>
            <a:spcBef>
              <a:spcPct val="0"/>
            </a:spcBef>
            <a:spcAft>
              <a:spcPct val="15000"/>
            </a:spcAft>
            <a:buChar char="•"/>
          </a:pPr>
          <a:r>
            <a:rPr lang="fr" sz="2400" kern="1200" dirty="0"/>
            <a:t>(morpho)syntaxe </a:t>
          </a:r>
          <a:endParaRPr lang="fr-FR" sz="24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38E82-AA4A-0745-8800-AA3EFDFD53CD}">
      <dsp:nvSpPr>
        <dsp:cNvPr id="0" name=""/>
        <dsp:cNvSpPr/>
      </dsp:nvSpPr>
      <dsp:spPr>
        <a:xfrm>
          <a:off x="594048" y="835836"/>
          <a:ext cx="5742464" cy="2967670"/>
        </a:xfrm>
        <a:prstGeom prst="rect">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613128-8A70-1048-A7D0-5F97AB1298BB}">
      <dsp:nvSpPr>
        <dsp:cNvPr id="0" name=""/>
        <dsp:cNvSpPr/>
      </dsp:nvSpPr>
      <dsp:spPr>
        <a:xfrm>
          <a:off x="765661"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43815" rIns="43815" bIns="43815" numCol="1" spcCol="1270" anchor="t" anchorCtr="0">
          <a:noAutofit/>
        </a:bodyPr>
        <a:lstStyle/>
        <a:p>
          <a:pPr marL="0" lvl="0" indent="0" algn="l" defTabSz="1022350">
            <a:lnSpc>
              <a:spcPct val="90000"/>
            </a:lnSpc>
            <a:spcBef>
              <a:spcPct val="0"/>
            </a:spcBef>
            <a:spcAft>
              <a:spcPct val="35000"/>
            </a:spcAft>
            <a:buNone/>
          </a:pPr>
          <a:r>
            <a:rPr lang="fr" sz="2300" b="1" kern="1200" dirty="0" err="1">
              <a:solidFill>
                <a:schemeClr val="bg2">
                  <a:lumMod val="75000"/>
                  <a:lumOff val="25000"/>
                </a:schemeClr>
              </a:solidFill>
            </a:rPr>
            <a:t>Vocabulaire </a:t>
          </a:r>
          <a:endParaRPr lang="fr-FR" sz="2300" b="1" kern="1200" dirty="0">
            <a:solidFill>
              <a:schemeClr val="bg2">
                <a:lumMod val="75000"/>
                <a:lumOff val="25000"/>
              </a:schemeClr>
            </a:solidFill>
          </a:endParaRPr>
        </a:p>
        <a:p>
          <a:pPr marL="171450" lvl="1" indent="-171450" algn="l" defTabSz="800100">
            <a:lnSpc>
              <a:spcPct val="90000"/>
            </a:lnSpc>
            <a:spcBef>
              <a:spcPct val="0"/>
            </a:spcBef>
            <a:spcAft>
              <a:spcPct val="15000"/>
            </a:spcAft>
            <a:buChar char="•"/>
          </a:pPr>
          <a:r>
            <a:rPr lang="fr" sz="1800" kern="1200" dirty="0" err="1"/>
            <a:t>Noms</a:t>
          </a:r>
          <a:endParaRPr lang="fr-FR" sz="1800" kern="1200" dirty="0"/>
        </a:p>
        <a:p>
          <a:pPr marL="171450" lvl="1" indent="-171450" algn="l" defTabSz="800100">
            <a:lnSpc>
              <a:spcPct val="90000"/>
            </a:lnSpc>
            <a:spcBef>
              <a:spcPct val="0"/>
            </a:spcBef>
            <a:spcAft>
              <a:spcPct val="15000"/>
            </a:spcAft>
            <a:buChar char="•"/>
          </a:pPr>
          <a:r>
            <a:rPr lang="fr" sz="1800" kern="1200" dirty="0"/>
            <a:t>Adjectifs </a:t>
          </a:r>
          <a:r>
            <a:rPr lang="fr" sz="1800" kern="1200" dirty="0" err="1"/>
            <a:t>faisant référence </a:t>
          </a:r>
          <a:r>
            <a:rPr lang="fr" sz="1800" kern="1200" dirty="0"/>
            <a:t>à </a:t>
          </a:r>
          <a:r>
            <a:rPr lang="fr" sz="1800" kern="1200" dirty="0" err="1"/>
            <a:t>des objets</a:t>
          </a:r>
          <a:endParaRPr lang="fr-FR" sz="1800" kern="1200" dirty="0"/>
        </a:p>
        <a:p>
          <a:pPr marL="171450" lvl="1" indent="-171450" algn="l" defTabSz="800100">
            <a:lnSpc>
              <a:spcPct val="90000"/>
            </a:lnSpc>
            <a:spcBef>
              <a:spcPct val="0"/>
            </a:spcBef>
            <a:spcAft>
              <a:spcPct val="15000"/>
            </a:spcAft>
            <a:buChar char="•"/>
          </a:pPr>
          <a:r>
            <a:rPr lang="fr" sz="1800" kern="1200" dirty="0" err="1"/>
            <a:t>Verbes </a:t>
          </a:r>
          <a:endParaRPr lang="fr-FR" sz="1800" kern="1200" dirty="0"/>
        </a:p>
      </dsp:txBody>
      <dsp:txXfrm>
        <a:off x="765661" y="1182909"/>
        <a:ext cx="2666615" cy="2538806"/>
      </dsp:txXfrm>
    </dsp:sp>
    <dsp:sp modelId="{1B42F61F-409B-204A-B891-E7E3C30963A6}">
      <dsp:nvSpPr>
        <dsp:cNvPr id="0" name=""/>
        <dsp:cNvSpPr/>
      </dsp:nvSpPr>
      <dsp:spPr>
        <a:xfrm>
          <a:off x="3491682" y="1182909"/>
          <a:ext cx="2666615" cy="25388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815" tIns="43815" rIns="43815" bIns="43815" numCol="1" spcCol="1270" anchor="t" anchorCtr="0">
          <a:noAutofit/>
        </a:bodyPr>
        <a:lstStyle/>
        <a:p>
          <a:pPr marL="0" lvl="0" indent="0" algn="l" defTabSz="1022350">
            <a:lnSpc>
              <a:spcPct val="90000"/>
            </a:lnSpc>
            <a:spcBef>
              <a:spcPct val="0"/>
            </a:spcBef>
            <a:spcAft>
              <a:spcPct val="35000"/>
            </a:spcAft>
            <a:buNone/>
          </a:pPr>
          <a:r>
            <a:rPr lang="fr" sz="2300" b="1" kern="1200" dirty="0" err="1">
              <a:solidFill>
                <a:schemeClr val="bg2">
                  <a:lumMod val="75000"/>
                  <a:lumOff val="25000"/>
                </a:schemeClr>
              </a:solidFill>
            </a:rPr>
            <a:t>Relationnel</a:t>
          </a:r>
          <a:r>
            <a:rPr lang="fr" sz="2300" b="1" kern="1200" dirty="0">
              <a:solidFill>
                <a:schemeClr val="bg2">
                  <a:lumMod val="75000"/>
                  <a:lumOff val="25000"/>
                </a:schemeClr>
              </a:solidFill>
            </a:rPr>
            <a:t> </a:t>
          </a:r>
          <a:r>
            <a:rPr lang="fr" sz="2300" b="1" kern="1200" dirty="0" err="1">
              <a:solidFill>
                <a:schemeClr val="bg2">
                  <a:lumMod val="75000"/>
                  <a:lumOff val="25000"/>
                </a:schemeClr>
              </a:solidFill>
            </a:rPr>
            <a:t>vocabulaire</a:t>
          </a:r>
          <a:endParaRPr lang="fr-FR" sz="2300" b="1" kern="1200" dirty="0">
            <a:solidFill>
              <a:schemeClr val="bg2">
                <a:lumMod val="75000"/>
                <a:lumOff val="25000"/>
              </a:schemeClr>
            </a:solidFill>
          </a:endParaRPr>
        </a:p>
        <a:p>
          <a:pPr marL="171450" lvl="1" indent="-171450" algn="l" defTabSz="800100">
            <a:lnSpc>
              <a:spcPct val="90000"/>
            </a:lnSpc>
            <a:spcBef>
              <a:spcPct val="0"/>
            </a:spcBef>
            <a:spcAft>
              <a:spcPct val="15000"/>
            </a:spcAft>
            <a:buChar char="•"/>
          </a:pPr>
          <a:r>
            <a:rPr lang="fr" sz="1800" kern="1200" dirty="0"/>
            <a:t>Termes faisant référence à une relation spatiale et/ou temporelle entre objets et/ou événements</a:t>
          </a:r>
          <a:endParaRPr lang="fr-FR" sz="1800" kern="1200" dirty="0"/>
        </a:p>
        <a:p>
          <a:pPr marL="171450" lvl="1" indent="-171450" algn="l" defTabSz="800100">
            <a:lnSpc>
              <a:spcPct val="90000"/>
            </a:lnSpc>
            <a:spcBef>
              <a:spcPct val="0"/>
            </a:spcBef>
            <a:spcAft>
              <a:spcPct val="15000"/>
            </a:spcAft>
            <a:buChar char="•"/>
          </a:pPr>
          <a:endParaRPr lang="fr-FR" sz="1800" kern="1200" dirty="0"/>
        </a:p>
      </dsp:txBody>
      <dsp:txXfrm>
        <a:off x="3491682" y="1182909"/>
        <a:ext cx="2666615" cy="2538806"/>
      </dsp:txXfrm>
    </dsp:sp>
    <dsp:sp modelId="{984EC267-FF05-E34A-BF1C-E8F3BEDD0F09}">
      <dsp:nvSpPr>
        <dsp:cNvPr id="0" name=""/>
        <dsp:cNvSpPr/>
      </dsp:nvSpPr>
      <dsp:spPr>
        <a:xfrm>
          <a:off x="0" y="241940"/>
          <a:ext cx="1122090" cy="1122090"/>
        </a:xfrm>
        <a:prstGeom prst="plus">
          <a:avLst>
            <a:gd name="adj" fmla="val 328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AD3F37-C8A2-AF48-BDAC-A99A1334282E}">
      <dsp:nvSpPr>
        <dsp:cNvPr id="0" name=""/>
        <dsp:cNvSpPr/>
      </dsp:nvSpPr>
      <dsp:spPr>
        <a:xfrm>
          <a:off x="5544448" y="645471"/>
          <a:ext cx="1056085" cy="36191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FF0B2A-878D-604B-B3AC-02AB74A9E596}">
      <dsp:nvSpPr>
        <dsp:cNvPr id="0" name=""/>
        <dsp:cNvSpPr/>
      </dsp:nvSpPr>
      <dsp:spPr>
        <a:xfrm>
          <a:off x="3465280" y="1188338"/>
          <a:ext cx="660" cy="2424804"/>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553887"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 sz="2000" kern="1200" dirty="0"/>
            <a:t>Versant réceptif</a:t>
          </a:r>
          <a:endParaRPr lang="fr-FR" sz="2000" kern="1200" dirty="0"/>
        </a:p>
      </dsp:txBody>
      <dsp:txXfrm>
        <a:off x="856116" y="302229"/>
        <a:ext cx="1459292" cy="1459292"/>
      </dsp:txXfrm>
    </dsp:sp>
    <dsp:sp modelId="{129BFCE7-DBA6-9C47-8997-67406C691AEF}">
      <dsp:nvSpPr>
        <dsp:cNvPr id="0" name=""/>
        <dsp:cNvSpPr/>
      </dsp:nvSpPr>
      <dsp:spPr>
        <a:xfrm rot="2290577">
          <a:off x="2610373"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509423">
          <a:off x="5775250" y="1318071"/>
          <a:ext cx="742531" cy="0"/>
        </a:xfrm>
        <a:custGeom>
          <a:avLst/>
          <a:gdLst/>
          <a:ahLst/>
          <a:cxnLst/>
          <a:rect l="0" t="0" r="0" b="0"/>
          <a:pathLst>
            <a:path>
              <a:moveTo>
                <a:pt x="0" y="0"/>
              </a:moveTo>
              <a:lnTo>
                <a:pt x="742531"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273495"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3557423" y="1031875"/>
          <a:ext cx="2013308"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 sz="2400" kern="1200" dirty="0" err="1"/>
            <a:t>corrélation</a:t>
          </a:r>
          <a:endParaRPr lang="fr-FR" sz="2400" kern="1200" dirty="0"/>
        </a:p>
      </dsp:txBody>
      <dsp:txXfrm>
        <a:off x="3557423" y="1031875"/>
        <a:ext cx="2013308" cy="1031339"/>
      </dsp:txXfrm>
    </dsp:sp>
    <dsp:sp modelId="{805FB226-838D-E844-ABFB-FA3F4917E988}">
      <dsp:nvSpPr>
        <dsp:cNvPr id="0" name=""/>
        <dsp:cNvSpPr/>
      </dsp:nvSpPr>
      <dsp:spPr>
        <a:xfrm>
          <a:off x="5570731" y="1547544"/>
          <a:ext cx="283928"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AED6D7-1F41-AD45-9C38-4731A7C3CB44}">
      <dsp:nvSpPr>
        <dsp:cNvPr id="0" name=""/>
        <dsp:cNvSpPr/>
      </dsp:nvSpPr>
      <dsp:spPr>
        <a:xfrm>
          <a:off x="6510517" y="0"/>
          <a:ext cx="2063750" cy="2063750"/>
        </a:xfrm>
        <a:prstGeom prst="ellipse">
          <a:avLst/>
        </a:prstGeom>
        <a:solidFill>
          <a:schemeClr val="accent1">
            <a:shade val="80000"/>
            <a:hueOff val="-12839"/>
            <a:satOff val="-231"/>
            <a:lumOff val="116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 sz="1800" kern="1200" dirty="0"/>
            <a:t>Age chronologique</a:t>
          </a:r>
          <a:endParaRPr lang="fr-FR" sz="1800" kern="1200" dirty="0"/>
        </a:p>
      </dsp:txBody>
      <dsp:txXfrm>
        <a:off x="6812746" y="302229"/>
        <a:ext cx="1459292" cy="1459292"/>
      </dsp:txXfrm>
    </dsp:sp>
    <dsp:sp modelId="{7601B34A-649D-7A4C-9E44-4070ED1671D4}">
      <dsp:nvSpPr>
        <dsp:cNvPr id="0" name=""/>
        <dsp:cNvSpPr/>
      </dsp:nvSpPr>
      <dsp:spPr>
        <a:xfrm>
          <a:off x="8574267"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 sz="1800" kern="1200" dirty="0"/>
            <a:t>Age mental</a:t>
          </a:r>
        </a:p>
      </dsp:txBody>
      <dsp:txXfrm>
        <a:off x="8876496" y="302229"/>
        <a:ext cx="1459292" cy="14592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BDE60-0037-0942-AB36-855D6240F580}">
      <dsp:nvSpPr>
        <dsp:cNvPr id="0" name=""/>
        <dsp:cNvSpPr/>
      </dsp:nvSpPr>
      <dsp:spPr>
        <a:xfrm>
          <a:off x="1044963" y="0"/>
          <a:ext cx="2063750" cy="2063750"/>
        </a:xfrm>
        <a:prstGeom prst="ellipse">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 sz="2000" kern="1200" dirty="0"/>
            <a:t>Versant expressif</a:t>
          </a:r>
          <a:endParaRPr lang="fr-FR" sz="2000" kern="1200" dirty="0"/>
        </a:p>
      </dsp:txBody>
      <dsp:txXfrm>
        <a:off x="1347192" y="302229"/>
        <a:ext cx="1459292" cy="1459292"/>
      </dsp:txXfrm>
    </dsp:sp>
    <dsp:sp modelId="{129BFCE7-DBA6-9C47-8997-67406C691AEF}">
      <dsp:nvSpPr>
        <dsp:cNvPr id="0" name=""/>
        <dsp:cNvSpPr/>
      </dsp:nvSpPr>
      <dsp:spPr>
        <a:xfrm rot="1896234">
          <a:off x="3135959"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9EA0F-DF97-9D4F-A7D2-D85733759CCF}">
      <dsp:nvSpPr>
        <dsp:cNvPr id="0" name=""/>
        <dsp:cNvSpPr/>
      </dsp:nvSpPr>
      <dsp:spPr>
        <a:xfrm rot="8903766">
          <a:off x="7180167" y="1318071"/>
          <a:ext cx="875777" cy="0"/>
        </a:xfrm>
        <a:custGeom>
          <a:avLst/>
          <a:gdLst/>
          <a:ahLst/>
          <a:cxnLst/>
          <a:rect l="0" t="0" r="0" b="0"/>
          <a:pathLst>
            <a:path>
              <a:moveTo>
                <a:pt x="0" y="0"/>
              </a:moveTo>
              <a:lnTo>
                <a:pt x="875777"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A586B-0EC5-A146-B834-D3B40746721A}">
      <dsp:nvSpPr>
        <dsp:cNvPr id="0" name=""/>
        <dsp:cNvSpPr/>
      </dsp:nvSpPr>
      <dsp:spPr>
        <a:xfrm>
          <a:off x="3946794"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DD452-BFC8-7949-9FB9-F53A24EF1F0C}">
      <dsp:nvSpPr>
        <dsp:cNvPr id="0" name=""/>
        <dsp:cNvSpPr/>
      </dsp:nvSpPr>
      <dsp:spPr>
        <a:xfrm>
          <a:off x="4309609" y="1031875"/>
          <a:ext cx="2572686" cy="1031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fr" sz="2400" kern="1200" dirty="0" err="1"/>
            <a:t>corrélation</a:t>
          </a:r>
          <a:endParaRPr lang="fr-FR" sz="2400" kern="1200" dirty="0"/>
        </a:p>
      </dsp:txBody>
      <dsp:txXfrm>
        <a:off x="4309609" y="1031875"/>
        <a:ext cx="2572686" cy="1031339"/>
      </dsp:txXfrm>
    </dsp:sp>
    <dsp:sp modelId="{805FB226-838D-E844-ABFB-FA3F4917E988}">
      <dsp:nvSpPr>
        <dsp:cNvPr id="0" name=""/>
        <dsp:cNvSpPr/>
      </dsp:nvSpPr>
      <dsp:spPr>
        <a:xfrm>
          <a:off x="6882295" y="1547544"/>
          <a:ext cx="362814" cy="0"/>
        </a:xfrm>
        <a:prstGeom prst="line">
          <a:avLst/>
        </a:pr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CB58E1-67F0-934B-BBCC-AC3A0468FE6E}">
      <dsp:nvSpPr>
        <dsp:cNvPr id="0" name=""/>
        <dsp:cNvSpPr/>
      </dsp:nvSpPr>
      <dsp:spPr>
        <a:xfrm>
          <a:off x="8083191" y="0"/>
          <a:ext cx="2063750" cy="2063750"/>
        </a:xfrm>
        <a:prstGeom prst="ellipse">
          <a:avLst/>
        </a:prstGeom>
        <a:solidFill>
          <a:schemeClr val="accent1">
            <a:shade val="80000"/>
            <a:hueOff val="-25679"/>
            <a:satOff val="-462"/>
            <a:lumOff val="2328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fr" sz="1800" kern="1200" dirty="0"/>
            <a:t>A</a:t>
          </a:r>
          <a:r>
            <a:rPr lang="fr-FR" sz="1800" kern="1200" dirty="0"/>
            <a:t>g</a:t>
          </a:r>
          <a:r>
            <a:rPr lang="fr" sz="1800" kern="1200" dirty="0"/>
            <a:t>e mental</a:t>
          </a:r>
        </a:p>
      </dsp:txBody>
      <dsp:txXfrm>
        <a:off x="8385420" y="302229"/>
        <a:ext cx="1459292" cy="1459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CAD6B-A7DF-854A-B550-92C058B469E3}">
      <dsp:nvSpPr>
        <dsp:cNvPr id="0" name=""/>
        <dsp:cNvSpPr/>
      </dsp:nvSpPr>
      <dsp:spPr>
        <a:xfrm>
          <a:off x="42835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B9B31A-E8F4-4342-A3EA-F76C3D7D7458}">
      <dsp:nvSpPr>
        <dsp:cNvPr id="0" name=""/>
        <dsp:cNvSpPr/>
      </dsp:nvSpPr>
      <dsp:spPr>
        <a:xfrm>
          <a:off x="42835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0B253C-EFD0-8F48-BCFC-4F075F91A1DC}">
      <dsp:nvSpPr>
        <dsp:cNvPr id="0" name=""/>
        <dsp:cNvSpPr/>
      </dsp:nvSpPr>
      <dsp:spPr>
        <a:xfrm>
          <a:off x="42835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fr" sz="2000" b="1" kern="1200" dirty="0">
              <a:solidFill>
                <a:schemeClr val="bg2">
                  <a:lumMod val="75000"/>
                  <a:lumOff val="25000"/>
                </a:schemeClr>
              </a:solidFill>
            </a:rPr>
            <a:t>Les 50 premiers mots produits ≈ à ceux produits par les enfants typiques </a:t>
          </a:r>
          <a:endParaRPr lang="fr-FR" sz="2000" b="1" kern="1200" dirty="0">
            <a:solidFill>
              <a:schemeClr val="bg2">
                <a:lumMod val="75000"/>
                <a:lumOff val="25000"/>
              </a:schemeClr>
            </a:solidFill>
          </a:endParaRPr>
        </a:p>
      </dsp:txBody>
      <dsp:txXfrm>
        <a:off x="428355" y="0"/>
        <a:ext cx="5052695" cy="1067854"/>
      </dsp:txXfrm>
    </dsp:sp>
    <dsp:sp modelId="{B13E6329-D1D3-364B-A2C5-095BB2996B4C}">
      <dsp:nvSpPr>
        <dsp:cNvPr id="0" name=""/>
        <dsp:cNvSpPr/>
      </dsp:nvSpPr>
      <dsp:spPr>
        <a:xfrm>
          <a:off x="42835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A95CA-6776-9B4A-B66E-5EBB483CC51D}">
      <dsp:nvSpPr>
        <dsp:cNvPr id="0" name=""/>
        <dsp:cNvSpPr/>
      </dsp:nvSpPr>
      <dsp:spPr>
        <a:xfrm>
          <a:off x="782043"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 sz="1500" kern="1200" dirty="0"/>
            <a:t>Même contenu référentiel ➝ routines quotidiennes, personnes et choses (avec sur- ou sous-extensions)</a:t>
          </a:r>
        </a:p>
      </dsp:txBody>
      <dsp:txXfrm>
        <a:off x="782043" y="1909310"/>
        <a:ext cx="4699006" cy="865221"/>
      </dsp:txXfrm>
    </dsp:sp>
    <dsp:sp modelId="{85E3BE9D-61AE-B749-AB63-9B7D7096BF48}">
      <dsp:nvSpPr>
        <dsp:cNvPr id="0" name=""/>
        <dsp:cNvSpPr/>
      </dsp:nvSpPr>
      <dsp:spPr>
        <a:xfrm>
          <a:off x="42835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42AB63-F90A-394E-BB00-9F48CBD783ED}">
      <dsp:nvSpPr>
        <dsp:cNvPr id="0" name=""/>
        <dsp:cNvSpPr/>
      </dsp:nvSpPr>
      <dsp:spPr>
        <a:xfrm>
          <a:off x="782043"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 sz="1500" kern="1200" dirty="0"/>
            <a:t>Mêmes catégories grammaticales ➝ noms, adjectifs relatifs aux choses et aux personnes</a:t>
          </a:r>
        </a:p>
      </dsp:txBody>
      <dsp:txXfrm>
        <a:off x="782043" y="2774532"/>
        <a:ext cx="4699006" cy="865221"/>
      </dsp:txXfrm>
    </dsp:sp>
    <dsp:sp modelId="{AAE9117F-7F2B-184B-9CED-5A7C5ED73614}">
      <dsp:nvSpPr>
        <dsp:cNvPr id="0" name=""/>
        <dsp:cNvSpPr/>
      </dsp:nvSpPr>
      <dsp:spPr>
        <a:xfrm>
          <a:off x="5733685" y="1067854"/>
          <a:ext cx="5052695" cy="59443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7A278-7EE5-8446-8647-E19FAFD2B241}">
      <dsp:nvSpPr>
        <dsp:cNvPr id="0" name=""/>
        <dsp:cNvSpPr/>
      </dsp:nvSpPr>
      <dsp:spPr>
        <a:xfrm>
          <a:off x="5733685" y="1291100"/>
          <a:ext cx="371189" cy="371189"/>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D029A-AE77-6047-8B87-DCE57821353E}">
      <dsp:nvSpPr>
        <dsp:cNvPr id="0" name=""/>
        <dsp:cNvSpPr/>
      </dsp:nvSpPr>
      <dsp:spPr>
        <a:xfrm>
          <a:off x="5733685" y="0"/>
          <a:ext cx="5052695" cy="1067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marL="0" lvl="0" indent="0" algn="l" defTabSz="889000">
            <a:lnSpc>
              <a:spcPct val="90000"/>
            </a:lnSpc>
            <a:spcBef>
              <a:spcPct val="0"/>
            </a:spcBef>
            <a:spcAft>
              <a:spcPct val="35000"/>
            </a:spcAft>
            <a:buNone/>
          </a:pPr>
          <a:r>
            <a:rPr lang="fr" sz="2000" b="1" kern="1200" dirty="0">
              <a:solidFill>
                <a:schemeClr val="bg2">
                  <a:lumMod val="75000"/>
                  <a:lumOff val="25000"/>
                </a:schemeClr>
              </a:solidFill>
            </a:rPr>
            <a:t>Les premiers mots compris ≈ à ceux des enfants typiques </a:t>
          </a:r>
        </a:p>
      </dsp:txBody>
      <dsp:txXfrm>
        <a:off x="5733685" y="0"/>
        <a:ext cx="5052695" cy="1067854"/>
      </dsp:txXfrm>
    </dsp:sp>
    <dsp:sp modelId="{B8AF3102-43E5-6C4D-8528-EE33F106E3B8}">
      <dsp:nvSpPr>
        <dsp:cNvPr id="0" name=""/>
        <dsp:cNvSpPr/>
      </dsp:nvSpPr>
      <dsp:spPr>
        <a:xfrm>
          <a:off x="5733685" y="2156331"/>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7D9AAA-3A89-084A-B55F-9C0CA8A34BDC}">
      <dsp:nvSpPr>
        <dsp:cNvPr id="0" name=""/>
        <dsp:cNvSpPr/>
      </dsp:nvSpPr>
      <dsp:spPr>
        <a:xfrm>
          <a:off x="6087374" y="1909310"/>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 sz="1500" kern="1200" dirty="0"/>
            <a:t>Noms d'objets (au même niveau sensori-moteur que les enfants typiques)</a:t>
          </a:r>
        </a:p>
      </dsp:txBody>
      <dsp:txXfrm>
        <a:off x="6087374" y="1909310"/>
        <a:ext cx="4699006" cy="865221"/>
      </dsp:txXfrm>
    </dsp:sp>
    <dsp:sp modelId="{D272DC56-6172-014F-B677-609E5680FE6E}">
      <dsp:nvSpPr>
        <dsp:cNvPr id="0" name=""/>
        <dsp:cNvSpPr/>
      </dsp:nvSpPr>
      <dsp:spPr>
        <a:xfrm>
          <a:off x="5733685" y="3021552"/>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14EED0-E1B1-FA4B-8D40-7835F096F9B1}">
      <dsp:nvSpPr>
        <dsp:cNvPr id="0" name=""/>
        <dsp:cNvSpPr/>
      </dsp:nvSpPr>
      <dsp:spPr>
        <a:xfrm>
          <a:off x="6087374" y="2774532"/>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 sz="1500" kern="1200" dirty="0"/>
            <a:t>Entre 12 et 36 mois ➝ mots sociaux et noms d’objets</a:t>
          </a:r>
        </a:p>
      </dsp:txBody>
      <dsp:txXfrm>
        <a:off x="6087374" y="2774532"/>
        <a:ext cx="4699006" cy="865221"/>
      </dsp:txXfrm>
    </dsp:sp>
    <dsp:sp modelId="{4A45342C-38AA-9E44-BDD0-393E5082ADB0}">
      <dsp:nvSpPr>
        <dsp:cNvPr id="0" name=""/>
        <dsp:cNvSpPr/>
      </dsp:nvSpPr>
      <dsp:spPr>
        <a:xfrm>
          <a:off x="5733685" y="3886774"/>
          <a:ext cx="371180" cy="37118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A7284E-278E-F947-99ED-621AD56BA68A}">
      <dsp:nvSpPr>
        <dsp:cNvPr id="0" name=""/>
        <dsp:cNvSpPr/>
      </dsp:nvSpPr>
      <dsp:spPr>
        <a:xfrm>
          <a:off x="6087374" y="3639753"/>
          <a:ext cx="4699006" cy="8652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fr" sz="1500" kern="1200" dirty="0"/>
            <a:t>Plus tard ➝ lexique plus complexe exigeant des prérequis cognitifs</a:t>
          </a:r>
          <a:endParaRPr lang="fr-FR" sz="1500" kern="1200" dirty="0"/>
        </a:p>
      </dsp:txBody>
      <dsp:txXfrm>
        <a:off x="6087374" y="3639753"/>
        <a:ext cx="4699006" cy="8652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1EDD36-3811-424A-A4A4-2860761EC0F8}">
      <dsp:nvSpPr>
        <dsp:cNvPr id="0" name=""/>
        <dsp:cNvSpPr/>
      </dsp:nvSpPr>
      <dsp:spPr>
        <a:xfrm>
          <a:off x="4285"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b="1" kern="1200" dirty="0">
              <a:solidFill>
                <a:schemeClr val="tx2">
                  <a:lumMod val="50000"/>
                </a:schemeClr>
              </a:solidFill>
            </a:rPr>
            <a:t>Vocabulaire de base</a:t>
          </a:r>
          <a:endParaRPr lang="fr-FR" sz="2400" b="1" kern="1200" dirty="0">
            <a:solidFill>
              <a:schemeClr val="tx2">
                <a:lumMod val="50000"/>
              </a:schemeClr>
            </a:solidFill>
          </a:endParaRPr>
        </a:p>
      </dsp:txBody>
      <dsp:txXfrm>
        <a:off x="4285" y="0"/>
        <a:ext cx="4122001" cy="1558138"/>
      </dsp:txXfrm>
    </dsp:sp>
    <dsp:sp modelId="{51EC0E35-0F00-2347-8F60-AE19F9CC3000}">
      <dsp:nvSpPr>
        <dsp:cNvPr id="0" name=""/>
        <dsp:cNvSpPr/>
      </dsp:nvSpPr>
      <dsp:spPr>
        <a:xfrm>
          <a:off x="416485" y="1558265"/>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err="1"/>
            <a:t>Pronoms</a:t>
          </a:r>
          <a:endParaRPr lang="fr-FR" sz="1700" kern="1200" dirty="0"/>
        </a:p>
      </dsp:txBody>
      <dsp:txXfrm>
        <a:off x="438646" y="1580426"/>
        <a:ext cx="3253279" cy="712303"/>
      </dsp:txXfrm>
    </dsp:sp>
    <dsp:sp modelId="{161A7C83-18A8-7442-9CA5-EE883208E6CB}">
      <dsp:nvSpPr>
        <dsp:cNvPr id="0" name=""/>
        <dsp:cNvSpPr/>
      </dsp:nvSpPr>
      <dsp:spPr>
        <a:xfrm>
          <a:off x="416485" y="2431294"/>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err="1"/>
            <a:t>Verbes</a:t>
          </a:r>
          <a:endParaRPr lang="fr-FR" sz="1700" kern="1200" dirty="0"/>
        </a:p>
      </dsp:txBody>
      <dsp:txXfrm>
        <a:off x="438646" y="2453455"/>
        <a:ext cx="3253279" cy="712303"/>
      </dsp:txXfrm>
    </dsp:sp>
    <dsp:sp modelId="{34123D26-97E6-C546-9538-DB8BB824526E}">
      <dsp:nvSpPr>
        <dsp:cNvPr id="0" name=""/>
        <dsp:cNvSpPr/>
      </dsp:nvSpPr>
      <dsp:spPr>
        <a:xfrm>
          <a:off x="416485" y="330432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err="1"/>
            <a:t>Descripteurs</a:t>
          </a:r>
          <a:endParaRPr lang="fr-FR" sz="1700" kern="1200" dirty="0"/>
        </a:p>
      </dsp:txBody>
      <dsp:txXfrm>
        <a:off x="438646" y="3326484"/>
        <a:ext cx="3253279" cy="712303"/>
      </dsp:txXfrm>
    </dsp:sp>
    <dsp:sp modelId="{456EE7E2-5D1C-654F-B724-5BC22939617E}">
      <dsp:nvSpPr>
        <dsp:cNvPr id="0" name=""/>
        <dsp:cNvSpPr/>
      </dsp:nvSpPr>
      <dsp:spPr>
        <a:xfrm>
          <a:off x="416485" y="4177353"/>
          <a:ext cx="3297601" cy="7566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err="1"/>
            <a:t>Prépositions</a:t>
          </a:r>
          <a:endParaRPr lang="fr-FR" sz="1700" kern="1200" dirty="0"/>
        </a:p>
      </dsp:txBody>
      <dsp:txXfrm>
        <a:off x="438646" y="4199514"/>
        <a:ext cx="3253279" cy="712303"/>
      </dsp:txXfrm>
    </dsp:sp>
    <dsp:sp modelId="{D2F131DA-8EC6-8541-A9A0-D08F94CED607}">
      <dsp:nvSpPr>
        <dsp:cNvPr id="0" name=""/>
        <dsp:cNvSpPr/>
      </dsp:nvSpPr>
      <dsp:spPr>
        <a:xfrm>
          <a:off x="4426244" y="0"/>
          <a:ext cx="4122001" cy="519379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 sz="2400" b="1" kern="1200" dirty="0">
              <a:solidFill>
                <a:schemeClr val="tx2">
                  <a:lumMod val="50000"/>
                </a:schemeClr>
              </a:solidFill>
            </a:rPr>
            <a:t>Vocabulaire marginal </a:t>
          </a:r>
          <a:endParaRPr lang="fr-FR" sz="2400" b="1" kern="1200" dirty="0">
            <a:solidFill>
              <a:schemeClr val="tx2">
                <a:lumMod val="50000"/>
              </a:schemeClr>
            </a:solidFill>
          </a:endParaRPr>
        </a:p>
      </dsp:txBody>
      <dsp:txXfrm>
        <a:off x="4426244" y="0"/>
        <a:ext cx="4122001" cy="1558138"/>
      </dsp:txXfrm>
    </dsp:sp>
    <dsp:sp modelId="{EC056DF8-5EA3-4944-984B-D7EB7A1C97B6}">
      <dsp:nvSpPr>
        <dsp:cNvPr id="0" name=""/>
        <dsp:cNvSpPr/>
      </dsp:nvSpPr>
      <dsp:spPr>
        <a:xfrm>
          <a:off x="4847636" y="155908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Noms et noms propres</a:t>
          </a:r>
          <a:endParaRPr lang="fr-FR" sz="1700" kern="1200" dirty="0"/>
        </a:p>
      </dsp:txBody>
      <dsp:txXfrm>
        <a:off x="4858523" y="1569976"/>
        <a:ext cx="3275827" cy="349944"/>
      </dsp:txXfrm>
    </dsp:sp>
    <dsp:sp modelId="{1C727115-1567-7E42-BA0E-7974A552A0A6}">
      <dsp:nvSpPr>
        <dsp:cNvPr id="0" name=""/>
        <dsp:cNvSpPr/>
      </dsp:nvSpPr>
      <dsp:spPr>
        <a:xfrm>
          <a:off x="4847636" y="1987996"/>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Comparatifs</a:t>
          </a:r>
        </a:p>
      </dsp:txBody>
      <dsp:txXfrm>
        <a:off x="4858523" y="1998883"/>
        <a:ext cx="3275827" cy="349944"/>
      </dsp:txXfrm>
    </dsp:sp>
    <dsp:sp modelId="{71D3047A-2463-E04E-95F7-F05FCBF8E88F}">
      <dsp:nvSpPr>
        <dsp:cNvPr id="0" name=""/>
        <dsp:cNvSpPr/>
      </dsp:nvSpPr>
      <dsp:spPr>
        <a:xfrm>
          <a:off x="4847636" y="241690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Verbes génériques</a:t>
          </a:r>
          <a:endParaRPr lang="fr-FR" sz="1700" kern="1200" dirty="0"/>
        </a:p>
      </dsp:txBody>
      <dsp:txXfrm>
        <a:off x="4858523" y="2427789"/>
        <a:ext cx="3275827" cy="349944"/>
      </dsp:txXfrm>
    </dsp:sp>
    <dsp:sp modelId="{90868166-B8B4-7044-8039-C0B6842D6C1D}">
      <dsp:nvSpPr>
        <dsp:cNvPr id="0" name=""/>
        <dsp:cNvSpPr/>
      </dsp:nvSpPr>
      <dsp:spPr>
        <a:xfrm>
          <a:off x="4847636" y="2845809"/>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Verbes spécifiques</a:t>
          </a:r>
          <a:endParaRPr lang="fr-FR" sz="1700" kern="1200" dirty="0"/>
        </a:p>
      </dsp:txBody>
      <dsp:txXfrm>
        <a:off x="4858523" y="2856696"/>
        <a:ext cx="3275827" cy="349944"/>
      </dsp:txXfrm>
    </dsp:sp>
    <dsp:sp modelId="{97F383BE-48E4-9F4B-B0D5-26B38EA11DB8}">
      <dsp:nvSpPr>
        <dsp:cNvPr id="0" name=""/>
        <dsp:cNvSpPr/>
      </dsp:nvSpPr>
      <dsp:spPr>
        <a:xfrm>
          <a:off x="4847636" y="327471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Mots émotionnels</a:t>
          </a:r>
          <a:endParaRPr lang="fr-FR" sz="1700" kern="1200" dirty="0"/>
        </a:p>
      </dsp:txBody>
      <dsp:txXfrm>
        <a:off x="4858523" y="3285602"/>
        <a:ext cx="3275827" cy="349944"/>
      </dsp:txXfrm>
    </dsp:sp>
    <dsp:sp modelId="{FEF06C68-81AB-9644-B76D-ACB17CE88F74}">
      <dsp:nvSpPr>
        <dsp:cNvPr id="0" name=""/>
        <dsp:cNvSpPr/>
      </dsp:nvSpPr>
      <dsp:spPr>
        <a:xfrm>
          <a:off x="4847636" y="3703622"/>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Mots d’affirmation et de négation</a:t>
          </a:r>
          <a:endParaRPr lang="fr-FR" sz="1700" kern="1200" dirty="0"/>
        </a:p>
      </dsp:txBody>
      <dsp:txXfrm>
        <a:off x="4858523" y="3714509"/>
        <a:ext cx="3275827" cy="349944"/>
      </dsp:txXfrm>
    </dsp:sp>
    <dsp:sp modelId="{575CA6C4-55E1-A94C-BB57-B7F11F67D030}">
      <dsp:nvSpPr>
        <dsp:cNvPr id="0" name=""/>
        <dsp:cNvSpPr/>
      </dsp:nvSpPr>
      <dsp:spPr>
        <a:xfrm>
          <a:off x="4847636" y="4132528"/>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Mots de récurrence et d’arrêt </a:t>
          </a:r>
          <a:endParaRPr lang="fr-FR" sz="1700" kern="1200" dirty="0"/>
        </a:p>
      </dsp:txBody>
      <dsp:txXfrm>
        <a:off x="4858523" y="4143415"/>
        <a:ext cx="3275827" cy="349944"/>
      </dsp:txXfrm>
    </dsp:sp>
    <dsp:sp modelId="{4A5D8010-D32C-104E-8DAF-76F3331A8AC5}">
      <dsp:nvSpPr>
        <dsp:cNvPr id="0" name=""/>
        <dsp:cNvSpPr/>
      </dsp:nvSpPr>
      <dsp:spPr>
        <a:xfrm>
          <a:off x="4847636" y="4561435"/>
          <a:ext cx="3297601" cy="3717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fr" sz="1700" kern="1200" dirty="0"/>
            <a:t>Adjectifs</a:t>
          </a:r>
        </a:p>
      </dsp:txBody>
      <dsp:txXfrm>
        <a:off x="4858523" y="4572322"/>
        <a:ext cx="3275827" cy="349944"/>
      </dsp:txXfrm>
    </dsp:sp>
  </dsp:spTree>
</dsp:drawing>
</file>

<file path=ppt/diagrams/layout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2.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3.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corevocabulary.weebly.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9229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62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Bien que les premiers mots apparaissent chez les enfants neurotypiques et les enfants TDI à peu près au même âge mental, ce n'est que plus tard que le retard s'accentue chez ces derniers, ce qui nous amène à considérer leur développement lexical comme une version ralentie et incomplète du développement normal (Chapman, 2006). Par exemple, il semble que seulement 10 % des enfants trisomiques produisent leur premier mot à l'âge d'un an, la majorité ne commençant à parler qu'après l'âge de 2 ans, dans un contexte de grande variabilité interindividuelle (Berglund et al. ., 2001).</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Cependant, bien que retardé, le développement lexical des enfants trisomiques suit la même trajectoire développementale que celui des enfants neurotypiques (Rondal &amp; Comblain, 1999). En termes de compréhension du vocabulaire, un certain nombre d'adolescents peuvent même afficher des performances égales ou supérieures à celles d'enfants normo-typiques du même âge mental (Chapman, 2006).</a:t>
            </a: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1322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Le phénomène d'explosion lexicale, signe d'une croissance du vocabulaire vers 18-24 mois chez les enfants au développement normal, est affecté par la déficience intellectuelle et est retardé dans le temps. Selon des études, il peut être identifié chez les enfants trisomiques vers 30 mois ou plus tard, vers 5 à 6 ans (Oliver &amp; Buckley, 1994). La croissance du vocabulaire est donc moins marquée que chez l'enfant moyen, et dans plus de 50 % des cas, les enfants ayant une déficience intellectuelle modérée ne franchissent pas la barrière du vocabulaire des 50 mots avant l'âge de 4 ans (Berglund et al., 2001). Ce n’est donc qu’à partir de 3-4 ans que de véritables progrès peuvent être observés. À la lumière de ces données, il apparaît que la vitesse d’acquisition de nouveaux mots chez les enfants TDI n’est pas égale à celle des enfants en développement normal. Les courbes de développement des deux groupes se séparent progressivement et l'écart se creuse au fil des années, dans un contexte de grande variabilité interindividuelle. En corollaire, leur stock lexical reste inférieur à celui de leurs pairs en développement normal appariés en fonction de l'âge mental ou de l'âge linguistique </a:t>
            </a:r>
            <a:r>
              <a:rPr lang="fr" sz="1800" kern="0" dirty="0">
                <a:effectLst/>
                <a:latin typeface="Calibri" panose="020F0502020204030204" pitchFamily="34" charset="0"/>
                <a:ea typeface="Calibri" panose="020F0502020204030204" pitchFamily="34" charset="0"/>
                <a:cs typeface="Calibri" panose="020F0502020204030204" pitchFamily="34" charset="0"/>
              </a:rPr>
              <a:t>(Zampini &amp; D'Odorico , 2011) </a:t>
            </a:r>
            <a:r>
              <a:rPr lang="fr" sz="1800" kern="1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50000"/>
              </a:lnSpc>
              <a:spcBef>
                <a:spcPts val="600"/>
              </a:spcBef>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Comme le montre la figure ci-dessus, il apparaît que la vitesse d’acquisition de nouveaux mots chez les enfants TDI n’est pas égale à celle des enfants en développement normal.</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Bien que la composante lexicale du langage est en général considérée comme une force par rapport aux autres domaines langagiers chez les personnes ayant un TDI, il est actuellement admis qu'une dissociation doit être faite dans cette composante entre différentes catégories de mots (Zampini &amp; D' Odorico , 2013; Facon et al., 2012).</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2694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En effet, alors que la connaissance du vocabulaire général (par exemple les noms, les adjectifs faisant référence à des objets, les verbes d'action) est plus élevée qu’attendu en fonction de l'âge mental, la connaissance du vocabulaire relationnel, c'est-à-dire des termes faisant référence à une relation spatiale ou temporelle entre les objets et les événements, est souvent inférieure au niveau attendu sur la base du même âge mental (Chapman, 2006 ; Miolo et al., 2005 ; Price et al., 2007 ; Facon et al., 2012 ; et al., 2016 ; Deckers et al., 2017 ; Hetzroni et al. ., 2019).</a:t>
            </a: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714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Plus que l'âge chronologique, l'âge mental est une variable explicative essentielle dans le développement du stock lexical des personnes ayant une déficience intellectuelle (Barrett &amp; </a:t>
            </a:r>
            <a:r>
              <a:rPr lang="fr" sz="1800" kern="100" dirty="0" err="1">
                <a:effectLst/>
                <a:latin typeface="Calibri" panose="020F0502020204030204" pitchFamily="34" charset="0"/>
                <a:ea typeface="Calibri" panose="020F0502020204030204" pitchFamily="34" charset="0"/>
                <a:cs typeface="Times New Roman" panose="02020603050405020304" pitchFamily="18" charset="0"/>
              </a:rPr>
              <a:t>Diniz </a:t>
            </a:r>
            <a:r>
              <a:rPr lang="fr" sz="1800" kern="100" dirty="0">
                <a:effectLst/>
                <a:latin typeface="Calibri" panose="020F0502020204030204" pitchFamily="34" charset="0"/>
                <a:ea typeface="Calibri" panose="020F0502020204030204" pitchFamily="34" charset="0"/>
                <a:cs typeface="Times New Roman" panose="02020603050405020304" pitchFamily="18" charset="0"/>
              </a:rPr>
              <a:t>, 1989 ; Roberts et al., 2007). En fait, les différentes études menées au cours des dernières décennies ont montré qu'il n'y a pas de corrélation entre la taille du vocabulaire expressif et l'âge chronologique des enfants atteints de TDI, suggérant qu'il n'y a pas de relation linéaire entre le vocabulaire expressif et l'expérience de vie ou la maturation biologique. </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En revanche, la taille du vocabulaire réceptif est corrélée à la fois à l'âge mental et à l'âge chronologique, comme le montrent les travaux de </a:t>
            </a:r>
            <a:r>
              <a:rPr lang="fr" sz="1800" dirty="0" err="1">
                <a:effectLst/>
                <a:latin typeface="Calibri" panose="020F0502020204030204" pitchFamily="34" charset="0"/>
                <a:ea typeface="Calibri" panose="020F0502020204030204" pitchFamily="34" charset="0"/>
                <a:cs typeface="Times New Roman" panose="02020603050405020304" pitchFamily="18" charset="0"/>
              </a:rPr>
              <a:t>Facon </a:t>
            </a:r>
            <a:r>
              <a:rPr lang="fr" sz="1800" dirty="0">
                <a:effectLst/>
                <a:latin typeface="Calibri" panose="020F0502020204030204" pitchFamily="34" charset="0"/>
                <a:ea typeface="Calibri" panose="020F0502020204030204" pitchFamily="34" charset="0"/>
                <a:cs typeface="Times New Roman" panose="02020603050405020304" pitchFamily="18" charset="0"/>
              </a:rPr>
              <a:t>et al. (Facon et al., 2002 ; Facon, </a:t>
            </a:r>
            <a:r>
              <a:rPr lang="fr" sz="1800" dirty="0" err="1">
                <a:effectLst/>
                <a:latin typeface="Calibri" panose="020F0502020204030204" pitchFamily="34" charset="0"/>
                <a:ea typeface="Calibri" panose="020F0502020204030204" pitchFamily="34" charset="0"/>
                <a:cs typeface="Times New Roman" panose="02020603050405020304" pitchFamily="18" charset="0"/>
              </a:rPr>
              <a:t>Nuchadee </a:t>
            </a:r>
            <a:r>
              <a:rPr lang="fr" sz="1800" dirty="0">
                <a:effectLst/>
                <a:latin typeface="Calibri" panose="020F0502020204030204" pitchFamily="34" charset="0"/>
                <a:ea typeface="Calibri" panose="020F0502020204030204" pitchFamily="34" charset="0"/>
                <a:cs typeface="Times New Roman" panose="02020603050405020304" pitchFamily="18" charset="0"/>
              </a:rPr>
              <a:t>et al., 2012 ; Facon et al., 2016). Ceci suggère que l'expérience de vie des personnes ayant une déficience intellectuelle, quelle qu'en soit l'étiologie, augmente les opportunités d’aggrandir le versant réceptif du stock lexical, même si la récupération en mémoire pour la production reste déficiente.</a:t>
            </a:r>
            <a:r>
              <a:rPr lang="fr"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4100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Aux premiers stades de l’acquisition lexicale, les mots utilisés par les enfants ayant un TDI sont relativement similaires à ceux utilisés par les enfants neurotypiques. Par exemple, les 50 premiers mots produits par les enfants trisomiques et les enfants neurotypiques ont le même contenu référentiel, c'est-à-dire les noms des personnes de leur entourage, des animaux, des jouets, des ustensiles de cuisine, de la nourriture et des boissons, ainsi que des mots relatifs aux routines et activités quotidiennes. (Clark, 1995). Les enfants neurotypiques et trisomiques acquièrent d'abord les noms d'objets « dynamiquement mobiles ou capables de bouger » (personnes, animaux, véhicules, etc.), puis les noms d'objets qu'ils peuvent manipuler (jouets, vêtements) et enfin les noms de parties du corps. L'ajout de nouveaux mots au vocabulaire coïncide avec le développement et </a:t>
            </a:r>
            <a:r>
              <a:rPr lang="fr" sz="1800" kern="100" dirty="0" err="1">
                <a:effectLst/>
                <a:latin typeface="Calibri" panose="020F0502020204030204" pitchFamily="34" charset="0"/>
                <a:ea typeface="Calibri" panose="020F0502020204030204" pitchFamily="34" charset="0"/>
                <a:cs typeface="Times New Roman" panose="02020603050405020304" pitchFamily="18" charset="0"/>
              </a:rPr>
              <a:t>l'organisation </a:t>
            </a:r>
            <a:r>
              <a:rPr lang="fr" sz="1800" kern="100" dirty="0">
                <a:effectLst/>
                <a:latin typeface="Calibri" panose="020F0502020204030204" pitchFamily="34" charset="0"/>
                <a:ea typeface="Calibri" panose="020F0502020204030204" pitchFamily="34" charset="0"/>
                <a:cs typeface="Times New Roman" panose="02020603050405020304" pitchFamily="18" charset="0"/>
              </a:rPr>
              <a:t>de chaque domaine sémantique.</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En plus de ces « mots de contenu » (noms, adjectifs, verbes et adverbes), le lexique doit également comprendre des mots de fonction ou termes « relationnels » (prépositions, articles, conjonctions, etc.), qui jouent un rôle essentiel dans la construction de syntaxe. La spécificité de ce type de vocabulaire est qu'il est constitué exclusivement de mots dont la fonction est d'indiquer une relation, notamment en termes d'espace ou de temps, entre deux objets, personnes ou événements. Leur acquisition est plus lente et retardée chez les enfants atteints de TDI car leur compréhension nécessite des prérequis cognitifs plus complexes ( Facon , Magis , et al., 2012).</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13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spcBef>
                <a:spcPts val="200"/>
              </a:spcBef>
              <a:buFontTx/>
              <a:buNone/>
            </a:pPr>
            <a:r>
              <a:rPr lang="fr"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Vocabulaire de base</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fr" sz="1800" kern="100" dirty="0">
                <a:effectLst/>
                <a:latin typeface="Calibri" panose="020F0502020204030204" pitchFamily="34" charset="0"/>
                <a:ea typeface="Calibri" panose="020F0502020204030204" pitchFamily="34" charset="0"/>
                <a:cs typeface="Calibri" panose="020F0502020204030204" pitchFamily="34" charset="0"/>
              </a:rPr>
              <a:t>Le vocabulaire de base est ainsi appelé car il est fondamental pour exprimer les besoins fondamentaux de la personne.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Les mots de base sont un petit ensemble de mots simples qui représentent 80 % des mots utilisés dans la communication quotidienne (voir exemples sur </a:t>
            </a:r>
            <a:r>
              <a:rPr lang="fr" sz="1800" u="sng"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3"/>
              </a:rPr>
              <a:t>http://corevocabulary.weebly.com </a:t>
            </a: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pP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 vocabulaire de base se limite à un ensemble de mots très utiles. Si il est composé de pronoms (je, toi, etc.), de verbes (manger, boire, dormir, etc.), de descripteurs (chaud, froid, etc.) et de prépositions (dans, sur, etc.). Le vocabulaire de base contient très peu de noms.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 vocabulaire de base est organisé en fonction du contexte afin que les mots soient disponibles en cas de besoin. </a:t>
            </a:r>
            <a:r>
              <a:rPr lang="fr" sz="1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Les tableaux </a:t>
            </a: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 communication doivent: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contenir le vocabulaire utilisé pour les repas, l'habillage, la toilette, les loisirs,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Ê</a:t>
            </a: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tre placés là où se déroule l'activité.</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buFontTx/>
              <a:buNone/>
            </a:pPr>
            <a:endParaRPr lang="nl-BE" dirty="0"/>
          </a:p>
          <a:p>
            <a:pPr marL="158750" indent="0">
              <a:spcBef>
                <a:spcPts val="200"/>
              </a:spcBef>
              <a:buFontTx/>
              <a:buNone/>
            </a:pPr>
            <a:r>
              <a:rPr lang="fr" sz="1800" b="1" kern="100" dirty="0">
                <a:solidFill>
                  <a:srgbClr val="1F3763"/>
                </a:solidFill>
                <a:effectLst/>
                <a:latin typeface="Calibri Light" panose="020F0302020204030204" pitchFamily="34" charset="0"/>
                <a:ea typeface="Calibri Light" panose="020F0302020204030204" pitchFamily="34" charset="0"/>
                <a:cs typeface="Times New Roman" panose="02020603050405020304" pitchFamily="18" charset="0"/>
              </a:rPr>
              <a:t>Vocabulaire marginal</a:t>
            </a:r>
            <a:endParaRPr lang="fr-BE" sz="1800" b="1" kern="100" dirty="0">
              <a:solidFill>
                <a:srgbClr val="1F3763"/>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algn="just">
              <a:lnSpc>
                <a:spcPct val="150000"/>
              </a:lnSpc>
            </a:pPr>
            <a:r>
              <a:rPr lang="fr"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L'outil de CAA peut contenir du vocabulaire encore inconnu ou non utilisé par la personne. En effet, ce vocabulaire n'est pas sélectionné en raison de son besoin fonctionnel dans des situations spécifiques mais parce qu'il peut être utile au développement du lexique et du langage.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Bef>
                <a:spcPts val="600"/>
              </a:spcBef>
            </a:pPr>
            <a:r>
              <a:rPr lang="fr" sz="1800" kern="100" dirty="0">
                <a:effectLst/>
                <a:latin typeface="Calibri" panose="020F0502020204030204" pitchFamily="34" charset="0"/>
                <a:ea typeface="Calibri" panose="020F0502020204030204" pitchFamily="34" charset="0"/>
                <a:cs typeface="Calibri" panose="020F0502020204030204" pitchFamily="34" charset="0"/>
              </a:rPr>
              <a:t>Habituellement, on considère que le vocabulaire marginal contient différentes catégories de mots qui peuvent être combinés pour former une signification plus complexe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les noms (ex : personne, lieux, objets),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comparatif (ex : moins que, mieux,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les verbes génériques (ex : faire, donner, prendre,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des verbes spécifiques (ex : manger, boire, voir,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des mots émotionnels (ex : triste, heureux, en colère,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des mots exprimant une affirmation ou une négation (ex : oui, non, non,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mots exprimant la récurrence ou l’arrêt (ex : plus, stop, etc.)</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noms propres et pronoms faisant référence à des personnes – les noms propres peuvent également être utilisés pour marquer une possession (ex : au lieu de mon),</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les adjectifs isolés (ex : tiède/chaud, propre, etc.) et, dans un second temps, leur contraire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Calibri" panose="020F0502020204030204" pitchFamily="34" charset="0"/>
              </a:rPr>
              <a:t>les couleurs primaires (blanc, noir, jaune, bleu et rouge) qui sont les plus simples,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257300" lvl="2" indent="-342900" algn="just">
              <a:lnSpc>
                <a:spcPct val="150000"/>
              </a:lnSpc>
              <a:spcBef>
                <a:spcPts val="600"/>
              </a:spcBef>
              <a:buFont typeface="Calibri" panose="020F0502020204030204" pitchFamily="34" charset="0"/>
              <a:buChar char="-"/>
            </a:pPr>
            <a:r>
              <a:rPr lang="fr" sz="1800" dirty="0">
                <a:effectLst/>
                <a:latin typeface="Calibri" panose="020F0502020204030204" pitchFamily="34" charset="0"/>
                <a:ea typeface="Calibri" panose="020F0502020204030204" pitchFamily="34" charset="0"/>
              </a:rPr>
              <a:t>prépositions de base.</a:t>
            </a:r>
            <a:r>
              <a:rPr lang="fr" dirty="0">
                <a:effectLst/>
              </a:rPr>
              <a:t> </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793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6.png"/><Relationship Id="rId4" Type="http://schemas.openxmlformats.org/officeDocument/2006/relationships/image" Target="../media/image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13" Type="http://schemas.openxmlformats.org/officeDocument/2006/relationships/diagramColors" Target="../diagrams/colors4.xml"/><Relationship Id="rId3" Type="http://schemas.openxmlformats.org/officeDocument/2006/relationships/image" Target="../media/image3.png"/><Relationship Id="rId7" Type="http://schemas.openxmlformats.org/officeDocument/2006/relationships/diagramQuickStyle" Target="../diagrams/quickStyle3.xml"/><Relationship Id="rId12"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11" Type="http://schemas.openxmlformats.org/officeDocument/2006/relationships/diagramLayout" Target="../diagrams/layout4.xml"/><Relationship Id="rId5" Type="http://schemas.openxmlformats.org/officeDocument/2006/relationships/diagramData" Target="../diagrams/data3.xml"/><Relationship Id="rId10" Type="http://schemas.openxmlformats.org/officeDocument/2006/relationships/diagramData" Target="../diagrams/data4.xml"/><Relationship Id="rId4" Type="http://schemas.openxmlformats.org/officeDocument/2006/relationships/image" Target="../media/image1.png"/><Relationship Id="rId9" Type="http://schemas.microsoft.com/office/2007/relationships/diagramDrawing" Target="../diagrams/drawing3.xml"/><Relationship Id="rId14" Type="http://schemas.microsoft.com/office/2007/relationships/diagramDrawing" Target="../diagrams/drawing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3.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3.png"/><Relationship Id="rId7" Type="http://schemas.openxmlformats.org/officeDocument/2006/relationships/diagramQuickStyle" Target="../diagrams/quickStyle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png"/><Relationship Id="rId9" Type="http://schemas.microsoft.com/office/2007/relationships/diagramDrawing" Target="../diagrams/drawing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3" name="Google Shape;105;p1">
            <a:extLst>
              <a:ext uri="{FF2B5EF4-FFF2-40B4-BE49-F238E27FC236}">
                <a16:creationId xmlns:a16="http://schemas.microsoft.com/office/drawing/2014/main" id="{932C2C6E-38F6-4796-A376-1878D83D4725}"/>
              </a:ext>
            </a:extLst>
          </p:cNvPr>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sp>
        <p:nvSpPr>
          <p:cNvPr id="16" name="Google Shape;99;p1">
            <a:extLst>
              <a:ext uri="{FF2B5EF4-FFF2-40B4-BE49-F238E27FC236}">
                <a16:creationId xmlns:a16="http://schemas.microsoft.com/office/drawing/2014/main" id="{90D8F8B0-D4C7-4AEE-A461-FC06F0ADC584}"/>
              </a:ext>
            </a:extLst>
          </p:cNvPr>
          <p:cNvSpPr txBox="1">
            <a:spLocks/>
          </p:cNvSpPr>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ctr" rtl="0">
              <a:lnSpc>
                <a:spcPct val="110000"/>
              </a:lnSpc>
              <a:spcBef>
                <a:spcPts val="500"/>
              </a:spcBef>
              <a:spcAft>
                <a:spcPts val="0"/>
              </a:spcAft>
              <a:buClr>
                <a:schemeClr val="dk2"/>
              </a:buClr>
              <a:buSzPts val="1700"/>
              <a:buFont typeface="Arial"/>
              <a:buNone/>
              <a:defRPr sz="2000" b="0" i="0" u="none" strike="noStrike" cap="none">
                <a:solidFill>
                  <a:schemeClr val="dk2"/>
                </a:solidFill>
                <a:latin typeface="Arial"/>
                <a:ea typeface="Arial"/>
                <a:cs typeface="Arial"/>
                <a:sym typeface="Arial"/>
              </a:defRPr>
            </a:lvl2pPr>
            <a:lvl3pPr marL="1371600" marR="0" lvl="2" indent="-228600" algn="ctr" rtl="0">
              <a:lnSpc>
                <a:spcPct val="110000"/>
              </a:lnSpc>
              <a:spcBef>
                <a:spcPts val="5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3pPr>
            <a:lvl4pPr marL="1828800" marR="0" lvl="3" indent="-3175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4pPr>
            <a:lvl5pPr marL="2286000" marR="0" lvl="4" indent="-2286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spcBef>
                <a:spcPts val="0"/>
              </a:spcBef>
              <a:buClr>
                <a:srgbClr val="674EA7"/>
              </a:buClr>
              <a:buSzPts val="6000"/>
              <a:buFont typeface="Calibri"/>
              <a:buNone/>
            </a:pPr>
            <a:r>
              <a:rPr lang="fr-FR" sz="6000" b="1">
                <a:solidFill>
                  <a:srgbClr val="674EA7"/>
                </a:solidFill>
                <a:latin typeface="Calibri"/>
                <a:ea typeface="Calibri"/>
                <a:cs typeface="Calibri"/>
                <a:sym typeface="Calibri"/>
              </a:rPr>
              <a:t>Module 6</a:t>
            </a:r>
            <a:endParaRPr lang="fr-FR" sz="6000">
              <a:solidFill>
                <a:srgbClr val="674EA7"/>
              </a:solidFill>
              <a:latin typeface="Calibri"/>
              <a:ea typeface="Calibri"/>
              <a:cs typeface="Calibri"/>
              <a:sym typeface="Calibri"/>
            </a:endParaRPr>
          </a:p>
          <a:p>
            <a:pPr marL="0" indent="0">
              <a:buClr>
                <a:srgbClr val="674EA7"/>
              </a:buClr>
              <a:buSzPts val="3200"/>
            </a:pPr>
            <a:r>
              <a:rPr lang="fr-FR" sz="3200" b="1">
                <a:solidFill>
                  <a:srgbClr val="674EA7"/>
                </a:solidFill>
                <a:latin typeface="Calibri"/>
                <a:cs typeface="Calibri"/>
              </a:rPr>
              <a:t>Moyens de communication complexes</a:t>
            </a:r>
          </a:p>
          <a:p>
            <a:pPr marL="0" indent="0">
              <a:lnSpc>
                <a:spcPct val="110000"/>
              </a:lnSpc>
            </a:pPr>
            <a:br>
              <a:rPr lang="fr-FR"/>
            </a:br>
            <a:endParaRPr lang="fr-FR"/>
          </a:p>
          <a:p>
            <a:pPr marL="0" indent="0">
              <a:lnSpc>
                <a:spcPct val="110000"/>
              </a:lnSpc>
            </a:pPr>
            <a:br>
              <a:rPr lang="fr-FR"/>
            </a:br>
            <a:endParaRPr lang="fr-FR" dirty="0"/>
          </a:p>
        </p:txBody>
      </p:sp>
      <p:pic>
        <p:nvPicPr>
          <p:cNvPr id="14" name="Image 13">
            <a:extLst>
              <a:ext uri="{FF2B5EF4-FFF2-40B4-BE49-F238E27FC236}">
                <a16:creationId xmlns:a16="http://schemas.microsoft.com/office/drawing/2014/main" id="{8592B3E2-09DE-420F-9DAF-0A6CCD0857CA}"/>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7" name="ZoneTexte 14">
            <a:extLst>
              <a:ext uri="{FF2B5EF4-FFF2-40B4-BE49-F238E27FC236}">
                <a16:creationId xmlns:a16="http://schemas.microsoft.com/office/drawing/2014/main" id="{49212A9A-62A2-4E14-B7EC-6E9D6C6693CE}"/>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fr" sz="2800" b="1" dirty="0">
                <a:solidFill>
                  <a:schemeClr val="accent1"/>
                </a:solidFill>
              </a:rPr>
              <a:t>Bibliographie</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8" name="ZoneTexte 7">
            <a:extLst>
              <a:ext uri="{FF2B5EF4-FFF2-40B4-BE49-F238E27FC236}">
                <a16:creationId xmlns:a16="http://schemas.microsoft.com/office/drawing/2014/main" id="{83DB31FF-0469-4C6F-9743-1E3DC55B196D}"/>
              </a:ext>
            </a:extLst>
          </p:cNvPr>
          <p:cNvSpPr txBox="1"/>
          <p:nvPr/>
        </p:nvSpPr>
        <p:spPr>
          <a:xfrm>
            <a:off x="618472" y="1588891"/>
            <a:ext cx="10773714" cy="5007268"/>
          </a:xfrm>
          <a:prstGeom prst="rect">
            <a:avLst/>
          </a:prstGeom>
          <a:noFill/>
        </p:spPr>
        <p:txBody>
          <a:bodyPr wrap="square">
            <a:spAutoFit/>
          </a:bodyPr>
          <a:lstStyle/>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Barrett, M. D., &amp; </a:t>
            </a:r>
            <a:r>
              <a:rPr lang="en-US" kern="0" dirty="0" err="1">
                <a:effectLst/>
                <a:latin typeface="Calibri" panose="020F0502020204030204" pitchFamily="34" charset="0"/>
                <a:ea typeface="Calibri" panose="020F0502020204030204" pitchFamily="34" charset="0"/>
                <a:cs typeface="Calibri" panose="020F0502020204030204" pitchFamily="34" charset="0"/>
              </a:rPr>
              <a:t>Diniz</a:t>
            </a:r>
            <a:r>
              <a:rPr lang="en-US" kern="0" dirty="0">
                <a:effectLst/>
                <a:latin typeface="Calibri" panose="020F0502020204030204" pitchFamily="34" charset="0"/>
                <a:ea typeface="Calibri" panose="020F0502020204030204" pitchFamily="34" charset="0"/>
                <a:cs typeface="Calibri" panose="020F0502020204030204" pitchFamily="34" charset="0"/>
              </a:rPr>
              <a:t>, F. A. (1989). Lexical development in mentally handicapped children. </a:t>
            </a:r>
            <a:r>
              <a:rPr lang="en-US" i="1" kern="0" dirty="0">
                <a:effectLst/>
                <a:latin typeface="Calibri" panose="020F0502020204030204" pitchFamily="34" charset="0"/>
                <a:ea typeface="Calibri" panose="020F0502020204030204" pitchFamily="34" charset="0"/>
                <a:cs typeface="Calibri" panose="020F0502020204030204" pitchFamily="34" charset="0"/>
              </a:rPr>
              <a:t>Language and communication in mentally handicapped people</a:t>
            </a:r>
            <a:r>
              <a:rPr lang="en-US" kern="0" dirty="0">
                <a:effectLst/>
                <a:latin typeface="Calibri" panose="020F0502020204030204" pitchFamily="34" charset="0"/>
                <a:ea typeface="Calibri" panose="020F0502020204030204" pitchFamily="34" charset="0"/>
                <a:cs typeface="Calibri" panose="020F0502020204030204" pitchFamily="34" charset="0"/>
              </a:rPr>
              <a:t>, 3‑32.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Bassano, D. (2000). Early development of nouns and verbs in French : Exploring the interface between lexicon and grammar. </a:t>
            </a:r>
            <a:r>
              <a:rPr lang="en-US" i="1" kern="0" dirty="0">
                <a:effectLst/>
                <a:latin typeface="Calibri" panose="020F0502020204030204" pitchFamily="34" charset="0"/>
                <a:ea typeface="Calibri" panose="020F0502020204030204" pitchFamily="34" charset="0"/>
                <a:cs typeface="Calibri" panose="020F0502020204030204" pitchFamily="34" charset="0"/>
              </a:rPr>
              <a:t>Journal of Child Language</a:t>
            </a:r>
            <a:r>
              <a:rPr lang="en-US" kern="0" dirty="0">
                <a:effectLst/>
                <a:latin typeface="Calibri" panose="020F0502020204030204" pitchFamily="34" charset="0"/>
                <a:ea typeface="Calibri" panose="020F0502020204030204" pitchFamily="34" charset="0"/>
                <a:cs typeface="Calibri" panose="020F0502020204030204" pitchFamily="34" charset="0"/>
              </a:rPr>
              <a:t>, </a:t>
            </a:r>
            <a:r>
              <a:rPr lang="en-US" i="1" kern="0" dirty="0">
                <a:effectLst/>
                <a:latin typeface="Calibri" panose="020F0502020204030204" pitchFamily="34" charset="0"/>
                <a:ea typeface="Calibri" panose="020F0502020204030204" pitchFamily="34" charset="0"/>
                <a:cs typeface="Calibri" panose="020F0502020204030204" pitchFamily="34" charset="0"/>
              </a:rPr>
              <a:t>27</a:t>
            </a:r>
            <a:r>
              <a:rPr lang="en-US" kern="0" dirty="0">
                <a:effectLst/>
                <a:latin typeface="Calibri" panose="020F0502020204030204" pitchFamily="34" charset="0"/>
                <a:ea typeface="Calibri" panose="020F0502020204030204" pitchFamily="34" charset="0"/>
                <a:cs typeface="Calibri" panose="020F0502020204030204" pitchFamily="34" charset="0"/>
              </a:rPr>
              <a:t>(3), 521‑559. https://</a:t>
            </a:r>
            <a:r>
              <a:rPr lang="en-US" kern="0" dirty="0" err="1">
                <a:effectLst/>
                <a:latin typeface="Calibri" panose="020F0502020204030204" pitchFamily="34" charset="0"/>
                <a:ea typeface="Calibri" panose="020F0502020204030204" pitchFamily="34" charset="0"/>
                <a:cs typeface="Calibri" panose="020F0502020204030204" pitchFamily="34" charset="0"/>
              </a:rPr>
              <a:t>doi.org</a:t>
            </a:r>
            <a:r>
              <a:rPr lang="en-US" kern="0" dirty="0">
                <a:effectLst/>
                <a:latin typeface="Calibri" panose="020F0502020204030204" pitchFamily="34" charset="0"/>
                <a:ea typeface="Calibri" panose="020F0502020204030204" pitchFamily="34" charset="0"/>
                <a:cs typeface="Calibri" panose="020F0502020204030204" pitchFamily="34" charset="0"/>
              </a:rPr>
              <a:t>/10.1017/S0305000900004396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en-US" kern="0" dirty="0">
                <a:effectLst/>
                <a:latin typeface="Calibri" panose="020F0502020204030204" pitchFamily="34" charset="0"/>
                <a:ea typeface="Calibri" panose="020F0502020204030204" pitchFamily="34" charset="0"/>
                <a:cs typeface="Calibri" panose="020F0502020204030204" pitchFamily="34" charset="0"/>
              </a:rPr>
              <a:t>Berglund, E., Eriksson, M., &amp; Johansson, I. (2001). Parental reports of spoken language skills in children with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speech,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i="1" kern="0" dirty="0">
                <a:effectLst/>
                <a:latin typeface="Calibri" panose="020F0502020204030204" pitchFamily="34" charset="0"/>
                <a:ea typeface="Calibri" panose="020F0502020204030204" pitchFamily="34" charset="0"/>
                <a:cs typeface="Calibri" panose="020F0502020204030204" pitchFamily="34" charset="0"/>
              </a:rPr>
              <a:t>,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Chapman, R. (2006). </a:t>
            </a:r>
            <a:r>
              <a:rPr lang="fr-FR"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learning</a:t>
            </a:r>
            <a:r>
              <a:rPr lang="fr-FR" kern="0" dirty="0">
                <a:effectLst/>
                <a:latin typeface="Calibri" panose="020F0502020204030204" pitchFamily="34" charset="0"/>
                <a:ea typeface="Calibri" panose="020F0502020204030204" pitchFamily="34" charset="0"/>
                <a:cs typeface="Calibri" panose="020F0502020204030204" pitchFamily="34" charset="0"/>
              </a:rPr>
              <a:t> in Down syndrome : The speech and </a:t>
            </a:r>
            <a:r>
              <a:rPr lang="fr-FR"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profile </a:t>
            </a:r>
            <a:r>
              <a:rPr lang="fr-FR" kern="0" dirty="0" err="1">
                <a:effectLst/>
                <a:latin typeface="Calibri" panose="020F0502020204030204" pitchFamily="34" charset="0"/>
                <a:ea typeface="Calibri" panose="020F0502020204030204" pitchFamily="34" charset="0"/>
                <a:cs typeface="Calibri" panose="020F0502020204030204" pitchFamily="34" charset="0"/>
              </a:rPr>
              <a:t>compared</a:t>
            </a:r>
            <a:r>
              <a:rPr lang="fr-FR" kern="0" dirty="0">
                <a:effectLst/>
                <a:latin typeface="Calibri" panose="020F0502020204030204" pitchFamily="34" charset="0"/>
                <a:ea typeface="Calibri" panose="020F0502020204030204" pitchFamily="34" charset="0"/>
                <a:cs typeface="Calibri" panose="020F0502020204030204" pitchFamily="34" charset="0"/>
              </a:rPr>
              <a:t> to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cognitive </a:t>
            </a:r>
            <a:r>
              <a:rPr lang="fr-FR" kern="0" dirty="0" err="1">
                <a:effectLst/>
                <a:latin typeface="Calibri" panose="020F0502020204030204" pitchFamily="34" charset="0"/>
                <a:ea typeface="Calibri" panose="020F0502020204030204" pitchFamily="34" charset="0"/>
                <a:cs typeface="Calibri" panose="020F0502020204030204" pitchFamily="34" charset="0"/>
              </a:rPr>
              <a:t>impairment</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unknown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origin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Down Syndrome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and Practice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10</a:t>
            </a:r>
            <a:r>
              <a:rPr lang="fr-FR" kern="0" dirty="0">
                <a:effectLst/>
                <a:latin typeface="Calibri" panose="020F0502020204030204" pitchFamily="34" charset="0"/>
                <a:ea typeface="Calibri" panose="020F0502020204030204" pitchFamily="34" charset="0"/>
                <a:cs typeface="Calibri" panose="020F0502020204030204" pitchFamily="34" charset="0"/>
              </a:rPr>
              <a:t>(2), 61‑66.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/10.3104/reports.306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Chapman Robin S., Bird Elizabeth Kay-</a:t>
            </a:r>
            <a:r>
              <a:rPr lang="fr-FR" kern="0" dirty="0" err="1">
                <a:effectLst/>
                <a:latin typeface="Calibri" panose="020F0502020204030204" pitchFamily="34" charset="0"/>
                <a:ea typeface="Calibri" panose="020F0502020204030204" pitchFamily="34" charset="0"/>
                <a:cs typeface="Calibri" panose="020F0502020204030204" pitchFamily="34" charset="0"/>
              </a:rPr>
              <a:t>Raining</a:t>
            </a:r>
            <a:r>
              <a:rPr lang="fr-FR" kern="0" dirty="0">
                <a:effectLst/>
                <a:latin typeface="Calibri" panose="020F0502020204030204" pitchFamily="34" charset="0"/>
                <a:ea typeface="Calibri" panose="020F0502020204030204" pitchFamily="34" charset="0"/>
                <a:cs typeface="Calibri" panose="020F0502020204030204" pitchFamily="34" charset="0"/>
              </a:rPr>
              <a:t>, &amp; Schwartz Scott E. (1990). Fast Mapping of </a:t>
            </a:r>
            <a:r>
              <a:rPr lang="fr-FR" kern="0" dirty="0" err="1">
                <a:effectLst/>
                <a:latin typeface="Calibri" panose="020F0502020204030204" pitchFamily="34" charset="0"/>
                <a:ea typeface="Calibri" panose="020F0502020204030204" pitchFamily="34" charset="0"/>
                <a:cs typeface="Calibri" panose="020F0502020204030204" pitchFamily="34" charset="0"/>
              </a:rPr>
              <a:t>Words</a:t>
            </a:r>
            <a:r>
              <a:rPr lang="fr-FR" kern="0" dirty="0">
                <a:effectLst/>
                <a:latin typeface="Calibri" panose="020F0502020204030204" pitchFamily="34" charset="0"/>
                <a:ea typeface="Calibri" panose="020F0502020204030204" pitchFamily="34" charset="0"/>
                <a:cs typeface="Calibri" panose="020F0502020204030204" pitchFamily="34" charset="0"/>
              </a:rPr>
              <a:t> in Event </a:t>
            </a:r>
            <a:r>
              <a:rPr lang="fr-FR" kern="0" dirty="0" err="1">
                <a:effectLst/>
                <a:latin typeface="Calibri" panose="020F0502020204030204" pitchFamily="34" charset="0"/>
                <a:ea typeface="Calibri" panose="020F0502020204030204" pitchFamily="34" charset="0"/>
                <a:cs typeface="Calibri" panose="020F0502020204030204" pitchFamily="34" charset="0"/>
              </a:rPr>
              <a:t>Contexts</a:t>
            </a:r>
            <a:r>
              <a:rPr lang="fr-FR" kern="0" dirty="0">
                <a:effectLst/>
                <a:latin typeface="Calibri" panose="020F0502020204030204" pitchFamily="34" charset="0"/>
                <a:ea typeface="Calibri" panose="020F0502020204030204" pitchFamily="34" charset="0"/>
                <a:cs typeface="Calibri" panose="020F0502020204030204" pitchFamily="34" charset="0"/>
              </a:rPr>
              <a:t> by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Speech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Disorders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55</a:t>
            </a:r>
            <a:r>
              <a:rPr lang="fr-FR" kern="0" dirty="0">
                <a:effectLst/>
                <a:latin typeface="Calibri" panose="020F0502020204030204" pitchFamily="34" charset="0"/>
                <a:ea typeface="Calibri" panose="020F0502020204030204" pitchFamily="34" charset="0"/>
                <a:cs typeface="Calibri" panose="020F0502020204030204" pitchFamily="34" charset="0"/>
              </a:rPr>
              <a:t>(4), 761‑770.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/10.1044/jshd.5504.761</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Clark, E. V. (1995). </a:t>
            </a:r>
            <a:r>
              <a:rPr lang="fr-FR" i="1" kern="0" dirty="0">
                <a:effectLst/>
                <a:latin typeface="Calibri" panose="020F0502020204030204" pitchFamily="34" charset="0"/>
                <a:ea typeface="Calibri" panose="020F0502020204030204" pitchFamily="34" charset="0"/>
                <a:cs typeface="Calibri" panose="020F0502020204030204" pitchFamily="34" charset="0"/>
              </a:rPr>
              <a:t>The </a:t>
            </a:r>
            <a:r>
              <a:rPr lang="fr-FR" i="1" kern="0" dirty="0" err="1">
                <a:effectLst/>
                <a:latin typeface="Calibri" panose="020F0502020204030204" pitchFamily="34" charset="0"/>
                <a:ea typeface="Calibri" panose="020F0502020204030204" pitchFamily="34" charset="0"/>
                <a:cs typeface="Calibri" panose="020F0502020204030204" pitchFamily="34" charset="0"/>
              </a:rPr>
              <a:t>lexicon</a:t>
            </a:r>
            <a:r>
              <a:rPr lang="fr-FR" i="1" kern="0" dirty="0">
                <a:effectLst/>
                <a:latin typeface="Calibri" panose="020F0502020204030204" pitchFamily="34" charset="0"/>
                <a:ea typeface="Calibri" panose="020F0502020204030204" pitchFamily="34" charset="0"/>
                <a:cs typeface="Calibri" panose="020F0502020204030204" pitchFamily="34" charset="0"/>
              </a:rPr>
              <a:t> in acquisition</a:t>
            </a:r>
            <a:r>
              <a:rPr lang="fr-FR" kern="0" dirty="0">
                <a:effectLst/>
                <a:latin typeface="Calibri" panose="020F0502020204030204" pitchFamily="34" charset="0"/>
                <a:ea typeface="Calibri" panose="020F0502020204030204" pitchFamily="34" charset="0"/>
                <a:cs typeface="Calibri" panose="020F0502020204030204" pitchFamily="34" charset="0"/>
              </a:rPr>
              <a:t> (Vol. 65). Cambridge </a:t>
            </a:r>
            <a:r>
              <a:rPr lang="fr-FR" kern="0" dirty="0" err="1">
                <a:effectLst/>
                <a:latin typeface="Calibri" panose="020F0502020204030204" pitchFamily="34" charset="0"/>
                <a:ea typeface="Calibri" panose="020F0502020204030204" pitchFamily="34" charset="0"/>
                <a:cs typeface="Calibri" panose="020F0502020204030204" pitchFamily="34" charset="0"/>
              </a:rPr>
              <a:t>University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Press</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Courbois</a:t>
            </a:r>
            <a:r>
              <a:rPr lang="fr-FR" kern="0" dirty="0">
                <a:effectLst/>
                <a:latin typeface="Calibri" panose="020F0502020204030204" pitchFamily="34" charset="0"/>
                <a:ea typeface="Calibri" panose="020F0502020204030204" pitchFamily="34" charset="0"/>
                <a:cs typeface="Calibri" panose="020F0502020204030204" pitchFamily="34" charset="0"/>
              </a:rPr>
              <a:t>, Y., &amp; </a:t>
            </a:r>
            <a:r>
              <a:rPr lang="fr-FR" kern="0" dirty="0" err="1">
                <a:effectLst/>
                <a:latin typeface="Calibri" panose="020F0502020204030204" pitchFamily="34" charset="0"/>
                <a:ea typeface="Calibri" panose="020F0502020204030204" pitchFamily="34" charset="0"/>
                <a:cs typeface="Calibri" panose="020F0502020204030204" pitchFamily="34" charset="0"/>
              </a:rPr>
              <a:t>Magis</a:t>
            </a:r>
            <a:r>
              <a:rPr lang="fr-FR" kern="0" dirty="0">
                <a:effectLst/>
                <a:latin typeface="Calibri" panose="020F0502020204030204" pitchFamily="34" charset="0"/>
                <a:ea typeface="Calibri" panose="020F0502020204030204" pitchFamily="34" charset="0"/>
                <a:cs typeface="Calibri" panose="020F0502020204030204" pitchFamily="34" charset="0"/>
              </a:rPr>
              <a:t>, D. (2016). A cross-sectional </a:t>
            </a:r>
            <a:r>
              <a:rPr lang="fr-FR" kern="0" dirty="0" err="1">
                <a:effectLst/>
                <a:latin typeface="Calibri" panose="020F0502020204030204" pitchFamily="34" charset="0"/>
                <a:ea typeface="Calibri" panose="020F0502020204030204" pitchFamily="34" charset="0"/>
                <a:cs typeface="Calibri" panose="020F0502020204030204" pitchFamily="34" charset="0"/>
              </a:rPr>
              <a:t>analysis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trajectories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comprehension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among</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and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or </a:t>
            </a:r>
            <a:r>
              <a:rPr lang="fr-FR"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disability</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undifferentiated</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aetiology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a:t>
            </a:r>
            <a:r>
              <a:rPr lang="fr-FR" i="1"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i="1" kern="0" dirty="0">
                <a:effectLst/>
                <a:latin typeface="Calibri" panose="020F0502020204030204" pitchFamily="34" charset="0"/>
                <a:ea typeface="Calibri" panose="020F0502020204030204" pitchFamily="34" charset="0"/>
                <a:cs typeface="Calibri" panose="020F0502020204030204" pitchFamily="34" charset="0"/>
              </a:rPr>
              <a:t> &amp;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41</a:t>
            </a:r>
            <a:r>
              <a:rPr lang="fr-FR" kern="0" dirty="0">
                <a:effectLst/>
                <a:latin typeface="Calibri" panose="020F0502020204030204" pitchFamily="34" charset="0"/>
                <a:ea typeface="Calibri" panose="020F0502020204030204" pitchFamily="34" charset="0"/>
                <a:cs typeface="Calibri" panose="020F0502020204030204" pitchFamily="34" charset="0"/>
              </a:rPr>
              <a:t>(2), 140‑149.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/10.3109/13668250.2016.1160370</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Facon-</a:t>
            </a:r>
            <a:r>
              <a:rPr lang="fr-FR" kern="0" dirty="0" err="1">
                <a:effectLst/>
                <a:latin typeface="Calibri" panose="020F0502020204030204" pitchFamily="34" charset="0"/>
                <a:ea typeface="Calibri" panose="020F0502020204030204" pitchFamily="34" charset="0"/>
                <a:cs typeface="Calibri" panose="020F0502020204030204" pitchFamily="34" charset="0"/>
              </a:rPr>
              <a:t>Bollengier</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a:t>
            </a:r>
            <a:r>
              <a:rPr lang="fr-FR" kern="0" dirty="0">
                <a:effectLst/>
                <a:latin typeface="Calibri" panose="020F0502020204030204" pitchFamily="34" charset="0"/>
                <a:ea typeface="Calibri" panose="020F0502020204030204" pitchFamily="34" charset="0"/>
                <a:cs typeface="Calibri" panose="020F0502020204030204" pitchFamily="34" charset="0"/>
              </a:rPr>
              <a:t>., &amp; </a:t>
            </a:r>
            <a:r>
              <a:rPr lang="fr-FR" kern="0" dirty="0" err="1">
                <a:effectLst/>
                <a:latin typeface="Calibri" panose="020F0502020204030204" pitchFamily="34" charset="0"/>
                <a:ea typeface="Calibri" panose="020F0502020204030204" pitchFamily="34" charset="0"/>
                <a:cs typeface="Calibri" panose="020F0502020204030204" pitchFamily="34" charset="0"/>
              </a:rPr>
              <a:t>Grubar</a:t>
            </a:r>
            <a:r>
              <a:rPr lang="fr-FR" kern="0" dirty="0">
                <a:effectLst/>
                <a:latin typeface="Calibri" panose="020F0502020204030204" pitchFamily="34" charset="0"/>
                <a:ea typeface="Calibri" panose="020F0502020204030204" pitchFamily="34" charset="0"/>
                <a:cs typeface="Calibri" panose="020F0502020204030204" pitchFamily="34" charset="0"/>
              </a:rPr>
              <a:t>, J.-C. (2002). </a:t>
            </a:r>
            <a:r>
              <a:rPr lang="fr-FR" kern="0" dirty="0" err="1">
                <a:effectLst/>
                <a:latin typeface="Calibri" panose="020F0502020204030204" pitchFamily="34" charset="0"/>
                <a:ea typeface="Calibri" panose="020F0502020204030204" pitchFamily="34" charset="0"/>
                <a:cs typeface="Calibri" panose="020F0502020204030204" pitchFamily="34" charset="0"/>
              </a:rPr>
              <a:t>Chronological</a:t>
            </a:r>
            <a:r>
              <a:rPr lang="fr-FR" kern="0" dirty="0">
                <a:effectLst/>
                <a:latin typeface="Calibri" panose="020F0502020204030204" pitchFamily="34" charset="0"/>
                <a:ea typeface="Calibri" panose="020F0502020204030204" pitchFamily="34" charset="0"/>
                <a:cs typeface="Calibri" panose="020F0502020204030204" pitchFamily="34" charset="0"/>
              </a:rPr>
              <a:t> Age,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and </a:t>
            </a:r>
            <a:r>
              <a:rPr lang="fr-FR" kern="0" dirty="0" err="1">
                <a:effectLst/>
                <a:latin typeface="Calibri" panose="020F0502020204030204" pitchFamily="34" charset="0"/>
                <a:ea typeface="Calibri" panose="020F0502020204030204" pitchFamily="34" charset="0"/>
                <a:cs typeface="Calibri" panose="020F0502020204030204" pitchFamily="34" charset="0"/>
              </a:rPr>
              <a:t>Syntax</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Comprehension</a:t>
            </a:r>
            <a:r>
              <a:rPr lang="fr-FR" kern="0" dirty="0">
                <a:effectLst/>
                <a:latin typeface="Calibri" panose="020F0502020204030204" pitchFamily="34" charset="0"/>
                <a:ea typeface="Calibri" panose="020F0502020204030204" pitchFamily="34" charset="0"/>
                <a:cs typeface="Calibri" panose="020F0502020204030204" pitchFamily="34" charset="0"/>
              </a:rPr>
              <a:t> in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and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Mental Retardation.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107</a:t>
            </a:r>
            <a:r>
              <a:rPr lang="fr-FR" kern="0" dirty="0">
                <a:effectLst/>
                <a:latin typeface="Calibri" panose="020F0502020204030204" pitchFamily="34" charset="0"/>
                <a:ea typeface="Calibri" panose="020F0502020204030204" pitchFamily="34" charset="0"/>
                <a:cs typeface="Calibri" panose="020F0502020204030204" pitchFamily="34" charset="0"/>
              </a:rPr>
              <a:t>(2), 91‑98.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/10.1352/0895-8017(2002)107&lt;0091:CARVAS&gt;2.0.CO;2</a:t>
            </a:r>
            <a:r>
              <a:rPr lang="fr-FR" kern="0" dirty="0">
                <a:effectLst/>
                <a:latin typeface="Calibri" panose="020F0502020204030204" pitchFamily="34" charset="0"/>
                <a:ea typeface="Calibri" panose="020F0502020204030204" pitchFamily="34" charset="0"/>
              </a:rPr>
              <a:t>.</a:t>
            </a:r>
            <a:r>
              <a:rPr lang="fr-BE" dirty="0">
                <a:effectLst/>
              </a:rPr>
              <a:t> </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7" name="ZoneTexte 6">
            <a:extLst>
              <a:ext uri="{FF2B5EF4-FFF2-40B4-BE49-F238E27FC236}">
                <a16:creationId xmlns:a16="http://schemas.microsoft.com/office/drawing/2014/main" id="{514888CA-10FB-43D2-A269-D971D0941B27}"/>
              </a:ext>
            </a:extLst>
          </p:cNvPr>
          <p:cNvSpPr txBox="1"/>
          <p:nvPr/>
        </p:nvSpPr>
        <p:spPr>
          <a:xfrm>
            <a:off x="618472" y="1588891"/>
            <a:ext cx="10773714" cy="4156138"/>
          </a:xfrm>
          <a:prstGeom prst="rect">
            <a:avLst/>
          </a:prstGeom>
          <a:noFill/>
        </p:spPr>
        <p:txBody>
          <a:bodyPr wrap="square">
            <a:spAutoFit/>
          </a:bodyPr>
          <a:lstStyle/>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Magis</a:t>
            </a:r>
            <a:r>
              <a:rPr lang="fr-FR" kern="0" dirty="0">
                <a:effectLst/>
                <a:latin typeface="Calibri" panose="020F0502020204030204" pitchFamily="34" charset="0"/>
                <a:ea typeface="Calibri" panose="020F0502020204030204" pitchFamily="34" charset="0"/>
                <a:cs typeface="Calibri" panose="020F0502020204030204" pitchFamily="34" charset="0"/>
              </a:rPr>
              <a:t>, D., &amp; </a:t>
            </a:r>
            <a:r>
              <a:rPr lang="fr-FR" kern="0" dirty="0" err="1">
                <a:effectLst/>
                <a:latin typeface="Calibri" panose="020F0502020204030204" pitchFamily="34" charset="0"/>
                <a:ea typeface="Calibri" panose="020F0502020204030204" pitchFamily="34" charset="0"/>
                <a:cs typeface="Calibri" panose="020F0502020204030204" pitchFamily="34" charset="0"/>
              </a:rPr>
              <a:t>Courbois</a:t>
            </a:r>
            <a:r>
              <a:rPr lang="fr-FR" kern="0" dirty="0">
                <a:effectLst/>
                <a:latin typeface="Calibri" panose="020F0502020204030204" pitchFamily="34" charset="0"/>
                <a:ea typeface="Calibri" panose="020F0502020204030204" pitchFamily="34" charset="0"/>
                <a:cs typeface="Calibri" panose="020F0502020204030204" pitchFamily="34" charset="0"/>
              </a:rPr>
              <a:t>, Y. (2012). On the </a:t>
            </a:r>
            <a:r>
              <a:rPr lang="fr-FR" kern="0" dirty="0" err="1">
                <a:effectLst/>
                <a:latin typeface="Calibri" panose="020F0502020204030204" pitchFamily="34" charset="0"/>
                <a:ea typeface="Calibri" panose="020F0502020204030204" pitchFamily="34" charset="0"/>
                <a:cs typeface="Calibri" panose="020F0502020204030204" pitchFamily="34" charset="0"/>
              </a:rPr>
              <a:t>difficulty</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relational</a:t>
            </a:r>
            <a:r>
              <a:rPr lang="fr-FR" kern="0" dirty="0">
                <a:effectLst/>
                <a:latin typeface="Calibri" panose="020F0502020204030204" pitchFamily="34" charset="0"/>
                <a:ea typeface="Calibri" panose="020F0502020204030204" pitchFamily="34" charset="0"/>
                <a:cs typeface="Calibri" panose="020F0502020204030204" pitchFamily="34" charset="0"/>
              </a:rPr>
              <a:t> concepts </a:t>
            </a:r>
            <a:r>
              <a:rPr lang="fr-FR" kern="0" dirty="0" err="1">
                <a:effectLst/>
                <a:latin typeface="Calibri" panose="020F0502020204030204" pitchFamily="34" charset="0"/>
                <a:ea typeface="Calibri" panose="020F0502020204030204" pitchFamily="34" charset="0"/>
                <a:cs typeface="Calibri" panose="020F0502020204030204" pitchFamily="34" charset="0"/>
              </a:rPr>
              <a:t>among</a:t>
            </a:r>
            <a:r>
              <a:rPr lang="fr-FR" kern="0" dirty="0">
                <a:effectLst/>
                <a:latin typeface="Calibri" panose="020F0502020204030204" pitchFamily="34" charset="0"/>
                <a:ea typeface="Calibri" panose="020F0502020204030204" pitchFamily="34" charset="0"/>
                <a:cs typeface="Calibri" panose="020F0502020204030204" pitchFamily="34" charset="0"/>
              </a:rPr>
              <a:t> participants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in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33</a:t>
            </a:r>
            <a:r>
              <a:rPr lang="fr-FR" kern="0" dirty="0">
                <a:effectLst/>
                <a:latin typeface="Calibri" panose="020F0502020204030204" pitchFamily="34" charset="0"/>
                <a:ea typeface="Calibri" panose="020F0502020204030204" pitchFamily="34" charset="0"/>
                <a:cs typeface="Calibri" panose="020F0502020204030204" pitchFamily="34" charset="0"/>
              </a:rPr>
              <a:t>(1), 60‑68.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Facon, B., </a:t>
            </a:r>
            <a:r>
              <a:rPr lang="fr-FR" kern="0" dirty="0" err="1">
                <a:effectLst/>
                <a:latin typeface="Calibri" panose="020F0502020204030204" pitchFamily="34" charset="0"/>
                <a:ea typeface="Calibri" panose="020F0502020204030204" pitchFamily="34" charset="0"/>
                <a:cs typeface="Calibri" panose="020F0502020204030204" pitchFamily="34" charset="0"/>
              </a:rPr>
              <a:t>Nuchadee</a:t>
            </a:r>
            <a:r>
              <a:rPr lang="fr-FR" kern="0" dirty="0">
                <a:effectLst/>
                <a:latin typeface="Calibri" panose="020F0502020204030204" pitchFamily="34" charset="0"/>
                <a:ea typeface="Calibri" panose="020F0502020204030204" pitchFamily="34" charset="0"/>
                <a:cs typeface="Calibri" panose="020F0502020204030204" pitchFamily="34" charset="0"/>
              </a:rPr>
              <a:t>, M.-L., &amp; </a:t>
            </a:r>
            <a:r>
              <a:rPr lang="fr-FR" kern="0" dirty="0" err="1">
                <a:effectLst/>
                <a:latin typeface="Calibri" panose="020F0502020204030204" pitchFamily="34" charset="0"/>
                <a:ea typeface="Calibri" panose="020F0502020204030204" pitchFamily="34" charset="0"/>
                <a:cs typeface="Calibri" panose="020F0502020204030204" pitchFamily="34" charset="0"/>
              </a:rPr>
              <a:t>Bollengier</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T</a:t>
            </a:r>
            <a:r>
              <a:rPr lang="fr-FR" kern="0" dirty="0">
                <a:effectLst/>
                <a:latin typeface="Calibri" panose="020F0502020204030204" pitchFamily="34" charset="0"/>
                <a:ea typeface="Calibri" panose="020F0502020204030204" pitchFamily="34" charset="0"/>
                <a:cs typeface="Calibri" panose="020F0502020204030204" pitchFamily="34" charset="0"/>
              </a:rPr>
              <a:t>. (2012). A qualitative </a:t>
            </a:r>
            <a:r>
              <a:rPr lang="fr-FR" kern="0" dirty="0" err="1">
                <a:effectLst/>
                <a:latin typeface="Calibri" panose="020F0502020204030204" pitchFamily="34" charset="0"/>
                <a:ea typeface="Calibri" panose="020F0502020204030204" pitchFamily="34" charset="0"/>
                <a:cs typeface="Calibri" panose="020F0502020204030204" pitchFamily="34" charset="0"/>
              </a:rPr>
              <a:t>analysis</a:t>
            </a:r>
            <a:r>
              <a:rPr lang="fr-FR" kern="0" dirty="0">
                <a:effectLst/>
                <a:latin typeface="Calibri" panose="020F0502020204030204" pitchFamily="34" charset="0"/>
                <a:ea typeface="Calibri" panose="020F0502020204030204" pitchFamily="34" charset="0"/>
                <a:cs typeface="Calibri" panose="020F0502020204030204" pitchFamily="34" charset="0"/>
              </a:rPr>
              <a:t> of </a:t>
            </a:r>
            <a:r>
              <a:rPr lang="fr-FR" kern="0" dirty="0" err="1">
                <a:effectLst/>
                <a:latin typeface="Calibri" panose="020F0502020204030204" pitchFamily="34" charset="0"/>
                <a:ea typeface="Calibri" panose="020F0502020204030204" pitchFamily="34" charset="0"/>
                <a:cs typeface="Calibri" panose="020F0502020204030204" pitchFamily="34" charset="0"/>
              </a:rPr>
              <a:t>general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of adolescents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a:t>
            </a:r>
            <a:r>
              <a:rPr lang="fr-FR" i="1" kern="0" dirty="0" err="1">
                <a:effectLst/>
                <a:latin typeface="Calibri" panose="020F0502020204030204" pitchFamily="34" charset="0"/>
                <a:ea typeface="Calibri" panose="020F0502020204030204" pitchFamily="34" charset="0"/>
                <a:cs typeface="Calibri" panose="020F0502020204030204" pitchFamily="34" charset="0"/>
              </a:rPr>
              <a:t>Intellectual</a:t>
            </a:r>
            <a:r>
              <a:rPr lang="fr-FR" i="1" kern="0" dirty="0">
                <a:effectLst/>
                <a:latin typeface="Calibri" panose="020F0502020204030204" pitchFamily="34" charset="0"/>
                <a:ea typeface="Calibri" panose="020F0502020204030204" pitchFamily="34" charset="0"/>
                <a:cs typeface="Calibri" panose="020F0502020204030204" pitchFamily="34" charset="0"/>
              </a:rPr>
              <a:t> and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117</a:t>
            </a:r>
            <a:r>
              <a:rPr lang="fr-FR" kern="0" dirty="0">
                <a:effectLst/>
                <a:latin typeface="Calibri" panose="020F0502020204030204" pitchFamily="34" charset="0"/>
                <a:ea typeface="Calibri" panose="020F0502020204030204" pitchFamily="34" charset="0"/>
                <a:cs typeface="Calibri" panose="020F0502020204030204" pitchFamily="34" charset="0"/>
              </a:rPr>
              <a:t>(3), 243‑259.</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Fenson, L., Dale, P. S., </a:t>
            </a:r>
            <a:r>
              <a:rPr lang="fr-FR" kern="0" dirty="0" err="1">
                <a:effectLst/>
                <a:latin typeface="Calibri" panose="020F0502020204030204" pitchFamily="34" charset="0"/>
                <a:ea typeface="Calibri" panose="020F0502020204030204" pitchFamily="34" charset="0"/>
                <a:cs typeface="Calibri" panose="020F0502020204030204" pitchFamily="34" charset="0"/>
              </a:rPr>
              <a:t>Reznick</a:t>
            </a:r>
            <a:r>
              <a:rPr lang="fr-FR" kern="0" dirty="0">
                <a:effectLst/>
                <a:latin typeface="Calibri" panose="020F0502020204030204" pitchFamily="34" charset="0"/>
                <a:ea typeface="Calibri" panose="020F0502020204030204" pitchFamily="34" charset="0"/>
                <a:cs typeface="Calibri" panose="020F0502020204030204" pitchFamily="34" charset="0"/>
              </a:rPr>
              <a:t>, J. S., Bates, E., Thal, D. J., </a:t>
            </a:r>
            <a:r>
              <a:rPr lang="fr-FR" kern="0" dirty="0" err="1">
                <a:effectLst/>
                <a:latin typeface="Calibri" panose="020F0502020204030204" pitchFamily="34" charset="0"/>
                <a:ea typeface="Calibri" panose="020F0502020204030204" pitchFamily="34" charset="0"/>
                <a:cs typeface="Calibri" panose="020F0502020204030204" pitchFamily="34" charset="0"/>
              </a:rPr>
              <a:t>Pethick</a:t>
            </a:r>
            <a:r>
              <a:rPr lang="fr-FR" kern="0" dirty="0">
                <a:effectLst/>
                <a:latin typeface="Calibri" panose="020F0502020204030204" pitchFamily="34" charset="0"/>
                <a:ea typeface="Calibri" panose="020F0502020204030204" pitchFamily="34" charset="0"/>
                <a:cs typeface="Calibri" panose="020F0502020204030204" pitchFamily="34" charset="0"/>
              </a:rPr>
              <a:t>, S. J., </a:t>
            </a:r>
            <a:r>
              <a:rPr lang="fr-FR" kern="0" dirty="0" err="1">
                <a:effectLst/>
                <a:latin typeface="Calibri" panose="020F0502020204030204" pitchFamily="34" charset="0"/>
                <a:ea typeface="Calibri" panose="020F0502020204030204" pitchFamily="34" charset="0"/>
                <a:cs typeface="Calibri" panose="020F0502020204030204" pitchFamily="34" charset="0"/>
              </a:rPr>
              <a:t>Tomasello</a:t>
            </a:r>
            <a:r>
              <a:rPr lang="fr-FR" kern="0" dirty="0">
                <a:effectLst/>
                <a:latin typeface="Calibri" panose="020F0502020204030204" pitchFamily="34" charset="0"/>
                <a:ea typeface="Calibri" panose="020F0502020204030204" pitchFamily="34" charset="0"/>
                <a:cs typeface="Calibri" panose="020F0502020204030204" pitchFamily="34" charset="0"/>
              </a:rPr>
              <a:t>, M., </a:t>
            </a: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Stiles, J. (1994). </a:t>
            </a:r>
            <a:r>
              <a:rPr lang="fr-FR" kern="0" dirty="0" err="1">
                <a:effectLst/>
                <a:latin typeface="Calibri" panose="020F0502020204030204" pitchFamily="34" charset="0"/>
                <a:ea typeface="Calibri" panose="020F0502020204030204" pitchFamily="34" charset="0"/>
                <a:cs typeface="Calibri" panose="020F0502020204030204" pitchFamily="34" charset="0"/>
              </a:rPr>
              <a:t>Variability</a:t>
            </a:r>
            <a:r>
              <a:rPr lang="fr-FR" kern="0" dirty="0">
                <a:effectLst/>
                <a:latin typeface="Calibri" panose="020F0502020204030204" pitchFamily="34" charset="0"/>
                <a:ea typeface="Calibri" panose="020F0502020204030204" pitchFamily="34" charset="0"/>
                <a:cs typeface="Calibri" panose="020F0502020204030204" pitchFamily="34" charset="0"/>
              </a:rPr>
              <a:t> in </a:t>
            </a:r>
            <a:r>
              <a:rPr lang="fr-FR" kern="0" dirty="0" err="1">
                <a:effectLst/>
                <a:latin typeface="Calibri" panose="020F0502020204030204" pitchFamily="34" charset="0"/>
                <a:ea typeface="Calibri" panose="020F0502020204030204" pitchFamily="34" charset="0"/>
                <a:cs typeface="Calibri" panose="020F0502020204030204" pitchFamily="34" charset="0"/>
              </a:rPr>
              <a:t>early</a:t>
            </a:r>
            <a:r>
              <a:rPr lang="fr-FR" kern="0" dirty="0">
                <a:effectLst/>
                <a:latin typeface="Calibri" panose="020F0502020204030204" pitchFamily="34" charset="0"/>
                <a:ea typeface="Calibri" panose="020F0502020204030204" pitchFamily="34" charset="0"/>
                <a:cs typeface="Calibri" panose="020F0502020204030204" pitchFamily="34" charset="0"/>
              </a:rPr>
              <a:t> communicative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Monographs</a:t>
            </a:r>
            <a:r>
              <a:rPr lang="fr-FR" i="1" kern="0" dirty="0">
                <a:effectLst/>
                <a:latin typeface="Calibri" panose="020F0502020204030204" pitchFamily="34" charset="0"/>
                <a:ea typeface="Calibri" panose="020F0502020204030204" pitchFamily="34" charset="0"/>
                <a:cs typeface="Calibri" panose="020F0502020204030204" pitchFamily="34" charset="0"/>
              </a:rPr>
              <a:t> of the society for </a:t>
            </a:r>
            <a:r>
              <a:rPr lang="fr-FR"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i="1" kern="0" dirty="0">
                <a:effectLst/>
                <a:latin typeface="Calibri" panose="020F0502020204030204" pitchFamily="34" charset="0"/>
                <a:ea typeface="Calibri" panose="020F0502020204030204" pitchFamily="34" charset="0"/>
                <a:cs typeface="Calibri" panose="020F0502020204030204" pitchFamily="34" charset="0"/>
              </a:rPr>
              <a:t> in </a:t>
            </a:r>
            <a:r>
              <a:rPr lang="fr-FR" i="1" kern="0" dirty="0" err="1">
                <a:effectLst/>
                <a:latin typeface="Calibri" panose="020F0502020204030204" pitchFamily="34" charset="0"/>
                <a:ea typeface="Calibri" panose="020F0502020204030204" pitchFamily="34" charset="0"/>
                <a:cs typeface="Calibri" panose="020F0502020204030204" pitchFamily="34" charset="0"/>
              </a:rPr>
              <a:t>child</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i‑185.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(1994). Acquisition of the Novel Name-</a:t>
            </a:r>
            <a:r>
              <a:rPr lang="fr-FR" kern="0" dirty="0" err="1">
                <a:effectLst/>
                <a:latin typeface="Calibri" panose="020F0502020204030204" pitchFamily="34" charset="0"/>
                <a:ea typeface="Calibri" panose="020F0502020204030204" pitchFamily="34" charset="0"/>
                <a:cs typeface="Calibri" panose="020F0502020204030204" pitchFamily="34" charset="0"/>
              </a:rPr>
              <a:t>Nameless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Category</a:t>
            </a:r>
            <a:r>
              <a:rPr lang="fr-FR" kern="0" dirty="0">
                <a:effectLst/>
                <a:latin typeface="Calibri" panose="020F0502020204030204" pitchFamily="34" charset="0"/>
                <a:ea typeface="Calibri" panose="020F0502020204030204" pitchFamily="34" charset="0"/>
                <a:cs typeface="Calibri" panose="020F0502020204030204" pitchFamily="34" charset="0"/>
              </a:rPr>
              <a:t> (N3C) </a:t>
            </a:r>
            <a:r>
              <a:rPr lang="fr-FR" kern="0" dirty="0" err="1">
                <a:effectLst/>
                <a:latin typeface="Calibri" panose="020F0502020204030204" pitchFamily="34" charset="0"/>
                <a:ea typeface="Calibri" panose="020F0502020204030204" pitchFamily="34" charset="0"/>
                <a:cs typeface="Calibri" panose="020F0502020204030204" pitchFamily="34" charset="0"/>
              </a:rPr>
              <a:t>Principle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Child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65</a:t>
            </a:r>
            <a:r>
              <a:rPr lang="fr-FR" kern="0" dirty="0">
                <a:effectLst/>
                <a:latin typeface="Calibri" panose="020F0502020204030204" pitchFamily="34" charset="0"/>
                <a:ea typeface="Calibri" panose="020F0502020204030204" pitchFamily="34" charset="0"/>
                <a:cs typeface="Calibri" panose="020F0502020204030204" pitchFamily="34" charset="0"/>
              </a:rPr>
              <a:t>(6), 1646‑1662. JSTOR.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/10.2307/1131285</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(1995a). Acquisition of the </a:t>
            </a:r>
            <a:r>
              <a:rPr lang="fr-FR" kern="0" dirty="0" err="1">
                <a:effectLst/>
                <a:latin typeface="Calibri" panose="020F0502020204030204" pitchFamily="34" charset="0"/>
                <a:ea typeface="Calibri" panose="020F0502020204030204" pitchFamily="34" charset="0"/>
                <a:cs typeface="Calibri" panose="020F0502020204030204" pitchFamily="34" charset="0"/>
              </a:rPr>
              <a:t>novel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name-nameless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category</a:t>
            </a:r>
            <a:r>
              <a:rPr lang="fr-FR" kern="0" dirty="0">
                <a:effectLst/>
                <a:latin typeface="Calibri" panose="020F0502020204030204" pitchFamily="34" charset="0"/>
                <a:ea typeface="Calibri" panose="020F0502020204030204" pitchFamily="34" charset="0"/>
                <a:cs typeface="Calibri" panose="020F0502020204030204" pitchFamily="34" charset="0"/>
              </a:rPr>
              <a:t> (N3C) </a:t>
            </a:r>
            <a:r>
              <a:rPr lang="fr-FR" kern="0" dirty="0" err="1">
                <a:effectLst/>
                <a:latin typeface="Calibri" panose="020F0502020204030204" pitchFamily="34" charset="0"/>
                <a:ea typeface="Calibri" panose="020F0502020204030204" pitchFamily="34" charset="0"/>
                <a:cs typeface="Calibri" panose="020F0502020204030204" pitchFamily="34" charset="0"/>
              </a:rPr>
              <a:t>principle</a:t>
            </a:r>
            <a:r>
              <a:rPr lang="fr-FR" kern="0" dirty="0">
                <a:effectLst/>
                <a:latin typeface="Calibri" panose="020F0502020204030204" pitchFamily="34" charset="0"/>
                <a:ea typeface="Calibri" panose="020F0502020204030204" pitchFamily="34" charset="0"/>
                <a:cs typeface="Calibri" panose="020F0502020204030204" pitchFamily="34" charset="0"/>
              </a:rPr>
              <a:t> by </a:t>
            </a:r>
            <a:r>
              <a:rPr lang="fr-FR" kern="0" dirty="0" err="1">
                <a:effectLst/>
                <a:latin typeface="Calibri" panose="020F0502020204030204" pitchFamily="34" charset="0"/>
                <a:ea typeface="Calibri" panose="020F0502020204030204" pitchFamily="34" charset="0"/>
                <a:cs typeface="Calibri" panose="020F0502020204030204" pitchFamily="34" charset="0"/>
              </a:rPr>
              <a:t>young</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who</a:t>
            </a:r>
            <a:r>
              <a:rPr lang="fr-FR" kern="0" dirty="0">
                <a:effectLst/>
                <a:latin typeface="Calibri" panose="020F0502020204030204" pitchFamily="34" charset="0"/>
                <a:ea typeface="Calibri" panose="020F0502020204030204" pitchFamily="34" charset="0"/>
                <a:cs typeface="Calibri" panose="020F0502020204030204" pitchFamily="34" charset="0"/>
              </a:rPr>
              <a:t> have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Mervis</a:t>
            </a:r>
            <a:r>
              <a:rPr lang="fr-FR" kern="0" dirty="0">
                <a:effectLst/>
                <a:latin typeface="Calibri" panose="020F0502020204030204" pitchFamily="34" charset="0"/>
                <a:ea typeface="Calibri" panose="020F0502020204030204" pitchFamily="34" charset="0"/>
                <a:cs typeface="Calibri" panose="020F0502020204030204" pitchFamily="34" charset="0"/>
              </a:rPr>
              <a:t>, C. B., &amp; Bertrand, J. (1995b). </a:t>
            </a:r>
            <a:r>
              <a:rPr lang="fr-FR" kern="0" dirty="0" err="1">
                <a:effectLst/>
                <a:latin typeface="Calibri" panose="020F0502020204030204" pitchFamily="34" charset="0"/>
                <a:ea typeface="Calibri" panose="020F0502020204030204" pitchFamily="34" charset="0"/>
                <a:cs typeface="Calibri" panose="020F0502020204030204" pitchFamily="34" charset="0"/>
              </a:rPr>
              <a:t>Early</a:t>
            </a:r>
            <a:r>
              <a:rPr lang="fr-FR" kern="0" dirty="0">
                <a:effectLst/>
                <a:latin typeface="Calibri" panose="020F0502020204030204" pitchFamily="34" charset="0"/>
                <a:ea typeface="Calibri" panose="020F0502020204030204" pitchFamily="34" charset="0"/>
                <a:cs typeface="Calibri" panose="020F0502020204030204" pitchFamily="34" charset="0"/>
              </a:rPr>
              <a:t> lexical acquisition and the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spurt</a:t>
            </a:r>
            <a:r>
              <a:rPr lang="fr-FR" kern="0" dirty="0">
                <a:effectLst/>
                <a:latin typeface="Calibri" panose="020F0502020204030204" pitchFamily="34" charset="0"/>
                <a:ea typeface="Calibri" panose="020F0502020204030204" pitchFamily="34" charset="0"/>
                <a:cs typeface="Calibri" panose="020F0502020204030204" pitchFamily="34" charset="0"/>
              </a:rPr>
              <a:t> : A </a:t>
            </a:r>
            <a:r>
              <a:rPr lang="fr-FR" kern="0" dirty="0" err="1">
                <a:effectLst/>
                <a:latin typeface="Calibri" panose="020F0502020204030204" pitchFamily="34" charset="0"/>
                <a:ea typeface="Calibri" panose="020F0502020204030204" pitchFamily="34" charset="0"/>
                <a:cs typeface="Calibri" panose="020F0502020204030204" pitchFamily="34" charset="0"/>
              </a:rPr>
              <a:t>response</a:t>
            </a:r>
            <a:r>
              <a:rPr lang="fr-FR" kern="0" dirty="0">
                <a:effectLst/>
                <a:latin typeface="Calibri" panose="020F0502020204030204" pitchFamily="34" charset="0"/>
                <a:ea typeface="Calibri" panose="020F0502020204030204" pitchFamily="34" charset="0"/>
                <a:cs typeface="Calibri" panose="020F0502020204030204" pitchFamily="34" charset="0"/>
              </a:rPr>
              <a:t> to Goldfield &amp; </a:t>
            </a:r>
            <a:r>
              <a:rPr lang="fr-FR" kern="0" dirty="0" err="1">
                <a:effectLst/>
                <a:latin typeface="Calibri" panose="020F0502020204030204" pitchFamily="34" charset="0"/>
                <a:ea typeface="Calibri" panose="020F0502020204030204" pitchFamily="34" charset="0"/>
                <a:cs typeface="Calibri" panose="020F0502020204030204" pitchFamily="34" charset="0"/>
              </a:rPr>
              <a:t>Reznick</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Child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22</a:t>
            </a:r>
            <a:r>
              <a:rPr lang="fr-FR" kern="0" dirty="0">
                <a:effectLst/>
                <a:latin typeface="Calibri" panose="020F0502020204030204" pitchFamily="34" charset="0"/>
                <a:ea typeface="Calibri" panose="020F0502020204030204" pitchFamily="34" charset="0"/>
                <a:cs typeface="Calibri" panose="020F0502020204030204" pitchFamily="34" charset="0"/>
              </a:rPr>
              <a:t>(2), 461‑468.</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Oliver, B., &amp; Buckley, S. (1994, janvier 1). </a:t>
            </a:r>
            <a:r>
              <a:rPr lang="fr-FR" i="1" kern="0" dirty="0">
                <a:effectLst/>
                <a:latin typeface="Calibri" panose="020F0502020204030204" pitchFamily="34" charset="0"/>
                <a:ea typeface="Calibri" panose="020F0502020204030204" pitchFamily="34" charset="0"/>
                <a:cs typeface="Calibri" panose="020F0502020204030204" pitchFamily="34" charset="0"/>
              </a:rPr>
              <a:t>The </a:t>
            </a:r>
            <a:r>
              <a:rPr lang="fr-FR"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i="1" kern="0" dirty="0">
                <a:effectLst/>
                <a:latin typeface="Calibri" panose="020F0502020204030204" pitchFamily="34" charset="0"/>
                <a:ea typeface="Calibri" panose="020F0502020204030204" pitchFamily="34" charset="0"/>
                <a:cs typeface="Calibri" panose="020F0502020204030204" pitchFamily="34" charset="0"/>
              </a:rPr>
              <a:t> of </a:t>
            </a:r>
            <a:r>
              <a:rPr lang="fr-FR" i="1"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i="1"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err="1">
                <a:effectLst/>
                <a:latin typeface="Calibri" panose="020F0502020204030204" pitchFamily="34" charset="0"/>
                <a:ea typeface="Calibri" panose="020F0502020204030204" pitchFamily="34" charset="0"/>
                <a:cs typeface="Calibri" panose="020F0502020204030204" pitchFamily="34" charset="0"/>
              </a:rPr>
              <a:t>with</a:t>
            </a:r>
            <a:r>
              <a:rPr lang="fr-FR" i="1" kern="0" dirty="0">
                <a:effectLst/>
                <a:latin typeface="Calibri" panose="020F0502020204030204" pitchFamily="34" charset="0"/>
                <a:ea typeface="Calibri" panose="020F0502020204030204" pitchFamily="34" charset="0"/>
                <a:cs typeface="Calibri" panose="020F0502020204030204" pitchFamily="34" charset="0"/>
              </a:rPr>
              <a:t> Down syndrome : First </a:t>
            </a:r>
            <a:r>
              <a:rPr lang="fr-FR" i="1" kern="0" dirty="0" err="1">
                <a:effectLst/>
                <a:latin typeface="Calibri" panose="020F0502020204030204" pitchFamily="34" charset="0"/>
                <a:ea typeface="Calibri" panose="020F0502020204030204" pitchFamily="34" charset="0"/>
                <a:cs typeface="Calibri" panose="020F0502020204030204" pitchFamily="34" charset="0"/>
              </a:rPr>
              <a:t>words</a:t>
            </a:r>
            <a:r>
              <a:rPr lang="fr-FR" i="1" kern="0" dirty="0">
                <a:effectLst/>
                <a:latin typeface="Calibri" panose="020F0502020204030204" pitchFamily="34" charset="0"/>
                <a:ea typeface="Calibri" panose="020F0502020204030204" pitchFamily="34" charset="0"/>
                <a:cs typeface="Calibri" panose="020F0502020204030204" pitchFamily="34" charset="0"/>
              </a:rPr>
              <a:t> to </a:t>
            </a:r>
            <a:r>
              <a:rPr lang="fr-FR" i="1" kern="0" dirty="0" err="1">
                <a:effectLst/>
                <a:latin typeface="Calibri" panose="020F0502020204030204" pitchFamily="34" charset="0"/>
                <a:ea typeface="Calibri" panose="020F0502020204030204" pitchFamily="34" charset="0"/>
                <a:cs typeface="Calibri" panose="020F0502020204030204" pitchFamily="34" charset="0"/>
              </a:rPr>
              <a:t>two-word</a:t>
            </a:r>
            <a:r>
              <a:rPr lang="fr-FR" i="1" kern="0" dirty="0">
                <a:effectLst/>
                <a:latin typeface="Calibri" panose="020F0502020204030204" pitchFamily="34" charset="0"/>
                <a:ea typeface="Calibri" panose="020F0502020204030204" pitchFamily="34" charset="0"/>
                <a:cs typeface="Calibri" panose="020F0502020204030204" pitchFamily="34" charset="0"/>
              </a:rPr>
              <a:t> phrases</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kern="0" dirty="0">
                <a:effectLst/>
                <a:latin typeface="Calibri" panose="020F0502020204030204" pitchFamily="34" charset="0"/>
                <a:ea typeface="Calibri" panose="020F0502020204030204" pitchFamily="34" charset="0"/>
                <a:cs typeface="Calibri" panose="020F0502020204030204" pitchFamily="34" charset="0"/>
              </a:rPr>
              <a:t> and Practice.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/10.3104/reports.33</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17988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7" name="ZoneTexte 6">
            <a:extLst>
              <a:ext uri="{FF2B5EF4-FFF2-40B4-BE49-F238E27FC236}">
                <a16:creationId xmlns:a16="http://schemas.microsoft.com/office/drawing/2014/main" id="{787E29A9-88C6-430F-B4E5-397BAE22DF7D}"/>
              </a:ext>
            </a:extLst>
          </p:cNvPr>
          <p:cNvSpPr txBox="1"/>
          <p:nvPr/>
        </p:nvSpPr>
        <p:spPr>
          <a:xfrm>
            <a:off x="568036" y="1607127"/>
            <a:ext cx="10972800" cy="2297617"/>
          </a:xfrm>
          <a:prstGeom prst="rect">
            <a:avLst/>
          </a:prstGeom>
          <a:noFill/>
        </p:spPr>
        <p:txBody>
          <a:bodyPr wrap="square">
            <a:spAutoFit/>
          </a:bodyPr>
          <a:lstStyle/>
          <a:p>
            <a:pPr>
              <a:lnSpc>
                <a:spcPct val="120000"/>
              </a:lnSpc>
              <a:spcBef>
                <a:spcPts val="600"/>
              </a:spcBef>
            </a:pPr>
            <a:r>
              <a:rPr lang="fr-FR" kern="0" dirty="0">
                <a:effectLst/>
                <a:latin typeface="Calibri" panose="020F0502020204030204" pitchFamily="34" charset="0"/>
                <a:ea typeface="Calibri" panose="020F0502020204030204" pitchFamily="34" charset="0"/>
                <a:cs typeface="Calibri" panose="020F0502020204030204" pitchFamily="34" charset="0"/>
              </a:rPr>
              <a:t>Roberts, J., Price, J., Barnes, E., Nelson, L., </a:t>
            </a:r>
            <a:r>
              <a:rPr lang="fr-FR" kern="0" dirty="0" err="1">
                <a:effectLst/>
                <a:latin typeface="Calibri" panose="020F0502020204030204" pitchFamily="34" charset="0"/>
                <a:ea typeface="Calibri" panose="020F0502020204030204" pitchFamily="34" charset="0"/>
                <a:cs typeface="Calibri" panose="020F0502020204030204" pitchFamily="34" charset="0"/>
              </a:rPr>
              <a:t>Burchinal</a:t>
            </a:r>
            <a:r>
              <a:rPr lang="fr-FR" kern="0" dirty="0">
                <a:effectLst/>
                <a:latin typeface="Calibri" panose="020F0502020204030204" pitchFamily="34" charset="0"/>
                <a:ea typeface="Calibri" panose="020F0502020204030204" pitchFamily="34" charset="0"/>
                <a:cs typeface="Calibri" panose="020F0502020204030204" pitchFamily="34" charset="0"/>
              </a:rPr>
              <a:t>, M., </a:t>
            </a:r>
            <a:r>
              <a:rPr lang="fr-FR" kern="0" dirty="0" err="1">
                <a:effectLst/>
                <a:latin typeface="Calibri" panose="020F0502020204030204" pitchFamily="34" charset="0"/>
                <a:ea typeface="Calibri" panose="020F0502020204030204" pitchFamily="34" charset="0"/>
                <a:cs typeface="Calibri" panose="020F0502020204030204" pitchFamily="34" charset="0"/>
              </a:rPr>
              <a:t>Hennon</a:t>
            </a:r>
            <a:r>
              <a:rPr lang="fr-FR" kern="0" dirty="0">
                <a:effectLst/>
                <a:latin typeface="Calibri" panose="020F0502020204030204" pitchFamily="34" charset="0"/>
                <a:ea typeface="Calibri" panose="020F0502020204030204" pitchFamily="34" charset="0"/>
                <a:cs typeface="Calibri" panose="020F0502020204030204" pitchFamily="34" charset="0"/>
              </a:rPr>
              <a:t>, E. A., </a:t>
            </a:r>
            <a:r>
              <a:rPr lang="fr-FR" kern="0" dirty="0" err="1">
                <a:effectLst/>
                <a:latin typeface="Calibri" panose="020F0502020204030204" pitchFamily="34" charset="0"/>
                <a:ea typeface="Calibri" panose="020F0502020204030204" pitchFamily="34" charset="0"/>
                <a:cs typeface="Calibri" panose="020F0502020204030204" pitchFamily="34" charset="0"/>
              </a:rPr>
              <a:t>Moskowitz</a:t>
            </a:r>
            <a:r>
              <a:rPr lang="fr-FR" kern="0" dirty="0">
                <a:effectLst/>
                <a:latin typeface="Calibri" panose="020F0502020204030204" pitchFamily="34" charset="0"/>
                <a:ea typeface="Calibri" panose="020F0502020204030204" pitchFamily="34" charset="0"/>
                <a:cs typeface="Calibri" panose="020F0502020204030204" pitchFamily="34" charset="0"/>
              </a:rPr>
              <a:t>, L., Edwards, A., </a:t>
            </a:r>
            <a:r>
              <a:rPr lang="fr-FR" kern="0" dirty="0" err="1">
                <a:effectLst/>
                <a:latin typeface="Calibri" panose="020F0502020204030204" pitchFamily="34" charset="0"/>
                <a:ea typeface="Calibri" panose="020F0502020204030204" pitchFamily="34" charset="0"/>
                <a:cs typeface="Calibri" panose="020F0502020204030204" pitchFamily="34" charset="0"/>
              </a:rPr>
              <a:t>Malkin</a:t>
            </a:r>
            <a:r>
              <a:rPr lang="fr-FR" kern="0" dirty="0">
                <a:effectLst/>
                <a:latin typeface="Calibri" panose="020F0502020204030204" pitchFamily="34" charset="0"/>
                <a:ea typeface="Calibri" panose="020F0502020204030204" pitchFamily="34" charset="0"/>
                <a:cs typeface="Calibri" panose="020F0502020204030204" pitchFamily="34" charset="0"/>
              </a:rPr>
              <a:t>, C., Anderson, K., </a:t>
            </a:r>
            <a:r>
              <a:rPr lang="fr-FR" kern="0" dirty="0" err="1">
                <a:effectLst/>
                <a:latin typeface="Calibri" panose="020F0502020204030204" pitchFamily="34" charset="0"/>
                <a:ea typeface="Calibri" panose="020F0502020204030204" pitchFamily="34" charset="0"/>
                <a:cs typeface="Calibri" panose="020F0502020204030204" pitchFamily="34" charset="0"/>
              </a:rPr>
              <a:t>Misenheimer</a:t>
            </a:r>
            <a:r>
              <a:rPr lang="fr-FR" kern="0" dirty="0">
                <a:effectLst/>
                <a:latin typeface="Calibri" panose="020F0502020204030204" pitchFamily="34" charset="0"/>
                <a:ea typeface="Calibri" panose="020F0502020204030204" pitchFamily="34" charset="0"/>
                <a:cs typeface="Calibri" panose="020F0502020204030204" pitchFamily="34" charset="0"/>
              </a:rPr>
              <a:t>, J., </a:t>
            </a:r>
            <a:r>
              <a:rPr lang="fr-FR" kern="0" dirty="0" err="1">
                <a:effectLst/>
                <a:latin typeface="Calibri" panose="020F0502020204030204" pitchFamily="34" charset="0"/>
                <a:ea typeface="Calibri" panose="020F0502020204030204" pitchFamily="34" charset="0"/>
                <a:cs typeface="Calibri" panose="020F0502020204030204" pitchFamily="34" charset="0"/>
              </a:rPr>
              <a:t>Hooper</a:t>
            </a:r>
            <a:r>
              <a:rPr lang="fr-FR" kern="0" dirty="0">
                <a:effectLst/>
                <a:latin typeface="Calibri" panose="020F0502020204030204" pitchFamily="34" charset="0"/>
                <a:ea typeface="Calibri" panose="020F0502020204030204" pitchFamily="34" charset="0"/>
                <a:cs typeface="Calibri" panose="020F0502020204030204" pitchFamily="34" charset="0"/>
              </a:rPr>
              <a:t>, S. R., &amp; </a:t>
            </a:r>
            <a:r>
              <a:rPr lang="fr-FR" kern="0" dirty="0" err="1">
                <a:effectLst/>
                <a:latin typeface="Calibri" panose="020F0502020204030204" pitchFamily="34" charset="0"/>
                <a:ea typeface="Calibri" panose="020F0502020204030204" pitchFamily="34" charset="0"/>
                <a:cs typeface="Calibri" panose="020F0502020204030204" pitchFamily="34" charset="0"/>
              </a:rPr>
              <a:t>Abbeduto</a:t>
            </a:r>
            <a:r>
              <a:rPr lang="fr-FR" kern="0" dirty="0">
                <a:effectLst/>
                <a:latin typeface="Calibri" panose="020F0502020204030204" pitchFamily="34" charset="0"/>
                <a:ea typeface="Calibri" panose="020F0502020204030204" pitchFamily="34" charset="0"/>
                <a:cs typeface="Calibri" panose="020F0502020204030204" pitchFamily="34" charset="0"/>
              </a:rPr>
              <a:t>, L. (2007). </a:t>
            </a:r>
            <a:r>
              <a:rPr lang="fr-FR" kern="0" dirty="0" err="1">
                <a:effectLst/>
                <a:latin typeface="Calibri" panose="020F0502020204030204" pitchFamily="34" charset="0"/>
                <a:ea typeface="Calibri" panose="020F0502020204030204" pitchFamily="34" charset="0"/>
                <a:cs typeface="Calibri" panose="020F0502020204030204" pitchFamily="34" charset="0"/>
              </a:rPr>
              <a:t>Receptive</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Expressive </a:t>
            </a:r>
            <a:r>
              <a:rPr lang="fr-FR" kern="0" dirty="0" err="1">
                <a:effectLst/>
                <a:latin typeface="Calibri" panose="020F0502020204030204" pitchFamily="34" charset="0"/>
                <a:ea typeface="Calibri" panose="020F0502020204030204" pitchFamily="34" charset="0"/>
                <a:cs typeface="Calibri" panose="020F0502020204030204" pitchFamily="34" charset="0"/>
              </a:rPr>
              <a:t>Vocabulary</a:t>
            </a:r>
            <a:r>
              <a:rPr lang="fr-FR" kern="0" dirty="0">
                <a:effectLst/>
                <a:latin typeface="Calibri" panose="020F0502020204030204" pitchFamily="34" charset="0"/>
                <a:ea typeface="Calibri" panose="020F0502020204030204" pitchFamily="34" charset="0"/>
                <a:cs typeface="Calibri" panose="020F0502020204030204" pitchFamily="34" charset="0"/>
              </a:rPr>
              <a:t>, and Speech Production of Boys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Fragile X Syndrome in </a:t>
            </a:r>
            <a:r>
              <a:rPr lang="fr-FR" kern="0" dirty="0" err="1">
                <a:effectLst/>
                <a:latin typeface="Calibri" panose="020F0502020204030204" pitchFamily="34" charset="0"/>
                <a:ea typeface="Calibri" panose="020F0502020204030204" pitchFamily="34" charset="0"/>
                <a:cs typeface="Calibri" panose="020F0502020204030204" pitchFamily="34" charset="0"/>
              </a:rPr>
              <a:t>Comparison</a:t>
            </a:r>
            <a:r>
              <a:rPr lang="fr-FR" kern="0" dirty="0">
                <a:effectLst/>
                <a:latin typeface="Calibri" panose="020F0502020204030204" pitchFamily="34" charset="0"/>
                <a:ea typeface="Calibri" panose="020F0502020204030204" pitchFamily="34" charset="0"/>
                <a:cs typeface="Calibri" panose="020F0502020204030204" pitchFamily="34" charset="0"/>
              </a:rPr>
              <a:t> to Boys </a:t>
            </a:r>
            <a:r>
              <a:rPr lang="fr-FR" kern="0" dirty="0" err="1">
                <a:effectLst/>
                <a:latin typeface="Calibri" panose="020F0502020204030204" pitchFamily="34" charset="0"/>
                <a:ea typeface="Calibri" panose="020F0502020204030204" pitchFamily="34" charset="0"/>
                <a:cs typeface="Calibri" panose="020F0502020204030204" pitchFamily="34" charset="0"/>
              </a:rPr>
              <a:t>With</a:t>
            </a:r>
            <a:r>
              <a:rPr lang="fr-FR" kern="0" dirty="0">
                <a:effectLst/>
                <a:latin typeface="Calibri" panose="020F0502020204030204" pitchFamily="34" charset="0"/>
                <a:ea typeface="Calibri" panose="020F0502020204030204" pitchFamily="34" charset="0"/>
                <a:cs typeface="Calibri" panose="020F0502020204030204" pitchFamily="34" charset="0"/>
              </a:rPr>
              <a:t> Down Syndrome. </a:t>
            </a:r>
            <a:r>
              <a:rPr lang="fr-FR" i="1" kern="0" dirty="0">
                <a:effectLst/>
                <a:latin typeface="Calibri" panose="020F0502020204030204" pitchFamily="34" charset="0"/>
                <a:ea typeface="Calibri" panose="020F0502020204030204" pitchFamily="34" charset="0"/>
                <a:cs typeface="Calibri" panose="020F0502020204030204" pitchFamily="34" charset="0"/>
              </a:rPr>
              <a:t>American Journal on Mental Retardation</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112</a:t>
            </a:r>
            <a:r>
              <a:rPr lang="fr-FR" kern="0" dirty="0">
                <a:effectLst/>
                <a:latin typeface="Calibri" panose="020F0502020204030204" pitchFamily="34" charset="0"/>
                <a:ea typeface="Calibri" panose="020F0502020204030204" pitchFamily="34" charset="0"/>
                <a:cs typeface="Calibri" panose="020F0502020204030204" pitchFamily="34" charset="0"/>
              </a:rPr>
              <a:t>(3), 177</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193.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/10.1352/0895-8017(2007)112[177:RVEVAS]2.0.CO;2</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cs typeface="Calibri" panose="020F0502020204030204" pitchFamily="34" charset="0"/>
              </a:rPr>
              <a:t>Rondal</a:t>
            </a:r>
            <a:r>
              <a:rPr lang="fr-FR" kern="0" dirty="0">
                <a:effectLst/>
                <a:latin typeface="Calibri" panose="020F0502020204030204" pitchFamily="34" charset="0"/>
                <a:ea typeface="Calibri" panose="020F0502020204030204" pitchFamily="34" charset="0"/>
                <a:cs typeface="Calibri" panose="020F0502020204030204" pitchFamily="34" charset="0"/>
              </a:rPr>
              <a:t>, J.-A., &amp; Comblain, A. (1999). </a:t>
            </a:r>
            <a:r>
              <a:rPr lang="fr-FR" kern="0" dirty="0" err="1">
                <a:effectLst/>
                <a:latin typeface="Calibri" panose="020F0502020204030204" pitchFamily="34" charset="0"/>
                <a:ea typeface="Calibri" panose="020F0502020204030204" pitchFamily="34" charset="0"/>
                <a:cs typeface="Calibri" panose="020F0502020204030204" pitchFamily="34" charset="0"/>
              </a:rPr>
              <a:t>Current</a:t>
            </a:r>
            <a:r>
              <a:rPr lang="fr-FR" kern="0" dirty="0">
                <a:effectLst/>
                <a:latin typeface="Calibri" panose="020F0502020204030204" pitchFamily="34" charset="0"/>
                <a:ea typeface="Calibri" panose="020F0502020204030204" pitchFamily="34" charset="0"/>
                <a:cs typeface="Calibri" panose="020F0502020204030204" pitchFamily="34" charset="0"/>
              </a:rPr>
              <a:t> perspectives on </a:t>
            </a:r>
            <a:r>
              <a:rPr lang="fr-FR"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kern="0" dirty="0" err="1">
                <a:effectLst/>
                <a:latin typeface="Calibri" panose="020F0502020204030204" pitchFamily="34" charset="0"/>
                <a:ea typeface="Calibri" panose="020F0502020204030204" pitchFamily="34" charset="0"/>
                <a:cs typeface="Calibri" panose="020F0502020204030204" pitchFamily="34" charset="0"/>
              </a:rPr>
              <a:t>dysphasias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Journal of </a:t>
            </a:r>
            <a:r>
              <a:rPr lang="fr-FR" i="1" kern="0" dirty="0" err="1">
                <a:effectLst/>
                <a:latin typeface="Calibri" panose="020F0502020204030204" pitchFamily="34" charset="0"/>
                <a:ea typeface="Calibri" panose="020F0502020204030204" pitchFamily="34" charset="0"/>
                <a:cs typeface="Calibri" panose="020F0502020204030204" pitchFamily="34" charset="0"/>
              </a:rPr>
              <a:t>Neurolinguistics</a:t>
            </a:r>
            <a:r>
              <a:rPr lang="fr-FR" kern="0" dirty="0">
                <a:effectLst/>
                <a:latin typeface="Calibri" panose="020F0502020204030204" pitchFamily="34" charset="0"/>
                <a:ea typeface="Calibri" panose="020F0502020204030204" pitchFamily="34" charset="0"/>
                <a:cs typeface="Calibri" panose="020F0502020204030204" pitchFamily="34" charset="0"/>
              </a:rPr>
              <a:t>, </a:t>
            </a:r>
            <a:r>
              <a:rPr lang="fr-FR" i="1" kern="0" dirty="0">
                <a:effectLst/>
                <a:latin typeface="Calibri" panose="020F0502020204030204" pitchFamily="34" charset="0"/>
                <a:ea typeface="Calibri" panose="020F0502020204030204" pitchFamily="34" charset="0"/>
                <a:cs typeface="Calibri" panose="020F0502020204030204" pitchFamily="34" charset="0"/>
              </a:rPr>
              <a:t>12</a:t>
            </a:r>
            <a:r>
              <a:rPr lang="fr-FR" kern="0" dirty="0">
                <a:effectLst/>
                <a:latin typeface="Calibri" panose="020F0502020204030204" pitchFamily="34" charset="0"/>
                <a:ea typeface="Calibri" panose="020F0502020204030204" pitchFamily="34" charset="0"/>
                <a:cs typeface="Calibri" panose="020F0502020204030204" pitchFamily="34" charset="0"/>
              </a:rPr>
              <a:t>(3</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4), 181</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cs typeface="Calibri" panose="020F0502020204030204" pitchFamily="34" charset="0"/>
              </a:rPr>
              <a:t>212. https://</a:t>
            </a:r>
            <a:r>
              <a:rPr lang="fr-FR" kern="0" dirty="0" err="1">
                <a:effectLst/>
                <a:latin typeface="Calibri" panose="020F0502020204030204" pitchFamily="34" charset="0"/>
                <a:ea typeface="Calibri" panose="020F0502020204030204" pitchFamily="34" charset="0"/>
                <a:cs typeface="Calibri" panose="020F0502020204030204" pitchFamily="34" charset="0"/>
              </a:rPr>
              <a:t>doi.org</a:t>
            </a:r>
            <a:r>
              <a:rPr lang="fr-FR" kern="0" dirty="0">
                <a:effectLst/>
                <a:latin typeface="Calibri" panose="020F0502020204030204" pitchFamily="34" charset="0"/>
                <a:ea typeface="Calibri" panose="020F0502020204030204" pitchFamily="34" charset="0"/>
                <a:cs typeface="Calibri" panose="020F0502020204030204" pitchFamily="34" charset="0"/>
              </a:rPr>
              <a:t>/10.1016/S0911-6044(99)00014-7</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20000"/>
              </a:lnSpc>
              <a:spcBef>
                <a:spcPts val="600"/>
              </a:spcBef>
            </a:pPr>
            <a:r>
              <a:rPr lang="fr-FR" kern="0" dirty="0" err="1">
                <a:effectLst/>
                <a:latin typeface="Calibri" panose="020F0502020204030204" pitchFamily="34" charset="0"/>
                <a:ea typeface="Calibri" panose="020F0502020204030204" pitchFamily="34" charset="0"/>
              </a:rPr>
              <a:t>Zampini</a:t>
            </a:r>
            <a:r>
              <a:rPr lang="fr-FR" kern="0" dirty="0">
                <a:effectLst/>
                <a:latin typeface="Calibri" panose="020F0502020204030204" pitchFamily="34" charset="0"/>
                <a:ea typeface="Calibri" panose="020F0502020204030204" pitchFamily="34" charset="0"/>
              </a:rPr>
              <a:t>, L., &amp; D’</a:t>
            </a:r>
            <a:r>
              <a:rPr lang="fr-FR" kern="0" dirty="0" err="1">
                <a:effectLst/>
                <a:latin typeface="Calibri" panose="020F0502020204030204" pitchFamily="34" charset="0"/>
                <a:ea typeface="Calibri" panose="020F0502020204030204" pitchFamily="34" charset="0"/>
              </a:rPr>
              <a:t>Odorico</a:t>
            </a:r>
            <a:r>
              <a:rPr lang="fr-FR" kern="0" dirty="0">
                <a:effectLst/>
                <a:latin typeface="Calibri" panose="020F0502020204030204" pitchFamily="34" charset="0"/>
                <a:ea typeface="Calibri" panose="020F0502020204030204" pitchFamily="34" charset="0"/>
              </a:rPr>
              <a:t>, L. (2011). Lexical and </a:t>
            </a:r>
            <a:r>
              <a:rPr lang="fr-FR" kern="0" dirty="0" err="1">
                <a:effectLst/>
                <a:latin typeface="Calibri" panose="020F0502020204030204" pitchFamily="34" charset="0"/>
                <a:ea typeface="Calibri" panose="020F0502020204030204" pitchFamily="34" charset="0"/>
              </a:rPr>
              <a:t>syntactic</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development</a:t>
            </a:r>
            <a:r>
              <a:rPr lang="fr-FR" kern="0" dirty="0">
                <a:effectLst/>
                <a:latin typeface="Calibri" panose="020F0502020204030204" pitchFamily="34" charset="0"/>
                <a:ea typeface="Calibri" panose="020F0502020204030204" pitchFamily="34" charset="0"/>
              </a:rPr>
              <a:t> in </a:t>
            </a:r>
            <a:r>
              <a:rPr lang="fr-FR" kern="0" dirty="0" err="1">
                <a:effectLst/>
                <a:latin typeface="Calibri" panose="020F0502020204030204" pitchFamily="34" charset="0"/>
                <a:ea typeface="Calibri" panose="020F0502020204030204" pitchFamily="34" charset="0"/>
              </a:rPr>
              <a:t>Italian</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children</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with</a:t>
            </a:r>
            <a:r>
              <a:rPr lang="fr-FR" kern="0" dirty="0">
                <a:effectLst/>
                <a:latin typeface="Calibri" panose="020F0502020204030204" pitchFamily="34" charset="0"/>
                <a:ea typeface="Calibri" panose="020F0502020204030204" pitchFamily="34" charset="0"/>
              </a:rPr>
              <a:t> </a:t>
            </a:r>
            <a:r>
              <a:rPr lang="fr-FR" kern="0" dirty="0" err="1">
                <a:effectLst/>
                <a:latin typeface="Calibri" panose="020F0502020204030204" pitchFamily="34" charset="0"/>
                <a:ea typeface="Calibri" panose="020F0502020204030204" pitchFamily="34" charset="0"/>
              </a:rPr>
              <a:t>Down’s</a:t>
            </a:r>
            <a:r>
              <a:rPr lang="fr-FR" kern="0" dirty="0">
                <a:effectLst/>
                <a:latin typeface="Calibri" panose="020F0502020204030204" pitchFamily="34" charset="0"/>
                <a:ea typeface="Calibri" panose="020F0502020204030204" pitchFamily="34" charset="0"/>
              </a:rPr>
              <a:t> syndrome. </a:t>
            </a:r>
            <a:r>
              <a:rPr lang="fr-FR" i="1" kern="0" dirty="0">
                <a:effectLst/>
                <a:latin typeface="Calibri" panose="020F0502020204030204" pitchFamily="34" charset="0"/>
                <a:ea typeface="Calibri" panose="020F0502020204030204" pitchFamily="34" charset="0"/>
              </a:rPr>
              <a:t>International Journal of </a:t>
            </a:r>
            <a:r>
              <a:rPr lang="fr-FR" i="1" kern="0" dirty="0" err="1">
                <a:effectLst/>
                <a:latin typeface="Calibri" panose="020F0502020204030204" pitchFamily="34" charset="0"/>
                <a:ea typeface="Calibri" panose="020F0502020204030204" pitchFamily="34" charset="0"/>
              </a:rPr>
              <a:t>Language</a:t>
            </a:r>
            <a:r>
              <a:rPr lang="fr-FR" i="1" kern="0" dirty="0">
                <a:effectLst/>
                <a:latin typeface="Calibri" panose="020F0502020204030204" pitchFamily="34" charset="0"/>
                <a:ea typeface="Calibri" panose="020F0502020204030204" pitchFamily="34" charset="0"/>
              </a:rPr>
              <a:t> &amp; Communication </a:t>
            </a:r>
            <a:r>
              <a:rPr lang="fr-FR" i="1" kern="0" dirty="0" err="1">
                <a:effectLst/>
                <a:latin typeface="Calibri" panose="020F0502020204030204" pitchFamily="34" charset="0"/>
                <a:ea typeface="Calibri" panose="020F0502020204030204" pitchFamily="34" charset="0"/>
              </a:rPr>
              <a:t>Disorders</a:t>
            </a:r>
            <a:r>
              <a:rPr lang="fr-FR" kern="0" dirty="0">
                <a:effectLst/>
                <a:latin typeface="Calibri" panose="020F0502020204030204" pitchFamily="34" charset="0"/>
                <a:ea typeface="Calibri" panose="020F0502020204030204" pitchFamily="34" charset="0"/>
              </a:rPr>
              <a:t>, </a:t>
            </a:r>
            <a:r>
              <a:rPr lang="fr-FR" i="1" kern="0" dirty="0">
                <a:effectLst/>
                <a:latin typeface="Calibri" panose="020F0502020204030204" pitchFamily="34" charset="0"/>
                <a:ea typeface="Calibri" panose="020F0502020204030204" pitchFamily="34" charset="0"/>
              </a:rPr>
              <a:t>46</a:t>
            </a:r>
            <a:r>
              <a:rPr lang="fr-FR" kern="0" dirty="0">
                <a:effectLst/>
                <a:latin typeface="Calibri" panose="020F0502020204030204" pitchFamily="34" charset="0"/>
                <a:ea typeface="Calibri" panose="020F0502020204030204" pitchFamily="34" charset="0"/>
              </a:rPr>
              <a:t>(4), 386</a:t>
            </a:r>
            <a:r>
              <a:rPr lang="fr-FR" kern="0" dirty="0">
                <a:effectLst/>
                <a:latin typeface="Cambria Math" panose="02040503050406030204" pitchFamily="18" charset="0"/>
                <a:ea typeface="Calibri" panose="020F0502020204030204" pitchFamily="34" charset="0"/>
                <a:cs typeface="Cambria Math" panose="02040503050406030204" pitchFamily="18" charset="0"/>
              </a:rPr>
              <a:t>‑</a:t>
            </a:r>
            <a:r>
              <a:rPr lang="fr-FR" kern="0" dirty="0">
                <a:effectLst/>
                <a:latin typeface="Calibri" panose="020F0502020204030204" pitchFamily="34" charset="0"/>
                <a:ea typeface="Calibri" panose="020F0502020204030204" pitchFamily="34" charset="0"/>
              </a:rPr>
              <a:t>396</a:t>
            </a:r>
            <a:endParaRPr lang="fr-BE"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3466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sp>
        <p:nvSpPr>
          <p:cNvPr id="38" name="Bulle rectangulaire à coins arrondis 37">
            <a:extLst>
              <a:ext uri="{FF2B5EF4-FFF2-40B4-BE49-F238E27FC236}">
                <a16:creationId xmlns:a16="http://schemas.microsoft.com/office/drawing/2014/main" id="{AFE8C54A-A1F6-BCE5-12BD-0E34854DD02C}"/>
              </a:ext>
            </a:extLst>
          </p:cNvPr>
          <p:cNvSpPr/>
          <p:nvPr/>
        </p:nvSpPr>
        <p:spPr>
          <a:xfrm>
            <a:off x="6953825" y="3429000"/>
            <a:ext cx="2603172" cy="1903480"/>
          </a:xfrm>
          <a:prstGeom prst="wedgeRoundRectCallout">
            <a:avLst>
              <a:gd name="adj1" fmla="val 66922"/>
              <a:gd name="adj2" fmla="val -6598"/>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fr" sz="2800" b="1" dirty="0">
                <a:solidFill>
                  <a:schemeClr val="accent1"/>
                </a:solidFill>
              </a:rPr>
              <a:t>6.2.3 Vocabulaire</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3" name="Rectangle : coins arrondis 2">
            <a:extLst>
              <a:ext uri="{FF2B5EF4-FFF2-40B4-BE49-F238E27FC236}">
                <a16:creationId xmlns:a16="http://schemas.microsoft.com/office/drawing/2014/main" id="{DE0E3C32-F8C7-BCAF-21C2-679835418F73}"/>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t>Niveau </a:t>
            </a:r>
            <a:endParaRPr lang="fr-FR" sz="2000" dirty="0"/>
          </a:p>
        </p:txBody>
      </p:sp>
      <p:sp>
        <p:nvSpPr>
          <p:cNvPr id="5" name="Rectangle : coins arrondis 4">
            <a:extLst>
              <a:ext uri="{FF2B5EF4-FFF2-40B4-BE49-F238E27FC236}">
                <a16:creationId xmlns:a16="http://schemas.microsoft.com/office/drawing/2014/main" id="{7A7F7A3B-46D9-6DCF-FC39-B2F53735BF33}"/>
              </a:ext>
            </a:extLst>
          </p:cNvPr>
          <p:cNvSpPr/>
          <p:nvPr/>
        </p:nvSpPr>
        <p:spPr>
          <a:xfrm>
            <a:off x="629584" y="3894028"/>
            <a:ext cx="2083633" cy="709742"/>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t>Signification</a:t>
            </a:r>
            <a:r>
              <a:rPr lang="fr" sz="2000" dirty="0"/>
              <a:t> </a:t>
            </a:r>
            <a:r>
              <a:rPr lang="fr" sz="2000" dirty="0" err="1"/>
              <a:t>niveau</a:t>
            </a:r>
            <a:endParaRPr lang="fr-FR" sz="2000" dirty="0"/>
          </a:p>
        </p:txBody>
      </p:sp>
      <p:sp>
        <p:nvSpPr>
          <p:cNvPr id="6" name="Rectangle : coins arrondis 5">
            <a:extLst>
              <a:ext uri="{FF2B5EF4-FFF2-40B4-BE49-F238E27FC236}">
                <a16:creationId xmlns:a16="http://schemas.microsoft.com/office/drawing/2014/main" id="{5E75D04B-F9C8-5E8F-C8C8-F75C9457A46B}"/>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t>Contexte</a:t>
            </a:r>
            <a:r>
              <a:rPr lang="fr" sz="2000" dirty="0"/>
              <a:t> </a:t>
            </a:r>
            <a:r>
              <a:rPr lang="fr" sz="2000" dirty="0" err="1"/>
              <a:t>niveau</a:t>
            </a:r>
            <a:endParaRPr lang="fr-FR" sz="2000" dirty="0"/>
          </a:p>
        </p:txBody>
      </p:sp>
      <p:sp>
        <p:nvSpPr>
          <p:cNvPr id="7" name="Rectangle : coins arrondis 6">
            <a:extLst>
              <a:ext uri="{FF2B5EF4-FFF2-40B4-BE49-F238E27FC236}">
                <a16:creationId xmlns:a16="http://schemas.microsoft.com/office/drawing/2014/main" id="{E7C3C100-D0E8-B7EC-C851-9C00111FB91D}"/>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Phonétique</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F0DCF1EF-3C09-9A2C-71E5-BEECA841403B}"/>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Phonologie</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A06C7F66-7998-D991-FAF9-7D33C16398B5}"/>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Lexique</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964A3CAD-E301-3656-6287-A9B691C927FB}"/>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Morphologie</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8E750FCD-9AAF-E75A-FBF9-0C6EEDED306C}"/>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Syntaxe</a:t>
            </a:r>
            <a:endParaRPr lang="fr-FR" sz="2000" dirty="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D47384A6-84E8-ED37-F8FA-1CE265AEAC4D}"/>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Pragmatique</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62952742-1767-9F6F-B350-F88E6D5B0442}"/>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A33F85AF-CAAE-66B3-6B21-99501CB63DF9}"/>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F2213EDF-54CC-1E79-F7C2-A8B8744EA0FD}"/>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5759ACA3-5FE9-9BD0-9551-00B31360E02D}"/>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2CF332AE-A607-B9A1-C7E3-F83D58A10637}"/>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2681C62D-CCCC-9A12-9125-46580B38A8DB}"/>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6251A82D-3A16-E76E-065B-D47BCC4F4856}"/>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CA4B546A-4016-9EA2-A2C8-3A00D27D76B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696B6D5-0AD6-C13C-8927-9666C5D9B602}"/>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E85D81A-8EF7-9238-A797-233066B1370F}"/>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01FF4FD2-7C59-C543-DC50-D55B416B6B23}"/>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4A24DFA-B935-A4EB-1C02-D2B71A90F61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DEA6262B-C029-FDD8-D46D-83DB19A774D7}"/>
              </a:ext>
            </a:extLst>
          </p:cNvPr>
          <p:cNvSpPr txBox="1"/>
          <p:nvPr/>
        </p:nvSpPr>
        <p:spPr>
          <a:xfrm>
            <a:off x="6999887" y="1687055"/>
            <a:ext cx="1890261" cy="369332"/>
          </a:xfrm>
          <a:prstGeom prst="rect">
            <a:avLst/>
          </a:prstGeom>
          <a:noFill/>
        </p:spPr>
        <p:txBody>
          <a:bodyPr wrap="none" rtlCol="0">
            <a:spAutoFit/>
          </a:bodyPr>
          <a:lstStyle/>
          <a:p>
            <a:r>
              <a:rPr lang="fr" sz="1800" dirty="0" err="1">
                <a:solidFill>
                  <a:schemeClr val="tx1">
                    <a:lumMod val="85000"/>
                    <a:lumOff val="15000"/>
                  </a:schemeClr>
                </a:solidFill>
              </a:rPr>
              <a:t>Étudier</a:t>
            </a:r>
            <a:r>
              <a:rPr lang="fr" sz="1800" dirty="0">
                <a:solidFill>
                  <a:schemeClr val="tx1">
                    <a:lumMod val="85000"/>
                    <a:lumOff val="15000"/>
                  </a:schemeClr>
                </a:solidFill>
              </a:rPr>
              <a:t> </a:t>
            </a:r>
            <a:r>
              <a:rPr lang="fr" sz="1800" dirty="0" err="1">
                <a:solidFill>
                  <a:schemeClr val="tx1">
                    <a:lumMod val="85000"/>
                    <a:lumOff val="15000"/>
                  </a:schemeClr>
                </a:solidFill>
              </a:rPr>
              <a:t>des sons</a:t>
            </a:r>
            <a:endParaRPr lang="fr-FR" sz="1800" dirty="0">
              <a:solidFill>
                <a:schemeClr val="tx1">
                  <a:lumMod val="85000"/>
                  <a:lumOff val="15000"/>
                </a:schemeClr>
              </a:solidFill>
            </a:endParaRPr>
          </a:p>
        </p:txBody>
      </p:sp>
      <p:sp>
        <p:nvSpPr>
          <p:cNvPr id="27" name="ZoneTexte 26">
            <a:extLst>
              <a:ext uri="{FF2B5EF4-FFF2-40B4-BE49-F238E27FC236}">
                <a16:creationId xmlns:a16="http://schemas.microsoft.com/office/drawing/2014/main" id="{409D6EAA-E67C-D833-94A8-A23AA68A71DA}"/>
              </a:ext>
            </a:extLst>
          </p:cNvPr>
          <p:cNvSpPr txBox="1"/>
          <p:nvPr/>
        </p:nvSpPr>
        <p:spPr>
          <a:xfrm>
            <a:off x="6999887" y="2493004"/>
            <a:ext cx="3929281" cy="369332"/>
          </a:xfrm>
          <a:prstGeom prst="rect">
            <a:avLst/>
          </a:prstGeom>
          <a:noFill/>
        </p:spPr>
        <p:txBody>
          <a:bodyPr wrap="none" rtlCol="0">
            <a:spAutoFit/>
          </a:bodyPr>
          <a:lstStyle/>
          <a:p>
            <a:r>
              <a:rPr lang="fr" sz="1800" dirty="0">
                <a:solidFill>
                  <a:schemeClr val="tx1">
                    <a:lumMod val="85000"/>
                    <a:lumOff val="15000"/>
                  </a:schemeClr>
                </a:solidFill>
              </a:rPr>
              <a:t>Organisation et combinaison saines</a:t>
            </a:r>
          </a:p>
        </p:txBody>
      </p:sp>
      <p:sp>
        <p:nvSpPr>
          <p:cNvPr id="28" name="ZoneTexte 27">
            <a:extLst>
              <a:ext uri="{FF2B5EF4-FFF2-40B4-BE49-F238E27FC236}">
                <a16:creationId xmlns:a16="http://schemas.microsoft.com/office/drawing/2014/main" id="{F906004A-899F-5BF4-1A2F-7F6488396743}"/>
              </a:ext>
            </a:extLst>
          </p:cNvPr>
          <p:cNvSpPr txBox="1"/>
          <p:nvPr/>
        </p:nvSpPr>
        <p:spPr>
          <a:xfrm>
            <a:off x="7045949" y="3522068"/>
            <a:ext cx="1338828" cy="369332"/>
          </a:xfrm>
          <a:prstGeom prst="rect">
            <a:avLst/>
          </a:prstGeom>
          <a:noFill/>
        </p:spPr>
        <p:txBody>
          <a:bodyPr wrap="none" rtlCol="0">
            <a:spAutoFit/>
          </a:bodyPr>
          <a:lstStyle/>
          <a:p>
            <a:r>
              <a:rPr lang="fr" sz="1800" dirty="0" err="1">
                <a:solidFill>
                  <a:schemeClr val="tx1">
                    <a:lumMod val="85000"/>
                    <a:lumOff val="15000"/>
                  </a:schemeClr>
                </a:solidFill>
              </a:rPr>
              <a:t>Vocabulaire</a:t>
            </a:r>
            <a:endParaRPr lang="fr-FR" sz="1800" dirty="0">
              <a:solidFill>
                <a:schemeClr val="tx1">
                  <a:lumMod val="85000"/>
                  <a:lumOff val="15000"/>
                </a:schemeClr>
              </a:solidFill>
            </a:endParaRPr>
          </a:p>
        </p:txBody>
      </p:sp>
      <p:sp>
        <p:nvSpPr>
          <p:cNvPr id="29" name="ZoneTexte 28">
            <a:extLst>
              <a:ext uri="{FF2B5EF4-FFF2-40B4-BE49-F238E27FC236}">
                <a16:creationId xmlns:a16="http://schemas.microsoft.com/office/drawing/2014/main" id="{F0A52986-D078-B5D6-5F16-7C428B86E168}"/>
              </a:ext>
            </a:extLst>
          </p:cNvPr>
          <p:cNvSpPr txBox="1"/>
          <p:nvPr/>
        </p:nvSpPr>
        <p:spPr>
          <a:xfrm>
            <a:off x="6999888" y="4110917"/>
            <a:ext cx="2461410" cy="646331"/>
          </a:xfrm>
          <a:prstGeom prst="rect">
            <a:avLst/>
          </a:prstGeom>
          <a:noFill/>
        </p:spPr>
        <p:txBody>
          <a:bodyPr wrap="square" rtlCol="0">
            <a:spAutoFit/>
          </a:bodyPr>
          <a:lstStyle/>
          <a:p>
            <a:r>
              <a:rPr lang="fr" sz="1800" dirty="0">
                <a:solidFill>
                  <a:schemeClr val="tx1">
                    <a:lumMod val="85000"/>
                    <a:lumOff val="15000"/>
                  </a:schemeClr>
                </a:solidFill>
              </a:rPr>
              <a:t>Types et formes des mots </a:t>
            </a:r>
            <a:endParaRPr lang="fr-FR" sz="1800" dirty="0">
              <a:solidFill>
                <a:schemeClr val="tx1">
                  <a:lumMod val="85000"/>
                  <a:lumOff val="15000"/>
                </a:schemeClr>
              </a:solidFill>
            </a:endParaRPr>
          </a:p>
        </p:txBody>
      </p:sp>
      <p:sp>
        <p:nvSpPr>
          <p:cNvPr id="30" name="ZoneTexte 29">
            <a:extLst>
              <a:ext uri="{FF2B5EF4-FFF2-40B4-BE49-F238E27FC236}">
                <a16:creationId xmlns:a16="http://schemas.microsoft.com/office/drawing/2014/main" id="{646C7D1D-A69F-1BDA-D750-B69974B306C0}"/>
              </a:ext>
            </a:extLst>
          </p:cNvPr>
          <p:cNvSpPr txBox="1"/>
          <p:nvPr/>
        </p:nvSpPr>
        <p:spPr>
          <a:xfrm>
            <a:off x="6953825" y="4707677"/>
            <a:ext cx="2121093" cy="369332"/>
          </a:xfrm>
          <a:prstGeom prst="rect">
            <a:avLst/>
          </a:prstGeom>
          <a:noFill/>
        </p:spPr>
        <p:txBody>
          <a:bodyPr wrap="none" rtlCol="0">
            <a:spAutoFit/>
          </a:bodyPr>
          <a:lstStyle/>
          <a:p>
            <a:r>
              <a:rPr lang="fr" sz="1800" dirty="0">
                <a:solidFill>
                  <a:schemeClr val="tx1">
                    <a:lumMod val="85000"/>
                    <a:lumOff val="15000"/>
                  </a:schemeClr>
                </a:solidFill>
              </a:rPr>
              <a:t>Structure de phrase</a:t>
            </a:r>
          </a:p>
        </p:txBody>
      </p:sp>
      <p:sp>
        <p:nvSpPr>
          <p:cNvPr id="31" name="ZoneTexte 30">
            <a:extLst>
              <a:ext uri="{FF2B5EF4-FFF2-40B4-BE49-F238E27FC236}">
                <a16:creationId xmlns:a16="http://schemas.microsoft.com/office/drawing/2014/main" id="{94F0EA41-8674-41F5-4229-CE7429FE1484}"/>
              </a:ext>
            </a:extLst>
          </p:cNvPr>
          <p:cNvSpPr txBox="1"/>
          <p:nvPr/>
        </p:nvSpPr>
        <p:spPr>
          <a:xfrm>
            <a:off x="7045949" y="5789023"/>
            <a:ext cx="2121093" cy="369332"/>
          </a:xfrm>
          <a:prstGeom prst="rect">
            <a:avLst/>
          </a:prstGeom>
          <a:noFill/>
        </p:spPr>
        <p:txBody>
          <a:bodyPr wrap="none" rtlCol="0">
            <a:spAutoFit/>
          </a:bodyPr>
          <a:lstStyle/>
          <a:p>
            <a:r>
              <a:rPr lang="fr" sz="1800" dirty="0" err="1">
                <a:solidFill>
                  <a:schemeClr val="tx1">
                    <a:lumMod val="85000"/>
                    <a:lumOff val="15000"/>
                  </a:schemeClr>
                </a:solidFill>
              </a:rPr>
              <a:t>Signification </a:t>
            </a:r>
            <a:r>
              <a:rPr lang="fr" sz="1800" dirty="0">
                <a:solidFill>
                  <a:schemeClr val="tx1">
                    <a:lumMod val="85000"/>
                    <a:lumOff val="15000"/>
                  </a:schemeClr>
                </a:solidFill>
              </a:rPr>
              <a:t>dans </a:t>
            </a:r>
            <a:r>
              <a:rPr lang="fr" sz="1800" dirty="0" err="1">
                <a:solidFill>
                  <a:schemeClr val="tx1">
                    <a:lumMod val="85000"/>
                    <a:lumOff val="15000"/>
                  </a:schemeClr>
                </a:solidFill>
              </a:rPr>
              <a:t>le contexte</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8BEF0A7B-7677-6D1B-9C76-C9C647181044}"/>
              </a:ext>
            </a:extLst>
          </p:cNvPr>
          <p:cNvSpPr txBox="1"/>
          <p:nvPr/>
        </p:nvSpPr>
        <p:spPr>
          <a:xfrm>
            <a:off x="10012497" y="4045730"/>
            <a:ext cx="1159292" cy="369332"/>
          </a:xfrm>
          <a:prstGeom prst="rect">
            <a:avLst/>
          </a:prstGeom>
          <a:noFill/>
        </p:spPr>
        <p:txBody>
          <a:bodyPr wrap="none" rtlCol="0">
            <a:spAutoFit/>
          </a:bodyPr>
          <a:lstStyle/>
          <a:p>
            <a:r>
              <a:rPr lang="fr" sz="1800" dirty="0" err="1">
                <a:solidFill>
                  <a:schemeClr val="tx1">
                    <a:lumMod val="85000"/>
                    <a:lumOff val="15000"/>
                  </a:schemeClr>
                </a:solidFill>
              </a:rPr>
              <a:t>Grammaire</a:t>
            </a:r>
            <a:endParaRPr lang="fr-FR" sz="1800" dirty="0">
              <a:solidFill>
                <a:schemeClr val="tx1">
                  <a:lumMod val="85000"/>
                  <a:lumOff val="15000"/>
                </a:schemeClr>
              </a:solidFill>
            </a:endParaRPr>
          </a:p>
        </p:txBody>
      </p:sp>
      <p:sp>
        <p:nvSpPr>
          <p:cNvPr id="35" name="Bulle rectangulaire à coins arrondis 34">
            <a:extLst>
              <a:ext uri="{FF2B5EF4-FFF2-40B4-BE49-F238E27FC236}">
                <a16:creationId xmlns:a16="http://schemas.microsoft.com/office/drawing/2014/main" id="{858A15E8-A558-22D6-45DA-B0AE867977F4}"/>
              </a:ext>
            </a:extLst>
          </p:cNvPr>
          <p:cNvSpPr/>
          <p:nvPr/>
        </p:nvSpPr>
        <p:spPr>
          <a:xfrm>
            <a:off x="347388" y="1471860"/>
            <a:ext cx="11119442" cy="1556016"/>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Bulle rectangulaire à coins arrondis 35">
            <a:extLst>
              <a:ext uri="{FF2B5EF4-FFF2-40B4-BE49-F238E27FC236}">
                <a16:creationId xmlns:a16="http://schemas.microsoft.com/office/drawing/2014/main" id="{F66B82E4-97EA-5E5B-CDCA-0261687473C0}"/>
              </a:ext>
            </a:extLst>
          </p:cNvPr>
          <p:cNvSpPr/>
          <p:nvPr/>
        </p:nvSpPr>
        <p:spPr>
          <a:xfrm>
            <a:off x="3695074" y="4017883"/>
            <a:ext cx="7714598" cy="705988"/>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Bulle rectangulaire à coins arrondis 1">
            <a:extLst>
              <a:ext uri="{FF2B5EF4-FFF2-40B4-BE49-F238E27FC236}">
                <a16:creationId xmlns:a16="http://schemas.microsoft.com/office/drawing/2014/main" id="{1CF09027-EE5D-0FA5-68CD-3CAD28EFED5D}"/>
              </a:ext>
            </a:extLst>
          </p:cNvPr>
          <p:cNvSpPr/>
          <p:nvPr/>
        </p:nvSpPr>
        <p:spPr>
          <a:xfrm>
            <a:off x="323275" y="4720265"/>
            <a:ext cx="11119442" cy="1577948"/>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pic>
        <p:nvPicPr>
          <p:cNvPr id="2" name="Image" descr="Image">
            <a:extLst>
              <a:ext uri="{FF2B5EF4-FFF2-40B4-BE49-F238E27FC236}">
                <a16:creationId xmlns:a16="http://schemas.microsoft.com/office/drawing/2014/main" id="{A0FB7DDA-2A59-6386-F803-544BF51932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92669" y="896390"/>
            <a:ext cx="4232822" cy="5784288"/>
          </a:xfrm>
          <a:prstGeom prst="rect">
            <a:avLst/>
          </a:prstGeom>
          <a:ln w="12700">
            <a:miter lim="400000"/>
          </a:ln>
        </p:spPr>
      </p:pic>
      <p:sp>
        <p:nvSpPr>
          <p:cNvPr id="3" name="Rectangle 2">
            <a:extLst>
              <a:ext uri="{FF2B5EF4-FFF2-40B4-BE49-F238E27FC236}">
                <a16:creationId xmlns:a16="http://schemas.microsoft.com/office/drawing/2014/main" id="{590DC61C-2DC7-97F5-AC99-1CDD8570F57C}"/>
              </a:ext>
            </a:extLst>
          </p:cNvPr>
          <p:cNvSpPr/>
          <p:nvPr/>
        </p:nvSpPr>
        <p:spPr>
          <a:xfrm>
            <a:off x="1767351" y="373798"/>
            <a:ext cx="8259001" cy="494751"/>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Très peu de progrès avant l'âge de 3-4 ans</a:t>
            </a:r>
          </a:p>
        </p:txBody>
      </p:sp>
      <p:sp>
        <p:nvSpPr>
          <p:cNvPr id="4" name="ZoneTexte 3">
            <a:extLst>
              <a:ext uri="{FF2B5EF4-FFF2-40B4-BE49-F238E27FC236}">
                <a16:creationId xmlns:a16="http://schemas.microsoft.com/office/drawing/2014/main" id="{B13D6EDD-C305-BB29-3D6B-9CA409DE1EFC}"/>
              </a:ext>
            </a:extLst>
          </p:cNvPr>
          <p:cNvSpPr txBox="1"/>
          <p:nvPr/>
        </p:nvSpPr>
        <p:spPr>
          <a:xfrm>
            <a:off x="2942726" y="1446329"/>
            <a:ext cx="1999265" cy="400110"/>
          </a:xfrm>
          <a:prstGeom prst="rect">
            <a:avLst/>
          </a:prstGeom>
          <a:noFill/>
        </p:spPr>
        <p:txBody>
          <a:bodyPr wrap="none" rtlCol="0">
            <a:spAutoFit/>
          </a:bodyPr>
          <a:lstStyle/>
          <a:p>
            <a:r>
              <a:rPr lang="fr" sz="2000" b="1" dirty="0">
                <a:solidFill>
                  <a:schemeClr val="tx2">
                    <a:lumMod val="50000"/>
                  </a:schemeClr>
                </a:solidFill>
              </a:rPr>
              <a:t>VOCABULAIRE</a:t>
            </a:r>
          </a:p>
        </p:txBody>
      </p:sp>
      <p:sp>
        <p:nvSpPr>
          <p:cNvPr id="5" name="5 ans">
            <a:extLst>
              <a:ext uri="{FF2B5EF4-FFF2-40B4-BE49-F238E27FC236}">
                <a16:creationId xmlns:a16="http://schemas.microsoft.com/office/drawing/2014/main" id="{A2A8FCE1-3221-D461-AC78-1030EE4B7AF2}"/>
              </a:ext>
            </a:extLst>
          </p:cNvPr>
          <p:cNvSpPr txBox="1"/>
          <p:nvPr/>
        </p:nvSpPr>
        <p:spPr>
          <a:xfrm>
            <a:off x="4784732" y="3303161"/>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5 </a:t>
            </a:r>
            <a:r>
              <a:rPr lang="fr" sz="1800" dirty="0">
                <a:solidFill>
                  <a:schemeClr val="tx2">
                    <a:lumMod val="50000"/>
                  </a:schemeClr>
                </a:solidFill>
              </a:rPr>
              <a:t>ans</a:t>
            </a:r>
            <a:endParaRPr sz="1800" dirty="0">
              <a:solidFill>
                <a:schemeClr val="tx2">
                  <a:lumMod val="50000"/>
                </a:schemeClr>
              </a:solidFill>
            </a:endParaRPr>
          </a:p>
        </p:txBody>
      </p:sp>
      <p:sp>
        <p:nvSpPr>
          <p:cNvPr id="6" name="Ligne">
            <a:extLst>
              <a:ext uri="{FF2B5EF4-FFF2-40B4-BE49-F238E27FC236}">
                <a16:creationId xmlns:a16="http://schemas.microsoft.com/office/drawing/2014/main" id="{31F6E28E-8273-CC82-F0D1-96742E8C0B91}"/>
              </a:ext>
            </a:extLst>
          </p:cNvPr>
          <p:cNvSpPr/>
          <p:nvPr/>
        </p:nvSpPr>
        <p:spPr>
          <a:xfrm>
            <a:off x="4475879" y="3487611"/>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7" name="6 ans">
            <a:extLst>
              <a:ext uri="{FF2B5EF4-FFF2-40B4-BE49-F238E27FC236}">
                <a16:creationId xmlns:a16="http://schemas.microsoft.com/office/drawing/2014/main" id="{E024575A-E38F-78EF-7249-D5AE83FCB155}"/>
              </a:ext>
            </a:extLst>
          </p:cNvPr>
          <p:cNvSpPr txBox="1"/>
          <p:nvPr/>
        </p:nvSpPr>
        <p:spPr>
          <a:xfrm>
            <a:off x="4801175" y="2541791"/>
            <a:ext cx="598722"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sz="1800" dirty="0">
                <a:solidFill>
                  <a:schemeClr val="tx2">
                    <a:lumMod val="50000"/>
                  </a:schemeClr>
                </a:solidFill>
              </a:rPr>
              <a:t>6 </a:t>
            </a:r>
            <a:r>
              <a:rPr lang="fr" sz="1800" dirty="0">
                <a:solidFill>
                  <a:schemeClr val="tx2">
                    <a:lumMod val="50000"/>
                  </a:schemeClr>
                </a:solidFill>
              </a:rPr>
              <a:t>ans</a:t>
            </a:r>
            <a:endParaRPr sz="1800" dirty="0">
              <a:solidFill>
                <a:schemeClr val="tx2">
                  <a:lumMod val="50000"/>
                </a:schemeClr>
              </a:solidFill>
            </a:endParaRPr>
          </a:p>
        </p:txBody>
      </p:sp>
      <p:sp>
        <p:nvSpPr>
          <p:cNvPr id="9" name="Ligne">
            <a:extLst>
              <a:ext uri="{FF2B5EF4-FFF2-40B4-BE49-F238E27FC236}">
                <a16:creationId xmlns:a16="http://schemas.microsoft.com/office/drawing/2014/main" id="{83EDABA9-CE44-E026-F904-9A0FDA112B89}"/>
              </a:ext>
            </a:extLst>
          </p:cNvPr>
          <p:cNvSpPr/>
          <p:nvPr/>
        </p:nvSpPr>
        <p:spPr>
          <a:xfrm>
            <a:off x="4462521" y="2678292"/>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1" name="5 ans">
            <a:extLst>
              <a:ext uri="{FF2B5EF4-FFF2-40B4-BE49-F238E27FC236}">
                <a16:creationId xmlns:a16="http://schemas.microsoft.com/office/drawing/2014/main" id="{A7298271-F091-7F24-58EB-AD8C85B28581}"/>
              </a:ext>
            </a:extLst>
          </p:cNvPr>
          <p:cNvSpPr txBox="1"/>
          <p:nvPr/>
        </p:nvSpPr>
        <p:spPr>
          <a:xfrm>
            <a:off x="4784731" y="5395343"/>
            <a:ext cx="962927"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fr" sz="1800" dirty="0">
                <a:solidFill>
                  <a:schemeClr val="tx2">
                    <a:lumMod val="50000"/>
                  </a:schemeClr>
                </a:solidFill>
              </a:rPr>
              <a:t>2</a:t>
            </a:r>
            <a:r>
              <a:rPr sz="1800" dirty="0">
                <a:solidFill>
                  <a:schemeClr val="tx2">
                    <a:lumMod val="50000"/>
                  </a:schemeClr>
                </a:solidFill>
              </a:rPr>
              <a:t> </a:t>
            </a:r>
            <a:r>
              <a:rPr lang="fr" sz="1800" dirty="0">
                <a:solidFill>
                  <a:schemeClr val="tx2">
                    <a:lumMod val="50000"/>
                  </a:schemeClr>
                </a:solidFill>
              </a:rPr>
              <a:t>ans</a:t>
            </a:r>
            <a:endParaRPr sz="1800" dirty="0">
              <a:solidFill>
                <a:schemeClr val="tx2">
                  <a:lumMod val="50000"/>
                </a:schemeClr>
              </a:solidFill>
            </a:endParaRPr>
          </a:p>
        </p:txBody>
      </p:sp>
      <p:sp>
        <p:nvSpPr>
          <p:cNvPr id="12" name="Ligne">
            <a:extLst>
              <a:ext uri="{FF2B5EF4-FFF2-40B4-BE49-F238E27FC236}">
                <a16:creationId xmlns:a16="http://schemas.microsoft.com/office/drawing/2014/main" id="{FDC23C26-25D4-2E5B-C3A1-B9DE3BF9CDC7}"/>
              </a:ext>
            </a:extLst>
          </p:cNvPr>
          <p:cNvSpPr/>
          <p:nvPr/>
        </p:nvSpPr>
        <p:spPr>
          <a:xfrm>
            <a:off x="4462521" y="5563900"/>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3" name="6 ans">
            <a:extLst>
              <a:ext uri="{FF2B5EF4-FFF2-40B4-BE49-F238E27FC236}">
                <a16:creationId xmlns:a16="http://schemas.microsoft.com/office/drawing/2014/main" id="{06CD4220-0609-092A-9BC0-9D0B3C25E434}"/>
              </a:ext>
            </a:extLst>
          </p:cNvPr>
          <p:cNvSpPr txBox="1"/>
          <p:nvPr/>
        </p:nvSpPr>
        <p:spPr>
          <a:xfrm>
            <a:off x="4801174" y="4703248"/>
            <a:ext cx="893043"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fr" sz="1800" dirty="0">
                <a:solidFill>
                  <a:schemeClr val="tx2">
                    <a:lumMod val="50000"/>
                  </a:schemeClr>
                </a:solidFill>
              </a:rPr>
              <a:t>3</a:t>
            </a:r>
            <a:r>
              <a:rPr sz="1800" dirty="0">
                <a:solidFill>
                  <a:schemeClr val="tx2">
                    <a:lumMod val="50000"/>
                  </a:schemeClr>
                </a:solidFill>
              </a:rPr>
              <a:t> </a:t>
            </a:r>
            <a:r>
              <a:rPr lang="fr" sz="1800" dirty="0">
                <a:solidFill>
                  <a:schemeClr val="tx2">
                    <a:lumMod val="50000"/>
                  </a:schemeClr>
                </a:solidFill>
              </a:rPr>
              <a:t>ans</a:t>
            </a:r>
            <a:endParaRPr sz="1800" dirty="0">
              <a:solidFill>
                <a:schemeClr val="tx2">
                  <a:lumMod val="50000"/>
                </a:schemeClr>
              </a:solidFill>
            </a:endParaRPr>
          </a:p>
        </p:txBody>
      </p:sp>
      <p:sp>
        <p:nvSpPr>
          <p:cNvPr id="14" name="Ligne">
            <a:extLst>
              <a:ext uri="{FF2B5EF4-FFF2-40B4-BE49-F238E27FC236}">
                <a16:creationId xmlns:a16="http://schemas.microsoft.com/office/drawing/2014/main" id="{E6636DE5-D907-D5BC-D40E-1F826B9B74F7}"/>
              </a:ext>
            </a:extLst>
          </p:cNvPr>
          <p:cNvSpPr/>
          <p:nvPr/>
        </p:nvSpPr>
        <p:spPr>
          <a:xfrm>
            <a:off x="4478964" y="4871804"/>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6" name="Ligne">
            <a:extLst>
              <a:ext uri="{FF2B5EF4-FFF2-40B4-BE49-F238E27FC236}">
                <a16:creationId xmlns:a16="http://schemas.microsoft.com/office/drawing/2014/main" id="{73CA4FA1-FAB1-B40F-3E59-879E4A289B0B}"/>
              </a:ext>
            </a:extLst>
          </p:cNvPr>
          <p:cNvSpPr/>
          <p:nvPr/>
        </p:nvSpPr>
        <p:spPr>
          <a:xfrm>
            <a:off x="4478964" y="4179708"/>
            <a:ext cx="240498" cy="1"/>
          </a:xfrm>
          <a:prstGeom prst="line">
            <a:avLst/>
          </a:prstGeom>
          <a:ln w="25400">
            <a:solidFill>
              <a:srgbClr val="000000"/>
            </a:solidFill>
            <a:miter lim="400000"/>
          </a:ln>
        </p:spPr>
        <p:txBody>
          <a:bodyPr lIns="29766" tIns="29766" rIns="29766" bIns="29766" anchor="ctr"/>
          <a:lstStyle/>
          <a:p>
            <a:pPr>
              <a:defRPr sz="1800"/>
            </a:pPr>
            <a:endParaRPr sz="1055"/>
          </a:p>
        </p:txBody>
      </p:sp>
      <p:sp>
        <p:nvSpPr>
          <p:cNvPr id="17" name="6 ans">
            <a:extLst>
              <a:ext uri="{FF2B5EF4-FFF2-40B4-BE49-F238E27FC236}">
                <a16:creationId xmlns:a16="http://schemas.microsoft.com/office/drawing/2014/main" id="{26CBCD39-6F2E-53D7-25A0-80FC6D5FAB95}"/>
              </a:ext>
            </a:extLst>
          </p:cNvPr>
          <p:cNvSpPr txBox="1"/>
          <p:nvPr/>
        </p:nvSpPr>
        <p:spPr>
          <a:xfrm>
            <a:off x="4803238" y="4011151"/>
            <a:ext cx="769426" cy="3371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9766" tIns="29766" rIns="29766" bIns="29766" anchor="ctr">
            <a:spAutoFit/>
          </a:bodyPr>
          <a:lstStyle>
            <a:lvl1pPr>
              <a:defRPr sz="2000" b="1">
                <a:solidFill>
                  <a:schemeClr val="accent2">
                    <a:hueOff val="-554920"/>
                    <a:satOff val="-21482"/>
                    <a:lumOff val="-6228"/>
                  </a:schemeClr>
                </a:solidFill>
                <a:latin typeface="Arial"/>
                <a:ea typeface="Arial"/>
                <a:cs typeface="Arial"/>
                <a:sym typeface="Arial"/>
              </a:defRPr>
            </a:lvl1pPr>
          </a:lstStyle>
          <a:p>
            <a:r>
              <a:rPr lang="fr" sz="1800" dirty="0">
                <a:solidFill>
                  <a:schemeClr val="tx2">
                    <a:lumMod val="50000"/>
                  </a:schemeClr>
                </a:solidFill>
              </a:rPr>
              <a:t>4</a:t>
            </a:r>
            <a:r>
              <a:rPr sz="1800" dirty="0">
                <a:solidFill>
                  <a:schemeClr val="tx2">
                    <a:lumMod val="50000"/>
                  </a:schemeClr>
                </a:solidFill>
              </a:rPr>
              <a:t> </a:t>
            </a:r>
            <a:r>
              <a:rPr lang="fr" sz="1800" dirty="0">
                <a:solidFill>
                  <a:schemeClr val="tx2">
                    <a:lumMod val="50000"/>
                  </a:schemeClr>
                </a:solidFill>
              </a:rPr>
              <a:t>ans</a:t>
            </a:r>
            <a:endParaRPr sz="1800" dirty="0">
              <a:solidFill>
                <a:schemeClr val="tx2">
                  <a:lumMod val="50000"/>
                </a:schemeClr>
              </a:solidFill>
            </a:endParaRPr>
          </a:p>
        </p:txBody>
      </p:sp>
      <p:sp>
        <p:nvSpPr>
          <p:cNvPr id="18" name="Bulle rectangulaire 17">
            <a:extLst>
              <a:ext uri="{FF2B5EF4-FFF2-40B4-BE49-F238E27FC236}">
                <a16:creationId xmlns:a16="http://schemas.microsoft.com/office/drawing/2014/main" id="{12800C40-BAB2-066C-1A6F-0C48AEE39591}"/>
              </a:ext>
            </a:extLst>
          </p:cNvPr>
          <p:cNvSpPr/>
          <p:nvPr/>
        </p:nvSpPr>
        <p:spPr>
          <a:xfrm>
            <a:off x="4409080" y="2396378"/>
            <a:ext cx="1285138" cy="1259790"/>
          </a:xfrm>
          <a:prstGeom prst="wedgeRectCallout">
            <a:avLst>
              <a:gd name="adj1" fmla="val 139798"/>
              <a:gd name="adj2" fmla="val 33607"/>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Bulle rectangulaire 18">
            <a:extLst>
              <a:ext uri="{FF2B5EF4-FFF2-40B4-BE49-F238E27FC236}">
                <a16:creationId xmlns:a16="http://schemas.microsoft.com/office/drawing/2014/main" id="{5A6A4BC8-D725-8BD5-DA92-E897A4FF1622}"/>
              </a:ext>
            </a:extLst>
          </p:cNvPr>
          <p:cNvSpPr/>
          <p:nvPr/>
        </p:nvSpPr>
        <p:spPr>
          <a:xfrm>
            <a:off x="4409080" y="4703249"/>
            <a:ext cx="1285138" cy="1246743"/>
          </a:xfrm>
          <a:prstGeom prst="wedgeRectCallout">
            <a:avLst>
              <a:gd name="adj1" fmla="val 143032"/>
              <a:gd name="adj2" fmla="val 23606"/>
            </a:avLst>
          </a:prstGeom>
          <a:noFill/>
          <a:ln w="1905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
        <p:nvSpPr>
          <p:cNvPr id="20" name="Bulle rectangulaire 19">
            <a:extLst>
              <a:ext uri="{FF2B5EF4-FFF2-40B4-BE49-F238E27FC236}">
                <a16:creationId xmlns:a16="http://schemas.microsoft.com/office/drawing/2014/main" id="{956FC14F-6759-397E-E774-3B1E843A5345}"/>
              </a:ext>
            </a:extLst>
          </p:cNvPr>
          <p:cNvSpPr/>
          <p:nvPr/>
        </p:nvSpPr>
        <p:spPr>
          <a:xfrm>
            <a:off x="4409080" y="3802554"/>
            <a:ext cx="1285138" cy="900696"/>
          </a:xfrm>
          <a:prstGeom prst="wedgeRectCallout">
            <a:avLst>
              <a:gd name="adj1" fmla="val 50319"/>
              <a:gd name="adj2" fmla="val 18225"/>
            </a:avLst>
          </a:prstGeom>
          <a:noFill/>
          <a:ln w="19050">
            <a:solidFill>
              <a:schemeClr val="accent5">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E5A022D4-4FE2-05DF-EE76-B9A875CD8CEA}"/>
              </a:ext>
            </a:extLst>
          </p:cNvPr>
          <p:cNvSpPr txBox="1"/>
          <p:nvPr/>
        </p:nvSpPr>
        <p:spPr>
          <a:xfrm>
            <a:off x="7033504" y="2180428"/>
            <a:ext cx="4971846" cy="3924408"/>
          </a:xfrm>
          <a:prstGeom prst="rect">
            <a:avLst/>
          </a:prstGeom>
          <a:noFill/>
        </p:spPr>
        <p:txBody>
          <a:bodyPr wrap="square" rtlCol="0">
            <a:spAutoFit/>
          </a:bodyPr>
          <a:lstStyle/>
          <a:p>
            <a:pPr>
              <a:lnSpc>
                <a:spcPct val="120000"/>
              </a:lnSpc>
              <a:spcBef>
                <a:spcPts val="600"/>
              </a:spcBef>
            </a:pPr>
            <a:r>
              <a:rPr lang="fr-FR" sz="1800" dirty="0">
                <a:solidFill>
                  <a:schemeClr val="tx2">
                    <a:lumMod val="25000"/>
                  </a:schemeClr>
                </a:solidFill>
              </a:rPr>
              <a:t>Explosion de vocabulaire</a:t>
            </a:r>
          </a:p>
          <a:p>
            <a:pPr marL="342900" indent="-342900">
              <a:lnSpc>
                <a:spcPct val="120000"/>
              </a:lnSpc>
              <a:spcBef>
                <a:spcPts val="600"/>
              </a:spcBef>
              <a:buFontTx/>
              <a:buChar char="-"/>
            </a:pPr>
            <a:r>
              <a:rPr lang="fr" sz="1800" dirty="0">
                <a:solidFill>
                  <a:schemeClr val="tx2">
                    <a:lumMod val="25000"/>
                  </a:schemeClr>
                </a:solidFill>
              </a:rPr>
              <a:t>Précoce (vers 3 ans)</a:t>
            </a:r>
          </a:p>
          <a:p>
            <a:pPr marL="342900" indent="-342900">
              <a:lnSpc>
                <a:spcPct val="120000"/>
              </a:lnSpc>
              <a:spcBef>
                <a:spcPts val="600"/>
              </a:spcBef>
              <a:buFontTx/>
              <a:buChar char="-"/>
            </a:pPr>
            <a:r>
              <a:rPr lang="fr" sz="1800" dirty="0" err="1">
                <a:solidFill>
                  <a:schemeClr val="tx2">
                    <a:lumMod val="25000"/>
                  </a:schemeClr>
                </a:solidFill>
              </a:rPr>
              <a:t>En retard </a:t>
            </a:r>
            <a:r>
              <a:rPr lang="fr" sz="1800" dirty="0">
                <a:solidFill>
                  <a:schemeClr val="tx2">
                    <a:lumMod val="25000"/>
                  </a:schemeClr>
                </a:solidFill>
              </a:rPr>
              <a:t>( </a:t>
            </a:r>
            <a:r>
              <a:rPr lang="fr" sz="1800" dirty="0" err="1">
                <a:solidFill>
                  <a:schemeClr val="tx2">
                    <a:lumMod val="25000"/>
                  </a:schemeClr>
                </a:solidFill>
              </a:rPr>
              <a:t>environ </a:t>
            </a:r>
            <a:r>
              <a:rPr lang="fr" sz="1800" dirty="0">
                <a:solidFill>
                  <a:schemeClr val="tx2">
                    <a:lumMod val="25000"/>
                  </a:schemeClr>
                </a:solidFill>
              </a:rPr>
              <a:t>5 ans)</a:t>
            </a:r>
          </a:p>
          <a:p>
            <a:pPr>
              <a:lnSpc>
                <a:spcPct val="120000"/>
              </a:lnSpc>
              <a:spcBef>
                <a:spcPts val="600"/>
              </a:spcBef>
            </a:pPr>
            <a:r>
              <a:rPr lang="fr" sz="1800" dirty="0">
                <a:solidFill>
                  <a:schemeClr val="tx2">
                    <a:lumMod val="25000"/>
                  </a:schemeClr>
                </a:solidFill>
              </a:rPr>
              <a:t>Barrière de 50 mots rarement passée avant 4 ans</a:t>
            </a:r>
          </a:p>
          <a:p>
            <a:pPr>
              <a:lnSpc>
                <a:spcPct val="120000"/>
              </a:lnSpc>
              <a:spcBef>
                <a:spcPts val="600"/>
              </a:spcBef>
            </a:pPr>
            <a:endParaRPr lang="fr" sz="1800" dirty="0">
              <a:solidFill>
                <a:schemeClr val="tx2">
                  <a:lumMod val="25000"/>
                </a:schemeClr>
              </a:solidFill>
            </a:endParaRPr>
          </a:p>
          <a:p>
            <a:pPr>
              <a:lnSpc>
                <a:spcPct val="120000"/>
              </a:lnSpc>
              <a:spcBef>
                <a:spcPts val="600"/>
              </a:spcBef>
            </a:pPr>
            <a:r>
              <a:rPr lang="fr" sz="1800" dirty="0">
                <a:solidFill>
                  <a:schemeClr val="tx2">
                    <a:lumMod val="25000"/>
                  </a:schemeClr>
                </a:solidFill>
              </a:rPr>
              <a:t>Apparition du premier mot conventionnel → utlisation limitée</a:t>
            </a:r>
            <a:endParaRPr lang="fr-FR" sz="1800" dirty="0">
              <a:solidFill>
                <a:schemeClr val="tx2">
                  <a:lumMod val="25000"/>
                </a:schemeClr>
              </a:solidFill>
            </a:endParaRPr>
          </a:p>
          <a:p>
            <a:pPr marL="342900" indent="-342900">
              <a:lnSpc>
                <a:spcPct val="120000"/>
              </a:lnSpc>
              <a:spcBef>
                <a:spcPts val="600"/>
              </a:spcBef>
              <a:buFontTx/>
              <a:buChar char="-"/>
            </a:pPr>
            <a:r>
              <a:rPr lang="fr" sz="1800" dirty="0">
                <a:solidFill>
                  <a:schemeClr val="tx2">
                    <a:lumMod val="25000"/>
                  </a:schemeClr>
                </a:solidFill>
              </a:rPr>
              <a:t>à un contexte limité</a:t>
            </a:r>
            <a:endParaRPr lang="fr-FR" sz="1800" dirty="0">
              <a:solidFill>
                <a:schemeClr val="tx2">
                  <a:lumMod val="25000"/>
                </a:schemeClr>
              </a:solidFill>
            </a:endParaRPr>
          </a:p>
          <a:p>
            <a:pPr marL="342900" indent="-342900">
              <a:lnSpc>
                <a:spcPct val="120000"/>
              </a:lnSpc>
              <a:spcBef>
                <a:spcPts val="600"/>
              </a:spcBef>
              <a:buFontTx/>
              <a:buChar char="-"/>
            </a:pPr>
            <a:r>
              <a:rPr lang="fr-FR" sz="1800" dirty="0">
                <a:solidFill>
                  <a:schemeClr val="tx2">
                    <a:lumMod val="25000"/>
                  </a:schemeClr>
                </a:solidFill>
              </a:rPr>
              <a:t>C</a:t>
            </a:r>
            <a:r>
              <a:rPr lang="fr" sz="1800" dirty="0">
                <a:solidFill>
                  <a:schemeClr val="tx2">
                    <a:lumMod val="25000"/>
                  </a:schemeClr>
                </a:solidFill>
              </a:rPr>
              <a:t>omme terme générique d’une catégorie</a:t>
            </a:r>
            <a:endParaRPr lang="fr-FR" sz="1800" dirty="0">
              <a:solidFill>
                <a:schemeClr val="tx2">
                  <a:lumMod val="25000"/>
                </a:schemeClr>
              </a:solidFill>
            </a:endParaRPr>
          </a:p>
        </p:txBody>
      </p:sp>
      <p:sp>
        <p:nvSpPr>
          <p:cNvPr id="22" name="Bulle rectangulaire 21">
            <a:extLst>
              <a:ext uri="{FF2B5EF4-FFF2-40B4-BE49-F238E27FC236}">
                <a16:creationId xmlns:a16="http://schemas.microsoft.com/office/drawing/2014/main" id="{0E609804-7D1B-1760-F9ED-9A9A3D707A27}"/>
              </a:ext>
            </a:extLst>
          </p:cNvPr>
          <p:cNvSpPr/>
          <p:nvPr/>
        </p:nvSpPr>
        <p:spPr>
          <a:xfrm>
            <a:off x="4409080" y="4714867"/>
            <a:ext cx="1285138" cy="365537"/>
          </a:xfrm>
          <a:prstGeom prst="wedgeRectCallout">
            <a:avLst>
              <a:gd name="adj1" fmla="val 144110"/>
              <a:gd name="adj2" fmla="val -298560"/>
            </a:avLst>
          </a:prstGeom>
          <a:noFill/>
          <a:ln w="19050">
            <a:solidFill>
              <a:schemeClr val="bg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6">
                  <a:lumMod val="75000"/>
                </a:schemeClr>
              </a:solidFill>
            </a:endParaRPr>
          </a:p>
        </p:txBody>
      </p:sp>
    </p:spTree>
    <p:extLst>
      <p:ext uri="{BB962C8B-B14F-4D97-AF65-F5344CB8AC3E}">
        <p14:creationId xmlns:p14="http://schemas.microsoft.com/office/powerpoint/2010/main" val="272471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pic>
        <p:nvPicPr>
          <p:cNvPr id="8" name="Image 7" descr="Une image contenant texte, Police, diagramme, ligne&#10;&#10;Description générée automatiquement">
            <a:extLst>
              <a:ext uri="{FF2B5EF4-FFF2-40B4-BE49-F238E27FC236}">
                <a16:creationId xmlns:a16="http://schemas.microsoft.com/office/drawing/2014/main" id="{75AAB86C-87DF-B8FC-8CC2-AC9D35571803}"/>
              </a:ext>
            </a:extLst>
          </p:cNvPr>
          <p:cNvPicPr>
            <a:picLocks noChangeAspect="1"/>
          </p:cNvPicPr>
          <p:nvPr/>
        </p:nvPicPr>
        <p:blipFill>
          <a:blip r:embed="rId5"/>
          <a:stretch>
            <a:fillRect/>
          </a:stretch>
        </p:blipFill>
        <p:spPr>
          <a:xfrm>
            <a:off x="646817" y="1539720"/>
            <a:ext cx="10547656" cy="4619981"/>
          </a:xfrm>
          <a:prstGeom prst="rect">
            <a:avLst/>
          </a:prstGeom>
        </p:spPr>
      </p:pic>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Le vocabulaire semble être une force en IDD</a:t>
            </a:r>
          </a:p>
        </p:txBody>
      </p:sp>
      <p:graphicFrame>
        <p:nvGraphicFramePr>
          <p:cNvPr id="19" name="Diagramme 18">
            <a:extLst>
              <a:ext uri="{FF2B5EF4-FFF2-40B4-BE49-F238E27FC236}">
                <a16:creationId xmlns:a16="http://schemas.microsoft.com/office/drawing/2014/main" id="{FDF0AB24-668C-5BCF-65C8-ED03E6B526E6}"/>
              </a:ext>
            </a:extLst>
          </p:cNvPr>
          <p:cNvGraphicFramePr/>
          <p:nvPr>
            <p:extLst>
              <p:ext uri="{D42A27DB-BD31-4B8C-83A1-F6EECF244321}">
                <p14:modId xmlns:p14="http://schemas.microsoft.com/office/powerpoint/2010/main" val="4246371341"/>
              </p:ext>
            </p:extLst>
          </p:nvPr>
        </p:nvGraphicFramePr>
        <p:xfrm>
          <a:off x="492994" y="1773462"/>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ZoneTexte 20">
            <a:extLst>
              <a:ext uri="{FF2B5EF4-FFF2-40B4-BE49-F238E27FC236}">
                <a16:creationId xmlns:a16="http://schemas.microsoft.com/office/drawing/2014/main" id="{75935BF0-2411-323B-CD74-0E541FBFC52E}"/>
              </a:ext>
            </a:extLst>
          </p:cNvPr>
          <p:cNvSpPr txBox="1"/>
          <p:nvPr/>
        </p:nvSpPr>
        <p:spPr>
          <a:xfrm>
            <a:off x="7453746" y="1544195"/>
            <a:ext cx="4465510" cy="1243289"/>
          </a:xfrm>
          <a:prstGeom prst="rect">
            <a:avLst/>
          </a:prstGeom>
          <a:noFill/>
        </p:spPr>
        <p:txBody>
          <a:bodyPr wrap="square">
            <a:spAutoFit/>
          </a:bodyPr>
          <a:lstStyle/>
          <a:p>
            <a:pPr>
              <a:lnSpc>
                <a:spcPct val="120000"/>
              </a:lnSpc>
              <a:spcBef>
                <a:spcPts val="600"/>
              </a:spcBef>
            </a:pPr>
            <a:r>
              <a:rPr lang="fr" sz="2000" b="1" dirty="0" err="1">
                <a:solidFill>
                  <a:schemeClr val="bg2">
                    <a:lumMod val="75000"/>
                    <a:lumOff val="25000"/>
                  </a:schemeClr>
                </a:solidFill>
              </a:rPr>
              <a:t>Force </a:t>
            </a:r>
            <a:endParaRPr lang="fr-FR" sz="2000" b="1" dirty="0">
              <a:solidFill>
                <a:schemeClr val="bg2">
                  <a:lumMod val="75000"/>
                  <a:lumOff val="25000"/>
                </a:schemeClr>
              </a:solidFill>
            </a:endParaRPr>
          </a:p>
          <a:p>
            <a:pPr>
              <a:lnSpc>
                <a:spcPct val="120000"/>
              </a:lnSpc>
              <a:spcBef>
                <a:spcPts val="600"/>
              </a:spcBef>
            </a:pPr>
            <a:r>
              <a:rPr lang="fr" sz="2000" dirty="0" err="1">
                <a:solidFill>
                  <a:schemeClr val="tx2">
                    <a:lumMod val="25000"/>
                  </a:schemeClr>
                </a:solidFill>
              </a:rPr>
              <a:t>Historiquement </a:t>
            </a:r>
            <a:r>
              <a:rPr lang="fr" sz="2000" dirty="0">
                <a:solidFill>
                  <a:schemeClr val="tx2">
                    <a:lumMod val="25000"/>
                  </a:schemeClr>
                </a:solidFill>
              </a:rPr>
              <a:t>oui mais… Les données </a:t>
            </a:r>
            <a:r>
              <a:rPr lang="fr" sz="2000" dirty="0" err="1">
                <a:solidFill>
                  <a:schemeClr val="tx2">
                    <a:lumMod val="25000"/>
                  </a:schemeClr>
                </a:solidFill>
              </a:rPr>
              <a:t>récentes </a:t>
            </a:r>
            <a:r>
              <a:rPr lang="fr" sz="2000" dirty="0">
                <a:solidFill>
                  <a:schemeClr val="tx2">
                    <a:lumMod val="25000"/>
                  </a:schemeClr>
                </a:solidFill>
              </a:rPr>
              <a:t>sont </a:t>
            </a:r>
            <a:r>
              <a:rPr lang="fr" sz="2000" dirty="0" err="1">
                <a:solidFill>
                  <a:schemeClr val="tx2">
                    <a:lumMod val="25000"/>
                  </a:schemeClr>
                </a:solidFill>
              </a:rPr>
              <a:t>contradictoires</a:t>
            </a:r>
            <a:endParaRPr lang="fr-FR" sz="2000" dirty="0">
              <a:solidFill>
                <a:schemeClr val="tx2">
                  <a:lumMod val="25000"/>
                </a:schemeClr>
              </a:solidFill>
            </a:endParaRPr>
          </a:p>
        </p:txBody>
      </p:sp>
      <p:pic>
        <p:nvPicPr>
          <p:cNvPr id="22" name="Image" descr="Image">
            <a:extLst>
              <a:ext uri="{FF2B5EF4-FFF2-40B4-BE49-F238E27FC236}">
                <a16:creationId xmlns:a16="http://schemas.microsoft.com/office/drawing/2014/main" id="{E63A2A7A-BC4E-5A38-69F6-49596D2848F3}"/>
              </a:ext>
            </a:extLst>
          </p:cNvPr>
          <p:cNvPicPr>
            <a:picLocks noChangeAspect="1"/>
          </p:cNvPicPr>
          <p:nvPr/>
        </p:nvPicPr>
        <p:blipFill>
          <a:blip r:embed="rId10">
            <a:duotone>
              <a:prstClr val="black"/>
              <a:schemeClr val="tx2">
                <a:tint val="45000"/>
                <a:satMod val="400000"/>
              </a:schemeClr>
            </a:duotone>
          </a:blip>
          <a:stretch>
            <a:fillRect/>
          </a:stretch>
        </p:blipFill>
        <p:spPr>
          <a:xfrm>
            <a:off x="9096676" y="3050400"/>
            <a:ext cx="737934" cy="1063235"/>
          </a:xfrm>
          <a:prstGeom prst="rect">
            <a:avLst/>
          </a:prstGeom>
          <a:ln w="12700">
            <a:miter lim="400000"/>
          </a:ln>
        </p:spPr>
      </p:pic>
      <p:sp>
        <p:nvSpPr>
          <p:cNvPr id="23" name="Flèche vers le bas 22">
            <a:extLst>
              <a:ext uri="{FF2B5EF4-FFF2-40B4-BE49-F238E27FC236}">
                <a16:creationId xmlns:a16="http://schemas.microsoft.com/office/drawing/2014/main" id="{64FFE1D7-00C2-979F-07EB-920395CD98FA}"/>
              </a:ext>
            </a:extLst>
          </p:cNvPr>
          <p:cNvSpPr/>
          <p:nvPr/>
        </p:nvSpPr>
        <p:spPr>
          <a:xfrm>
            <a:off x="9336075" y="4256220"/>
            <a:ext cx="278295" cy="926152"/>
          </a:xfrm>
          <a:prstGeom prst="downArrow">
            <a:avLst/>
          </a:prstGeom>
          <a:solidFill>
            <a:schemeClr val="bg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ZoneTexte 24">
            <a:extLst>
              <a:ext uri="{FF2B5EF4-FFF2-40B4-BE49-F238E27FC236}">
                <a16:creationId xmlns:a16="http://schemas.microsoft.com/office/drawing/2014/main" id="{A556C9BA-37C3-4842-1BCD-F7A13F84109D}"/>
              </a:ext>
            </a:extLst>
          </p:cNvPr>
          <p:cNvSpPr txBox="1"/>
          <p:nvPr/>
        </p:nvSpPr>
        <p:spPr>
          <a:xfrm>
            <a:off x="7617654" y="5192387"/>
            <a:ext cx="3715135" cy="784830"/>
          </a:xfrm>
          <a:prstGeom prst="rect">
            <a:avLst/>
          </a:prstGeom>
          <a:noFill/>
        </p:spPr>
        <p:txBody>
          <a:bodyPr wrap="square">
            <a:spAutoFit/>
          </a:bodyPr>
          <a:lstStyle/>
          <a:p>
            <a:pPr>
              <a:spcBef>
                <a:spcPts val="600"/>
              </a:spcBef>
            </a:pPr>
            <a:r>
              <a:rPr lang="fr" sz="2000" dirty="0"/>
              <a:t>Une question de type de mot</a:t>
            </a:r>
          </a:p>
          <a:p>
            <a:pPr>
              <a:spcBef>
                <a:spcPts val="600"/>
              </a:spcBef>
            </a:pPr>
            <a:r>
              <a:rPr lang="fr" sz="2000" dirty="0"/>
              <a:t>Une question d'étiologie</a:t>
            </a:r>
            <a:endParaRPr lang="fr-FR" sz="2000" dirty="0"/>
          </a:p>
        </p:txBody>
      </p:sp>
    </p:spTree>
    <p:extLst>
      <p:ext uri="{BB962C8B-B14F-4D97-AF65-F5344CB8AC3E}">
        <p14:creationId xmlns:p14="http://schemas.microsoft.com/office/powerpoint/2010/main" val="188561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631330" y="568986"/>
            <a:ext cx="8259001" cy="494751"/>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Dissociation de la composante lexicale</a:t>
            </a:r>
          </a:p>
        </p:txBody>
      </p:sp>
      <p:graphicFrame>
        <p:nvGraphicFramePr>
          <p:cNvPr id="3" name="Diagramme 2">
            <a:extLst>
              <a:ext uri="{FF2B5EF4-FFF2-40B4-BE49-F238E27FC236}">
                <a16:creationId xmlns:a16="http://schemas.microsoft.com/office/drawing/2014/main" id="{E8781581-C1AA-CADC-7E27-52C91E987C48}"/>
              </a:ext>
            </a:extLst>
          </p:cNvPr>
          <p:cNvGraphicFramePr/>
          <p:nvPr>
            <p:extLst>
              <p:ext uri="{D42A27DB-BD31-4B8C-83A1-F6EECF244321}">
                <p14:modId xmlns:p14="http://schemas.microsoft.com/office/powerpoint/2010/main" val="507661131"/>
              </p:ext>
            </p:extLst>
          </p:nvPr>
        </p:nvGraphicFramePr>
        <p:xfrm>
          <a:off x="2610924" y="1939716"/>
          <a:ext cx="6600534" cy="4045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EE99527A-8D5A-D466-6C53-166541DA8EAB}"/>
              </a:ext>
            </a:extLst>
          </p:cNvPr>
          <p:cNvSpPr txBox="1"/>
          <p:nvPr/>
        </p:nvSpPr>
        <p:spPr>
          <a:xfrm>
            <a:off x="404350" y="3731608"/>
            <a:ext cx="2576192" cy="1015663"/>
          </a:xfrm>
          <a:prstGeom prst="rect">
            <a:avLst/>
          </a:prstGeom>
          <a:noFill/>
        </p:spPr>
        <p:txBody>
          <a:bodyPr wrap="square" rtlCol="0">
            <a:spAutoFit/>
          </a:bodyPr>
          <a:lstStyle/>
          <a:p>
            <a:r>
              <a:rPr lang="fr" sz="2000" b="1" dirty="0">
                <a:solidFill>
                  <a:schemeClr val="bg2">
                    <a:lumMod val="75000"/>
                    <a:lumOff val="25000"/>
                  </a:schemeClr>
                </a:solidFill>
              </a:rPr>
              <a:t>&gt; Niveau de développement</a:t>
            </a:r>
          </a:p>
          <a:p>
            <a:endParaRPr lang="fr" sz="2000" b="1" dirty="0">
              <a:solidFill>
                <a:schemeClr val="bg2">
                  <a:lumMod val="75000"/>
                  <a:lumOff val="25000"/>
                </a:schemeClr>
              </a:solidFill>
            </a:endParaRPr>
          </a:p>
        </p:txBody>
      </p:sp>
      <p:sp>
        <p:nvSpPr>
          <p:cNvPr id="5" name="ZoneTexte 4">
            <a:extLst>
              <a:ext uri="{FF2B5EF4-FFF2-40B4-BE49-F238E27FC236}">
                <a16:creationId xmlns:a16="http://schemas.microsoft.com/office/drawing/2014/main" id="{2931A05C-4CBD-80D7-A4E7-44A386044FCC}"/>
              </a:ext>
            </a:extLst>
          </p:cNvPr>
          <p:cNvSpPr txBox="1"/>
          <p:nvPr/>
        </p:nvSpPr>
        <p:spPr>
          <a:xfrm>
            <a:off x="9211458" y="3731608"/>
            <a:ext cx="2576192" cy="707886"/>
          </a:xfrm>
          <a:prstGeom prst="rect">
            <a:avLst/>
          </a:prstGeom>
          <a:noFill/>
        </p:spPr>
        <p:txBody>
          <a:bodyPr wrap="square" rtlCol="0">
            <a:spAutoFit/>
          </a:bodyPr>
          <a:lstStyle/>
          <a:p>
            <a:r>
              <a:rPr lang="fr" sz="2000" b="1" dirty="0">
                <a:solidFill>
                  <a:schemeClr val="bg2">
                    <a:lumMod val="75000"/>
                    <a:lumOff val="25000"/>
                  </a:schemeClr>
                </a:solidFill>
              </a:rPr>
              <a:t>&lt; Niveau de développement</a:t>
            </a:r>
            <a:endParaRPr lang="fr-FR" sz="2000" b="1" dirty="0">
              <a:solidFill>
                <a:schemeClr val="bg2">
                  <a:lumMod val="75000"/>
                  <a:lumOff val="25000"/>
                </a:schemeClr>
              </a:solidFill>
            </a:endParaRPr>
          </a:p>
        </p:txBody>
      </p:sp>
    </p:spTree>
    <p:extLst>
      <p:ext uri="{BB962C8B-B14F-4D97-AF65-F5344CB8AC3E}">
        <p14:creationId xmlns:p14="http://schemas.microsoft.com/office/powerpoint/2010/main" val="3897641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Influence de l'âge mental et de l'âge chronologique</a:t>
            </a:r>
          </a:p>
        </p:txBody>
      </p:sp>
      <p:graphicFrame>
        <p:nvGraphicFramePr>
          <p:cNvPr id="8" name="Diagramme 7">
            <a:extLst>
              <a:ext uri="{FF2B5EF4-FFF2-40B4-BE49-F238E27FC236}">
                <a16:creationId xmlns:a16="http://schemas.microsoft.com/office/drawing/2014/main" id="{88D16073-5239-D8C8-C87D-BDD7F609A606}"/>
              </a:ext>
            </a:extLst>
          </p:cNvPr>
          <p:cNvGraphicFramePr/>
          <p:nvPr>
            <p:extLst>
              <p:ext uri="{D42A27DB-BD31-4B8C-83A1-F6EECF244321}">
                <p14:modId xmlns:p14="http://schemas.microsoft.com/office/powerpoint/2010/main" val="702977361"/>
              </p:ext>
            </p:extLst>
          </p:nvPr>
        </p:nvGraphicFramePr>
        <p:xfrm>
          <a:off x="595745" y="1365250"/>
          <a:ext cx="11191905" cy="206375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10" name="Diagramme 9">
            <a:extLst>
              <a:ext uri="{FF2B5EF4-FFF2-40B4-BE49-F238E27FC236}">
                <a16:creationId xmlns:a16="http://schemas.microsoft.com/office/drawing/2014/main" id="{5533E02A-6418-9B86-ABCD-35A2D97E0108}"/>
              </a:ext>
            </a:extLst>
          </p:cNvPr>
          <p:cNvGraphicFramePr/>
          <p:nvPr>
            <p:extLst>
              <p:ext uri="{D42A27DB-BD31-4B8C-83A1-F6EECF244321}">
                <p14:modId xmlns:p14="http://schemas.microsoft.com/office/powerpoint/2010/main" val="19336187"/>
              </p:ext>
            </p:extLst>
          </p:nvPr>
        </p:nvGraphicFramePr>
        <p:xfrm>
          <a:off x="595744" y="3522038"/>
          <a:ext cx="11191905" cy="20637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ZoneTexte 10">
            <a:extLst>
              <a:ext uri="{FF2B5EF4-FFF2-40B4-BE49-F238E27FC236}">
                <a16:creationId xmlns:a16="http://schemas.microsoft.com/office/drawing/2014/main" id="{E7A077FC-5191-908B-2EF3-A387AFA36B8B}"/>
              </a:ext>
            </a:extLst>
          </p:cNvPr>
          <p:cNvSpPr txBox="1"/>
          <p:nvPr/>
        </p:nvSpPr>
        <p:spPr>
          <a:xfrm>
            <a:off x="595744" y="5908871"/>
            <a:ext cx="10180992" cy="400110"/>
          </a:xfrm>
          <a:prstGeom prst="rect">
            <a:avLst/>
          </a:prstGeom>
          <a:noFill/>
        </p:spPr>
        <p:txBody>
          <a:bodyPr wrap="none" rtlCol="0">
            <a:spAutoFit/>
          </a:bodyPr>
          <a:lstStyle/>
          <a:p>
            <a:r>
              <a:rPr lang="fr" sz="2000" dirty="0"/>
              <a:t>⚠️ pas de relation linéaire entre vocabulaire expressif, expérience de vie ou maturation</a:t>
            </a:r>
          </a:p>
        </p:txBody>
      </p:sp>
    </p:spTree>
    <p:extLst>
      <p:ext uri="{BB962C8B-B14F-4D97-AF65-F5344CB8AC3E}">
        <p14:creationId xmlns:p14="http://schemas.microsoft.com/office/powerpoint/2010/main" val="10477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2" name="Rectangle 1">
            <a:extLst>
              <a:ext uri="{FF2B5EF4-FFF2-40B4-BE49-F238E27FC236}">
                <a16:creationId xmlns:a16="http://schemas.microsoft.com/office/drawing/2014/main" id="{E1437823-F24C-9536-A661-9B0D9E1211D6}"/>
              </a:ext>
            </a:extLst>
          </p:cNvPr>
          <p:cNvSpPr/>
          <p:nvPr/>
        </p:nvSpPr>
        <p:spPr>
          <a:xfrm>
            <a:off x="1588328" y="549019"/>
            <a:ext cx="8259001" cy="494751"/>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Trajectoire de développement – Contenu du vocabulaire</a:t>
            </a:r>
          </a:p>
        </p:txBody>
      </p:sp>
      <p:graphicFrame>
        <p:nvGraphicFramePr>
          <p:cNvPr id="3" name="Diagramme 2">
            <a:extLst>
              <a:ext uri="{FF2B5EF4-FFF2-40B4-BE49-F238E27FC236}">
                <a16:creationId xmlns:a16="http://schemas.microsoft.com/office/drawing/2014/main" id="{6D50C41E-2932-799C-D84B-FB46A886385C}"/>
              </a:ext>
            </a:extLst>
          </p:cNvPr>
          <p:cNvGraphicFramePr/>
          <p:nvPr>
            <p:extLst>
              <p:ext uri="{D42A27DB-BD31-4B8C-83A1-F6EECF244321}">
                <p14:modId xmlns:p14="http://schemas.microsoft.com/office/powerpoint/2010/main" val="874002545"/>
              </p:ext>
            </p:extLst>
          </p:nvPr>
        </p:nvGraphicFramePr>
        <p:xfrm>
          <a:off x="395373" y="1646794"/>
          <a:ext cx="11214736" cy="450909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8800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graphicFrame>
        <p:nvGraphicFramePr>
          <p:cNvPr id="2" name="Diagramme 1">
            <a:extLst>
              <a:ext uri="{FF2B5EF4-FFF2-40B4-BE49-F238E27FC236}">
                <a16:creationId xmlns:a16="http://schemas.microsoft.com/office/drawing/2014/main" id="{F8107918-DB74-DA8E-FA0C-5111BBC82C51}"/>
              </a:ext>
            </a:extLst>
          </p:cNvPr>
          <p:cNvGraphicFramePr/>
          <p:nvPr>
            <p:extLst>
              <p:ext uri="{D42A27DB-BD31-4B8C-83A1-F6EECF244321}">
                <p14:modId xmlns:p14="http://schemas.microsoft.com/office/powerpoint/2010/main" val="913809003"/>
              </p:ext>
            </p:extLst>
          </p:nvPr>
        </p:nvGraphicFramePr>
        <p:xfrm>
          <a:off x="1870749" y="1365250"/>
          <a:ext cx="8561723" cy="51937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ZoneTexte 2">
            <a:extLst>
              <a:ext uri="{FF2B5EF4-FFF2-40B4-BE49-F238E27FC236}">
                <a16:creationId xmlns:a16="http://schemas.microsoft.com/office/drawing/2014/main" id="{5D332959-900D-751E-BC9C-EE24F0B3F8D0}"/>
              </a:ext>
            </a:extLst>
          </p:cNvPr>
          <p:cNvSpPr txBox="1"/>
          <p:nvPr/>
        </p:nvSpPr>
        <p:spPr>
          <a:xfrm>
            <a:off x="2381935" y="2301309"/>
            <a:ext cx="3231412" cy="646331"/>
          </a:xfrm>
          <a:prstGeom prst="rect">
            <a:avLst/>
          </a:prstGeom>
          <a:noFill/>
        </p:spPr>
        <p:txBody>
          <a:bodyPr wrap="square" rtlCol="0">
            <a:spAutoFit/>
          </a:bodyPr>
          <a:lstStyle/>
          <a:p>
            <a:pPr algn="ctr"/>
            <a:r>
              <a:rPr lang="fr" sz="1800" dirty="0">
                <a:solidFill>
                  <a:schemeClr val="tx2">
                    <a:lumMod val="50000"/>
                  </a:schemeClr>
                </a:solidFill>
              </a:rPr>
              <a:t>Pour exprimer </a:t>
            </a:r>
            <a:r>
              <a:rPr lang="fr" sz="1800" dirty="0" err="1">
                <a:solidFill>
                  <a:schemeClr val="tx2">
                    <a:lumMod val="50000"/>
                  </a:schemeClr>
                </a:solidFill>
              </a:rPr>
              <a:t>les principes fondamentaux</a:t>
            </a:r>
            <a:r>
              <a:rPr lang="fr" sz="1800" dirty="0">
                <a:solidFill>
                  <a:schemeClr val="tx2">
                    <a:lumMod val="50000"/>
                  </a:schemeClr>
                </a:solidFill>
              </a:rPr>
              <a:t> </a:t>
            </a:r>
            <a:r>
              <a:rPr lang="fr" sz="1800" dirty="0" err="1">
                <a:solidFill>
                  <a:schemeClr val="tx2">
                    <a:lumMod val="50000"/>
                  </a:schemeClr>
                </a:solidFill>
              </a:rPr>
              <a:t>besoins</a:t>
            </a:r>
            <a:endParaRPr lang="fr-FR" sz="1800" dirty="0">
              <a:solidFill>
                <a:schemeClr val="tx2">
                  <a:lumMod val="50000"/>
                </a:schemeClr>
              </a:solidFill>
            </a:endParaRPr>
          </a:p>
        </p:txBody>
      </p:sp>
      <p:sp>
        <p:nvSpPr>
          <p:cNvPr id="4" name="ZoneTexte 3">
            <a:extLst>
              <a:ext uri="{FF2B5EF4-FFF2-40B4-BE49-F238E27FC236}">
                <a16:creationId xmlns:a16="http://schemas.microsoft.com/office/drawing/2014/main" id="{F8DFC777-0BF7-CDC6-EF38-9003A2B77FFB}"/>
              </a:ext>
            </a:extLst>
          </p:cNvPr>
          <p:cNvSpPr txBox="1"/>
          <p:nvPr/>
        </p:nvSpPr>
        <p:spPr>
          <a:xfrm>
            <a:off x="6578655" y="2301309"/>
            <a:ext cx="3942105" cy="646331"/>
          </a:xfrm>
          <a:prstGeom prst="rect">
            <a:avLst/>
          </a:prstGeom>
          <a:noFill/>
        </p:spPr>
        <p:txBody>
          <a:bodyPr wrap="square" rtlCol="0">
            <a:spAutoFit/>
          </a:bodyPr>
          <a:lstStyle/>
          <a:p>
            <a:pPr algn="ctr"/>
            <a:r>
              <a:rPr lang="fr" sz="1800" dirty="0" err="1">
                <a:solidFill>
                  <a:schemeClr val="tx2">
                    <a:lumMod val="50000"/>
                  </a:schemeClr>
                </a:solidFill>
              </a:rPr>
              <a:t>Fonctionnel</a:t>
            </a:r>
            <a:r>
              <a:rPr lang="fr" sz="1800" dirty="0">
                <a:solidFill>
                  <a:schemeClr val="tx2">
                    <a:lumMod val="50000"/>
                  </a:schemeClr>
                </a:solidFill>
              </a:rPr>
              <a:t> </a:t>
            </a:r>
            <a:r>
              <a:rPr lang="fr" sz="1800" dirty="0" err="1">
                <a:solidFill>
                  <a:schemeClr val="tx2">
                    <a:lumMod val="50000"/>
                  </a:schemeClr>
                </a:solidFill>
              </a:rPr>
              <a:t>besoins </a:t>
            </a:r>
            <a:r>
              <a:rPr lang="fr" sz="1800" dirty="0">
                <a:solidFill>
                  <a:schemeClr val="tx2">
                    <a:lumMod val="50000"/>
                  </a:schemeClr>
                </a:solidFill>
              </a:rPr>
              <a:t>dans une situation </a:t>
            </a:r>
            <a:r>
              <a:rPr lang="fr" sz="1800" dirty="0" err="1">
                <a:solidFill>
                  <a:schemeClr val="tx2">
                    <a:lumMod val="50000"/>
                  </a:schemeClr>
                </a:solidFill>
              </a:rPr>
              <a:t>spécifique</a:t>
            </a:r>
          </a:p>
        </p:txBody>
      </p:sp>
      <p:sp>
        <p:nvSpPr>
          <p:cNvPr id="5" name="Rectangle 4">
            <a:extLst>
              <a:ext uri="{FF2B5EF4-FFF2-40B4-BE49-F238E27FC236}">
                <a16:creationId xmlns:a16="http://schemas.microsoft.com/office/drawing/2014/main" id="{734AA69A-A835-DC5F-CBCD-1951C3DB701E}"/>
              </a:ext>
            </a:extLst>
          </p:cNvPr>
          <p:cNvSpPr/>
          <p:nvPr/>
        </p:nvSpPr>
        <p:spPr>
          <a:xfrm>
            <a:off x="1643748" y="438179"/>
            <a:ext cx="8259001" cy="937949"/>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Besoins en vocabulaire pour les personnes ayant de faibles compétences en communication</a:t>
            </a:r>
          </a:p>
        </p:txBody>
      </p:sp>
    </p:spTree>
    <p:extLst>
      <p:ext uri="{BB962C8B-B14F-4D97-AF65-F5344CB8AC3E}">
        <p14:creationId xmlns:p14="http://schemas.microsoft.com/office/powerpoint/2010/main" val="1792636544"/>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2B3263-EF49-4234-9689-D9203774EBA0}">
  <ds:schemaRefs>
    <ds:schemaRef ds:uri="833f7f52-ca37-4ad5-a460-7ba203df2864"/>
    <ds:schemaRef ds:uri="http://schemas.microsoft.com/office/infopath/2007/PartnerControls"/>
    <ds:schemaRef ds:uri="http://purl.org/dc/elements/1.1/"/>
    <ds:schemaRef ds:uri="http://schemas.microsoft.com/office/2006/documentManagement/types"/>
    <ds:schemaRef ds:uri="http://www.w3.org/XML/1998/namespace"/>
    <ds:schemaRef ds:uri="http://schemas.openxmlformats.org/package/2006/metadata/core-properties"/>
    <ds:schemaRef ds:uri="http://purl.org/dc/terms/"/>
    <ds:schemaRef ds:uri="http://purl.org/dc/dcmitype/"/>
    <ds:schemaRef ds:uri="7a866126-7c09-4654-844e-0d48a974f41d"/>
    <ds:schemaRef ds:uri="http://schemas.microsoft.com/office/2006/metadata/properties"/>
  </ds:schemaRefs>
</ds:datastoreItem>
</file>

<file path=customXml/itemProps2.xml><?xml version="1.0" encoding="utf-8"?>
<ds:datastoreItem xmlns:ds="http://schemas.openxmlformats.org/officeDocument/2006/customXml" ds:itemID="{FFF237D6-05E3-4B00-9CDB-A360C75E2D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EE3F76-5F07-4A06-AB32-E189D240DE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8705</TotalTime>
  <Words>2774</Words>
  <Application>Microsoft Office PowerPoint</Application>
  <PresentationFormat>Grand écran</PresentationFormat>
  <Paragraphs>171</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Calibri Light</vt:lpstr>
      <vt:lpstr>Cambria Math</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33</cp:revision>
  <dcterms:created xsi:type="dcterms:W3CDTF">2023-11-23T08:37:25Z</dcterms:created>
  <dcterms:modified xsi:type="dcterms:W3CDTF">2024-11-28T10:22:12Z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