
<file path=[Content_Types].xml><?xml version="1.0" encoding="utf-8"?>
<Types xmlns="http://schemas.openxmlformats.org/package/2006/content-types">
  <Default Extension="glb" ContentType="model/gltf.binary"/>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4"/>
  </p:sldMasterIdLst>
  <p:notesMasterIdLst>
    <p:notesMasterId r:id="rId24"/>
  </p:notesMasterIdLst>
  <p:sldIdLst>
    <p:sldId id="321" r:id="rId5"/>
    <p:sldId id="260" r:id="rId6"/>
    <p:sldId id="261" r:id="rId7"/>
    <p:sldId id="295" r:id="rId8"/>
    <p:sldId id="287" r:id="rId9"/>
    <p:sldId id="308" r:id="rId10"/>
    <p:sldId id="309" r:id="rId11"/>
    <p:sldId id="310" r:id="rId12"/>
    <p:sldId id="311" r:id="rId13"/>
    <p:sldId id="312" r:id="rId14"/>
    <p:sldId id="322" r:id="rId15"/>
    <p:sldId id="323" r:id="rId16"/>
    <p:sldId id="315" r:id="rId17"/>
    <p:sldId id="316" r:id="rId18"/>
    <p:sldId id="317" r:id="rId19"/>
    <p:sldId id="319" r:id="rId20"/>
    <p:sldId id="318" r:id="rId21"/>
    <p:sldId id="304" r:id="rId22"/>
    <p:sldId id="320" r:id="rId23"/>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Section par défaut" id="{5C8A68AD-58F7-45B9-8596-745488C5561C}">
          <p14:sldIdLst>
            <p14:sldId id="321"/>
            <p14:sldId id="260"/>
            <p14:sldId id="261"/>
          </p14:sldIdLst>
        </p14:section>
        <p14:section name="Section sans titre" id="{3BF96D62-0261-4BD7-9F14-3FBCCEE910C5}">
          <p14:sldIdLst>
            <p14:sldId id="295"/>
            <p14:sldId id="287"/>
            <p14:sldId id="308"/>
            <p14:sldId id="309"/>
            <p14:sldId id="310"/>
            <p14:sldId id="311"/>
            <p14:sldId id="312"/>
            <p14:sldId id="322"/>
            <p14:sldId id="323"/>
            <p14:sldId id="315"/>
            <p14:sldId id="316"/>
            <p14:sldId id="317"/>
            <p14:sldId id="319"/>
            <p14:sldId id="318"/>
            <p14:sldId id="304"/>
            <p14:sldId id="320"/>
          </p14:sldIdLst>
        </p14:section>
      </p14:sectionLst>
    </p:ex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1" roundtripDataSignature="AMtx7mgSpZHKFx2Csd60+kbM13+OyBKVug=="/>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4C55"/>
    <a:srgbClr val="346A8C"/>
    <a:srgbClr val="4184AD"/>
    <a:srgbClr val="5597BF"/>
    <a:srgbClr val="0B6F6F"/>
    <a:srgbClr val="468FA0"/>
    <a:srgbClr val="4F7CC5"/>
    <a:srgbClr val="60B484"/>
    <a:srgbClr val="235B4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ABFCF23-3B69-468F-B69F-88F6DE6A72F2}" styleName="Style moyen 1 - Accentuation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7DF18680-E054-41AD-8BC1-D1AEF772440D}" styleName="Style moyen 2 - Accentuation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2DE63D5-997A-4646-A377-4702673A728D}" styleName="Style léger 2 - Accentuation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AF606853-7671-496A-8E4F-DF71F8EC918B}" styleName="Style foncé 1 - Accentuation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A488322-F2BA-4B5B-9748-0D474271808F}" styleName="Style moyen 3 - Accentuation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E171933-4619-4E11-9A3F-F7608DF75F80}" styleName="Style moyen 1 - Accentuation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98"/>
    <p:restoredTop sz="59502" autoAdjust="0"/>
  </p:normalViewPr>
  <p:slideViewPr>
    <p:cSldViewPr snapToGrid="0">
      <p:cViewPr varScale="1">
        <p:scale>
          <a:sx n="49" d="100"/>
          <a:sy n="49" d="100"/>
        </p:scale>
        <p:origin x="1886" y="48"/>
      </p:cViewPr>
      <p:guideLst/>
    </p:cSldViewPr>
  </p:slideViewPr>
  <p:notesTextViewPr>
    <p:cViewPr>
      <p:scale>
        <a:sx n="1" d="1"/>
        <a:sy n="1" d="1"/>
      </p:scale>
      <p:origin x="0" y="-394"/>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customschemas.google.com/relationships/presentationmetadata" Target="meta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35"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TELLE DECLERCQ" userId="6105ae43-a600-46e8-812e-1762419aa502" providerId="ADAL" clId="{3E4BE7AD-5B86-495F-8F8D-C457DF89DF4D}"/>
    <pc:docChg chg="modSld">
      <pc:chgData name="CHRISTELLE DECLERCQ" userId="6105ae43-a600-46e8-812e-1762419aa502" providerId="ADAL" clId="{3E4BE7AD-5B86-495F-8F8D-C457DF89DF4D}" dt="2025-02-03T21:32:21" v="12" actId="255"/>
      <pc:docMkLst>
        <pc:docMk/>
      </pc:docMkLst>
      <pc:sldChg chg="modNotesTx">
        <pc:chgData name="CHRISTELLE DECLERCQ" userId="6105ae43-a600-46e8-812e-1762419aa502" providerId="ADAL" clId="{3E4BE7AD-5B86-495F-8F8D-C457DF89DF4D}" dt="2025-02-03T21:30:23.391" v="1" actId="255"/>
        <pc:sldMkLst>
          <pc:docMk/>
          <pc:sldMk cId="2660627334" sldId="287"/>
        </pc:sldMkLst>
      </pc:sldChg>
      <pc:sldChg chg="modNotesTx">
        <pc:chgData name="CHRISTELLE DECLERCQ" userId="6105ae43-a600-46e8-812e-1762419aa502" providerId="ADAL" clId="{3E4BE7AD-5B86-495F-8F8D-C457DF89DF4D}" dt="2025-02-03T21:30:10.868" v="0" actId="255"/>
        <pc:sldMkLst>
          <pc:docMk/>
          <pc:sldMk cId="4137831345" sldId="295"/>
        </pc:sldMkLst>
      </pc:sldChg>
      <pc:sldChg chg="modNotesTx">
        <pc:chgData name="CHRISTELLE DECLERCQ" userId="6105ae43-a600-46e8-812e-1762419aa502" providerId="ADAL" clId="{3E4BE7AD-5B86-495F-8F8D-C457DF89DF4D}" dt="2025-02-03T21:30:31.776" v="2" actId="255"/>
        <pc:sldMkLst>
          <pc:docMk/>
          <pc:sldMk cId="826878450" sldId="308"/>
        </pc:sldMkLst>
      </pc:sldChg>
      <pc:sldChg chg="modNotesTx">
        <pc:chgData name="CHRISTELLE DECLERCQ" userId="6105ae43-a600-46e8-812e-1762419aa502" providerId="ADAL" clId="{3E4BE7AD-5B86-495F-8F8D-C457DF89DF4D}" dt="2025-02-03T21:30:41.029" v="3" actId="255"/>
        <pc:sldMkLst>
          <pc:docMk/>
          <pc:sldMk cId="525311689" sldId="309"/>
        </pc:sldMkLst>
      </pc:sldChg>
      <pc:sldChg chg="modNotesTx">
        <pc:chgData name="CHRISTELLE DECLERCQ" userId="6105ae43-a600-46e8-812e-1762419aa502" providerId="ADAL" clId="{3E4BE7AD-5B86-495F-8F8D-C457DF89DF4D}" dt="2025-02-03T21:30:49.859" v="4" actId="255"/>
        <pc:sldMkLst>
          <pc:docMk/>
          <pc:sldMk cId="3027801011" sldId="310"/>
        </pc:sldMkLst>
      </pc:sldChg>
      <pc:sldChg chg="modNotesTx">
        <pc:chgData name="CHRISTELLE DECLERCQ" userId="6105ae43-a600-46e8-812e-1762419aa502" providerId="ADAL" clId="{3E4BE7AD-5B86-495F-8F8D-C457DF89DF4D}" dt="2025-02-03T21:31:13.737" v="5" actId="255"/>
        <pc:sldMkLst>
          <pc:docMk/>
          <pc:sldMk cId="251632921" sldId="312"/>
        </pc:sldMkLst>
      </pc:sldChg>
      <pc:sldChg chg="modNotesTx">
        <pc:chgData name="CHRISTELLE DECLERCQ" userId="6105ae43-a600-46e8-812e-1762419aa502" providerId="ADAL" clId="{3E4BE7AD-5B86-495F-8F8D-C457DF89DF4D}" dt="2025-02-03T21:31:40.544" v="8" actId="255"/>
        <pc:sldMkLst>
          <pc:docMk/>
          <pc:sldMk cId="1112189869" sldId="315"/>
        </pc:sldMkLst>
      </pc:sldChg>
      <pc:sldChg chg="modNotesTx">
        <pc:chgData name="CHRISTELLE DECLERCQ" userId="6105ae43-a600-46e8-812e-1762419aa502" providerId="ADAL" clId="{3E4BE7AD-5B86-495F-8F8D-C457DF89DF4D}" dt="2025-02-03T21:31:50.787" v="9" actId="255"/>
        <pc:sldMkLst>
          <pc:docMk/>
          <pc:sldMk cId="799559142" sldId="316"/>
        </pc:sldMkLst>
      </pc:sldChg>
      <pc:sldChg chg="modNotesTx">
        <pc:chgData name="CHRISTELLE DECLERCQ" userId="6105ae43-a600-46e8-812e-1762419aa502" providerId="ADAL" clId="{3E4BE7AD-5B86-495F-8F8D-C457DF89DF4D}" dt="2025-02-03T21:31:58.851" v="10" actId="255"/>
        <pc:sldMkLst>
          <pc:docMk/>
          <pc:sldMk cId="3287887843" sldId="317"/>
        </pc:sldMkLst>
      </pc:sldChg>
      <pc:sldChg chg="modNotesTx">
        <pc:chgData name="CHRISTELLE DECLERCQ" userId="6105ae43-a600-46e8-812e-1762419aa502" providerId="ADAL" clId="{3E4BE7AD-5B86-495F-8F8D-C457DF89DF4D}" dt="2025-02-03T21:32:21" v="12" actId="255"/>
        <pc:sldMkLst>
          <pc:docMk/>
          <pc:sldMk cId="4024444191" sldId="318"/>
        </pc:sldMkLst>
      </pc:sldChg>
      <pc:sldChg chg="modNotesTx">
        <pc:chgData name="CHRISTELLE DECLERCQ" userId="6105ae43-a600-46e8-812e-1762419aa502" providerId="ADAL" clId="{3E4BE7AD-5B86-495F-8F8D-C457DF89DF4D}" dt="2025-02-03T21:32:07.134" v="11" actId="255"/>
        <pc:sldMkLst>
          <pc:docMk/>
          <pc:sldMk cId="3176595427" sldId="319"/>
        </pc:sldMkLst>
      </pc:sldChg>
      <pc:sldChg chg="modNotesTx">
        <pc:chgData name="CHRISTELLE DECLERCQ" userId="6105ae43-a600-46e8-812e-1762419aa502" providerId="ADAL" clId="{3E4BE7AD-5B86-495F-8F8D-C457DF89DF4D}" dt="2025-02-03T21:31:21.636" v="6" actId="255"/>
        <pc:sldMkLst>
          <pc:docMk/>
          <pc:sldMk cId="2634364879" sldId="322"/>
        </pc:sldMkLst>
      </pc:sldChg>
      <pc:sldChg chg="modNotesTx">
        <pc:chgData name="CHRISTELLE DECLERCQ" userId="6105ae43-a600-46e8-812e-1762419aa502" providerId="ADAL" clId="{3E4BE7AD-5B86-495F-8F8D-C457DF89DF4D}" dt="2025-02-03T21:31:32.273" v="7" actId="255"/>
        <pc:sldMkLst>
          <pc:docMk/>
          <pc:sldMk cId="1880358276" sldId="323"/>
        </pc:sldMkLst>
      </pc:sldChg>
    </pc:docChg>
  </pc:docChgLst>
  <pc:docChgLst>
    <pc:chgData name="CHRISTELLE DECLERCQ" userId="6105ae43-a600-46e8-812e-1762419aa502" providerId="ADAL" clId="{F4439C6A-CE9A-49E5-ABA8-1CEAA2D30221}"/>
    <pc:docChg chg="undo redo custSel addSld delSld modSld sldOrd modSection">
      <pc:chgData name="CHRISTELLE DECLERCQ" userId="6105ae43-a600-46e8-812e-1762419aa502" providerId="ADAL" clId="{F4439C6A-CE9A-49E5-ABA8-1CEAA2D30221}" dt="2024-11-28T10:23:37.169" v="4329"/>
      <pc:docMkLst>
        <pc:docMk/>
      </pc:docMkLst>
      <pc:sldChg chg="del">
        <pc:chgData name="CHRISTELLE DECLERCQ" userId="6105ae43-a600-46e8-812e-1762419aa502" providerId="ADAL" clId="{F4439C6A-CE9A-49E5-ABA8-1CEAA2D30221}" dt="2024-11-24T20:11:07.673" v="1" actId="47"/>
        <pc:sldMkLst>
          <pc:docMk/>
          <pc:sldMk cId="0" sldId="256"/>
        </pc:sldMkLst>
      </pc:sldChg>
      <pc:sldChg chg="modSp add mod">
        <pc:chgData name="CHRISTELLE DECLERCQ" userId="6105ae43-a600-46e8-812e-1762419aa502" providerId="ADAL" clId="{F4439C6A-CE9A-49E5-ABA8-1CEAA2D30221}" dt="2024-11-24T21:19:44.856" v="4326" actId="113"/>
        <pc:sldMkLst>
          <pc:docMk/>
          <pc:sldMk cId="3131736655" sldId="260"/>
        </pc:sldMkLst>
        <pc:spChg chg="mod">
          <ac:chgData name="CHRISTELLE DECLERCQ" userId="6105ae43-a600-46e8-812e-1762419aa502" providerId="ADAL" clId="{F4439C6A-CE9A-49E5-ABA8-1CEAA2D30221}" dt="2024-11-24T21:19:44.856" v="4326" actId="113"/>
          <ac:spMkLst>
            <pc:docMk/>
            <pc:sldMk cId="3131736655" sldId="260"/>
            <ac:spMk id="8" creationId="{44D0B42F-9129-4FEC-B947-ACD7528C6BA7}"/>
          </ac:spMkLst>
        </pc:spChg>
      </pc:sldChg>
      <pc:sldChg chg="modSp mod">
        <pc:chgData name="CHRISTELLE DECLERCQ" userId="6105ae43-a600-46e8-812e-1762419aa502" providerId="ADAL" clId="{F4439C6A-CE9A-49E5-ABA8-1CEAA2D30221}" dt="2024-11-24T20:12:34.176" v="236" actId="20577"/>
        <pc:sldMkLst>
          <pc:docMk/>
          <pc:sldMk cId="1608186336" sldId="261"/>
        </pc:sldMkLst>
        <pc:spChg chg="mod">
          <ac:chgData name="CHRISTELLE DECLERCQ" userId="6105ae43-a600-46e8-812e-1762419aa502" providerId="ADAL" clId="{F4439C6A-CE9A-49E5-ABA8-1CEAA2D30221}" dt="2024-11-24T20:11:33.523" v="15" actId="20577"/>
          <ac:spMkLst>
            <pc:docMk/>
            <pc:sldMk cId="1608186336" sldId="261"/>
            <ac:spMk id="9" creationId="{987CD383-02C2-440D-9A4D-287CEC20463F}"/>
          </ac:spMkLst>
        </pc:spChg>
        <pc:spChg chg="mod">
          <ac:chgData name="CHRISTELLE DECLERCQ" userId="6105ae43-a600-46e8-812e-1762419aa502" providerId="ADAL" clId="{F4439C6A-CE9A-49E5-ABA8-1CEAA2D30221}" dt="2024-11-24T20:12:34.176" v="236" actId="20577"/>
          <ac:spMkLst>
            <pc:docMk/>
            <pc:sldMk cId="1608186336" sldId="261"/>
            <ac:spMk id="13" creationId="{4AFB8E46-F25C-24F4-A5AE-77D5D65E24CB}"/>
          </ac:spMkLst>
        </pc:spChg>
      </pc:sldChg>
      <pc:sldChg chg="modSp mod modNotesTx">
        <pc:chgData name="CHRISTELLE DECLERCQ" userId="6105ae43-a600-46e8-812e-1762419aa502" providerId="ADAL" clId="{F4439C6A-CE9A-49E5-ABA8-1CEAA2D30221}" dt="2024-11-24T20:23:11.359" v="1086" actId="20577"/>
        <pc:sldMkLst>
          <pc:docMk/>
          <pc:sldMk cId="2660627334" sldId="287"/>
        </pc:sldMkLst>
        <pc:spChg chg="mod">
          <ac:chgData name="CHRISTELLE DECLERCQ" userId="6105ae43-a600-46e8-812e-1762419aa502" providerId="ADAL" clId="{F4439C6A-CE9A-49E5-ABA8-1CEAA2D30221}" dt="2024-11-24T20:18:11.551" v="700" actId="1037"/>
          <ac:spMkLst>
            <pc:docMk/>
            <pc:sldMk cId="2660627334" sldId="287"/>
            <ac:spMk id="3" creationId="{4EFA1EBF-306B-DB56-9D7A-5CD267F063F0}"/>
          </ac:spMkLst>
        </pc:spChg>
        <pc:spChg chg="mod">
          <ac:chgData name="CHRISTELLE DECLERCQ" userId="6105ae43-a600-46e8-812e-1762419aa502" providerId="ADAL" clId="{F4439C6A-CE9A-49E5-ABA8-1CEAA2D30221}" dt="2024-11-24T20:16:58.200" v="606" actId="20577"/>
          <ac:spMkLst>
            <pc:docMk/>
            <pc:sldMk cId="2660627334" sldId="287"/>
            <ac:spMk id="5" creationId="{D88A352C-D038-0C83-3ABF-A8491439BB4B}"/>
          </ac:spMkLst>
        </pc:spChg>
        <pc:spChg chg="mod">
          <ac:chgData name="CHRISTELLE DECLERCQ" userId="6105ae43-a600-46e8-812e-1762419aa502" providerId="ADAL" clId="{F4439C6A-CE9A-49E5-ABA8-1CEAA2D30221}" dt="2024-11-24T20:18:29.569" v="706" actId="14100"/>
          <ac:spMkLst>
            <pc:docMk/>
            <pc:sldMk cId="2660627334" sldId="287"/>
            <ac:spMk id="6" creationId="{65AFCC48-2771-E220-951E-540A51FB7CD1}"/>
          </ac:spMkLst>
        </pc:spChg>
        <pc:spChg chg="mod">
          <ac:chgData name="CHRISTELLE DECLERCQ" userId="6105ae43-a600-46e8-812e-1762419aa502" providerId="ADAL" clId="{F4439C6A-CE9A-49E5-ABA8-1CEAA2D30221}" dt="2024-11-24T20:19:10.187" v="765" actId="14100"/>
          <ac:spMkLst>
            <pc:docMk/>
            <pc:sldMk cId="2660627334" sldId="287"/>
            <ac:spMk id="7" creationId="{E905D9B6-1B98-D658-D1D1-E21B1AB47FBA}"/>
          </ac:spMkLst>
        </pc:spChg>
        <pc:spChg chg="mod">
          <ac:chgData name="CHRISTELLE DECLERCQ" userId="6105ae43-a600-46e8-812e-1762419aa502" providerId="ADAL" clId="{F4439C6A-CE9A-49E5-ABA8-1CEAA2D30221}" dt="2024-11-24T20:15:46.884" v="485" actId="20577"/>
          <ac:spMkLst>
            <pc:docMk/>
            <pc:sldMk cId="2660627334" sldId="287"/>
            <ac:spMk id="15" creationId="{8371AFBF-C950-FED5-0830-E0CFE83C9A1D}"/>
          </ac:spMkLst>
        </pc:spChg>
        <pc:spChg chg="mod">
          <ac:chgData name="CHRISTELLE DECLERCQ" userId="6105ae43-a600-46e8-812e-1762419aa502" providerId="ADAL" clId="{F4439C6A-CE9A-49E5-ABA8-1CEAA2D30221}" dt="2024-11-24T20:20:13.278" v="903" actId="20577"/>
          <ac:spMkLst>
            <pc:docMk/>
            <pc:sldMk cId="2660627334" sldId="287"/>
            <ac:spMk id="16" creationId="{A7663D3A-4D88-E6E8-AFC2-4EE23556B137}"/>
          </ac:spMkLst>
        </pc:spChg>
        <pc:spChg chg="mod">
          <ac:chgData name="CHRISTELLE DECLERCQ" userId="6105ae43-a600-46e8-812e-1762419aa502" providerId="ADAL" clId="{F4439C6A-CE9A-49E5-ABA8-1CEAA2D30221}" dt="2024-11-24T20:21:22.407" v="1055" actId="20577"/>
          <ac:spMkLst>
            <pc:docMk/>
            <pc:sldMk cId="2660627334" sldId="287"/>
            <ac:spMk id="17" creationId="{5F6A42FF-C757-4A1A-39AA-B73562A00E7D}"/>
          </ac:spMkLst>
        </pc:spChg>
        <pc:cxnChg chg="mod">
          <ac:chgData name="CHRISTELLE DECLERCQ" userId="6105ae43-a600-46e8-812e-1762419aa502" providerId="ADAL" clId="{F4439C6A-CE9A-49E5-ABA8-1CEAA2D30221}" dt="2024-11-24T20:18:23.233" v="703" actId="14100"/>
          <ac:cxnSpMkLst>
            <pc:docMk/>
            <pc:sldMk cId="2660627334" sldId="287"/>
            <ac:cxnSpMk id="9" creationId="{08178F63-47DB-98A2-42CA-F92974737B33}"/>
          </ac:cxnSpMkLst>
        </pc:cxnChg>
        <pc:cxnChg chg="mod">
          <ac:chgData name="CHRISTELLE DECLERCQ" userId="6105ae43-a600-46e8-812e-1762419aa502" providerId="ADAL" clId="{F4439C6A-CE9A-49E5-ABA8-1CEAA2D30221}" dt="2024-11-24T20:18:25.355" v="705" actId="1037"/>
          <ac:cxnSpMkLst>
            <pc:docMk/>
            <pc:sldMk cId="2660627334" sldId="287"/>
            <ac:cxnSpMk id="10" creationId="{02781013-74A3-DA3C-FE9B-0F3E37E7967A}"/>
          </ac:cxnSpMkLst>
        </pc:cxnChg>
      </pc:sldChg>
      <pc:sldChg chg="modSp mod modNotesTx">
        <pc:chgData name="CHRISTELLE DECLERCQ" userId="6105ae43-a600-46e8-812e-1762419aa502" providerId="ADAL" clId="{F4439C6A-CE9A-49E5-ABA8-1CEAA2D30221}" dt="2024-11-24T20:15:19.853" v="430" actId="20577"/>
        <pc:sldMkLst>
          <pc:docMk/>
          <pc:sldMk cId="4137831345" sldId="295"/>
        </pc:sldMkLst>
        <pc:spChg chg="mod">
          <ac:chgData name="CHRISTELLE DECLERCQ" userId="6105ae43-a600-46e8-812e-1762419aa502" providerId="ADAL" clId="{F4439C6A-CE9A-49E5-ABA8-1CEAA2D30221}" dt="2024-11-24T20:13:54.681" v="426" actId="20577"/>
          <ac:spMkLst>
            <pc:docMk/>
            <pc:sldMk cId="4137831345" sldId="295"/>
            <ac:spMk id="15" creationId="{E5D19E80-E3B5-7D43-FA42-4DBCBA02FF65}"/>
          </ac:spMkLst>
        </pc:spChg>
        <pc:spChg chg="mod">
          <ac:chgData name="CHRISTELLE DECLERCQ" userId="6105ae43-a600-46e8-812e-1762419aa502" providerId="ADAL" clId="{F4439C6A-CE9A-49E5-ABA8-1CEAA2D30221}" dt="2024-11-24T20:13:30.868" v="378" actId="404"/>
          <ac:spMkLst>
            <pc:docMk/>
            <pc:sldMk cId="4137831345" sldId="295"/>
            <ac:spMk id="21" creationId="{CC016589-D512-F601-E002-10808484ED95}"/>
          </ac:spMkLst>
        </pc:spChg>
      </pc:sldChg>
      <pc:sldChg chg="modSp mod">
        <pc:chgData name="CHRISTELLE DECLERCQ" userId="6105ae43-a600-46e8-812e-1762419aa502" providerId="ADAL" clId="{F4439C6A-CE9A-49E5-ABA8-1CEAA2D30221}" dt="2024-11-24T21:16:45.430" v="4323" actId="20577"/>
        <pc:sldMkLst>
          <pc:docMk/>
          <pc:sldMk cId="3268034983" sldId="304"/>
        </pc:sldMkLst>
        <pc:spChg chg="mod">
          <ac:chgData name="CHRISTELLE DECLERCQ" userId="6105ae43-a600-46e8-812e-1762419aa502" providerId="ADAL" clId="{F4439C6A-CE9A-49E5-ABA8-1CEAA2D30221}" dt="2024-11-24T21:16:45.430" v="4323" actId="20577"/>
          <ac:spMkLst>
            <pc:docMk/>
            <pc:sldMk cId="3268034983" sldId="304"/>
            <ac:spMk id="21" creationId="{CC016589-D512-F601-E002-10808484ED95}"/>
          </ac:spMkLst>
        </pc:spChg>
      </pc:sldChg>
      <pc:sldChg chg="modSp mod modNotesTx">
        <pc:chgData name="CHRISTELLE DECLERCQ" userId="6105ae43-a600-46e8-812e-1762419aa502" providerId="ADAL" clId="{F4439C6A-CE9A-49E5-ABA8-1CEAA2D30221}" dt="2024-11-24T20:34:52.705" v="1670"/>
        <pc:sldMkLst>
          <pc:docMk/>
          <pc:sldMk cId="826878450" sldId="308"/>
        </pc:sldMkLst>
        <pc:spChg chg="mod">
          <ac:chgData name="CHRISTELLE DECLERCQ" userId="6105ae43-a600-46e8-812e-1762419aa502" providerId="ADAL" clId="{F4439C6A-CE9A-49E5-ABA8-1CEAA2D30221}" dt="2024-11-24T20:25:47.164" v="1326" actId="20577"/>
          <ac:spMkLst>
            <pc:docMk/>
            <pc:sldMk cId="826878450" sldId="308"/>
            <ac:spMk id="3" creationId="{BC477F7A-D275-72A3-68B3-8D56BA698806}"/>
          </ac:spMkLst>
        </pc:spChg>
        <pc:spChg chg="mod">
          <ac:chgData name="CHRISTELLE DECLERCQ" userId="6105ae43-a600-46e8-812e-1762419aa502" providerId="ADAL" clId="{F4439C6A-CE9A-49E5-ABA8-1CEAA2D30221}" dt="2024-11-24T20:28:00.745" v="1440" actId="20577"/>
          <ac:spMkLst>
            <pc:docMk/>
            <pc:sldMk cId="826878450" sldId="308"/>
            <ac:spMk id="4" creationId="{0C3A5CB5-E1BF-D3BB-EF7F-B64CDACD439D}"/>
          </ac:spMkLst>
        </pc:spChg>
        <pc:spChg chg="mod">
          <ac:chgData name="CHRISTELLE DECLERCQ" userId="6105ae43-a600-46e8-812e-1762419aa502" providerId="ADAL" clId="{F4439C6A-CE9A-49E5-ABA8-1CEAA2D30221}" dt="2024-11-24T20:33:37.495" v="1669" actId="114"/>
          <ac:spMkLst>
            <pc:docMk/>
            <pc:sldMk cId="826878450" sldId="308"/>
            <ac:spMk id="5" creationId="{312E2BF4-50A5-0EAF-C310-B4CA8C06C202}"/>
          </ac:spMkLst>
        </pc:spChg>
        <pc:spChg chg="mod">
          <ac:chgData name="CHRISTELLE DECLERCQ" userId="6105ae43-a600-46e8-812e-1762419aa502" providerId="ADAL" clId="{F4439C6A-CE9A-49E5-ABA8-1CEAA2D30221}" dt="2024-11-24T20:31:51.084" v="1658" actId="20577"/>
          <ac:spMkLst>
            <pc:docMk/>
            <pc:sldMk cId="826878450" sldId="308"/>
            <ac:spMk id="6" creationId="{98A61769-E28A-EC7D-0559-1325DC0458C0}"/>
          </ac:spMkLst>
        </pc:spChg>
        <pc:spChg chg="mod">
          <ac:chgData name="CHRISTELLE DECLERCQ" userId="6105ae43-a600-46e8-812e-1762419aa502" providerId="ADAL" clId="{F4439C6A-CE9A-49E5-ABA8-1CEAA2D30221}" dt="2024-11-24T20:24:36.348" v="1196" actId="20577"/>
          <ac:spMkLst>
            <pc:docMk/>
            <pc:sldMk cId="826878450" sldId="308"/>
            <ac:spMk id="7" creationId="{D8D2925D-6FB0-0609-BB49-C4D3E11D0BD1}"/>
          </ac:spMkLst>
        </pc:spChg>
        <pc:spChg chg="mod">
          <ac:chgData name="CHRISTELLE DECLERCQ" userId="6105ae43-a600-46e8-812e-1762419aa502" providerId="ADAL" clId="{F4439C6A-CE9A-49E5-ABA8-1CEAA2D30221}" dt="2024-11-24T20:24:27.621" v="1173" actId="20577"/>
          <ac:spMkLst>
            <pc:docMk/>
            <pc:sldMk cId="826878450" sldId="308"/>
            <ac:spMk id="21" creationId="{CC016589-D512-F601-E002-10808484ED95}"/>
          </ac:spMkLst>
        </pc:spChg>
      </pc:sldChg>
      <pc:sldChg chg="modSp mod modNotesTx">
        <pc:chgData name="CHRISTELLE DECLERCQ" userId="6105ae43-a600-46e8-812e-1762419aa502" providerId="ADAL" clId="{F4439C6A-CE9A-49E5-ABA8-1CEAA2D30221}" dt="2024-11-24T20:40:07.447" v="1905" actId="20577"/>
        <pc:sldMkLst>
          <pc:docMk/>
          <pc:sldMk cId="525311689" sldId="309"/>
        </pc:sldMkLst>
        <pc:spChg chg="mod">
          <ac:chgData name="CHRISTELLE DECLERCQ" userId="6105ae43-a600-46e8-812e-1762419aa502" providerId="ADAL" clId="{F4439C6A-CE9A-49E5-ABA8-1CEAA2D30221}" dt="2024-11-24T20:39:24.128" v="1903" actId="404"/>
          <ac:spMkLst>
            <pc:docMk/>
            <pc:sldMk cId="525311689" sldId="309"/>
            <ac:spMk id="8" creationId="{A0F3981F-DE46-809D-D0EC-57E2DEED6BDF}"/>
          </ac:spMkLst>
        </pc:spChg>
        <pc:spChg chg="mod">
          <ac:chgData name="CHRISTELLE DECLERCQ" userId="6105ae43-a600-46e8-812e-1762419aa502" providerId="ADAL" clId="{F4439C6A-CE9A-49E5-ABA8-1CEAA2D30221}" dt="2024-11-24T20:35:50.964" v="1782" actId="404"/>
          <ac:spMkLst>
            <pc:docMk/>
            <pc:sldMk cId="525311689" sldId="309"/>
            <ac:spMk id="21" creationId="{CC016589-D512-F601-E002-10808484ED95}"/>
          </ac:spMkLst>
        </pc:spChg>
      </pc:sldChg>
      <pc:sldChg chg="modSp mod modNotesTx">
        <pc:chgData name="CHRISTELLE DECLERCQ" userId="6105ae43-a600-46e8-812e-1762419aa502" providerId="ADAL" clId="{F4439C6A-CE9A-49E5-ABA8-1CEAA2D30221}" dt="2024-11-24T20:42:49.849" v="2051" actId="20577"/>
        <pc:sldMkLst>
          <pc:docMk/>
          <pc:sldMk cId="3027801011" sldId="310"/>
        </pc:sldMkLst>
        <pc:spChg chg="mod">
          <ac:chgData name="CHRISTELLE DECLERCQ" userId="6105ae43-a600-46e8-812e-1762419aa502" providerId="ADAL" clId="{F4439C6A-CE9A-49E5-ABA8-1CEAA2D30221}" dt="2024-11-24T20:41:52.068" v="1921" actId="20577"/>
          <ac:spMkLst>
            <pc:docMk/>
            <pc:sldMk cId="3027801011" sldId="310"/>
            <ac:spMk id="21" creationId="{CC016589-D512-F601-E002-10808484ED95}"/>
          </ac:spMkLst>
        </pc:spChg>
        <pc:graphicFrameChg chg="mod">
          <ac:chgData name="CHRISTELLE DECLERCQ" userId="6105ae43-a600-46e8-812e-1762419aa502" providerId="ADAL" clId="{F4439C6A-CE9A-49E5-ABA8-1CEAA2D30221}" dt="2024-11-24T20:42:49.849" v="2051" actId="20577"/>
          <ac:graphicFrameMkLst>
            <pc:docMk/>
            <pc:sldMk cId="3027801011" sldId="310"/>
            <ac:graphicFrameMk id="3" creationId="{6F09E5B1-8F40-2E58-8901-000DDFCEF176}"/>
          </ac:graphicFrameMkLst>
        </pc:graphicFrameChg>
      </pc:sldChg>
      <pc:sldChg chg="modSp mod modNotesTx">
        <pc:chgData name="CHRISTELLE DECLERCQ" userId="6105ae43-a600-46e8-812e-1762419aa502" providerId="ADAL" clId="{F4439C6A-CE9A-49E5-ABA8-1CEAA2D30221}" dt="2024-11-24T20:44:15.239" v="2184" actId="20577"/>
        <pc:sldMkLst>
          <pc:docMk/>
          <pc:sldMk cId="3796480413" sldId="311"/>
        </pc:sldMkLst>
        <pc:spChg chg="mod">
          <ac:chgData name="CHRISTELLE DECLERCQ" userId="6105ae43-a600-46e8-812e-1762419aa502" providerId="ADAL" clId="{F4439C6A-CE9A-49E5-ABA8-1CEAA2D30221}" dt="2024-11-24T20:44:15.239" v="2184" actId="20577"/>
          <ac:spMkLst>
            <pc:docMk/>
            <pc:sldMk cId="3796480413" sldId="311"/>
            <ac:spMk id="9" creationId="{72819866-56DE-AEB1-599A-B51DDA086197}"/>
          </ac:spMkLst>
        </pc:spChg>
        <pc:spChg chg="mod">
          <ac:chgData name="CHRISTELLE DECLERCQ" userId="6105ae43-a600-46e8-812e-1762419aa502" providerId="ADAL" clId="{F4439C6A-CE9A-49E5-ABA8-1CEAA2D30221}" dt="2024-11-24T20:43:02.805" v="2074" actId="20577"/>
          <ac:spMkLst>
            <pc:docMk/>
            <pc:sldMk cId="3796480413" sldId="311"/>
            <ac:spMk id="21" creationId="{CC016589-D512-F601-E002-10808484ED95}"/>
          </ac:spMkLst>
        </pc:spChg>
      </pc:sldChg>
      <pc:sldChg chg="modSp mod modNotesTx">
        <pc:chgData name="CHRISTELLE DECLERCQ" userId="6105ae43-a600-46e8-812e-1762419aa502" providerId="ADAL" clId="{F4439C6A-CE9A-49E5-ABA8-1CEAA2D30221}" dt="2024-11-24T20:55:25.857" v="2721" actId="1037"/>
        <pc:sldMkLst>
          <pc:docMk/>
          <pc:sldMk cId="251632921" sldId="312"/>
        </pc:sldMkLst>
        <pc:spChg chg="mod">
          <ac:chgData name="CHRISTELLE DECLERCQ" userId="6105ae43-a600-46e8-812e-1762419aa502" providerId="ADAL" clId="{F4439C6A-CE9A-49E5-ABA8-1CEAA2D30221}" dt="2024-11-24T20:46:29.960" v="2224" actId="20577"/>
          <ac:spMkLst>
            <pc:docMk/>
            <pc:sldMk cId="251632921" sldId="312"/>
            <ac:spMk id="2" creationId="{A0E497CD-9CC3-A9FC-7CD7-F350711A3F2F}"/>
          </ac:spMkLst>
        </pc:spChg>
        <pc:spChg chg="mod">
          <ac:chgData name="CHRISTELLE DECLERCQ" userId="6105ae43-a600-46e8-812e-1762419aa502" providerId="ADAL" clId="{F4439C6A-CE9A-49E5-ABA8-1CEAA2D30221}" dt="2024-11-24T20:55:25.857" v="2721" actId="1037"/>
          <ac:spMkLst>
            <pc:docMk/>
            <pc:sldMk cId="251632921" sldId="312"/>
            <ac:spMk id="3" creationId="{2A651E17-D757-A280-99BE-4E6ED05E593C}"/>
          </ac:spMkLst>
        </pc:spChg>
        <pc:spChg chg="mod">
          <ac:chgData name="CHRISTELLE DECLERCQ" userId="6105ae43-a600-46e8-812e-1762419aa502" providerId="ADAL" clId="{F4439C6A-CE9A-49E5-ABA8-1CEAA2D30221}" dt="2024-11-24T20:46:46.168" v="2285" actId="20577"/>
          <ac:spMkLst>
            <pc:docMk/>
            <pc:sldMk cId="251632921" sldId="312"/>
            <ac:spMk id="4" creationId="{60B8AE98-8AAB-65AC-AF4C-0FB97F412CC5}"/>
          </ac:spMkLst>
        </pc:spChg>
        <pc:spChg chg="mod">
          <ac:chgData name="CHRISTELLE DECLERCQ" userId="6105ae43-a600-46e8-812e-1762419aa502" providerId="ADAL" clId="{F4439C6A-CE9A-49E5-ABA8-1CEAA2D30221}" dt="2024-11-24T20:47:00.685" v="2346" actId="20577"/>
          <ac:spMkLst>
            <pc:docMk/>
            <pc:sldMk cId="251632921" sldId="312"/>
            <ac:spMk id="6" creationId="{8AA6D734-4D97-CD28-D5A2-5894CF4C5408}"/>
          </ac:spMkLst>
        </pc:spChg>
        <pc:spChg chg="mod">
          <ac:chgData name="CHRISTELLE DECLERCQ" userId="6105ae43-a600-46e8-812e-1762419aa502" providerId="ADAL" clId="{F4439C6A-CE9A-49E5-ABA8-1CEAA2D30221}" dt="2024-11-24T20:47:05.726" v="2351" actId="20577"/>
          <ac:spMkLst>
            <pc:docMk/>
            <pc:sldMk cId="251632921" sldId="312"/>
            <ac:spMk id="8" creationId="{BE6A346B-418D-7F1A-DE70-8FC1AA247F5A}"/>
          </ac:spMkLst>
        </pc:spChg>
        <pc:spChg chg="mod">
          <ac:chgData name="CHRISTELLE DECLERCQ" userId="6105ae43-a600-46e8-812e-1762419aa502" providerId="ADAL" clId="{F4439C6A-CE9A-49E5-ABA8-1CEAA2D30221}" dt="2024-11-24T20:47:14.343" v="2367" actId="20577"/>
          <ac:spMkLst>
            <pc:docMk/>
            <pc:sldMk cId="251632921" sldId="312"/>
            <ac:spMk id="9" creationId="{29078E5C-5DF7-8887-2C3B-9CA900231E1B}"/>
          </ac:spMkLst>
        </pc:spChg>
        <pc:spChg chg="mod">
          <ac:chgData name="CHRISTELLE DECLERCQ" userId="6105ae43-a600-46e8-812e-1762419aa502" providerId="ADAL" clId="{F4439C6A-CE9A-49E5-ABA8-1CEAA2D30221}" dt="2024-11-24T20:47:24.049" v="2381" actId="20577"/>
          <ac:spMkLst>
            <pc:docMk/>
            <pc:sldMk cId="251632921" sldId="312"/>
            <ac:spMk id="10" creationId="{E5D90875-37FC-D57B-EEB9-ED953F180112}"/>
          </ac:spMkLst>
        </pc:spChg>
        <pc:spChg chg="mod">
          <ac:chgData name="CHRISTELLE DECLERCQ" userId="6105ae43-a600-46e8-812e-1762419aa502" providerId="ADAL" clId="{F4439C6A-CE9A-49E5-ABA8-1CEAA2D30221}" dt="2024-11-24T20:48:23.923" v="2453" actId="20577"/>
          <ac:spMkLst>
            <pc:docMk/>
            <pc:sldMk cId="251632921" sldId="312"/>
            <ac:spMk id="16" creationId="{69A293D7-50C1-A525-5570-69D00F64FE6F}"/>
          </ac:spMkLst>
        </pc:spChg>
        <pc:spChg chg="mod">
          <ac:chgData name="CHRISTELLE DECLERCQ" userId="6105ae43-a600-46e8-812e-1762419aa502" providerId="ADAL" clId="{F4439C6A-CE9A-49E5-ABA8-1CEAA2D30221}" dt="2024-11-24T20:48:34.166" v="2484" actId="20577"/>
          <ac:spMkLst>
            <pc:docMk/>
            <pc:sldMk cId="251632921" sldId="312"/>
            <ac:spMk id="17" creationId="{FCB1288C-1947-E6CF-1214-2A36EA3B8DE8}"/>
          </ac:spMkLst>
        </pc:spChg>
        <pc:spChg chg="mod">
          <ac:chgData name="CHRISTELLE DECLERCQ" userId="6105ae43-a600-46e8-812e-1762419aa502" providerId="ADAL" clId="{F4439C6A-CE9A-49E5-ABA8-1CEAA2D30221}" dt="2024-11-24T20:48:47.768" v="2524" actId="20577"/>
          <ac:spMkLst>
            <pc:docMk/>
            <pc:sldMk cId="251632921" sldId="312"/>
            <ac:spMk id="18" creationId="{3A94898F-8AAC-968D-7863-F15DE29DBEC2}"/>
          </ac:spMkLst>
        </pc:spChg>
        <pc:spChg chg="mod">
          <ac:chgData name="CHRISTELLE DECLERCQ" userId="6105ae43-a600-46e8-812e-1762419aa502" providerId="ADAL" clId="{F4439C6A-CE9A-49E5-ABA8-1CEAA2D30221}" dt="2024-11-24T20:47:34.875" v="2399" actId="20577"/>
          <ac:spMkLst>
            <pc:docMk/>
            <pc:sldMk cId="251632921" sldId="312"/>
            <ac:spMk id="19" creationId="{B47EF3F9-6FBC-F1A0-3A21-649B23DFF1BC}"/>
          </ac:spMkLst>
        </pc:spChg>
        <pc:spChg chg="mod">
          <ac:chgData name="CHRISTELLE DECLERCQ" userId="6105ae43-a600-46e8-812e-1762419aa502" providerId="ADAL" clId="{F4439C6A-CE9A-49E5-ABA8-1CEAA2D30221}" dt="2024-11-24T20:47:57.129" v="2403" actId="6549"/>
          <ac:spMkLst>
            <pc:docMk/>
            <pc:sldMk cId="251632921" sldId="312"/>
            <ac:spMk id="20" creationId="{F9ED33AB-3CE6-A048-7A5A-C3564B61ADE3}"/>
          </ac:spMkLst>
        </pc:spChg>
        <pc:spChg chg="mod">
          <ac:chgData name="CHRISTELLE DECLERCQ" userId="6105ae43-a600-46e8-812e-1762419aa502" providerId="ADAL" clId="{F4439C6A-CE9A-49E5-ABA8-1CEAA2D30221}" dt="2024-11-24T20:48:09.474" v="2423" actId="20577"/>
          <ac:spMkLst>
            <pc:docMk/>
            <pc:sldMk cId="251632921" sldId="312"/>
            <ac:spMk id="22" creationId="{AD23C308-0478-AE87-1EBF-D050855571D8}"/>
          </ac:spMkLst>
        </pc:spChg>
        <pc:spChg chg="mod">
          <ac:chgData name="CHRISTELLE DECLERCQ" userId="6105ae43-a600-46e8-812e-1762419aa502" providerId="ADAL" clId="{F4439C6A-CE9A-49E5-ABA8-1CEAA2D30221}" dt="2024-11-24T20:50:02.447" v="2650" actId="20577"/>
          <ac:spMkLst>
            <pc:docMk/>
            <pc:sldMk cId="251632921" sldId="312"/>
            <ac:spMk id="23" creationId="{1B6F5BBF-0818-2059-3889-150CEE13750A}"/>
          </ac:spMkLst>
        </pc:spChg>
        <pc:spChg chg="mod">
          <ac:chgData name="CHRISTELLE DECLERCQ" userId="6105ae43-a600-46e8-812e-1762419aa502" providerId="ADAL" clId="{F4439C6A-CE9A-49E5-ABA8-1CEAA2D30221}" dt="2024-11-24T20:50:09.292" v="2671" actId="20577"/>
          <ac:spMkLst>
            <pc:docMk/>
            <pc:sldMk cId="251632921" sldId="312"/>
            <ac:spMk id="24" creationId="{3156A009-5CB6-C979-FB9F-000D27B11E98}"/>
          </ac:spMkLst>
        </pc:spChg>
        <pc:spChg chg="mod">
          <ac:chgData name="CHRISTELLE DECLERCQ" userId="6105ae43-a600-46e8-812e-1762419aa502" providerId="ADAL" clId="{F4439C6A-CE9A-49E5-ABA8-1CEAA2D30221}" dt="2024-11-24T20:50:15.918" v="2695" actId="20577"/>
          <ac:spMkLst>
            <pc:docMk/>
            <pc:sldMk cId="251632921" sldId="312"/>
            <ac:spMk id="25" creationId="{49446F34-585C-1C52-1D79-D787D7764E75}"/>
          </ac:spMkLst>
        </pc:spChg>
        <pc:spChg chg="mod">
          <ac:chgData name="CHRISTELLE DECLERCQ" userId="6105ae43-a600-46e8-812e-1762419aa502" providerId="ADAL" clId="{F4439C6A-CE9A-49E5-ABA8-1CEAA2D30221}" dt="2024-11-24T20:48:16.609" v="2427" actId="20577"/>
          <ac:spMkLst>
            <pc:docMk/>
            <pc:sldMk cId="251632921" sldId="312"/>
            <ac:spMk id="27" creationId="{55C354AB-76A0-62E3-E032-D2FEE2F2BC99}"/>
          </ac:spMkLst>
        </pc:spChg>
        <pc:spChg chg="mod">
          <ac:chgData name="CHRISTELLE DECLERCQ" userId="6105ae43-a600-46e8-812e-1762419aa502" providerId="ADAL" clId="{F4439C6A-CE9A-49E5-ABA8-1CEAA2D30221}" dt="2024-11-24T20:49:52.183" v="2630" actId="404"/>
          <ac:spMkLst>
            <pc:docMk/>
            <pc:sldMk cId="251632921" sldId="312"/>
            <ac:spMk id="49" creationId="{CA443286-3F10-962D-932A-592CA4AB88E4}"/>
          </ac:spMkLst>
        </pc:spChg>
        <pc:cxnChg chg="mod">
          <ac:chgData name="CHRISTELLE DECLERCQ" userId="6105ae43-a600-46e8-812e-1762419aa502" providerId="ADAL" clId="{F4439C6A-CE9A-49E5-ABA8-1CEAA2D30221}" dt="2024-11-24T20:49:52.183" v="2630" actId="404"/>
          <ac:cxnSpMkLst>
            <pc:docMk/>
            <pc:sldMk cId="251632921" sldId="312"/>
            <ac:cxnSpMk id="51" creationId="{1C930944-F749-8C4D-C451-C114B822FB8B}"/>
          </ac:cxnSpMkLst>
        </pc:cxnChg>
      </pc:sldChg>
      <pc:sldChg chg="del modNotesTx">
        <pc:chgData name="CHRISTELLE DECLERCQ" userId="6105ae43-a600-46e8-812e-1762419aa502" providerId="ADAL" clId="{F4439C6A-CE9A-49E5-ABA8-1CEAA2D30221}" dt="2024-11-24T20:53:37.051" v="2704" actId="47"/>
        <pc:sldMkLst>
          <pc:docMk/>
          <pc:sldMk cId="1057694" sldId="313"/>
        </pc:sldMkLst>
      </pc:sldChg>
      <pc:sldChg chg="del modNotesTx">
        <pc:chgData name="CHRISTELLE DECLERCQ" userId="6105ae43-a600-46e8-812e-1762419aa502" providerId="ADAL" clId="{F4439C6A-CE9A-49E5-ABA8-1CEAA2D30221}" dt="2024-11-24T20:55:48.046" v="2726" actId="47"/>
        <pc:sldMkLst>
          <pc:docMk/>
          <pc:sldMk cId="1165713884" sldId="314"/>
        </pc:sldMkLst>
      </pc:sldChg>
      <pc:sldChg chg="modSp mod modNotesTx">
        <pc:chgData name="CHRISTELLE DECLERCQ" userId="6105ae43-a600-46e8-812e-1762419aa502" providerId="ADAL" clId="{F4439C6A-CE9A-49E5-ABA8-1CEAA2D30221}" dt="2024-11-24T21:00:09.098" v="3149" actId="20577"/>
        <pc:sldMkLst>
          <pc:docMk/>
          <pc:sldMk cId="1112189869" sldId="315"/>
        </pc:sldMkLst>
        <pc:spChg chg="mod">
          <ac:chgData name="CHRISTELLE DECLERCQ" userId="6105ae43-a600-46e8-812e-1762419aa502" providerId="ADAL" clId="{F4439C6A-CE9A-49E5-ABA8-1CEAA2D30221}" dt="2024-11-24T20:56:37.569" v="2866" actId="20577"/>
          <ac:spMkLst>
            <pc:docMk/>
            <pc:sldMk cId="1112189869" sldId="315"/>
            <ac:spMk id="2" creationId="{F7658165-52CD-0D52-6F31-B4BB9E640B5A}"/>
          </ac:spMkLst>
        </pc:spChg>
        <pc:spChg chg="mod">
          <ac:chgData name="CHRISTELLE DECLERCQ" userId="6105ae43-a600-46e8-812e-1762419aa502" providerId="ADAL" clId="{F4439C6A-CE9A-49E5-ABA8-1CEAA2D30221}" dt="2024-11-24T20:56:58.265" v="2869" actId="14100"/>
          <ac:spMkLst>
            <pc:docMk/>
            <pc:sldMk cId="1112189869" sldId="315"/>
            <ac:spMk id="3" creationId="{2C9E2005-8D83-6CAB-051D-4931E67C4046}"/>
          </ac:spMkLst>
        </pc:spChg>
        <pc:spChg chg="mod">
          <ac:chgData name="CHRISTELLE DECLERCQ" userId="6105ae43-a600-46e8-812e-1762419aa502" providerId="ADAL" clId="{F4439C6A-CE9A-49E5-ABA8-1CEAA2D30221}" dt="2024-11-24T20:57:02.005" v="2870" actId="1076"/>
          <ac:spMkLst>
            <pc:docMk/>
            <pc:sldMk cId="1112189869" sldId="315"/>
            <ac:spMk id="4" creationId="{B893D2F9-DEAA-F73B-A424-4D00A71C0FAC}"/>
          </ac:spMkLst>
        </pc:spChg>
        <pc:spChg chg="mod">
          <ac:chgData name="CHRISTELLE DECLERCQ" userId="6105ae43-a600-46e8-812e-1762419aa502" providerId="ADAL" clId="{F4439C6A-CE9A-49E5-ABA8-1CEAA2D30221}" dt="2024-11-24T20:58:32.750" v="3031" actId="20577"/>
          <ac:spMkLst>
            <pc:docMk/>
            <pc:sldMk cId="1112189869" sldId="315"/>
            <ac:spMk id="5" creationId="{F75FC85D-D053-6E69-30CD-546BDA49ABAA}"/>
          </ac:spMkLst>
        </pc:spChg>
        <pc:spChg chg="mod">
          <ac:chgData name="CHRISTELLE DECLERCQ" userId="6105ae43-a600-46e8-812e-1762419aa502" providerId="ADAL" clId="{F4439C6A-CE9A-49E5-ABA8-1CEAA2D30221}" dt="2024-11-24T20:59:22.898" v="3146" actId="20577"/>
          <ac:spMkLst>
            <pc:docMk/>
            <pc:sldMk cId="1112189869" sldId="315"/>
            <ac:spMk id="6" creationId="{C2725FEA-0A06-77A3-35FF-7ED50BB9B36E}"/>
          </ac:spMkLst>
        </pc:spChg>
        <pc:spChg chg="mod">
          <ac:chgData name="CHRISTELLE DECLERCQ" userId="6105ae43-a600-46e8-812e-1762419aa502" providerId="ADAL" clId="{F4439C6A-CE9A-49E5-ABA8-1CEAA2D30221}" dt="2024-11-24T20:56:03.772" v="2787" actId="404"/>
          <ac:spMkLst>
            <pc:docMk/>
            <pc:sldMk cId="1112189869" sldId="315"/>
            <ac:spMk id="21" creationId="{CC016589-D512-F601-E002-10808484ED95}"/>
          </ac:spMkLst>
        </pc:spChg>
      </pc:sldChg>
      <pc:sldChg chg="modSp modNotesTx">
        <pc:chgData name="CHRISTELLE DECLERCQ" userId="6105ae43-a600-46e8-812e-1762419aa502" providerId="ADAL" clId="{F4439C6A-CE9A-49E5-ABA8-1CEAA2D30221}" dt="2024-11-24T21:01:09.514" v="3205"/>
        <pc:sldMkLst>
          <pc:docMk/>
          <pc:sldMk cId="799559142" sldId="316"/>
        </pc:sldMkLst>
        <pc:graphicFrameChg chg="mod">
          <ac:chgData name="CHRISTELLE DECLERCQ" userId="6105ae43-a600-46e8-812e-1762419aa502" providerId="ADAL" clId="{F4439C6A-CE9A-49E5-ABA8-1CEAA2D30221}" dt="2024-11-24T21:00:49.905" v="3204" actId="20577"/>
          <ac:graphicFrameMkLst>
            <pc:docMk/>
            <pc:sldMk cId="799559142" sldId="316"/>
            <ac:graphicFrameMk id="9" creationId="{4AA6E2DB-3840-E88A-521F-155D6D12E271}"/>
          </ac:graphicFrameMkLst>
        </pc:graphicFrameChg>
      </pc:sldChg>
      <pc:sldChg chg="modSp mod modNotesTx">
        <pc:chgData name="CHRISTELLE DECLERCQ" userId="6105ae43-a600-46e8-812e-1762419aa502" providerId="ADAL" clId="{F4439C6A-CE9A-49E5-ABA8-1CEAA2D30221}" dt="2024-11-24T21:04:47.051" v="3608" actId="20577"/>
        <pc:sldMkLst>
          <pc:docMk/>
          <pc:sldMk cId="3287887843" sldId="317"/>
        </pc:sldMkLst>
        <pc:spChg chg="mod">
          <ac:chgData name="CHRISTELLE DECLERCQ" userId="6105ae43-a600-46e8-812e-1762419aa502" providerId="ADAL" clId="{F4439C6A-CE9A-49E5-ABA8-1CEAA2D30221}" dt="2024-11-24T21:04:47.051" v="3608" actId="20577"/>
          <ac:spMkLst>
            <pc:docMk/>
            <pc:sldMk cId="3287887843" sldId="317"/>
            <ac:spMk id="21" creationId="{CC016589-D512-F601-E002-10808484ED95}"/>
          </ac:spMkLst>
        </pc:spChg>
        <pc:graphicFrameChg chg="mod modGraphic">
          <ac:chgData name="CHRISTELLE DECLERCQ" userId="6105ae43-a600-46e8-812e-1762419aa502" providerId="ADAL" clId="{F4439C6A-CE9A-49E5-ABA8-1CEAA2D30221}" dt="2024-11-24T21:03:27.841" v="3533" actId="255"/>
          <ac:graphicFrameMkLst>
            <pc:docMk/>
            <pc:sldMk cId="3287887843" sldId="317"/>
            <ac:graphicFrameMk id="7" creationId="{28311DC4-D52F-D4A9-4B33-E857494E43B9}"/>
          </ac:graphicFrameMkLst>
        </pc:graphicFrameChg>
      </pc:sldChg>
      <pc:sldChg chg="addSp delSp modSp mod modNotesTx">
        <pc:chgData name="CHRISTELLE DECLERCQ" userId="6105ae43-a600-46e8-812e-1762419aa502" providerId="ADAL" clId="{F4439C6A-CE9A-49E5-ABA8-1CEAA2D30221}" dt="2024-11-24T21:16:34.633" v="4320" actId="20577"/>
        <pc:sldMkLst>
          <pc:docMk/>
          <pc:sldMk cId="4024444191" sldId="318"/>
        </pc:sldMkLst>
        <pc:spChg chg="mod">
          <ac:chgData name="CHRISTELLE DECLERCQ" userId="6105ae43-a600-46e8-812e-1762419aa502" providerId="ADAL" clId="{F4439C6A-CE9A-49E5-ABA8-1CEAA2D30221}" dt="2024-11-24T21:09:29.474" v="3867" actId="20577"/>
          <ac:spMkLst>
            <pc:docMk/>
            <pc:sldMk cId="4024444191" sldId="318"/>
            <ac:spMk id="2" creationId="{EF8FAA76-96F6-5A8C-B039-7AEEA3D17BCE}"/>
          </ac:spMkLst>
        </pc:spChg>
        <pc:spChg chg="mod">
          <ac:chgData name="CHRISTELLE DECLERCQ" userId="6105ae43-a600-46e8-812e-1762419aa502" providerId="ADAL" clId="{F4439C6A-CE9A-49E5-ABA8-1CEAA2D30221}" dt="2024-11-24T21:10:21.068" v="3991" actId="20577"/>
          <ac:spMkLst>
            <pc:docMk/>
            <pc:sldMk cId="4024444191" sldId="318"/>
            <ac:spMk id="3" creationId="{68466AF1-67FF-DAB9-C74A-029BC34152AE}"/>
          </ac:spMkLst>
        </pc:spChg>
        <pc:spChg chg="mod">
          <ac:chgData name="CHRISTELLE DECLERCQ" userId="6105ae43-a600-46e8-812e-1762419aa502" providerId="ADAL" clId="{F4439C6A-CE9A-49E5-ABA8-1CEAA2D30221}" dt="2024-11-24T21:13:47.944" v="4133" actId="20577"/>
          <ac:spMkLst>
            <pc:docMk/>
            <pc:sldMk cId="4024444191" sldId="318"/>
            <ac:spMk id="4" creationId="{EB68FF80-D869-4D3D-83EF-11A55393794F}"/>
          </ac:spMkLst>
        </pc:spChg>
        <pc:spChg chg="mod">
          <ac:chgData name="CHRISTELLE DECLERCQ" userId="6105ae43-a600-46e8-812e-1762419aa502" providerId="ADAL" clId="{F4439C6A-CE9A-49E5-ABA8-1CEAA2D30221}" dt="2024-11-24T21:14:00.183" v="4187" actId="20577"/>
          <ac:spMkLst>
            <pc:docMk/>
            <pc:sldMk cId="4024444191" sldId="318"/>
            <ac:spMk id="6" creationId="{4B6FCFAE-AD55-EE3D-B7A3-B32A3C43C5D2}"/>
          </ac:spMkLst>
        </pc:spChg>
        <pc:spChg chg="mod">
          <ac:chgData name="CHRISTELLE DECLERCQ" userId="6105ae43-a600-46e8-812e-1762419aa502" providerId="ADAL" clId="{F4439C6A-CE9A-49E5-ABA8-1CEAA2D30221}" dt="2024-11-24T21:14:37.038" v="4305" actId="404"/>
          <ac:spMkLst>
            <pc:docMk/>
            <pc:sldMk cId="4024444191" sldId="318"/>
            <ac:spMk id="8" creationId="{0A08613B-9D7A-D6AF-DE2F-B68C6CB55D84}"/>
          </ac:spMkLst>
        </pc:spChg>
        <pc:graphicFrameChg chg="add mod">
          <ac:chgData name="CHRISTELLE DECLERCQ" userId="6105ae43-a600-46e8-812e-1762419aa502" providerId="ADAL" clId="{F4439C6A-CE9A-49E5-ABA8-1CEAA2D30221}" dt="2024-11-24T21:09:18.697" v="3830" actId="1076"/>
          <ac:graphicFrameMkLst>
            <pc:docMk/>
            <pc:sldMk cId="4024444191" sldId="318"/>
            <ac:graphicFrameMk id="19" creationId="{72B19D24-1767-4592-AD11-DDA9689790D6}"/>
          </ac:graphicFrameMkLst>
        </pc:graphicFrameChg>
      </pc:sldChg>
      <pc:sldChg chg="addSp delSp modSp mod modNotesTx">
        <pc:chgData name="CHRISTELLE DECLERCQ" userId="6105ae43-a600-46e8-812e-1762419aa502" providerId="ADAL" clId="{F4439C6A-CE9A-49E5-ABA8-1CEAA2D30221}" dt="2024-11-24T21:12:48.688" v="4084" actId="20577"/>
        <pc:sldMkLst>
          <pc:docMk/>
          <pc:sldMk cId="3176595427" sldId="319"/>
        </pc:sldMkLst>
        <pc:spChg chg="mod">
          <ac:chgData name="CHRISTELLE DECLERCQ" userId="6105ae43-a600-46e8-812e-1762419aa502" providerId="ADAL" clId="{F4439C6A-CE9A-49E5-ABA8-1CEAA2D30221}" dt="2024-11-24T21:07:36.730" v="3797" actId="20577"/>
          <ac:spMkLst>
            <pc:docMk/>
            <pc:sldMk cId="3176595427" sldId="319"/>
            <ac:spMk id="20" creationId="{630057AD-5E65-A067-9F11-86C8B0C66DE6}"/>
          </ac:spMkLst>
        </pc:spChg>
        <pc:spChg chg="mod">
          <ac:chgData name="CHRISTELLE DECLERCQ" userId="6105ae43-a600-46e8-812e-1762419aa502" providerId="ADAL" clId="{F4439C6A-CE9A-49E5-ABA8-1CEAA2D30221}" dt="2024-11-24T21:07:32.246" v="3788" actId="1076"/>
          <ac:spMkLst>
            <pc:docMk/>
            <pc:sldMk cId="3176595427" sldId="319"/>
            <ac:spMk id="21" creationId="{CC016589-D512-F601-E002-10808484ED95}"/>
          </ac:spMkLst>
        </pc:spChg>
        <pc:spChg chg="mod">
          <ac:chgData name="CHRISTELLE DECLERCQ" userId="6105ae43-a600-46e8-812e-1762419aa502" providerId="ADAL" clId="{F4439C6A-CE9A-49E5-ABA8-1CEAA2D30221}" dt="2024-11-24T21:07:39.751" v="3798" actId="20577"/>
          <ac:spMkLst>
            <pc:docMk/>
            <pc:sldMk cId="3176595427" sldId="319"/>
            <ac:spMk id="22" creationId="{9D60922B-5AE4-596A-76FD-66E46FD13F4B}"/>
          </ac:spMkLst>
        </pc:spChg>
        <pc:spChg chg="mod">
          <ac:chgData name="CHRISTELLE DECLERCQ" userId="6105ae43-a600-46e8-812e-1762419aa502" providerId="ADAL" clId="{F4439C6A-CE9A-49E5-ABA8-1CEAA2D30221}" dt="2024-11-24T21:07:49.913" v="3816" actId="1076"/>
          <ac:spMkLst>
            <pc:docMk/>
            <pc:sldMk cId="3176595427" sldId="319"/>
            <ac:spMk id="23" creationId="{4CD45AD5-BCF2-BF82-5812-FF2F989BE455}"/>
          </ac:spMkLst>
        </pc:spChg>
        <pc:spChg chg="mod">
          <ac:chgData name="CHRISTELLE DECLERCQ" userId="6105ae43-a600-46e8-812e-1762419aa502" providerId="ADAL" clId="{F4439C6A-CE9A-49E5-ABA8-1CEAA2D30221}" dt="2024-11-24T21:07:55.329" v="3822" actId="20577"/>
          <ac:spMkLst>
            <pc:docMk/>
            <pc:sldMk cId="3176595427" sldId="319"/>
            <ac:spMk id="24" creationId="{8D9AF0E1-3E07-21A6-D1BC-DE8B19507734}"/>
          </ac:spMkLst>
        </pc:spChg>
        <pc:graphicFrameChg chg="add mod modGraphic">
          <ac:chgData name="CHRISTELLE DECLERCQ" userId="6105ae43-a600-46e8-812e-1762419aa502" providerId="ADAL" clId="{F4439C6A-CE9A-49E5-ABA8-1CEAA2D30221}" dt="2024-11-24T21:06:55.301" v="3684" actId="1076"/>
          <ac:graphicFrameMkLst>
            <pc:docMk/>
            <pc:sldMk cId="3176595427" sldId="319"/>
            <ac:graphicFrameMk id="26" creationId="{131C5AE7-33D9-4B59-999C-0861DD4CD07E}"/>
          </ac:graphicFrameMkLst>
        </pc:graphicFrameChg>
      </pc:sldChg>
      <pc:sldChg chg="addSp delSp modSp add mod setBg">
        <pc:chgData name="CHRISTELLE DECLERCQ" userId="6105ae43-a600-46e8-812e-1762419aa502" providerId="ADAL" clId="{F4439C6A-CE9A-49E5-ABA8-1CEAA2D30221}" dt="2024-11-28T10:23:37.169" v="4329"/>
        <pc:sldMkLst>
          <pc:docMk/>
          <pc:sldMk cId="0" sldId="321"/>
        </pc:sldMkLst>
        <pc:spChg chg="add mod">
          <ac:chgData name="CHRISTELLE DECLERCQ" userId="6105ae43-a600-46e8-812e-1762419aa502" providerId="ADAL" clId="{F4439C6A-CE9A-49E5-ABA8-1CEAA2D30221}" dt="2024-11-28T10:23:37.169" v="4329"/>
          <ac:spMkLst>
            <pc:docMk/>
            <pc:sldMk cId="0" sldId="321"/>
            <ac:spMk id="15" creationId="{897B5023-8BCB-4A88-935B-5E40B4BF8A51}"/>
          </ac:spMkLst>
        </pc:spChg>
        <pc:picChg chg="add mod">
          <ac:chgData name="CHRISTELLE DECLERCQ" userId="6105ae43-a600-46e8-812e-1762419aa502" providerId="ADAL" clId="{F4439C6A-CE9A-49E5-ABA8-1CEAA2D30221}" dt="2024-11-25T13:38:27.236" v="4327"/>
          <ac:picMkLst>
            <pc:docMk/>
            <pc:sldMk cId="0" sldId="321"/>
            <ac:picMk id="13" creationId="{C80E71C6-4ECE-4F1A-8CB3-84B90FF870F0}"/>
          </ac:picMkLst>
        </pc:picChg>
      </pc:sldChg>
      <pc:sldChg chg="addSp delSp modSp add mod modNotesTx">
        <pc:chgData name="CHRISTELLE DECLERCQ" userId="6105ae43-a600-46e8-812e-1762419aa502" providerId="ADAL" clId="{F4439C6A-CE9A-49E5-ABA8-1CEAA2D30221}" dt="2024-11-24T20:55:35.334" v="2723"/>
        <pc:sldMkLst>
          <pc:docMk/>
          <pc:sldMk cId="2634364879" sldId="322"/>
        </pc:sldMkLst>
        <pc:spChg chg="mod">
          <ac:chgData name="CHRISTELLE DECLERCQ" userId="6105ae43-a600-46e8-812e-1762419aa502" providerId="ADAL" clId="{F4439C6A-CE9A-49E5-ABA8-1CEAA2D30221}" dt="2024-11-24T20:51:05.478" v="2698" actId="207"/>
          <ac:spMkLst>
            <pc:docMk/>
            <pc:sldMk cId="2634364879" sldId="322"/>
            <ac:spMk id="26" creationId="{363C5A00-902C-FF03-798C-26763785348E}"/>
          </ac:spMkLst>
        </pc:spChg>
        <pc:spChg chg="mod">
          <ac:chgData name="CHRISTELLE DECLERCQ" userId="6105ae43-a600-46e8-812e-1762419aa502" providerId="ADAL" clId="{F4439C6A-CE9A-49E5-ABA8-1CEAA2D30221}" dt="2024-11-24T20:51:01.060" v="2697" actId="207"/>
          <ac:spMkLst>
            <pc:docMk/>
            <pc:sldMk cId="2634364879" sldId="322"/>
            <ac:spMk id="30" creationId="{E8FB1DE7-E9E0-0F26-4BBE-D9842B1937E7}"/>
          </ac:spMkLst>
        </pc:spChg>
        <pc:spChg chg="mod">
          <ac:chgData name="CHRISTELLE DECLERCQ" userId="6105ae43-a600-46e8-812e-1762419aa502" providerId="ADAL" clId="{F4439C6A-CE9A-49E5-ABA8-1CEAA2D30221}" dt="2024-11-24T20:51:07.898" v="2699" actId="207"/>
          <ac:spMkLst>
            <pc:docMk/>
            <pc:sldMk cId="2634364879" sldId="322"/>
            <ac:spMk id="32" creationId="{083649F8-4426-AE28-CD33-664ACEFD4AF5}"/>
          </ac:spMkLst>
        </pc:spChg>
        <pc:spChg chg="add mod">
          <ac:chgData name="CHRISTELLE DECLERCQ" userId="6105ae43-a600-46e8-812e-1762419aa502" providerId="ADAL" clId="{F4439C6A-CE9A-49E5-ABA8-1CEAA2D30221}" dt="2024-11-24T20:55:35.334" v="2723"/>
          <ac:spMkLst>
            <pc:docMk/>
            <pc:sldMk cId="2634364879" sldId="322"/>
            <ac:spMk id="37" creationId="{BAC37500-061C-49D8-B644-3B16743E5E26}"/>
          </ac:spMkLst>
        </pc:spChg>
      </pc:sldChg>
      <pc:sldChg chg="addSp delSp modSp add mod ord modNotesTx">
        <pc:chgData name="CHRISTELLE DECLERCQ" userId="6105ae43-a600-46e8-812e-1762419aa502" providerId="ADAL" clId="{F4439C6A-CE9A-49E5-ABA8-1CEAA2D30221}" dt="2024-11-24T20:55:39.894" v="2725"/>
        <pc:sldMkLst>
          <pc:docMk/>
          <pc:sldMk cId="1880358276" sldId="323"/>
        </pc:sldMkLst>
        <pc:spChg chg="mod">
          <ac:chgData name="CHRISTELLE DECLERCQ" userId="6105ae43-a600-46e8-812e-1762419aa502" providerId="ADAL" clId="{F4439C6A-CE9A-49E5-ABA8-1CEAA2D30221}" dt="2024-11-24T20:53:48.239" v="2708" actId="207"/>
          <ac:spMkLst>
            <pc:docMk/>
            <pc:sldMk cId="1880358276" sldId="323"/>
            <ac:spMk id="5" creationId="{4B242915-A39B-CDCC-38E9-59F081BA064C}"/>
          </ac:spMkLst>
        </pc:spChg>
        <pc:spChg chg="add mod">
          <ac:chgData name="CHRISTELLE DECLERCQ" userId="6105ae43-a600-46e8-812e-1762419aa502" providerId="ADAL" clId="{F4439C6A-CE9A-49E5-ABA8-1CEAA2D30221}" dt="2024-11-24T20:55:39.894" v="2725"/>
          <ac:spMkLst>
            <pc:docMk/>
            <pc:sldMk cId="1880358276" sldId="323"/>
            <ac:spMk id="37" creationId="{B029B7F5-90B5-4645-A919-9A017672E4C0}"/>
          </ac:spMkLst>
        </pc:spChg>
      </pc:sldChg>
      <pc:sldChg chg="add del">
        <pc:chgData name="CHRISTELLE DECLERCQ" userId="6105ae43-a600-46e8-812e-1762419aa502" providerId="ADAL" clId="{F4439C6A-CE9A-49E5-ABA8-1CEAA2D30221}" dt="2024-11-24T20:53:04.825" v="2702"/>
        <pc:sldMkLst>
          <pc:docMk/>
          <pc:sldMk cId="3443040745" sldId="323"/>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652D1C3-BB92-2A4A-AABF-4AA1D3AF06D6}" type="doc">
      <dgm:prSet loTypeId="urn:microsoft.com/office/officeart/2005/8/layout/hProcess9" loCatId="" qsTypeId="urn:microsoft.com/office/officeart/2005/8/quickstyle/simple1" qsCatId="simple" csTypeId="urn:microsoft.com/office/officeart/2005/8/colors/accent1_2" csCatId="accent1" phldr="1"/>
      <dgm:spPr/>
    </dgm:pt>
    <dgm:pt modelId="{AF9A4ED5-364C-CB4E-BD47-0E3CFE9A2EB8}">
      <dgm:prSet phldrT="[Texte]"/>
      <dgm:spPr/>
      <dgm:t>
        <a:bodyPr/>
        <a:lstStyle/>
        <a:p>
          <a:r>
            <a:rPr lang="fr-FR" dirty="0"/>
            <a:t>Traitement visuel du stimulus</a:t>
          </a:r>
        </a:p>
      </dgm:t>
    </dgm:pt>
    <dgm:pt modelId="{0CF8FB19-E805-FE45-ABFD-35793615994D}" type="parTrans" cxnId="{D3E30324-2598-9A47-93A5-0CEC0613EEAA}">
      <dgm:prSet/>
      <dgm:spPr/>
      <dgm:t>
        <a:bodyPr/>
        <a:lstStyle/>
        <a:p>
          <a:endParaRPr lang="fr-FR"/>
        </a:p>
      </dgm:t>
    </dgm:pt>
    <dgm:pt modelId="{D2CFA535-8F6F-4848-AD9E-964B494F4AFC}" type="sibTrans" cxnId="{D3E30324-2598-9A47-93A5-0CEC0613EEAA}">
      <dgm:prSet/>
      <dgm:spPr/>
      <dgm:t>
        <a:bodyPr/>
        <a:lstStyle/>
        <a:p>
          <a:endParaRPr lang="fr-FR"/>
        </a:p>
      </dgm:t>
    </dgm:pt>
    <dgm:pt modelId="{54D50B7D-5291-7A45-BC96-3D03A4CE7191}">
      <dgm:prSet phldrT="[Texte]"/>
      <dgm:spPr/>
      <dgm:t>
        <a:bodyPr/>
        <a:lstStyle/>
        <a:p>
          <a:r>
            <a:rPr lang="fr-FR" dirty="0"/>
            <a:t>Accès à la forme phonologique et articulation du mot</a:t>
          </a:r>
        </a:p>
      </dgm:t>
    </dgm:pt>
    <dgm:pt modelId="{06EE9BED-BFCA-E94E-A97D-FB67DAABFB6F}" type="parTrans" cxnId="{270BF233-BC4E-AE45-91CC-B1126A3CE4EC}">
      <dgm:prSet/>
      <dgm:spPr/>
      <dgm:t>
        <a:bodyPr/>
        <a:lstStyle/>
        <a:p>
          <a:endParaRPr lang="fr-FR"/>
        </a:p>
      </dgm:t>
    </dgm:pt>
    <dgm:pt modelId="{C3043D6B-73D0-0545-9A4E-20E26034EBBF}" type="sibTrans" cxnId="{270BF233-BC4E-AE45-91CC-B1126A3CE4EC}">
      <dgm:prSet/>
      <dgm:spPr/>
      <dgm:t>
        <a:bodyPr/>
        <a:lstStyle/>
        <a:p>
          <a:endParaRPr lang="fr-FR"/>
        </a:p>
      </dgm:t>
    </dgm:pt>
    <dgm:pt modelId="{0DB502FE-2C2D-EC4F-A581-832F6A84B412}">
      <dgm:prSet phldrT="[Texte]"/>
      <dgm:spPr/>
      <dgm:t>
        <a:bodyPr/>
        <a:lstStyle/>
        <a:p>
          <a:r>
            <a:rPr lang="fr-FR" dirty="0"/>
            <a:t>Inhibition</a:t>
          </a:r>
        </a:p>
      </dgm:t>
    </dgm:pt>
    <dgm:pt modelId="{4CF3CD18-5A83-E149-A4FA-62B99A1A1BB5}" type="parTrans" cxnId="{FA2AFF4C-E002-F54A-B699-EA996D84E274}">
      <dgm:prSet/>
      <dgm:spPr/>
      <dgm:t>
        <a:bodyPr/>
        <a:lstStyle/>
        <a:p>
          <a:endParaRPr lang="fr-FR"/>
        </a:p>
      </dgm:t>
    </dgm:pt>
    <dgm:pt modelId="{09EEE73D-E2C7-4C4A-BF76-9FA86B4D2A38}" type="sibTrans" cxnId="{FA2AFF4C-E002-F54A-B699-EA996D84E274}">
      <dgm:prSet/>
      <dgm:spPr/>
      <dgm:t>
        <a:bodyPr/>
        <a:lstStyle/>
        <a:p>
          <a:endParaRPr lang="fr-FR"/>
        </a:p>
      </dgm:t>
    </dgm:pt>
    <dgm:pt modelId="{B6B6E91B-4974-6347-9C4C-35C4D7184905}">
      <dgm:prSet phldrT="[Texte]"/>
      <dgm:spPr/>
      <dgm:t>
        <a:bodyPr/>
        <a:lstStyle/>
        <a:p>
          <a:r>
            <a:rPr lang="fr-FR" dirty="0"/>
            <a:t>Passage au stimulus suivant</a:t>
          </a:r>
        </a:p>
      </dgm:t>
    </dgm:pt>
    <dgm:pt modelId="{B55E2C26-56BE-0149-89B1-BE575A007F7E}" type="parTrans" cxnId="{F5EBE09E-10D4-2A41-85D2-1329A0E5DAAF}">
      <dgm:prSet/>
      <dgm:spPr/>
      <dgm:t>
        <a:bodyPr/>
        <a:lstStyle/>
        <a:p>
          <a:endParaRPr lang="fr-FR"/>
        </a:p>
      </dgm:t>
    </dgm:pt>
    <dgm:pt modelId="{8A42C219-C01C-764C-8AC7-F1687AC3AA85}" type="sibTrans" cxnId="{F5EBE09E-10D4-2A41-85D2-1329A0E5DAAF}">
      <dgm:prSet/>
      <dgm:spPr/>
      <dgm:t>
        <a:bodyPr/>
        <a:lstStyle/>
        <a:p>
          <a:endParaRPr lang="fr-FR"/>
        </a:p>
      </dgm:t>
    </dgm:pt>
    <dgm:pt modelId="{9195075D-A52B-6A40-8A69-1A1F087FBB09}" type="pres">
      <dgm:prSet presAssocID="{3652D1C3-BB92-2A4A-AABF-4AA1D3AF06D6}" presName="CompostProcess" presStyleCnt="0">
        <dgm:presLayoutVars>
          <dgm:dir/>
          <dgm:resizeHandles val="exact"/>
        </dgm:presLayoutVars>
      </dgm:prSet>
      <dgm:spPr/>
    </dgm:pt>
    <dgm:pt modelId="{07A611AD-7138-A64A-970C-9E0FC1F80230}" type="pres">
      <dgm:prSet presAssocID="{3652D1C3-BB92-2A4A-AABF-4AA1D3AF06D6}" presName="arrow" presStyleLbl="bgShp" presStyleIdx="0" presStyleCnt="1"/>
      <dgm:spPr/>
    </dgm:pt>
    <dgm:pt modelId="{DDA4ECEE-E121-DC41-A33A-BFAAE4193EE3}" type="pres">
      <dgm:prSet presAssocID="{3652D1C3-BB92-2A4A-AABF-4AA1D3AF06D6}" presName="linearProcess" presStyleCnt="0"/>
      <dgm:spPr/>
    </dgm:pt>
    <dgm:pt modelId="{3BD12C17-8DDB-BD4A-9141-7EE093CD6E4F}" type="pres">
      <dgm:prSet presAssocID="{AF9A4ED5-364C-CB4E-BD47-0E3CFE9A2EB8}" presName="textNode" presStyleLbl="node1" presStyleIdx="0" presStyleCnt="4">
        <dgm:presLayoutVars>
          <dgm:bulletEnabled val="1"/>
        </dgm:presLayoutVars>
      </dgm:prSet>
      <dgm:spPr/>
    </dgm:pt>
    <dgm:pt modelId="{623F8D62-E1EC-8D46-918F-9773F5F78317}" type="pres">
      <dgm:prSet presAssocID="{D2CFA535-8F6F-4848-AD9E-964B494F4AFC}" presName="sibTrans" presStyleCnt="0"/>
      <dgm:spPr/>
    </dgm:pt>
    <dgm:pt modelId="{5C10EC3C-10AE-614D-B75E-0D5B0FA817CF}" type="pres">
      <dgm:prSet presAssocID="{54D50B7D-5291-7A45-BC96-3D03A4CE7191}" presName="textNode" presStyleLbl="node1" presStyleIdx="1" presStyleCnt="4">
        <dgm:presLayoutVars>
          <dgm:bulletEnabled val="1"/>
        </dgm:presLayoutVars>
      </dgm:prSet>
      <dgm:spPr/>
    </dgm:pt>
    <dgm:pt modelId="{BBFBB5A2-5207-794B-BF1A-D4CB4B968230}" type="pres">
      <dgm:prSet presAssocID="{C3043D6B-73D0-0545-9A4E-20E26034EBBF}" presName="sibTrans" presStyleCnt="0"/>
      <dgm:spPr/>
    </dgm:pt>
    <dgm:pt modelId="{D6506764-C099-3646-AC4F-2D6D0238437B}" type="pres">
      <dgm:prSet presAssocID="{0DB502FE-2C2D-EC4F-A581-832F6A84B412}" presName="textNode" presStyleLbl="node1" presStyleIdx="2" presStyleCnt="4">
        <dgm:presLayoutVars>
          <dgm:bulletEnabled val="1"/>
        </dgm:presLayoutVars>
      </dgm:prSet>
      <dgm:spPr/>
    </dgm:pt>
    <dgm:pt modelId="{81AE01A9-B1B6-DC49-A0C2-85365E8FDBC8}" type="pres">
      <dgm:prSet presAssocID="{09EEE73D-E2C7-4C4A-BF76-9FA86B4D2A38}" presName="sibTrans" presStyleCnt="0"/>
      <dgm:spPr/>
    </dgm:pt>
    <dgm:pt modelId="{4C2690D5-FEC2-DC42-943A-47335723BB05}" type="pres">
      <dgm:prSet presAssocID="{B6B6E91B-4974-6347-9C4C-35C4D7184905}" presName="textNode" presStyleLbl="node1" presStyleIdx="3" presStyleCnt="4">
        <dgm:presLayoutVars>
          <dgm:bulletEnabled val="1"/>
        </dgm:presLayoutVars>
      </dgm:prSet>
      <dgm:spPr/>
    </dgm:pt>
  </dgm:ptLst>
  <dgm:cxnLst>
    <dgm:cxn modelId="{D8B64200-1D31-C344-A33F-67D68B794E5C}" type="presOf" srcId="{54D50B7D-5291-7A45-BC96-3D03A4CE7191}" destId="{5C10EC3C-10AE-614D-B75E-0D5B0FA817CF}" srcOrd="0" destOrd="0" presId="urn:microsoft.com/office/officeart/2005/8/layout/hProcess9"/>
    <dgm:cxn modelId="{4E870811-3424-A140-8FD6-22A9153FDFA7}" type="presOf" srcId="{3652D1C3-BB92-2A4A-AABF-4AA1D3AF06D6}" destId="{9195075D-A52B-6A40-8A69-1A1F087FBB09}" srcOrd="0" destOrd="0" presId="urn:microsoft.com/office/officeart/2005/8/layout/hProcess9"/>
    <dgm:cxn modelId="{D3E30324-2598-9A47-93A5-0CEC0613EEAA}" srcId="{3652D1C3-BB92-2A4A-AABF-4AA1D3AF06D6}" destId="{AF9A4ED5-364C-CB4E-BD47-0E3CFE9A2EB8}" srcOrd="0" destOrd="0" parTransId="{0CF8FB19-E805-FE45-ABFD-35793615994D}" sibTransId="{D2CFA535-8F6F-4848-AD9E-964B494F4AFC}"/>
    <dgm:cxn modelId="{270BF233-BC4E-AE45-91CC-B1126A3CE4EC}" srcId="{3652D1C3-BB92-2A4A-AABF-4AA1D3AF06D6}" destId="{54D50B7D-5291-7A45-BC96-3D03A4CE7191}" srcOrd="1" destOrd="0" parTransId="{06EE9BED-BFCA-E94E-A97D-FB67DAABFB6F}" sibTransId="{C3043D6B-73D0-0545-9A4E-20E26034EBBF}"/>
    <dgm:cxn modelId="{1B7D2649-8DC3-8746-8057-E7C024D9E79F}" type="presOf" srcId="{B6B6E91B-4974-6347-9C4C-35C4D7184905}" destId="{4C2690D5-FEC2-DC42-943A-47335723BB05}" srcOrd="0" destOrd="0" presId="urn:microsoft.com/office/officeart/2005/8/layout/hProcess9"/>
    <dgm:cxn modelId="{FA2AFF4C-E002-F54A-B699-EA996D84E274}" srcId="{3652D1C3-BB92-2A4A-AABF-4AA1D3AF06D6}" destId="{0DB502FE-2C2D-EC4F-A581-832F6A84B412}" srcOrd="2" destOrd="0" parTransId="{4CF3CD18-5A83-E149-A4FA-62B99A1A1BB5}" sibTransId="{09EEE73D-E2C7-4C4A-BF76-9FA86B4D2A38}"/>
    <dgm:cxn modelId="{6165E04E-A8F0-A74E-907C-6F39FEA15F20}" type="presOf" srcId="{0DB502FE-2C2D-EC4F-A581-832F6A84B412}" destId="{D6506764-C099-3646-AC4F-2D6D0238437B}" srcOrd="0" destOrd="0" presId="urn:microsoft.com/office/officeart/2005/8/layout/hProcess9"/>
    <dgm:cxn modelId="{F5EBE09E-10D4-2A41-85D2-1329A0E5DAAF}" srcId="{3652D1C3-BB92-2A4A-AABF-4AA1D3AF06D6}" destId="{B6B6E91B-4974-6347-9C4C-35C4D7184905}" srcOrd="3" destOrd="0" parTransId="{B55E2C26-56BE-0149-89B1-BE575A007F7E}" sibTransId="{8A42C219-C01C-764C-8AC7-F1687AC3AA85}"/>
    <dgm:cxn modelId="{D16350F6-2A6B-9C4B-994A-72A439BF6D16}" type="presOf" srcId="{AF9A4ED5-364C-CB4E-BD47-0E3CFE9A2EB8}" destId="{3BD12C17-8DDB-BD4A-9141-7EE093CD6E4F}" srcOrd="0" destOrd="0" presId="urn:microsoft.com/office/officeart/2005/8/layout/hProcess9"/>
    <dgm:cxn modelId="{A04CB85D-137D-514D-ABE4-929786692B38}" type="presParOf" srcId="{9195075D-A52B-6A40-8A69-1A1F087FBB09}" destId="{07A611AD-7138-A64A-970C-9E0FC1F80230}" srcOrd="0" destOrd="0" presId="urn:microsoft.com/office/officeart/2005/8/layout/hProcess9"/>
    <dgm:cxn modelId="{FE6C70F0-BE81-7349-89FB-96A3FC25D7F4}" type="presParOf" srcId="{9195075D-A52B-6A40-8A69-1A1F087FBB09}" destId="{DDA4ECEE-E121-DC41-A33A-BFAAE4193EE3}" srcOrd="1" destOrd="0" presId="urn:microsoft.com/office/officeart/2005/8/layout/hProcess9"/>
    <dgm:cxn modelId="{A57C7C21-3340-5742-91C5-A7968ACA09B2}" type="presParOf" srcId="{DDA4ECEE-E121-DC41-A33A-BFAAE4193EE3}" destId="{3BD12C17-8DDB-BD4A-9141-7EE093CD6E4F}" srcOrd="0" destOrd="0" presId="urn:microsoft.com/office/officeart/2005/8/layout/hProcess9"/>
    <dgm:cxn modelId="{37434EEF-54B8-9649-AE65-69837364C6E8}" type="presParOf" srcId="{DDA4ECEE-E121-DC41-A33A-BFAAE4193EE3}" destId="{623F8D62-E1EC-8D46-918F-9773F5F78317}" srcOrd="1" destOrd="0" presId="urn:microsoft.com/office/officeart/2005/8/layout/hProcess9"/>
    <dgm:cxn modelId="{9554DE10-5CBE-3849-A176-0358C3922E5C}" type="presParOf" srcId="{DDA4ECEE-E121-DC41-A33A-BFAAE4193EE3}" destId="{5C10EC3C-10AE-614D-B75E-0D5B0FA817CF}" srcOrd="2" destOrd="0" presId="urn:microsoft.com/office/officeart/2005/8/layout/hProcess9"/>
    <dgm:cxn modelId="{24B0E574-8977-1541-8356-DEA89B2ECE9D}" type="presParOf" srcId="{DDA4ECEE-E121-DC41-A33A-BFAAE4193EE3}" destId="{BBFBB5A2-5207-794B-BF1A-D4CB4B968230}" srcOrd="3" destOrd="0" presId="urn:microsoft.com/office/officeart/2005/8/layout/hProcess9"/>
    <dgm:cxn modelId="{5DB8596A-0F92-4C42-BE62-6C943E30BA43}" type="presParOf" srcId="{DDA4ECEE-E121-DC41-A33A-BFAAE4193EE3}" destId="{D6506764-C099-3646-AC4F-2D6D0238437B}" srcOrd="4" destOrd="0" presId="urn:microsoft.com/office/officeart/2005/8/layout/hProcess9"/>
    <dgm:cxn modelId="{076F8E61-BF62-2E4B-B256-5039A71D5964}" type="presParOf" srcId="{DDA4ECEE-E121-DC41-A33A-BFAAE4193EE3}" destId="{81AE01A9-B1B6-DC49-A0C2-85365E8FDBC8}" srcOrd="5" destOrd="0" presId="urn:microsoft.com/office/officeart/2005/8/layout/hProcess9"/>
    <dgm:cxn modelId="{7141E3CA-C2DF-B845-9954-674DC74897D0}" type="presParOf" srcId="{DDA4ECEE-E121-DC41-A33A-BFAAE4193EE3}" destId="{4C2690D5-FEC2-DC42-943A-47335723BB05}" srcOrd="6" destOrd="0" presId="urn:microsoft.com/office/officeart/2005/8/layout/hProcess9"/>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63E5196-565E-9247-BDF3-990A01620E79}" type="doc">
      <dgm:prSet loTypeId="urn:microsoft.com/office/officeart/2005/8/layout/equation1" loCatId="" qsTypeId="urn:microsoft.com/office/officeart/2005/8/quickstyle/simple1" qsCatId="simple" csTypeId="urn:microsoft.com/office/officeart/2005/8/colors/accent1_2" csCatId="accent1" phldr="1"/>
      <dgm:spPr/>
    </dgm:pt>
    <dgm:pt modelId="{98C55CAD-3EB3-AE49-B865-F745FA9110FE}">
      <dgm:prSet phldrT="[Texte]"/>
      <dgm:spPr/>
      <dgm:t>
        <a:bodyPr/>
        <a:lstStyle/>
        <a:p>
          <a:r>
            <a:rPr lang="fr-FR" dirty="0"/>
            <a:t>Compétences en lecture</a:t>
          </a:r>
        </a:p>
      </dgm:t>
    </dgm:pt>
    <dgm:pt modelId="{1F92408E-AC53-314A-825B-52F94E675DA1}" type="parTrans" cxnId="{7ECEF5FB-F1DC-0741-9369-80FBD3802EF3}">
      <dgm:prSet/>
      <dgm:spPr/>
      <dgm:t>
        <a:bodyPr/>
        <a:lstStyle/>
        <a:p>
          <a:endParaRPr lang="fr-FR"/>
        </a:p>
      </dgm:t>
    </dgm:pt>
    <dgm:pt modelId="{D72AFDC8-6624-D145-84B2-14E90805C110}" type="sibTrans" cxnId="{7ECEF5FB-F1DC-0741-9369-80FBD3802EF3}">
      <dgm:prSet/>
      <dgm:spPr/>
      <dgm:t>
        <a:bodyPr/>
        <a:lstStyle/>
        <a:p>
          <a:endParaRPr lang="fr-FR"/>
        </a:p>
      </dgm:t>
    </dgm:pt>
    <dgm:pt modelId="{D3E2D828-4007-794C-87D1-2D303AB3DDAB}">
      <dgm:prSet phldrT="[Texte]"/>
      <dgm:spPr/>
      <dgm:t>
        <a:bodyPr/>
        <a:lstStyle/>
        <a:p>
          <a:r>
            <a:rPr lang="fr-FR" dirty="0"/>
            <a:t>qualité de vie et participation sociale</a:t>
          </a:r>
        </a:p>
      </dgm:t>
    </dgm:pt>
    <dgm:pt modelId="{B1805AA6-06F8-CA46-B761-ECD0CB043DB8}" type="parTrans" cxnId="{5EDEFEED-B7B2-784C-BBAF-1FCB96CA2D6D}">
      <dgm:prSet/>
      <dgm:spPr/>
      <dgm:t>
        <a:bodyPr/>
        <a:lstStyle/>
        <a:p>
          <a:endParaRPr lang="fr-FR"/>
        </a:p>
      </dgm:t>
    </dgm:pt>
    <dgm:pt modelId="{BECF2617-667F-D743-B339-130D8DE4C0FC}" type="sibTrans" cxnId="{5EDEFEED-B7B2-784C-BBAF-1FCB96CA2D6D}">
      <dgm:prSet/>
      <dgm:spPr/>
      <dgm:t>
        <a:bodyPr/>
        <a:lstStyle/>
        <a:p>
          <a:endParaRPr lang="fr-FR"/>
        </a:p>
      </dgm:t>
    </dgm:pt>
    <dgm:pt modelId="{F303E38B-310B-4644-A19B-869F33D715D7}" type="pres">
      <dgm:prSet presAssocID="{B63E5196-565E-9247-BDF3-990A01620E79}" presName="linearFlow" presStyleCnt="0">
        <dgm:presLayoutVars>
          <dgm:dir/>
          <dgm:resizeHandles val="exact"/>
        </dgm:presLayoutVars>
      </dgm:prSet>
      <dgm:spPr/>
    </dgm:pt>
    <dgm:pt modelId="{AF91A882-A66B-9941-9E90-82AEEE852ABD}" type="pres">
      <dgm:prSet presAssocID="{98C55CAD-3EB3-AE49-B865-F745FA9110FE}" presName="node" presStyleLbl="node1" presStyleIdx="0" presStyleCnt="2">
        <dgm:presLayoutVars>
          <dgm:bulletEnabled val="1"/>
        </dgm:presLayoutVars>
      </dgm:prSet>
      <dgm:spPr/>
    </dgm:pt>
    <dgm:pt modelId="{9FA8B0CD-2E94-734C-9FF6-0751ACAC8EA0}" type="pres">
      <dgm:prSet presAssocID="{D72AFDC8-6624-D145-84B2-14E90805C110}" presName="spacerL" presStyleCnt="0"/>
      <dgm:spPr/>
    </dgm:pt>
    <dgm:pt modelId="{CCC9EF04-4530-2544-84AA-73EC03BA12C7}" type="pres">
      <dgm:prSet presAssocID="{D72AFDC8-6624-D145-84B2-14E90805C110}" presName="sibTrans" presStyleLbl="sibTrans2D1" presStyleIdx="0" presStyleCnt="1"/>
      <dgm:spPr/>
    </dgm:pt>
    <dgm:pt modelId="{D3604D63-6678-224A-B8B9-ACBF8CEA1DA2}" type="pres">
      <dgm:prSet presAssocID="{D72AFDC8-6624-D145-84B2-14E90805C110}" presName="spacerR" presStyleCnt="0"/>
      <dgm:spPr/>
    </dgm:pt>
    <dgm:pt modelId="{FF41C9B0-7B2D-224B-9F40-21B392812E5F}" type="pres">
      <dgm:prSet presAssocID="{D3E2D828-4007-794C-87D1-2D303AB3DDAB}" presName="node" presStyleLbl="node1" presStyleIdx="1" presStyleCnt="2">
        <dgm:presLayoutVars>
          <dgm:bulletEnabled val="1"/>
        </dgm:presLayoutVars>
      </dgm:prSet>
      <dgm:spPr/>
    </dgm:pt>
  </dgm:ptLst>
  <dgm:cxnLst>
    <dgm:cxn modelId="{C0141021-79E0-1042-A36B-BC956D23C1ED}" type="presOf" srcId="{D3E2D828-4007-794C-87D1-2D303AB3DDAB}" destId="{FF41C9B0-7B2D-224B-9F40-21B392812E5F}" srcOrd="0" destOrd="0" presId="urn:microsoft.com/office/officeart/2005/8/layout/equation1"/>
    <dgm:cxn modelId="{B658732E-4FF6-1646-AD13-DB0CC5E6DE53}" type="presOf" srcId="{D72AFDC8-6624-D145-84B2-14E90805C110}" destId="{CCC9EF04-4530-2544-84AA-73EC03BA12C7}" srcOrd="0" destOrd="0" presId="urn:microsoft.com/office/officeart/2005/8/layout/equation1"/>
    <dgm:cxn modelId="{1443E0CC-1C40-A04E-BBC4-2CA2DA764588}" type="presOf" srcId="{98C55CAD-3EB3-AE49-B865-F745FA9110FE}" destId="{AF91A882-A66B-9941-9E90-82AEEE852ABD}" srcOrd="0" destOrd="0" presId="urn:microsoft.com/office/officeart/2005/8/layout/equation1"/>
    <dgm:cxn modelId="{5EDEFEED-B7B2-784C-BBAF-1FCB96CA2D6D}" srcId="{B63E5196-565E-9247-BDF3-990A01620E79}" destId="{D3E2D828-4007-794C-87D1-2D303AB3DDAB}" srcOrd="1" destOrd="0" parTransId="{B1805AA6-06F8-CA46-B761-ECD0CB043DB8}" sibTransId="{BECF2617-667F-D743-B339-130D8DE4C0FC}"/>
    <dgm:cxn modelId="{7ECEF5FB-F1DC-0741-9369-80FBD3802EF3}" srcId="{B63E5196-565E-9247-BDF3-990A01620E79}" destId="{98C55CAD-3EB3-AE49-B865-F745FA9110FE}" srcOrd="0" destOrd="0" parTransId="{1F92408E-AC53-314A-825B-52F94E675DA1}" sibTransId="{D72AFDC8-6624-D145-84B2-14E90805C110}"/>
    <dgm:cxn modelId="{6F62FAFE-FA57-FD4C-A521-A1011E62CCA9}" type="presOf" srcId="{B63E5196-565E-9247-BDF3-990A01620E79}" destId="{F303E38B-310B-4644-A19B-869F33D715D7}" srcOrd="0" destOrd="0" presId="urn:microsoft.com/office/officeart/2005/8/layout/equation1"/>
    <dgm:cxn modelId="{51B6085A-3DF8-2544-9E27-B8A42FFBCD2C}" type="presParOf" srcId="{F303E38B-310B-4644-A19B-869F33D715D7}" destId="{AF91A882-A66B-9941-9E90-82AEEE852ABD}" srcOrd="0" destOrd="0" presId="urn:microsoft.com/office/officeart/2005/8/layout/equation1"/>
    <dgm:cxn modelId="{7EA7FE00-3750-CF4D-A021-A47B0B277C16}" type="presParOf" srcId="{F303E38B-310B-4644-A19B-869F33D715D7}" destId="{9FA8B0CD-2E94-734C-9FF6-0751ACAC8EA0}" srcOrd="1" destOrd="0" presId="urn:microsoft.com/office/officeart/2005/8/layout/equation1"/>
    <dgm:cxn modelId="{29460A33-D69B-A042-A17B-7357C12C3A3B}" type="presParOf" srcId="{F303E38B-310B-4644-A19B-869F33D715D7}" destId="{CCC9EF04-4530-2544-84AA-73EC03BA12C7}" srcOrd="2" destOrd="0" presId="urn:microsoft.com/office/officeart/2005/8/layout/equation1"/>
    <dgm:cxn modelId="{5CC2B61D-0690-724E-AF2D-B3617CEF75C6}" type="presParOf" srcId="{F303E38B-310B-4644-A19B-869F33D715D7}" destId="{D3604D63-6678-224A-B8B9-ACBF8CEA1DA2}" srcOrd="3" destOrd="0" presId="urn:microsoft.com/office/officeart/2005/8/layout/equation1"/>
    <dgm:cxn modelId="{980AA9C6-3B5E-8648-A1EF-CAE8CE3EA2E0}" type="presParOf" srcId="{F303E38B-310B-4644-A19B-869F33D715D7}" destId="{FF41C9B0-7B2D-224B-9F40-21B392812E5F}" srcOrd="4" destOrd="0" presId="urn:microsoft.com/office/officeart/2005/8/layout/equation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B84E9D8-BF19-424E-AE29-BAAF0FEC078B}" type="doc">
      <dgm:prSet loTypeId="urn:microsoft.com/office/officeart/2005/8/layout/hProcess4" loCatId="" qsTypeId="urn:microsoft.com/office/officeart/2005/8/quickstyle/simple1" qsCatId="simple" csTypeId="urn:microsoft.com/office/officeart/2005/8/colors/accent1_2" csCatId="accent1" phldr="1"/>
      <dgm:spPr/>
      <dgm:t>
        <a:bodyPr/>
        <a:lstStyle/>
        <a:p>
          <a:endParaRPr lang="fr-FR"/>
        </a:p>
      </dgm:t>
    </dgm:pt>
    <dgm:pt modelId="{1BA05928-E050-C24B-94CA-A4995DA11BB7}">
      <dgm:prSet phldrT="[Texte]" custT="1"/>
      <dgm:spPr/>
      <dgm:t>
        <a:bodyPr/>
        <a:lstStyle/>
        <a:p>
          <a:r>
            <a:rPr lang="fr-FR" sz="2400" dirty="0"/>
            <a:t>Déficits</a:t>
          </a:r>
        </a:p>
      </dgm:t>
    </dgm:pt>
    <dgm:pt modelId="{7BA20917-0B80-9245-A6B9-8AF41652C44C}" type="parTrans" cxnId="{B7D8EC9D-5207-0D47-A5BA-B8A6D8B80859}">
      <dgm:prSet/>
      <dgm:spPr/>
      <dgm:t>
        <a:bodyPr/>
        <a:lstStyle/>
        <a:p>
          <a:endParaRPr lang="fr-FR"/>
        </a:p>
      </dgm:t>
    </dgm:pt>
    <dgm:pt modelId="{1EEB43EE-5ACA-1D4C-85D4-11FC1FBC6932}" type="sibTrans" cxnId="{B7D8EC9D-5207-0D47-A5BA-B8A6D8B80859}">
      <dgm:prSet/>
      <dgm:spPr/>
      <dgm:t>
        <a:bodyPr/>
        <a:lstStyle/>
        <a:p>
          <a:endParaRPr lang="fr-FR"/>
        </a:p>
      </dgm:t>
    </dgm:pt>
    <dgm:pt modelId="{ECD40EAF-2B17-E943-ADA1-9E8F55B627F9}">
      <dgm:prSet phldrT="[Texte]"/>
      <dgm:spPr/>
      <dgm:t>
        <a:bodyPr/>
        <a:lstStyle/>
        <a:p>
          <a:r>
            <a:rPr lang="fr-FR" dirty="0"/>
            <a:t>Cognitif</a:t>
          </a:r>
        </a:p>
      </dgm:t>
    </dgm:pt>
    <dgm:pt modelId="{1B4BC506-2042-3349-8A12-109B5EE2427C}" type="parTrans" cxnId="{83CD59C9-75DE-D540-804F-4413B118E67D}">
      <dgm:prSet/>
      <dgm:spPr/>
      <dgm:t>
        <a:bodyPr/>
        <a:lstStyle/>
        <a:p>
          <a:endParaRPr lang="fr-FR"/>
        </a:p>
      </dgm:t>
    </dgm:pt>
    <dgm:pt modelId="{4209827B-9BCE-0441-9E53-32B5B731D550}" type="sibTrans" cxnId="{83CD59C9-75DE-D540-804F-4413B118E67D}">
      <dgm:prSet/>
      <dgm:spPr/>
      <dgm:t>
        <a:bodyPr/>
        <a:lstStyle/>
        <a:p>
          <a:endParaRPr lang="fr-FR"/>
        </a:p>
      </dgm:t>
    </dgm:pt>
    <dgm:pt modelId="{65F1A732-57C8-574C-B716-6CC16A0B08D7}">
      <dgm:prSet phldrT="[Texte]"/>
      <dgm:spPr/>
      <dgm:t>
        <a:bodyPr/>
        <a:lstStyle/>
        <a:p>
          <a:r>
            <a:rPr lang="fr-FR" dirty="0"/>
            <a:t>Langagier</a:t>
          </a:r>
        </a:p>
      </dgm:t>
    </dgm:pt>
    <dgm:pt modelId="{5EF64958-DC04-FC40-9E11-903BE672D8FF}" type="parTrans" cxnId="{02DA46BC-381F-AA41-B9D5-A21414C6A3FE}">
      <dgm:prSet/>
      <dgm:spPr/>
      <dgm:t>
        <a:bodyPr/>
        <a:lstStyle/>
        <a:p>
          <a:endParaRPr lang="fr-FR"/>
        </a:p>
      </dgm:t>
    </dgm:pt>
    <dgm:pt modelId="{C983719E-5218-FD41-95EC-7202EEA26636}" type="sibTrans" cxnId="{02DA46BC-381F-AA41-B9D5-A21414C6A3FE}">
      <dgm:prSet/>
      <dgm:spPr/>
      <dgm:t>
        <a:bodyPr/>
        <a:lstStyle/>
        <a:p>
          <a:endParaRPr lang="fr-FR"/>
        </a:p>
      </dgm:t>
    </dgm:pt>
    <dgm:pt modelId="{5174CDBE-5DFD-CA4B-B395-B001300D7844}">
      <dgm:prSet phldrT="[Texte]" custT="1"/>
      <dgm:spPr/>
      <dgm:t>
        <a:bodyPr/>
        <a:lstStyle/>
        <a:p>
          <a:r>
            <a:rPr lang="fr-FR" sz="2400" i="0" dirty="0"/>
            <a:t>Idées</a:t>
          </a:r>
          <a:r>
            <a:rPr lang="fr-FR" sz="2400" i="1" dirty="0"/>
            <a:t> a priori et </a:t>
          </a:r>
          <a:r>
            <a:rPr lang="fr-FR" sz="2400" dirty="0"/>
            <a:t>conclusions</a:t>
          </a:r>
        </a:p>
      </dgm:t>
    </dgm:pt>
    <dgm:pt modelId="{09729016-2F14-F945-924F-DBD5E9413726}" type="parTrans" cxnId="{4A445386-9C30-C54D-A291-3482F0E3E613}">
      <dgm:prSet/>
      <dgm:spPr/>
      <dgm:t>
        <a:bodyPr/>
        <a:lstStyle/>
        <a:p>
          <a:endParaRPr lang="fr-FR"/>
        </a:p>
      </dgm:t>
    </dgm:pt>
    <dgm:pt modelId="{8EE71285-9367-9F49-B67A-644CE1A30D31}" type="sibTrans" cxnId="{4A445386-9C30-C54D-A291-3482F0E3E613}">
      <dgm:prSet/>
      <dgm:spPr/>
      <dgm:t>
        <a:bodyPr/>
        <a:lstStyle/>
        <a:p>
          <a:endParaRPr lang="fr-FR"/>
        </a:p>
      </dgm:t>
    </dgm:pt>
    <dgm:pt modelId="{7805EDE4-C3B2-934D-804A-DA1183CABB20}">
      <dgm:prSet phldrT="[Texte]"/>
      <dgm:spPr/>
      <dgm:t>
        <a:bodyPr/>
        <a:lstStyle/>
        <a:p>
          <a:r>
            <a:rPr lang="fr-FR" dirty="0"/>
            <a:t>Incapacité d’</a:t>
          </a:r>
          <a:r>
            <a:rPr lang="fr-FR" dirty="0" err="1"/>
            <a:t>apprentdre</a:t>
          </a:r>
          <a:r>
            <a:rPr lang="fr-FR" dirty="0"/>
            <a:t> à lire</a:t>
          </a:r>
        </a:p>
      </dgm:t>
    </dgm:pt>
    <dgm:pt modelId="{2F65B83A-FF11-7C43-A644-B3E1D3F37610}" type="parTrans" cxnId="{3FDEF0AD-61F9-2D4E-85E5-823FBEF6C294}">
      <dgm:prSet/>
      <dgm:spPr/>
      <dgm:t>
        <a:bodyPr/>
        <a:lstStyle/>
        <a:p>
          <a:endParaRPr lang="fr-FR"/>
        </a:p>
      </dgm:t>
    </dgm:pt>
    <dgm:pt modelId="{480EADEA-7EA0-8746-807D-E9F61529C6B9}" type="sibTrans" cxnId="{3FDEF0AD-61F9-2D4E-85E5-823FBEF6C294}">
      <dgm:prSet/>
      <dgm:spPr/>
      <dgm:t>
        <a:bodyPr/>
        <a:lstStyle/>
        <a:p>
          <a:endParaRPr lang="fr-FR"/>
        </a:p>
      </dgm:t>
    </dgm:pt>
    <dgm:pt modelId="{DA58B156-C117-9847-9B3D-45828DF1D68A}">
      <dgm:prSet phldrT="[Texte]"/>
      <dgm:spPr/>
      <dgm:t>
        <a:bodyPr/>
        <a:lstStyle/>
        <a:p>
          <a:r>
            <a:rPr lang="fr-FR" dirty="0"/>
            <a:t>Lecture limitée à la reconnaissance de quelques mots familiers</a:t>
          </a:r>
        </a:p>
      </dgm:t>
    </dgm:pt>
    <dgm:pt modelId="{91E4D69C-FA14-FA4C-B110-544B919D1AF0}" type="parTrans" cxnId="{AD104D4D-68ED-5546-AEC7-69E13E3F71C6}">
      <dgm:prSet/>
      <dgm:spPr/>
      <dgm:t>
        <a:bodyPr/>
        <a:lstStyle/>
        <a:p>
          <a:endParaRPr lang="fr-FR"/>
        </a:p>
      </dgm:t>
    </dgm:pt>
    <dgm:pt modelId="{88AE0989-28A3-D543-A1CC-B8C528B85275}" type="sibTrans" cxnId="{AD104D4D-68ED-5546-AEC7-69E13E3F71C6}">
      <dgm:prSet/>
      <dgm:spPr/>
      <dgm:t>
        <a:bodyPr/>
        <a:lstStyle/>
        <a:p>
          <a:endParaRPr lang="fr-FR"/>
        </a:p>
      </dgm:t>
    </dgm:pt>
    <dgm:pt modelId="{DB8487C2-838F-AC4A-BA17-A916EDFAC689}">
      <dgm:prSet phldrT="[Texte]" custT="1"/>
      <dgm:spPr/>
      <dgm:t>
        <a:bodyPr/>
        <a:lstStyle/>
        <a:p>
          <a:r>
            <a:rPr lang="fr-FR" sz="2400" dirty="0"/>
            <a:t>Conséquences</a:t>
          </a:r>
        </a:p>
      </dgm:t>
    </dgm:pt>
    <dgm:pt modelId="{D0476EA1-6186-644A-A7FA-0C235EC68B46}" type="parTrans" cxnId="{950E0A16-0E3A-5843-81B1-D60CC193FE94}">
      <dgm:prSet/>
      <dgm:spPr/>
      <dgm:t>
        <a:bodyPr/>
        <a:lstStyle/>
        <a:p>
          <a:endParaRPr lang="fr-FR"/>
        </a:p>
      </dgm:t>
    </dgm:pt>
    <dgm:pt modelId="{5C8733EE-AFA7-EE4B-A191-84E4812DFEE9}" type="sibTrans" cxnId="{950E0A16-0E3A-5843-81B1-D60CC193FE94}">
      <dgm:prSet/>
      <dgm:spPr/>
      <dgm:t>
        <a:bodyPr/>
        <a:lstStyle/>
        <a:p>
          <a:endParaRPr lang="fr-FR"/>
        </a:p>
      </dgm:t>
    </dgm:pt>
    <dgm:pt modelId="{98E9B949-C5B4-B845-8D00-6ED1F74A8B2C}">
      <dgm:prSet phldrT="[Texte]"/>
      <dgm:spPr/>
      <dgm:t>
        <a:bodyPr/>
        <a:lstStyle/>
        <a:p>
          <a:r>
            <a:rPr lang="fr-FR" dirty="0"/>
            <a:t>Peu d’encouragement pour la lecture à l’école</a:t>
          </a:r>
        </a:p>
      </dgm:t>
    </dgm:pt>
    <dgm:pt modelId="{4234F2CC-DFE9-E94D-A050-9E87BEFCE293}" type="parTrans" cxnId="{1E993867-B08E-314C-A9F3-6F4C2928547A}">
      <dgm:prSet/>
      <dgm:spPr/>
      <dgm:t>
        <a:bodyPr/>
        <a:lstStyle/>
        <a:p>
          <a:endParaRPr lang="fr-FR"/>
        </a:p>
      </dgm:t>
    </dgm:pt>
    <dgm:pt modelId="{A2E3F040-FFAE-D14D-BEAC-8EBFA5F26D90}" type="sibTrans" cxnId="{1E993867-B08E-314C-A9F3-6F4C2928547A}">
      <dgm:prSet/>
      <dgm:spPr/>
      <dgm:t>
        <a:bodyPr/>
        <a:lstStyle/>
        <a:p>
          <a:endParaRPr lang="fr-FR"/>
        </a:p>
      </dgm:t>
    </dgm:pt>
    <dgm:pt modelId="{8FF6D212-395C-2840-94A4-B6F6910DE027}">
      <dgm:prSet phldrT="[Texte]"/>
      <dgm:spPr/>
      <dgm:t>
        <a:bodyPr/>
        <a:lstStyle/>
        <a:p>
          <a:r>
            <a:rPr lang="fr-FR" dirty="0"/>
            <a:t>Peu de stimulations pour la lecture à l’âge </a:t>
          </a:r>
          <a:r>
            <a:rPr lang="fr-FR" dirty="0" err="1"/>
            <a:t>adulté</a:t>
          </a:r>
          <a:endParaRPr lang="fr-FR" dirty="0"/>
        </a:p>
      </dgm:t>
    </dgm:pt>
    <dgm:pt modelId="{AFEA9F28-570F-DF48-BC8F-0B8592C53561}" type="parTrans" cxnId="{8F107CE6-13D2-5F46-AEBE-9C2AF97341D6}">
      <dgm:prSet/>
      <dgm:spPr/>
      <dgm:t>
        <a:bodyPr/>
        <a:lstStyle/>
        <a:p>
          <a:endParaRPr lang="fr-FR"/>
        </a:p>
      </dgm:t>
    </dgm:pt>
    <dgm:pt modelId="{911DDC88-E58F-844C-90D0-60A03B8397C2}" type="sibTrans" cxnId="{8F107CE6-13D2-5F46-AEBE-9C2AF97341D6}">
      <dgm:prSet/>
      <dgm:spPr/>
      <dgm:t>
        <a:bodyPr/>
        <a:lstStyle/>
        <a:p>
          <a:endParaRPr lang="fr-FR"/>
        </a:p>
      </dgm:t>
    </dgm:pt>
    <dgm:pt modelId="{AA7BE027-9E38-9D4A-8907-4AFCE72FA499}">
      <dgm:prSet phldrT="[Texte]"/>
      <dgm:spPr/>
      <dgm:t>
        <a:bodyPr/>
        <a:lstStyle/>
        <a:p>
          <a:r>
            <a:rPr lang="fr-FR" dirty="0" err="1"/>
            <a:t>Predicteurs</a:t>
          </a:r>
          <a:r>
            <a:rPr lang="fr-FR" dirty="0"/>
            <a:t> de la lecture</a:t>
          </a:r>
        </a:p>
      </dgm:t>
    </dgm:pt>
    <dgm:pt modelId="{CBA8436B-26E3-804B-B920-2E397E890E84}" type="parTrans" cxnId="{EF9B27BD-0030-F349-A2FF-0CA4A63AF8E4}">
      <dgm:prSet/>
      <dgm:spPr/>
      <dgm:t>
        <a:bodyPr/>
        <a:lstStyle/>
        <a:p>
          <a:endParaRPr lang="fr-FR"/>
        </a:p>
      </dgm:t>
    </dgm:pt>
    <dgm:pt modelId="{AC1E5F83-BD99-4E4E-9BC0-9B70CB710EB8}" type="sibTrans" cxnId="{EF9B27BD-0030-F349-A2FF-0CA4A63AF8E4}">
      <dgm:prSet/>
      <dgm:spPr/>
      <dgm:t>
        <a:bodyPr/>
        <a:lstStyle/>
        <a:p>
          <a:endParaRPr lang="fr-FR"/>
        </a:p>
      </dgm:t>
    </dgm:pt>
    <dgm:pt modelId="{15808FA5-CE72-2C49-A969-42FE90356CEE}">
      <dgm:prSet phldrT="[Texte]"/>
      <dgm:spPr/>
      <dgm:t>
        <a:bodyPr/>
        <a:lstStyle/>
        <a:p>
          <a:r>
            <a:rPr lang="fr-FR" dirty="0"/>
            <a:t>Décodage des mots</a:t>
          </a:r>
        </a:p>
      </dgm:t>
    </dgm:pt>
    <dgm:pt modelId="{3EBCD296-4F30-D242-8BDB-9954F50B7E6A}" type="parTrans" cxnId="{59085D60-5CAD-A746-8C92-5E220404E3EA}">
      <dgm:prSet/>
      <dgm:spPr/>
      <dgm:t>
        <a:bodyPr/>
        <a:lstStyle/>
        <a:p>
          <a:endParaRPr lang="fr-FR"/>
        </a:p>
      </dgm:t>
    </dgm:pt>
    <dgm:pt modelId="{A651FC86-8376-A54C-94FB-B79E9C0C92E4}" type="sibTrans" cxnId="{59085D60-5CAD-A746-8C92-5E220404E3EA}">
      <dgm:prSet/>
      <dgm:spPr/>
      <dgm:t>
        <a:bodyPr/>
        <a:lstStyle/>
        <a:p>
          <a:endParaRPr lang="fr-FR"/>
        </a:p>
      </dgm:t>
    </dgm:pt>
    <dgm:pt modelId="{2BF87C89-94D1-B847-9199-BD541079A4BD}" type="pres">
      <dgm:prSet presAssocID="{BB84E9D8-BF19-424E-AE29-BAAF0FEC078B}" presName="Name0" presStyleCnt="0">
        <dgm:presLayoutVars>
          <dgm:dir/>
          <dgm:animLvl val="lvl"/>
          <dgm:resizeHandles val="exact"/>
        </dgm:presLayoutVars>
      </dgm:prSet>
      <dgm:spPr/>
    </dgm:pt>
    <dgm:pt modelId="{8C5BC169-CAFC-5146-9D14-1E0FB5CFA279}" type="pres">
      <dgm:prSet presAssocID="{BB84E9D8-BF19-424E-AE29-BAAF0FEC078B}" presName="tSp" presStyleCnt="0"/>
      <dgm:spPr/>
    </dgm:pt>
    <dgm:pt modelId="{4A974DF3-F557-3B42-AB9E-6E998AD15E18}" type="pres">
      <dgm:prSet presAssocID="{BB84E9D8-BF19-424E-AE29-BAAF0FEC078B}" presName="bSp" presStyleCnt="0"/>
      <dgm:spPr/>
    </dgm:pt>
    <dgm:pt modelId="{8AA6ED05-13DD-114B-94EB-17BDFC15D13D}" type="pres">
      <dgm:prSet presAssocID="{BB84E9D8-BF19-424E-AE29-BAAF0FEC078B}" presName="process" presStyleCnt="0"/>
      <dgm:spPr/>
    </dgm:pt>
    <dgm:pt modelId="{DEF117D4-502B-5A44-A121-8CA3C3359A52}" type="pres">
      <dgm:prSet presAssocID="{1BA05928-E050-C24B-94CA-A4995DA11BB7}" presName="composite1" presStyleCnt="0"/>
      <dgm:spPr/>
    </dgm:pt>
    <dgm:pt modelId="{33AD58AE-1F29-754C-BF2C-B1F6CD5D0BD8}" type="pres">
      <dgm:prSet presAssocID="{1BA05928-E050-C24B-94CA-A4995DA11BB7}" presName="dummyNode1" presStyleLbl="node1" presStyleIdx="0" presStyleCnt="3"/>
      <dgm:spPr/>
    </dgm:pt>
    <dgm:pt modelId="{909EDB6D-5C40-0A46-B71B-BFD3716807C3}" type="pres">
      <dgm:prSet presAssocID="{1BA05928-E050-C24B-94CA-A4995DA11BB7}" presName="childNode1" presStyleLbl="bgAcc1" presStyleIdx="0" presStyleCnt="3">
        <dgm:presLayoutVars>
          <dgm:bulletEnabled val="1"/>
        </dgm:presLayoutVars>
      </dgm:prSet>
      <dgm:spPr/>
    </dgm:pt>
    <dgm:pt modelId="{29E7F8EB-F5DE-284F-882C-041AADAF78B3}" type="pres">
      <dgm:prSet presAssocID="{1BA05928-E050-C24B-94CA-A4995DA11BB7}" presName="childNode1tx" presStyleLbl="bgAcc1" presStyleIdx="0" presStyleCnt="3">
        <dgm:presLayoutVars>
          <dgm:bulletEnabled val="1"/>
        </dgm:presLayoutVars>
      </dgm:prSet>
      <dgm:spPr/>
    </dgm:pt>
    <dgm:pt modelId="{E056C2A9-88E2-7D49-BE29-3B4FD0705BF4}" type="pres">
      <dgm:prSet presAssocID="{1BA05928-E050-C24B-94CA-A4995DA11BB7}" presName="parentNode1" presStyleLbl="node1" presStyleIdx="0" presStyleCnt="3">
        <dgm:presLayoutVars>
          <dgm:chMax val="1"/>
          <dgm:bulletEnabled val="1"/>
        </dgm:presLayoutVars>
      </dgm:prSet>
      <dgm:spPr/>
    </dgm:pt>
    <dgm:pt modelId="{ADCC9334-639B-D943-BCCA-2F488F1931C1}" type="pres">
      <dgm:prSet presAssocID="{1BA05928-E050-C24B-94CA-A4995DA11BB7}" presName="connSite1" presStyleCnt="0"/>
      <dgm:spPr/>
    </dgm:pt>
    <dgm:pt modelId="{12F4B035-5748-4349-BEBC-98FE9A2351E1}" type="pres">
      <dgm:prSet presAssocID="{1EEB43EE-5ACA-1D4C-85D4-11FC1FBC6932}" presName="Name9" presStyleLbl="sibTrans2D1" presStyleIdx="0" presStyleCnt="2"/>
      <dgm:spPr/>
    </dgm:pt>
    <dgm:pt modelId="{D39DAFF1-6894-F24C-87B8-81B5F2D09DB8}" type="pres">
      <dgm:prSet presAssocID="{5174CDBE-5DFD-CA4B-B395-B001300D7844}" presName="composite2" presStyleCnt="0"/>
      <dgm:spPr/>
    </dgm:pt>
    <dgm:pt modelId="{2D9C615F-42C5-214A-AA32-F1E80EBE51B3}" type="pres">
      <dgm:prSet presAssocID="{5174CDBE-5DFD-CA4B-B395-B001300D7844}" presName="dummyNode2" presStyleLbl="node1" presStyleIdx="0" presStyleCnt="3"/>
      <dgm:spPr/>
    </dgm:pt>
    <dgm:pt modelId="{4AFAF41F-5353-5A4B-9FE3-B9E3A5B3E23B}" type="pres">
      <dgm:prSet presAssocID="{5174CDBE-5DFD-CA4B-B395-B001300D7844}" presName="childNode2" presStyleLbl="bgAcc1" presStyleIdx="1" presStyleCnt="3">
        <dgm:presLayoutVars>
          <dgm:bulletEnabled val="1"/>
        </dgm:presLayoutVars>
      </dgm:prSet>
      <dgm:spPr/>
    </dgm:pt>
    <dgm:pt modelId="{04088064-CB64-A64A-ABB8-665B80751B73}" type="pres">
      <dgm:prSet presAssocID="{5174CDBE-5DFD-CA4B-B395-B001300D7844}" presName="childNode2tx" presStyleLbl="bgAcc1" presStyleIdx="1" presStyleCnt="3">
        <dgm:presLayoutVars>
          <dgm:bulletEnabled val="1"/>
        </dgm:presLayoutVars>
      </dgm:prSet>
      <dgm:spPr/>
    </dgm:pt>
    <dgm:pt modelId="{71D8D7F5-FF38-0B40-9687-82C1593C4E4B}" type="pres">
      <dgm:prSet presAssocID="{5174CDBE-5DFD-CA4B-B395-B001300D7844}" presName="parentNode2" presStyleLbl="node1" presStyleIdx="1" presStyleCnt="3">
        <dgm:presLayoutVars>
          <dgm:chMax val="0"/>
          <dgm:bulletEnabled val="1"/>
        </dgm:presLayoutVars>
      </dgm:prSet>
      <dgm:spPr/>
    </dgm:pt>
    <dgm:pt modelId="{E5B5E34C-80C8-8C42-8054-7EF46B89CA03}" type="pres">
      <dgm:prSet presAssocID="{5174CDBE-5DFD-CA4B-B395-B001300D7844}" presName="connSite2" presStyleCnt="0"/>
      <dgm:spPr/>
    </dgm:pt>
    <dgm:pt modelId="{4E8A6F25-9198-014C-AF4B-95F2FF7A2599}" type="pres">
      <dgm:prSet presAssocID="{8EE71285-9367-9F49-B67A-644CE1A30D31}" presName="Name18" presStyleLbl="sibTrans2D1" presStyleIdx="1" presStyleCnt="2"/>
      <dgm:spPr/>
    </dgm:pt>
    <dgm:pt modelId="{27F7CD85-F949-C940-9EBE-1161F18F7758}" type="pres">
      <dgm:prSet presAssocID="{DB8487C2-838F-AC4A-BA17-A916EDFAC689}" presName="composite1" presStyleCnt="0"/>
      <dgm:spPr/>
    </dgm:pt>
    <dgm:pt modelId="{4F72BF9B-AF9E-0647-81DB-5609DD1CC7CB}" type="pres">
      <dgm:prSet presAssocID="{DB8487C2-838F-AC4A-BA17-A916EDFAC689}" presName="dummyNode1" presStyleLbl="node1" presStyleIdx="1" presStyleCnt="3"/>
      <dgm:spPr/>
    </dgm:pt>
    <dgm:pt modelId="{13F204F4-A140-474D-A57E-80ABCFFB19B7}" type="pres">
      <dgm:prSet presAssocID="{DB8487C2-838F-AC4A-BA17-A916EDFAC689}" presName="childNode1" presStyleLbl="bgAcc1" presStyleIdx="2" presStyleCnt="3">
        <dgm:presLayoutVars>
          <dgm:bulletEnabled val="1"/>
        </dgm:presLayoutVars>
      </dgm:prSet>
      <dgm:spPr/>
    </dgm:pt>
    <dgm:pt modelId="{8F9650A5-DFE2-F44F-944A-3BCA77695B44}" type="pres">
      <dgm:prSet presAssocID="{DB8487C2-838F-AC4A-BA17-A916EDFAC689}" presName="childNode1tx" presStyleLbl="bgAcc1" presStyleIdx="2" presStyleCnt="3">
        <dgm:presLayoutVars>
          <dgm:bulletEnabled val="1"/>
        </dgm:presLayoutVars>
      </dgm:prSet>
      <dgm:spPr/>
    </dgm:pt>
    <dgm:pt modelId="{21B3688A-A1BC-0140-A3E4-EDDC3C37E307}" type="pres">
      <dgm:prSet presAssocID="{DB8487C2-838F-AC4A-BA17-A916EDFAC689}" presName="parentNode1" presStyleLbl="node1" presStyleIdx="2" presStyleCnt="3">
        <dgm:presLayoutVars>
          <dgm:chMax val="1"/>
          <dgm:bulletEnabled val="1"/>
        </dgm:presLayoutVars>
      </dgm:prSet>
      <dgm:spPr/>
    </dgm:pt>
    <dgm:pt modelId="{3D6B2D48-A258-054F-9948-C17243A35521}" type="pres">
      <dgm:prSet presAssocID="{DB8487C2-838F-AC4A-BA17-A916EDFAC689}" presName="connSite1" presStyleCnt="0"/>
      <dgm:spPr/>
    </dgm:pt>
  </dgm:ptLst>
  <dgm:cxnLst>
    <dgm:cxn modelId="{E527A300-94D9-A649-970A-E9F7BA0A9818}" type="presOf" srcId="{98E9B949-C5B4-B845-8D00-6ED1F74A8B2C}" destId="{8F9650A5-DFE2-F44F-944A-3BCA77695B44}" srcOrd="1" destOrd="0" presId="urn:microsoft.com/office/officeart/2005/8/layout/hProcess4"/>
    <dgm:cxn modelId="{3B608905-5BD5-D64A-9FE6-CC60722F80AC}" type="presOf" srcId="{15808FA5-CE72-2C49-A969-42FE90356CEE}" destId="{29E7F8EB-F5DE-284F-882C-041AADAF78B3}" srcOrd="1" destOrd="3" presId="urn:microsoft.com/office/officeart/2005/8/layout/hProcess4"/>
    <dgm:cxn modelId="{D2E5B107-12FC-DA48-999A-C50A842D0E49}" type="presOf" srcId="{65F1A732-57C8-574C-B716-6CC16A0B08D7}" destId="{909EDB6D-5C40-0A46-B71B-BFD3716807C3}" srcOrd="0" destOrd="1" presId="urn:microsoft.com/office/officeart/2005/8/layout/hProcess4"/>
    <dgm:cxn modelId="{950E0A16-0E3A-5843-81B1-D60CC193FE94}" srcId="{BB84E9D8-BF19-424E-AE29-BAAF0FEC078B}" destId="{DB8487C2-838F-AC4A-BA17-A916EDFAC689}" srcOrd="2" destOrd="0" parTransId="{D0476EA1-6186-644A-A7FA-0C235EC68B46}" sibTransId="{5C8733EE-AFA7-EE4B-A191-84E4812DFEE9}"/>
    <dgm:cxn modelId="{C49FBA1C-4145-5540-9E24-95BF1C52429A}" type="presOf" srcId="{15808FA5-CE72-2C49-A969-42FE90356CEE}" destId="{909EDB6D-5C40-0A46-B71B-BFD3716807C3}" srcOrd="0" destOrd="3" presId="urn:microsoft.com/office/officeart/2005/8/layout/hProcess4"/>
    <dgm:cxn modelId="{59085D60-5CAD-A746-8C92-5E220404E3EA}" srcId="{1BA05928-E050-C24B-94CA-A4995DA11BB7}" destId="{15808FA5-CE72-2C49-A969-42FE90356CEE}" srcOrd="3" destOrd="0" parTransId="{3EBCD296-4F30-D242-8BDB-9954F50B7E6A}" sibTransId="{A651FC86-8376-A54C-94FB-B79E9C0C92E4}"/>
    <dgm:cxn modelId="{BD236E42-96FD-144B-BC52-892AFA3515BA}" type="presOf" srcId="{7805EDE4-C3B2-934D-804A-DA1183CABB20}" destId="{04088064-CB64-A64A-ABB8-665B80751B73}" srcOrd="1" destOrd="0" presId="urn:microsoft.com/office/officeart/2005/8/layout/hProcess4"/>
    <dgm:cxn modelId="{B83BE862-AB03-E84D-A192-781A752535E2}" type="presOf" srcId="{5174CDBE-5DFD-CA4B-B395-B001300D7844}" destId="{71D8D7F5-FF38-0B40-9687-82C1593C4E4B}" srcOrd="0" destOrd="0" presId="urn:microsoft.com/office/officeart/2005/8/layout/hProcess4"/>
    <dgm:cxn modelId="{1E993867-B08E-314C-A9F3-6F4C2928547A}" srcId="{DB8487C2-838F-AC4A-BA17-A916EDFAC689}" destId="{98E9B949-C5B4-B845-8D00-6ED1F74A8B2C}" srcOrd="0" destOrd="0" parTransId="{4234F2CC-DFE9-E94D-A050-9E87BEFCE293}" sibTransId="{A2E3F040-FFAE-D14D-BEAC-8EBFA5F26D90}"/>
    <dgm:cxn modelId="{E43AF167-F212-DB46-85A4-8A954B4B358D}" type="presOf" srcId="{98E9B949-C5B4-B845-8D00-6ED1F74A8B2C}" destId="{13F204F4-A140-474D-A57E-80ABCFFB19B7}" srcOrd="0" destOrd="0" presId="urn:microsoft.com/office/officeart/2005/8/layout/hProcess4"/>
    <dgm:cxn modelId="{AC01956A-6A9B-6A4D-B5C0-49749A833529}" type="presOf" srcId="{1EEB43EE-5ACA-1D4C-85D4-11FC1FBC6932}" destId="{12F4B035-5748-4349-BEBC-98FE9A2351E1}" srcOrd="0" destOrd="0" presId="urn:microsoft.com/office/officeart/2005/8/layout/hProcess4"/>
    <dgm:cxn modelId="{9EF1C64A-848E-0743-AE68-29E974D061F3}" type="presOf" srcId="{65F1A732-57C8-574C-B716-6CC16A0B08D7}" destId="{29E7F8EB-F5DE-284F-882C-041AADAF78B3}" srcOrd="1" destOrd="1" presId="urn:microsoft.com/office/officeart/2005/8/layout/hProcess4"/>
    <dgm:cxn modelId="{AD104D4D-68ED-5546-AEC7-69E13E3F71C6}" srcId="{5174CDBE-5DFD-CA4B-B395-B001300D7844}" destId="{DA58B156-C117-9847-9B3D-45828DF1D68A}" srcOrd="1" destOrd="0" parTransId="{91E4D69C-FA14-FA4C-B110-544B919D1AF0}" sibTransId="{88AE0989-28A3-D543-A1CC-B8C528B85275}"/>
    <dgm:cxn modelId="{9445B251-7D46-8142-B94C-F391D293D88D}" type="presOf" srcId="{AA7BE027-9E38-9D4A-8907-4AFCE72FA499}" destId="{909EDB6D-5C40-0A46-B71B-BFD3716807C3}" srcOrd="0" destOrd="2" presId="urn:microsoft.com/office/officeart/2005/8/layout/hProcess4"/>
    <dgm:cxn modelId="{C605A472-6491-5F47-8E1B-0A6F77E666A4}" type="presOf" srcId="{7805EDE4-C3B2-934D-804A-DA1183CABB20}" destId="{4AFAF41F-5353-5A4B-9FE3-B9E3A5B3E23B}" srcOrd="0" destOrd="0" presId="urn:microsoft.com/office/officeart/2005/8/layout/hProcess4"/>
    <dgm:cxn modelId="{C6E32054-9953-EE4B-A0C3-AC78A53D5D14}" type="presOf" srcId="{DA58B156-C117-9847-9B3D-45828DF1D68A}" destId="{4AFAF41F-5353-5A4B-9FE3-B9E3A5B3E23B}" srcOrd="0" destOrd="1" presId="urn:microsoft.com/office/officeart/2005/8/layout/hProcess4"/>
    <dgm:cxn modelId="{DE56D855-726D-234F-A2C9-FD7F3BBFFC1A}" type="presOf" srcId="{8FF6D212-395C-2840-94A4-B6F6910DE027}" destId="{8F9650A5-DFE2-F44F-944A-3BCA77695B44}" srcOrd="1" destOrd="1" presId="urn:microsoft.com/office/officeart/2005/8/layout/hProcess4"/>
    <dgm:cxn modelId="{03C66257-945B-004B-9121-7E949624B4A6}" type="presOf" srcId="{8FF6D212-395C-2840-94A4-B6F6910DE027}" destId="{13F204F4-A140-474D-A57E-80ABCFFB19B7}" srcOrd="0" destOrd="1" presId="urn:microsoft.com/office/officeart/2005/8/layout/hProcess4"/>
    <dgm:cxn modelId="{79773858-A9CC-1947-8469-B771210093C8}" type="presOf" srcId="{DA58B156-C117-9847-9B3D-45828DF1D68A}" destId="{04088064-CB64-A64A-ABB8-665B80751B73}" srcOrd="1" destOrd="1" presId="urn:microsoft.com/office/officeart/2005/8/layout/hProcess4"/>
    <dgm:cxn modelId="{4A445386-9C30-C54D-A291-3482F0E3E613}" srcId="{BB84E9D8-BF19-424E-AE29-BAAF0FEC078B}" destId="{5174CDBE-5DFD-CA4B-B395-B001300D7844}" srcOrd="1" destOrd="0" parTransId="{09729016-2F14-F945-924F-DBD5E9413726}" sibTransId="{8EE71285-9367-9F49-B67A-644CE1A30D31}"/>
    <dgm:cxn modelId="{B7D8EC9D-5207-0D47-A5BA-B8A6D8B80859}" srcId="{BB84E9D8-BF19-424E-AE29-BAAF0FEC078B}" destId="{1BA05928-E050-C24B-94CA-A4995DA11BB7}" srcOrd="0" destOrd="0" parTransId="{7BA20917-0B80-9245-A6B9-8AF41652C44C}" sibTransId="{1EEB43EE-5ACA-1D4C-85D4-11FC1FBC6932}"/>
    <dgm:cxn modelId="{3FDEF0AD-61F9-2D4E-85E5-823FBEF6C294}" srcId="{5174CDBE-5DFD-CA4B-B395-B001300D7844}" destId="{7805EDE4-C3B2-934D-804A-DA1183CABB20}" srcOrd="0" destOrd="0" parTransId="{2F65B83A-FF11-7C43-A644-B3E1D3F37610}" sibTransId="{480EADEA-7EA0-8746-807D-E9F61529C6B9}"/>
    <dgm:cxn modelId="{34E4F4B9-1649-E54D-92D0-29AB0EA5EC0A}" type="presOf" srcId="{AA7BE027-9E38-9D4A-8907-4AFCE72FA499}" destId="{29E7F8EB-F5DE-284F-882C-041AADAF78B3}" srcOrd="1" destOrd="2" presId="urn:microsoft.com/office/officeart/2005/8/layout/hProcess4"/>
    <dgm:cxn modelId="{02DA46BC-381F-AA41-B9D5-A21414C6A3FE}" srcId="{1BA05928-E050-C24B-94CA-A4995DA11BB7}" destId="{65F1A732-57C8-574C-B716-6CC16A0B08D7}" srcOrd="1" destOrd="0" parTransId="{5EF64958-DC04-FC40-9E11-903BE672D8FF}" sibTransId="{C983719E-5218-FD41-95EC-7202EEA26636}"/>
    <dgm:cxn modelId="{CE6CC7BC-98DB-2B4D-B01E-3A8383239E5F}" type="presOf" srcId="{ECD40EAF-2B17-E943-ADA1-9E8F55B627F9}" destId="{909EDB6D-5C40-0A46-B71B-BFD3716807C3}" srcOrd="0" destOrd="0" presId="urn:microsoft.com/office/officeart/2005/8/layout/hProcess4"/>
    <dgm:cxn modelId="{EF9B27BD-0030-F349-A2FF-0CA4A63AF8E4}" srcId="{1BA05928-E050-C24B-94CA-A4995DA11BB7}" destId="{AA7BE027-9E38-9D4A-8907-4AFCE72FA499}" srcOrd="2" destOrd="0" parTransId="{CBA8436B-26E3-804B-B920-2E397E890E84}" sibTransId="{AC1E5F83-BD99-4E4E-9BC0-9B70CB710EB8}"/>
    <dgm:cxn modelId="{6A0B78C5-9BAF-9F49-87E9-D7FF0CBFDC00}" type="presOf" srcId="{8EE71285-9367-9F49-B67A-644CE1A30D31}" destId="{4E8A6F25-9198-014C-AF4B-95F2FF7A2599}" srcOrd="0" destOrd="0" presId="urn:microsoft.com/office/officeart/2005/8/layout/hProcess4"/>
    <dgm:cxn modelId="{83CD59C9-75DE-D540-804F-4413B118E67D}" srcId="{1BA05928-E050-C24B-94CA-A4995DA11BB7}" destId="{ECD40EAF-2B17-E943-ADA1-9E8F55B627F9}" srcOrd="0" destOrd="0" parTransId="{1B4BC506-2042-3349-8A12-109B5EE2427C}" sibTransId="{4209827B-9BCE-0441-9E53-32B5B731D550}"/>
    <dgm:cxn modelId="{1D946CD3-A62B-364E-98E8-ED8806116C76}" type="presOf" srcId="{1BA05928-E050-C24B-94CA-A4995DA11BB7}" destId="{E056C2A9-88E2-7D49-BE29-3B4FD0705BF4}" srcOrd="0" destOrd="0" presId="urn:microsoft.com/office/officeart/2005/8/layout/hProcess4"/>
    <dgm:cxn modelId="{407A54E1-CAE9-1B47-B66B-9AADB3BA74D5}" type="presOf" srcId="{DB8487C2-838F-AC4A-BA17-A916EDFAC689}" destId="{21B3688A-A1BC-0140-A3E4-EDDC3C37E307}" srcOrd="0" destOrd="0" presId="urn:microsoft.com/office/officeart/2005/8/layout/hProcess4"/>
    <dgm:cxn modelId="{8F107CE6-13D2-5F46-AEBE-9C2AF97341D6}" srcId="{DB8487C2-838F-AC4A-BA17-A916EDFAC689}" destId="{8FF6D212-395C-2840-94A4-B6F6910DE027}" srcOrd="1" destOrd="0" parTransId="{AFEA9F28-570F-DF48-BC8F-0B8592C53561}" sibTransId="{911DDC88-E58F-844C-90D0-60A03B8397C2}"/>
    <dgm:cxn modelId="{13EA58E7-CFC1-CC47-A6C9-D8D858D48F6A}" type="presOf" srcId="{ECD40EAF-2B17-E943-ADA1-9E8F55B627F9}" destId="{29E7F8EB-F5DE-284F-882C-041AADAF78B3}" srcOrd="1" destOrd="0" presId="urn:microsoft.com/office/officeart/2005/8/layout/hProcess4"/>
    <dgm:cxn modelId="{C93CDCFC-A1B2-E740-83C9-CB12A8452F3F}" type="presOf" srcId="{BB84E9D8-BF19-424E-AE29-BAAF0FEC078B}" destId="{2BF87C89-94D1-B847-9199-BD541079A4BD}" srcOrd="0" destOrd="0" presId="urn:microsoft.com/office/officeart/2005/8/layout/hProcess4"/>
    <dgm:cxn modelId="{0630BE6F-43E3-8941-B8CE-0D2994C546D1}" type="presParOf" srcId="{2BF87C89-94D1-B847-9199-BD541079A4BD}" destId="{8C5BC169-CAFC-5146-9D14-1E0FB5CFA279}" srcOrd="0" destOrd="0" presId="urn:microsoft.com/office/officeart/2005/8/layout/hProcess4"/>
    <dgm:cxn modelId="{5A084BF0-8A7A-A240-91DE-9002C88B78AE}" type="presParOf" srcId="{2BF87C89-94D1-B847-9199-BD541079A4BD}" destId="{4A974DF3-F557-3B42-AB9E-6E998AD15E18}" srcOrd="1" destOrd="0" presId="urn:microsoft.com/office/officeart/2005/8/layout/hProcess4"/>
    <dgm:cxn modelId="{7AC9656B-FABF-5D4F-A5FE-64A5FB2A6713}" type="presParOf" srcId="{2BF87C89-94D1-B847-9199-BD541079A4BD}" destId="{8AA6ED05-13DD-114B-94EB-17BDFC15D13D}" srcOrd="2" destOrd="0" presId="urn:microsoft.com/office/officeart/2005/8/layout/hProcess4"/>
    <dgm:cxn modelId="{BC751949-CD58-3A47-9958-0A571CFB27FF}" type="presParOf" srcId="{8AA6ED05-13DD-114B-94EB-17BDFC15D13D}" destId="{DEF117D4-502B-5A44-A121-8CA3C3359A52}" srcOrd="0" destOrd="0" presId="urn:microsoft.com/office/officeart/2005/8/layout/hProcess4"/>
    <dgm:cxn modelId="{8F27A3D8-FAFB-744E-9D10-E0D80FA0BF32}" type="presParOf" srcId="{DEF117D4-502B-5A44-A121-8CA3C3359A52}" destId="{33AD58AE-1F29-754C-BF2C-B1F6CD5D0BD8}" srcOrd="0" destOrd="0" presId="urn:microsoft.com/office/officeart/2005/8/layout/hProcess4"/>
    <dgm:cxn modelId="{7E88D5D9-0135-3847-99F6-2F4586458259}" type="presParOf" srcId="{DEF117D4-502B-5A44-A121-8CA3C3359A52}" destId="{909EDB6D-5C40-0A46-B71B-BFD3716807C3}" srcOrd="1" destOrd="0" presId="urn:microsoft.com/office/officeart/2005/8/layout/hProcess4"/>
    <dgm:cxn modelId="{506974D8-E74E-E642-A3B1-56CAD9064247}" type="presParOf" srcId="{DEF117D4-502B-5A44-A121-8CA3C3359A52}" destId="{29E7F8EB-F5DE-284F-882C-041AADAF78B3}" srcOrd="2" destOrd="0" presId="urn:microsoft.com/office/officeart/2005/8/layout/hProcess4"/>
    <dgm:cxn modelId="{F624184C-2D4C-2A47-97C0-930D1DD697B9}" type="presParOf" srcId="{DEF117D4-502B-5A44-A121-8CA3C3359A52}" destId="{E056C2A9-88E2-7D49-BE29-3B4FD0705BF4}" srcOrd="3" destOrd="0" presId="urn:microsoft.com/office/officeart/2005/8/layout/hProcess4"/>
    <dgm:cxn modelId="{07605312-263C-9242-95AF-DF19D05916CB}" type="presParOf" srcId="{DEF117D4-502B-5A44-A121-8CA3C3359A52}" destId="{ADCC9334-639B-D943-BCCA-2F488F1931C1}" srcOrd="4" destOrd="0" presId="urn:microsoft.com/office/officeart/2005/8/layout/hProcess4"/>
    <dgm:cxn modelId="{300D4C54-D408-5A49-AE8C-C510B2C6BF8D}" type="presParOf" srcId="{8AA6ED05-13DD-114B-94EB-17BDFC15D13D}" destId="{12F4B035-5748-4349-BEBC-98FE9A2351E1}" srcOrd="1" destOrd="0" presId="urn:microsoft.com/office/officeart/2005/8/layout/hProcess4"/>
    <dgm:cxn modelId="{18194A7A-B5F2-484C-B589-933E475CF339}" type="presParOf" srcId="{8AA6ED05-13DD-114B-94EB-17BDFC15D13D}" destId="{D39DAFF1-6894-F24C-87B8-81B5F2D09DB8}" srcOrd="2" destOrd="0" presId="urn:microsoft.com/office/officeart/2005/8/layout/hProcess4"/>
    <dgm:cxn modelId="{3C31738E-4A82-374F-ABA0-43D3CED283B3}" type="presParOf" srcId="{D39DAFF1-6894-F24C-87B8-81B5F2D09DB8}" destId="{2D9C615F-42C5-214A-AA32-F1E80EBE51B3}" srcOrd="0" destOrd="0" presId="urn:microsoft.com/office/officeart/2005/8/layout/hProcess4"/>
    <dgm:cxn modelId="{673DD532-2233-8746-826B-C3A5A87EC8BB}" type="presParOf" srcId="{D39DAFF1-6894-F24C-87B8-81B5F2D09DB8}" destId="{4AFAF41F-5353-5A4B-9FE3-B9E3A5B3E23B}" srcOrd="1" destOrd="0" presId="urn:microsoft.com/office/officeart/2005/8/layout/hProcess4"/>
    <dgm:cxn modelId="{2626605D-51F5-EE4E-BEFD-BB75C881A082}" type="presParOf" srcId="{D39DAFF1-6894-F24C-87B8-81B5F2D09DB8}" destId="{04088064-CB64-A64A-ABB8-665B80751B73}" srcOrd="2" destOrd="0" presId="urn:microsoft.com/office/officeart/2005/8/layout/hProcess4"/>
    <dgm:cxn modelId="{7E1F77B8-0AE1-AF40-9D5B-AF8A7A1102F3}" type="presParOf" srcId="{D39DAFF1-6894-F24C-87B8-81B5F2D09DB8}" destId="{71D8D7F5-FF38-0B40-9687-82C1593C4E4B}" srcOrd="3" destOrd="0" presId="urn:microsoft.com/office/officeart/2005/8/layout/hProcess4"/>
    <dgm:cxn modelId="{7BF44521-DBFE-9A4A-962F-63928805FCFE}" type="presParOf" srcId="{D39DAFF1-6894-F24C-87B8-81B5F2D09DB8}" destId="{E5B5E34C-80C8-8C42-8054-7EF46B89CA03}" srcOrd="4" destOrd="0" presId="urn:microsoft.com/office/officeart/2005/8/layout/hProcess4"/>
    <dgm:cxn modelId="{89625272-20CE-534D-B54F-3319A2CA0B6D}" type="presParOf" srcId="{8AA6ED05-13DD-114B-94EB-17BDFC15D13D}" destId="{4E8A6F25-9198-014C-AF4B-95F2FF7A2599}" srcOrd="3" destOrd="0" presId="urn:microsoft.com/office/officeart/2005/8/layout/hProcess4"/>
    <dgm:cxn modelId="{00B7EEE9-6F5A-B349-8FA0-61512F336C5E}" type="presParOf" srcId="{8AA6ED05-13DD-114B-94EB-17BDFC15D13D}" destId="{27F7CD85-F949-C940-9EBE-1161F18F7758}" srcOrd="4" destOrd="0" presId="urn:microsoft.com/office/officeart/2005/8/layout/hProcess4"/>
    <dgm:cxn modelId="{8B7ACE52-F21D-5448-8F29-0336961D4250}" type="presParOf" srcId="{27F7CD85-F949-C940-9EBE-1161F18F7758}" destId="{4F72BF9B-AF9E-0647-81DB-5609DD1CC7CB}" srcOrd="0" destOrd="0" presId="urn:microsoft.com/office/officeart/2005/8/layout/hProcess4"/>
    <dgm:cxn modelId="{142ED6CF-C084-7343-A553-CA71AC647DEB}" type="presParOf" srcId="{27F7CD85-F949-C940-9EBE-1161F18F7758}" destId="{13F204F4-A140-474D-A57E-80ABCFFB19B7}" srcOrd="1" destOrd="0" presId="urn:microsoft.com/office/officeart/2005/8/layout/hProcess4"/>
    <dgm:cxn modelId="{79BD4CD8-881A-234B-9C61-156D3C01B089}" type="presParOf" srcId="{27F7CD85-F949-C940-9EBE-1161F18F7758}" destId="{8F9650A5-DFE2-F44F-944A-3BCA77695B44}" srcOrd="2" destOrd="0" presId="urn:microsoft.com/office/officeart/2005/8/layout/hProcess4"/>
    <dgm:cxn modelId="{68FFCFC4-9186-714D-87CD-EA11C5EB1F76}" type="presParOf" srcId="{27F7CD85-F949-C940-9EBE-1161F18F7758}" destId="{21B3688A-A1BC-0140-A3E4-EDDC3C37E307}" srcOrd="3" destOrd="0" presId="urn:microsoft.com/office/officeart/2005/8/layout/hProcess4"/>
    <dgm:cxn modelId="{B48B6741-0E7A-9147-A82F-9D1C7627D7C1}" type="presParOf" srcId="{27F7CD85-F949-C940-9EBE-1161F18F7758}" destId="{3D6B2D48-A258-054F-9948-C17243A35521}"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B84E9D8-BF19-424E-AE29-BAAF0FEC078B}" type="doc">
      <dgm:prSet loTypeId="urn:microsoft.com/office/officeart/2005/8/layout/hProcess4" loCatId="" qsTypeId="urn:microsoft.com/office/officeart/2005/8/quickstyle/simple1" qsCatId="simple" csTypeId="urn:microsoft.com/office/officeart/2005/8/colors/accent1_2" csCatId="accent1" phldr="1"/>
      <dgm:spPr/>
      <dgm:t>
        <a:bodyPr/>
        <a:lstStyle/>
        <a:p>
          <a:endParaRPr lang="fr-FR"/>
        </a:p>
      </dgm:t>
    </dgm:pt>
    <dgm:pt modelId="{1BA05928-E050-C24B-94CA-A4995DA11BB7}">
      <dgm:prSet phldrT="[Texte]" custT="1"/>
      <dgm:spPr/>
      <dgm:t>
        <a:bodyPr/>
        <a:lstStyle/>
        <a:p>
          <a:r>
            <a:rPr lang="fr-FR" sz="1400" dirty="0"/>
            <a:t>Déficits</a:t>
          </a:r>
        </a:p>
      </dgm:t>
    </dgm:pt>
    <dgm:pt modelId="{7BA20917-0B80-9245-A6B9-8AF41652C44C}" type="parTrans" cxnId="{B7D8EC9D-5207-0D47-A5BA-B8A6D8B80859}">
      <dgm:prSet/>
      <dgm:spPr/>
      <dgm:t>
        <a:bodyPr/>
        <a:lstStyle/>
        <a:p>
          <a:endParaRPr lang="fr-FR"/>
        </a:p>
      </dgm:t>
    </dgm:pt>
    <dgm:pt modelId="{1EEB43EE-5ACA-1D4C-85D4-11FC1FBC6932}" type="sibTrans" cxnId="{B7D8EC9D-5207-0D47-A5BA-B8A6D8B80859}">
      <dgm:prSet/>
      <dgm:spPr/>
      <dgm:t>
        <a:bodyPr/>
        <a:lstStyle/>
        <a:p>
          <a:endParaRPr lang="fr-FR"/>
        </a:p>
      </dgm:t>
    </dgm:pt>
    <dgm:pt modelId="{ECD40EAF-2B17-E943-ADA1-9E8F55B627F9}">
      <dgm:prSet phldrT="[Texte]"/>
      <dgm:spPr/>
      <dgm:t>
        <a:bodyPr/>
        <a:lstStyle/>
        <a:p>
          <a:r>
            <a:rPr lang="fr-FR" dirty="0"/>
            <a:t>Cognitif</a:t>
          </a:r>
        </a:p>
      </dgm:t>
    </dgm:pt>
    <dgm:pt modelId="{1B4BC506-2042-3349-8A12-109B5EE2427C}" type="parTrans" cxnId="{83CD59C9-75DE-D540-804F-4413B118E67D}">
      <dgm:prSet/>
      <dgm:spPr/>
      <dgm:t>
        <a:bodyPr/>
        <a:lstStyle/>
        <a:p>
          <a:endParaRPr lang="fr-FR"/>
        </a:p>
      </dgm:t>
    </dgm:pt>
    <dgm:pt modelId="{4209827B-9BCE-0441-9E53-32B5B731D550}" type="sibTrans" cxnId="{83CD59C9-75DE-D540-804F-4413B118E67D}">
      <dgm:prSet/>
      <dgm:spPr/>
      <dgm:t>
        <a:bodyPr/>
        <a:lstStyle/>
        <a:p>
          <a:endParaRPr lang="fr-FR"/>
        </a:p>
      </dgm:t>
    </dgm:pt>
    <dgm:pt modelId="{65F1A732-57C8-574C-B716-6CC16A0B08D7}">
      <dgm:prSet phldrT="[Texte]"/>
      <dgm:spPr/>
      <dgm:t>
        <a:bodyPr/>
        <a:lstStyle/>
        <a:p>
          <a:r>
            <a:rPr lang="fr-FR" dirty="0"/>
            <a:t>Langagier</a:t>
          </a:r>
        </a:p>
      </dgm:t>
    </dgm:pt>
    <dgm:pt modelId="{5EF64958-DC04-FC40-9E11-903BE672D8FF}" type="parTrans" cxnId="{02DA46BC-381F-AA41-B9D5-A21414C6A3FE}">
      <dgm:prSet/>
      <dgm:spPr/>
      <dgm:t>
        <a:bodyPr/>
        <a:lstStyle/>
        <a:p>
          <a:endParaRPr lang="fr-FR"/>
        </a:p>
      </dgm:t>
    </dgm:pt>
    <dgm:pt modelId="{C983719E-5218-FD41-95EC-7202EEA26636}" type="sibTrans" cxnId="{02DA46BC-381F-AA41-B9D5-A21414C6A3FE}">
      <dgm:prSet/>
      <dgm:spPr/>
      <dgm:t>
        <a:bodyPr/>
        <a:lstStyle/>
        <a:p>
          <a:endParaRPr lang="fr-FR"/>
        </a:p>
      </dgm:t>
    </dgm:pt>
    <dgm:pt modelId="{5174CDBE-5DFD-CA4B-B395-B001300D7844}">
      <dgm:prSet phldrT="[Texte]" custT="1"/>
      <dgm:spPr/>
      <dgm:t>
        <a:bodyPr/>
        <a:lstStyle/>
        <a:p>
          <a:r>
            <a:rPr lang="fr-FR" sz="1400" i="0" dirty="0"/>
            <a:t>Idées</a:t>
          </a:r>
          <a:r>
            <a:rPr lang="fr-FR" sz="1400" i="1" dirty="0"/>
            <a:t> a priori et </a:t>
          </a:r>
          <a:r>
            <a:rPr lang="fr-FR" sz="1400" dirty="0"/>
            <a:t>conclusions</a:t>
          </a:r>
        </a:p>
      </dgm:t>
    </dgm:pt>
    <dgm:pt modelId="{09729016-2F14-F945-924F-DBD5E9413726}" type="parTrans" cxnId="{4A445386-9C30-C54D-A291-3482F0E3E613}">
      <dgm:prSet/>
      <dgm:spPr/>
      <dgm:t>
        <a:bodyPr/>
        <a:lstStyle/>
        <a:p>
          <a:endParaRPr lang="fr-FR"/>
        </a:p>
      </dgm:t>
    </dgm:pt>
    <dgm:pt modelId="{8EE71285-9367-9F49-B67A-644CE1A30D31}" type="sibTrans" cxnId="{4A445386-9C30-C54D-A291-3482F0E3E613}">
      <dgm:prSet/>
      <dgm:spPr/>
      <dgm:t>
        <a:bodyPr/>
        <a:lstStyle/>
        <a:p>
          <a:endParaRPr lang="fr-FR"/>
        </a:p>
      </dgm:t>
    </dgm:pt>
    <dgm:pt modelId="{7805EDE4-C3B2-934D-804A-DA1183CABB20}">
      <dgm:prSet phldrT="[Texte]"/>
      <dgm:spPr/>
      <dgm:t>
        <a:bodyPr/>
        <a:lstStyle/>
        <a:p>
          <a:r>
            <a:rPr lang="fr-FR" dirty="0"/>
            <a:t>Incapacité d’</a:t>
          </a:r>
          <a:r>
            <a:rPr lang="fr-FR" dirty="0" err="1"/>
            <a:t>apprentdre</a:t>
          </a:r>
          <a:r>
            <a:rPr lang="fr-FR" dirty="0"/>
            <a:t> à lire</a:t>
          </a:r>
        </a:p>
      </dgm:t>
    </dgm:pt>
    <dgm:pt modelId="{2F65B83A-FF11-7C43-A644-B3E1D3F37610}" type="parTrans" cxnId="{3FDEF0AD-61F9-2D4E-85E5-823FBEF6C294}">
      <dgm:prSet/>
      <dgm:spPr/>
      <dgm:t>
        <a:bodyPr/>
        <a:lstStyle/>
        <a:p>
          <a:endParaRPr lang="fr-FR"/>
        </a:p>
      </dgm:t>
    </dgm:pt>
    <dgm:pt modelId="{480EADEA-7EA0-8746-807D-E9F61529C6B9}" type="sibTrans" cxnId="{3FDEF0AD-61F9-2D4E-85E5-823FBEF6C294}">
      <dgm:prSet/>
      <dgm:spPr/>
      <dgm:t>
        <a:bodyPr/>
        <a:lstStyle/>
        <a:p>
          <a:endParaRPr lang="fr-FR"/>
        </a:p>
      </dgm:t>
    </dgm:pt>
    <dgm:pt modelId="{DA58B156-C117-9847-9B3D-45828DF1D68A}">
      <dgm:prSet phldrT="[Texte]"/>
      <dgm:spPr/>
      <dgm:t>
        <a:bodyPr/>
        <a:lstStyle/>
        <a:p>
          <a:r>
            <a:rPr lang="fr-FR" dirty="0"/>
            <a:t>Lecture limitée à la reconnaissance de quelques mots familiers</a:t>
          </a:r>
        </a:p>
      </dgm:t>
    </dgm:pt>
    <dgm:pt modelId="{91E4D69C-FA14-FA4C-B110-544B919D1AF0}" type="parTrans" cxnId="{AD104D4D-68ED-5546-AEC7-69E13E3F71C6}">
      <dgm:prSet/>
      <dgm:spPr/>
      <dgm:t>
        <a:bodyPr/>
        <a:lstStyle/>
        <a:p>
          <a:endParaRPr lang="fr-FR"/>
        </a:p>
      </dgm:t>
    </dgm:pt>
    <dgm:pt modelId="{88AE0989-28A3-D543-A1CC-B8C528B85275}" type="sibTrans" cxnId="{AD104D4D-68ED-5546-AEC7-69E13E3F71C6}">
      <dgm:prSet/>
      <dgm:spPr/>
      <dgm:t>
        <a:bodyPr/>
        <a:lstStyle/>
        <a:p>
          <a:endParaRPr lang="fr-FR"/>
        </a:p>
      </dgm:t>
    </dgm:pt>
    <dgm:pt modelId="{DB8487C2-838F-AC4A-BA17-A916EDFAC689}">
      <dgm:prSet phldrT="[Texte]" custT="1"/>
      <dgm:spPr/>
      <dgm:t>
        <a:bodyPr/>
        <a:lstStyle/>
        <a:p>
          <a:r>
            <a:rPr lang="fr-FR" sz="1400" dirty="0"/>
            <a:t>Conséquences</a:t>
          </a:r>
        </a:p>
      </dgm:t>
    </dgm:pt>
    <dgm:pt modelId="{D0476EA1-6186-644A-A7FA-0C235EC68B46}" type="parTrans" cxnId="{950E0A16-0E3A-5843-81B1-D60CC193FE94}">
      <dgm:prSet/>
      <dgm:spPr/>
      <dgm:t>
        <a:bodyPr/>
        <a:lstStyle/>
        <a:p>
          <a:endParaRPr lang="fr-FR"/>
        </a:p>
      </dgm:t>
    </dgm:pt>
    <dgm:pt modelId="{5C8733EE-AFA7-EE4B-A191-84E4812DFEE9}" type="sibTrans" cxnId="{950E0A16-0E3A-5843-81B1-D60CC193FE94}">
      <dgm:prSet/>
      <dgm:spPr/>
      <dgm:t>
        <a:bodyPr/>
        <a:lstStyle/>
        <a:p>
          <a:endParaRPr lang="fr-FR"/>
        </a:p>
      </dgm:t>
    </dgm:pt>
    <dgm:pt modelId="{98E9B949-C5B4-B845-8D00-6ED1F74A8B2C}">
      <dgm:prSet phldrT="[Texte]"/>
      <dgm:spPr/>
      <dgm:t>
        <a:bodyPr/>
        <a:lstStyle/>
        <a:p>
          <a:r>
            <a:rPr lang="fr-FR" dirty="0"/>
            <a:t>Peu d’encouragement pour la lecture à l’école</a:t>
          </a:r>
        </a:p>
      </dgm:t>
    </dgm:pt>
    <dgm:pt modelId="{4234F2CC-DFE9-E94D-A050-9E87BEFCE293}" type="parTrans" cxnId="{1E993867-B08E-314C-A9F3-6F4C2928547A}">
      <dgm:prSet/>
      <dgm:spPr/>
      <dgm:t>
        <a:bodyPr/>
        <a:lstStyle/>
        <a:p>
          <a:endParaRPr lang="fr-FR"/>
        </a:p>
      </dgm:t>
    </dgm:pt>
    <dgm:pt modelId="{A2E3F040-FFAE-D14D-BEAC-8EBFA5F26D90}" type="sibTrans" cxnId="{1E993867-B08E-314C-A9F3-6F4C2928547A}">
      <dgm:prSet/>
      <dgm:spPr/>
      <dgm:t>
        <a:bodyPr/>
        <a:lstStyle/>
        <a:p>
          <a:endParaRPr lang="fr-FR"/>
        </a:p>
      </dgm:t>
    </dgm:pt>
    <dgm:pt modelId="{8FF6D212-395C-2840-94A4-B6F6910DE027}">
      <dgm:prSet phldrT="[Texte]"/>
      <dgm:spPr/>
      <dgm:t>
        <a:bodyPr/>
        <a:lstStyle/>
        <a:p>
          <a:r>
            <a:rPr lang="fr-FR" dirty="0"/>
            <a:t>Peu de stimulations pour la lecture à l’âge </a:t>
          </a:r>
          <a:r>
            <a:rPr lang="fr-FR" dirty="0" err="1"/>
            <a:t>adulté</a:t>
          </a:r>
          <a:endParaRPr lang="fr-FR" dirty="0"/>
        </a:p>
      </dgm:t>
    </dgm:pt>
    <dgm:pt modelId="{AFEA9F28-570F-DF48-BC8F-0B8592C53561}" type="parTrans" cxnId="{8F107CE6-13D2-5F46-AEBE-9C2AF97341D6}">
      <dgm:prSet/>
      <dgm:spPr/>
      <dgm:t>
        <a:bodyPr/>
        <a:lstStyle/>
        <a:p>
          <a:endParaRPr lang="fr-FR"/>
        </a:p>
      </dgm:t>
    </dgm:pt>
    <dgm:pt modelId="{911DDC88-E58F-844C-90D0-60A03B8397C2}" type="sibTrans" cxnId="{8F107CE6-13D2-5F46-AEBE-9C2AF97341D6}">
      <dgm:prSet/>
      <dgm:spPr/>
      <dgm:t>
        <a:bodyPr/>
        <a:lstStyle/>
        <a:p>
          <a:endParaRPr lang="fr-FR"/>
        </a:p>
      </dgm:t>
    </dgm:pt>
    <dgm:pt modelId="{AA7BE027-9E38-9D4A-8907-4AFCE72FA499}">
      <dgm:prSet phldrT="[Texte]"/>
      <dgm:spPr/>
      <dgm:t>
        <a:bodyPr/>
        <a:lstStyle/>
        <a:p>
          <a:r>
            <a:rPr lang="fr-FR" dirty="0" err="1"/>
            <a:t>Predicteurs</a:t>
          </a:r>
          <a:r>
            <a:rPr lang="fr-FR" dirty="0"/>
            <a:t> de la lecture</a:t>
          </a:r>
        </a:p>
      </dgm:t>
    </dgm:pt>
    <dgm:pt modelId="{CBA8436B-26E3-804B-B920-2E397E890E84}" type="parTrans" cxnId="{EF9B27BD-0030-F349-A2FF-0CA4A63AF8E4}">
      <dgm:prSet/>
      <dgm:spPr/>
      <dgm:t>
        <a:bodyPr/>
        <a:lstStyle/>
        <a:p>
          <a:endParaRPr lang="fr-FR"/>
        </a:p>
      </dgm:t>
    </dgm:pt>
    <dgm:pt modelId="{AC1E5F83-BD99-4E4E-9BC0-9B70CB710EB8}" type="sibTrans" cxnId="{EF9B27BD-0030-F349-A2FF-0CA4A63AF8E4}">
      <dgm:prSet/>
      <dgm:spPr/>
      <dgm:t>
        <a:bodyPr/>
        <a:lstStyle/>
        <a:p>
          <a:endParaRPr lang="fr-FR"/>
        </a:p>
      </dgm:t>
    </dgm:pt>
    <dgm:pt modelId="{15808FA5-CE72-2C49-A969-42FE90356CEE}">
      <dgm:prSet phldrT="[Texte]"/>
      <dgm:spPr/>
      <dgm:t>
        <a:bodyPr/>
        <a:lstStyle/>
        <a:p>
          <a:r>
            <a:rPr lang="fr-FR" dirty="0"/>
            <a:t>Décodage des mots</a:t>
          </a:r>
        </a:p>
      </dgm:t>
    </dgm:pt>
    <dgm:pt modelId="{3EBCD296-4F30-D242-8BDB-9954F50B7E6A}" type="parTrans" cxnId="{59085D60-5CAD-A746-8C92-5E220404E3EA}">
      <dgm:prSet/>
      <dgm:spPr/>
      <dgm:t>
        <a:bodyPr/>
        <a:lstStyle/>
        <a:p>
          <a:endParaRPr lang="fr-FR"/>
        </a:p>
      </dgm:t>
    </dgm:pt>
    <dgm:pt modelId="{A651FC86-8376-A54C-94FB-B79E9C0C92E4}" type="sibTrans" cxnId="{59085D60-5CAD-A746-8C92-5E220404E3EA}">
      <dgm:prSet/>
      <dgm:spPr/>
      <dgm:t>
        <a:bodyPr/>
        <a:lstStyle/>
        <a:p>
          <a:endParaRPr lang="fr-FR"/>
        </a:p>
      </dgm:t>
    </dgm:pt>
    <dgm:pt modelId="{2BF87C89-94D1-B847-9199-BD541079A4BD}" type="pres">
      <dgm:prSet presAssocID="{BB84E9D8-BF19-424E-AE29-BAAF0FEC078B}" presName="Name0" presStyleCnt="0">
        <dgm:presLayoutVars>
          <dgm:dir/>
          <dgm:animLvl val="lvl"/>
          <dgm:resizeHandles val="exact"/>
        </dgm:presLayoutVars>
      </dgm:prSet>
      <dgm:spPr/>
    </dgm:pt>
    <dgm:pt modelId="{8C5BC169-CAFC-5146-9D14-1E0FB5CFA279}" type="pres">
      <dgm:prSet presAssocID="{BB84E9D8-BF19-424E-AE29-BAAF0FEC078B}" presName="tSp" presStyleCnt="0"/>
      <dgm:spPr/>
    </dgm:pt>
    <dgm:pt modelId="{4A974DF3-F557-3B42-AB9E-6E998AD15E18}" type="pres">
      <dgm:prSet presAssocID="{BB84E9D8-BF19-424E-AE29-BAAF0FEC078B}" presName="bSp" presStyleCnt="0"/>
      <dgm:spPr/>
    </dgm:pt>
    <dgm:pt modelId="{8AA6ED05-13DD-114B-94EB-17BDFC15D13D}" type="pres">
      <dgm:prSet presAssocID="{BB84E9D8-BF19-424E-AE29-BAAF0FEC078B}" presName="process" presStyleCnt="0"/>
      <dgm:spPr/>
    </dgm:pt>
    <dgm:pt modelId="{DEF117D4-502B-5A44-A121-8CA3C3359A52}" type="pres">
      <dgm:prSet presAssocID="{1BA05928-E050-C24B-94CA-A4995DA11BB7}" presName="composite1" presStyleCnt="0"/>
      <dgm:spPr/>
    </dgm:pt>
    <dgm:pt modelId="{33AD58AE-1F29-754C-BF2C-B1F6CD5D0BD8}" type="pres">
      <dgm:prSet presAssocID="{1BA05928-E050-C24B-94CA-A4995DA11BB7}" presName="dummyNode1" presStyleLbl="node1" presStyleIdx="0" presStyleCnt="3"/>
      <dgm:spPr/>
    </dgm:pt>
    <dgm:pt modelId="{909EDB6D-5C40-0A46-B71B-BFD3716807C3}" type="pres">
      <dgm:prSet presAssocID="{1BA05928-E050-C24B-94CA-A4995DA11BB7}" presName="childNode1" presStyleLbl="bgAcc1" presStyleIdx="0" presStyleCnt="3">
        <dgm:presLayoutVars>
          <dgm:bulletEnabled val="1"/>
        </dgm:presLayoutVars>
      </dgm:prSet>
      <dgm:spPr/>
    </dgm:pt>
    <dgm:pt modelId="{29E7F8EB-F5DE-284F-882C-041AADAF78B3}" type="pres">
      <dgm:prSet presAssocID="{1BA05928-E050-C24B-94CA-A4995DA11BB7}" presName="childNode1tx" presStyleLbl="bgAcc1" presStyleIdx="0" presStyleCnt="3">
        <dgm:presLayoutVars>
          <dgm:bulletEnabled val="1"/>
        </dgm:presLayoutVars>
      </dgm:prSet>
      <dgm:spPr/>
    </dgm:pt>
    <dgm:pt modelId="{E056C2A9-88E2-7D49-BE29-3B4FD0705BF4}" type="pres">
      <dgm:prSet presAssocID="{1BA05928-E050-C24B-94CA-A4995DA11BB7}" presName="parentNode1" presStyleLbl="node1" presStyleIdx="0" presStyleCnt="3">
        <dgm:presLayoutVars>
          <dgm:chMax val="1"/>
          <dgm:bulletEnabled val="1"/>
        </dgm:presLayoutVars>
      </dgm:prSet>
      <dgm:spPr/>
    </dgm:pt>
    <dgm:pt modelId="{ADCC9334-639B-D943-BCCA-2F488F1931C1}" type="pres">
      <dgm:prSet presAssocID="{1BA05928-E050-C24B-94CA-A4995DA11BB7}" presName="connSite1" presStyleCnt="0"/>
      <dgm:spPr/>
    </dgm:pt>
    <dgm:pt modelId="{12F4B035-5748-4349-BEBC-98FE9A2351E1}" type="pres">
      <dgm:prSet presAssocID="{1EEB43EE-5ACA-1D4C-85D4-11FC1FBC6932}" presName="Name9" presStyleLbl="sibTrans2D1" presStyleIdx="0" presStyleCnt="2"/>
      <dgm:spPr/>
    </dgm:pt>
    <dgm:pt modelId="{D39DAFF1-6894-F24C-87B8-81B5F2D09DB8}" type="pres">
      <dgm:prSet presAssocID="{5174CDBE-5DFD-CA4B-B395-B001300D7844}" presName="composite2" presStyleCnt="0"/>
      <dgm:spPr/>
    </dgm:pt>
    <dgm:pt modelId="{2D9C615F-42C5-214A-AA32-F1E80EBE51B3}" type="pres">
      <dgm:prSet presAssocID="{5174CDBE-5DFD-CA4B-B395-B001300D7844}" presName="dummyNode2" presStyleLbl="node1" presStyleIdx="0" presStyleCnt="3"/>
      <dgm:spPr/>
    </dgm:pt>
    <dgm:pt modelId="{4AFAF41F-5353-5A4B-9FE3-B9E3A5B3E23B}" type="pres">
      <dgm:prSet presAssocID="{5174CDBE-5DFD-CA4B-B395-B001300D7844}" presName="childNode2" presStyleLbl="bgAcc1" presStyleIdx="1" presStyleCnt="3">
        <dgm:presLayoutVars>
          <dgm:bulletEnabled val="1"/>
        </dgm:presLayoutVars>
      </dgm:prSet>
      <dgm:spPr/>
    </dgm:pt>
    <dgm:pt modelId="{04088064-CB64-A64A-ABB8-665B80751B73}" type="pres">
      <dgm:prSet presAssocID="{5174CDBE-5DFD-CA4B-B395-B001300D7844}" presName="childNode2tx" presStyleLbl="bgAcc1" presStyleIdx="1" presStyleCnt="3">
        <dgm:presLayoutVars>
          <dgm:bulletEnabled val="1"/>
        </dgm:presLayoutVars>
      </dgm:prSet>
      <dgm:spPr/>
    </dgm:pt>
    <dgm:pt modelId="{71D8D7F5-FF38-0B40-9687-82C1593C4E4B}" type="pres">
      <dgm:prSet presAssocID="{5174CDBE-5DFD-CA4B-B395-B001300D7844}" presName="parentNode2" presStyleLbl="node1" presStyleIdx="1" presStyleCnt="3">
        <dgm:presLayoutVars>
          <dgm:chMax val="0"/>
          <dgm:bulletEnabled val="1"/>
        </dgm:presLayoutVars>
      </dgm:prSet>
      <dgm:spPr/>
    </dgm:pt>
    <dgm:pt modelId="{E5B5E34C-80C8-8C42-8054-7EF46B89CA03}" type="pres">
      <dgm:prSet presAssocID="{5174CDBE-5DFD-CA4B-B395-B001300D7844}" presName="connSite2" presStyleCnt="0"/>
      <dgm:spPr/>
    </dgm:pt>
    <dgm:pt modelId="{4E8A6F25-9198-014C-AF4B-95F2FF7A2599}" type="pres">
      <dgm:prSet presAssocID="{8EE71285-9367-9F49-B67A-644CE1A30D31}" presName="Name18" presStyleLbl="sibTrans2D1" presStyleIdx="1" presStyleCnt="2"/>
      <dgm:spPr/>
    </dgm:pt>
    <dgm:pt modelId="{27F7CD85-F949-C940-9EBE-1161F18F7758}" type="pres">
      <dgm:prSet presAssocID="{DB8487C2-838F-AC4A-BA17-A916EDFAC689}" presName="composite1" presStyleCnt="0"/>
      <dgm:spPr/>
    </dgm:pt>
    <dgm:pt modelId="{4F72BF9B-AF9E-0647-81DB-5609DD1CC7CB}" type="pres">
      <dgm:prSet presAssocID="{DB8487C2-838F-AC4A-BA17-A916EDFAC689}" presName="dummyNode1" presStyleLbl="node1" presStyleIdx="1" presStyleCnt="3"/>
      <dgm:spPr/>
    </dgm:pt>
    <dgm:pt modelId="{13F204F4-A140-474D-A57E-80ABCFFB19B7}" type="pres">
      <dgm:prSet presAssocID="{DB8487C2-838F-AC4A-BA17-A916EDFAC689}" presName="childNode1" presStyleLbl="bgAcc1" presStyleIdx="2" presStyleCnt="3">
        <dgm:presLayoutVars>
          <dgm:bulletEnabled val="1"/>
        </dgm:presLayoutVars>
      </dgm:prSet>
      <dgm:spPr/>
    </dgm:pt>
    <dgm:pt modelId="{8F9650A5-DFE2-F44F-944A-3BCA77695B44}" type="pres">
      <dgm:prSet presAssocID="{DB8487C2-838F-AC4A-BA17-A916EDFAC689}" presName="childNode1tx" presStyleLbl="bgAcc1" presStyleIdx="2" presStyleCnt="3">
        <dgm:presLayoutVars>
          <dgm:bulletEnabled val="1"/>
        </dgm:presLayoutVars>
      </dgm:prSet>
      <dgm:spPr/>
    </dgm:pt>
    <dgm:pt modelId="{21B3688A-A1BC-0140-A3E4-EDDC3C37E307}" type="pres">
      <dgm:prSet presAssocID="{DB8487C2-838F-AC4A-BA17-A916EDFAC689}" presName="parentNode1" presStyleLbl="node1" presStyleIdx="2" presStyleCnt="3">
        <dgm:presLayoutVars>
          <dgm:chMax val="1"/>
          <dgm:bulletEnabled val="1"/>
        </dgm:presLayoutVars>
      </dgm:prSet>
      <dgm:spPr/>
    </dgm:pt>
    <dgm:pt modelId="{3D6B2D48-A258-054F-9948-C17243A35521}" type="pres">
      <dgm:prSet presAssocID="{DB8487C2-838F-AC4A-BA17-A916EDFAC689}" presName="connSite1" presStyleCnt="0"/>
      <dgm:spPr/>
    </dgm:pt>
  </dgm:ptLst>
  <dgm:cxnLst>
    <dgm:cxn modelId="{E527A300-94D9-A649-970A-E9F7BA0A9818}" type="presOf" srcId="{98E9B949-C5B4-B845-8D00-6ED1F74A8B2C}" destId="{8F9650A5-DFE2-F44F-944A-3BCA77695B44}" srcOrd="1" destOrd="0" presId="urn:microsoft.com/office/officeart/2005/8/layout/hProcess4"/>
    <dgm:cxn modelId="{3B608905-5BD5-D64A-9FE6-CC60722F80AC}" type="presOf" srcId="{15808FA5-CE72-2C49-A969-42FE90356CEE}" destId="{29E7F8EB-F5DE-284F-882C-041AADAF78B3}" srcOrd="1" destOrd="3" presId="urn:microsoft.com/office/officeart/2005/8/layout/hProcess4"/>
    <dgm:cxn modelId="{D2E5B107-12FC-DA48-999A-C50A842D0E49}" type="presOf" srcId="{65F1A732-57C8-574C-B716-6CC16A0B08D7}" destId="{909EDB6D-5C40-0A46-B71B-BFD3716807C3}" srcOrd="0" destOrd="1" presId="urn:microsoft.com/office/officeart/2005/8/layout/hProcess4"/>
    <dgm:cxn modelId="{950E0A16-0E3A-5843-81B1-D60CC193FE94}" srcId="{BB84E9D8-BF19-424E-AE29-BAAF0FEC078B}" destId="{DB8487C2-838F-AC4A-BA17-A916EDFAC689}" srcOrd="2" destOrd="0" parTransId="{D0476EA1-6186-644A-A7FA-0C235EC68B46}" sibTransId="{5C8733EE-AFA7-EE4B-A191-84E4812DFEE9}"/>
    <dgm:cxn modelId="{C49FBA1C-4145-5540-9E24-95BF1C52429A}" type="presOf" srcId="{15808FA5-CE72-2C49-A969-42FE90356CEE}" destId="{909EDB6D-5C40-0A46-B71B-BFD3716807C3}" srcOrd="0" destOrd="3" presId="urn:microsoft.com/office/officeart/2005/8/layout/hProcess4"/>
    <dgm:cxn modelId="{59085D60-5CAD-A746-8C92-5E220404E3EA}" srcId="{1BA05928-E050-C24B-94CA-A4995DA11BB7}" destId="{15808FA5-CE72-2C49-A969-42FE90356CEE}" srcOrd="3" destOrd="0" parTransId="{3EBCD296-4F30-D242-8BDB-9954F50B7E6A}" sibTransId="{A651FC86-8376-A54C-94FB-B79E9C0C92E4}"/>
    <dgm:cxn modelId="{BD236E42-96FD-144B-BC52-892AFA3515BA}" type="presOf" srcId="{7805EDE4-C3B2-934D-804A-DA1183CABB20}" destId="{04088064-CB64-A64A-ABB8-665B80751B73}" srcOrd="1" destOrd="0" presId="urn:microsoft.com/office/officeart/2005/8/layout/hProcess4"/>
    <dgm:cxn modelId="{B83BE862-AB03-E84D-A192-781A752535E2}" type="presOf" srcId="{5174CDBE-5DFD-CA4B-B395-B001300D7844}" destId="{71D8D7F5-FF38-0B40-9687-82C1593C4E4B}" srcOrd="0" destOrd="0" presId="urn:microsoft.com/office/officeart/2005/8/layout/hProcess4"/>
    <dgm:cxn modelId="{1E993867-B08E-314C-A9F3-6F4C2928547A}" srcId="{DB8487C2-838F-AC4A-BA17-A916EDFAC689}" destId="{98E9B949-C5B4-B845-8D00-6ED1F74A8B2C}" srcOrd="0" destOrd="0" parTransId="{4234F2CC-DFE9-E94D-A050-9E87BEFCE293}" sibTransId="{A2E3F040-FFAE-D14D-BEAC-8EBFA5F26D90}"/>
    <dgm:cxn modelId="{E43AF167-F212-DB46-85A4-8A954B4B358D}" type="presOf" srcId="{98E9B949-C5B4-B845-8D00-6ED1F74A8B2C}" destId="{13F204F4-A140-474D-A57E-80ABCFFB19B7}" srcOrd="0" destOrd="0" presId="urn:microsoft.com/office/officeart/2005/8/layout/hProcess4"/>
    <dgm:cxn modelId="{AC01956A-6A9B-6A4D-B5C0-49749A833529}" type="presOf" srcId="{1EEB43EE-5ACA-1D4C-85D4-11FC1FBC6932}" destId="{12F4B035-5748-4349-BEBC-98FE9A2351E1}" srcOrd="0" destOrd="0" presId="urn:microsoft.com/office/officeart/2005/8/layout/hProcess4"/>
    <dgm:cxn modelId="{9EF1C64A-848E-0743-AE68-29E974D061F3}" type="presOf" srcId="{65F1A732-57C8-574C-B716-6CC16A0B08D7}" destId="{29E7F8EB-F5DE-284F-882C-041AADAF78B3}" srcOrd="1" destOrd="1" presId="urn:microsoft.com/office/officeart/2005/8/layout/hProcess4"/>
    <dgm:cxn modelId="{AD104D4D-68ED-5546-AEC7-69E13E3F71C6}" srcId="{5174CDBE-5DFD-CA4B-B395-B001300D7844}" destId="{DA58B156-C117-9847-9B3D-45828DF1D68A}" srcOrd="1" destOrd="0" parTransId="{91E4D69C-FA14-FA4C-B110-544B919D1AF0}" sibTransId="{88AE0989-28A3-D543-A1CC-B8C528B85275}"/>
    <dgm:cxn modelId="{9445B251-7D46-8142-B94C-F391D293D88D}" type="presOf" srcId="{AA7BE027-9E38-9D4A-8907-4AFCE72FA499}" destId="{909EDB6D-5C40-0A46-B71B-BFD3716807C3}" srcOrd="0" destOrd="2" presId="urn:microsoft.com/office/officeart/2005/8/layout/hProcess4"/>
    <dgm:cxn modelId="{C605A472-6491-5F47-8E1B-0A6F77E666A4}" type="presOf" srcId="{7805EDE4-C3B2-934D-804A-DA1183CABB20}" destId="{4AFAF41F-5353-5A4B-9FE3-B9E3A5B3E23B}" srcOrd="0" destOrd="0" presId="urn:microsoft.com/office/officeart/2005/8/layout/hProcess4"/>
    <dgm:cxn modelId="{C6E32054-9953-EE4B-A0C3-AC78A53D5D14}" type="presOf" srcId="{DA58B156-C117-9847-9B3D-45828DF1D68A}" destId="{4AFAF41F-5353-5A4B-9FE3-B9E3A5B3E23B}" srcOrd="0" destOrd="1" presId="urn:microsoft.com/office/officeart/2005/8/layout/hProcess4"/>
    <dgm:cxn modelId="{DE56D855-726D-234F-A2C9-FD7F3BBFFC1A}" type="presOf" srcId="{8FF6D212-395C-2840-94A4-B6F6910DE027}" destId="{8F9650A5-DFE2-F44F-944A-3BCA77695B44}" srcOrd="1" destOrd="1" presId="urn:microsoft.com/office/officeart/2005/8/layout/hProcess4"/>
    <dgm:cxn modelId="{03C66257-945B-004B-9121-7E949624B4A6}" type="presOf" srcId="{8FF6D212-395C-2840-94A4-B6F6910DE027}" destId="{13F204F4-A140-474D-A57E-80ABCFFB19B7}" srcOrd="0" destOrd="1" presId="urn:microsoft.com/office/officeart/2005/8/layout/hProcess4"/>
    <dgm:cxn modelId="{79773858-A9CC-1947-8469-B771210093C8}" type="presOf" srcId="{DA58B156-C117-9847-9B3D-45828DF1D68A}" destId="{04088064-CB64-A64A-ABB8-665B80751B73}" srcOrd="1" destOrd="1" presId="urn:microsoft.com/office/officeart/2005/8/layout/hProcess4"/>
    <dgm:cxn modelId="{4A445386-9C30-C54D-A291-3482F0E3E613}" srcId="{BB84E9D8-BF19-424E-AE29-BAAF0FEC078B}" destId="{5174CDBE-5DFD-CA4B-B395-B001300D7844}" srcOrd="1" destOrd="0" parTransId="{09729016-2F14-F945-924F-DBD5E9413726}" sibTransId="{8EE71285-9367-9F49-B67A-644CE1A30D31}"/>
    <dgm:cxn modelId="{B7D8EC9D-5207-0D47-A5BA-B8A6D8B80859}" srcId="{BB84E9D8-BF19-424E-AE29-BAAF0FEC078B}" destId="{1BA05928-E050-C24B-94CA-A4995DA11BB7}" srcOrd="0" destOrd="0" parTransId="{7BA20917-0B80-9245-A6B9-8AF41652C44C}" sibTransId="{1EEB43EE-5ACA-1D4C-85D4-11FC1FBC6932}"/>
    <dgm:cxn modelId="{3FDEF0AD-61F9-2D4E-85E5-823FBEF6C294}" srcId="{5174CDBE-5DFD-CA4B-B395-B001300D7844}" destId="{7805EDE4-C3B2-934D-804A-DA1183CABB20}" srcOrd="0" destOrd="0" parTransId="{2F65B83A-FF11-7C43-A644-B3E1D3F37610}" sibTransId="{480EADEA-7EA0-8746-807D-E9F61529C6B9}"/>
    <dgm:cxn modelId="{34E4F4B9-1649-E54D-92D0-29AB0EA5EC0A}" type="presOf" srcId="{AA7BE027-9E38-9D4A-8907-4AFCE72FA499}" destId="{29E7F8EB-F5DE-284F-882C-041AADAF78B3}" srcOrd="1" destOrd="2" presId="urn:microsoft.com/office/officeart/2005/8/layout/hProcess4"/>
    <dgm:cxn modelId="{02DA46BC-381F-AA41-B9D5-A21414C6A3FE}" srcId="{1BA05928-E050-C24B-94CA-A4995DA11BB7}" destId="{65F1A732-57C8-574C-B716-6CC16A0B08D7}" srcOrd="1" destOrd="0" parTransId="{5EF64958-DC04-FC40-9E11-903BE672D8FF}" sibTransId="{C983719E-5218-FD41-95EC-7202EEA26636}"/>
    <dgm:cxn modelId="{CE6CC7BC-98DB-2B4D-B01E-3A8383239E5F}" type="presOf" srcId="{ECD40EAF-2B17-E943-ADA1-9E8F55B627F9}" destId="{909EDB6D-5C40-0A46-B71B-BFD3716807C3}" srcOrd="0" destOrd="0" presId="urn:microsoft.com/office/officeart/2005/8/layout/hProcess4"/>
    <dgm:cxn modelId="{EF9B27BD-0030-F349-A2FF-0CA4A63AF8E4}" srcId="{1BA05928-E050-C24B-94CA-A4995DA11BB7}" destId="{AA7BE027-9E38-9D4A-8907-4AFCE72FA499}" srcOrd="2" destOrd="0" parTransId="{CBA8436B-26E3-804B-B920-2E397E890E84}" sibTransId="{AC1E5F83-BD99-4E4E-9BC0-9B70CB710EB8}"/>
    <dgm:cxn modelId="{6A0B78C5-9BAF-9F49-87E9-D7FF0CBFDC00}" type="presOf" srcId="{8EE71285-9367-9F49-B67A-644CE1A30D31}" destId="{4E8A6F25-9198-014C-AF4B-95F2FF7A2599}" srcOrd="0" destOrd="0" presId="urn:microsoft.com/office/officeart/2005/8/layout/hProcess4"/>
    <dgm:cxn modelId="{83CD59C9-75DE-D540-804F-4413B118E67D}" srcId="{1BA05928-E050-C24B-94CA-A4995DA11BB7}" destId="{ECD40EAF-2B17-E943-ADA1-9E8F55B627F9}" srcOrd="0" destOrd="0" parTransId="{1B4BC506-2042-3349-8A12-109B5EE2427C}" sibTransId="{4209827B-9BCE-0441-9E53-32B5B731D550}"/>
    <dgm:cxn modelId="{1D946CD3-A62B-364E-98E8-ED8806116C76}" type="presOf" srcId="{1BA05928-E050-C24B-94CA-A4995DA11BB7}" destId="{E056C2A9-88E2-7D49-BE29-3B4FD0705BF4}" srcOrd="0" destOrd="0" presId="urn:microsoft.com/office/officeart/2005/8/layout/hProcess4"/>
    <dgm:cxn modelId="{407A54E1-CAE9-1B47-B66B-9AADB3BA74D5}" type="presOf" srcId="{DB8487C2-838F-AC4A-BA17-A916EDFAC689}" destId="{21B3688A-A1BC-0140-A3E4-EDDC3C37E307}" srcOrd="0" destOrd="0" presId="urn:microsoft.com/office/officeart/2005/8/layout/hProcess4"/>
    <dgm:cxn modelId="{8F107CE6-13D2-5F46-AEBE-9C2AF97341D6}" srcId="{DB8487C2-838F-AC4A-BA17-A916EDFAC689}" destId="{8FF6D212-395C-2840-94A4-B6F6910DE027}" srcOrd="1" destOrd="0" parTransId="{AFEA9F28-570F-DF48-BC8F-0B8592C53561}" sibTransId="{911DDC88-E58F-844C-90D0-60A03B8397C2}"/>
    <dgm:cxn modelId="{13EA58E7-CFC1-CC47-A6C9-D8D858D48F6A}" type="presOf" srcId="{ECD40EAF-2B17-E943-ADA1-9E8F55B627F9}" destId="{29E7F8EB-F5DE-284F-882C-041AADAF78B3}" srcOrd="1" destOrd="0" presId="urn:microsoft.com/office/officeart/2005/8/layout/hProcess4"/>
    <dgm:cxn modelId="{C93CDCFC-A1B2-E740-83C9-CB12A8452F3F}" type="presOf" srcId="{BB84E9D8-BF19-424E-AE29-BAAF0FEC078B}" destId="{2BF87C89-94D1-B847-9199-BD541079A4BD}" srcOrd="0" destOrd="0" presId="urn:microsoft.com/office/officeart/2005/8/layout/hProcess4"/>
    <dgm:cxn modelId="{0630BE6F-43E3-8941-B8CE-0D2994C546D1}" type="presParOf" srcId="{2BF87C89-94D1-B847-9199-BD541079A4BD}" destId="{8C5BC169-CAFC-5146-9D14-1E0FB5CFA279}" srcOrd="0" destOrd="0" presId="urn:microsoft.com/office/officeart/2005/8/layout/hProcess4"/>
    <dgm:cxn modelId="{5A084BF0-8A7A-A240-91DE-9002C88B78AE}" type="presParOf" srcId="{2BF87C89-94D1-B847-9199-BD541079A4BD}" destId="{4A974DF3-F557-3B42-AB9E-6E998AD15E18}" srcOrd="1" destOrd="0" presId="urn:microsoft.com/office/officeart/2005/8/layout/hProcess4"/>
    <dgm:cxn modelId="{7AC9656B-FABF-5D4F-A5FE-64A5FB2A6713}" type="presParOf" srcId="{2BF87C89-94D1-B847-9199-BD541079A4BD}" destId="{8AA6ED05-13DD-114B-94EB-17BDFC15D13D}" srcOrd="2" destOrd="0" presId="urn:microsoft.com/office/officeart/2005/8/layout/hProcess4"/>
    <dgm:cxn modelId="{BC751949-CD58-3A47-9958-0A571CFB27FF}" type="presParOf" srcId="{8AA6ED05-13DD-114B-94EB-17BDFC15D13D}" destId="{DEF117D4-502B-5A44-A121-8CA3C3359A52}" srcOrd="0" destOrd="0" presId="urn:microsoft.com/office/officeart/2005/8/layout/hProcess4"/>
    <dgm:cxn modelId="{8F27A3D8-FAFB-744E-9D10-E0D80FA0BF32}" type="presParOf" srcId="{DEF117D4-502B-5A44-A121-8CA3C3359A52}" destId="{33AD58AE-1F29-754C-BF2C-B1F6CD5D0BD8}" srcOrd="0" destOrd="0" presId="urn:microsoft.com/office/officeart/2005/8/layout/hProcess4"/>
    <dgm:cxn modelId="{7E88D5D9-0135-3847-99F6-2F4586458259}" type="presParOf" srcId="{DEF117D4-502B-5A44-A121-8CA3C3359A52}" destId="{909EDB6D-5C40-0A46-B71B-BFD3716807C3}" srcOrd="1" destOrd="0" presId="urn:microsoft.com/office/officeart/2005/8/layout/hProcess4"/>
    <dgm:cxn modelId="{506974D8-E74E-E642-A3B1-56CAD9064247}" type="presParOf" srcId="{DEF117D4-502B-5A44-A121-8CA3C3359A52}" destId="{29E7F8EB-F5DE-284F-882C-041AADAF78B3}" srcOrd="2" destOrd="0" presId="urn:microsoft.com/office/officeart/2005/8/layout/hProcess4"/>
    <dgm:cxn modelId="{F624184C-2D4C-2A47-97C0-930D1DD697B9}" type="presParOf" srcId="{DEF117D4-502B-5A44-A121-8CA3C3359A52}" destId="{E056C2A9-88E2-7D49-BE29-3B4FD0705BF4}" srcOrd="3" destOrd="0" presId="urn:microsoft.com/office/officeart/2005/8/layout/hProcess4"/>
    <dgm:cxn modelId="{07605312-263C-9242-95AF-DF19D05916CB}" type="presParOf" srcId="{DEF117D4-502B-5A44-A121-8CA3C3359A52}" destId="{ADCC9334-639B-D943-BCCA-2F488F1931C1}" srcOrd="4" destOrd="0" presId="urn:microsoft.com/office/officeart/2005/8/layout/hProcess4"/>
    <dgm:cxn modelId="{300D4C54-D408-5A49-AE8C-C510B2C6BF8D}" type="presParOf" srcId="{8AA6ED05-13DD-114B-94EB-17BDFC15D13D}" destId="{12F4B035-5748-4349-BEBC-98FE9A2351E1}" srcOrd="1" destOrd="0" presId="urn:microsoft.com/office/officeart/2005/8/layout/hProcess4"/>
    <dgm:cxn modelId="{18194A7A-B5F2-484C-B589-933E475CF339}" type="presParOf" srcId="{8AA6ED05-13DD-114B-94EB-17BDFC15D13D}" destId="{D39DAFF1-6894-F24C-87B8-81B5F2D09DB8}" srcOrd="2" destOrd="0" presId="urn:microsoft.com/office/officeart/2005/8/layout/hProcess4"/>
    <dgm:cxn modelId="{3C31738E-4A82-374F-ABA0-43D3CED283B3}" type="presParOf" srcId="{D39DAFF1-6894-F24C-87B8-81B5F2D09DB8}" destId="{2D9C615F-42C5-214A-AA32-F1E80EBE51B3}" srcOrd="0" destOrd="0" presId="urn:microsoft.com/office/officeart/2005/8/layout/hProcess4"/>
    <dgm:cxn modelId="{673DD532-2233-8746-826B-C3A5A87EC8BB}" type="presParOf" srcId="{D39DAFF1-6894-F24C-87B8-81B5F2D09DB8}" destId="{4AFAF41F-5353-5A4B-9FE3-B9E3A5B3E23B}" srcOrd="1" destOrd="0" presId="urn:microsoft.com/office/officeart/2005/8/layout/hProcess4"/>
    <dgm:cxn modelId="{2626605D-51F5-EE4E-BEFD-BB75C881A082}" type="presParOf" srcId="{D39DAFF1-6894-F24C-87B8-81B5F2D09DB8}" destId="{04088064-CB64-A64A-ABB8-665B80751B73}" srcOrd="2" destOrd="0" presId="urn:microsoft.com/office/officeart/2005/8/layout/hProcess4"/>
    <dgm:cxn modelId="{7E1F77B8-0AE1-AF40-9D5B-AF8A7A1102F3}" type="presParOf" srcId="{D39DAFF1-6894-F24C-87B8-81B5F2D09DB8}" destId="{71D8D7F5-FF38-0B40-9687-82C1593C4E4B}" srcOrd="3" destOrd="0" presId="urn:microsoft.com/office/officeart/2005/8/layout/hProcess4"/>
    <dgm:cxn modelId="{7BF44521-DBFE-9A4A-962F-63928805FCFE}" type="presParOf" srcId="{D39DAFF1-6894-F24C-87B8-81B5F2D09DB8}" destId="{E5B5E34C-80C8-8C42-8054-7EF46B89CA03}" srcOrd="4" destOrd="0" presId="urn:microsoft.com/office/officeart/2005/8/layout/hProcess4"/>
    <dgm:cxn modelId="{89625272-20CE-534D-B54F-3319A2CA0B6D}" type="presParOf" srcId="{8AA6ED05-13DD-114B-94EB-17BDFC15D13D}" destId="{4E8A6F25-9198-014C-AF4B-95F2FF7A2599}" srcOrd="3" destOrd="0" presId="urn:microsoft.com/office/officeart/2005/8/layout/hProcess4"/>
    <dgm:cxn modelId="{00B7EEE9-6F5A-B349-8FA0-61512F336C5E}" type="presParOf" srcId="{8AA6ED05-13DD-114B-94EB-17BDFC15D13D}" destId="{27F7CD85-F949-C940-9EBE-1161F18F7758}" srcOrd="4" destOrd="0" presId="urn:microsoft.com/office/officeart/2005/8/layout/hProcess4"/>
    <dgm:cxn modelId="{8B7ACE52-F21D-5448-8F29-0336961D4250}" type="presParOf" srcId="{27F7CD85-F949-C940-9EBE-1161F18F7758}" destId="{4F72BF9B-AF9E-0647-81DB-5609DD1CC7CB}" srcOrd="0" destOrd="0" presId="urn:microsoft.com/office/officeart/2005/8/layout/hProcess4"/>
    <dgm:cxn modelId="{142ED6CF-C084-7343-A553-CA71AC647DEB}" type="presParOf" srcId="{27F7CD85-F949-C940-9EBE-1161F18F7758}" destId="{13F204F4-A140-474D-A57E-80ABCFFB19B7}" srcOrd="1" destOrd="0" presId="urn:microsoft.com/office/officeart/2005/8/layout/hProcess4"/>
    <dgm:cxn modelId="{79BD4CD8-881A-234B-9C61-156D3C01B089}" type="presParOf" srcId="{27F7CD85-F949-C940-9EBE-1161F18F7758}" destId="{8F9650A5-DFE2-F44F-944A-3BCA77695B44}" srcOrd="2" destOrd="0" presId="urn:microsoft.com/office/officeart/2005/8/layout/hProcess4"/>
    <dgm:cxn modelId="{68FFCFC4-9186-714D-87CD-EA11C5EB1F76}" type="presParOf" srcId="{27F7CD85-F949-C940-9EBE-1161F18F7758}" destId="{21B3688A-A1BC-0140-A3E4-EDDC3C37E307}" srcOrd="3" destOrd="0" presId="urn:microsoft.com/office/officeart/2005/8/layout/hProcess4"/>
    <dgm:cxn modelId="{B48B6741-0E7A-9147-A82F-9D1C7627D7C1}" type="presParOf" srcId="{27F7CD85-F949-C940-9EBE-1161F18F7758}" destId="{3D6B2D48-A258-054F-9948-C17243A35521}" srcOrd="4" destOrd="0" presId="urn:microsoft.com/office/officeart/2005/8/layout/hProcess4"/>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B84E9D8-BF19-424E-AE29-BAAF0FEC078B}" type="doc">
      <dgm:prSet loTypeId="urn:microsoft.com/office/officeart/2005/8/layout/hProcess4" loCatId="" qsTypeId="urn:microsoft.com/office/officeart/2005/8/quickstyle/simple1" qsCatId="simple" csTypeId="urn:microsoft.com/office/officeart/2005/8/colors/accent1_2" csCatId="accent1" phldr="1"/>
      <dgm:spPr/>
      <dgm:t>
        <a:bodyPr/>
        <a:lstStyle/>
        <a:p>
          <a:endParaRPr lang="fr-FR"/>
        </a:p>
      </dgm:t>
    </dgm:pt>
    <dgm:pt modelId="{1BA05928-E050-C24B-94CA-A4995DA11BB7}">
      <dgm:prSet phldrT="[Texte]" custT="1"/>
      <dgm:spPr/>
      <dgm:t>
        <a:bodyPr/>
        <a:lstStyle/>
        <a:p>
          <a:r>
            <a:rPr lang="fr-FR" sz="1400" dirty="0"/>
            <a:t>Déficits</a:t>
          </a:r>
        </a:p>
      </dgm:t>
    </dgm:pt>
    <dgm:pt modelId="{7BA20917-0B80-9245-A6B9-8AF41652C44C}" type="parTrans" cxnId="{B7D8EC9D-5207-0D47-A5BA-B8A6D8B80859}">
      <dgm:prSet/>
      <dgm:spPr/>
      <dgm:t>
        <a:bodyPr/>
        <a:lstStyle/>
        <a:p>
          <a:endParaRPr lang="fr-FR"/>
        </a:p>
      </dgm:t>
    </dgm:pt>
    <dgm:pt modelId="{1EEB43EE-5ACA-1D4C-85D4-11FC1FBC6932}" type="sibTrans" cxnId="{B7D8EC9D-5207-0D47-A5BA-B8A6D8B80859}">
      <dgm:prSet/>
      <dgm:spPr/>
      <dgm:t>
        <a:bodyPr/>
        <a:lstStyle/>
        <a:p>
          <a:endParaRPr lang="fr-FR"/>
        </a:p>
      </dgm:t>
    </dgm:pt>
    <dgm:pt modelId="{ECD40EAF-2B17-E943-ADA1-9E8F55B627F9}">
      <dgm:prSet phldrT="[Texte]"/>
      <dgm:spPr/>
      <dgm:t>
        <a:bodyPr/>
        <a:lstStyle/>
        <a:p>
          <a:r>
            <a:rPr lang="fr-FR" dirty="0"/>
            <a:t>Cognitif</a:t>
          </a:r>
        </a:p>
      </dgm:t>
    </dgm:pt>
    <dgm:pt modelId="{1B4BC506-2042-3349-8A12-109B5EE2427C}" type="parTrans" cxnId="{83CD59C9-75DE-D540-804F-4413B118E67D}">
      <dgm:prSet/>
      <dgm:spPr/>
      <dgm:t>
        <a:bodyPr/>
        <a:lstStyle/>
        <a:p>
          <a:endParaRPr lang="fr-FR"/>
        </a:p>
      </dgm:t>
    </dgm:pt>
    <dgm:pt modelId="{4209827B-9BCE-0441-9E53-32B5B731D550}" type="sibTrans" cxnId="{83CD59C9-75DE-D540-804F-4413B118E67D}">
      <dgm:prSet/>
      <dgm:spPr/>
      <dgm:t>
        <a:bodyPr/>
        <a:lstStyle/>
        <a:p>
          <a:endParaRPr lang="fr-FR"/>
        </a:p>
      </dgm:t>
    </dgm:pt>
    <dgm:pt modelId="{65F1A732-57C8-574C-B716-6CC16A0B08D7}">
      <dgm:prSet phldrT="[Texte]"/>
      <dgm:spPr/>
      <dgm:t>
        <a:bodyPr/>
        <a:lstStyle/>
        <a:p>
          <a:r>
            <a:rPr lang="fr-FR" dirty="0"/>
            <a:t>Langagier</a:t>
          </a:r>
        </a:p>
      </dgm:t>
    </dgm:pt>
    <dgm:pt modelId="{5EF64958-DC04-FC40-9E11-903BE672D8FF}" type="parTrans" cxnId="{02DA46BC-381F-AA41-B9D5-A21414C6A3FE}">
      <dgm:prSet/>
      <dgm:spPr/>
      <dgm:t>
        <a:bodyPr/>
        <a:lstStyle/>
        <a:p>
          <a:endParaRPr lang="fr-FR"/>
        </a:p>
      </dgm:t>
    </dgm:pt>
    <dgm:pt modelId="{C983719E-5218-FD41-95EC-7202EEA26636}" type="sibTrans" cxnId="{02DA46BC-381F-AA41-B9D5-A21414C6A3FE}">
      <dgm:prSet/>
      <dgm:spPr/>
      <dgm:t>
        <a:bodyPr/>
        <a:lstStyle/>
        <a:p>
          <a:endParaRPr lang="fr-FR"/>
        </a:p>
      </dgm:t>
    </dgm:pt>
    <dgm:pt modelId="{5174CDBE-5DFD-CA4B-B395-B001300D7844}">
      <dgm:prSet phldrT="[Texte]" custT="1"/>
      <dgm:spPr/>
      <dgm:t>
        <a:bodyPr/>
        <a:lstStyle/>
        <a:p>
          <a:r>
            <a:rPr lang="fr-FR" sz="1400" i="0" dirty="0"/>
            <a:t>Idées</a:t>
          </a:r>
          <a:r>
            <a:rPr lang="fr-FR" sz="1400" i="1" dirty="0"/>
            <a:t> a priori et </a:t>
          </a:r>
          <a:r>
            <a:rPr lang="fr-FR" sz="1400" dirty="0"/>
            <a:t>conclusions</a:t>
          </a:r>
        </a:p>
      </dgm:t>
    </dgm:pt>
    <dgm:pt modelId="{09729016-2F14-F945-924F-DBD5E9413726}" type="parTrans" cxnId="{4A445386-9C30-C54D-A291-3482F0E3E613}">
      <dgm:prSet/>
      <dgm:spPr/>
      <dgm:t>
        <a:bodyPr/>
        <a:lstStyle/>
        <a:p>
          <a:endParaRPr lang="fr-FR"/>
        </a:p>
      </dgm:t>
    </dgm:pt>
    <dgm:pt modelId="{8EE71285-9367-9F49-B67A-644CE1A30D31}" type="sibTrans" cxnId="{4A445386-9C30-C54D-A291-3482F0E3E613}">
      <dgm:prSet/>
      <dgm:spPr/>
      <dgm:t>
        <a:bodyPr/>
        <a:lstStyle/>
        <a:p>
          <a:endParaRPr lang="fr-FR"/>
        </a:p>
      </dgm:t>
    </dgm:pt>
    <dgm:pt modelId="{7805EDE4-C3B2-934D-804A-DA1183CABB20}">
      <dgm:prSet phldrT="[Texte]"/>
      <dgm:spPr/>
      <dgm:t>
        <a:bodyPr/>
        <a:lstStyle/>
        <a:p>
          <a:r>
            <a:rPr lang="fr-FR" dirty="0"/>
            <a:t>Incapacité d’</a:t>
          </a:r>
          <a:r>
            <a:rPr lang="fr-FR" dirty="0" err="1"/>
            <a:t>apprentdre</a:t>
          </a:r>
          <a:r>
            <a:rPr lang="fr-FR" dirty="0"/>
            <a:t> à lire</a:t>
          </a:r>
        </a:p>
      </dgm:t>
    </dgm:pt>
    <dgm:pt modelId="{2F65B83A-FF11-7C43-A644-B3E1D3F37610}" type="parTrans" cxnId="{3FDEF0AD-61F9-2D4E-85E5-823FBEF6C294}">
      <dgm:prSet/>
      <dgm:spPr/>
      <dgm:t>
        <a:bodyPr/>
        <a:lstStyle/>
        <a:p>
          <a:endParaRPr lang="fr-FR"/>
        </a:p>
      </dgm:t>
    </dgm:pt>
    <dgm:pt modelId="{480EADEA-7EA0-8746-807D-E9F61529C6B9}" type="sibTrans" cxnId="{3FDEF0AD-61F9-2D4E-85E5-823FBEF6C294}">
      <dgm:prSet/>
      <dgm:spPr/>
      <dgm:t>
        <a:bodyPr/>
        <a:lstStyle/>
        <a:p>
          <a:endParaRPr lang="fr-FR"/>
        </a:p>
      </dgm:t>
    </dgm:pt>
    <dgm:pt modelId="{DA58B156-C117-9847-9B3D-45828DF1D68A}">
      <dgm:prSet phldrT="[Texte]"/>
      <dgm:spPr/>
      <dgm:t>
        <a:bodyPr/>
        <a:lstStyle/>
        <a:p>
          <a:r>
            <a:rPr lang="fr-FR" dirty="0"/>
            <a:t>Lecture limitée à la reconnaissance de quelques mots familiers</a:t>
          </a:r>
        </a:p>
      </dgm:t>
    </dgm:pt>
    <dgm:pt modelId="{91E4D69C-FA14-FA4C-B110-544B919D1AF0}" type="parTrans" cxnId="{AD104D4D-68ED-5546-AEC7-69E13E3F71C6}">
      <dgm:prSet/>
      <dgm:spPr/>
      <dgm:t>
        <a:bodyPr/>
        <a:lstStyle/>
        <a:p>
          <a:endParaRPr lang="fr-FR"/>
        </a:p>
      </dgm:t>
    </dgm:pt>
    <dgm:pt modelId="{88AE0989-28A3-D543-A1CC-B8C528B85275}" type="sibTrans" cxnId="{AD104D4D-68ED-5546-AEC7-69E13E3F71C6}">
      <dgm:prSet/>
      <dgm:spPr/>
      <dgm:t>
        <a:bodyPr/>
        <a:lstStyle/>
        <a:p>
          <a:endParaRPr lang="fr-FR"/>
        </a:p>
      </dgm:t>
    </dgm:pt>
    <dgm:pt modelId="{DB8487C2-838F-AC4A-BA17-A916EDFAC689}">
      <dgm:prSet phldrT="[Texte]" custT="1"/>
      <dgm:spPr/>
      <dgm:t>
        <a:bodyPr/>
        <a:lstStyle/>
        <a:p>
          <a:r>
            <a:rPr lang="fr-FR" sz="1400" dirty="0"/>
            <a:t>Conséquences</a:t>
          </a:r>
        </a:p>
      </dgm:t>
    </dgm:pt>
    <dgm:pt modelId="{D0476EA1-6186-644A-A7FA-0C235EC68B46}" type="parTrans" cxnId="{950E0A16-0E3A-5843-81B1-D60CC193FE94}">
      <dgm:prSet/>
      <dgm:spPr/>
      <dgm:t>
        <a:bodyPr/>
        <a:lstStyle/>
        <a:p>
          <a:endParaRPr lang="fr-FR"/>
        </a:p>
      </dgm:t>
    </dgm:pt>
    <dgm:pt modelId="{5C8733EE-AFA7-EE4B-A191-84E4812DFEE9}" type="sibTrans" cxnId="{950E0A16-0E3A-5843-81B1-D60CC193FE94}">
      <dgm:prSet/>
      <dgm:spPr/>
      <dgm:t>
        <a:bodyPr/>
        <a:lstStyle/>
        <a:p>
          <a:endParaRPr lang="fr-FR"/>
        </a:p>
      </dgm:t>
    </dgm:pt>
    <dgm:pt modelId="{98E9B949-C5B4-B845-8D00-6ED1F74A8B2C}">
      <dgm:prSet phldrT="[Texte]"/>
      <dgm:spPr/>
      <dgm:t>
        <a:bodyPr/>
        <a:lstStyle/>
        <a:p>
          <a:r>
            <a:rPr lang="fr-FR" dirty="0"/>
            <a:t>Peu d’encouragement pour la lecture à l’école</a:t>
          </a:r>
        </a:p>
      </dgm:t>
    </dgm:pt>
    <dgm:pt modelId="{4234F2CC-DFE9-E94D-A050-9E87BEFCE293}" type="parTrans" cxnId="{1E993867-B08E-314C-A9F3-6F4C2928547A}">
      <dgm:prSet/>
      <dgm:spPr/>
      <dgm:t>
        <a:bodyPr/>
        <a:lstStyle/>
        <a:p>
          <a:endParaRPr lang="fr-FR"/>
        </a:p>
      </dgm:t>
    </dgm:pt>
    <dgm:pt modelId="{A2E3F040-FFAE-D14D-BEAC-8EBFA5F26D90}" type="sibTrans" cxnId="{1E993867-B08E-314C-A9F3-6F4C2928547A}">
      <dgm:prSet/>
      <dgm:spPr/>
      <dgm:t>
        <a:bodyPr/>
        <a:lstStyle/>
        <a:p>
          <a:endParaRPr lang="fr-FR"/>
        </a:p>
      </dgm:t>
    </dgm:pt>
    <dgm:pt modelId="{8FF6D212-395C-2840-94A4-B6F6910DE027}">
      <dgm:prSet phldrT="[Texte]"/>
      <dgm:spPr/>
      <dgm:t>
        <a:bodyPr/>
        <a:lstStyle/>
        <a:p>
          <a:r>
            <a:rPr lang="fr-FR" dirty="0"/>
            <a:t>Peu de stimulations pour la lecture à l’âge </a:t>
          </a:r>
          <a:r>
            <a:rPr lang="fr-FR" dirty="0" err="1"/>
            <a:t>adulté</a:t>
          </a:r>
          <a:endParaRPr lang="fr-FR" dirty="0"/>
        </a:p>
      </dgm:t>
    </dgm:pt>
    <dgm:pt modelId="{AFEA9F28-570F-DF48-BC8F-0B8592C53561}" type="parTrans" cxnId="{8F107CE6-13D2-5F46-AEBE-9C2AF97341D6}">
      <dgm:prSet/>
      <dgm:spPr/>
      <dgm:t>
        <a:bodyPr/>
        <a:lstStyle/>
        <a:p>
          <a:endParaRPr lang="fr-FR"/>
        </a:p>
      </dgm:t>
    </dgm:pt>
    <dgm:pt modelId="{911DDC88-E58F-844C-90D0-60A03B8397C2}" type="sibTrans" cxnId="{8F107CE6-13D2-5F46-AEBE-9C2AF97341D6}">
      <dgm:prSet/>
      <dgm:spPr/>
      <dgm:t>
        <a:bodyPr/>
        <a:lstStyle/>
        <a:p>
          <a:endParaRPr lang="fr-FR"/>
        </a:p>
      </dgm:t>
    </dgm:pt>
    <dgm:pt modelId="{AA7BE027-9E38-9D4A-8907-4AFCE72FA499}">
      <dgm:prSet phldrT="[Texte]"/>
      <dgm:spPr/>
      <dgm:t>
        <a:bodyPr/>
        <a:lstStyle/>
        <a:p>
          <a:r>
            <a:rPr lang="fr-FR" dirty="0" err="1"/>
            <a:t>Predicteurs</a:t>
          </a:r>
          <a:r>
            <a:rPr lang="fr-FR" dirty="0"/>
            <a:t> de la lecture</a:t>
          </a:r>
        </a:p>
      </dgm:t>
    </dgm:pt>
    <dgm:pt modelId="{CBA8436B-26E3-804B-B920-2E397E890E84}" type="parTrans" cxnId="{EF9B27BD-0030-F349-A2FF-0CA4A63AF8E4}">
      <dgm:prSet/>
      <dgm:spPr/>
      <dgm:t>
        <a:bodyPr/>
        <a:lstStyle/>
        <a:p>
          <a:endParaRPr lang="fr-FR"/>
        </a:p>
      </dgm:t>
    </dgm:pt>
    <dgm:pt modelId="{AC1E5F83-BD99-4E4E-9BC0-9B70CB710EB8}" type="sibTrans" cxnId="{EF9B27BD-0030-F349-A2FF-0CA4A63AF8E4}">
      <dgm:prSet/>
      <dgm:spPr/>
      <dgm:t>
        <a:bodyPr/>
        <a:lstStyle/>
        <a:p>
          <a:endParaRPr lang="fr-FR"/>
        </a:p>
      </dgm:t>
    </dgm:pt>
    <dgm:pt modelId="{15808FA5-CE72-2C49-A969-42FE90356CEE}">
      <dgm:prSet phldrT="[Texte]"/>
      <dgm:spPr/>
      <dgm:t>
        <a:bodyPr/>
        <a:lstStyle/>
        <a:p>
          <a:r>
            <a:rPr lang="fr-FR" dirty="0"/>
            <a:t>Décodage des mots</a:t>
          </a:r>
        </a:p>
      </dgm:t>
    </dgm:pt>
    <dgm:pt modelId="{3EBCD296-4F30-D242-8BDB-9954F50B7E6A}" type="parTrans" cxnId="{59085D60-5CAD-A746-8C92-5E220404E3EA}">
      <dgm:prSet/>
      <dgm:spPr/>
      <dgm:t>
        <a:bodyPr/>
        <a:lstStyle/>
        <a:p>
          <a:endParaRPr lang="fr-FR"/>
        </a:p>
      </dgm:t>
    </dgm:pt>
    <dgm:pt modelId="{A651FC86-8376-A54C-94FB-B79E9C0C92E4}" type="sibTrans" cxnId="{59085D60-5CAD-A746-8C92-5E220404E3EA}">
      <dgm:prSet/>
      <dgm:spPr/>
      <dgm:t>
        <a:bodyPr/>
        <a:lstStyle/>
        <a:p>
          <a:endParaRPr lang="fr-FR"/>
        </a:p>
      </dgm:t>
    </dgm:pt>
    <dgm:pt modelId="{2BF87C89-94D1-B847-9199-BD541079A4BD}" type="pres">
      <dgm:prSet presAssocID="{BB84E9D8-BF19-424E-AE29-BAAF0FEC078B}" presName="Name0" presStyleCnt="0">
        <dgm:presLayoutVars>
          <dgm:dir/>
          <dgm:animLvl val="lvl"/>
          <dgm:resizeHandles val="exact"/>
        </dgm:presLayoutVars>
      </dgm:prSet>
      <dgm:spPr/>
    </dgm:pt>
    <dgm:pt modelId="{8C5BC169-CAFC-5146-9D14-1E0FB5CFA279}" type="pres">
      <dgm:prSet presAssocID="{BB84E9D8-BF19-424E-AE29-BAAF0FEC078B}" presName="tSp" presStyleCnt="0"/>
      <dgm:spPr/>
    </dgm:pt>
    <dgm:pt modelId="{4A974DF3-F557-3B42-AB9E-6E998AD15E18}" type="pres">
      <dgm:prSet presAssocID="{BB84E9D8-BF19-424E-AE29-BAAF0FEC078B}" presName="bSp" presStyleCnt="0"/>
      <dgm:spPr/>
    </dgm:pt>
    <dgm:pt modelId="{8AA6ED05-13DD-114B-94EB-17BDFC15D13D}" type="pres">
      <dgm:prSet presAssocID="{BB84E9D8-BF19-424E-AE29-BAAF0FEC078B}" presName="process" presStyleCnt="0"/>
      <dgm:spPr/>
    </dgm:pt>
    <dgm:pt modelId="{DEF117D4-502B-5A44-A121-8CA3C3359A52}" type="pres">
      <dgm:prSet presAssocID="{1BA05928-E050-C24B-94CA-A4995DA11BB7}" presName="composite1" presStyleCnt="0"/>
      <dgm:spPr/>
    </dgm:pt>
    <dgm:pt modelId="{33AD58AE-1F29-754C-BF2C-B1F6CD5D0BD8}" type="pres">
      <dgm:prSet presAssocID="{1BA05928-E050-C24B-94CA-A4995DA11BB7}" presName="dummyNode1" presStyleLbl="node1" presStyleIdx="0" presStyleCnt="3"/>
      <dgm:spPr/>
    </dgm:pt>
    <dgm:pt modelId="{909EDB6D-5C40-0A46-B71B-BFD3716807C3}" type="pres">
      <dgm:prSet presAssocID="{1BA05928-E050-C24B-94CA-A4995DA11BB7}" presName="childNode1" presStyleLbl="bgAcc1" presStyleIdx="0" presStyleCnt="3">
        <dgm:presLayoutVars>
          <dgm:bulletEnabled val="1"/>
        </dgm:presLayoutVars>
      </dgm:prSet>
      <dgm:spPr/>
    </dgm:pt>
    <dgm:pt modelId="{29E7F8EB-F5DE-284F-882C-041AADAF78B3}" type="pres">
      <dgm:prSet presAssocID="{1BA05928-E050-C24B-94CA-A4995DA11BB7}" presName="childNode1tx" presStyleLbl="bgAcc1" presStyleIdx="0" presStyleCnt="3">
        <dgm:presLayoutVars>
          <dgm:bulletEnabled val="1"/>
        </dgm:presLayoutVars>
      </dgm:prSet>
      <dgm:spPr/>
    </dgm:pt>
    <dgm:pt modelId="{E056C2A9-88E2-7D49-BE29-3B4FD0705BF4}" type="pres">
      <dgm:prSet presAssocID="{1BA05928-E050-C24B-94CA-A4995DA11BB7}" presName="parentNode1" presStyleLbl="node1" presStyleIdx="0" presStyleCnt="3">
        <dgm:presLayoutVars>
          <dgm:chMax val="1"/>
          <dgm:bulletEnabled val="1"/>
        </dgm:presLayoutVars>
      </dgm:prSet>
      <dgm:spPr/>
    </dgm:pt>
    <dgm:pt modelId="{ADCC9334-639B-D943-BCCA-2F488F1931C1}" type="pres">
      <dgm:prSet presAssocID="{1BA05928-E050-C24B-94CA-A4995DA11BB7}" presName="connSite1" presStyleCnt="0"/>
      <dgm:spPr/>
    </dgm:pt>
    <dgm:pt modelId="{12F4B035-5748-4349-BEBC-98FE9A2351E1}" type="pres">
      <dgm:prSet presAssocID="{1EEB43EE-5ACA-1D4C-85D4-11FC1FBC6932}" presName="Name9" presStyleLbl="sibTrans2D1" presStyleIdx="0" presStyleCnt="2"/>
      <dgm:spPr/>
    </dgm:pt>
    <dgm:pt modelId="{D39DAFF1-6894-F24C-87B8-81B5F2D09DB8}" type="pres">
      <dgm:prSet presAssocID="{5174CDBE-5DFD-CA4B-B395-B001300D7844}" presName="composite2" presStyleCnt="0"/>
      <dgm:spPr/>
    </dgm:pt>
    <dgm:pt modelId="{2D9C615F-42C5-214A-AA32-F1E80EBE51B3}" type="pres">
      <dgm:prSet presAssocID="{5174CDBE-5DFD-CA4B-B395-B001300D7844}" presName="dummyNode2" presStyleLbl="node1" presStyleIdx="0" presStyleCnt="3"/>
      <dgm:spPr/>
    </dgm:pt>
    <dgm:pt modelId="{4AFAF41F-5353-5A4B-9FE3-B9E3A5B3E23B}" type="pres">
      <dgm:prSet presAssocID="{5174CDBE-5DFD-CA4B-B395-B001300D7844}" presName="childNode2" presStyleLbl="bgAcc1" presStyleIdx="1" presStyleCnt="3">
        <dgm:presLayoutVars>
          <dgm:bulletEnabled val="1"/>
        </dgm:presLayoutVars>
      </dgm:prSet>
      <dgm:spPr/>
    </dgm:pt>
    <dgm:pt modelId="{04088064-CB64-A64A-ABB8-665B80751B73}" type="pres">
      <dgm:prSet presAssocID="{5174CDBE-5DFD-CA4B-B395-B001300D7844}" presName="childNode2tx" presStyleLbl="bgAcc1" presStyleIdx="1" presStyleCnt="3">
        <dgm:presLayoutVars>
          <dgm:bulletEnabled val="1"/>
        </dgm:presLayoutVars>
      </dgm:prSet>
      <dgm:spPr/>
    </dgm:pt>
    <dgm:pt modelId="{71D8D7F5-FF38-0B40-9687-82C1593C4E4B}" type="pres">
      <dgm:prSet presAssocID="{5174CDBE-5DFD-CA4B-B395-B001300D7844}" presName="parentNode2" presStyleLbl="node1" presStyleIdx="1" presStyleCnt="3">
        <dgm:presLayoutVars>
          <dgm:chMax val="0"/>
          <dgm:bulletEnabled val="1"/>
        </dgm:presLayoutVars>
      </dgm:prSet>
      <dgm:spPr/>
    </dgm:pt>
    <dgm:pt modelId="{E5B5E34C-80C8-8C42-8054-7EF46B89CA03}" type="pres">
      <dgm:prSet presAssocID="{5174CDBE-5DFD-CA4B-B395-B001300D7844}" presName="connSite2" presStyleCnt="0"/>
      <dgm:spPr/>
    </dgm:pt>
    <dgm:pt modelId="{4E8A6F25-9198-014C-AF4B-95F2FF7A2599}" type="pres">
      <dgm:prSet presAssocID="{8EE71285-9367-9F49-B67A-644CE1A30D31}" presName="Name18" presStyleLbl="sibTrans2D1" presStyleIdx="1" presStyleCnt="2"/>
      <dgm:spPr/>
    </dgm:pt>
    <dgm:pt modelId="{27F7CD85-F949-C940-9EBE-1161F18F7758}" type="pres">
      <dgm:prSet presAssocID="{DB8487C2-838F-AC4A-BA17-A916EDFAC689}" presName="composite1" presStyleCnt="0"/>
      <dgm:spPr/>
    </dgm:pt>
    <dgm:pt modelId="{4F72BF9B-AF9E-0647-81DB-5609DD1CC7CB}" type="pres">
      <dgm:prSet presAssocID="{DB8487C2-838F-AC4A-BA17-A916EDFAC689}" presName="dummyNode1" presStyleLbl="node1" presStyleIdx="1" presStyleCnt="3"/>
      <dgm:spPr/>
    </dgm:pt>
    <dgm:pt modelId="{13F204F4-A140-474D-A57E-80ABCFFB19B7}" type="pres">
      <dgm:prSet presAssocID="{DB8487C2-838F-AC4A-BA17-A916EDFAC689}" presName="childNode1" presStyleLbl="bgAcc1" presStyleIdx="2" presStyleCnt="3">
        <dgm:presLayoutVars>
          <dgm:bulletEnabled val="1"/>
        </dgm:presLayoutVars>
      </dgm:prSet>
      <dgm:spPr/>
    </dgm:pt>
    <dgm:pt modelId="{8F9650A5-DFE2-F44F-944A-3BCA77695B44}" type="pres">
      <dgm:prSet presAssocID="{DB8487C2-838F-AC4A-BA17-A916EDFAC689}" presName="childNode1tx" presStyleLbl="bgAcc1" presStyleIdx="2" presStyleCnt="3">
        <dgm:presLayoutVars>
          <dgm:bulletEnabled val="1"/>
        </dgm:presLayoutVars>
      </dgm:prSet>
      <dgm:spPr/>
    </dgm:pt>
    <dgm:pt modelId="{21B3688A-A1BC-0140-A3E4-EDDC3C37E307}" type="pres">
      <dgm:prSet presAssocID="{DB8487C2-838F-AC4A-BA17-A916EDFAC689}" presName="parentNode1" presStyleLbl="node1" presStyleIdx="2" presStyleCnt="3">
        <dgm:presLayoutVars>
          <dgm:chMax val="1"/>
          <dgm:bulletEnabled val="1"/>
        </dgm:presLayoutVars>
      </dgm:prSet>
      <dgm:spPr/>
    </dgm:pt>
    <dgm:pt modelId="{3D6B2D48-A258-054F-9948-C17243A35521}" type="pres">
      <dgm:prSet presAssocID="{DB8487C2-838F-AC4A-BA17-A916EDFAC689}" presName="connSite1" presStyleCnt="0"/>
      <dgm:spPr/>
    </dgm:pt>
  </dgm:ptLst>
  <dgm:cxnLst>
    <dgm:cxn modelId="{E527A300-94D9-A649-970A-E9F7BA0A9818}" type="presOf" srcId="{98E9B949-C5B4-B845-8D00-6ED1F74A8B2C}" destId="{8F9650A5-DFE2-F44F-944A-3BCA77695B44}" srcOrd="1" destOrd="0" presId="urn:microsoft.com/office/officeart/2005/8/layout/hProcess4"/>
    <dgm:cxn modelId="{3B608905-5BD5-D64A-9FE6-CC60722F80AC}" type="presOf" srcId="{15808FA5-CE72-2C49-A969-42FE90356CEE}" destId="{29E7F8EB-F5DE-284F-882C-041AADAF78B3}" srcOrd="1" destOrd="3" presId="urn:microsoft.com/office/officeart/2005/8/layout/hProcess4"/>
    <dgm:cxn modelId="{D2E5B107-12FC-DA48-999A-C50A842D0E49}" type="presOf" srcId="{65F1A732-57C8-574C-B716-6CC16A0B08D7}" destId="{909EDB6D-5C40-0A46-B71B-BFD3716807C3}" srcOrd="0" destOrd="1" presId="urn:microsoft.com/office/officeart/2005/8/layout/hProcess4"/>
    <dgm:cxn modelId="{950E0A16-0E3A-5843-81B1-D60CC193FE94}" srcId="{BB84E9D8-BF19-424E-AE29-BAAF0FEC078B}" destId="{DB8487C2-838F-AC4A-BA17-A916EDFAC689}" srcOrd="2" destOrd="0" parTransId="{D0476EA1-6186-644A-A7FA-0C235EC68B46}" sibTransId="{5C8733EE-AFA7-EE4B-A191-84E4812DFEE9}"/>
    <dgm:cxn modelId="{C49FBA1C-4145-5540-9E24-95BF1C52429A}" type="presOf" srcId="{15808FA5-CE72-2C49-A969-42FE90356CEE}" destId="{909EDB6D-5C40-0A46-B71B-BFD3716807C3}" srcOrd="0" destOrd="3" presId="urn:microsoft.com/office/officeart/2005/8/layout/hProcess4"/>
    <dgm:cxn modelId="{59085D60-5CAD-A746-8C92-5E220404E3EA}" srcId="{1BA05928-E050-C24B-94CA-A4995DA11BB7}" destId="{15808FA5-CE72-2C49-A969-42FE90356CEE}" srcOrd="3" destOrd="0" parTransId="{3EBCD296-4F30-D242-8BDB-9954F50B7E6A}" sibTransId="{A651FC86-8376-A54C-94FB-B79E9C0C92E4}"/>
    <dgm:cxn modelId="{BD236E42-96FD-144B-BC52-892AFA3515BA}" type="presOf" srcId="{7805EDE4-C3B2-934D-804A-DA1183CABB20}" destId="{04088064-CB64-A64A-ABB8-665B80751B73}" srcOrd="1" destOrd="0" presId="urn:microsoft.com/office/officeart/2005/8/layout/hProcess4"/>
    <dgm:cxn modelId="{B83BE862-AB03-E84D-A192-781A752535E2}" type="presOf" srcId="{5174CDBE-5DFD-CA4B-B395-B001300D7844}" destId="{71D8D7F5-FF38-0B40-9687-82C1593C4E4B}" srcOrd="0" destOrd="0" presId="urn:microsoft.com/office/officeart/2005/8/layout/hProcess4"/>
    <dgm:cxn modelId="{1E993867-B08E-314C-A9F3-6F4C2928547A}" srcId="{DB8487C2-838F-AC4A-BA17-A916EDFAC689}" destId="{98E9B949-C5B4-B845-8D00-6ED1F74A8B2C}" srcOrd="0" destOrd="0" parTransId="{4234F2CC-DFE9-E94D-A050-9E87BEFCE293}" sibTransId="{A2E3F040-FFAE-D14D-BEAC-8EBFA5F26D90}"/>
    <dgm:cxn modelId="{E43AF167-F212-DB46-85A4-8A954B4B358D}" type="presOf" srcId="{98E9B949-C5B4-B845-8D00-6ED1F74A8B2C}" destId="{13F204F4-A140-474D-A57E-80ABCFFB19B7}" srcOrd="0" destOrd="0" presId="urn:microsoft.com/office/officeart/2005/8/layout/hProcess4"/>
    <dgm:cxn modelId="{AC01956A-6A9B-6A4D-B5C0-49749A833529}" type="presOf" srcId="{1EEB43EE-5ACA-1D4C-85D4-11FC1FBC6932}" destId="{12F4B035-5748-4349-BEBC-98FE9A2351E1}" srcOrd="0" destOrd="0" presId="urn:microsoft.com/office/officeart/2005/8/layout/hProcess4"/>
    <dgm:cxn modelId="{9EF1C64A-848E-0743-AE68-29E974D061F3}" type="presOf" srcId="{65F1A732-57C8-574C-B716-6CC16A0B08D7}" destId="{29E7F8EB-F5DE-284F-882C-041AADAF78B3}" srcOrd="1" destOrd="1" presId="urn:microsoft.com/office/officeart/2005/8/layout/hProcess4"/>
    <dgm:cxn modelId="{AD104D4D-68ED-5546-AEC7-69E13E3F71C6}" srcId="{5174CDBE-5DFD-CA4B-B395-B001300D7844}" destId="{DA58B156-C117-9847-9B3D-45828DF1D68A}" srcOrd="1" destOrd="0" parTransId="{91E4D69C-FA14-FA4C-B110-544B919D1AF0}" sibTransId="{88AE0989-28A3-D543-A1CC-B8C528B85275}"/>
    <dgm:cxn modelId="{9445B251-7D46-8142-B94C-F391D293D88D}" type="presOf" srcId="{AA7BE027-9E38-9D4A-8907-4AFCE72FA499}" destId="{909EDB6D-5C40-0A46-B71B-BFD3716807C3}" srcOrd="0" destOrd="2" presId="urn:microsoft.com/office/officeart/2005/8/layout/hProcess4"/>
    <dgm:cxn modelId="{C605A472-6491-5F47-8E1B-0A6F77E666A4}" type="presOf" srcId="{7805EDE4-C3B2-934D-804A-DA1183CABB20}" destId="{4AFAF41F-5353-5A4B-9FE3-B9E3A5B3E23B}" srcOrd="0" destOrd="0" presId="urn:microsoft.com/office/officeart/2005/8/layout/hProcess4"/>
    <dgm:cxn modelId="{C6E32054-9953-EE4B-A0C3-AC78A53D5D14}" type="presOf" srcId="{DA58B156-C117-9847-9B3D-45828DF1D68A}" destId="{4AFAF41F-5353-5A4B-9FE3-B9E3A5B3E23B}" srcOrd="0" destOrd="1" presId="urn:microsoft.com/office/officeart/2005/8/layout/hProcess4"/>
    <dgm:cxn modelId="{DE56D855-726D-234F-A2C9-FD7F3BBFFC1A}" type="presOf" srcId="{8FF6D212-395C-2840-94A4-B6F6910DE027}" destId="{8F9650A5-DFE2-F44F-944A-3BCA77695B44}" srcOrd="1" destOrd="1" presId="urn:microsoft.com/office/officeart/2005/8/layout/hProcess4"/>
    <dgm:cxn modelId="{03C66257-945B-004B-9121-7E949624B4A6}" type="presOf" srcId="{8FF6D212-395C-2840-94A4-B6F6910DE027}" destId="{13F204F4-A140-474D-A57E-80ABCFFB19B7}" srcOrd="0" destOrd="1" presId="urn:microsoft.com/office/officeart/2005/8/layout/hProcess4"/>
    <dgm:cxn modelId="{79773858-A9CC-1947-8469-B771210093C8}" type="presOf" srcId="{DA58B156-C117-9847-9B3D-45828DF1D68A}" destId="{04088064-CB64-A64A-ABB8-665B80751B73}" srcOrd="1" destOrd="1" presId="urn:microsoft.com/office/officeart/2005/8/layout/hProcess4"/>
    <dgm:cxn modelId="{4A445386-9C30-C54D-A291-3482F0E3E613}" srcId="{BB84E9D8-BF19-424E-AE29-BAAF0FEC078B}" destId="{5174CDBE-5DFD-CA4B-B395-B001300D7844}" srcOrd="1" destOrd="0" parTransId="{09729016-2F14-F945-924F-DBD5E9413726}" sibTransId="{8EE71285-9367-9F49-B67A-644CE1A30D31}"/>
    <dgm:cxn modelId="{B7D8EC9D-5207-0D47-A5BA-B8A6D8B80859}" srcId="{BB84E9D8-BF19-424E-AE29-BAAF0FEC078B}" destId="{1BA05928-E050-C24B-94CA-A4995DA11BB7}" srcOrd="0" destOrd="0" parTransId="{7BA20917-0B80-9245-A6B9-8AF41652C44C}" sibTransId="{1EEB43EE-5ACA-1D4C-85D4-11FC1FBC6932}"/>
    <dgm:cxn modelId="{3FDEF0AD-61F9-2D4E-85E5-823FBEF6C294}" srcId="{5174CDBE-5DFD-CA4B-B395-B001300D7844}" destId="{7805EDE4-C3B2-934D-804A-DA1183CABB20}" srcOrd="0" destOrd="0" parTransId="{2F65B83A-FF11-7C43-A644-B3E1D3F37610}" sibTransId="{480EADEA-7EA0-8746-807D-E9F61529C6B9}"/>
    <dgm:cxn modelId="{34E4F4B9-1649-E54D-92D0-29AB0EA5EC0A}" type="presOf" srcId="{AA7BE027-9E38-9D4A-8907-4AFCE72FA499}" destId="{29E7F8EB-F5DE-284F-882C-041AADAF78B3}" srcOrd="1" destOrd="2" presId="urn:microsoft.com/office/officeart/2005/8/layout/hProcess4"/>
    <dgm:cxn modelId="{02DA46BC-381F-AA41-B9D5-A21414C6A3FE}" srcId="{1BA05928-E050-C24B-94CA-A4995DA11BB7}" destId="{65F1A732-57C8-574C-B716-6CC16A0B08D7}" srcOrd="1" destOrd="0" parTransId="{5EF64958-DC04-FC40-9E11-903BE672D8FF}" sibTransId="{C983719E-5218-FD41-95EC-7202EEA26636}"/>
    <dgm:cxn modelId="{CE6CC7BC-98DB-2B4D-B01E-3A8383239E5F}" type="presOf" srcId="{ECD40EAF-2B17-E943-ADA1-9E8F55B627F9}" destId="{909EDB6D-5C40-0A46-B71B-BFD3716807C3}" srcOrd="0" destOrd="0" presId="urn:microsoft.com/office/officeart/2005/8/layout/hProcess4"/>
    <dgm:cxn modelId="{EF9B27BD-0030-F349-A2FF-0CA4A63AF8E4}" srcId="{1BA05928-E050-C24B-94CA-A4995DA11BB7}" destId="{AA7BE027-9E38-9D4A-8907-4AFCE72FA499}" srcOrd="2" destOrd="0" parTransId="{CBA8436B-26E3-804B-B920-2E397E890E84}" sibTransId="{AC1E5F83-BD99-4E4E-9BC0-9B70CB710EB8}"/>
    <dgm:cxn modelId="{6A0B78C5-9BAF-9F49-87E9-D7FF0CBFDC00}" type="presOf" srcId="{8EE71285-9367-9F49-B67A-644CE1A30D31}" destId="{4E8A6F25-9198-014C-AF4B-95F2FF7A2599}" srcOrd="0" destOrd="0" presId="urn:microsoft.com/office/officeart/2005/8/layout/hProcess4"/>
    <dgm:cxn modelId="{83CD59C9-75DE-D540-804F-4413B118E67D}" srcId="{1BA05928-E050-C24B-94CA-A4995DA11BB7}" destId="{ECD40EAF-2B17-E943-ADA1-9E8F55B627F9}" srcOrd="0" destOrd="0" parTransId="{1B4BC506-2042-3349-8A12-109B5EE2427C}" sibTransId="{4209827B-9BCE-0441-9E53-32B5B731D550}"/>
    <dgm:cxn modelId="{1D946CD3-A62B-364E-98E8-ED8806116C76}" type="presOf" srcId="{1BA05928-E050-C24B-94CA-A4995DA11BB7}" destId="{E056C2A9-88E2-7D49-BE29-3B4FD0705BF4}" srcOrd="0" destOrd="0" presId="urn:microsoft.com/office/officeart/2005/8/layout/hProcess4"/>
    <dgm:cxn modelId="{407A54E1-CAE9-1B47-B66B-9AADB3BA74D5}" type="presOf" srcId="{DB8487C2-838F-AC4A-BA17-A916EDFAC689}" destId="{21B3688A-A1BC-0140-A3E4-EDDC3C37E307}" srcOrd="0" destOrd="0" presId="urn:microsoft.com/office/officeart/2005/8/layout/hProcess4"/>
    <dgm:cxn modelId="{8F107CE6-13D2-5F46-AEBE-9C2AF97341D6}" srcId="{DB8487C2-838F-AC4A-BA17-A916EDFAC689}" destId="{8FF6D212-395C-2840-94A4-B6F6910DE027}" srcOrd="1" destOrd="0" parTransId="{AFEA9F28-570F-DF48-BC8F-0B8592C53561}" sibTransId="{911DDC88-E58F-844C-90D0-60A03B8397C2}"/>
    <dgm:cxn modelId="{13EA58E7-CFC1-CC47-A6C9-D8D858D48F6A}" type="presOf" srcId="{ECD40EAF-2B17-E943-ADA1-9E8F55B627F9}" destId="{29E7F8EB-F5DE-284F-882C-041AADAF78B3}" srcOrd="1" destOrd="0" presId="urn:microsoft.com/office/officeart/2005/8/layout/hProcess4"/>
    <dgm:cxn modelId="{C93CDCFC-A1B2-E740-83C9-CB12A8452F3F}" type="presOf" srcId="{BB84E9D8-BF19-424E-AE29-BAAF0FEC078B}" destId="{2BF87C89-94D1-B847-9199-BD541079A4BD}" srcOrd="0" destOrd="0" presId="urn:microsoft.com/office/officeart/2005/8/layout/hProcess4"/>
    <dgm:cxn modelId="{0630BE6F-43E3-8941-B8CE-0D2994C546D1}" type="presParOf" srcId="{2BF87C89-94D1-B847-9199-BD541079A4BD}" destId="{8C5BC169-CAFC-5146-9D14-1E0FB5CFA279}" srcOrd="0" destOrd="0" presId="urn:microsoft.com/office/officeart/2005/8/layout/hProcess4"/>
    <dgm:cxn modelId="{5A084BF0-8A7A-A240-91DE-9002C88B78AE}" type="presParOf" srcId="{2BF87C89-94D1-B847-9199-BD541079A4BD}" destId="{4A974DF3-F557-3B42-AB9E-6E998AD15E18}" srcOrd="1" destOrd="0" presId="urn:microsoft.com/office/officeart/2005/8/layout/hProcess4"/>
    <dgm:cxn modelId="{7AC9656B-FABF-5D4F-A5FE-64A5FB2A6713}" type="presParOf" srcId="{2BF87C89-94D1-B847-9199-BD541079A4BD}" destId="{8AA6ED05-13DD-114B-94EB-17BDFC15D13D}" srcOrd="2" destOrd="0" presId="urn:microsoft.com/office/officeart/2005/8/layout/hProcess4"/>
    <dgm:cxn modelId="{BC751949-CD58-3A47-9958-0A571CFB27FF}" type="presParOf" srcId="{8AA6ED05-13DD-114B-94EB-17BDFC15D13D}" destId="{DEF117D4-502B-5A44-A121-8CA3C3359A52}" srcOrd="0" destOrd="0" presId="urn:microsoft.com/office/officeart/2005/8/layout/hProcess4"/>
    <dgm:cxn modelId="{8F27A3D8-FAFB-744E-9D10-E0D80FA0BF32}" type="presParOf" srcId="{DEF117D4-502B-5A44-A121-8CA3C3359A52}" destId="{33AD58AE-1F29-754C-BF2C-B1F6CD5D0BD8}" srcOrd="0" destOrd="0" presId="urn:microsoft.com/office/officeart/2005/8/layout/hProcess4"/>
    <dgm:cxn modelId="{7E88D5D9-0135-3847-99F6-2F4586458259}" type="presParOf" srcId="{DEF117D4-502B-5A44-A121-8CA3C3359A52}" destId="{909EDB6D-5C40-0A46-B71B-BFD3716807C3}" srcOrd="1" destOrd="0" presId="urn:microsoft.com/office/officeart/2005/8/layout/hProcess4"/>
    <dgm:cxn modelId="{506974D8-E74E-E642-A3B1-56CAD9064247}" type="presParOf" srcId="{DEF117D4-502B-5A44-A121-8CA3C3359A52}" destId="{29E7F8EB-F5DE-284F-882C-041AADAF78B3}" srcOrd="2" destOrd="0" presId="urn:microsoft.com/office/officeart/2005/8/layout/hProcess4"/>
    <dgm:cxn modelId="{F624184C-2D4C-2A47-97C0-930D1DD697B9}" type="presParOf" srcId="{DEF117D4-502B-5A44-A121-8CA3C3359A52}" destId="{E056C2A9-88E2-7D49-BE29-3B4FD0705BF4}" srcOrd="3" destOrd="0" presId="urn:microsoft.com/office/officeart/2005/8/layout/hProcess4"/>
    <dgm:cxn modelId="{07605312-263C-9242-95AF-DF19D05916CB}" type="presParOf" srcId="{DEF117D4-502B-5A44-A121-8CA3C3359A52}" destId="{ADCC9334-639B-D943-BCCA-2F488F1931C1}" srcOrd="4" destOrd="0" presId="urn:microsoft.com/office/officeart/2005/8/layout/hProcess4"/>
    <dgm:cxn modelId="{300D4C54-D408-5A49-AE8C-C510B2C6BF8D}" type="presParOf" srcId="{8AA6ED05-13DD-114B-94EB-17BDFC15D13D}" destId="{12F4B035-5748-4349-BEBC-98FE9A2351E1}" srcOrd="1" destOrd="0" presId="urn:microsoft.com/office/officeart/2005/8/layout/hProcess4"/>
    <dgm:cxn modelId="{18194A7A-B5F2-484C-B589-933E475CF339}" type="presParOf" srcId="{8AA6ED05-13DD-114B-94EB-17BDFC15D13D}" destId="{D39DAFF1-6894-F24C-87B8-81B5F2D09DB8}" srcOrd="2" destOrd="0" presId="urn:microsoft.com/office/officeart/2005/8/layout/hProcess4"/>
    <dgm:cxn modelId="{3C31738E-4A82-374F-ABA0-43D3CED283B3}" type="presParOf" srcId="{D39DAFF1-6894-F24C-87B8-81B5F2D09DB8}" destId="{2D9C615F-42C5-214A-AA32-F1E80EBE51B3}" srcOrd="0" destOrd="0" presId="urn:microsoft.com/office/officeart/2005/8/layout/hProcess4"/>
    <dgm:cxn modelId="{673DD532-2233-8746-826B-C3A5A87EC8BB}" type="presParOf" srcId="{D39DAFF1-6894-F24C-87B8-81B5F2D09DB8}" destId="{4AFAF41F-5353-5A4B-9FE3-B9E3A5B3E23B}" srcOrd="1" destOrd="0" presId="urn:microsoft.com/office/officeart/2005/8/layout/hProcess4"/>
    <dgm:cxn modelId="{2626605D-51F5-EE4E-BEFD-BB75C881A082}" type="presParOf" srcId="{D39DAFF1-6894-F24C-87B8-81B5F2D09DB8}" destId="{04088064-CB64-A64A-ABB8-665B80751B73}" srcOrd="2" destOrd="0" presId="urn:microsoft.com/office/officeart/2005/8/layout/hProcess4"/>
    <dgm:cxn modelId="{7E1F77B8-0AE1-AF40-9D5B-AF8A7A1102F3}" type="presParOf" srcId="{D39DAFF1-6894-F24C-87B8-81B5F2D09DB8}" destId="{71D8D7F5-FF38-0B40-9687-82C1593C4E4B}" srcOrd="3" destOrd="0" presId="urn:microsoft.com/office/officeart/2005/8/layout/hProcess4"/>
    <dgm:cxn modelId="{7BF44521-DBFE-9A4A-962F-63928805FCFE}" type="presParOf" srcId="{D39DAFF1-6894-F24C-87B8-81B5F2D09DB8}" destId="{E5B5E34C-80C8-8C42-8054-7EF46B89CA03}" srcOrd="4" destOrd="0" presId="urn:microsoft.com/office/officeart/2005/8/layout/hProcess4"/>
    <dgm:cxn modelId="{89625272-20CE-534D-B54F-3319A2CA0B6D}" type="presParOf" srcId="{8AA6ED05-13DD-114B-94EB-17BDFC15D13D}" destId="{4E8A6F25-9198-014C-AF4B-95F2FF7A2599}" srcOrd="3" destOrd="0" presId="urn:microsoft.com/office/officeart/2005/8/layout/hProcess4"/>
    <dgm:cxn modelId="{00B7EEE9-6F5A-B349-8FA0-61512F336C5E}" type="presParOf" srcId="{8AA6ED05-13DD-114B-94EB-17BDFC15D13D}" destId="{27F7CD85-F949-C940-9EBE-1161F18F7758}" srcOrd="4" destOrd="0" presId="urn:microsoft.com/office/officeart/2005/8/layout/hProcess4"/>
    <dgm:cxn modelId="{8B7ACE52-F21D-5448-8F29-0336961D4250}" type="presParOf" srcId="{27F7CD85-F949-C940-9EBE-1161F18F7758}" destId="{4F72BF9B-AF9E-0647-81DB-5609DD1CC7CB}" srcOrd="0" destOrd="0" presId="urn:microsoft.com/office/officeart/2005/8/layout/hProcess4"/>
    <dgm:cxn modelId="{142ED6CF-C084-7343-A553-CA71AC647DEB}" type="presParOf" srcId="{27F7CD85-F949-C940-9EBE-1161F18F7758}" destId="{13F204F4-A140-474D-A57E-80ABCFFB19B7}" srcOrd="1" destOrd="0" presId="urn:microsoft.com/office/officeart/2005/8/layout/hProcess4"/>
    <dgm:cxn modelId="{79BD4CD8-881A-234B-9C61-156D3C01B089}" type="presParOf" srcId="{27F7CD85-F949-C940-9EBE-1161F18F7758}" destId="{8F9650A5-DFE2-F44F-944A-3BCA77695B44}" srcOrd="2" destOrd="0" presId="urn:microsoft.com/office/officeart/2005/8/layout/hProcess4"/>
    <dgm:cxn modelId="{68FFCFC4-9186-714D-87CD-EA11C5EB1F76}" type="presParOf" srcId="{27F7CD85-F949-C940-9EBE-1161F18F7758}" destId="{21B3688A-A1BC-0140-A3E4-EDDC3C37E307}" srcOrd="3" destOrd="0" presId="urn:microsoft.com/office/officeart/2005/8/layout/hProcess4"/>
    <dgm:cxn modelId="{B48B6741-0E7A-9147-A82F-9D1C7627D7C1}" type="presParOf" srcId="{27F7CD85-F949-C940-9EBE-1161F18F7758}" destId="{3D6B2D48-A258-054F-9948-C17243A35521}" srcOrd="4" destOrd="0" presId="urn:microsoft.com/office/officeart/2005/8/layout/hProcess4"/>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A611AD-7138-A64A-970C-9E0FC1F80230}">
      <dsp:nvSpPr>
        <dsp:cNvPr id="0" name=""/>
        <dsp:cNvSpPr/>
      </dsp:nvSpPr>
      <dsp:spPr>
        <a:xfrm>
          <a:off x="555385" y="0"/>
          <a:ext cx="6294365" cy="4533100"/>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BD12C17-8DDB-BD4A-9141-7EE093CD6E4F}">
      <dsp:nvSpPr>
        <dsp:cNvPr id="0" name=""/>
        <dsp:cNvSpPr/>
      </dsp:nvSpPr>
      <dsp:spPr>
        <a:xfrm>
          <a:off x="3706" y="1359930"/>
          <a:ext cx="1782584" cy="1813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fr-FR" sz="1900" kern="1200" dirty="0"/>
            <a:t>Traitement visuel du stimulus</a:t>
          </a:r>
        </a:p>
      </dsp:txBody>
      <dsp:txXfrm>
        <a:off x="90725" y="1446949"/>
        <a:ext cx="1608546" cy="1639202"/>
      </dsp:txXfrm>
    </dsp:sp>
    <dsp:sp modelId="{5C10EC3C-10AE-614D-B75E-0D5B0FA817CF}">
      <dsp:nvSpPr>
        <dsp:cNvPr id="0" name=""/>
        <dsp:cNvSpPr/>
      </dsp:nvSpPr>
      <dsp:spPr>
        <a:xfrm>
          <a:off x="1875419" y="1359930"/>
          <a:ext cx="1782584" cy="1813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fr-FR" sz="1900" kern="1200" dirty="0"/>
            <a:t>Accès à la forme phonologique et articulation du mot</a:t>
          </a:r>
        </a:p>
      </dsp:txBody>
      <dsp:txXfrm>
        <a:off x="1962438" y="1446949"/>
        <a:ext cx="1608546" cy="1639202"/>
      </dsp:txXfrm>
    </dsp:sp>
    <dsp:sp modelId="{D6506764-C099-3646-AC4F-2D6D0238437B}">
      <dsp:nvSpPr>
        <dsp:cNvPr id="0" name=""/>
        <dsp:cNvSpPr/>
      </dsp:nvSpPr>
      <dsp:spPr>
        <a:xfrm>
          <a:off x="3747132" y="1359930"/>
          <a:ext cx="1782584" cy="1813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fr-FR" sz="1900" kern="1200" dirty="0"/>
            <a:t>Inhibition</a:t>
          </a:r>
        </a:p>
      </dsp:txBody>
      <dsp:txXfrm>
        <a:off x="3834151" y="1446949"/>
        <a:ext cx="1608546" cy="1639202"/>
      </dsp:txXfrm>
    </dsp:sp>
    <dsp:sp modelId="{4C2690D5-FEC2-DC42-943A-47335723BB05}">
      <dsp:nvSpPr>
        <dsp:cNvPr id="0" name=""/>
        <dsp:cNvSpPr/>
      </dsp:nvSpPr>
      <dsp:spPr>
        <a:xfrm>
          <a:off x="5618845" y="1359930"/>
          <a:ext cx="1782584" cy="1813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fr-FR" sz="1900" kern="1200" dirty="0"/>
            <a:t>Passage au stimulus suivant</a:t>
          </a:r>
        </a:p>
      </dsp:txBody>
      <dsp:txXfrm>
        <a:off x="5705864" y="1446949"/>
        <a:ext cx="1608546" cy="163920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91A882-A66B-9941-9E90-82AEEE852ABD}">
      <dsp:nvSpPr>
        <dsp:cNvPr id="0" name=""/>
        <dsp:cNvSpPr/>
      </dsp:nvSpPr>
      <dsp:spPr>
        <a:xfrm>
          <a:off x="5204" y="900159"/>
          <a:ext cx="3578913" cy="357891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370" tIns="39370" rIns="39370" bIns="39370" numCol="1" spcCol="1270" anchor="ctr" anchorCtr="0">
          <a:noAutofit/>
        </a:bodyPr>
        <a:lstStyle/>
        <a:p>
          <a:pPr marL="0" lvl="0" indent="0" algn="ctr" defTabSz="1377950">
            <a:lnSpc>
              <a:spcPct val="90000"/>
            </a:lnSpc>
            <a:spcBef>
              <a:spcPct val="0"/>
            </a:spcBef>
            <a:spcAft>
              <a:spcPct val="35000"/>
            </a:spcAft>
            <a:buNone/>
          </a:pPr>
          <a:r>
            <a:rPr lang="fr-FR" sz="3100" kern="1200" dirty="0"/>
            <a:t>Compétences en lecture</a:t>
          </a:r>
        </a:p>
      </dsp:txBody>
      <dsp:txXfrm>
        <a:off x="529324" y="1424279"/>
        <a:ext cx="2530673" cy="2530673"/>
      </dsp:txXfrm>
    </dsp:sp>
    <dsp:sp modelId="{CCC9EF04-4530-2544-84AA-73EC03BA12C7}">
      <dsp:nvSpPr>
        <dsp:cNvPr id="0" name=""/>
        <dsp:cNvSpPr/>
      </dsp:nvSpPr>
      <dsp:spPr>
        <a:xfrm>
          <a:off x="3874725" y="1651731"/>
          <a:ext cx="2075769" cy="2075769"/>
        </a:xfrm>
        <a:prstGeom prst="mathEqual">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111250">
            <a:lnSpc>
              <a:spcPct val="90000"/>
            </a:lnSpc>
            <a:spcBef>
              <a:spcPct val="0"/>
            </a:spcBef>
            <a:spcAft>
              <a:spcPct val="35000"/>
            </a:spcAft>
            <a:buNone/>
          </a:pPr>
          <a:endParaRPr lang="fr-FR" sz="2500" kern="1200"/>
        </a:p>
      </dsp:txBody>
      <dsp:txXfrm>
        <a:off x="4149868" y="2079339"/>
        <a:ext cx="1525483" cy="1220553"/>
      </dsp:txXfrm>
    </dsp:sp>
    <dsp:sp modelId="{FF41C9B0-7B2D-224B-9F40-21B392812E5F}">
      <dsp:nvSpPr>
        <dsp:cNvPr id="0" name=""/>
        <dsp:cNvSpPr/>
      </dsp:nvSpPr>
      <dsp:spPr>
        <a:xfrm>
          <a:off x="6241102" y="900159"/>
          <a:ext cx="3578913" cy="357891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370" tIns="39370" rIns="39370" bIns="39370" numCol="1" spcCol="1270" anchor="ctr" anchorCtr="0">
          <a:noAutofit/>
        </a:bodyPr>
        <a:lstStyle/>
        <a:p>
          <a:pPr marL="0" lvl="0" indent="0" algn="ctr" defTabSz="1377950">
            <a:lnSpc>
              <a:spcPct val="90000"/>
            </a:lnSpc>
            <a:spcBef>
              <a:spcPct val="0"/>
            </a:spcBef>
            <a:spcAft>
              <a:spcPct val="35000"/>
            </a:spcAft>
            <a:buNone/>
          </a:pPr>
          <a:r>
            <a:rPr lang="fr-FR" sz="3100" kern="1200" dirty="0"/>
            <a:t>qualité de vie et participation sociale</a:t>
          </a:r>
        </a:p>
      </dsp:txBody>
      <dsp:txXfrm>
        <a:off x="6765222" y="1424279"/>
        <a:ext cx="2530673" cy="253067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9EDB6D-5C40-0A46-B71B-BFD3716807C3}">
      <dsp:nvSpPr>
        <dsp:cNvPr id="0" name=""/>
        <dsp:cNvSpPr/>
      </dsp:nvSpPr>
      <dsp:spPr>
        <a:xfrm>
          <a:off x="619890" y="1177686"/>
          <a:ext cx="2743732" cy="2263005"/>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6195" tIns="36195" rIns="36195" bIns="36195" numCol="1" spcCol="1270" anchor="t" anchorCtr="0">
          <a:noAutofit/>
        </a:bodyPr>
        <a:lstStyle/>
        <a:p>
          <a:pPr marL="171450" lvl="1" indent="-171450" algn="l" defTabSz="844550">
            <a:lnSpc>
              <a:spcPct val="90000"/>
            </a:lnSpc>
            <a:spcBef>
              <a:spcPct val="0"/>
            </a:spcBef>
            <a:spcAft>
              <a:spcPct val="15000"/>
            </a:spcAft>
            <a:buChar char="•"/>
          </a:pPr>
          <a:r>
            <a:rPr lang="fr-FR" sz="1900" kern="1200" dirty="0"/>
            <a:t>Cognitif</a:t>
          </a:r>
        </a:p>
        <a:p>
          <a:pPr marL="171450" lvl="1" indent="-171450" algn="l" defTabSz="844550">
            <a:lnSpc>
              <a:spcPct val="90000"/>
            </a:lnSpc>
            <a:spcBef>
              <a:spcPct val="0"/>
            </a:spcBef>
            <a:spcAft>
              <a:spcPct val="15000"/>
            </a:spcAft>
            <a:buChar char="•"/>
          </a:pPr>
          <a:r>
            <a:rPr lang="fr-FR" sz="1900" kern="1200" dirty="0"/>
            <a:t>Langagier</a:t>
          </a:r>
        </a:p>
        <a:p>
          <a:pPr marL="171450" lvl="1" indent="-171450" algn="l" defTabSz="844550">
            <a:lnSpc>
              <a:spcPct val="90000"/>
            </a:lnSpc>
            <a:spcBef>
              <a:spcPct val="0"/>
            </a:spcBef>
            <a:spcAft>
              <a:spcPct val="15000"/>
            </a:spcAft>
            <a:buChar char="•"/>
          </a:pPr>
          <a:r>
            <a:rPr lang="fr-FR" sz="1900" kern="1200" dirty="0" err="1"/>
            <a:t>Predicteurs</a:t>
          </a:r>
          <a:r>
            <a:rPr lang="fr-FR" sz="1900" kern="1200" dirty="0"/>
            <a:t> de la lecture</a:t>
          </a:r>
        </a:p>
        <a:p>
          <a:pPr marL="171450" lvl="1" indent="-171450" algn="l" defTabSz="844550">
            <a:lnSpc>
              <a:spcPct val="90000"/>
            </a:lnSpc>
            <a:spcBef>
              <a:spcPct val="0"/>
            </a:spcBef>
            <a:spcAft>
              <a:spcPct val="15000"/>
            </a:spcAft>
            <a:buChar char="•"/>
          </a:pPr>
          <a:r>
            <a:rPr lang="fr-FR" sz="1900" kern="1200" dirty="0"/>
            <a:t>Décodage des mots</a:t>
          </a:r>
        </a:p>
      </dsp:txBody>
      <dsp:txXfrm>
        <a:off x="671968" y="1229764"/>
        <a:ext cx="2639576" cy="1673919"/>
      </dsp:txXfrm>
    </dsp:sp>
    <dsp:sp modelId="{12F4B035-5748-4349-BEBC-98FE9A2351E1}">
      <dsp:nvSpPr>
        <dsp:cNvPr id="0" name=""/>
        <dsp:cNvSpPr/>
      </dsp:nvSpPr>
      <dsp:spPr>
        <a:xfrm>
          <a:off x="2124748" y="1583603"/>
          <a:ext cx="3222396" cy="3222396"/>
        </a:xfrm>
        <a:prstGeom prst="leftCircularArrow">
          <a:avLst>
            <a:gd name="adj1" fmla="val 3760"/>
            <a:gd name="adj2" fmla="val 469455"/>
            <a:gd name="adj3" fmla="val 2244965"/>
            <a:gd name="adj4" fmla="val 9024489"/>
            <a:gd name="adj5" fmla="val 438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056C2A9-88E2-7D49-BE29-3B4FD0705BF4}">
      <dsp:nvSpPr>
        <dsp:cNvPr id="0" name=""/>
        <dsp:cNvSpPr/>
      </dsp:nvSpPr>
      <dsp:spPr>
        <a:xfrm>
          <a:off x="1229608" y="2955761"/>
          <a:ext cx="2438873" cy="96985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fr-FR" sz="2400" kern="1200" dirty="0"/>
            <a:t>Déficits</a:t>
          </a:r>
        </a:p>
      </dsp:txBody>
      <dsp:txXfrm>
        <a:off x="1258014" y="2984167"/>
        <a:ext cx="2382061" cy="913047"/>
      </dsp:txXfrm>
    </dsp:sp>
    <dsp:sp modelId="{4AFAF41F-5353-5A4B-9FE3-B9E3A5B3E23B}">
      <dsp:nvSpPr>
        <dsp:cNvPr id="0" name=""/>
        <dsp:cNvSpPr/>
      </dsp:nvSpPr>
      <dsp:spPr>
        <a:xfrm>
          <a:off x="4245457" y="1177686"/>
          <a:ext cx="2743732" cy="2263005"/>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6195" tIns="36195" rIns="36195" bIns="36195" numCol="1" spcCol="1270" anchor="t" anchorCtr="0">
          <a:noAutofit/>
        </a:bodyPr>
        <a:lstStyle/>
        <a:p>
          <a:pPr marL="171450" lvl="1" indent="-171450" algn="l" defTabSz="844550">
            <a:lnSpc>
              <a:spcPct val="90000"/>
            </a:lnSpc>
            <a:spcBef>
              <a:spcPct val="0"/>
            </a:spcBef>
            <a:spcAft>
              <a:spcPct val="15000"/>
            </a:spcAft>
            <a:buChar char="•"/>
          </a:pPr>
          <a:r>
            <a:rPr lang="fr-FR" sz="1900" kern="1200" dirty="0"/>
            <a:t>Incapacité d’</a:t>
          </a:r>
          <a:r>
            <a:rPr lang="fr-FR" sz="1900" kern="1200" dirty="0" err="1"/>
            <a:t>apprentdre</a:t>
          </a:r>
          <a:r>
            <a:rPr lang="fr-FR" sz="1900" kern="1200" dirty="0"/>
            <a:t> à lire</a:t>
          </a:r>
        </a:p>
        <a:p>
          <a:pPr marL="171450" lvl="1" indent="-171450" algn="l" defTabSz="844550">
            <a:lnSpc>
              <a:spcPct val="90000"/>
            </a:lnSpc>
            <a:spcBef>
              <a:spcPct val="0"/>
            </a:spcBef>
            <a:spcAft>
              <a:spcPct val="15000"/>
            </a:spcAft>
            <a:buChar char="•"/>
          </a:pPr>
          <a:r>
            <a:rPr lang="fr-FR" sz="1900" kern="1200" dirty="0"/>
            <a:t>Lecture limitée à la reconnaissance de quelques mots familiers</a:t>
          </a:r>
        </a:p>
      </dsp:txBody>
      <dsp:txXfrm>
        <a:off x="4297535" y="1714694"/>
        <a:ext cx="2639576" cy="1673919"/>
      </dsp:txXfrm>
    </dsp:sp>
    <dsp:sp modelId="{4E8A6F25-9198-014C-AF4B-95F2FF7A2599}">
      <dsp:nvSpPr>
        <dsp:cNvPr id="0" name=""/>
        <dsp:cNvSpPr/>
      </dsp:nvSpPr>
      <dsp:spPr>
        <a:xfrm>
          <a:off x="5727450" y="-276352"/>
          <a:ext cx="3572984" cy="3572984"/>
        </a:xfrm>
        <a:prstGeom prst="circularArrow">
          <a:avLst>
            <a:gd name="adj1" fmla="val 3391"/>
            <a:gd name="adj2" fmla="val 419672"/>
            <a:gd name="adj3" fmla="val 19404817"/>
            <a:gd name="adj4" fmla="val 12575511"/>
            <a:gd name="adj5" fmla="val 3956"/>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1D8D7F5-FF38-0B40-9687-82C1593C4E4B}">
      <dsp:nvSpPr>
        <dsp:cNvPr id="0" name=""/>
        <dsp:cNvSpPr/>
      </dsp:nvSpPr>
      <dsp:spPr>
        <a:xfrm>
          <a:off x="4855175" y="692756"/>
          <a:ext cx="2438873" cy="96985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fr-FR" sz="2400" i="0" kern="1200" dirty="0"/>
            <a:t>Idées</a:t>
          </a:r>
          <a:r>
            <a:rPr lang="fr-FR" sz="2400" i="1" kern="1200" dirty="0"/>
            <a:t> a priori et </a:t>
          </a:r>
          <a:r>
            <a:rPr lang="fr-FR" sz="2400" kern="1200" dirty="0"/>
            <a:t>conclusions</a:t>
          </a:r>
        </a:p>
      </dsp:txBody>
      <dsp:txXfrm>
        <a:off x="4883581" y="721162"/>
        <a:ext cx="2382061" cy="913047"/>
      </dsp:txXfrm>
    </dsp:sp>
    <dsp:sp modelId="{13F204F4-A140-474D-A57E-80ABCFFB19B7}">
      <dsp:nvSpPr>
        <dsp:cNvPr id="0" name=""/>
        <dsp:cNvSpPr/>
      </dsp:nvSpPr>
      <dsp:spPr>
        <a:xfrm>
          <a:off x="7871023" y="1177686"/>
          <a:ext cx="2743732" cy="2263005"/>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6195" tIns="36195" rIns="36195" bIns="36195" numCol="1" spcCol="1270" anchor="t" anchorCtr="0">
          <a:noAutofit/>
        </a:bodyPr>
        <a:lstStyle/>
        <a:p>
          <a:pPr marL="171450" lvl="1" indent="-171450" algn="l" defTabSz="844550">
            <a:lnSpc>
              <a:spcPct val="90000"/>
            </a:lnSpc>
            <a:spcBef>
              <a:spcPct val="0"/>
            </a:spcBef>
            <a:spcAft>
              <a:spcPct val="15000"/>
            </a:spcAft>
            <a:buChar char="•"/>
          </a:pPr>
          <a:r>
            <a:rPr lang="fr-FR" sz="1900" kern="1200" dirty="0"/>
            <a:t>Peu d’encouragement pour la lecture à l’école</a:t>
          </a:r>
        </a:p>
        <a:p>
          <a:pPr marL="171450" lvl="1" indent="-171450" algn="l" defTabSz="844550">
            <a:lnSpc>
              <a:spcPct val="90000"/>
            </a:lnSpc>
            <a:spcBef>
              <a:spcPct val="0"/>
            </a:spcBef>
            <a:spcAft>
              <a:spcPct val="15000"/>
            </a:spcAft>
            <a:buChar char="•"/>
          </a:pPr>
          <a:r>
            <a:rPr lang="fr-FR" sz="1900" kern="1200" dirty="0"/>
            <a:t>Peu de stimulations pour la lecture à l’âge </a:t>
          </a:r>
          <a:r>
            <a:rPr lang="fr-FR" sz="1900" kern="1200" dirty="0" err="1"/>
            <a:t>adulté</a:t>
          </a:r>
          <a:endParaRPr lang="fr-FR" sz="1900" kern="1200" dirty="0"/>
        </a:p>
      </dsp:txBody>
      <dsp:txXfrm>
        <a:off x="7923101" y="1229764"/>
        <a:ext cx="2639576" cy="1673919"/>
      </dsp:txXfrm>
    </dsp:sp>
    <dsp:sp modelId="{21B3688A-A1BC-0140-A3E4-EDDC3C37E307}">
      <dsp:nvSpPr>
        <dsp:cNvPr id="0" name=""/>
        <dsp:cNvSpPr/>
      </dsp:nvSpPr>
      <dsp:spPr>
        <a:xfrm>
          <a:off x="8480742" y="2955761"/>
          <a:ext cx="2438873" cy="96985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fr-FR" sz="2400" kern="1200" dirty="0"/>
            <a:t>Conséquences</a:t>
          </a:r>
        </a:p>
      </dsp:txBody>
      <dsp:txXfrm>
        <a:off x="8509148" y="2984167"/>
        <a:ext cx="2382061" cy="91304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9EDB6D-5C40-0A46-B71B-BFD3716807C3}">
      <dsp:nvSpPr>
        <dsp:cNvPr id="0" name=""/>
        <dsp:cNvSpPr/>
      </dsp:nvSpPr>
      <dsp:spPr>
        <a:xfrm>
          <a:off x="343067" y="651780"/>
          <a:ext cx="1518494" cy="125244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9050" rIns="19050" bIns="19050" numCol="1" spcCol="1270" anchor="t" anchorCtr="0">
          <a:noAutofit/>
        </a:bodyPr>
        <a:lstStyle/>
        <a:p>
          <a:pPr marL="57150" lvl="1" indent="-57150" algn="l" defTabSz="444500">
            <a:lnSpc>
              <a:spcPct val="90000"/>
            </a:lnSpc>
            <a:spcBef>
              <a:spcPct val="0"/>
            </a:spcBef>
            <a:spcAft>
              <a:spcPct val="15000"/>
            </a:spcAft>
            <a:buChar char="•"/>
          </a:pPr>
          <a:r>
            <a:rPr lang="fr-FR" sz="1000" kern="1200" dirty="0"/>
            <a:t>Cognitif</a:t>
          </a:r>
        </a:p>
        <a:p>
          <a:pPr marL="57150" lvl="1" indent="-57150" algn="l" defTabSz="444500">
            <a:lnSpc>
              <a:spcPct val="90000"/>
            </a:lnSpc>
            <a:spcBef>
              <a:spcPct val="0"/>
            </a:spcBef>
            <a:spcAft>
              <a:spcPct val="15000"/>
            </a:spcAft>
            <a:buChar char="•"/>
          </a:pPr>
          <a:r>
            <a:rPr lang="fr-FR" sz="1000" kern="1200" dirty="0"/>
            <a:t>Langagier</a:t>
          </a:r>
        </a:p>
        <a:p>
          <a:pPr marL="57150" lvl="1" indent="-57150" algn="l" defTabSz="444500">
            <a:lnSpc>
              <a:spcPct val="90000"/>
            </a:lnSpc>
            <a:spcBef>
              <a:spcPct val="0"/>
            </a:spcBef>
            <a:spcAft>
              <a:spcPct val="15000"/>
            </a:spcAft>
            <a:buChar char="•"/>
          </a:pPr>
          <a:r>
            <a:rPr lang="fr-FR" sz="1000" kern="1200" dirty="0" err="1"/>
            <a:t>Predicteurs</a:t>
          </a:r>
          <a:r>
            <a:rPr lang="fr-FR" sz="1000" kern="1200" dirty="0"/>
            <a:t> de la lecture</a:t>
          </a:r>
        </a:p>
        <a:p>
          <a:pPr marL="57150" lvl="1" indent="-57150" algn="l" defTabSz="444500">
            <a:lnSpc>
              <a:spcPct val="90000"/>
            </a:lnSpc>
            <a:spcBef>
              <a:spcPct val="0"/>
            </a:spcBef>
            <a:spcAft>
              <a:spcPct val="15000"/>
            </a:spcAft>
            <a:buChar char="•"/>
          </a:pPr>
          <a:r>
            <a:rPr lang="fr-FR" sz="1000" kern="1200" dirty="0"/>
            <a:t>Décodage des mots</a:t>
          </a:r>
        </a:p>
      </dsp:txBody>
      <dsp:txXfrm>
        <a:off x="371889" y="680602"/>
        <a:ext cx="1460850" cy="926416"/>
      </dsp:txXfrm>
    </dsp:sp>
    <dsp:sp modelId="{12F4B035-5748-4349-BEBC-98FE9A2351E1}">
      <dsp:nvSpPr>
        <dsp:cNvPr id="0" name=""/>
        <dsp:cNvSpPr/>
      </dsp:nvSpPr>
      <dsp:spPr>
        <a:xfrm>
          <a:off x="1175918" y="876431"/>
          <a:ext cx="1783405" cy="1783405"/>
        </a:xfrm>
        <a:prstGeom prst="leftCircularArrow">
          <a:avLst>
            <a:gd name="adj1" fmla="val 3760"/>
            <a:gd name="adj2" fmla="val 469454"/>
            <a:gd name="adj3" fmla="val 2244965"/>
            <a:gd name="adj4" fmla="val 9024489"/>
            <a:gd name="adj5" fmla="val 438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056C2A9-88E2-7D49-BE29-3B4FD0705BF4}">
      <dsp:nvSpPr>
        <dsp:cNvPr id="0" name=""/>
        <dsp:cNvSpPr/>
      </dsp:nvSpPr>
      <dsp:spPr>
        <a:xfrm>
          <a:off x="680510" y="1635840"/>
          <a:ext cx="1349772" cy="53676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fr-FR" sz="1400" kern="1200" dirty="0"/>
            <a:t>Déficits</a:t>
          </a:r>
        </a:p>
      </dsp:txBody>
      <dsp:txXfrm>
        <a:off x="696231" y="1651561"/>
        <a:ext cx="1318330" cy="505318"/>
      </dsp:txXfrm>
    </dsp:sp>
    <dsp:sp modelId="{4AFAF41F-5353-5A4B-9FE3-B9E3A5B3E23B}">
      <dsp:nvSpPr>
        <dsp:cNvPr id="0" name=""/>
        <dsp:cNvSpPr/>
      </dsp:nvSpPr>
      <dsp:spPr>
        <a:xfrm>
          <a:off x="2349604" y="651780"/>
          <a:ext cx="1518494" cy="125244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9050" rIns="19050" bIns="19050" numCol="1" spcCol="1270" anchor="t" anchorCtr="0">
          <a:noAutofit/>
        </a:bodyPr>
        <a:lstStyle/>
        <a:p>
          <a:pPr marL="57150" lvl="1" indent="-57150" algn="l" defTabSz="444500">
            <a:lnSpc>
              <a:spcPct val="90000"/>
            </a:lnSpc>
            <a:spcBef>
              <a:spcPct val="0"/>
            </a:spcBef>
            <a:spcAft>
              <a:spcPct val="15000"/>
            </a:spcAft>
            <a:buChar char="•"/>
          </a:pPr>
          <a:r>
            <a:rPr lang="fr-FR" sz="1000" kern="1200" dirty="0"/>
            <a:t>Incapacité d’</a:t>
          </a:r>
          <a:r>
            <a:rPr lang="fr-FR" sz="1000" kern="1200" dirty="0" err="1"/>
            <a:t>apprentdre</a:t>
          </a:r>
          <a:r>
            <a:rPr lang="fr-FR" sz="1000" kern="1200" dirty="0"/>
            <a:t> à lire</a:t>
          </a:r>
        </a:p>
        <a:p>
          <a:pPr marL="57150" lvl="1" indent="-57150" algn="l" defTabSz="444500">
            <a:lnSpc>
              <a:spcPct val="90000"/>
            </a:lnSpc>
            <a:spcBef>
              <a:spcPct val="0"/>
            </a:spcBef>
            <a:spcAft>
              <a:spcPct val="15000"/>
            </a:spcAft>
            <a:buChar char="•"/>
          </a:pPr>
          <a:r>
            <a:rPr lang="fr-FR" sz="1000" kern="1200" dirty="0"/>
            <a:t>Lecture limitée à la reconnaissance de quelques mots familiers</a:t>
          </a:r>
        </a:p>
      </dsp:txBody>
      <dsp:txXfrm>
        <a:off x="2378426" y="948982"/>
        <a:ext cx="1460850" cy="926416"/>
      </dsp:txXfrm>
    </dsp:sp>
    <dsp:sp modelId="{4E8A6F25-9198-014C-AF4B-95F2FF7A2599}">
      <dsp:nvSpPr>
        <dsp:cNvPr id="0" name=""/>
        <dsp:cNvSpPr/>
      </dsp:nvSpPr>
      <dsp:spPr>
        <a:xfrm>
          <a:off x="3169800" y="-152944"/>
          <a:ext cx="1977435" cy="1977435"/>
        </a:xfrm>
        <a:prstGeom prst="circularArrow">
          <a:avLst>
            <a:gd name="adj1" fmla="val 3391"/>
            <a:gd name="adj2" fmla="val 419672"/>
            <a:gd name="adj3" fmla="val 19404817"/>
            <a:gd name="adj4" fmla="val 12575511"/>
            <a:gd name="adj5" fmla="val 3956"/>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1D8D7F5-FF38-0B40-9687-82C1593C4E4B}">
      <dsp:nvSpPr>
        <dsp:cNvPr id="0" name=""/>
        <dsp:cNvSpPr/>
      </dsp:nvSpPr>
      <dsp:spPr>
        <a:xfrm>
          <a:off x="2687047" y="383400"/>
          <a:ext cx="1349772" cy="53676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fr-FR" sz="1400" i="0" kern="1200" dirty="0"/>
            <a:t>Idées</a:t>
          </a:r>
          <a:r>
            <a:rPr lang="fr-FR" sz="1400" i="1" kern="1200" dirty="0"/>
            <a:t> a priori et </a:t>
          </a:r>
          <a:r>
            <a:rPr lang="fr-FR" sz="1400" kern="1200" dirty="0"/>
            <a:t>conclusions</a:t>
          </a:r>
        </a:p>
      </dsp:txBody>
      <dsp:txXfrm>
        <a:off x="2702768" y="399121"/>
        <a:ext cx="1318330" cy="505318"/>
      </dsp:txXfrm>
    </dsp:sp>
    <dsp:sp modelId="{13F204F4-A140-474D-A57E-80ABCFFB19B7}">
      <dsp:nvSpPr>
        <dsp:cNvPr id="0" name=""/>
        <dsp:cNvSpPr/>
      </dsp:nvSpPr>
      <dsp:spPr>
        <a:xfrm>
          <a:off x="4356141" y="651780"/>
          <a:ext cx="1518494" cy="125244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9050" rIns="19050" bIns="19050" numCol="1" spcCol="1270" anchor="t" anchorCtr="0">
          <a:noAutofit/>
        </a:bodyPr>
        <a:lstStyle/>
        <a:p>
          <a:pPr marL="57150" lvl="1" indent="-57150" algn="l" defTabSz="444500">
            <a:lnSpc>
              <a:spcPct val="90000"/>
            </a:lnSpc>
            <a:spcBef>
              <a:spcPct val="0"/>
            </a:spcBef>
            <a:spcAft>
              <a:spcPct val="15000"/>
            </a:spcAft>
            <a:buChar char="•"/>
          </a:pPr>
          <a:r>
            <a:rPr lang="fr-FR" sz="1000" kern="1200" dirty="0"/>
            <a:t>Peu d’encouragement pour la lecture à l’école</a:t>
          </a:r>
        </a:p>
        <a:p>
          <a:pPr marL="57150" lvl="1" indent="-57150" algn="l" defTabSz="444500">
            <a:lnSpc>
              <a:spcPct val="90000"/>
            </a:lnSpc>
            <a:spcBef>
              <a:spcPct val="0"/>
            </a:spcBef>
            <a:spcAft>
              <a:spcPct val="15000"/>
            </a:spcAft>
            <a:buChar char="•"/>
          </a:pPr>
          <a:r>
            <a:rPr lang="fr-FR" sz="1000" kern="1200" dirty="0"/>
            <a:t>Peu de stimulations pour la lecture à l’âge </a:t>
          </a:r>
          <a:r>
            <a:rPr lang="fr-FR" sz="1000" kern="1200" dirty="0" err="1"/>
            <a:t>adulté</a:t>
          </a:r>
          <a:endParaRPr lang="fr-FR" sz="1000" kern="1200" dirty="0"/>
        </a:p>
      </dsp:txBody>
      <dsp:txXfrm>
        <a:off x="4384963" y="680602"/>
        <a:ext cx="1460850" cy="926416"/>
      </dsp:txXfrm>
    </dsp:sp>
    <dsp:sp modelId="{21B3688A-A1BC-0140-A3E4-EDDC3C37E307}">
      <dsp:nvSpPr>
        <dsp:cNvPr id="0" name=""/>
        <dsp:cNvSpPr/>
      </dsp:nvSpPr>
      <dsp:spPr>
        <a:xfrm>
          <a:off x="4693584" y="1635840"/>
          <a:ext cx="1349772" cy="53676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fr-FR" sz="1400" kern="1200" dirty="0"/>
            <a:t>Conséquences</a:t>
          </a:r>
        </a:p>
      </dsp:txBody>
      <dsp:txXfrm>
        <a:off x="4709305" y="1651561"/>
        <a:ext cx="1318330" cy="50531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9EDB6D-5C40-0A46-B71B-BFD3716807C3}">
      <dsp:nvSpPr>
        <dsp:cNvPr id="0" name=""/>
        <dsp:cNvSpPr/>
      </dsp:nvSpPr>
      <dsp:spPr>
        <a:xfrm>
          <a:off x="343067" y="651780"/>
          <a:ext cx="1518494" cy="125244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9050" rIns="19050" bIns="19050" numCol="1" spcCol="1270" anchor="t" anchorCtr="0">
          <a:noAutofit/>
        </a:bodyPr>
        <a:lstStyle/>
        <a:p>
          <a:pPr marL="57150" lvl="1" indent="-57150" algn="l" defTabSz="444500">
            <a:lnSpc>
              <a:spcPct val="90000"/>
            </a:lnSpc>
            <a:spcBef>
              <a:spcPct val="0"/>
            </a:spcBef>
            <a:spcAft>
              <a:spcPct val="15000"/>
            </a:spcAft>
            <a:buChar char="•"/>
          </a:pPr>
          <a:r>
            <a:rPr lang="fr-FR" sz="1000" kern="1200" dirty="0"/>
            <a:t>Cognitif</a:t>
          </a:r>
        </a:p>
        <a:p>
          <a:pPr marL="57150" lvl="1" indent="-57150" algn="l" defTabSz="444500">
            <a:lnSpc>
              <a:spcPct val="90000"/>
            </a:lnSpc>
            <a:spcBef>
              <a:spcPct val="0"/>
            </a:spcBef>
            <a:spcAft>
              <a:spcPct val="15000"/>
            </a:spcAft>
            <a:buChar char="•"/>
          </a:pPr>
          <a:r>
            <a:rPr lang="fr-FR" sz="1000" kern="1200" dirty="0"/>
            <a:t>Langagier</a:t>
          </a:r>
        </a:p>
        <a:p>
          <a:pPr marL="57150" lvl="1" indent="-57150" algn="l" defTabSz="444500">
            <a:lnSpc>
              <a:spcPct val="90000"/>
            </a:lnSpc>
            <a:spcBef>
              <a:spcPct val="0"/>
            </a:spcBef>
            <a:spcAft>
              <a:spcPct val="15000"/>
            </a:spcAft>
            <a:buChar char="•"/>
          </a:pPr>
          <a:r>
            <a:rPr lang="fr-FR" sz="1000" kern="1200" dirty="0" err="1"/>
            <a:t>Predicteurs</a:t>
          </a:r>
          <a:r>
            <a:rPr lang="fr-FR" sz="1000" kern="1200" dirty="0"/>
            <a:t> de la lecture</a:t>
          </a:r>
        </a:p>
        <a:p>
          <a:pPr marL="57150" lvl="1" indent="-57150" algn="l" defTabSz="444500">
            <a:lnSpc>
              <a:spcPct val="90000"/>
            </a:lnSpc>
            <a:spcBef>
              <a:spcPct val="0"/>
            </a:spcBef>
            <a:spcAft>
              <a:spcPct val="15000"/>
            </a:spcAft>
            <a:buChar char="•"/>
          </a:pPr>
          <a:r>
            <a:rPr lang="fr-FR" sz="1000" kern="1200" dirty="0"/>
            <a:t>Décodage des mots</a:t>
          </a:r>
        </a:p>
      </dsp:txBody>
      <dsp:txXfrm>
        <a:off x="371889" y="680602"/>
        <a:ext cx="1460850" cy="926416"/>
      </dsp:txXfrm>
    </dsp:sp>
    <dsp:sp modelId="{12F4B035-5748-4349-BEBC-98FE9A2351E1}">
      <dsp:nvSpPr>
        <dsp:cNvPr id="0" name=""/>
        <dsp:cNvSpPr/>
      </dsp:nvSpPr>
      <dsp:spPr>
        <a:xfrm>
          <a:off x="1175918" y="876431"/>
          <a:ext cx="1783405" cy="1783405"/>
        </a:xfrm>
        <a:prstGeom prst="leftCircularArrow">
          <a:avLst>
            <a:gd name="adj1" fmla="val 3760"/>
            <a:gd name="adj2" fmla="val 469454"/>
            <a:gd name="adj3" fmla="val 2244965"/>
            <a:gd name="adj4" fmla="val 9024489"/>
            <a:gd name="adj5" fmla="val 438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056C2A9-88E2-7D49-BE29-3B4FD0705BF4}">
      <dsp:nvSpPr>
        <dsp:cNvPr id="0" name=""/>
        <dsp:cNvSpPr/>
      </dsp:nvSpPr>
      <dsp:spPr>
        <a:xfrm>
          <a:off x="680510" y="1635840"/>
          <a:ext cx="1349772" cy="53676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fr-FR" sz="1400" kern="1200" dirty="0"/>
            <a:t>Déficits</a:t>
          </a:r>
        </a:p>
      </dsp:txBody>
      <dsp:txXfrm>
        <a:off x="696231" y="1651561"/>
        <a:ext cx="1318330" cy="505318"/>
      </dsp:txXfrm>
    </dsp:sp>
    <dsp:sp modelId="{4AFAF41F-5353-5A4B-9FE3-B9E3A5B3E23B}">
      <dsp:nvSpPr>
        <dsp:cNvPr id="0" name=""/>
        <dsp:cNvSpPr/>
      </dsp:nvSpPr>
      <dsp:spPr>
        <a:xfrm>
          <a:off x="2349604" y="651780"/>
          <a:ext cx="1518494" cy="125244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9050" rIns="19050" bIns="19050" numCol="1" spcCol="1270" anchor="t" anchorCtr="0">
          <a:noAutofit/>
        </a:bodyPr>
        <a:lstStyle/>
        <a:p>
          <a:pPr marL="57150" lvl="1" indent="-57150" algn="l" defTabSz="444500">
            <a:lnSpc>
              <a:spcPct val="90000"/>
            </a:lnSpc>
            <a:spcBef>
              <a:spcPct val="0"/>
            </a:spcBef>
            <a:spcAft>
              <a:spcPct val="15000"/>
            </a:spcAft>
            <a:buChar char="•"/>
          </a:pPr>
          <a:r>
            <a:rPr lang="fr-FR" sz="1000" kern="1200" dirty="0"/>
            <a:t>Incapacité d’</a:t>
          </a:r>
          <a:r>
            <a:rPr lang="fr-FR" sz="1000" kern="1200" dirty="0" err="1"/>
            <a:t>apprentdre</a:t>
          </a:r>
          <a:r>
            <a:rPr lang="fr-FR" sz="1000" kern="1200" dirty="0"/>
            <a:t> à lire</a:t>
          </a:r>
        </a:p>
        <a:p>
          <a:pPr marL="57150" lvl="1" indent="-57150" algn="l" defTabSz="444500">
            <a:lnSpc>
              <a:spcPct val="90000"/>
            </a:lnSpc>
            <a:spcBef>
              <a:spcPct val="0"/>
            </a:spcBef>
            <a:spcAft>
              <a:spcPct val="15000"/>
            </a:spcAft>
            <a:buChar char="•"/>
          </a:pPr>
          <a:r>
            <a:rPr lang="fr-FR" sz="1000" kern="1200" dirty="0"/>
            <a:t>Lecture limitée à la reconnaissance de quelques mots familiers</a:t>
          </a:r>
        </a:p>
      </dsp:txBody>
      <dsp:txXfrm>
        <a:off x="2378426" y="948982"/>
        <a:ext cx="1460850" cy="926416"/>
      </dsp:txXfrm>
    </dsp:sp>
    <dsp:sp modelId="{4E8A6F25-9198-014C-AF4B-95F2FF7A2599}">
      <dsp:nvSpPr>
        <dsp:cNvPr id="0" name=""/>
        <dsp:cNvSpPr/>
      </dsp:nvSpPr>
      <dsp:spPr>
        <a:xfrm>
          <a:off x="3169800" y="-152944"/>
          <a:ext cx="1977435" cy="1977435"/>
        </a:xfrm>
        <a:prstGeom prst="circularArrow">
          <a:avLst>
            <a:gd name="adj1" fmla="val 3391"/>
            <a:gd name="adj2" fmla="val 419672"/>
            <a:gd name="adj3" fmla="val 19404817"/>
            <a:gd name="adj4" fmla="val 12575511"/>
            <a:gd name="adj5" fmla="val 3956"/>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1D8D7F5-FF38-0B40-9687-82C1593C4E4B}">
      <dsp:nvSpPr>
        <dsp:cNvPr id="0" name=""/>
        <dsp:cNvSpPr/>
      </dsp:nvSpPr>
      <dsp:spPr>
        <a:xfrm>
          <a:off x="2687047" y="383400"/>
          <a:ext cx="1349772" cy="53676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fr-FR" sz="1400" i="0" kern="1200" dirty="0"/>
            <a:t>Idées</a:t>
          </a:r>
          <a:r>
            <a:rPr lang="fr-FR" sz="1400" i="1" kern="1200" dirty="0"/>
            <a:t> a priori et </a:t>
          </a:r>
          <a:r>
            <a:rPr lang="fr-FR" sz="1400" kern="1200" dirty="0"/>
            <a:t>conclusions</a:t>
          </a:r>
        </a:p>
      </dsp:txBody>
      <dsp:txXfrm>
        <a:off x="2702768" y="399121"/>
        <a:ext cx="1318330" cy="505318"/>
      </dsp:txXfrm>
    </dsp:sp>
    <dsp:sp modelId="{13F204F4-A140-474D-A57E-80ABCFFB19B7}">
      <dsp:nvSpPr>
        <dsp:cNvPr id="0" name=""/>
        <dsp:cNvSpPr/>
      </dsp:nvSpPr>
      <dsp:spPr>
        <a:xfrm>
          <a:off x="4356141" y="651780"/>
          <a:ext cx="1518494" cy="125244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9050" rIns="19050" bIns="19050" numCol="1" spcCol="1270" anchor="t" anchorCtr="0">
          <a:noAutofit/>
        </a:bodyPr>
        <a:lstStyle/>
        <a:p>
          <a:pPr marL="57150" lvl="1" indent="-57150" algn="l" defTabSz="444500">
            <a:lnSpc>
              <a:spcPct val="90000"/>
            </a:lnSpc>
            <a:spcBef>
              <a:spcPct val="0"/>
            </a:spcBef>
            <a:spcAft>
              <a:spcPct val="15000"/>
            </a:spcAft>
            <a:buChar char="•"/>
          </a:pPr>
          <a:r>
            <a:rPr lang="fr-FR" sz="1000" kern="1200" dirty="0"/>
            <a:t>Peu d’encouragement pour la lecture à l’école</a:t>
          </a:r>
        </a:p>
        <a:p>
          <a:pPr marL="57150" lvl="1" indent="-57150" algn="l" defTabSz="444500">
            <a:lnSpc>
              <a:spcPct val="90000"/>
            </a:lnSpc>
            <a:spcBef>
              <a:spcPct val="0"/>
            </a:spcBef>
            <a:spcAft>
              <a:spcPct val="15000"/>
            </a:spcAft>
            <a:buChar char="•"/>
          </a:pPr>
          <a:r>
            <a:rPr lang="fr-FR" sz="1000" kern="1200" dirty="0"/>
            <a:t>Peu de stimulations pour la lecture à l’âge </a:t>
          </a:r>
          <a:r>
            <a:rPr lang="fr-FR" sz="1000" kern="1200" dirty="0" err="1"/>
            <a:t>adulté</a:t>
          </a:r>
          <a:endParaRPr lang="fr-FR" sz="1000" kern="1200" dirty="0"/>
        </a:p>
      </dsp:txBody>
      <dsp:txXfrm>
        <a:off x="4384963" y="680602"/>
        <a:ext cx="1460850" cy="926416"/>
      </dsp:txXfrm>
    </dsp:sp>
    <dsp:sp modelId="{21B3688A-A1BC-0140-A3E4-EDDC3C37E307}">
      <dsp:nvSpPr>
        <dsp:cNvPr id="0" name=""/>
        <dsp:cNvSpPr/>
      </dsp:nvSpPr>
      <dsp:spPr>
        <a:xfrm>
          <a:off x="4693584" y="1635840"/>
          <a:ext cx="1349772" cy="53676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fr-FR" sz="1400" kern="1200" dirty="0"/>
            <a:t>Conséquences</a:t>
          </a:r>
        </a:p>
      </dsp:txBody>
      <dsp:txXfrm>
        <a:off x="4709305" y="1651561"/>
        <a:ext cx="1318330" cy="505318"/>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Aft>
                <a:spcPts val="800"/>
              </a:spcAft>
              <a:buNone/>
            </a:pP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La figure </a:t>
            </a:r>
            <a:r>
              <a:rPr lang="en-US" sz="12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suivante</a:t>
            </a: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adaptée</a:t>
            </a: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de Ziegler, 2018) </a:t>
            </a:r>
            <a:r>
              <a:rPr lang="en-US" sz="12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montre</a:t>
            </a: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les multiples </a:t>
            </a:r>
            <a:r>
              <a:rPr lang="en-US" sz="12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composants</a:t>
            </a: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impliqués</a:t>
            </a: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dans le </a:t>
            </a:r>
            <a:r>
              <a:rPr lang="en-US" sz="12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processus</a:t>
            </a: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de lecture (la </a:t>
            </a:r>
            <a:r>
              <a:rPr lang="en-US" sz="12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flèche</a:t>
            </a: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orange). Ziegler (2018) </a:t>
            </a:r>
            <a:r>
              <a:rPr lang="en-US" sz="12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présente</a:t>
            </a: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ce</a:t>
            </a: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diagramme</a:t>
            </a: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dans le cadre de la description de la </a:t>
            </a:r>
            <a:r>
              <a:rPr lang="en-US" sz="12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dyslexie</a:t>
            </a: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p>
          <a:p>
            <a:pPr marL="158750" indent="0" algn="just">
              <a:lnSpc>
                <a:spcPct val="150000"/>
              </a:lnSpc>
              <a:spcAft>
                <a:spcPts val="800"/>
              </a:spcAft>
              <a:buNone/>
            </a:pPr>
            <a:r>
              <a:rPr lang="en-US" sz="12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Même</a:t>
            </a: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si</a:t>
            </a: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l'on</a:t>
            </a: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sait</a:t>
            </a: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qu'un</a:t>
            </a: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des </a:t>
            </a:r>
            <a:r>
              <a:rPr lang="en-US" sz="12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critères</a:t>
            </a: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d'exclusion</a:t>
            </a: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du diagnostic de </a:t>
            </a:r>
            <a:r>
              <a:rPr lang="en-US" sz="12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dyslexie</a:t>
            </a: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est</a:t>
            </a: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la </a:t>
            </a:r>
            <a:r>
              <a:rPr lang="en-US" sz="12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présence</a:t>
            </a: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chez </a:t>
            </a:r>
            <a:r>
              <a:rPr lang="en-US" sz="12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l'enfant</a:t>
            </a: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d'un </a:t>
            </a:r>
            <a:r>
              <a:rPr lang="en-US" sz="12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déficit</a:t>
            </a: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intellectuel</a:t>
            </a: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on </a:t>
            </a:r>
            <a:r>
              <a:rPr lang="en-US" sz="12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peut</a:t>
            </a: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néanmoins</a:t>
            </a: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considérer</a:t>
            </a: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que les </a:t>
            </a:r>
            <a:r>
              <a:rPr lang="en-US" sz="12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déficits</a:t>
            </a: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sont</a:t>
            </a: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au </a:t>
            </a:r>
            <a:r>
              <a:rPr lang="en-US" sz="12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moins</a:t>
            </a: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partiellement</a:t>
            </a: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de </a:t>
            </a:r>
            <a:r>
              <a:rPr lang="en-US" sz="12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même</a:t>
            </a: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nature. </a:t>
            </a:r>
          </a:p>
          <a:p>
            <a:pPr marL="158750" indent="0" algn="just">
              <a:lnSpc>
                <a:spcPct val="150000"/>
              </a:lnSpc>
              <a:spcAft>
                <a:spcPts val="800"/>
              </a:spcAft>
              <a:buNone/>
            </a:pP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Nous </a:t>
            </a:r>
            <a:r>
              <a:rPr lang="en-US" sz="12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avons</a:t>
            </a: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donc</a:t>
            </a: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ajouté</a:t>
            </a: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à la figure les </a:t>
            </a:r>
            <a:r>
              <a:rPr lang="en-US" sz="12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caractéristiques</a:t>
            </a: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générales</a:t>
            </a: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de la situation des TDI (</a:t>
            </a:r>
            <a:r>
              <a:rPr lang="en-US" sz="12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flèche</a:t>
            </a: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rouge). </a:t>
            </a:r>
            <a:r>
              <a:rPr lang="en-US" sz="12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Ces</a:t>
            </a: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caractéristiques</a:t>
            </a: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influencent</a:t>
            </a: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négativement</a:t>
            </a: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le </a:t>
            </a:r>
            <a:r>
              <a:rPr lang="en-US" sz="12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processus</a:t>
            </a: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de lecture.</a:t>
            </a:r>
            <a:endParaRPr lang="fr-FR"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158750" indent="0" algn="just">
              <a:lnSpc>
                <a:spcPct val="150000"/>
              </a:lnSpc>
              <a:spcBef>
                <a:spcPts val="600"/>
              </a:spcBef>
              <a:buFontTx/>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422988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algn="just">
              <a:lnSpc>
                <a:spcPct val="150000"/>
              </a:lnSpc>
              <a:spcBef>
                <a:spcPts val="600"/>
              </a:spcBef>
              <a:spcAft>
                <a:spcPts val="800"/>
              </a:spcAft>
            </a:pP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Dans le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diagramme</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ci-dessus,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plusieurs</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facteurs</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influençant</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le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processus</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général</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de lecture chez les enfants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neurotypiques</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sont</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représentés</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Ils</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sont</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de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différentes</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natures :</a:t>
            </a:r>
            <a:endParaRPr lang="fr-FR"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a:lnSpc>
                <a:spcPct val="150000"/>
              </a:lnSpc>
              <a:spcBef>
                <a:spcPts val="600"/>
              </a:spcBef>
              <a:buFont typeface="+mj-lt"/>
              <a:buAutoNum type="arabicPeriod"/>
            </a:pPr>
            <a:r>
              <a:rPr lang="en-GB" sz="1200" dirty="0" err="1">
                <a:solidFill>
                  <a:srgbClr val="70AD47"/>
                </a:solidFill>
                <a:effectLst/>
                <a:latin typeface="Calibri" panose="020F0502020204030204" pitchFamily="34" charset="0"/>
                <a:ea typeface="Calibri" panose="020F0502020204030204" pitchFamily="34" charset="0"/>
                <a:cs typeface="Calibri" panose="020F0502020204030204" pitchFamily="34" charset="0"/>
              </a:rPr>
              <a:t>Facteurs</a:t>
            </a:r>
            <a:r>
              <a:rPr lang="en-GB" sz="1200" dirty="0">
                <a:solidFill>
                  <a:srgbClr val="70AD47"/>
                </a:solidFill>
                <a:effectLst/>
                <a:latin typeface="Calibri" panose="020F0502020204030204" pitchFamily="34" charset="0"/>
                <a:ea typeface="Calibri" panose="020F0502020204030204" pitchFamily="34" charset="0"/>
                <a:cs typeface="Calibri" panose="020F0502020204030204" pitchFamily="34" charset="0"/>
              </a:rPr>
              <a:t> </a:t>
            </a:r>
            <a:r>
              <a:rPr lang="en-GB" sz="1200" dirty="0" err="1">
                <a:solidFill>
                  <a:srgbClr val="70AD47"/>
                </a:solidFill>
                <a:effectLst/>
                <a:latin typeface="Calibri" panose="020F0502020204030204" pitchFamily="34" charset="0"/>
                <a:ea typeface="Calibri" panose="020F0502020204030204" pitchFamily="34" charset="0"/>
                <a:cs typeface="Calibri" panose="020F0502020204030204" pitchFamily="34" charset="0"/>
              </a:rPr>
              <a:t>propres</a:t>
            </a:r>
            <a:r>
              <a:rPr lang="en-GB" sz="1200" dirty="0">
                <a:solidFill>
                  <a:srgbClr val="70AD47"/>
                </a:solidFill>
                <a:effectLst/>
                <a:latin typeface="Calibri" panose="020F0502020204030204" pitchFamily="34" charset="0"/>
                <a:ea typeface="Calibri" panose="020F0502020204030204" pitchFamily="34" charset="0"/>
                <a:cs typeface="Calibri" panose="020F0502020204030204" pitchFamily="34" charset="0"/>
              </a:rPr>
              <a:t> à la </a:t>
            </a:r>
            <a:r>
              <a:rPr lang="en-GB" sz="1200" dirty="0" err="1">
                <a:solidFill>
                  <a:srgbClr val="70AD47"/>
                </a:solidFill>
                <a:effectLst/>
                <a:latin typeface="Calibri" panose="020F0502020204030204" pitchFamily="34" charset="0"/>
                <a:ea typeface="Calibri" panose="020F0502020204030204" pitchFamily="34" charset="0"/>
                <a:cs typeface="Calibri" panose="020F0502020204030204" pitchFamily="34" charset="0"/>
              </a:rPr>
              <a:t>personne</a:t>
            </a:r>
            <a:r>
              <a:rPr lang="en-GB" sz="1200" dirty="0">
                <a:solidFill>
                  <a:srgbClr val="70AD47"/>
                </a:solidFill>
                <a:effectLst/>
                <a:latin typeface="Calibri" panose="020F0502020204030204" pitchFamily="34" charset="0"/>
                <a:ea typeface="Calibri" panose="020F0502020204030204" pitchFamily="34" charset="0"/>
                <a:cs typeface="Calibri" panose="020F0502020204030204" pitchFamily="34" charset="0"/>
              </a:rPr>
              <a:t> </a:t>
            </a:r>
            <a:r>
              <a:rPr lang="en-GB" sz="1200" dirty="0" err="1">
                <a:solidFill>
                  <a:srgbClr val="70AD47"/>
                </a:solidFill>
                <a:effectLst/>
                <a:latin typeface="Calibri" panose="020F0502020204030204" pitchFamily="34" charset="0"/>
                <a:ea typeface="Calibri" panose="020F0502020204030204" pitchFamily="34" charset="0"/>
                <a:cs typeface="Calibri" panose="020F0502020204030204" pitchFamily="34" charset="0"/>
              </a:rPr>
              <a:t>elle-même</a:t>
            </a:r>
            <a:r>
              <a:rPr lang="en-GB" sz="1200" dirty="0">
                <a:solidFill>
                  <a:srgbClr val="70AD47"/>
                </a:solidFill>
                <a:effectLst/>
                <a:latin typeface="Calibri" panose="020F0502020204030204" pitchFamily="34" charset="0"/>
                <a:ea typeface="Calibri" panose="020F0502020204030204" pitchFamily="34" charset="0"/>
                <a:cs typeface="Calibri" panose="020F0502020204030204" pitchFamily="34" charset="0"/>
              </a:rPr>
              <a:t> </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niveau</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de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fonctionnement</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et de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traitement</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de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l'information</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(ex. conscience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phonologique</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discrimination des sons,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vocabulaire</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capacités</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visuo-</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attentionnelles</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etc.).</a:t>
            </a:r>
            <a:endParaRPr lang="fr-FR"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a:lnSpc>
                <a:spcPct val="150000"/>
              </a:lnSpc>
              <a:spcBef>
                <a:spcPts val="600"/>
              </a:spcBef>
              <a:buFont typeface="+mj-lt"/>
              <a:buAutoNum type="arabicPeriod"/>
            </a:pPr>
            <a:r>
              <a:rPr lang="en-GB" sz="1200" dirty="0" err="1">
                <a:solidFill>
                  <a:srgbClr val="70AD47"/>
                </a:solidFill>
                <a:effectLst/>
                <a:latin typeface="Calibri" panose="020F0502020204030204" pitchFamily="34" charset="0"/>
                <a:ea typeface="Calibri" panose="020F0502020204030204" pitchFamily="34" charset="0"/>
                <a:cs typeface="Calibri" panose="020F0502020204030204" pitchFamily="34" charset="0"/>
              </a:rPr>
              <a:t>Facteurs</a:t>
            </a:r>
            <a:r>
              <a:rPr lang="en-GB" sz="1200" dirty="0">
                <a:solidFill>
                  <a:srgbClr val="70AD47"/>
                </a:solidFill>
                <a:effectLst/>
                <a:latin typeface="Calibri" panose="020F0502020204030204" pitchFamily="34" charset="0"/>
                <a:ea typeface="Calibri" panose="020F0502020204030204" pitchFamily="34" charset="0"/>
                <a:cs typeface="Calibri" panose="020F0502020204030204" pitchFamily="34" charset="0"/>
              </a:rPr>
              <a:t> </a:t>
            </a:r>
            <a:r>
              <a:rPr lang="en-GB" sz="1200" dirty="0" err="1">
                <a:solidFill>
                  <a:srgbClr val="70AD47"/>
                </a:solidFill>
                <a:effectLst/>
                <a:latin typeface="Calibri" panose="020F0502020204030204" pitchFamily="34" charset="0"/>
                <a:ea typeface="Calibri" panose="020F0502020204030204" pitchFamily="34" charset="0"/>
                <a:cs typeface="Calibri" panose="020F0502020204030204" pitchFamily="34" charset="0"/>
              </a:rPr>
              <a:t>liés</a:t>
            </a:r>
            <a:r>
              <a:rPr lang="en-GB" sz="1200" dirty="0">
                <a:solidFill>
                  <a:srgbClr val="70AD47"/>
                </a:solidFill>
                <a:effectLst/>
                <a:latin typeface="Calibri" panose="020F0502020204030204" pitchFamily="34" charset="0"/>
                <a:ea typeface="Calibri" panose="020F0502020204030204" pitchFamily="34" charset="0"/>
                <a:cs typeface="Calibri" panose="020F0502020204030204" pitchFamily="34" charset="0"/>
              </a:rPr>
              <a:t> à la langue </a:t>
            </a:r>
            <a:r>
              <a:rPr lang="en-GB" sz="1200" dirty="0" err="1">
                <a:solidFill>
                  <a:srgbClr val="70AD47"/>
                </a:solidFill>
                <a:effectLst/>
                <a:latin typeface="Calibri" panose="020F0502020204030204" pitchFamily="34" charset="0"/>
                <a:ea typeface="Calibri" panose="020F0502020204030204" pitchFamily="34" charset="0"/>
                <a:cs typeface="Calibri" panose="020F0502020204030204" pitchFamily="34" charset="0"/>
              </a:rPr>
              <a:t>elle-même</a:t>
            </a:r>
            <a:r>
              <a:rPr lang="en-GB" sz="1200" dirty="0">
                <a:solidFill>
                  <a:srgbClr val="70AD47"/>
                </a:solidFill>
                <a:effectLst/>
                <a:latin typeface="Calibri" panose="020F0502020204030204" pitchFamily="34" charset="0"/>
                <a:ea typeface="Calibri" panose="020F0502020204030204" pitchFamily="34" charset="0"/>
                <a:cs typeface="Calibri" panose="020F0502020204030204" pitchFamily="34" charset="0"/>
              </a:rPr>
              <a:t> </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et plus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particulièrement</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au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niveau</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de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transparence</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opacité</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de son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orthographe</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Autrement</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dit</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observe-t-on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une</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parfaite</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correspondance</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lettre</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-son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ou</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y a-t-il des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irrégularités</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 (par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exemple</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en</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français</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le son /o/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peut</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s'écrire</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eau</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comme</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dans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oiseau</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-bird-,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oo</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comme</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dans 'zoo', -aux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comme</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dans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chevaux</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-horses-, -o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comme</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dans 'rose') .</a:t>
            </a:r>
            <a:endParaRPr lang="fr-FR"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a:lnSpc>
                <a:spcPct val="150000"/>
              </a:lnSpc>
              <a:spcAft>
                <a:spcPts val="800"/>
              </a:spcAft>
              <a:buFont typeface="+mj-lt"/>
              <a:buAutoNum type="arabicPeriod"/>
            </a:pPr>
            <a:r>
              <a:rPr lang="en-GB" sz="1200" dirty="0" err="1">
                <a:solidFill>
                  <a:srgbClr val="70AD47"/>
                </a:solidFill>
                <a:effectLst/>
                <a:latin typeface="Calibri" panose="020F0502020204030204" pitchFamily="34" charset="0"/>
                <a:ea typeface="Calibri" panose="020F0502020204030204" pitchFamily="34" charset="0"/>
                <a:cs typeface="Calibri" panose="020F0502020204030204" pitchFamily="34" charset="0"/>
              </a:rPr>
              <a:t>Facteurs</a:t>
            </a:r>
            <a:r>
              <a:rPr lang="en-GB" sz="1200" dirty="0">
                <a:solidFill>
                  <a:srgbClr val="70AD47"/>
                </a:solidFill>
                <a:effectLst/>
                <a:latin typeface="Calibri" panose="020F0502020204030204" pitchFamily="34" charset="0"/>
                <a:ea typeface="Calibri" panose="020F0502020204030204" pitchFamily="34" charset="0"/>
                <a:cs typeface="Calibri" panose="020F0502020204030204" pitchFamily="34" charset="0"/>
              </a:rPr>
              <a:t> plus </a:t>
            </a:r>
            <a:r>
              <a:rPr lang="en-GB" sz="1200" dirty="0" err="1">
                <a:solidFill>
                  <a:srgbClr val="70AD47"/>
                </a:solidFill>
                <a:effectLst/>
                <a:latin typeface="Calibri" panose="020F0502020204030204" pitchFamily="34" charset="0"/>
                <a:ea typeface="Calibri" panose="020F0502020204030204" pitchFamily="34" charset="0"/>
                <a:cs typeface="Calibri" panose="020F0502020204030204" pitchFamily="34" charset="0"/>
              </a:rPr>
              <a:t>spécifiquement</a:t>
            </a:r>
            <a:r>
              <a:rPr lang="en-GB" sz="1200" dirty="0">
                <a:solidFill>
                  <a:srgbClr val="70AD47"/>
                </a:solidFill>
                <a:effectLst/>
                <a:latin typeface="Calibri" panose="020F0502020204030204" pitchFamily="34" charset="0"/>
                <a:ea typeface="Calibri" panose="020F0502020204030204" pitchFamily="34" charset="0"/>
                <a:cs typeface="Calibri" panose="020F0502020204030204" pitchFamily="34" charset="0"/>
              </a:rPr>
              <a:t> </a:t>
            </a:r>
            <a:r>
              <a:rPr lang="en-GB" sz="1200" dirty="0" err="1">
                <a:solidFill>
                  <a:srgbClr val="70AD47"/>
                </a:solidFill>
                <a:effectLst/>
                <a:latin typeface="Calibri" panose="020F0502020204030204" pitchFamily="34" charset="0"/>
                <a:ea typeface="Calibri" panose="020F0502020204030204" pitchFamily="34" charset="0"/>
                <a:cs typeface="Calibri" panose="020F0502020204030204" pitchFamily="34" charset="0"/>
              </a:rPr>
              <a:t>relatifs</a:t>
            </a:r>
            <a:r>
              <a:rPr lang="en-GB" sz="1200" dirty="0">
                <a:solidFill>
                  <a:srgbClr val="70AD47"/>
                </a:solidFill>
                <a:effectLst/>
                <a:latin typeface="Calibri" panose="020F0502020204030204" pitchFamily="34" charset="0"/>
                <a:ea typeface="Calibri" panose="020F0502020204030204" pitchFamily="34" charset="0"/>
                <a:cs typeface="Calibri" panose="020F0502020204030204" pitchFamily="34" charset="0"/>
              </a:rPr>
              <a:t> à la </a:t>
            </a:r>
            <a:r>
              <a:rPr lang="en-GB" sz="1200" dirty="0" err="1">
                <a:solidFill>
                  <a:srgbClr val="70AD47"/>
                </a:solidFill>
                <a:effectLst/>
                <a:latin typeface="Calibri" panose="020F0502020204030204" pitchFamily="34" charset="0"/>
                <a:ea typeface="Calibri" panose="020F0502020204030204" pitchFamily="34" charset="0"/>
                <a:cs typeface="Calibri" panose="020F0502020204030204" pitchFamily="34" charset="0"/>
              </a:rPr>
              <a:t>méthodologie</a:t>
            </a:r>
            <a:r>
              <a:rPr lang="en-GB" sz="1200" dirty="0">
                <a:solidFill>
                  <a:srgbClr val="70AD47"/>
                </a:solidFill>
                <a:effectLst/>
                <a:latin typeface="Calibri" panose="020F0502020204030204" pitchFamily="34" charset="0"/>
                <a:ea typeface="Calibri" panose="020F0502020204030204" pitchFamily="34" charset="0"/>
                <a:cs typeface="Calibri" panose="020F0502020204030204" pitchFamily="34" charset="0"/>
              </a:rPr>
              <a:t> </a:t>
            </a:r>
            <a:r>
              <a:rPr lang="en-GB" sz="1200" dirty="0" err="1">
                <a:solidFill>
                  <a:srgbClr val="70AD47"/>
                </a:solidFill>
                <a:effectLst/>
                <a:latin typeface="Calibri" panose="020F0502020204030204" pitchFamily="34" charset="0"/>
                <a:ea typeface="Calibri" panose="020F0502020204030204" pitchFamily="34" charset="0"/>
                <a:cs typeface="Calibri" panose="020F0502020204030204" pitchFamily="34" charset="0"/>
              </a:rPr>
              <a:t>d'enseignement</a:t>
            </a:r>
            <a:r>
              <a:rPr lang="en-GB" sz="1200" dirty="0">
                <a:solidFill>
                  <a:srgbClr val="70AD47"/>
                </a:solidFill>
                <a:effectLst/>
                <a:latin typeface="Calibri" panose="020F0502020204030204" pitchFamily="34" charset="0"/>
                <a:ea typeface="Calibri" panose="020F0502020204030204" pitchFamily="34" charset="0"/>
                <a:cs typeface="Calibri" panose="020F0502020204030204" pitchFamily="34" charset="0"/>
              </a:rPr>
              <a:t> de la lecture </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les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méthodes</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d'enseignement</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sont</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principalement</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de deux types : (1) la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méthode</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globale</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axée</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sur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l'apprentissage</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de la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forme</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globale</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du mot qui se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décompose</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progressivement</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en</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correspondance</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lettre</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-son et (2) la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méthode</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synthétique</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axée</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sur les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correspondances</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lettre</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-son qui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s'assemblent</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progressivement</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pour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arriver</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au mot. Il arrive que, dans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ce</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deuxième</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type de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méthode</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des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gestes</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soient</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associés</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aux sons des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lettres</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pour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faciliter</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la </a:t>
            </a:r>
            <a:r>
              <a:rPr lang="en-GB"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mémorisation</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t>
            </a:r>
            <a:endParaRPr lang="fr-FR"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158750" indent="0" algn="just">
              <a:lnSpc>
                <a:spcPct val="150000"/>
              </a:lnSpc>
              <a:spcBef>
                <a:spcPts val="600"/>
              </a:spcBef>
              <a:buFontTx/>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645784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lgn="just">
              <a:lnSpc>
                <a:spcPct val="150000"/>
              </a:lnSpc>
              <a:spcAft>
                <a:spcPts val="800"/>
              </a:spcAft>
              <a:buNone/>
            </a:pPr>
            <a:r>
              <a:rPr lang="fr-FR"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De plus, les caractéristiques générales de la déficience intellectuelle elle-même ont une influence négative sur le processus d’apprentissage. Ceux-ci incluent:</a:t>
            </a:r>
          </a:p>
          <a:p>
            <a:pPr marL="342900" lvl="0" indent="-342900" algn="just">
              <a:lnSpc>
                <a:spcPct val="150000"/>
              </a:lnSpc>
              <a:spcBef>
                <a:spcPts val="600"/>
              </a:spcBef>
              <a:spcAft>
                <a:spcPts val="800"/>
              </a:spcAft>
              <a:buFont typeface="+mj-lt"/>
              <a:buAutoNum type="arabicPeriod"/>
            </a:pPr>
            <a:r>
              <a:rPr lang="fr-FR" sz="1200" dirty="0">
                <a:solidFill>
                  <a:srgbClr val="70AD47"/>
                </a:solidFill>
                <a:effectLst/>
                <a:latin typeface="Calibri" panose="020F0502020204030204" pitchFamily="34" charset="0"/>
                <a:ea typeface="Calibri" panose="020F0502020204030204" pitchFamily="34" charset="0"/>
                <a:cs typeface="Calibri" panose="020F0502020204030204" pitchFamily="34" charset="0"/>
              </a:rPr>
              <a:t>Les capacités cognitives générales </a:t>
            </a:r>
            <a:r>
              <a:rPr lang="fr-FR"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(fonctions exécutives telles que les capacités d'attention, d'inhibition et de planification, niveau d'abstraction, etc.) qui peuvent être considérées comme un déterminant de l'efficacité de l'apprentissage.</a:t>
            </a:r>
          </a:p>
          <a:p>
            <a:pPr marL="342900" lvl="0" indent="-342900" algn="just">
              <a:lnSpc>
                <a:spcPct val="150000"/>
              </a:lnSpc>
              <a:spcBef>
                <a:spcPts val="600"/>
              </a:spcBef>
              <a:spcAft>
                <a:spcPts val="800"/>
              </a:spcAft>
              <a:buFont typeface="+mj-lt"/>
              <a:buAutoNum type="arabicPeriod"/>
            </a:pPr>
            <a:r>
              <a:rPr lang="fr-FR" sz="1200" dirty="0">
                <a:solidFill>
                  <a:srgbClr val="70AD47"/>
                </a:solidFill>
                <a:effectLst/>
                <a:latin typeface="Calibri" panose="020F0502020204030204" pitchFamily="34" charset="0"/>
                <a:ea typeface="Times New Roman" panose="02020603050405020304" pitchFamily="18" charset="0"/>
                <a:cs typeface="Times New Roman" panose="02020603050405020304" pitchFamily="18" charset="0"/>
              </a:rPr>
              <a:t>Le niveau de perte d’audition : </a:t>
            </a:r>
            <a:r>
              <a:rPr lang="fr-FR"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ne pas avoir de perte d’audition (ou une perte d’audition minime) est important pour assurer une bonne discrimination des sons, indispensable à la lecture (le langage écrit représentant la transcription d'une production orale en une production écrite).</a:t>
            </a:r>
            <a:r>
              <a:rPr lang="fr-FR" sz="1200" dirty="0">
                <a:solidFill>
                  <a:srgbClr val="70AD47"/>
                </a:solidFill>
                <a:effectLst/>
                <a:latin typeface="Calibri" panose="020F0502020204030204" pitchFamily="34" charset="0"/>
                <a:ea typeface="Times New Roman" panose="02020603050405020304" pitchFamily="18" charset="0"/>
                <a:cs typeface="Times New Roman" panose="02020603050405020304" pitchFamily="18" charset="0"/>
              </a:rPr>
              <a:t>Les capacités linguistiques expressives et réceptives : </a:t>
            </a:r>
            <a:r>
              <a:rPr lang="fr-FR"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il existe une corrélation claire entre les compétences linguistiques orales et la lecture/écriture (par exemple, Scarborough et </a:t>
            </a:r>
            <a:r>
              <a:rPr lang="fr-FR"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Dobrich</a:t>
            </a:r>
            <a:r>
              <a:rPr lang="fr-FR"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1994). Chez les personnes ayant un TDI, les compétences linguistiques (en particulier le vocabulaire et la grammaire) sont beaucoup moins développées que chez l'enfant typique.</a:t>
            </a:r>
            <a:endParaRPr lang="fr-FR" sz="1200" dirty="0"/>
          </a:p>
          <a:p>
            <a:pPr marL="158750" indent="0" algn="just">
              <a:lnSpc>
                <a:spcPct val="150000"/>
              </a:lnSpc>
              <a:spcBef>
                <a:spcPts val="600"/>
              </a:spcBef>
              <a:buFontTx/>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252038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Dans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une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enquête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réalisée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en</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2009, Al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Otaiba</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et al.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ont</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rapporté</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que les parents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d'enfants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trisomiques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considèraient</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l'apprentissage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de la lecture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comme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une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priorité</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pour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leur</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enfant. </a:t>
            </a:r>
          </a:p>
          <a:p>
            <a:pPr marL="158750" indent="0" algn="just">
              <a:lnSpc>
                <a:spcPct val="150000"/>
              </a:lnSpc>
              <a:spcBef>
                <a:spcPts val="600"/>
              </a:spcBef>
              <a:buFontTx/>
              <a:buNone/>
            </a:pP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De plus,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en</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2011,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l'enquête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de Hartley et al.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montre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que 95 % des hommes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adultes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atteints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du syndrome de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l’X</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fragile et de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faibles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compétences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en</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lecture ne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vivent</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pas de manière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indépendante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alors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que 90 % de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ceux</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qui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ont</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développé</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des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compétences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en</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lecture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peuvent</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vivre de manière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indépendante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et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autonome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dans la vie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quotidienne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en-US" sz="1200"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64146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Les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compétences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en</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lecture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influencent</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donc</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la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qualité</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de vie des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personnes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et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leur</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participation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sociale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c'est</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pourquoi</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il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est</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essentiel</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qu'elles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les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développent</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Malheureusement</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il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est</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habituel</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de supposer que les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personnes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ayant</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un TDI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modéré</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ne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peuvent</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pas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apprendre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à lire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ou</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que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leurs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compétences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en</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lecture se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limitent</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à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reconnaître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quelques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mots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familiers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endParaRPr sz="1200"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029397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En</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raison de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cette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idée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préconçue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les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recherches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dans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ce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domaine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chez les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personnes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atteintes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de TDI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restent</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plutôt</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minimes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par rapport à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celles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consacrées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au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développement</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du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langage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et de la communication,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ou</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encore au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développement</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social,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émotionnel</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sensoriel</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et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moteur</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Néanmoins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la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variabilité</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interindividuelle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est</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importante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et on ne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peut</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certainement</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pas certifier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ou</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prédire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i="1"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a priori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qu'une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personne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pourra</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ou</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non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atteindre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un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niveau</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de lecture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autonome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en</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raison de son TDI.</a:t>
            </a:r>
            <a:endParaRPr sz="1200"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968165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Les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lecteurs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débutants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doivent</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être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guidés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par un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lecteur</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expert pour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développer</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leurs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compétences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en</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lecture.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Cet</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apprentissage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doit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donc</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être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explicite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et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systématique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pour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permettre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à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l'enfant</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d'acquérir</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le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principe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alphabétique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Les premières études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menées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auprès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de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personnes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handicapées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se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sont</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davantage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concentrées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sur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l'entraînement</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à la reconnaissance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globale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des mots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basée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sur la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représentation</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visuelle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plutôt</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que sur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l'entraînement</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phonique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p>
          <a:p>
            <a:pPr marL="158750" indent="0" algn="just">
              <a:lnSpc>
                <a:spcPct val="150000"/>
              </a:lnSpc>
              <a:spcBef>
                <a:spcPts val="600"/>
              </a:spcBef>
              <a:buFontTx/>
              <a:buNone/>
            </a:pP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Malheureusement</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l'apprentissage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par reconnaissance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visuelle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de mots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isolés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limite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le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lecteur</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à la reconnaissance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logographique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de mots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écrits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c'est</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-à-dire à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l'identification</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globale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de mots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familiers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par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mémorisation</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visuelle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Cette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méthode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réduit</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considérablement</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le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nombre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de mots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reconnaissables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et ne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permet</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pas le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développement</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d'un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lexique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mental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élargi</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ni</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l'acquisition</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de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principes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alphabétiques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et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orthographiques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Comblain</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&amp;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Vanuxem</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2023 ;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Sermier</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Dessemontet</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&amp; Martinet, 2016 ;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Vanuxem</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&amp;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Comblain</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2023). </a:t>
            </a:r>
          </a:p>
          <a:p>
            <a:pPr marL="158750" indent="0" algn="just">
              <a:lnSpc>
                <a:spcPct val="150000"/>
              </a:lnSpc>
              <a:spcBef>
                <a:spcPts val="600"/>
              </a:spcBef>
              <a:buFontTx/>
              <a:buNone/>
            </a:pP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Elle ne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semble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donc</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pas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être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la solution la plus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efficace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à long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terme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surtout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si</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l’on</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considère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les limitations de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mémoire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des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personnes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atteintes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de TDI. </a:t>
            </a:r>
            <a:endParaRPr sz="1200"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401767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Aft>
                <a:spcPts val="800"/>
              </a:spcAft>
              <a:buNone/>
            </a:pP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Des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recherches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cliniques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et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appliquées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récentes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recommandent</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de plus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en</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plus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l’utilisation</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de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l’apprentissage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phonique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pour les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personnes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atteintes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de TDI,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en</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mettant</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l’accent</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sur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l’apprentissage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multisensoriel</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De plus,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associer</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l’apprentissage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phonique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à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une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stimulation intensive du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vocabulaire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semble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également</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être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une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stratégie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efficace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auprès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des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personnes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atteintes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de DID.</a:t>
            </a:r>
            <a:r>
              <a:rPr lang="fr-FR" sz="1200" dirty="0">
                <a:effectLst/>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Ainsi</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des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recherches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récentes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démontrent</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qu’avec</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un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accompagnement</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approprié</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l’apprentissage</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de la lecture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est</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possible chez un certain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nombre</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de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personnes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atteintes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de TDI. Il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existe</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aujourd’hui</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des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preuves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qu’elles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peuvent</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développer</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des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compétences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en</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lecture, malgré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leurs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difficultés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d’apprentissage</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Adlof</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&amp; Hogan, 2018 ;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Dessemontet</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et al., 2022). </a:t>
            </a:r>
          </a:p>
          <a:p>
            <a:pPr marL="158750" indent="0" algn="just">
              <a:lnSpc>
                <a:spcPct val="150000"/>
              </a:lnSpc>
              <a:spcAft>
                <a:spcPts val="800"/>
              </a:spcAft>
              <a:buNone/>
            </a:pP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En</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effet</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les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personnes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atteintes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de TDI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modérés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à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sévères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peuvent</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développer</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les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prérequis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essentiels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à la lecture,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comme</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la conscience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phonologique</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et les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correspondances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graphème-phonème</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Cèbe</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&amp;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Paour</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2012 ;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Sermier</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Dessemontet</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&amp; Martinet, 2016).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Cependant</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cette</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acquisition se fait plus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lentement</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que chez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l'enfant</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neuro-</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typique</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et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nécessite</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des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stratégies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plus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efficaces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adaptées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à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ses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difficultés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cognitives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ainsi</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qu'un</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entraînement</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explicite</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intensif</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et sur le long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terme</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(Allor et al., 2014 ; Martinet et al. , 2022 ;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Sermier</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Dessemontet</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&amp; Martinet, 2016). </a:t>
            </a:r>
          </a:p>
          <a:p>
            <a:pPr marL="158750" indent="0" algn="just">
              <a:lnSpc>
                <a:spcPct val="150000"/>
              </a:lnSpc>
              <a:spcAft>
                <a:spcPts val="800"/>
              </a:spcAft>
              <a:buNone/>
            </a:pP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En</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effet</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un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enseignement</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ciblé</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est</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nécessaire</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et la durée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d'apprentissage</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peut</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varier de six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mois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à trois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ans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pour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une</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personne</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ayant</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des TDI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modérés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à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sévères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pour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lui</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permettre</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de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décoder</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des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énoncés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simples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Cèbe</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&amp;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Paour</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2012 ;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Sermier</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Dessemontet</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&amp; Martinet, 2016).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Ainsi</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les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méthodes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efficaces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développées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pour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enseigner</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la lecture à des enfants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typiques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ou</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à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ceux</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ayant</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des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difficultés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d’apprentissage</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spécifiques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telles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que la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dyslexie</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sont</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également</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pertinentes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pour aider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ceux</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qui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ont</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des TDI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légers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à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sévères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Sermier</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Dessemontet</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&amp; Martinet, 2016). Malgré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cet</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enseignement</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adapté</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les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apprenants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ayant</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un TDI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n’atteignent</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généralement</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pas le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même</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niveau</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de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compétences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en</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lecture que les enfants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typiques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Comme nous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l'avons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déjà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mentionné</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le retard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peut</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s'expliquer</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par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leurs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spécificités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cognitives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Jolicoeur</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&amp; Julien-Gauthier, 2019).</a:t>
            </a:r>
          </a:p>
          <a:p>
            <a:pPr marL="158750" indent="0" algn="just">
              <a:lnSpc>
                <a:spcPct val="150000"/>
              </a:lnSpc>
              <a:spcAft>
                <a:spcPts val="800"/>
              </a:spcAft>
              <a:buNone/>
            </a:pP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Le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faible</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niveau</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intellectuel</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de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ces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personnes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influence le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développement</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des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compétences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nécessaires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au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développement</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de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l’alphabétisation</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comme</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la discrimination auditive et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visuelle</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ainsi</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que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l’attention</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et la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mémoire</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De plus, les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difficultés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affectives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et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émotionnelles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des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personnes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ayant</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des TDI,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telles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qu'une</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motivation et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une</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estime</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de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soi</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réduites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une</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difficulté</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à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s'investir</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dans les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tâches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requises</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et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une</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peur</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de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l'échec</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ont</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également</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un impact sur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l'apprentissage</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de la lecture (</a:t>
            </a:r>
            <a:r>
              <a:rPr lang="en-US" sz="1200" dirty="0" err="1">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Jolicoeur</a:t>
            </a:r>
            <a:r>
              <a:rPr lang="en-US" sz="1200" dirty="0">
                <a:solidFill>
                  <a:srgbClr val="202124"/>
                </a:solidFill>
                <a:effectLst/>
                <a:latin typeface="Calibri" panose="020F0502020204030204" pitchFamily="34" charset="0"/>
                <a:ea typeface="Times New Roman" panose="02020603050405020304" pitchFamily="18" charset="0"/>
                <a:cs typeface="Calibri" panose="020F0502020204030204" pitchFamily="34" charset="0"/>
              </a:rPr>
              <a:t> et Julien-Gauthier, 2019).</a:t>
            </a:r>
            <a:endParaRPr lang="fr-FR"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140339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buFontTx/>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338221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buFontTx/>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678661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339212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rtl="0" fontAlgn="base"/>
            <a:endParaRPr dirty="0"/>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018377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Aft>
                <a:spcPts val="800"/>
              </a:spcAft>
              <a:buNone/>
            </a:pPr>
            <a:r>
              <a:rPr lang="fr-FR"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La lecture est un ensemble de traitements perceptifs, linguistiques et cognitifs permettant de traiter des informations écrites (Brin-Henry et al., 2018). Habituellement, la lecture est considérée comme le produit de deux capacités principales : la reconnaissance des mots et la compréhension du langage (</a:t>
            </a:r>
            <a:r>
              <a:rPr lang="fr-FR"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Gough</a:t>
            </a:r>
            <a:r>
              <a:rPr lang="fr-FR"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&amp; </a:t>
            </a:r>
            <a:r>
              <a:rPr lang="fr-FR" sz="12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Tunmer</a:t>
            </a:r>
            <a:r>
              <a:rPr lang="fr-FR"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1986). </a:t>
            </a:r>
          </a:p>
          <a:p>
            <a:pPr marL="158750" indent="0" algn="just">
              <a:lnSpc>
                <a:spcPct val="150000"/>
              </a:lnSpc>
              <a:spcAft>
                <a:spcPts val="800"/>
              </a:spcAft>
              <a:buNone/>
            </a:pPr>
            <a:r>
              <a:rPr lang="fr-FR"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En d’autres termes, pour lire, vous devez (1) maîtriser les règles permettant de faire correspondre avec précision les lettres et les sons et (2) maîtriser un ensemble de capacités linguistiques générales (connaissances lexicales, structure syntaxique, etc.) nécessaires pour comprendre ce que vous lisez. </a:t>
            </a:r>
          </a:p>
          <a:p>
            <a:pPr marL="158750" indent="0" algn="just">
              <a:lnSpc>
                <a:spcPct val="150000"/>
              </a:lnSpc>
              <a:spcAft>
                <a:spcPts val="800"/>
              </a:spcAft>
              <a:buNone/>
            </a:pPr>
            <a:r>
              <a:rPr lang="fr-FR"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Scarborough (2001) représente ce processus comme deux cordes entrelacées : une corde représentant le processus de reconnaissance des mots et l'autre les compétences linguistiques. Pour le lecteur débutant, les deux cordes sont assez vaguement liées ; les compétences qu’elles représentent restent à acquérir. Plus l’apprenant devient expert dans le processus de lecture, plus les cordes se resserrent.</a:t>
            </a:r>
          </a:p>
          <a:p>
            <a:pPr marL="158750" indent="0" algn="just">
              <a:lnSpc>
                <a:spcPct val="150000"/>
              </a:lnSpc>
              <a:spcBef>
                <a:spcPts val="600"/>
              </a:spcBef>
              <a:buFontTx/>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722962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1200"/>
              </a:spcBef>
              <a:buNone/>
            </a:pPr>
            <a:r>
              <a:rPr lang="en-US" sz="1200" dirty="0">
                <a:solidFill>
                  <a:srgbClr val="000000"/>
                </a:solidFill>
                <a:effectLst/>
                <a:latin typeface="Calibri" panose="020F0502020204030204" pitchFamily="34" charset="0"/>
              </a:rPr>
              <a:t>Comme </a:t>
            </a:r>
            <a:r>
              <a:rPr lang="fr-FR" sz="1200" dirty="0">
                <a:solidFill>
                  <a:srgbClr val="202124"/>
                </a:solidFill>
                <a:effectLst/>
                <a:latin typeface="Calibri" panose="020F0502020204030204" pitchFamily="34" charset="0"/>
                <a:ea typeface="Times New Roman" panose="02020603050405020304" pitchFamily="18" charset="0"/>
              </a:rPr>
              <a:t>de nombreuses personnes atteintes de TDI atteignent l’âge adulte sans avoir acquis les compétences de base en lecture, il est intéressant de se concentrer sur les capacités nécessaires pour réussir l’apprentissage de la lecture et de l’écriture.</a:t>
            </a:r>
            <a:r>
              <a:rPr lang="fr-FR" sz="1200" dirty="0">
                <a:effectLst/>
              </a:rPr>
              <a:t> </a:t>
            </a:r>
            <a:r>
              <a:rPr lang="fr-FR" sz="1200" b="1" kern="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Plus précisément, en France, l’Institut National de la Recherche Médicale (Inserm, 2007) décrit ainsi les compétences linguistiques essentielles à la lecture et à leur interaction (</a:t>
            </a:r>
            <a:r>
              <a:rPr lang="fr-FR" sz="1200" b="0" kern="0" dirty="0">
                <a:solidFill>
                  <a:srgbClr val="202124"/>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la </a:t>
            </a:r>
            <a:r>
              <a:rPr lang="nl-BE" sz="1200" b="0" kern="0" dirty="0" err="1">
                <a:solidFill>
                  <a:srgbClr val="202124"/>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figure</a:t>
            </a:r>
            <a:r>
              <a:rPr lang="nl-BE" sz="1200" b="0" kern="0" dirty="0">
                <a:solidFill>
                  <a:srgbClr val="202124"/>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 </a:t>
            </a:r>
            <a:r>
              <a:rPr lang="nl-BE" sz="1200" b="0" kern="0" dirty="0" err="1">
                <a:solidFill>
                  <a:srgbClr val="202124"/>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sur</a:t>
            </a:r>
            <a:r>
              <a:rPr lang="nl-BE" sz="1200" b="0" kern="0" dirty="0">
                <a:solidFill>
                  <a:srgbClr val="202124"/>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 </a:t>
            </a:r>
            <a:r>
              <a:rPr lang="nl-BE" sz="1200" b="0" kern="0" dirty="0" err="1">
                <a:solidFill>
                  <a:srgbClr val="202124"/>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cette</a:t>
            </a:r>
            <a:r>
              <a:rPr lang="nl-BE" sz="1200" b="0" kern="0" dirty="0">
                <a:solidFill>
                  <a:srgbClr val="202124"/>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 </a:t>
            </a:r>
            <a:r>
              <a:rPr lang="nl-BE" sz="1200" b="0" kern="0" dirty="0" err="1">
                <a:solidFill>
                  <a:srgbClr val="202124"/>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diapo</a:t>
            </a:r>
            <a:r>
              <a:rPr lang="nl-BE" sz="1200" b="0" kern="0" dirty="0">
                <a:solidFill>
                  <a:srgbClr val="202124"/>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a:t>
            </a:r>
            <a:endParaRPr lang="fr-BE" sz="1200" b="0" kern="100" dirty="0">
              <a:solidFill>
                <a:srgbClr val="00B050"/>
              </a:solidFill>
              <a:effectLst/>
              <a:highlight>
                <a:srgbClr val="FFFFFF"/>
              </a:highlight>
              <a:latin typeface="Calibri Light" panose="020F0302020204030204" pitchFamily="34" charset="0"/>
              <a:ea typeface="Times New Roman" panose="02020603050405020304" pitchFamily="18" charset="0"/>
              <a:cs typeface="Times New Roman" panose="02020603050405020304" pitchFamily="18" charset="0"/>
            </a:endParaRPr>
          </a:p>
          <a:p>
            <a:pPr marL="0" lvl="0" indent="0" algn="l" rtl="0">
              <a:spcBef>
                <a:spcPts val="0"/>
              </a:spcBef>
              <a:spcAft>
                <a:spcPts val="0"/>
              </a:spcAft>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499216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en-US" sz="1200" dirty="0">
                <a:solidFill>
                  <a:srgbClr val="70AD47"/>
                </a:solidFill>
                <a:effectLst/>
                <a:latin typeface="Calibri" panose="020F0502020204030204" pitchFamily="34" charset="0"/>
                <a:ea typeface="Times New Roman" panose="02020603050405020304" pitchFamily="18" charset="0"/>
                <a:cs typeface="Times New Roman" panose="02020603050405020304" pitchFamily="18" charset="0"/>
              </a:rPr>
              <a:t>Conscience </a:t>
            </a:r>
            <a:r>
              <a:rPr lang="en-US" sz="1200" dirty="0" err="1">
                <a:solidFill>
                  <a:srgbClr val="70AD47"/>
                </a:solidFill>
                <a:effectLst/>
                <a:latin typeface="Calibri" panose="020F0502020204030204" pitchFamily="34" charset="0"/>
                <a:ea typeface="Times New Roman" panose="02020603050405020304" pitchFamily="18" charset="0"/>
                <a:cs typeface="Times New Roman" panose="02020603050405020304" pitchFamily="18" charset="0"/>
              </a:rPr>
              <a:t>phonologique</a:t>
            </a:r>
            <a:r>
              <a:rPr lang="en-US" sz="1200" dirty="0">
                <a:solidFill>
                  <a:srgbClr val="70AD47"/>
                </a:solidFill>
                <a:effectLst/>
                <a:latin typeface="Calibri" panose="020F0502020204030204" pitchFamily="34" charset="0"/>
                <a:ea typeface="Times New Roman" panose="02020603050405020304" pitchFamily="18" charset="0"/>
                <a:cs typeface="Times New Roman" panose="02020603050405020304" pitchFamily="18" charset="0"/>
              </a:rPr>
              <a:t> :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capacité</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d'identifier</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et de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manipuler</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volontairement</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les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unités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sonores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d'un mot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syllabe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rime et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phonèmes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Cette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capacité</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à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s’appuyer</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sur des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unités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distinctes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orales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sur des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unités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écrites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est</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fortement</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prédictive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de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l’acquisition</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de la lecture. Chez les enfants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typiques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la conscience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phonologique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et la lecture se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développent</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en</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interaction. La conscience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phonologique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n'est</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pas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spontanée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mais</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doit faire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l'objet</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d'une</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démarche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d'entraînement</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actif</a:t>
            </a:r>
            <a:r>
              <a:rPr lang="en-US" sz="12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a:t>
            </a:r>
            <a:endParaRPr sz="1200"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893765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fr-FR" sz="1200" dirty="0">
                <a:solidFill>
                  <a:srgbClr val="70AD47"/>
                </a:solidFill>
                <a:effectLst/>
                <a:latin typeface="Calibri" panose="020F0502020204030204" pitchFamily="34" charset="0"/>
                <a:ea typeface="Times New Roman" panose="02020603050405020304" pitchFamily="18" charset="0"/>
              </a:rPr>
              <a:t>Mémoire verbale à court terme : </a:t>
            </a:r>
            <a:r>
              <a:rPr lang="fr-FR" sz="1200" dirty="0">
                <a:solidFill>
                  <a:srgbClr val="202124"/>
                </a:solidFill>
                <a:effectLst/>
                <a:latin typeface="Calibri" panose="020F0502020204030204" pitchFamily="34" charset="0"/>
                <a:ea typeface="Times New Roman" panose="02020603050405020304" pitchFamily="18" charset="0"/>
              </a:rPr>
              <a:t>notamment la capacité à retenir des informations phonologiques. Il s'agit d'un système à capacité de mémoire limitée chargé de la conservation temporaire des informations verbales (le temps nécessaire à leur traitement). L’attention et la mémoire verbale à court terme sont essentielles au traitement et au décodage des éléments verbaux. L'acquisition de ces fonctions serait retardée chez les sujets en situation de handicap et fortement liée au degré de TDI (Jolicoeur &amp; Julien-Gauthier, 2019). </a:t>
            </a:r>
          </a:p>
          <a:p>
            <a:pPr marL="158750" indent="0" algn="just">
              <a:lnSpc>
                <a:spcPct val="150000"/>
              </a:lnSpc>
              <a:spcBef>
                <a:spcPts val="600"/>
              </a:spcBef>
              <a:buFontTx/>
              <a:buNone/>
            </a:pPr>
            <a:r>
              <a:rPr lang="en-US" sz="1200" dirty="0">
                <a:solidFill>
                  <a:srgbClr val="202124"/>
                </a:solidFill>
                <a:effectLst/>
                <a:latin typeface="Calibri" panose="020F0502020204030204" pitchFamily="34" charset="0"/>
                <a:ea typeface="Times New Roman" panose="02020603050405020304" pitchFamily="18" charset="0"/>
              </a:rPr>
              <a:t>Par </a:t>
            </a:r>
            <a:r>
              <a:rPr lang="en-US" sz="1200" dirty="0" err="1">
                <a:solidFill>
                  <a:srgbClr val="202124"/>
                </a:solidFill>
                <a:effectLst/>
                <a:latin typeface="Calibri" panose="020F0502020204030204" pitchFamily="34" charset="0"/>
                <a:ea typeface="Times New Roman" panose="02020603050405020304" pitchFamily="18" charset="0"/>
              </a:rPr>
              <a:t>ailleurs</a:t>
            </a:r>
            <a:r>
              <a:rPr lang="en-US" sz="1200" dirty="0">
                <a:solidFill>
                  <a:srgbClr val="202124"/>
                </a:solidFill>
                <a:effectLst/>
                <a:latin typeface="Calibri" panose="020F0502020204030204" pitchFamily="34" charset="0"/>
                <a:ea typeface="Times New Roman" panose="02020603050405020304" pitchFamily="18" charset="0"/>
              </a:rPr>
              <a:t>, </a:t>
            </a:r>
            <a:r>
              <a:rPr lang="en-US" sz="1200" dirty="0" err="1">
                <a:solidFill>
                  <a:srgbClr val="000000"/>
                </a:solidFill>
                <a:effectLst/>
                <a:latin typeface="Calibri" panose="020F0502020204030204" pitchFamily="34" charset="0"/>
              </a:rPr>
              <a:t>Cèbe</a:t>
            </a:r>
            <a:r>
              <a:rPr lang="en-US" sz="1200" dirty="0">
                <a:solidFill>
                  <a:srgbClr val="000000"/>
                </a:solidFill>
                <a:effectLst/>
                <a:latin typeface="Calibri" panose="020F0502020204030204" pitchFamily="34" charset="0"/>
              </a:rPr>
              <a:t> et </a:t>
            </a:r>
            <a:r>
              <a:rPr lang="en-US" sz="1200" dirty="0" err="1">
                <a:solidFill>
                  <a:srgbClr val="000000"/>
                </a:solidFill>
                <a:effectLst/>
                <a:latin typeface="Calibri" panose="020F0502020204030204" pitchFamily="34" charset="0"/>
              </a:rPr>
              <a:t>Paour</a:t>
            </a:r>
            <a:r>
              <a:rPr lang="en-US" sz="1200" dirty="0">
                <a:solidFill>
                  <a:srgbClr val="000000"/>
                </a:solidFill>
                <a:effectLst/>
                <a:latin typeface="Calibri" panose="020F0502020204030204" pitchFamily="34" charset="0"/>
              </a:rPr>
              <a:t> (2012, p.43) </a:t>
            </a:r>
            <a:r>
              <a:rPr lang="en-US" sz="1200" dirty="0" err="1">
                <a:solidFill>
                  <a:srgbClr val="202124"/>
                </a:solidFill>
                <a:effectLst/>
                <a:latin typeface="Calibri" panose="020F0502020204030204" pitchFamily="34" charset="0"/>
                <a:ea typeface="Times New Roman" panose="02020603050405020304" pitchFamily="18" charset="0"/>
              </a:rPr>
              <a:t>ajoutent</a:t>
            </a:r>
            <a:r>
              <a:rPr lang="en-US" sz="1200" dirty="0">
                <a:solidFill>
                  <a:srgbClr val="202124"/>
                </a:solidFill>
                <a:effectLst/>
                <a:latin typeface="Calibri" panose="020F0502020204030204" pitchFamily="34" charset="0"/>
                <a:ea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rPr>
              <a:t>qu</a:t>
            </a:r>
            <a:r>
              <a:rPr lang="en-US" sz="1200" dirty="0">
                <a:solidFill>
                  <a:srgbClr val="202124"/>
                </a:solidFill>
                <a:effectLst/>
                <a:latin typeface="Calibri" panose="020F0502020204030204" pitchFamily="34" charset="0"/>
                <a:ea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rPr>
              <a:t>une</a:t>
            </a:r>
            <a:r>
              <a:rPr lang="en-US" sz="1200" dirty="0">
                <a:solidFill>
                  <a:srgbClr val="202124"/>
                </a:solidFill>
                <a:effectLst/>
                <a:latin typeface="Calibri" panose="020F0502020204030204" pitchFamily="34" charset="0"/>
                <a:ea typeface="Times New Roman" panose="02020603050405020304" pitchFamily="18" charset="0"/>
              </a:rPr>
              <a:t> augmentation du </a:t>
            </a:r>
            <a:r>
              <a:rPr lang="en-US" sz="1200" dirty="0" err="1">
                <a:solidFill>
                  <a:srgbClr val="202124"/>
                </a:solidFill>
                <a:effectLst/>
                <a:latin typeface="Calibri" panose="020F0502020204030204" pitchFamily="34" charset="0"/>
                <a:ea typeface="Times New Roman" panose="02020603050405020304" pitchFamily="18" charset="0"/>
              </a:rPr>
              <a:t>degré</a:t>
            </a:r>
            <a:r>
              <a:rPr lang="en-US" sz="1200" dirty="0">
                <a:solidFill>
                  <a:srgbClr val="202124"/>
                </a:solidFill>
                <a:effectLst/>
                <a:latin typeface="Calibri" panose="020F0502020204030204" pitchFamily="34" charset="0"/>
                <a:ea typeface="Times New Roman" panose="02020603050405020304" pitchFamily="18" charset="0"/>
              </a:rPr>
              <a:t> de TDI </a:t>
            </a:r>
            <a:r>
              <a:rPr lang="en-US" sz="1200" dirty="0" err="1">
                <a:solidFill>
                  <a:srgbClr val="202124"/>
                </a:solidFill>
                <a:effectLst/>
                <a:latin typeface="Calibri" panose="020F0502020204030204" pitchFamily="34" charset="0"/>
                <a:ea typeface="Times New Roman" panose="02020603050405020304" pitchFamily="18" charset="0"/>
              </a:rPr>
              <a:t>s'accompagne</a:t>
            </a:r>
            <a:r>
              <a:rPr lang="en-US" sz="1200" dirty="0">
                <a:solidFill>
                  <a:srgbClr val="202124"/>
                </a:solidFill>
                <a:effectLst/>
                <a:latin typeface="Calibri" panose="020F0502020204030204" pitchFamily="34" charset="0"/>
                <a:ea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rPr>
              <a:t>d'une</a:t>
            </a:r>
            <a:r>
              <a:rPr lang="en-US" sz="1200" dirty="0">
                <a:solidFill>
                  <a:srgbClr val="202124"/>
                </a:solidFill>
                <a:effectLst/>
                <a:latin typeface="Calibri" panose="020F0502020204030204" pitchFamily="34" charset="0"/>
                <a:ea typeface="Times New Roman" panose="02020603050405020304" pitchFamily="18" charset="0"/>
              </a:rPr>
              <a:t> limitation </a:t>
            </a:r>
            <a:r>
              <a:rPr lang="en-US" sz="1200" dirty="0" err="1">
                <a:solidFill>
                  <a:srgbClr val="202124"/>
                </a:solidFill>
                <a:effectLst/>
                <a:latin typeface="Calibri" panose="020F0502020204030204" pitchFamily="34" charset="0"/>
                <a:ea typeface="Times New Roman" panose="02020603050405020304" pitchFamily="18" charset="0"/>
              </a:rPr>
              <a:t>croissante</a:t>
            </a:r>
            <a:r>
              <a:rPr lang="en-US" sz="1200" dirty="0">
                <a:solidFill>
                  <a:srgbClr val="202124"/>
                </a:solidFill>
                <a:effectLst/>
                <a:latin typeface="Calibri" panose="020F0502020204030204" pitchFamily="34" charset="0"/>
                <a:ea typeface="Times New Roman" panose="02020603050405020304" pitchFamily="18" charset="0"/>
              </a:rPr>
              <a:t> des </a:t>
            </a:r>
            <a:r>
              <a:rPr lang="en-US" sz="1200" dirty="0" err="1">
                <a:solidFill>
                  <a:srgbClr val="202124"/>
                </a:solidFill>
                <a:effectLst/>
                <a:latin typeface="Calibri" panose="020F0502020204030204" pitchFamily="34" charset="0"/>
                <a:ea typeface="Times New Roman" panose="02020603050405020304" pitchFamily="18" charset="0"/>
              </a:rPr>
              <a:t>capacités</a:t>
            </a:r>
            <a:r>
              <a:rPr lang="en-US" sz="1200" dirty="0">
                <a:solidFill>
                  <a:srgbClr val="202124"/>
                </a:solidFill>
                <a:effectLst/>
                <a:latin typeface="Calibri" panose="020F0502020204030204" pitchFamily="34" charset="0"/>
                <a:ea typeface="Times New Roman" panose="02020603050405020304" pitchFamily="18" charset="0"/>
              </a:rPr>
              <a:t> de </a:t>
            </a:r>
            <a:r>
              <a:rPr lang="en-US" sz="1200" dirty="0" err="1">
                <a:solidFill>
                  <a:srgbClr val="202124"/>
                </a:solidFill>
                <a:effectLst/>
                <a:latin typeface="Calibri" panose="020F0502020204030204" pitchFamily="34" charset="0"/>
                <a:ea typeface="Times New Roman" panose="02020603050405020304" pitchFamily="18" charset="0"/>
              </a:rPr>
              <a:t>traitement</a:t>
            </a:r>
            <a:r>
              <a:rPr lang="en-US" sz="1200" dirty="0">
                <a:solidFill>
                  <a:srgbClr val="202124"/>
                </a:solidFill>
                <a:effectLst/>
                <a:latin typeface="Calibri" panose="020F0502020204030204" pitchFamily="34" charset="0"/>
                <a:ea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rPr>
              <a:t>notamment</a:t>
            </a:r>
            <a:r>
              <a:rPr lang="en-US" sz="1200" dirty="0">
                <a:solidFill>
                  <a:srgbClr val="202124"/>
                </a:solidFill>
                <a:effectLst/>
                <a:latin typeface="Calibri" panose="020F0502020204030204" pitchFamily="34" charset="0"/>
                <a:ea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rPr>
              <a:t>verbale</a:t>
            </a:r>
            <a:r>
              <a:rPr lang="en-US" sz="1200" dirty="0">
                <a:solidFill>
                  <a:srgbClr val="202124"/>
                </a:solidFill>
                <a:effectLst/>
                <a:latin typeface="Calibri" panose="020F0502020204030204" pitchFamily="34" charset="0"/>
                <a:ea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rPr>
              <a:t>visuelle</a:t>
            </a:r>
            <a:r>
              <a:rPr lang="en-US" sz="1200" dirty="0">
                <a:solidFill>
                  <a:srgbClr val="202124"/>
                </a:solidFill>
                <a:effectLst/>
                <a:latin typeface="Calibri" panose="020F0502020204030204" pitchFamily="34" charset="0"/>
                <a:ea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rPr>
              <a:t>mnésique</a:t>
            </a:r>
            <a:r>
              <a:rPr lang="en-US" sz="1200" dirty="0">
                <a:solidFill>
                  <a:srgbClr val="202124"/>
                </a:solidFill>
                <a:effectLst/>
                <a:latin typeface="Calibri" panose="020F0502020204030204" pitchFamily="34" charset="0"/>
                <a:ea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rPr>
              <a:t>attentionnelle</a:t>
            </a:r>
            <a:r>
              <a:rPr lang="en-US" sz="1200" dirty="0">
                <a:solidFill>
                  <a:srgbClr val="202124"/>
                </a:solidFill>
                <a:effectLst/>
                <a:latin typeface="Calibri" panose="020F0502020204030204" pitchFamily="34" charset="0"/>
                <a:ea typeface="Times New Roman" panose="02020603050405020304" pitchFamily="18" charset="0"/>
              </a:rPr>
              <a:t>, etc.) et d'un </a:t>
            </a:r>
            <a:r>
              <a:rPr lang="en-US" sz="1200" dirty="0" err="1">
                <a:solidFill>
                  <a:srgbClr val="202124"/>
                </a:solidFill>
                <a:effectLst/>
                <a:latin typeface="Calibri" panose="020F0502020204030204" pitchFamily="34" charset="0"/>
                <a:ea typeface="Times New Roman" panose="02020603050405020304" pitchFamily="18" charset="0"/>
              </a:rPr>
              <a:t>arrêt</a:t>
            </a:r>
            <a:r>
              <a:rPr lang="en-US" sz="1200" dirty="0">
                <a:solidFill>
                  <a:srgbClr val="202124"/>
                </a:solidFill>
                <a:effectLst/>
                <a:latin typeface="Calibri" panose="020F0502020204030204" pitchFamily="34" charset="0"/>
                <a:ea typeface="Times New Roman" panose="02020603050405020304" pitchFamily="18" charset="0"/>
              </a:rPr>
              <a:t> </a:t>
            </a:r>
            <a:r>
              <a:rPr lang="en-US" sz="1200" dirty="0" err="1">
                <a:solidFill>
                  <a:srgbClr val="202124"/>
                </a:solidFill>
                <a:effectLst/>
                <a:latin typeface="Calibri" panose="020F0502020204030204" pitchFamily="34" charset="0"/>
                <a:ea typeface="Times New Roman" panose="02020603050405020304" pitchFamily="18" charset="0"/>
              </a:rPr>
              <a:t>prématuré</a:t>
            </a:r>
            <a:r>
              <a:rPr lang="en-US" sz="1200" dirty="0">
                <a:solidFill>
                  <a:srgbClr val="202124"/>
                </a:solidFill>
                <a:effectLst/>
                <a:latin typeface="Calibri" panose="020F0502020204030204" pitchFamily="34" charset="0"/>
                <a:ea typeface="Times New Roman" panose="02020603050405020304" pitchFamily="18" charset="0"/>
              </a:rPr>
              <a:t> du </a:t>
            </a:r>
            <a:r>
              <a:rPr lang="en-US" sz="1200" dirty="0" err="1">
                <a:solidFill>
                  <a:srgbClr val="202124"/>
                </a:solidFill>
                <a:effectLst/>
                <a:latin typeface="Calibri" panose="020F0502020204030204" pitchFamily="34" charset="0"/>
                <a:ea typeface="Times New Roman" panose="02020603050405020304" pitchFamily="18" charset="0"/>
              </a:rPr>
              <a:t>développement</a:t>
            </a:r>
            <a:r>
              <a:rPr lang="en-US" sz="1200" dirty="0">
                <a:solidFill>
                  <a:srgbClr val="202124"/>
                </a:solidFill>
                <a:effectLst/>
                <a:latin typeface="Calibri" panose="020F0502020204030204" pitchFamily="34" charset="0"/>
                <a:ea typeface="Times New Roman" panose="02020603050405020304" pitchFamily="18" charset="0"/>
              </a:rPr>
              <a:t> ».</a:t>
            </a:r>
            <a:endParaRPr sz="1200"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84122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spcAft>
                <a:spcPts val="800"/>
              </a:spcAft>
              <a:buNone/>
            </a:pPr>
            <a:r>
              <a:rPr lang="fr-FR" sz="1200" dirty="0">
                <a:solidFill>
                  <a:srgbClr val="70AD47"/>
                </a:solidFill>
                <a:effectLst/>
                <a:latin typeface="Calibri" panose="020F0502020204030204" pitchFamily="34" charset="0"/>
                <a:ea typeface="Times New Roman" panose="02020603050405020304" pitchFamily="18" charset="0"/>
              </a:rPr>
              <a:t>Accès aux représentations ou dénomination automatisée rapide (RAN): </a:t>
            </a:r>
            <a:r>
              <a:rPr lang="fr-FR" sz="1200" dirty="0">
                <a:solidFill>
                  <a:srgbClr val="202124"/>
                </a:solidFill>
                <a:effectLst/>
                <a:latin typeface="Calibri" panose="020F0502020204030204" pitchFamily="34" charset="0"/>
                <a:ea typeface="Times New Roman" panose="02020603050405020304" pitchFamily="18" charset="0"/>
              </a:rPr>
              <a:t>accès rapide aux informations stockées en mémoire à long terme. La dénomination automatisée rapide est un bon prédicteur de l’acquisition de la lecture. Il s'agit de : (1) le traitement visuel du stimulus, (2) l'accès au code phonologique du mot correspondant et l'articulation du mot, (3) son inhibition et (4) le passage au stimulus suivant.</a:t>
            </a:r>
            <a:r>
              <a:rPr lang="fr-FR" sz="1200" dirty="0">
                <a:effectLst/>
              </a:rPr>
              <a:t> </a:t>
            </a:r>
            <a:endParaRPr sz="1200"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947663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spcAft>
                <a:spcPts val="800"/>
              </a:spcAft>
              <a:buNone/>
            </a:pPr>
            <a:r>
              <a:rPr lang="fr-FR" sz="11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Tous ces prédicteurs sont déficients chez les personnes atteintes de TDI. Le travail qui les mènera à la lecture est long et difficile et, si beaucoup n’y parviennent pas, cela ne veut pas dire qu’aucun d’entre eux n’y parviendra.</a:t>
            </a:r>
            <a:endParaRPr lang="fr-FR" sz="11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158750" indent="0" algn="just">
              <a:lnSpc>
                <a:spcPct val="150000"/>
              </a:lnSpc>
              <a:spcBef>
                <a:spcPts val="600"/>
              </a:spcBef>
              <a:buFontTx/>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387060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12"/>
        <p:cNvGrpSpPr/>
        <p:nvPr/>
      </p:nvGrpSpPr>
      <p:grpSpPr>
        <a:xfrm>
          <a:off x="0" y="0"/>
          <a:ext cx="0" cy="0"/>
          <a:chOff x="0" y="0"/>
          <a:chExt cx="0" cy="0"/>
        </a:xfrm>
      </p:grpSpPr>
      <p:sp>
        <p:nvSpPr>
          <p:cNvPr id="13" name="Google Shape;13;p5"/>
          <p:cNvSpPr/>
          <p:nvPr/>
        </p:nvSpPr>
        <p:spPr>
          <a:xfrm>
            <a:off x="160920" y="157606"/>
            <a:ext cx="11870161" cy="6542788"/>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4" name="Google Shape;14;p5"/>
          <p:cNvSpPr txBox="1">
            <a:spLocks noGrp="1"/>
          </p:cNvSpPr>
          <p:nvPr>
            <p:ph type="ctrTitle"/>
          </p:nvPr>
        </p:nvSpPr>
        <p:spPr>
          <a:xfrm>
            <a:off x="2035130" y="1066800"/>
            <a:ext cx="8112369" cy="2073119"/>
          </a:xfrm>
          <a:prstGeom prst="rect">
            <a:avLst/>
          </a:prstGeom>
          <a:noFill/>
          <a:ln>
            <a:noFill/>
          </a:ln>
        </p:spPr>
        <p:txBody>
          <a:bodyPr spcFirstLastPara="1" wrap="square" lIns="91425" tIns="45700" rIns="91425" bIns="45700" anchor="b" anchorCtr="0">
            <a:normAutofit/>
          </a:bodyPr>
          <a:lstStyle>
            <a:lvl1pPr lvl="0" algn="ctr">
              <a:lnSpc>
                <a:spcPct val="110000"/>
              </a:lnSpc>
              <a:spcBef>
                <a:spcPts val="0"/>
              </a:spcBef>
              <a:spcAft>
                <a:spcPts val="0"/>
              </a:spcAft>
              <a:buClr>
                <a:schemeClr val="dk2"/>
              </a:buClr>
              <a:buSzPts val="2800"/>
              <a:buFont typeface="Arial"/>
              <a:buNone/>
              <a:defRPr sz="28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 name="Google Shape;15;p5"/>
          <p:cNvSpPr txBox="1">
            <a:spLocks noGrp="1"/>
          </p:cNvSpPr>
          <p:nvPr>
            <p:ph type="subTitle" idx="1"/>
          </p:nvPr>
        </p:nvSpPr>
        <p:spPr>
          <a:xfrm>
            <a:off x="2175804" y="4876802"/>
            <a:ext cx="7821637" cy="1028697"/>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1000"/>
              </a:spcBef>
              <a:spcAft>
                <a:spcPts val="0"/>
              </a:spcAft>
              <a:buClr>
                <a:schemeClr val="dk2"/>
              </a:buClr>
              <a:buSzPts val="2000"/>
              <a:buFont typeface="Arial"/>
              <a:buNone/>
              <a:defRPr sz="2000"/>
            </a:lvl1pPr>
            <a:lvl2pPr lvl="1" algn="ctr">
              <a:lnSpc>
                <a:spcPct val="110000"/>
              </a:lnSpc>
              <a:spcBef>
                <a:spcPts val="500"/>
              </a:spcBef>
              <a:spcAft>
                <a:spcPts val="0"/>
              </a:spcAft>
              <a:buClr>
                <a:schemeClr val="dk2"/>
              </a:buClr>
              <a:buSzPts val="1700"/>
              <a:buNone/>
              <a:defRPr sz="2000"/>
            </a:lvl2pPr>
            <a:lvl3pPr lvl="2" algn="ctr">
              <a:lnSpc>
                <a:spcPct val="110000"/>
              </a:lnSpc>
              <a:spcBef>
                <a:spcPts val="500"/>
              </a:spcBef>
              <a:spcAft>
                <a:spcPts val="0"/>
              </a:spcAft>
              <a:buClr>
                <a:schemeClr val="dk2"/>
              </a:buClr>
              <a:buSzPts val="1800"/>
              <a:buFont typeface="Arial"/>
              <a:buNone/>
              <a:defRPr sz="1800"/>
            </a:lvl3pPr>
            <a:lvl4pPr lvl="3" algn="ctr">
              <a:lnSpc>
                <a:spcPct val="110000"/>
              </a:lnSpc>
              <a:spcBef>
                <a:spcPts val="500"/>
              </a:spcBef>
              <a:spcAft>
                <a:spcPts val="0"/>
              </a:spcAft>
              <a:buClr>
                <a:schemeClr val="dk2"/>
              </a:buClr>
              <a:buSzPts val="1600"/>
              <a:buNone/>
              <a:defRPr sz="1600"/>
            </a:lvl4pPr>
            <a:lvl5pPr lvl="4" algn="ctr">
              <a:lnSpc>
                <a:spcPct val="110000"/>
              </a:lnSpc>
              <a:spcBef>
                <a:spcPts val="500"/>
              </a:spcBef>
              <a:spcAft>
                <a:spcPts val="0"/>
              </a:spcAft>
              <a:buClr>
                <a:schemeClr val="dk2"/>
              </a:buClr>
              <a:buSzPts val="1600"/>
              <a:buFont typeface="Arial"/>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6" name="Google Shape;16;p5"/>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5"/>
          <p:cNvSpPr txBox="1">
            <a:spLocks noGrp="1"/>
          </p:cNvSpPr>
          <p:nvPr>
            <p:ph type="ftr" idx="11"/>
          </p:nvPr>
        </p:nvSpPr>
        <p:spPr>
          <a:xfrm>
            <a:off x="7279965" y="6245352"/>
            <a:ext cx="411480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5"/>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grpSp>
        <p:nvGrpSpPr>
          <p:cNvPr id="19" name="Google Shape;19;p5"/>
          <p:cNvGrpSpPr/>
          <p:nvPr/>
        </p:nvGrpSpPr>
        <p:grpSpPr>
          <a:xfrm>
            <a:off x="5662258" y="4216652"/>
            <a:ext cx="867485" cy="163226"/>
            <a:chOff x="8910933" y="1837414"/>
            <a:chExt cx="867485" cy="163226"/>
          </a:xfrm>
        </p:grpSpPr>
        <p:sp>
          <p:nvSpPr>
            <p:cNvPr id="20" name="Google Shape;20;p5"/>
            <p:cNvSpPr/>
            <p:nvPr/>
          </p:nvSpPr>
          <p:spPr>
            <a:xfrm rot="-2635175" flipH="1">
              <a:off x="9286956" y="1861308"/>
              <a:ext cx="115439" cy="115439"/>
            </a:xfrm>
            <a:prstGeom prst="rect">
              <a:avLst/>
            </a:prstGeom>
            <a:noFill/>
            <a:ln w="1587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21" name="Google Shape;21;p5"/>
            <p:cNvCxnSpPr/>
            <p:nvPr/>
          </p:nvCxnSpPr>
          <p:spPr>
            <a:xfrm>
              <a:off x="9426289" y="1919027"/>
              <a:ext cx="352129" cy="0"/>
            </a:xfrm>
            <a:prstGeom prst="straightConnector1">
              <a:avLst/>
            </a:prstGeom>
            <a:noFill/>
            <a:ln w="15875" cap="flat" cmpd="sng">
              <a:solidFill>
                <a:schemeClr val="dk2"/>
              </a:solidFill>
              <a:prstDash val="solid"/>
              <a:miter lim="800000"/>
              <a:headEnd type="none" w="sm" len="sm"/>
              <a:tailEnd type="none" w="sm" len="sm"/>
            </a:ln>
          </p:spPr>
        </p:cxnSp>
        <p:cxnSp>
          <p:nvCxnSpPr>
            <p:cNvPr id="22" name="Google Shape;22;p5"/>
            <p:cNvCxnSpPr/>
            <p:nvPr/>
          </p:nvCxnSpPr>
          <p:spPr>
            <a:xfrm>
              <a:off x="8910933" y="1919027"/>
              <a:ext cx="352129" cy="0"/>
            </a:xfrm>
            <a:prstGeom prst="straightConnector1">
              <a:avLst/>
            </a:prstGeom>
            <a:noFill/>
            <a:ln w="15875" cap="flat" cmpd="sng">
              <a:solidFill>
                <a:schemeClr val="dk2"/>
              </a:solidFill>
              <a:prstDash val="solid"/>
              <a:miter lim="800000"/>
              <a:headEnd type="none" w="sm" len="sm"/>
              <a:tailEnd type="none" w="sm" len="sm"/>
            </a:ln>
          </p:spPr>
        </p:cxn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5"/>
        <p:cNvGrpSpPr/>
        <p:nvPr/>
      </p:nvGrpSpPr>
      <p:grpSpPr>
        <a:xfrm>
          <a:off x="0" y="0"/>
          <a:ext cx="0" cy="0"/>
          <a:chOff x="0" y="0"/>
          <a:chExt cx="0" cy="0"/>
        </a:xfrm>
      </p:grpSpPr>
      <p:sp>
        <p:nvSpPr>
          <p:cNvPr id="86" name="Google Shape;86;p15"/>
          <p:cNvSpPr txBox="1">
            <a:spLocks noGrp="1"/>
          </p:cNvSpPr>
          <p:nvPr>
            <p:ph type="title"/>
          </p:nvPr>
        </p:nvSpPr>
        <p:spPr>
          <a:xfrm rot="5400000">
            <a:off x="7627074" y="2293075"/>
            <a:ext cx="5410201" cy="227184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7" name="Google Shape;87;p15"/>
          <p:cNvSpPr txBox="1">
            <a:spLocks noGrp="1"/>
          </p:cNvSpPr>
          <p:nvPr>
            <p:ph type="body" idx="1"/>
          </p:nvPr>
        </p:nvSpPr>
        <p:spPr>
          <a:xfrm rot="5400000">
            <a:off x="2170066" y="-722267"/>
            <a:ext cx="5410201" cy="8302534"/>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15"/>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 name="Google Shape;89;p15"/>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 name="Google Shape;90;p15"/>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6"/>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6"/>
          <p:cNvSpPr txBox="1">
            <a:spLocks noGrp="1"/>
          </p:cNvSpPr>
          <p:nvPr>
            <p:ph type="body" idx="1"/>
          </p:nvPr>
        </p:nvSpPr>
        <p:spPr>
          <a:xfrm>
            <a:off x="1028700" y="2161903"/>
            <a:ext cx="10134600" cy="3969342"/>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6"/>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6"/>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6"/>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Section Header" type="secHead">
  <p:cSld name="SECTION_HEADER">
    <p:spTree>
      <p:nvGrpSpPr>
        <p:cNvPr id="1" name="Shape 29"/>
        <p:cNvGrpSpPr/>
        <p:nvPr/>
      </p:nvGrpSpPr>
      <p:grpSpPr>
        <a:xfrm>
          <a:off x="0" y="0"/>
          <a:ext cx="0" cy="0"/>
          <a:chOff x="0" y="0"/>
          <a:chExt cx="0" cy="0"/>
        </a:xfrm>
      </p:grpSpPr>
      <p:sp>
        <p:nvSpPr>
          <p:cNvPr id="30" name="Google Shape;30;p7"/>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7"/>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7"/>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
        <p:nvSpPr>
          <p:cNvPr id="33" name="Google Shape;33;p7"/>
          <p:cNvSpPr/>
          <p:nvPr/>
        </p:nvSpPr>
        <p:spPr>
          <a:xfrm>
            <a:off x="723900" y="750338"/>
            <a:ext cx="4580642" cy="5494694"/>
          </a:xfrm>
          <a:custGeom>
            <a:avLst/>
            <a:gdLst/>
            <a:ahLst/>
            <a:cxnLst/>
            <a:rect l="l" t="t" r="r" b="b"/>
            <a:pathLst>
              <a:path w="6096000" h="6858000" extrusionOk="0">
                <a:moveTo>
                  <a:pt x="0" y="0"/>
                </a:moveTo>
                <a:lnTo>
                  <a:pt x="6096000" y="0"/>
                </a:lnTo>
                <a:lnTo>
                  <a:pt x="6096000" y="6858000"/>
                </a:lnTo>
                <a:lnTo>
                  <a:pt x="3037115" y="5889172"/>
                </a:lnTo>
                <a:lnTo>
                  <a:pt x="0" y="6858000"/>
                </a:lnTo>
                <a:lnTo>
                  <a:pt x="0" y="0"/>
                </a:lnTo>
                <a:close/>
              </a:path>
            </a:pathLst>
          </a:custGeom>
          <a:solidFill>
            <a:schemeClr val="lt2">
              <a:alpha val="80784"/>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nvGrpSpPr>
          <p:cNvPr id="34" name="Google Shape;34;p7"/>
          <p:cNvGrpSpPr/>
          <p:nvPr/>
        </p:nvGrpSpPr>
        <p:grpSpPr>
          <a:xfrm>
            <a:off x="2580478" y="4690810"/>
            <a:ext cx="867485" cy="163226"/>
            <a:chOff x="8910933" y="1837414"/>
            <a:chExt cx="867485" cy="163226"/>
          </a:xfrm>
        </p:grpSpPr>
        <p:sp>
          <p:nvSpPr>
            <p:cNvPr id="35" name="Google Shape;35;p7"/>
            <p:cNvSpPr/>
            <p:nvPr/>
          </p:nvSpPr>
          <p:spPr>
            <a:xfrm rot="-2635175" flipH="1">
              <a:off x="9286956" y="1861308"/>
              <a:ext cx="115439" cy="115439"/>
            </a:xfrm>
            <a:prstGeom prst="rect">
              <a:avLst/>
            </a:prstGeom>
            <a:noFill/>
            <a:ln w="1587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36" name="Google Shape;36;p7"/>
            <p:cNvCxnSpPr/>
            <p:nvPr/>
          </p:nvCxnSpPr>
          <p:spPr>
            <a:xfrm>
              <a:off x="9426289" y="1919027"/>
              <a:ext cx="352129" cy="0"/>
            </a:xfrm>
            <a:prstGeom prst="straightConnector1">
              <a:avLst/>
            </a:prstGeom>
            <a:noFill/>
            <a:ln w="15875" cap="flat" cmpd="sng">
              <a:solidFill>
                <a:schemeClr val="dk2"/>
              </a:solidFill>
              <a:prstDash val="solid"/>
              <a:miter lim="800000"/>
              <a:headEnd type="none" w="sm" len="sm"/>
              <a:tailEnd type="none" w="sm" len="sm"/>
            </a:ln>
          </p:spPr>
        </p:cxnSp>
        <p:cxnSp>
          <p:nvCxnSpPr>
            <p:cNvPr id="37" name="Google Shape;37;p7"/>
            <p:cNvCxnSpPr/>
            <p:nvPr/>
          </p:nvCxnSpPr>
          <p:spPr>
            <a:xfrm>
              <a:off x="8910933" y="1919027"/>
              <a:ext cx="352129" cy="0"/>
            </a:xfrm>
            <a:prstGeom prst="straightConnector1">
              <a:avLst/>
            </a:prstGeom>
            <a:noFill/>
            <a:ln w="15875" cap="flat" cmpd="sng">
              <a:solidFill>
                <a:schemeClr val="dk2"/>
              </a:solidFill>
              <a:prstDash val="solid"/>
              <a:miter lim="800000"/>
              <a:headEnd type="none" w="sm" len="sm"/>
              <a:tailEnd type="none" w="sm" len="sm"/>
            </a:ln>
          </p:spPr>
        </p:cxnSp>
      </p:grpSp>
      <p:sp>
        <p:nvSpPr>
          <p:cNvPr id="38" name="Google Shape;38;p7"/>
          <p:cNvSpPr txBox="1">
            <a:spLocks noGrp="1"/>
          </p:cNvSpPr>
          <p:nvPr>
            <p:ph type="title"/>
          </p:nvPr>
        </p:nvSpPr>
        <p:spPr>
          <a:xfrm>
            <a:off x="1151291" y="1274475"/>
            <a:ext cx="3761832" cy="2823913"/>
          </a:xfrm>
          <a:prstGeom prst="rect">
            <a:avLst/>
          </a:prstGeom>
          <a:noFill/>
          <a:ln>
            <a:noFill/>
          </a:ln>
        </p:spPr>
        <p:txBody>
          <a:bodyPr spcFirstLastPara="1" wrap="square" lIns="91425" tIns="45700" rIns="91425" bIns="45700" anchor="b" anchorCtr="0">
            <a:normAutofit/>
          </a:bodyPr>
          <a:lstStyle>
            <a:lvl1pPr lvl="0" algn="ctr">
              <a:lnSpc>
                <a:spcPct val="110000"/>
              </a:lnSpc>
              <a:spcBef>
                <a:spcPts val="0"/>
              </a:spcBef>
              <a:spcAft>
                <a:spcPts val="0"/>
              </a:spcAft>
              <a:buClr>
                <a:schemeClr val="dk2"/>
              </a:buClr>
              <a:buSzPts val="3200"/>
              <a:buFont typeface="Arial"/>
              <a:buNone/>
              <a:defRPr sz="32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7"/>
          <p:cNvSpPr txBox="1">
            <a:spLocks noGrp="1"/>
          </p:cNvSpPr>
          <p:nvPr>
            <p:ph type="body" idx="1"/>
          </p:nvPr>
        </p:nvSpPr>
        <p:spPr>
          <a:xfrm>
            <a:off x="6556756" y="2730304"/>
            <a:ext cx="4383030" cy="139739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chemeClr val="dk2"/>
              </a:buClr>
              <a:buSzPts val="2000"/>
              <a:buFont typeface="Arial"/>
              <a:buNone/>
              <a:defRPr sz="2000">
                <a:solidFill>
                  <a:schemeClr val="dk2"/>
                </a:solidFill>
              </a:defRPr>
            </a:lvl1pPr>
            <a:lvl2pPr marL="914400" lvl="1" indent="-228600" algn="l">
              <a:lnSpc>
                <a:spcPct val="110000"/>
              </a:lnSpc>
              <a:spcBef>
                <a:spcPts val="500"/>
              </a:spcBef>
              <a:spcAft>
                <a:spcPts val="0"/>
              </a:spcAft>
              <a:buClr>
                <a:srgbClr val="888888"/>
              </a:buClr>
              <a:buSzPts val="1700"/>
              <a:buNone/>
              <a:defRPr sz="2000">
                <a:solidFill>
                  <a:srgbClr val="888888"/>
                </a:solidFill>
              </a:defRPr>
            </a:lvl2pPr>
            <a:lvl3pPr marL="1371600" lvl="2" indent="-228600" algn="l">
              <a:lnSpc>
                <a:spcPct val="110000"/>
              </a:lnSpc>
              <a:spcBef>
                <a:spcPts val="500"/>
              </a:spcBef>
              <a:spcAft>
                <a:spcPts val="0"/>
              </a:spcAft>
              <a:buClr>
                <a:srgbClr val="888888"/>
              </a:buClr>
              <a:buSzPts val="1800"/>
              <a:buFont typeface="Arial"/>
              <a:buNone/>
              <a:defRPr sz="1800">
                <a:solidFill>
                  <a:srgbClr val="888888"/>
                </a:solidFill>
              </a:defRPr>
            </a:lvl3pPr>
            <a:lvl4pPr marL="1828800" lvl="3" indent="-228600" algn="l">
              <a:lnSpc>
                <a:spcPct val="110000"/>
              </a:lnSpc>
              <a:spcBef>
                <a:spcPts val="500"/>
              </a:spcBef>
              <a:spcAft>
                <a:spcPts val="0"/>
              </a:spcAft>
              <a:buClr>
                <a:srgbClr val="888888"/>
              </a:buClr>
              <a:buSzPts val="1600"/>
              <a:buNone/>
              <a:defRPr sz="1600">
                <a:solidFill>
                  <a:srgbClr val="888888"/>
                </a:solidFill>
              </a:defRPr>
            </a:lvl4pPr>
            <a:lvl5pPr marL="2286000" lvl="4" indent="-228600" algn="l">
              <a:lnSpc>
                <a:spcPct val="110000"/>
              </a:lnSpc>
              <a:spcBef>
                <a:spcPts val="500"/>
              </a:spcBef>
              <a:spcAft>
                <a:spcPts val="0"/>
              </a:spcAft>
              <a:buClr>
                <a:srgbClr val="888888"/>
              </a:buClr>
              <a:buSzPts val="1600"/>
              <a:buFont typeface="Arial"/>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0"/>
        <p:cNvGrpSpPr/>
        <p:nvPr/>
      </p:nvGrpSpPr>
      <p:grpSpPr>
        <a:xfrm>
          <a:off x="0" y="0"/>
          <a:ext cx="0" cy="0"/>
          <a:chOff x="0" y="0"/>
          <a:chExt cx="0" cy="0"/>
        </a:xfrm>
      </p:grpSpPr>
      <p:sp>
        <p:nvSpPr>
          <p:cNvPr id="41" name="Google Shape;41;p8"/>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8"/>
          <p:cNvSpPr txBox="1">
            <a:spLocks noGrp="1"/>
          </p:cNvSpPr>
          <p:nvPr>
            <p:ph type="body" idx="1"/>
          </p:nvPr>
        </p:nvSpPr>
        <p:spPr>
          <a:xfrm>
            <a:off x="1037305" y="2155369"/>
            <a:ext cx="4953000" cy="3998323"/>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8"/>
          <p:cNvSpPr txBox="1">
            <a:spLocks noGrp="1"/>
          </p:cNvSpPr>
          <p:nvPr>
            <p:ph type="body" idx="2"/>
          </p:nvPr>
        </p:nvSpPr>
        <p:spPr>
          <a:xfrm>
            <a:off x="6172200" y="2155369"/>
            <a:ext cx="4953000" cy="3998323"/>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8"/>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 name="Google Shape;45;p8"/>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 name="Google Shape;46;p8"/>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7"/>
        <p:cNvGrpSpPr/>
        <p:nvPr/>
      </p:nvGrpSpPr>
      <p:grpSpPr>
        <a:xfrm>
          <a:off x="0" y="0"/>
          <a:ext cx="0" cy="0"/>
          <a:chOff x="0" y="0"/>
          <a:chExt cx="0" cy="0"/>
        </a:xfrm>
      </p:grpSpPr>
      <p:sp>
        <p:nvSpPr>
          <p:cNvPr id="48" name="Google Shape;48;p9"/>
          <p:cNvSpPr txBox="1">
            <a:spLocks noGrp="1"/>
          </p:cNvSpPr>
          <p:nvPr>
            <p:ph type="title"/>
          </p:nvPr>
        </p:nvSpPr>
        <p:spPr>
          <a:xfrm>
            <a:off x="1028700" y="555171"/>
            <a:ext cx="10134600" cy="1135517"/>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 name="Google Shape;49;p9"/>
          <p:cNvSpPr txBox="1">
            <a:spLocks noGrp="1"/>
          </p:cNvSpPr>
          <p:nvPr>
            <p:ph type="body" idx="1"/>
          </p:nvPr>
        </p:nvSpPr>
        <p:spPr>
          <a:xfrm>
            <a:off x="1037306" y="1801620"/>
            <a:ext cx="4849036" cy="814387"/>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chemeClr val="dk2"/>
              </a:buClr>
              <a:buSzPts val="1800"/>
              <a:buFont typeface="Arial"/>
              <a:buNone/>
              <a:defRPr sz="1800" b="0" cap="none"/>
            </a:lvl1pPr>
            <a:lvl2pPr marL="914400" lvl="1" indent="-228600" algn="l">
              <a:lnSpc>
                <a:spcPct val="110000"/>
              </a:lnSpc>
              <a:spcBef>
                <a:spcPts val="500"/>
              </a:spcBef>
              <a:spcAft>
                <a:spcPts val="0"/>
              </a:spcAft>
              <a:buClr>
                <a:schemeClr val="dk2"/>
              </a:buClr>
              <a:buSzPts val="1700"/>
              <a:buNone/>
              <a:defRPr sz="2000" b="1"/>
            </a:lvl2pPr>
            <a:lvl3pPr marL="1371600" lvl="2" indent="-228600" algn="l">
              <a:lnSpc>
                <a:spcPct val="110000"/>
              </a:lnSpc>
              <a:spcBef>
                <a:spcPts val="500"/>
              </a:spcBef>
              <a:spcAft>
                <a:spcPts val="0"/>
              </a:spcAft>
              <a:buClr>
                <a:schemeClr val="dk2"/>
              </a:buClr>
              <a:buSzPts val="1800"/>
              <a:buFont typeface="Arial"/>
              <a:buNone/>
              <a:defRPr sz="1800" b="1"/>
            </a:lvl3pPr>
            <a:lvl4pPr marL="1828800" lvl="3" indent="-228600" algn="l">
              <a:lnSpc>
                <a:spcPct val="110000"/>
              </a:lnSpc>
              <a:spcBef>
                <a:spcPts val="500"/>
              </a:spcBef>
              <a:spcAft>
                <a:spcPts val="0"/>
              </a:spcAft>
              <a:buClr>
                <a:schemeClr val="dk2"/>
              </a:buClr>
              <a:buSzPts val="1600"/>
              <a:buNone/>
              <a:defRPr sz="1600" b="1"/>
            </a:lvl4pPr>
            <a:lvl5pPr marL="2286000" lvl="4" indent="-228600" algn="l">
              <a:lnSpc>
                <a:spcPct val="110000"/>
              </a:lnSpc>
              <a:spcBef>
                <a:spcPts val="500"/>
              </a:spcBef>
              <a:spcAft>
                <a:spcPts val="0"/>
              </a:spcAft>
              <a:buClr>
                <a:schemeClr val="dk2"/>
              </a:buClr>
              <a:buSzPts val="1600"/>
              <a:buFont typeface="Arial"/>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9"/>
          <p:cNvSpPr txBox="1">
            <a:spLocks noGrp="1"/>
          </p:cNvSpPr>
          <p:nvPr>
            <p:ph type="body" idx="2"/>
          </p:nvPr>
        </p:nvSpPr>
        <p:spPr>
          <a:xfrm>
            <a:off x="1037306" y="2619103"/>
            <a:ext cx="4849036" cy="3514997"/>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9"/>
          <p:cNvSpPr txBox="1">
            <a:spLocks noGrp="1"/>
          </p:cNvSpPr>
          <p:nvPr>
            <p:ph type="body" idx="3"/>
          </p:nvPr>
        </p:nvSpPr>
        <p:spPr>
          <a:xfrm>
            <a:off x="6250108" y="1801620"/>
            <a:ext cx="4904585" cy="814387"/>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chemeClr val="dk2"/>
              </a:buClr>
              <a:buSzPts val="1800"/>
              <a:buFont typeface="Arial"/>
              <a:buNone/>
              <a:defRPr sz="1800" b="0" cap="none"/>
            </a:lvl1pPr>
            <a:lvl2pPr marL="914400" lvl="1" indent="-228600" algn="l">
              <a:lnSpc>
                <a:spcPct val="110000"/>
              </a:lnSpc>
              <a:spcBef>
                <a:spcPts val="500"/>
              </a:spcBef>
              <a:spcAft>
                <a:spcPts val="0"/>
              </a:spcAft>
              <a:buClr>
                <a:schemeClr val="dk2"/>
              </a:buClr>
              <a:buSzPts val="1700"/>
              <a:buNone/>
              <a:defRPr sz="2000" b="1"/>
            </a:lvl2pPr>
            <a:lvl3pPr marL="1371600" lvl="2" indent="-228600" algn="l">
              <a:lnSpc>
                <a:spcPct val="110000"/>
              </a:lnSpc>
              <a:spcBef>
                <a:spcPts val="500"/>
              </a:spcBef>
              <a:spcAft>
                <a:spcPts val="0"/>
              </a:spcAft>
              <a:buClr>
                <a:schemeClr val="dk2"/>
              </a:buClr>
              <a:buSzPts val="1800"/>
              <a:buFont typeface="Arial"/>
              <a:buNone/>
              <a:defRPr sz="1800" b="1"/>
            </a:lvl3pPr>
            <a:lvl4pPr marL="1828800" lvl="3" indent="-228600" algn="l">
              <a:lnSpc>
                <a:spcPct val="110000"/>
              </a:lnSpc>
              <a:spcBef>
                <a:spcPts val="500"/>
              </a:spcBef>
              <a:spcAft>
                <a:spcPts val="0"/>
              </a:spcAft>
              <a:buClr>
                <a:schemeClr val="dk2"/>
              </a:buClr>
              <a:buSzPts val="1600"/>
              <a:buNone/>
              <a:defRPr sz="1600" b="1"/>
            </a:lvl4pPr>
            <a:lvl5pPr marL="2286000" lvl="4" indent="-228600" algn="l">
              <a:lnSpc>
                <a:spcPct val="110000"/>
              </a:lnSpc>
              <a:spcBef>
                <a:spcPts val="500"/>
              </a:spcBef>
              <a:spcAft>
                <a:spcPts val="0"/>
              </a:spcAft>
              <a:buClr>
                <a:schemeClr val="dk2"/>
              </a:buClr>
              <a:buSzPts val="1600"/>
              <a:buFont typeface="Arial"/>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2" name="Google Shape;52;p9"/>
          <p:cNvSpPr txBox="1">
            <a:spLocks noGrp="1"/>
          </p:cNvSpPr>
          <p:nvPr>
            <p:ph type="body" idx="4"/>
          </p:nvPr>
        </p:nvSpPr>
        <p:spPr>
          <a:xfrm>
            <a:off x="6250108" y="2619103"/>
            <a:ext cx="4904585" cy="3514997"/>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9"/>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9"/>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 name="Google Shape;55;p9"/>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6"/>
        <p:cNvGrpSpPr/>
        <p:nvPr/>
      </p:nvGrpSpPr>
      <p:grpSpPr>
        <a:xfrm>
          <a:off x="0" y="0"/>
          <a:ext cx="0" cy="0"/>
          <a:chOff x="0" y="0"/>
          <a:chExt cx="0" cy="0"/>
        </a:xfrm>
      </p:grpSpPr>
      <p:sp>
        <p:nvSpPr>
          <p:cNvPr id="57" name="Google Shape;57;p10"/>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8" name="Google Shape;58;p10"/>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10"/>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10"/>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5"/>
        <p:cNvGrpSpPr/>
        <p:nvPr/>
      </p:nvGrpSpPr>
      <p:grpSpPr>
        <a:xfrm>
          <a:off x="0" y="0"/>
          <a:ext cx="0" cy="0"/>
          <a:chOff x="0" y="0"/>
          <a:chExt cx="0" cy="0"/>
        </a:xfrm>
      </p:grpSpPr>
      <p:sp>
        <p:nvSpPr>
          <p:cNvPr id="66" name="Google Shape;66;p12"/>
          <p:cNvSpPr txBox="1">
            <a:spLocks noGrp="1"/>
          </p:cNvSpPr>
          <p:nvPr>
            <p:ph type="title"/>
          </p:nvPr>
        </p:nvSpPr>
        <p:spPr>
          <a:xfrm>
            <a:off x="1066800" y="457200"/>
            <a:ext cx="3705225" cy="1600200"/>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12"/>
          <p:cNvSpPr txBox="1">
            <a:spLocks noGrp="1"/>
          </p:cNvSpPr>
          <p:nvPr>
            <p:ph type="body" idx="1"/>
          </p:nvPr>
        </p:nvSpPr>
        <p:spPr>
          <a:xfrm>
            <a:off x="5183188" y="1066800"/>
            <a:ext cx="6172200" cy="4838699"/>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3200"/>
              <a:buFont typeface="Arial"/>
              <a:buNone/>
              <a:defRPr sz="3200"/>
            </a:lvl1pPr>
            <a:lvl2pPr marL="914400" lvl="1" indent="-379730" algn="l">
              <a:lnSpc>
                <a:spcPct val="110000"/>
              </a:lnSpc>
              <a:spcBef>
                <a:spcPts val="500"/>
              </a:spcBef>
              <a:spcAft>
                <a:spcPts val="0"/>
              </a:spcAft>
              <a:buClr>
                <a:schemeClr val="dk2"/>
              </a:buClr>
              <a:buSzPts val="2380"/>
              <a:buChar char="•"/>
              <a:defRPr sz="2800"/>
            </a:lvl2pPr>
            <a:lvl3pPr marL="1371600" lvl="2" indent="-228600" algn="l">
              <a:lnSpc>
                <a:spcPct val="110000"/>
              </a:lnSpc>
              <a:spcBef>
                <a:spcPts val="500"/>
              </a:spcBef>
              <a:spcAft>
                <a:spcPts val="0"/>
              </a:spcAft>
              <a:buClr>
                <a:schemeClr val="dk2"/>
              </a:buClr>
              <a:buSzPts val="2400"/>
              <a:buFont typeface="Arial"/>
              <a:buNone/>
              <a:defRPr sz="2400"/>
            </a:lvl3pPr>
            <a:lvl4pPr marL="1828800" lvl="3" indent="-355600" algn="l">
              <a:lnSpc>
                <a:spcPct val="110000"/>
              </a:lnSpc>
              <a:spcBef>
                <a:spcPts val="500"/>
              </a:spcBef>
              <a:spcAft>
                <a:spcPts val="0"/>
              </a:spcAft>
              <a:buClr>
                <a:schemeClr val="dk2"/>
              </a:buClr>
              <a:buSzPts val="2000"/>
              <a:buChar char="•"/>
              <a:defRPr sz="2000"/>
            </a:lvl4pPr>
            <a:lvl5pPr marL="2286000" lvl="4" indent="-228600" algn="l">
              <a:lnSpc>
                <a:spcPct val="110000"/>
              </a:lnSpc>
              <a:spcBef>
                <a:spcPts val="500"/>
              </a:spcBef>
              <a:spcAft>
                <a:spcPts val="0"/>
              </a:spcAft>
              <a:buClr>
                <a:schemeClr val="dk2"/>
              </a:buClr>
              <a:buSzPts val="2000"/>
              <a:buFont typeface="Arial"/>
              <a:buNone/>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8" name="Google Shape;68;p12"/>
          <p:cNvSpPr txBox="1">
            <a:spLocks noGrp="1"/>
          </p:cNvSpPr>
          <p:nvPr>
            <p:ph type="body" idx="2"/>
          </p:nvPr>
        </p:nvSpPr>
        <p:spPr>
          <a:xfrm>
            <a:off x="1066800" y="2057400"/>
            <a:ext cx="3705225"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600"/>
              <a:buFont typeface="Arial"/>
              <a:buNone/>
              <a:defRPr sz="1600"/>
            </a:lvl1pPr>
            <a:lvl2pPr marL="914400" lvl="1" indent="-228600" algn="l">
              <a:lnSpc>
                <a:spcPct val="110000"/>
              </a:lnSpc>
              <a:spcBef>
                <a:spcPts val="500"/>
              </a:spcBef>
              <a:spcAft>
                <a:spcPts val="0"/>
              </a:spcAft>
              <a:buClr>
                <a:schemeClr val="dk2"/>
              </a:buClr>
              <a:buSzPts val="1190"/>
              <a:buNone/>
              <a:defRPr sz="1400"/>
            </a:lvl2pPr>
            <a:lvl3pPr marL="1371600" lvl="2" indent="-228600" algn="l">
              <a:lnSpc>
                <a:spcPct val="110000"/>
              </a:lnSpc>
              <a:spcBef>
                <a:spcPts val="500"/>
              </a:spcBef>
              <a:spcAft>
                <a:spcPts val="0"/>
              </a:spcAft>
              <a:buClr>
                <a:schemeClr val="dk2"/>
              </a:buClr>
              <a:buSzPts val="1200"/>
              <a:buFont typeface="Arial"/>
              <a:buNone/>
              <a:defRPr sz="1200"/>
            </a:lvl3pPr>
            <a:lvl4pPr marL="1828800" lvl="3" indent="-228600" algn="l">
              <a:lnSpc>
                <a:spcPct val="110000"/>
              </a:lnSpc>
              <a:spcBef>
                <a:spcPts val="500"/>
              </a:spcBef>
              <a:spcAft>
                <a:spcPts val="0"/>
              </a:spcAft>
              <a:buClr>
                <a:schemeClr val="dk2"/>
              </a:buClr>
              <a:buSzPts val="1000"/>
              <a:buNone/>
              <a:defRPr sz="1000"/>
            </a:lvl4pPr>
            <a:lvl5pPr marL="2286000" lvl="4" indent="-228600" algn="l">
              <a:lnSpc>
                <a:spcPct val="110000"/>
              </a:lnSpc>
              <a:spcBef>
                <a:spcPts val="500"/>
              </a:spcBef>
              <a:spcAft>
                <a:spcPts val="0"/>
              </a:spcAft>
              <a:buClr>
                <a:schemeClr val="dk2"/>
              </a:buClr>
              <a:buSzPts val="1000"/>
              <a:buFont typeface="Arial"/>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12"/>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12"/>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12"/>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2"/>
        <p:cNvGrpSpPr/>
        <p:nvPr/>
      </p:nvGrpSpPr>
      <p:grpSpPr>
        <a:xfrm>
          <a:off x="0" y="0"/>
          <a:ext cx="0" cy="0"/>
          <a:chOff x="0" y="0"/>
          <a:chExt cx="0" cy="0"/>
        </a:xfrm>
      </p:grpSpPr>
      <p:sp>
        <p:nvSpPr>
          <p:cNvPr id="73" name="Google Shape;73;p13"/>
          <p:cNvSpPr txBox="1">
            <a:spLocks noGrp="1"/>
          </p:cNvSpPr>
          <p:nvPr>
            <p:ph type="title"/>
          </p:nvPr>
        </p:nvSpPr>
        <p:spPr>
          <a:xfrm>
            <a:off x="1066800" y="457200"/>
            <a:ext cx="3705225" cy="1600200"/>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13"/>
          <p:cNvSpPr>
            <a:spLocks noGrp="1"/>
          </p:cNvSpPr>
          <p:nvPr>
            <p:ph type="pic" idx="2"/>
          </p:nvPr>
        </p:nvSpPr>
        <p:spPr>
          <a:xfrm>
            <a:off x="5183188" y="1066800"/>
            <a:ext cx="5942012" cy="4838700"/>
          </a:xfrm>
          <a:prstGeom prst="rect">
            <a:avLst/>
          </a:prstGeom>
          <a:noFill/>
          <a:ln>
            <a:noFill/>
          </a:ln>
        </p:spPr>
      </p:sp>
      <p:sp>
        <p:nvSpPr>
          <p:cNvPr id="75" name="Google Shape;75;p13"/>
          <p:cNvSpPr txBox="1">
            <a:spLocks noGrp="1"/>
          </p:cNvSpPr>
          <p:nvPr>
            <p:ph type="body" idx="1"/>
          </p:nvPr>
        </p:nvSpPr>
        <p:spPr>
          <a:xfrm>
            <a:off x="1066800" y="2057400"/>
            <a:ext cx="3705225"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600"/>
              <a:buFont typeface="Arial"/>
              <a:buNone/>
              <a:defRPr sz="1600"/>
            </a:lvl1pPr>
            <a:lvl2pPr marL="914400" lvl="1" indent="-228600" algn="l">
              <a:lnSpc>
                <a:spcPct val="110000"/>
              </a:lnSpc>
              <a:spcBef>
                <a:spcPts val="500"/>
              </a:spcBef>
              <a:spcAft>
                <a:spcPts val="0"/>
              </a:spcAft>
              <a:buClr>
                <a:schemeClr val="dk2"/>
              </a:buClr>
              <a:buSzPts val="1190"/>
              <a:buNone/>
              <a:defRPr sz="1400"/>
            </a:lvl2pPr>
            <a:lvl3pPr marL="1371600" lvl="2" indent="-228600" algn="l">
              <a:lnSpc>
                <a:spcPct val="110000"/>
              </a:lnSpc>
              <a:spcBef>
                <a:spcPts val="500"/>
              </a:spcBef>
              <a:spcAft>
                <a:spcPts val="0"/>
              </a:spcAft>
              <a:buClr>
                <a:schemeClr val="dk2"/>
              </a:buClr>
              <a:buSzPts val="1200"/>
              <a:buFont typeface="Arial"/>
              <a:buNone/>
              <a:defRPr sz="1200"/>
            </a:lvl3pPr>
            <a:lvl4pPr marL="1828800" lvl="3" indent="-228600" algn="l">
              <a:lnSpc>
                <a:spcPct val="110000"/>
              </a:lnSpc>
              <a:spcBef>
                <a:spcPts val="500"/>
              </a:spcBef>
              <a:spcAft>
                <a:spcPts val="0"/>
              </a:spcAft>
              <a:buClr>
                <a:schemeClr val="dk2"/>
              </a:buClr>
              <a:buSzPts val="1000"/>
              <a:buNone/>
              <a:defRPr sz="1000"/>
            </a:lvl4pPr>
            <a:lvl5pPr marL="2286000" lvl="4" indent="-228600" algn="l">
              <a:lnSpc>
                <a:spcPct val="110000"/>
              </a:lnSpc>
              <a:spcBef>
                <a:spcPts val="500"/>
              </a:spcBef>
              <a:spcAft>
                <a:spcPts val="0"/>
              </a:spcAft>
              <a:buClr>
                <a:schemeClr val="dk2"/>
              </a:buClr>
              <a:buSzPts val="1000"/>
              <a:buFont typeface="Arial"/>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6" name="Google Shape;76;p13"/>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13"/>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3"/>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9"/>
        <p:cNvGrpSpPr/>
        <p:nvPr/>
      </p:nvGrpSpPr>
      <p:grpSpPr>
        <a:xfrm>
          <a:off x="0" y="0"/>
          <a:ext cx="0" cy="0"/>
          <a:chOff x="0" y="0"/>
          <a:chExt cx="0" cy="0"/>
        </a:xfrm>
      </p:grpSpPr>
      <p:sp>
        <p:nvSpPr>
          <p:cNvPr id="80" name="Google Shape;80;p14"/>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1" name="Google Shape;81;p14"/>
          <p:cNvSpPr txBox="1">
            <a:spLocks noGrp="1"/>
          </p:cNvSpPr>
          <p:nvPr>
            <p:ph type="body" idx="1"/>
          </p:nvPr>
        </p:nvSpPr>
        <p:spPr>
          <a:xfrm rot="5400000">
            <a:off x="4224202" y="-1033598"/>
            <a:ext cx="3743597" cy="10134600"/>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 name="Google Shape;82;p14"/>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14"/>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14"/>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4"/>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marR="0" lvl="0" algn="l" rtl="0">
              <a:lnSpc>
                <a:spcPct val="110000"/>
              </a:lnSpc>
              <a:spcBef>
                <a:spcPts val="0"/>
              </a:spcBef>
              <a:spcAft>
                <a:spcPts val="0"/>
              </a:spcAft>
              <a:buClr>
                <a:schemeClr val="dk2"/>
              </a:buClr>
              <a:buSzPts val="3200"/>
              <a:buFont typeface="Arial"/>
              <a:buNone/>
              <a:defRPr sz="3200" b="0" i="0" u="none" strike="noStrike" cap="none">
                <a:solidFill>
                  <a:schemeClr val="dk2"/>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4"/>
          <p:cNvSpPr txBox="1">
            <a:spLocks noGrp="1"/>
          </p:cNvSpPr>
          <p:nvPr>
            <p:ph type="body" idx="1"/>
          </p:nvPr>
        </p:nvSpPr>
        <p:spPr>
          <a:xfrm>
            <a:off x="1028700" y="2161903"/>
            <a:ext cx="10134600" cy="3969342"/>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110000"/>
              </a:lnSpc>
              <a:spcBef>
                <a:spcPts val="10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L="914400" marR="0" lvl="1" indent="-325755" algn="l" rtl="0">
              <a:lnSpc>
                <a:spcPct val="110000"/>
              </a:lnSpc>
              <a:spcBef>
                <a:spcPts val="500"/>
              </a:spcBef>
              <a:spcAft>
                <a:spcPts val="0"/>
              </a:spcAft>
              <a:buClr>
                <a:schemeClr val="dk2"/>
              </a:buClr>
              <a:buSzPts val="1530"/>
              <a:buFont typeface="Arial"/>
              <a:buChar char="•"/>
              <a:defRPr sz="1800" b="0" i="0" u="none" strike="noStrike" cap="none">
                <a:solidFill>
                  <a:schemeClr val="dk2"/>
                </a:solidFill>
                <a:latin typeface="Arial"/>
                <a:ea typeface="Arial"/>
                <a:cs typeface="Arial"/>
                <a:sym typeface="Arial"/>
              </a:defRPr>
            </a:lvl2pPr>
            <a:lvl3pPr marL="1371600" marR="0" lvl="2" indent="-228600" algn="l" rtl="0">
              <a:lnSpc>
                <a:spcPct val="110000"/>
              </a:lnSpc>
              <a:spcBef>
                <a:spcPts val="500"/>
              </a:spcBef>
              <a:spcAft>
                <a:spcPts val="0"/>
              </a:spcAft>
              <a:buClr>
                <a:schemeClr val="dk2"/>
              </a:buClr>
              <a:buSzPts val="1600"/>
              <a:buFont typeface="Arial"/>
              <a:buNone/>
              <a:defRPr sz="1600" b="0" i="0" u="none" strike="noStrike" cap="none">
                <a:solidFill>
                  <a:schemeClr val="dk2"/>
                </a:solidFill>
                <a:latin typeface="Arial"/>
                <a:ea typeface="Arial"/>
                <a:cs typeface="Arial"/>
                <a:sym typeface="Arial"/>
              </a:defRPr>
            </a:lvl3pPr>
            <a:lvl4pPr marL="1828800" marR="0" lvl="3" indent="-317500" algn="l" rtl="0">
              <a:lnSpc>
                <a:spcPct val="110000"/>
              </a:lnSpc>
              <a:spcBef>
                <a:spcPts val="5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228600" algn="l" rtl="0">
              <a:lnSpc>
                <a:spcPct val="110000"/>
              </a:lnSpc>
              <a:spcBef>
                <a:spcPts val="500"/>
              </a:spcBef>
              <a:spcAft>
                <a:spcPts val="0"/>
              </a:spcAft>
              <a:buClr>
                <a:schemeClr val="dk2"/>
              </a:buClr>
              <a:buSzPts val="1400"/>
              <a:buFont typeface="Arial"/>
              <a:buNone/>
              <a:defRPr sz="1400" b="0" i="0" u="none" strike="noStrike" cap="none">
                <a:solidFill>
                  <a:schemeClr val="dk2"/>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 name="Google Shape;8;p4"/>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050" b="0" i="0" u="none" strike="noStrike" cap="none">
                <a:solidFill>
                  <a:schemeClr val="dk2"/>
                </a:solidFill>
                <a:latin typeface="Arial"/>
                <a:ea typeface="Arial"/>
                <a:cs typeface="Arial"/>
                <a:sym typeface="Arial"/>
              </a:defRPr>
            </a:lvl1pPr>
            <a:lvl2pPr marL="0" marR="0" lvl="1" indent="0" algn="r" rtl="0">
              <a:spcBef>
                <a:spcPts val="0"/>
              </a:spcBef>
              <a:buNone/>
              <a:defRPr sz="1050" b="0" i="0" u="none" strike="noStrike" cap="none">
                <a:solidFill>
                  <a:schemeClr val="dk2"/>
                </a:solidFill>
                <a:latin typeface="Arial"/>
                <a:ea typeface="Arial"/>
                <a:cs typeface="Arial"/>
                <a:sym typeface="Arial"/>
              </a:defRPr>
            </a:lvl2pPr>
            <a:lvl3pPr marL="0" marR="0" lvl="2" indent="0" algn="r" rtl="0">
              <a:spcBef>
                <a:spcPts val="0"/>
              </a:spcBef>
              <a:buNone/>
              <a:defRPr sz="1050" b="0" i="0" u="none" strike="noStrike" cap="none">
                <a:solidFill>
                  <a:schemeClr val="dk2"/>
                </a:solidFill>
                <a:latin typeface="Arial"/>
                <a:ea typeface="Arial"/>
                <a:cs typeface="Arial"/>
                <a:sym typeface="Arial"/>
              </a:defRPr>
            </a:lvl3pPr>
            <a:lvl4pPr marL="0" marR="0" lvl="3" indent="0" algn="r" rtl="0">
              <a:spcBef>
                <a:spcPts val="0"/>
              </a:spcBef>
              <a:buNone/>
              <a:defRPr sz="1050" b="0" i="0" u="none" strike="noStrike" cap="none">
                <a:solidFill>
                  <a:schemeClr val="dk2"/>
                </a:solidFill>
                <a:latin typeface="Arial"/>
                <a:ea typeface="Arial"/>
                <a:cs typeface="Arial"/>
                <a:sym typeface="Arial"/>
              </a:defRPr>
            </a:lvl4pPr>
            <a:lvl5pPr marL="0" marR="0" lvl="4" indent="0" algn="r" rtl="0">
              <a:spcBef>
                <a:spcPts val="0"/>
              </a:spcBef>
              <a:buNone/>
              <a:defRPr sz="1050" b="0" i="0" u="none" strike="noStrike" cap="none">
                <a:solidFill>
                  <a:schemeClr val="dk2"/>
                </a:solidFill>
                <a:latin typeface="Arial"/>
                <a:ea typeface="Arial"/>
                <a:cs typeface="Arial"/>
                <a:sym typeface="Arial"/>
              </a:defRPr>
            </a:lvl5pPr>
            <a:lvl6pPr marL="0" marR="0" lvl="5" indent="0" algn="r" rtl="0">
              <a:spcBef>
                <a:spcPts val="0"/>
              </a:spcBef>
              <a:buNone/>
              <a:defRPr sz="1050" b="0" i="0" u="none" strike="noStrike" cap="none">
                <a:solidFill>
                  <a:schemeClr val="dk2"/>
                </a:solidFill>
                <a:latin typeface="Arial"/>
                <a:ea typeface="Arial"/>
                <a:cs typeface="Arial"/>
                <a:sym typeface="Arial"/>
              </a:defRPr>
            </a:lvl6pPr>
            <a:lvl7pPr marL="0" marR="0" lvl="6" indent="0" algn="r" rtl="0">
              <a:spcBef>
                <a:spcPts val="0"/>
              </a:spcBef>
              <a:buNone/>
              <a:defRPr sz="1050" b="0" i="0" u="none" strike="noStrike" cap="none">
                <a:solidFill>
                  <a:schemeClr val="dk2"/>
                </a:solidFill>
                <a:latin typeface="Arial"/>
                <a:ea typeface="Arial"/>
                <a:cs typeface="Arial"/>
                <a:sym typeface="Arial"/>
              </a:defRPr>
            </a:lvl7pPr>
            <a:lvl8pPr marL="0" marR="0" lvl="7" indent="0" algn="r" rtl="0">
              <a:spcBef>
                <a:spcPts val="0"/>
              </a:spcBef>
              <a:buNone/>
              <a:defRPr sz="1050" b="0" i="0" u="none" strike="noStrike" cap="none">
                <a:solidFill>
                  <a:schemeClr val="dk2"/>
                </a:solidFill>
                <a:latin typeface="Arial"/>
                <a:ea typeface="Arial"/>
                <a:cs typeface="Arial"/>
                <a:sym typeface="Arial"/>
              </a:defRPr>
            </a:lvl8pPr>
            <a:lvl9pPr marL="0" marR="0" lvl="8" indent="0" algn="r" rtl="0">
              <a:spcBef>
                <a:spcPts val="0"/>
              </a:spcBef>
              <a:buNone/>
              <a:defRPr sz="105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a:t>
            </a:fld>
            <a:endParaRPr/>
          </a:p>
        </p:txBody>
      </p:sp>
      <p:sp>
        <p:nvSpPr>
          <p:cNvPr id="9" name="Google Shape;9;p4"/>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050" b="0" i="0" u="none" strike="noStrike" cap="none">
                <a:solidFill>
                  <a:schemeClr val="dk2"/>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0" name="Google Shape;10;p4"/>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1050" b="0" i="0" u="none" strike="noStrike" cap="none">
                <a:solidFill>
                  <a:schemeClr val="dk2"/>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1" name="Google Shape;11;p4"/>
          <p:cNvSpPr/>
          <p:nvPr/>
        </p:nvSpPr>
        <p:spPr>
          <a:xfrm>
            <a:off x="0" y="0"/>
            <a:ext cx="12192000" cy="6858000"/>
          </a:xfrm>
          <a:custGeom>
            <a:avLst/>
            <a:gdLst/>
            <a:ahLst/>
            <a:cxnLst/>
            <a:rect l="l" t="t" r="r" b="b"/>
            <a:pathLst>
              <a:path w="12192000" h="6858000" extrusionOk="0">
                <a:moveTo>
                  <a:pt x="160920" y="157606"/>
                </a:moveTo>
                <a:lnTo>
                  <a:pt x="160920" y="6700394"/>
                </a:lnTo>
                <a:lnTo>
                  <a:pt x="12031081" y="6700394"/>
                </a:lnTo>
                <a:lnTo>
                  <a:pt x="12031081" y="157606"/>
                </a:lnTo>
                <a:close/>
                <a:moveTo>
                  <a:pt x="0" y="0"/>
                </a:moveTo>
                <a:lnTo>
                  <a:pt x="12192000" y="0"/>
                </a:lnTo>
                <a:lnTo>
                  <a:pt x="12192000" y="6858000"/>
                </a:lnTo>
                <a:lnTo>
                  <a:pt x="0" y="6858000"/>
                </a:lnTo>
                <a:close/>
              </a:path>
            </a:pathLst>
          </a:cu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3.png"/><Relationship Id="rId7" Type="http://schemas.openxmlformats.org/officeDocument/2006/relationships/diagramQuickStyle" Target="../diagrams/quickStyle2.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1.png"/><Relationship Id="rId9" Type="http://schemas.microsoft.com/office/2007/relationships/diagramDrawing" Target="../diagrams/drawing2.xml"/></Relationships>
</file>

<file path=ppt/slides/_rels/slide1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 Id="rId9" Type="http://schemas.openxmlformats.org/officeDocument/2006/relationships/image" Target="../media/image1.png"/></Relationships>
</file>

<file path=ppt/slides/_rels/slide16.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diagramData" Target="../diagrams/data4.xml"/><Relationship Id="rId3" Type="http://schemas.openxmlformats.org/officeDocument/2006/relationships/image" Target="../media/image3.png"/><Relationship Id="rId7" Type="http://schemas.microsoft.com/office/2017/06/relationships/model3d" Target="../media/model3d6.glb"/><Relationship Id="rId12" Type="http://schemas.openxmlformats.org/officeDocument/2006/relationships/image" Target="../media/image16.png"/><Relationship Id="rId17" Type="http://schemas.microsoft.com/office/2007/relationships/diagramDrawing" Target="../diagrams/drawing4.xml"/><Relationship Id="rId2" Type="http://schemas.openxmlformats.org/officeDocument/2006/relationships/notesSlide" Target="../notesSlides/notesSlide16.xml"/><Relationship Id="rId16" Type="http://schemas.openxmlformats.org/officeDocument/2006/relationships/diagramColors" Target="../diagrams/colors4.xml"/><Relationship Id="rId1" Type="http://schemas.openxmlformats.org/officeDocument/2006/relationships/slideLayout" Target="../slideLayouts/slideLayout2.xml"/><Relationship Id="rId6" Type="http://schemas.openxmlformats.org/officeDocument/2006/relationships/image" Target="../media/image13.png"/><Relationship Id="rId11" Type="http://schemas.microsoft.com/office/2017/06/relationships/model3d" Target="../media/model3d8.glb"/><Relationship Id="rId5" Type="http://schemas.microsoft.com/office/2017/06/relationships/model3d" Target="../media/model3d5.glb"/><Relationship Id="rId15" Type="http://schemas.openxmlformats.org/officeDocument/2006/relationships/diagramQuickStyle" Target="../diagrams/quickStyle4.xml"/><Relationship Id="rId10" Type="http://schemas.openxmlformats.org/officeDocument/2006/relationships/image" Target="../media/image15.png"/><Relationship Id="rId4" Type="http://schemas.openxmlformats.org/officeDocument/2006/relationships/image" Target="../media/image1.png"/><Relationship Id="rId9" Type="http://schemas.microsoft.com/office/2017/06/relationships/model3d" Target="../media/model3d7.glb"/><Relationship Id="rId14" Type="http://schemas.openxmlformats.org/officeDocument/2006/relationships/diagramLayout" Target="../diagrams/layout4.xml"/></Relationships>
</file>

<file path=ppt/slides/_rels/slide17.xml.rels><?xml version="1.0" encoding="UTF-8" standalone="yes"?>
<Relationships xmlns="http://schemas.openxmlformats.org/package/2006/relationships"><Relationship Id="rId8" Type="http://schemas.openxmlformats.org/officeDocument/2006/relationships/diagramColors" Target="../diagrams/colors5.xml"/><Relationship Id="rId3" Type="http://schemas.openxmlformats.org/officeDocument/2006/relationships/image" Target="../media/image3.png"/><Relationship Id="rId7" Type="http://schemas.openxmlformats.org/officeDocument/2006/relationships/diagramQuickStyle" Target="../diagrams/quickStyle5.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Layout" Target="../diagrams/layout5.xml"/><Relationship Id="rId5" Type="http://schemas.openxmlformats.org/officeDocument/2006/relationships/diagramData" Target="../diagrams/data5.xml"/><Relationship Id="rId4" Type="http://schemas.openxmlformats.org/officeDocument/2006/relationships/image" Target="../media/image1.png"/><Relationship Id="rId9" Type="http://schemas.microsoft.com/office/2007/relationships/diagramDrawing" Target="../diagrams/drawing5.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png"/><Relationship Id="rId7" Type="http://schemas.microsoft.com/office/2017/06/relationships/model3d" Target="../media/model3d2.glb"/><Relationship Id="rId12"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5.png"/><Relationship Id="rId11" Type="http://schemas.microsoft.com/office/2017/06/relationships/model3d" Target="../media/model3d4.glb"/><Relationship Id="rId5" Type="http://schemas.microsoft.com/office/2017/06/relationships/model3d" Target="../media/model3d1.glb"/><Relationship Id="rId10" Type="http://schemas.openxmlformats.org/officeDocument/2006/relationships/image" Target="../media/image7.png"/><Relationship Id="rId4" Type="http://schemas.openxmlformats.org/officeDocument/2006/relationships/image" Target="../media/image1.png"/><Relationship Id="rId9" Type="http://schemas.microsoft.com/office/2017/06/relationships/model3d" Target="../media/model3d3.glb"/></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8" Type="http://schemas.openxmlformats.org/officeDocument/2006/relationships/diagramLayout" Target="../diagrams/layout1.xml"/><Relationship Id="rId3" Type="http://schemas.openxmlformats.org/officeDocument/2006/relationships/image" Target="../media/image3.png"/><Relationship Id="rId7" Type="http://schemas.openxmlformats.org/officeDocument/2006/relationships/diagramData" Target="../diagrams/data1.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microsoft.com/office/2007/relationships/hdphoto" Target="../media/hdphoto1.wdp"/><Relationship Id="rId11" Type="http://schemas.microsoft.com/office/2007/relationships/diagramDrawing" Target="../diagrams/drawing1.xml"/><Relationship Id="rId5" Type="http://schemas.openxmlformats.org/officeDocument/2006/relationships/image" Target="../media/image10.png"/><Relationship Id="rId10" Type="http://schemas.openxmlformats.org/officeDocument/2006/relationships/diagramColors" Target="../diagrams/colors1.xml"/><Relationship Id="rId4" Type="http://schemas.openxmlformats.org/officeDocument/2006/relationships/image" Target="../media/image1.png"/><Relationship Id="rId9"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
          <p:cNvSpPr/>
          <p:nvPr/>
        </p:nvSpPr>
        <p:spPr>
          <a:xfrm>
            <a:off x="0" y="0"/>
            <a:ext cx="12192000" cy="6858000"/>
          </a:xfrm>
          <a:custGeom>
            <a:avLst/>
            <a:gdLst/>
            <a:ahLst/>
            <a:cxnLst/>
            <a:rect l="l" t="t" r="r" b="b"/>
            <a:pathLst>
              <a:path w="12192000" h="6858000" extrusionOk="0">
                <a:moveTo>
                  <a:pt x="160920" y="157606"/>
                </a:moveTo>
                <a:lnTo>
                  <a:pt x="160920" y="6700394"/>
                </a:lnTo>
                <a:lnTo>
                  <a:pt x="12031081" y="6700394"/>
                </a:lnTo>
                <a:lnTo>
                  <a:pt x="12031081" y="157606"/>
                </a:lnTo>
                <a:close/>
                <a:moveTo>
                  <a:pt x="0" y="0"/>
                </a:moveTo>
                <a:lnTo>
                  <a:pt x="12192000" y="0"/>
                </a:lnTo>
                <a:lnTo>
                  <a:pt x="12192000" y="6858000"/>
                </a:lnTo>
                <a:lnTo>
                  <a:pt x="0" y="6858000"/>
                </a:lnTo>
                <a:close/>
              </a:path>
            </a:pathLst>
          </a:cu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6" name="Google Shape;96;p1"/>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7" name="Google Shape;97;p1"/>
          <p:cNvSpPr/>
          <p:nvPr/>
        </p:nvSpPr>
        <p:spPr>
          <a:xfrm>
            <a:off x="6835899" y="723900"/>
            <a:ext cx="4580642" cy="5494694"/>
          </a:xfrm>
          <a:custGeom>
            <a:avLst/>
            <a:gdLst/>
            <a:ahLst/>
            <a:cxnLst/>
            <a:rect l="l" t="t" r="r" b="b"/>
            <a:pathLst>
              <a:path w="6096000" h="6858000" extrusionOk="0">
                <a:moveTo>
                  <a:pt x="0" y="0"/>
                </a:moveTo>
                <a:lnTo>
                  <a:pt x="6096000" y="0"/>
                </a:lnTo>
                <a:lnTo>
                  <a:pt x="6096000" y="6858000"/>
                </a:lnTo>
                <a:lnTo>
                  <a:pt x="3037115" y="5889172"/>
                </a:lnTo>
                <a:lnTo>
                  <a:pt x="0" y="6858000"/>
                </a:lnTo>
                <a:lnTo>
                  <a:pt x="0" y="0"/>
                </a:lnTo>
                <a:close/>
              </a:path>
            </a:pathLst>
          </a:cu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8" name="Google Shape;98;p1"/>
          <p:cNvSpPr txBox="1">
            <a:spLocks noGrp="1"/>
          </p:cNvSpPr>
          <p:nvPr>
            <p:ph type="ctrTitle"/>
          </p:nvPr>
        </p:nvSpPr>
        <p:spPr>
          <a:xfrm>
            <a:off x="7150882" y="1000366"/>
            <a:ext cx="3995397" cy="1239627"/>
          </a:xfrm>
          <a:prstGeom prst="rect">
            <a:avLst/>
          </a:prstGeom>
          <a:noFill/>
          <a:ln>
            <a:noFill/>
          </a:ln>
        </p:spPr>
        <p:txBody>
          <a:bodyPr spcFirstLastPara="1" wrap="square" lIns="91425" tIns="45700" rIns="91425" bIns="45700" anchor="b" anchorCtr="0">
            <a:normAutofit/>
          </a:bodyPr>
          <a:lstStyle/>
          <a:p>
            <a:pPr marL="0" lvl="0" indent="0" algn="ctr" rtl="0">
              <a:lnSpc>
                <a:spcPct val="110000"/>
              </a:lnSpc>
              <a:spcBef>
                <a:spcPts val="0"/>
              </a:spcBef>
              <a:spcAft>
                <a:spcPts val="0"/>
              </a:spcAft>
              <a:buClr>
                <a:schemeClr val="dk2"/>
              </a:buClr>
              <a:buSzPts val="3200"/>
              <a:buFont typeface="Arial"/>
              <a:buNone/>
            </a:pPr>
            <a:r>
              <a:rPr lang="fr" sz="3200" cap="none"/>
              <a:t> </a:t>
            </a:r>
            <a:endParaRPr/>
          </a:p>
        </p:txBody>
      </p:sp>
      <p:sp>
        <p:nvSpPr>
          <p:cNvPr id="99" name="Google Shape;99;p1"/>
          <p:cNvSpPr txBox="1">
            <a:spLocks noGrp="1"/>
          </p:cNvSpPr>
          <p:nvPr>
            <p:ph type="subTitle" idx="1"/>
          </p:nvPr>
        </p:nvSpPr>
        <p:spPr>
          <a:xfrm>
            <a:off x="7279965" y="2668735"/>
            <a:ext cx="3766670" cy="2469140"/>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rgbClr val="674EA7"/>
              </a:buClr>
              <a:buSzPts val="6000"/>
              <a:buFont typeface="Calibri"/>
              <a:buNone/>
            </a:pPr>
            <a:r>
              <a:rPr lang="fr" sz="6000" b="1" dirty="0">
                <a:solidFill>
                  <a:srgbClr val="674EA7"/>
                </a:solidFill>
                <a:latin typeface="Calibri"/>
                <a:ea typeface="Calibri"/>
                <a:cs typeface="Calibri"/>
                <a:sym typeface="Calibri"/>
              </a:rPr>
              <a:t>Module 6</a:t>
            </a:r>
            <a:endParaRPr sz="6000" dirty="0">
              <a:solidFill>
                <a:srgbClr val="674EA7"/>
              </a:solidFill>
              <a:latin typeface="Calibri"/>
              <a:ea typeface="Calibri"/>
              <a:cs typeface="Calibri"/>
              <a:sym typeface="Calibri"/>
            </a:endParaRPr>
          </a:p>
          <a:p>
            <a:pPr marL="0" indent="0">
              <a:buClr>
                <a:srgbClr val="674EA7"/>
              </a:buClr>
              <a:buSzPts val="3200"/>
            </a:pPr>
            <a:r>
              <a:rPr lang="fr" sz="3200" b="1" dirty="0">
                <a:solidFill>
                  <a:srgbClr val="674EA7"/>
                </a:solidFill>
                <a:latin typeface="Calibri"/>
                <a:cs typeface="Calibri"/>
              </a:rPr>
              <a:t>M</a:t>
            </a:r>
            <a:r>
              <a:rPr lang="fr-FR" sz="3200" b="1" dirty="0">
                <a:solidFill>
                  <a:srgbClr val="674EA7"/>
                </a:solidFill>
                <a:latin typeface="Calibri"/>
                <a:cs typeface="Calibri"/>
              </a:rPr>
              <a:t>o</a:t>
            </a:r>
            <a:r>
              <a:rPr lang="fr" sz="3200" b="1" dirty="0">
                <a:solidFill>
                  <a:srgbClr val="674EA7"/>
                </a:solidFill>
                <a:latin typeface="Calibri"/>
                <a:cs typeface="Calibri"/>
              </a:rPr>
              <a:t>yens complexes de communication</a:t>
            </a:r>
            <a:br>
              <a:rPr lang="en-US" dirty="0"/>
            </a:br>
            <a:endParaRPr dirty="0"/>
          </a:p>
          <a:p>
            <a:pPr marL="0" lvl="0" indent="0" algn="ctr" rtl="0">
              <a:lnSpc>
                <a:spcPct val="110000"/>
              </a:lnSpc>
              <a:spcBef>
                <a:spcPts val="1000"/>
              </a:spcBef>
              <a:spcAft>
                <a:spcPts val="0"/>
              </a:spcAft>
              <a:buClr>
                <a:schemeClr val="dk2"/>
              </a:buClr>
              <a:buSzPts val="2000"/>
              <a:buFont typeface="Arial"/>
              <a:buNone/>
            </a:pPr>
            <a:br>
              <a:rPr lang="en-US" dirty="0"/>
            </a:br>
            <a:endParaRPr dirty="0"/>
          </a:p>
        </p:txBody>
      </p:sp>
      <p:pic>
        <p:nvPicPr>
          <p:cNvPr id="100" name="Google Shape;100;p1" descr="A group of people with a infinity symbol&#10;&#10;Description automatically generated"/>
          <p:cNvPicPr preferRelativeResize="0"/>
          <p:nvPr/>
        </p:nvPicPr>
        <p:blipFill rotWithShape="1">
          <a:blip r:embed="rId3">
            <a:alphaModFix/>
          </a:blip>
          <a:srcRect/>
          <a:stretch/>
        </p:blipFill>
        <p:spPr>
          <a:xfrm>
            <a:off x="723901" y="1456709"/>
            <a:ext cx="5372100" cy="4029075"/>
          </a:xfrm>
          <a:prstGeom prst="rect">
            <a:avLst/>
          </a:prstGeom>
          <a:noFill/>
          <a:ln>
            <a:noFill/>
          </a:ln>
        </p:spPr>
      </p:pic>
      <p:grpSp>
        <p:nvGrpSpPr>
          <p:cNvPr id="101" name="Google Shape;101;p1"/>
          <p:cNvGrpSpPr/>
          <p:nvPr/>
        </p:nvGrpSpPr>
        <p:grpSpPr>
          <a:xfrm>
            <a:off x="8735610" y="2318479"/>
            <a:ext cx="867485" cy="163226"/>
            <a:chOff x="8910933" y="1837414"/>
            <a:chExt cx="867485" cy="163226"/>
          </a:xfrm>
        </p:grpSpPr>
        <p:sp>
          <p:nvSpPr>
            <p:cNvPr id="102" name="Google Shape;102;p1"/>
            <p:cNvSpPr/>
            <p:nvPr/>
          </p:nvSpPr>
          <p:spPr>
            <a:xfrm rot="-2635175" flipH="1">
              <a:off x="9286956" y="1861308"/>
              <a:ext cx="115439" cy="115439"/>
            </a:xfrm>
            <a:prstGeom prst="rect">
              <a:avLst/>
            </a:prstGeom>
            <a:noFill/>
            <a:ln w="1587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103" name="Google Shape;103;p1"/>
            <p:cNvCxnSpPr/>
            <p:nvPr/>
          </p:nvCxnSpPr>
          <p:spPr>
            <a:xfrm>
              <a:off x="9426289" y="1919027"/>
              <a:ext cx="352129" cy="0"/>
            </a:xfrm>
            <a:prstGeom prst="straightConnector1">
              <a:avLst/>
            </a:prstGeom>
            <a:noFill/>
            <a:ln w="15875" cap="flat" cmpd="sng">
              <a:solidFill>
                <a:schemeClr val="dk2"/>
              </a:solidFill>
              <a:prstDash val="solid"/>
              <a:miter lim="800000"/>
              <a:headEnd type="none" w="sm" len="sm"/>
              <a:tailEnd type="none" w="sm" len="sm"/>
            </a:ln>
          </p:spPr>
        </p:cxnSp>
        <p:cxnSp>
          <p:nvCxnSpPr>
            <p:cNvPr id="104" name="Google Shape;104;p1"/>
            <p:cNvCxnSpPr/>
            <p:nvPr/>
          </p:nvCxnSpPr>
          <p:spPr>
            <a:xfrm>
              <a:off x="8910933" y="1919027"/>
              <a:ext cx="352129" cy="0"/>
            </a:xfrm>
            <a:prstGeom prst="straightConnector1">
              <a:avLst/>
            </a:prstGeom>
            <a:noFill/>
            <a:ln w="15875" cap="flat" cmpd="sng">
              <a:solidFill>
                <a:schemeClr val="dk2"/>
              </a:solidFill>
              <a:prstDash val="solid"/>
              <a:miter lim="800000"/>
              <a:headEnd type="none" w="sm" len="sm"/>
              <a:tailEnd type="none" w="sm" len="sm"/>
            </a:ln>
          </p:spPr>
        </p:cxnSp>
      </p:grpSp>
      <p:sp>
        <p:nvSpPr>
          <p:cNvPr id="105" name="Google Shape;105;p1"/>
          <p:cNvSpPr txBox="1"/>
          <p:nvPr/>
        </p:nvSpPr>
        <p:spPr>
          <a:xfrm>
            <a:off x="7121406" y="1034814"/>
            <a:ext cx="4092221" cy="1200288"/>
          </a:xfrm>
          <a:prstGeom prst="rect">
            <a:avLst/>
          </a:prstGeom>
          <a:noFill/>
          <a:ln>
            <a:noFill/>
          </a:ln>
        </p:spPr>
        <p:txBody>
          <a:bodyPr spcFirstLastPara="1" wrap="square" lIns="91425" tIns="45700" rIns="91425" bIns="45700" anchor="t" anchorCtr="0">
            <a:spAutoFit/>
          </a:bodyPr>
          <a:lstStyle/>
          <a:p>
            <a:pPr lvl="0" algn="ctr"/>
            <a:r>
              <a:rPr lang="fr-FR" sz="1800" dirty="0">
                <a:solidFill>
                  <a:schemeClr val="dk1"/>
                </a:solidFill>
                <a:latin typeface="Calibri"/>
                <a:ea typeface="Calibri"/>
                <a:cs typeface="Calibri"/>
                <a:sym typeface="Calibri"/>
              </a:rPr>
              <a:t>Formation destinée aux professionnels travaillant avec les personnes ayant un TDI pou soutenir le développement des </a:t>
            </a:r>
            <a:r>
              <a:rPr lang="fr-FR" sz="1800" b="1" dirty="0">
                <a:solidFill>
                  <a:schemeClr val="dk1"/>
                </a:solidFill>
                <a:latin typeface="Calibri"/>
                <a:ea typeface="Calibri"/>
                <a:cs typeface="Calibri"/>
                <a:sym typeface="Calibri"/>
              </a:rPr>
              <a:t>compétences en communication</a:t>
            </a:r>
            <a:endParaRPr lang="fr-FR" sz="1800" b="1" dirty="0">
              <a:solidFill>
                <a:schemeClr val="dk1"/>
              </a:solidFill>
            </a:endParaRPr>
          </a:p>
        </p:txBody>
      </p:sp>
      <p:pic>
        <p:nvPicPr>
          <p:cNvPr id="13" name="Image 12">
            <a:extLst>
              <a:ext uri="{FF2B5EF4-FFF2-40B4-BE49-F238E27FC236}">
                <a16:creationId xmlns:a16="http://schemas.microsoft.com/office/drawing/2014/main" id="{C80E71C6-4ECE-4F1A-8CB3-84B90FF870F0}"/>
              </a:ext>
            </a:extLst>
          </p:cNvPr>
          <p:cNvPicPr>
            <a:picLocks noChangeAspect="1"/>
          </p:cNvPicPr>
          <p:nvPr/>
        </p:nvPicPr>
        <p:blipFill>
          <a:blip r:embed="rId4"/>
          <a:stretch>
            <a:fillRect/>
          </a:stretch>
        </p:blipFill>
        <p:spPr>
          <a:xfrm>
            <a:off x="285277" y="5485784"/>
            <a:ext cx="1231614" cy="1296000"/>
          </a:xfrm>
          <a:prstGeom prst="rect">
            <a:avLst/>
          </a:prstGeom>
        </p:spPr>
      </p:pic>
      <p:sp>
        <p:nvSpPr>
          <p:cNvPr id="15" name="ZoneTexte 14">
            <a:extLst>
              <a:ext uri="{FF2B5EF4-FFF2-40B4-BE49-F238E27FC236}">
                <a16:creationId xmlns:a16="http://schemas.microsoft.com/office/drawing/2014/main" id="{897B5023-8BCB-4A88-935B-5E40B4BF8A51}"/>
              </a:ext>
            </a:extLst>
          </p:cNvPr>
          <p:cNvSpPr txBox="1"/>
          <p:nvPr/>
        </p:nvSpPr>
        <p:spPr>
          <a:xfrm>
            <a:off x="1802168" y="6487235"/>
            <a:ext cx="10139988" cy="332467"/>
          </a:xfrm>
          <a:prstGeom prst="rect">
            <a:avLst/>
          </a:prstGeom>
          <a:noFill/>
        </p:spPr>
        <p:txBody>
          <a:bodyPr wrap="square">
            <a:noAutofit/>
          </a:bodyPr>
          <a:lstStyle/>
          <a:p>
            <a:pPr algn="r">
              <a:lnSpc>
                <a:spcPct val="115000"/>
              </a:lnSpc>
            </a:pPr>
            <a:r>
              <a:rPr lang="en-US" sz="1000" dirty="0">
                <a:solidFill>
                  <a:srgbClr val="000000"/>
                </a:solidFill>
                <a:effectLst/>
                <a:latin typeface="Arial" panose="020B0604020202020204" pitchFamily="34" charset="0"/>
                <a:ea typeface="Arial" panose="020B0604020202020204" pitchFamily="34" charset="0"/>
              </a:rPr>
              <a:t>COM-IN KA220-VET-9A87A6EF © is licensed under CC BY-NC-SA 4.0</a:t>
            </a:r>
            <a:endParaRPr lang="fr-FR" sz="1100" dirty="0">
              <a:effectLst/>
              <a:latin typeface="Arial" panose="020B0604020202020204" pitchFamily="34" charset="0"/>
              <a:ea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sp>
        <p:nvSpPr>
          <p:cNvPr id="33" name="Rectangle : coins arrondis 32">
            <a:extLst>
              <a:ext uri="{FF2B5EF4-FFF2-40B4-BE49-F238E27FC236}">
                <a16:creationId xmlns:a16="http://schemas.microsoft.com/office/drawing/2014/main" id="{86018107-5281-EAD0-2672-A6897BEA17C6}"/>
              </a:ext>
            </a:extLst>
          </p:cNvPr>
          <p:cNvSpPr/>
          <p:nvPr/>
        </p:nvSpPr>
        <p:spPr>
          <a:xfrm>
            <a:off x="3419254" y="2243702"/>
            <a:ext cx="5286659" cy="2827446"/>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2" name="Connecteur hors page 31">
            <a:extLst>
              <a:ext uri="{FF2B5EF4-FFF2-40B4-BE49-F238E27FC236}">
                <a16:creationId xmlns:a16="http://schemas.microsoft.com/office/drawing/2014/main" id="{083649F8-4426-AE28-CD33-664ACEFD4AF5}"/>
              </a:ext>
            </a:extLst>
          </p:cNvPr>
          <p:cNvSpPr/>
          <p:nvPr/>
        </p:nvSpPr>
        <p:spPr>
          <a:xfrm rot="5400000" flipH="1">
            <a:off x="9069846" y="1786338"/>
            <a:ext cx="2448749" cy="3009858"/>
          </a:xfrm>
          <a:prstGeom prst="flowChartOffpageConnector">
            <a:avLst/>
          </a:prstGeom>
          <a:solidFill>
            <a:schemeClr val="bg2">
              <a:lumMod val="10000"/>
              <a:lumOff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0" name="Connecteur hors page 29">
            <a:extLst>
              <a:ext uri="{FF2B5EF4-FFF2-40B4-BE49-F238E27FC236}">
                <a16:creationId xmlns:a16="http://schemas.microsoft.com/office/drawing/2014/main" id="{E8FB1DE7-E9E0-0F26-4BBE-D9842B1937E7}"/>
              </a:ext>
            </a:extLst>
          </p:cNvPr>
          <p:cNvSpPr/>
          <p:nvPr/>
        </p:nvSpPr>
        <p:spPr>
          <a:xfrm rot="16200000">
            <a:off x="613507" y="1786340"/>
            <a:ext cx="2448749" cy="3009858"/>
          </a:xfrm>
          <a:prstGeom prst="flowChartOffpageConnector">
            <a:avLst/>
          </a:prstGeom>
          <a:solidFill>
            <a:schemeClr val="bg2">
              <a:lumMod val="10000"/>
              <a:lumOff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9" name="Rectangle : coins arrondis 28">
            <a:extLst>
              <a:ext uri="{FF2B5EF4-FFF2-40B4-BE49-F238E27FC236}">
                <a16:creationId xmlns:a16="http://schemas.microsoft.com/office/drawing/2014/main" id="{7D2EDCA5-60BA-6D5A-5103-CE0011144F37}"/>
              </a:ext>
            </a:extLst>
          </p:cNvPr>
          <p:cNvSpPr/>
          <p:nvPr/>
        </p:nvSpPr>
        <p:spPr>
          <a:xfrm>
            <a:off x="6369078" y="3541415"/>
            <a:ext cx="1881732" cy="78064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endParaRPr lang="fr-FR" sz="1800" dirty="0"/>
          </a:p>
        </p:txBody>
      </p:sp>
      <p:sp>
        <p:nvSpPr>
          <p:cNvPr id="26" name="Connecteur hors page 25">
            <a:extLst>
              <a:ext uri="{FF2B5EF4-FFF2-40B4-BE49-F238E27FC236}">
                <a16:creationId xmlns:a16="http://schemas.microsoft.com/office/drawing/2014/main" id="{363C5A00-902C-FF03-798C-26763785348E}"/>
              </a:ext>
            </a:extLst>
          </p:cNvPr>
          <p:cNvSpPr/>
          <p:nvPr/>
        </p:nvSpPr>
        <p:spPr>
          <a:xfrm flipV="1">
            <a:off x="1963712" y="5186597"/>
            <a:ext cx="8048785" cy="1453904"/>
          </a:xfrm>
          <a:prstGeom prst="flowChartOffpageConnector">
            <a:avLst/>
          </a:prstGeom>
          <a:solidFill>
            <a:schemeClr val="bg2">
              <a:lumMod val="10000"/>
              <a:lumOff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Connecteur hors page 4">
            <a:extLst>
              <a:ext uri="{FF2B5EF4-FFF2-40B4-BE49-F238E27FC236}">
                <a16:creationId xmlns:a16="http://schemas.microsoft.com/office/drawing/2014/main" id="{4B242915-A39B-CDCC-38E9-59F081BA064C}"/>
              </a:ext>
            </a:extLst>
          </p:cNvPr>
          <p:cNvSpPr/>
          <p:nvPr/>
        </p:nvSpPr>
        <p:spPr>
          <a:xfrm>
            <a:off x="1963712" y="338390"/>
            <a:ext cx="8033795" cy="1777907"/>
          </a:xfrm>
          <a:prstGeom prst="flowChartOffpageConnector">
            <a:avLst/>
          </a:prstGeom>
          <a:solidFill>
            <a:schemeClr val="bg2">
              <a:lumMod val="10000"/>
              <a:lumOff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10</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2" name="Rectangle : coins arrondis 1">
            <a:extLst>
              <a:ext uri="{FF2B5EF4-FFF2-40B4-BE49-F238E27FC236}">
                <a16:creationId xmlns:a16="http://schemas.microsoft.com/office/drawing/2014/main" id="{A0E497CD-9CC3-A9FC-7CD7-F350711A3F2F}"/>
              </a:ext>
            </a:extLst>
          </p:cNvPr>
          <p:cNvSpPr/>
          <p:nvPr/>
        </p:nvSpPr>
        <p:spPr>
          <a:xfrm>
            <a:off x="2059065" y="5516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Capacités cognitives générales</a:t>
            </a:r>
          </a:p>
        </p:txBody>
      </p:sp>
      <p:sp>
        <p:nvSpPr>
          <p:cNvPr id="3" name="Rectangle : coins arrondis 2">
            <a:extLst>
              <a:ext uri="{FF2B5EF4-FFF2-40B4-BE49-F238E27FC236}">
                <a16:creationId xmlns:a16="http://schemas.microsoft.com/office/drawing/2014/main" id="{2A651E17-D757-A280-99BE-4E6ED05E593C}"/>
              </a:ext>
            </a:extLst>
          </p:cNvPr>
          <p:cNvSpPr/>
          <p:nvPr/>
        </p:nvSpPr>
        <p:spPr>
          <a:xfrm>
            <a:off x="4715397" y="551620"/>
            <a:ext cx="2657583"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Capacités langagières générales</a:t>
            </a:r>
          </a:p>
        </p:txBody>
      </p:sp>
      <p:sp>
        <p:nvSpPr>
          <p:cNvPr id="4" name="Rectangle : coins arrondis 3">
            <a:extLst>
              <a:ext uri="{FF2B5EF4-FFF2-40B4-BE49-F238E27FC236}">
                <a16:creationId xmlns:a16="http://schemas.microsoft.com/office/drawing/2014/main" id="{60B8AE98-8AAB-65AC-AF4C-0FB97F412CC5}"/>
              </a:ext>
            </a:extLst>
          </p:cNvPr>
          <p:cNvSpPr/>
          <p:nvPr/>
        </p:nvSpPr>
        <p:spPr>
          <a:xfrm>
            <a:off x="7524131" y="5516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Niveau de pertes d’audition</a:t>
            </a:r>
          </a:p>
        </p:txBody>
      </p:sp>
      <p:sp>
        <p:nvSpPr>
          <p:cNvPr id="6" name="ZoneTexte 5">
            <a:extLst>
              <a:ext uri="{FF2B5EF4-FFF2-40B4-BE49-F238E27FC236}">
                <a16:creationId xmlns:a16="http://schemas.microsoft.com/office/drawing/2014/main" id="{8AA6D734-4D97-CD28-D5A2-5894CF4C5408}"/>
              </a:ext>
            </a:extLst>
          </p:cNvPr>
          <p:cNvSpPr txBox="1"/>
          <p:nvPr/>
        </p:nvSpPr>
        <p:spPr>
          <a:xfrm>
            <a:off x="2447434" y="1439407"/>
            <a:ext cx="7090403" cy="400110"/>
          </a:xfrm>
          <a:prstGeom prst="rect">
            <a:avLst/>
          </a:prstGeom>
          <a:noFill/>
        </p:spPr>
        <p:txBody>
          <a:bodyPr wrap="none" rtlCol="0">
            <a:spAutoFit/>
          </a:bodyPr>
          <a:lstStyle/>
          <a:p>
            <a:r>
              <a:rPr lang="fr-FR" sz="2000" b="1" dirty="0">
                <a:solidFill>
                  <a:schemeClr val="bg2">
                    <a:lumMod val="75000"/>
                    <a:lumOff val="25000"/>
                  </a:schemeClr>
                </a:solidFill>
              </a:rPr>
              <a:t>Caractéristiques générales des TDI influençant la lecture</a:t>
            </a:r>
          </a:p>
        </p:txBody>
      </p:sp>
      <p:sp>
        <p:nvSpPr>
          <p:cNvPr id="8" name="Rectangle : coins arrondis 7">
            <a:extLst>
              <a:ext uri="{FF2B5EF4-FFF2-40B4-BE49-F238E27FC236}">
                <a16:creationId xmlns:a16="http://schemas.microsoft.com/office/drawing/2014/main" id="{BE6A346B-418D-7F1A-DE70-8FC1AA247F5A}"/>
              </a:ext>
            </a:extLst>
          </p:cNvPr>
          <p:cNvSpPr/>
          <p:nvPr/>
        </p:nvSpPr>
        <p:spPr>
          <a:xfrm>
            <a:off x="395731" y="2243702"/>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Vocabulaire</a:t>
            </a:r>
          </a:p>
        </p:txBody>
      </p:sp>
      <p:sp>
        <p:nvSpPr>
          <p:cNvPr id="9" name="Rectangle : coins arrondis 8">
            <a:extLst>
              <a:ext uri="{FF2B5EF4-FFF2-40B4-BE49-F238E27FC236}">
                <a16:creationId xmlns:a16="http://schemas.microsoft.com/office/drawing/2014/main" id="{29078E5C-5DF7-8887-2C3B-9CA900231E1B}"/>
              </a:ext>
            </a:extLst>
          </p:cNvPr>
          <p:cNvSpPr/>
          <p:nvPr/>
        </p:nvSpPr>
        <p:spPr>
          <a:xfrm>
            <a:off x="395731" y="29244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Représentations lexicales</a:t>
            </a:r>
          </a:p>
        </p:txBody>
      </p:sp>
      <p:sp>
        <p:nvSpPr>
          <p:cNvPr id="10" name="Rectangle : coins arrondis 9">
            <a:extLst>
              <a:ext uri="{FF2B5EF4-FFF2-40B4-BE49-F238E27FC236}">
                <a16:creationId xmlns:a16="http://schemas.microsoft.com/office/drawing/2014/main" id="{E5D90875-37FC-D57B-EEB9-ED953F180112}"/>
              </a:ext>
            </a:extLst>
          </p:cNvPr>
          <p:cNvSpPr/>
          <p:nvPr/>
        </p:nvSpPr>
        <p:spPr>
          <a:xfrm>
            <a:off x="395731" y="360513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Accès aux représentations</a:t>
            </a:r>
          </a:p>
        </p:txBody>
      </p:sp>
      <p:sp>
        <p:nvSpPr>
          <p:cNvPr id="16" name="Rectangle : coins arrondis 15">
            <a:extLst>
              <a:ext uri="{FF2B5EF4-FFF2-40B4-BE49-F238E27FC236}">
                <a16:creationId xmlns:a16="http://schemas.microsoft.com/office/drawing/2014/main" id="{69A293D7-50C1-A525-5570-69D00F64FE6F}"/>
              </a:ext>
            </a:extLst>
          </p:cNvPr>
          <p:cNvSpPr/>
          <p:nvPr/>
        </p:nvSpPr>
        <p:spPr>
          <a:xfrm>
            <a:off x="9323540" y="2243702"/>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Conscience </a:t>
            </a:r>
            <a:r>
              <a:rPr lang="fr-FR" sz="1800" dirty="0" err="1"/>
              <a:t>phonlogique</a:t>
            </a:r>
            <a:endParaRPr lang="fr-FR" sz="1800" dirty="0"/>
          </a:p>
        </p:txBody>
      </p:sp>
      <p:sp>
        <p:nvSpPr>
          <p:cNvPr id="17" name="Rectangle : coins arrondis 16">
            <a:extLst>
              <a:ext uri="{FF2B5EF4-FFF2-40B4-BE49-F238E27FC236}">
                <a16:creationId xmlns:a16="http://schemas.microsoft.com/office/drawing/2014/main" id="{FCB1288C-1947-E6CF-1214-2A36EA3B8DE8}"/>
              </a:ext>
            </a:extLst>
          </p:cNvPr>
          <p:cNvSpPr/>
          <p:nvPr/>
        </p:nvSpPr>
        <p:spPr>
          <a:xfrm>
            <a:off x="9323540" y="29244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Discrimination des phonèmes</a:t>
            </a:r>
          </a:p>
        </p:txBody>
      </p:sp>
      <p:sp>
        <p:nvSpPr>
          <p:cNvPr id="18" name="Rectangle : coins arrondis 17">
            <a:extLst>
              <a:ext uri="{FF2B5EF4-FFF2-40B4-BE49-F238E27FC236}">
                <a16:creationId xmlns:a16="http://schemas.microsoft.com/office/drawing/2014/main" id="{3A94898F-8AAC-968D-7863-F15DE29DBEC2}"/>
              </a:ext>
            </a:extLst>
          </p:cNvPr>
          <p:cNvSpPr/>
          <p:nvPr/>
        </p:nvSpPr>
        <p:spPr>
          <a:xfrm>
            <a:off x="9323540" y="360513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Mémoire à court terme phonologique</a:t>
            </a:r>
          </a:p>
        </p:txBody>
      </p:sp>
      <p:sp>
        <p:nvSpPr>
          <p:cNvPr id="19" name="Rectangle : coins arrondis 18">
            <a:extLst>
              <a:ext uri="{FF2B5EF4-FFF2-40B4-BE49-F238E27FC236}">
                <a16:creationId xmlns:a16="http://schemas.microsoft.com/office/drawing/2014/main" id="{B47EF3F9-6FBC-F1A0-3A21-649B23DFF1BC}"/>
              </a:ext>
            </a:extLst>
          </p:cNvPr>
          <p:cNvSpPr/>
          <p:nvPr/>
        </p:nvSpPr>
        <p:spPr>
          <a:xfrm>
            <a:off x="3714416" y="2420150"/>
            <a:ext cx="1881732" cy="672984"/>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Lexique phonologique</a:t>
            </a:r>
          </a:p>
        </p:txBody>
      </p:sp>
      <p:sp>
        <p:nvSpPr>
          <p:cNvPr id="20" name="Rectangle : coins arrondis 19">
            <a:extLst>
              <a:ext uri="{FF2B5EF4-FFF2-40B4-BE49-F238E27FC236}">
                <a16:creationId xmlns:a16="http://schemas.microsoft.com/office/drawing/2014/main" id="{F9ED33AB-3CE6-A048-7A5A-C3564B61ADE3}"/>
              </a:ext>
            </a:extLst>
          </p:cNvPr>
          <p:cNvSpPr/>
          <p:nvPr/>
        </p:nvSpPr>
        <p:spPr>
          <a:xfrm>
            <a:off x="6369078" y="2411246"/>
            <a:ext cx="1881732" cy="672984"/>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Phonèmes (sons)</a:t>
            </a:r>
          </a:p>
        </p:txBody>
      </p:sp>
      <p:sp>
        <p:nvSpPr>
          <p:cNvPr id="22" name="Rectangle : coins arrondis 21">
            <a:extLst>
              <a:ext uri="{FF2B5EF4-FFF2-40B4-BE49-F238E27FC236}">
                <a16:creationId xmlns:a16="http://schemas.microsoft.com/office/drawing/2014/main" id="{AD23C308-0478-AE87-1EBF-D050855571D8}"/>
              </a:ext>
            </a:extLst>
          </p:cNvPr>
          <p:cNvSpPr/>
          <p:nvPr/>
        </p:nvSpPr>
        <p:spPr>
          <a:xfrm>
            <a:off x="3714416" y="3609125"/>
            <a:ext cx="1881732" cy="672984"/>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Lexique orthographique</a:t>
            </a:r>
          </a:p>
        </p:txBody>
      </p:sp>
      <p:sp>
        <p:nvSpPr>
          <p:cNvPr id="23" name="Rectangle : coins arrondis 22">
            <a:extLst>
              <a:ext uri="{FF2B5EF4-FFF2-40B4-BE49-F238E27FC236}">
                <a16:creationId xmlns:a16="http://schemas.microsoft.com/office/drawing/2014/main" id="{1B6F5BBF-0818-2059-3889-150CEE13750A}"/>
              </a:ext>
            </a:extLst>
          </p:cNvPr>
          <p:cNvSpPr/>
          <p:nvPr/>
        </p:nvSpPr>
        <p:spPr>
          <a:xfrm>
            <a:off x="2041634" y="563296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Capacités visuelles</a:t>
            </a:r>
          </a:p>
        </p:txBody>
      </p:sp>
      <p:sp>
        <p:nvSpPr>
          <p:cNvPr id="24" name="Rectangle : coins arrondis 23">
            <a:extLst>
              <a:ext uri="{FF2B5EF4-FFF2-40B4-BE49-F238E27FC236}">
                <a16:creationId xmlns:a16="http://schemas.microsoft.com/office/drawing/2014/main" id="{3156A009-5CB6-C979-FB9F-000D27B11E98}"/>
              </a:ext>
            </a:extLst>
          </p:cNvPr>
          <p:cNvSpPr/>
          <p:nvPr/>
        </p:nvSpPr>
        <p:spPr>
          <a:xfrm>
            <a:off x="4774167" y="563296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Codage de la position</a:t>
            </a:r>
          </a:p>
        </p:txBody>
      </p:sp>
      <p:sp>
        <p:nvSpPr>
          <p:cNvPr id="25" name="Rectangle : coins arrondis 24">
            <a:extLst>
              <a:ext uri="{FF2B5EF4-FFF2-40B4-BE49-F238E27FC236}">
                <a16:creationId xmlns:a16="http://schemas.microsoft.com/office/drawing/2014/main" id="{49446F34-585C-1C52-1D79-D787D7764E75}"/>
              </a:ext>
            </a:extLst>
          </p:cNvPr>
          <p:cNvSpPr/>
          <p:nvPr/>
        </p:nvSpPr>
        <p:spPr>
          <a:xfrm>
            <a:off x="7506700" y="563296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Empan </a:t>
            </a:r>
            <a:r>
              <a:rPr lang="fr-FR" sz="1800" dirty="0" err="1"/>
              <a:t>visuo</a:t>
            </a:r>
            <a:r>
              <a:rPr lang="fr-FR" sz="1800" dirty="0"/>
              <a:t>-attentionnel</a:t>
            </a:r>
          </a:p>
        </p:txBody>
      </p:sp>
      <p:sp>
        <p:nvSpPr>
          <p:cNvPr id="27" name="Rectangle : coins arrondis 26">
            <a:extLst>
              <a:ext uri="{FF2B5EF4-FFF2-40B4-BE49-F238E27FC236}">
                <a16:creationId xmlns:a16="http://schemas.microsoft.com/office/drawing/2014/main" id="{55C354AB-76A0-62E3-E032-D2FEE2F2BC99}"/>
              </a:ext>
            </a:extLst>
          </p:cNvPr>
          <p:cNvSpPr/>
          <p:nvPr/>
        </p:nvSpPr>
        <p:spPr>
          <a:xfrm>
            <a:off x="4544989" y="4545622"/>
            <a:ext cx="2732534" cy="464466"/>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Graphèmes (lettres)</a:t>
            </a:r>
          </a:p>
        </p:txBody>
      </p:sp>
      <p:pic>
        <p:nvPicPr>
          <p:cNvPr id="28" name="Image 27">
            <a:extLst>
              <a:ext uri="{FF2B5EF4-FFF2-40B4-BE49-F238E27FC236}">
                <a16:creationId xmlns:a16="http://schemas.microsoft.com/office/drawing/2014/main" id="{782AB168-CF4A-3390-7AAA-440352D4794F}"/>
              </a:ext>
            </a:extLst>
          </p:cNvPr>
          <p:cNvPicPr>
            <a:picLocks noChangeAspect="1"/>
          </p:cNvPicPr>
          <p:nvPr/>
        </p:nvPicPr>
        <p:blipFill>
          <a:blip r:embed="rId5"/>
          <a:stretch>
            <a:fillRect/>
          </a:stretch>
        </p:blipFill>
        <p:spPr>
          <a:xfrm>
            <a:off x="6821842" y="3589777"/>
            <a:ext cx="944362" cy="677270"/>
          </a:xfrm>
          <a:prstGeom prst="rect">
            <a:avLst/>
          </a:prstGeom>
        </p:spPr>
      </p:pic>
      <p:cxnSp>
        <p:nvCxnSpPr>
          <p:cNvPr id="35" name="Connecteur droit avec flèche 34">
            <a:extLst>
              <a:ext uri="{FF2B5EF4-FFF2-40B4-BE49-F238E27FC236}">
                <a16:creationId xmlns:a16="http://schemas.microsoft.com/office/drawing/2014/main" id="{32343C59-4A7B-B1DA-D3D4-48BAD356A138}"/>
              </a:ext>
            </a:extLst>
          </p:cNvPr>
          <p:cNvCxnSpPr>
            <a:cxnSpLocks/>
          </p:cNvCxnSpPr>
          <p:nvPr/>
        </p:nvCxnSpPr>
        <p:spPr>
          <a:xfrm>
            <a:off x="5581158" y="2728362"/>
            <a:ext cx="772930" cy="0"/>
          </a:xfrm>
          <a:prstGeom prst="straightConnector1">
            <a:avLst/>
          </a:prstGeom>
          <a:ln w="19050">
            <a:solidFill>
              <a:schemeClr val="bg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8" name="Connecteur droit avec flèche 37">
            <a:extLst>
              <a:ext uri="{FF2B5EF4-FFF2-40B4-BE49-F238E27FC236}">
                <a16:creationId xmlns:a16="http://schemas.microsoft.com/office/drawing/2014/main" id="{856099BA-C3EC-2924-1D7D-9504460E9C1D}"/>
              </a:ext>
            </a:extLst>
          </p:cNvPr>
          <p:cNvCxnSpPr>
            <a:cxnSpLocks/>
          </p:cNvCxnSpPr>
          <p:nvPr/>
        </p:nvCxnSpPr>
        <p:spPr>
          <a:xfrm flipV="1">
            <a:off x="7248498" y="4327123"/>
            <a:ext cx="0" cy="237092"/>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Connecteur droit avec flèche 42">
            <a:extLst>
              <a:ext uri="{FF2B5EF4-FFF2-40B4-BE49-F238E27FC236}">
                <a16:creationId xmlns:a16="http://schemas.microsoft.com/office/drawing/2014/main" id="{7857F85C-C647-D6B7-111B-D4187FCAF39E}"/>
              </a:ext>
            </a:extLst>
          </p:cNvPr>
          <p:cNvCxnSpPr>
            <a:cxnSpLocks/>
          </p:cNvCxnSpPr>
          <p:nvPr/>
        </p:nvCxnSpPr>
        <p:spPr>
          <a:xfrm flipV="1">
            <a:off x="4612734" y="4299643"/>
            <a:ext cx="0" cy="237092"/>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Connecteur droit avec flèche 43">
            <a:extLst>
              <a:ext uri="{FF2B5EF4-FFF2-40B4-BE49-F238E27FC236}">
                <a16:creationId xmlns:a16="http://schemas.microsoft.com/office/drawing/2014/main" id="{AC614F98-2442-42E3-3B6E-6CE60986F222}"/>
              </a:ext>
            </a:extLst>
          </p:cNvPr>
          <p:cNvCxnSpPr>
            <a:cxnSpLocks/>
          </p:cNvCxnSpPr>
          <p:nvPr/>
        </p:nvCxnSpPr>
        <p:spPr>
          <a:xfrm>
            <a:off x="4612734" y="3093134"/>
            <a:ext cx="0" cy="496643"/>
          </a:xfrm>
          <a:prstGeom prst="straightConnector1">
            <a:avLst/>
          </a:prstGeom>
          <a:ln w="19050">
            <a:solidFill>
              <a:schemeClr val="bg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7" name="Connecteur droit avec flèche 46">
            <a:extLst>
              <a:ext uri="{FF2B5EF4-FFF2-40B4-BE49-F238E27FC236}">
                <a16:creationId xmlns:a16="http://schemas.microsoft.com/office/drawing/2014/main" id="{484D6371-0694-DE4C-B8C2-67B850226455}"/>
              </a:ext>
            </a:extLst>
          </p:cNvPr>
          <p:cNvCxnSpPr>
            <a:cxnSpLocks/>
          </p:cNvCxnSpPr>
          <p:nvPr/>
        </p:nvCxnSpPr>
        <p:spPr>
          <a:xfrm flipV="1">
            <a:off x="7250998" y="3100439"/>
            <a:ext cx="0" cy="425986"/>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49" name="ZoneTexte 48">
            <a:extLst>
              <a:ext uri="{FF2B5EF4-FFF2-40B4-BE49-F238E27FC236}">
                <a16:creationId xmlns:a16="http://schemas.microsoft.com/office/drawing/2014/main" id="{CA443286-3F10-962D-932A-592CA4AB88E4}"/>
              </a:ext>
            </a:extLst>
          </p:cNvPr>
          <p:cNvSpPr txBox="1"/>
          <p:nvPr/>
        </p:nvSpPr>
        <p:spPr>
          <a:xfrm>
            <a:off x="9770719" y="4564215"/>
            <a:ext cx="2223488" cy="830997"/>
          </a:xfrm>
          <a:prstGeom prst="rect">
            <a:avLst/>
          </a:prstGeom>
          <a:noFill/>
        </p:spPr>
        <p:txBody>
          <a:bodyPr wrap="square" rtlCol="0">
            <a:spAutoFit/>
          </a:bodyPr>
          <a:lstStyle/>
          <a:p>
            <a:r>
              <a:rPr lang="fr-FR" sz="1200" dirty="0"/>
              <a:t>Influencé par la transparence de l’orthographe, l’intégration multimodale et les méthodes d’apprentissage</a:t>
            </a:r>
          </a:p>
        </p:txBody>
      </p:sp>
      <p:cxnSp>
        <p:nvCxnSpPr>
          <p:cNvPr id="51" name="Connecteur droit avec flèche 50">
            <a:extLst>
              <a:ext uri="{FF2B5EF4-FFF2-40B4-BE49-F238E27FC236}">
                <a16:creationId xmlns:a16="http://schemas.microsoft.com/office/drawing/2014/main" id="{1C930944-F749-8C4D-C451-C114B822FB8B}"/>
              </a:ext>
            </a:extLst>
          </p:cNvPr>
          <p:cNvCxnSpPr>
            <a:endCxn id="49" idx="1"/>
          </p:cNvCxnSpPr>
          <p:nvPr/>
        </p:nvCxnSpPr>
        <p:spPr>
          <a:xfrm>
            <a:off x="8789291" y="4564215"/>
            <a:ext cx="981428" cy="415499"/>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16329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sp>
        <p:nvSpPr>
          <p:cNvPr id="33" name="Rectangle : coins arrondis 32">
            <a:extLst>
              <a:ext uri="{FF2B5EF4-FFF2-40B4-BE49-F238E27FC236}">
                <a16:creationId xmlns:a16="http://schemas.microsoft.com/office/drawing/2014/main" id="{86018107-5281-EAD0-2672-A6897BEA17C6}"/>
              </a:ext>
            </a:extLst>
          </p:cNvPr>
          <p:cNvSpPr/>
          <p:nvPr/>
        </p:nvSpPr>
        <p:spPr>
          <a:xfrm>
            <a:off x="3419254" y="2243702"/>
            <a:ext cx="5286659" cy="2827446"/>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2" name="Connecteur hors page 31">
            <a:extLst>
              <a:ext uri="{FF2B5EF4-FFF2-40B4-BE49-F238E27FC236}">
                <a16:creationId xmlns:a16="http://schemas.microsoft.com/office/drawing/2014/main" id="{083649F8-4426-AE28-CD33-664ACEFD4AF5}"/>
              </a:ext>
            </a:extLst>
          </p:cNvPr>
          <p:cNvSpPr/>
          <p:nvPr/>
        </p:nvSpPr>
        <p:spPr>
          <a:xfrm rot="5400000" flipH="1">
            <a:off x="9069846" y="1786338"/>
            <a:ext cx="2448749" cy="3009858"/>
          </a:xfrm>
          <a:prstGeom prst="flowChartOffpageConnector">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0" name="Connecteur hors page 29">
            <a:extLst>
              <a:ext uri="{FF2B5EF4-FFF2-40B4-BE49-F238E27FC236}">
                <a16:creationId xmlns:a16="http://schemas.microsoft.com/office/drawing/2014/main" id="{E8FB1DE7-E9E0-0F26-4BBE-D9842B1937E7}"/>
              </a:ext>
            </a:extLst>
          </p:cNvPr>
          <p:cNvSpPr/>
          <p:nvPr/>
        </p:nvSpPr>
        <p:spPr>
          <a:xfrm rot="16200000">
            <a:off x="613507" y="1786340"/>
            <a:ext cx="2448749" cy="3009858"/>
          </a:xfrm>
          <a:prstGeom prst="flowChartOffpageConnector">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9" name="Rectangle : coins arrondis 28">
            <a:extLst>
              <a:ext uri="{FF2B5EF4-FFF2-40B4-BE49-F238E27FC236}">
                <a16:creationId xmlns:a16="http://schemas.microsoft.com/office/drawing/2014/main" id="{7D2EDCA5-60BA-6D5A-5103-CE0011144F37}"/>
              </a:ext>
            </a:extLst>
          </p:cNvPr>
          <p:cNvSpPr/>
          <p:nvPr/>
        </p:nvSpPr>
        <p:spPr>
          <a:xfrm>
            <a:off x="6369078" y="3541415"/>
            <a:ext cx="1881732" cy="78064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endParaRPr lang="fr-FR" sz="1800" dirty="0"/>
          </a:p>
        </p:txBody>
      </p:sp>
      <p:sp>
        <p:nvSpPr>
          <p:cNvPr id="26" name="Connecteur hors page 25">
            <a:extLst>
              <a:ext uri="{FF2B5EF4-FFF2-40B4-BE49-F238E27FC236}">
                <a16:creationId xmlns:a16="http://schemas.microsoft.com/office/drawing/2014/main" id="{363C5A00-902C-FF03-798C-26763785348E}"/>
              </a:ext>
            </a:extLst>
          </p:cNvPr>
          <p:cNvSpPr/>
          <p:nvPr/>
        </p:nvSpPr>
        <p:spPr>
          <a:xfrm flipV="1">
            <a:off x="1963712" y="5186597"/>
            <a:ext cx="8048785" cy="1453904"/>
          </a:xfrm>
          <a:prstGeom prst="flowChartOffpageConnector">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Connecteur hors page 4">
            <a:extLst>
              <a:ext uri="{FF2B5EF4-FFF2-40B4-BE49-F238E27FC236}">
                <a16:creationId xmlns:a16="http://schemas.microsoft.com/office/drawing/2014/main" id="{4B242915-A39B-CDCC-38E9-59F081BA064C}"/>
              </a:ext>
            </a:extLst>
          </p:cNvPr>
          <p:cNvSpPr/>
          <p:nvPr/>
        </p:nvSpPr>
        <p:spPr>
          <a:xfrm>
            <a:off x="1963712" y="338390"/>
            <a:ext cx="8033795" cy="1777907"/>
          </a:xfrm>
          <a:prstGeom prst="flowChartOffpageConnector">
            <a:avLst/>
          </a:prstGeom>
          <a:solidFill>
            <a:schemeClr val="bg2">
              <a:lumMod val="10000"/>
              <a:lumOff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11</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2" name="Rectangle : coins arrondis 1">
            <a:extLst>
              <a:ext uri="{FF2B5EF4-FFF2-40B4-BE49-F238E27FC236}">
                <a16:creationId xmlns:a16="http://schemas.microsoft.com/office/drawing/2014/main" id="{A0E497CD-9CC3-A9FC-7CD7-F350711A3F2F}"/>
              </a:ext>
            </a:extLst>
          </p:cNvPr>
          <p:cNvSpPr/>
          <p:nvPr/>
        </p:nvSpPr>
        <p:spPr>
          <a:xfrm>
            <a:off x="2059065" y="5516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Capacités cognitives générales</a:t>
            </a:r>
          </a:p>
        </p:txBody>
      </p:sp>
      <p:sp>
        <p:nvSpPr>
          <p:cNvPr id="4" name="Rectangle : coins arrondis 3">
            <a:extLst>
              <a:ext uri="{FF2B5EF4-FFF2-40B4-BE49-F238E27FC236}">
                <a16:creationId xmlns:a16="http://schemas.microsoft.com/office/drawing/2014/main" id="{60B8AE98-8AAB-65AC-AF4C-0FB97F412CC5}"/>
              </a:ext>
            </a:extLst>
          </p:cNvPr>
          <p:cNvSpPr/>
          <p:nvPr/>
        </p:nvSpPr>
        <p:spPr>
          <a:xfrm>
            <a:off x="7524131" y="5516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Niveau de pertes d’audition</a:t>
            </a:r>
          </a:p>
        </p:txBody>
      </p:sp>
      <p:sp>
        <p:nvSpPr>
          <p:cNvPr id="6" name="ZoneTexte 5">
            <a:extLst>
              <a:ext uri="{FF2B5EF4-FFF2-40B4-BE49-F238E27FC236}">
                <a16:creationId xmlns:a16="http://schemas.microsoft.com/office/drawing/2014/main" id="{8AA6D734-4D97-CD28-D5A2-5894CF4C5408}"/>
              </a:ext>
            </a:extLst>
          </p:cNvPr>
          <p:cNvSpPr txBox="1"/>
          <p:nvPr/>
        </p:nvSpPr>
        <p:spPr>
          <a:xfrm>
            <a:off x="2447434" y="1439407"/>
            <a:ext cx="7090403" cy="400110"/>
          </a:xfrm>
          <a:prstGeom prst="rect">
            <a:avLst/>
          </a:prstGeom>
          <a:noFill/>
        </p:spPr>
        <p:txBody>
          <a:bodyPr wrap="none" rtlCol="0">
            <a:spAutoFit/>
          </a:bodyPr>
          <a:lstStyle/>
          <a:p>
            <a:r>
              <a:rPr lang="fr-FR" sz="2000" b="1" dirty="0">
                <a:solidFill>
                  <a:schemeClr val="bg2">
                    <a:lumMod val="75000"/>
                    <a:lumOff val="25000"/>
                  </a:schemeClr>
                </a:solidFill>
              </a:rPr>
              <a:t>Caractéristiques générales des TDI influençant la lecture</a:t>
            </a:r>
          </a:p>
        </p:txBody>
      </p:sp>
      <p:sp>
        <p:nvSpPr>
          <p:cNvPr id="8" name="Rectangle : coins arrondis 7">
            <a:extLst>
              <a:ext uri="{FF2B5EF4-FFF2-40B4-BE49-F238E27FC236}">
                <a16:creationId xmlns:a16="http://schemas.microsoft.com/office/drawing/2014/main" id="{BE6A346B-418D-7F1A-DE70-8FC1AA247F5A}"/>
              </a:ext>
            </a:extLst>
          </p:cNvPr>
          <p:cNvSpPr/>
          <p:nvPr/>
        </p:nvSpPr>
        <p:spPr>
          <a:xfrm>
            <a:off x="395731" y="2243702"/>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Vocabulaire</a:t>
            </a:r>
          </a:p>
        </p:txBody>
      </p:sp>
      <p:sp>
        <p:nvSpPr>
          <p:cNvPr id="9" name="Rectangle : coins arrondis 8">
            <a:extLst>
              <a:ext uri="{FF2B5EF4-FFF2-40B4-BE49-F238E27FC236}">
                <a16:creationId xmlns:a16="http://schemas.microsoft.com/office/drawing/2014/main" id="{29078E5C-5DF7-8887-2C3B-9CA900231E1B}"/>
              </a:ext>
            </a:extLst>
          </p:cNvPr>
          <p:cNvSpPr/>
          <p:nvPr/>
        </p:nvSpPr>
        <p:spPr>
          <a:xfrm>
            <a:off x="395731" y="29244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Représentations lexicales</a:t>
            </a:r>
          </a:p>
        </p:txBody>
      </p:sp>
      <p:sp>
        <p:nvSpPr>
          <p:cNvPr id="10" name="Rectangle : coins arrondis 9">
            <a:extLst>
              <a:ext uri="{FF2B5EF4-FFF2-40B4-BE49-F238E27FC236}">
                <a16:creationId xmlns:a16="http://schemas.microsoft.com/office/drawing/2014/main" id="{E5D90875-37FC-D57B-EEB9-ED953F180112}"/>
              </a:ext>
            </a:extLst>
          </p:cNvPr>
          <p:cNvSpPr/>
          <p:nvPr/>
        </p:nvSpPr>
        <p:spPr>
          <a:xfrm>
            <a:off x="395731" y="360513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Accès aux représentations</a:t>
            </a:r>
          </a:p>
        </p:txBody>
      </p:sp>
      <p:sp>
        <p:nvSpPr>
          <p:cNvPr id="16" name="Rectangle : coins arrondis 15">
            <a:extLst>
              <a:ext uri="{FF2B5EF4-FFF2-40B4-BE49-F238E27FC236}">
                <a16:creationId xmlns:a16="http://schemas.microsoft.com/office/drawing/2014/main" id="{69A293D7-50C1-A525-5570-69D00F64FE6F}"/>
              </a:ext>
            </a:extLst>
          </p:cNvPr>
          <p:cNvSpPr/>
          <p:nvPr/>
        </p:nvSpPr>
        <p:spPr>
          <a:xfrm>
            <a:off x="9323540" y="2243702"/>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Conscience </a:t>
            </a:r>
            <a:r>
              <a:rPr lang="fr-FR" sz="1800" dirty="0" err="1"/>
              <a:t>phonlogique</a:t>
            </a:r>
            <a:endParaRPr lang="fr-FR" sz="1800" dirty="0"/>
          </a:p>
        </p:txBody>
      </p:sp>
      <p:sp>
        <p:nvSpPr>
          <p:cNvPr id="17" name="Rectangle : coins arrondis 16">
            <a:extLst>
              <a:ext uri="{FF2B5EF4-FFF2-40B4-BE49-F238E27FC236}">
                <a16:creationId xmlns:a16="http://schemas.microsoft.com/office/drawing/2014/main" id="{FCB1288C-1947-E6CF-1214-2A36EA3B8DE8}"/>
              </a:ext>
            </a:extLst>
          </p:cNvPr>
          <p:cNvSpPr/>
          <p:nvPr/>
        </p:nvSpPr>
        <p:spPr>
          <a:xfrm>
            <a:off x="9323540" y="29244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Discrimination des phonèmes</a:t>
            </a:r>
          </a:p>
        </p:txBody>
      </p:sp>
      <p:sp>
        <p:nvSpPr>
          <p:cNvPr id="18" name="Rectangle : coins arrondis 17">
            <a:extLst>
              <a:ext uri="{FF2B5EF4-FFF2-40B4-BE49-F238E27FC236}">
                <a16:creationId xmlns:a16="http://schemas.microsoft.com/office/drawing/2014/main" id="{3A94898F-8AAC-968D-7863-F15DE29DBEC2}"/>
              </a:ext>
            </a:extLst>
          </p:cNvPr>
          <p:cNvSpPr/>
          <p:nvPr/>
        </p:nvSpPr>
        <p:spPr>
          <a:xfrm>
            <a:off x="9323540" y="360513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Mémoire à court terme phonologique</a:t>
            </a:r>
          </a:p>
        </p:txBody>
      </p:sp>
      <p:sp>
        <p:nvSpPr>
          <p:cNvPr id="19" name="Rectangle : coins arrondis 18">
            <a:extLst>
              <a:ext uri="{FF2B5EF4-FFF2-40B4-BE49-F238E27FC236}">
                <a16:creationId xmlns:a16="http://schemas.microsoft.com/office/drawing/2014/main" id="{B47EF3F9-6FBC-F1A0-3A21-649B23DFF1BC}"/>
              </a:ext>
            </a:extLst>
          </p:cNvPr>
          <p:cNvSpPr/>
          <p:nvPr/>
        </p:nvSpPr>
        <p:spPr>
          <a:xfrm>
            <a:off x="3714416" y="2420150"/>
            <a:ext cx="1881732" cy="672984"/>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Lexique phonologique</a:t>
            </a:r>
          </a:p>
        </p:txBody>
      </p:sp>
      <p:sp>
        <p:nvSpPr>
          <p:cNvPr id="20" name="Rectangle : coins arrondis 19">
            <a:extLst>
              <a:ext uri="{FF2B5EF4-FFF2-40B4-BE49-F238E27FC236}">
                <a16:creationId xmlns:a16="http://schemas.microsoft.com/office/drawing/2014/main" id="{F9ED33AB-3CE6-A048-7A5A-C3564B61ADE3}"/>
              </a:ext>
            </a:extLst>
          </p:cNvPr>
          <p:cNvSpPr/>
          <p:nvPr/>
        </p:nvSpPr>
        <p:spPr>
          <a:xfrm>
            <a:off x="6369078" y="2411246"/>
            <a:ext cx="1881732" cy="672984"/>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Phonèmes (sons)</a:t>
            </a:r>
          </a:p>
        </p:txBody>
      </p:sp>
      <p:sp>
        <p:nvSpPr>
          <p:cNvPr id="22" name="Rectangle : coins arrondis 21">
            <a:extLst>
              <a:ext uri="{FF2B5EF4-FFF2-40B4-BE49-F238E27FC236}">
                <a16:creationId xmlns:a16="http://schemas.microsoft.com/office/drawing/2014/main" id="{AD23C308-0478-AE87-1EBF-D050855571D8}"/>
              </a:ext>
            </a:extLst>
          </p:cNvPr>
          <p:cNvSpPr/>
          <p:nvPr/>
        </p:nvSpPr>
        <p:spPr>
          <a:xfrm>
            <a:off x="3714416" y="3609125"/>
            <a:ext cx="1881732" cy="672984"/>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Lexique orthographique</a:t>
            </a:r>
          </a:p>
        </p:txBody>
      </p:sp>
      <p:sp>
        <p:nvSpPr>
          <p:cNvPr id="23" name="Rectangle : coins arrondis 22">
            <a:extLst>
              <a:ext uri="{FF2B5EF4-FFF2-40B4-BE49-F238E27FC236}">
                <a16:creationId xmlns:a16="http://schemas.microsoft.com/office/drawing/2014/main" id="{1B6F5BBF-0818-2059-3889-150CEE13750A}"/>
              </a:ext>
            </a:extLst>
          </p:cNvPr>
          <p:cNvSpPr/>
          <p:nvPr/>
        </p:nvSpPr>
        <p:spPr>
          <a:xfrm>
            <a:off x="2041634" y="563296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Capacités visuelles</a:t>
            </a:r>
          </a:p>
        </p:txBody>
      </p:sp>
      <p:sp>
        <p:nvSpPr>
          <p:cNvPr id="24" name="Rectangle : coins arrondis 23">
            <a:extLst>
              <a:ext uri="{FF2B5EF4-FFF2-40B4-BE49-F238E27FC236}">
                <a16:creationId xmlns:a16="http://schemas.microsoft.com/office/drawing/2014/main" id="{3156A009-5CB6-C979-FB9F-000D27B11E98}"/>
              </a:ext>
            </a:extLst>
          </p:cNvPr>
          <p:cNvSpPr/>
          <p:nvPr/>
        </p:nvSpPr>
        <p:spPr>
          <a:xfrm>
            <a:off x="4774167" y="563296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Codage de la position</a:t>
            </a:r>
          </a:p>
        </p:txBody>
      </p:sp>
      <p:sp>
        <p:nvSpPr>
          <p:cNvPr id="25" name="Rectangle : coins arrondis 24">
            <a:extLst>
              <a:ext uri="{FF2B5EF4-FFF2-40B4-BE49-F238E27FC236}">
                <a16:creationId xmlns:a16="http://schemas.microsoft.com/office/drawing/2014/main" id="{49446F34-585C-1C52-1D79-D787D7764E75}"/>
              </a:ext>
            </a:extLst>
          </p:cNvPr>
          <p:cNvSpPr/>
          <p:nvPr/>
        </p:nvSpPr>
        <p:spPr>
          <a:xfrm>
            <a:off x="7506700" y="563296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Empan </a:t>
            </a:r>
            <a:r>
              <a:rPr lang="fr-FR" sz="1800" dirty="0" err="1"/>
              <a:t>visuo</a:t>
            </a:r>
            <a:r>
              <a:rPr lang="fr-FR" sz="1800" dirty="0"/>
              <a:t>-attentionnel</a:t>
            </a:r>
          </a:p>
        </p:txBody>
      </p:sp>
      <p:sp>
        <p:nvSpPr>
          <p:cNvPr id="27" name="Rectangle : coins arrondis 26">
            <a:extLst>
              <a:ext uri="{FF2B5EF4-FFF2-40B4-BE49-F238E27FC236}">
                <a16:creationId xmlns:a16="http://schemas.microsoft.com/office/drawing/2014/main" id="{55C354AB-76A0-62E3-E032-D2FEE2F2BC99}"/>
              </a:ext>
            </a:extLst>
          </p:cNvPr>
          <p:cNvSpPr/>
          <p:nvPr/>
        </p:nvSpPr>
        <p:spPr>
          <a:xfrm>
            <a:off x="4544989" y="4545622"/>
            <a:ext cx="2732534" cy="464466"/>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Graphèmes (lettres)</a:t>
            </a:r>
          </a:p>
        </p:txBody>
      </p:sp>
      <p:pic>
        <p:nvPicPr>
          <p:cNvPr id="28" name="Image 27">
            <a:extLst>
              <a:ext uri="{FF2B5EF4-FFF2-40B4-BE49-F238E27FC236}">
                <a16:creationId xmlns:a16="http://schemas.microsoft.com/office/drawing/2014/main" id="{782AB168-CF4A-3390-7AAA-440352D4794F}"/>
              </a:ext>
            </a:extLst>
          </p:cNvPr>
          <p:cNvPicPr>
            <a:picLocks noChangeAspect="1"/>
          </p:cNvPicPr>
          <p:nvPr/>
        </p:nvPicPr>
        <p:blipFill>
          <a:blip r:embed="rId5"/>
          <a:stretch>
            <a:fillRect/>
          </a:stretch>
        </p:blipFill>
        <p:spPr>
          <a:xfrm>
            <a:off x="6821842" y="3589777"/>
            <a:ext cx="944362" cy="677270"/>
          </a:xfrm>
          <a:prstGeom prst="rect">
            <a:avLst/>
          </a:prstGeom>
        </p:spPr>
      </p:pic>
      <p:cxnSp>
        <p:nvCxnSpPr>
          <p:cNvPr id="35" name="Connecteur droit avec flèche 34">
            <a:extLst>
              <a:ext uri="{FF2B5EF4-FFF2-40B4-BE49-F238E27FC236}">
                <a16:creationId xmlns:a16="http://schemas.microsoft.com/office/drawing/2014/main" id="{32343C59-4A7B-B1DA-D3D4-48BAD356A138}"/>
              </a:ext>
            </a:extLst>
          </p:cNvPr>
          <p:cNvCxnSpPr>
            <a:cxnSpLocks/>
          </p:cNvCxnSpPr>
          <p:nvPr/>
        </p:nvCxnSpPr>
        <p:spPr>
          <a:xfrm>
            <a:off x="5581158" y="2728362"/>
            <a:ext cx="772930" cy="0"/>
          </a:xfrm>
          <a:prstGeom prst="straightConnector1">
            <a:avLst/>
          </a:prstGeom>
          <a:ln w="19050">
            <a:solidFill>
              <a:schemeClr val="bg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8" name="Connecteur droit avec flèche 37">
            <a:extLst>
              <a:ext uri="{FF2B5EF4-FFF2-40B4-BE49-F238E27FC236}">
                <a16:creationId xmlns:a16="http://schemas.microsoft.com/office/drawing/2014/main" id="{856099BA-C3EC-2924-1D7D-9504460E9C1D}"/>
              </a:ext>
            </a:extLst>
          </p:cNvPr>
          <p:cNvCxnSpPr>
            <a:cxnSpLocks/>
          </p:cNvCxnSpPr>
          <p:nvPr/>
        </p:nvCxnSpPr>
        <p:spPr>
          <a:xfrm flipV="1">
            <a:off x="7248498" y="4327123"/>
            <a:ext cx="0" cy="237092"/>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Connecteur droit avec flèche 42">
            <a:extLst>
              <a:ext uri="{FF2B5EF4-FFF2-40B4-BE49-F238E27FC236}">
                <a16:creationId xmlns:a16="http://schemas.microsoft.com/office/drawing/2014/main" id="{7857F85C-C647-D6B7-111B-D4187FCAF39E}"/>
              </a:ext>
            </a:extLst>
          </p:cNvPr>
          <p:cNvCxnSpPr>
            <a:cxnSpLocks/>
          </p:cNvCxnSpPr>
          <p:nvPr/>
        </p:nvCxnSpPr>
        <p:spPr>
          <a:xfrm flipV="1">
            <a:off x="4612734" y="4299643"/>
            <a:ext cx="0" cy="237092"/>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Connecteur droit avec flèche 43">
            <a:extLst>
              <a:ext uri="{FF2B5EF4-FFF2-40B4-BE49-F238E27FC236}">
                <a16:creationId xmlns:a16="http://schemas.microsoft.com/office/drawing/2014/main" id="{AC614F98-2442-42E3-3B6E-6CE60986F222}"/>
              </a:ext>
            </a:extLst>
          </p:cNvPr>
          <p:cNvCxnSpPr>
            <a:cxnSpLocks/>
          </p:cNvCxnSpPr>
          <p:nvPr/>
        </p:nvCxnSpPr>
        <p:spPr>
          <a:xfrm>
            <a:off x="4612734" y="3093134"/>
            <a:ext cx="0" cy="496643"/>
          </a:xfrm>
          <a:prstGeom prst="straightConnector1">
            <a:avLst/>
          </a:prstGeom>
          <a:ln w="19050">
            <a:solidFill>
              <a:schemeClr val="bg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7" name="Connecteur droit avec flèche 46">
            <a:extLst>
              <a:ext uri="{FF2B5EF4-FFF2-40B4-BE49-F238E27FC236}">
                <a16:creationId xmlns:a16="http://schemas.microsoft.com/office/drawing/2014/main" id="{484D6371-0694-DE4C-B8C2-67B850226455}"/>
              </a:ext>
            </a:extLst>
          </p:cNvPr>
          <p:cNvCxnSpPr>
            <a:cxnSpLocks/>
          </p:cNvCxnSpPr>
          <p:nvPr/>
        </p:nvCxnSpPr>
        <p:spPr>
          <a:xfrm flipV="1">
            <a:off x="7250998" y="3100439"/>
            <a:ext cx="0" cy="425986"/>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49" name="ZoneTexte 48">
            <a:extLst>
              <a:ext uri="{FF2B5EF4-FFF2-40B4-BE49-F238E27FC236}">
                <a16:creationId xmlns:a16="http://schemas.microsoft.com/office/drawing/2014/main" id="{CA443286-3F10-962D-932A-592CA4AB88E4}"/>
              </a:ext>
            </a:extLst>
          </p:cNvPr>
          <p:cNvSpPr txBox="1"/>
          <p:nvPr/>
        </p:nvSpPr>
        <p:spPr>
          <a:xfrm>
            <a:off x="9770719" y="4564215"/>
            <a:ext cx="2223488" cy="830997"/>
          </a:xfrm>
          <a:prstGeom prst="rect">
            <a:avLst/>
          </a:prstGeom>
          <a:noFill/>
        </p:spPr>
        <p:txBody>
          <a:bodyPr wrap="square" rtlCol="0">
            <a:spAutoFit/>
          </a:bodyPr>
          <a:lstStyle/>
          <a:p>
            <a:r>
              <a:rPr lang="fr-FR" sz="1200" dirty="0"/>
              <a:t>Influencé par la transparence de l’orthographe, l’intégration multimodale et les méthodes d’apprentissage</a:t>
            </a:r>
          </a:p>
        </p:txBody>
      </p:sp>
      <p:cxnSp>
        <p:nvCxnSpPr>
          <p:cNvPr id="51" name="Connecteur droit avec flèche 50">
            <a:extLst>
              <a:ext uri="{FF2B5EF4-FFF2-40B4-BE49-F238E27FC236}">
                <a16:creationId xmlns:a16="http://schemas.microsoft.com/office/drawing/2014/main" id="{1C930944-F749-8C4D-C451-C114B822FB8B}"/>
              </a:ext>
            </a:extLst>
          </p:cNvPr>
          <p:cNvCxnSpPr>
            <a:endCxn id="49" idx="1"/>
          </p:cNvCxnSpPr>
          <p:nvPr/>
        </p:nvCxnSpPr>
        <p:spPr>
          <a:xfrm>
            <a:off x="8789291" y="4564215"/>
            <a:ext cx="981428" cy="415499"/>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37" name="Rectangle : coins arrondis 36">
            <a:extLst>
              <a:ext uri="{FF2B5EF4-FFF2-40B4-BE49-F238E27FC236}">
                <a16:creationId xmlns:a16="http://schemas.microsoft.com/office/drawing/2014/main" id="{BAC37500-061C-49D8-B644-3B16743E5E26}"/>
              </a:ext>
            </a:extLst>
          </p:cNvPr>
          <p:cNvSpPr/>
          <p:nvPr/>
        </p:nvSpPr>
        <p:spPr>
          <a:xfrm>
            <a:off x="4715397" y="551620"/>
            <a:ext cx="2657583"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Capacités langagières générales</a:t>
            </a:r>
          </a:p>
        </p:txBody>
      </p:sp>
    </p:spTree>
    <p:extLst>
      <p:ext uri="{BB962C8B-B14F-4D97-AF65-F5344CB8AC3E}">
        <p14:creationId xmlns:p14="http://schemas.microsoft.com/office/powerpoint/2010/main" val="26343648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sp>
        <p:nvSpPr>
          <p:cNvPr id="33" name="Rectangle : coins arrondis 32">
            <a:extLst>
              <a:ext uri="{FF2B5EF4-FFF2-40B4-BE49-F238E27FC236}">
                <a16:creationId xmlns:a16="http://schemas.microsoft.com/office/drawing/2014/main" id="{86018107-5281-EAD0-2672-A6897BEA17C6}"/>
              </a:ext>
            </a:extLst>
          </p:cNvPr>
          <p:cNvSpPr/>
          <p:nvPr/>
        </p:nvSpPr>
        <p:spPr>
          <a:xfrm>
            <a:off x="3419254" y="2243702"/>
            <a:ext cx="5286659" cy="2827446"/>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2" name="Connecteur hors page 31">
            <a:extLst>
              <a:ext uri="{FF2B5EF4-FFF2-40B4-BE49-F238E27FC236}">
                <a16:creationId xmlns:a16="http://schemas.microsoft.com/office/drawing/2014/main" id="{083649F8-4426-AE28-CD33-664ACEFD4AF5}"/>
              </a:ext>
            </a:extLst>
          </p:cNvPr>
          <p:cNvSpPr/>
          <p:nvPr/>
        </p:nvSpPr>
        <p:spPr>
          <a:xfrm rot="5400000" flipH="1">
            <a:off x="9069846" y="1786338"/>
            <a:ext cx="2448749" cy="3009858"/>
          </a:xfrm>
          <a:prstGeom prst="flowChartOffpageConnector">
            <a:avLst/>
          </a:prstGeom>
          <a:solidFill>
            <a:schemeClr val="bg2">
              <a:lumMod val="10000"/>
              <a:lumOff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0" name="Connecteur hors page 29">
            <a:extLst>
              <a:ext uri="{FF2B5EF4-FFF2-40B4-BE49-F238E27FC236}">
                <a16:creationId xmlns:a16="http://schemas.microsoft.com/office/drawing/2014/main" id="{E8FB1DE7-E9E0-0F26-4BBE-D9842B1937E7}"/>
              </a:ext>
            </a:extLst>
          </p:cNvPr>
          <p:cNvSpPr/>
          <p:nvPr/>
        </p:nvSpPr>
        <p:spPr>
          <a:xfrm rot="16200000">
            <a:off x="613507" y="1786340"/>
            <a:ext cx="2448749" cy="3009858"/>
          </a:xfrm>
          <a:prstGeom prst="flowChartOffpageConnector">
            <a:avLst/>
          </a:prstGeom>
          <a:solidFill>
            <a:schemeClr val="bg2">
              <a:lumMod val="10000"/>
              <a:lumOff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9" name="Rectangle : coins arrondis 28">
            <a:extLst>
              <a:ext uri="{FF2B5EF4-FFF2-40B4-BE49-F238E27FC236}">
                <a16:creationId xmlns:a16="http://schemas.microsoft.com/office/drawing/2014/main" id="{7D2EDCA5-60BA-6D5A-5103-CE0011144F37}"/>
              </a:ext>
            </a:extLst>
          </p:cNvPr>
          <p:cNvSpPr/>
          <p:nvPr/>
        </p:nvSpPr>
        <p:spPr>
          <a:xfrm>
            <a:off x="6369078" y="3541415"/>
            <a:ext cx="1881732" cy="78064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endParaRPr lang="fr-FR" sz="1800" dirty="0"/>
          </a:p>
        </p:txBody>
      </p:sp>
      <p:sp>
        <p:nvSpPr>
          <p:cNvPr id="26" name="Connecteur hors page 25">
            <a:extLst>
              <a:ext uri="{FF2B5EF4-FFF2-40B4-BE49-F238E27FC236}">
                <a16:creationId xmlns:a16="http://schemas.microsoft.com/office/drawing/2014/main" id="{363C5A00-902C-FF03-798C-26763785348E}"/>
              </a:ext>
            </a:extLst>
          </p:cNvPr>
          <p:cNvSpPr/>
          <p:nvPr/>
        </p:nvSpPr>
        <p:spPr>
          <a:xfrm flipV="1">
            <a:off x="1963712" y="5186597"/>
            <a:ext cx="8048785" cy="1453904"/>
          </a:xfrm>
          <a:prstGeom prst="flowChartOffpageConnector">
            <a:avLst/>
          </a:prstGeom>
          <a:solidFill>
            <a:schemeClr val="bg2">
              <a:lumMod val="10000"/>
              <a:lumOff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Connecteur hors page 4">
            <a:extLst>
              <a:ext uri="{FF2B5EF4-FFF2-40B4-BE49-F238E27FC236}">
                <a16:creationId xmlns:a16="http://schemas.microsoft.com/office/drawing/2014/main" id="{4B242915-A39B-CDCC-38E9-59F081BA064C}"/>
              </a:ext>
            </a:extLst>
          </p:cNvPr>
          <p:cNvSpPr/>
          <p:nvPr/>
        </p:nvSpPr>
        <p:spPr>
          <a:xfrm>
            <a:off x="1963712" y="338390"/>
            <a:ext cx="8033795" cy="1777907"/>
          </a:xfrm>
          <a:prstGeom prst="flowChartOffpageConnector">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12</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2" name="Rectangle : coins arrondis 1">
            <a:extLst>
              <a:ext uri="{FF2B5EF4-FFF2-40B4-BE49-F238E27FC236}">
                <a16:creationId xmlns:a16="http://schemas.microsoft.com/office/drawing/2014/main" id="{A0E497CD-9CC3-A9FC-7CD7-F350711A3F2F}"/>
              </a:ext>
            </a:extLst>
          </p:cNvPr>
          <p:cNvSpPr/>
          <p:nvPr/>
        </p:nvSpPr>
        <p:spPr>
          <a:xfrm>
            <a:off x="2059065" y="5516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Capacités cognitives générales</a:t>
            </a:r>
          </a:p>
        </p:txBody>
      </p:sp>
      <p:sp>
        <p:nvSpPr>
          <p:cNvPr id="4" name="Rectangle : coins arrondis 3">
            <a:extLst>
              <a:ext uri="{FF2B5EF4-FFF2-40B4-BE49-F238E27FC236}">
                <a16:creationId xmlns:a16="http://schemas.microsoft.com/office/drawing/2014/main" id="{60B8AE98-8AAB-65AC-AF4C-0FB97F412CC5}"/>
              </a:ext>
            </a:extLst>
          </p:cNvPr>
          <p:cNvSpPr/>
          <p:nvPr/>
        </p:nvSpPr>
        <p:spPr>
          <a:xfrm>
            <a:off x="7524131" y="5516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Niveau de pertes d’audition</a:t>
            </a:r>
          </a:p>
        </p:txBody>
      </p:sp>
      <p:sp>
        <p:nvSpPr>
          <p:cNvPr id="6" name="ZoneTexte 5">
            <a:extLst>
              <a:ext uri="{FF2B5EF4-FFF2-40B4-BE49-F238E27FC236}">
                <a16:creationId xmlns:a16="http://schemas.microsoft.com/office/drawing/2014/main" id="{8AA6D734-4D97-CD28-D5A2-5894CF4C5408}"/>
              </a:ext>
            </a:extLst>
          </p:cNvPr>
          <p:cNvSpPr txBox="1"/>
          <p:nvPr/>
        </p:nvSpPr>
        <p:spPr>
          <a:xfrm>
            <a:off x="2447434" y="1439407"/>
            <a:ext cx="7090403" cy="400110"/>
          </a:xfrm>
          <a:prstGeom prst="rect">
            <a:avLst/>
          </a:prstGeom>
          <a:noFill/>
        </p:spPr>
        <p:txBody>
          <a:bodyPr wrap="none" rtlCol="0">
            <a:spAutoFit/>
          </a:bodyPr>
          <a:lstStyle/>
          <a:p>
            <a:r>
              <a:rPr lang="fr-FR" sz="2000" b="1" dirty="0">
                <a:solidFill>
                  <a:schemeClr val="bg2">
                    <a:lumMod val="75000"/>
                    <a:lumOff val="25000"/>
                  </a:schemeClr>
                </a:solidFill>
              </a:rPr>
              <a:t>Caractéristiques générales des TDI influençant la lecture</a:t>
            </a:r>
          </a:p>
        </p:txBody>
      </p:sp>
      <p:sp>
        <p:nvSpPr>
          <p:cNvPr id="8" name="Rectangle : coins arrondis 7">
            <a:extLst>
              <a:ext uri="{FF2B5EF4-FFF2-40B4-BE49-F238E27FC236}">
                <a16:creationId xmlns:a16="http://schemas.microsoft.com/office/drawing/2014/main" id="{BE6A346B-418D-7F1A-DE70-8FC1AA247F5A}"/>
              </a:ext>
            </a:extLst>
          </p:cNvPr>
          <p:cNvSpPr/>
          <p:nvPr/>
        </p:nvSpPr>
        <p:spPr>
          <a:xfrm>
            <a:off x="395731" y="2243702"/>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Vocabulaire</a:t>
            </a:r>
          </a:p>
        </p:txBody>
      </p:sp>
      <p:sp>
        <p:nvSpPr>
          <p:cNvPr id="9" name="Rectangle : coins arrondis 8">
            <a:extLst>
              <a:ext uri="{FF2B5EF4-FFF2-40B4-BE49-F238E27FC236}">
                <a16:creationId xmlns:a16="http://schemas.microsoft.com/office/drawing/2014/main" id="{29078E5C-5DF7-8887-2C3B-9CA900231E1B}"/>
              </a:ext>
            </a:extLst>
          </p:cNvPr>
          <p:cNvSpPr/>
          <p:nvPr/>
        </p:nvSpPr>
        <p:spPr>
          <a:xfrm>
            <a:off x="395731" y="29244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Représentations lexicales</a:t>
            </a:r>
          </a:p>
        </p:txBody>
      </p:sp>
      <p:sp>
        <p:nvSpPr>
          <p:cNvPr id="10" name="Rectangle : coins arrondis 9">
            <a:extLst>
              <a:ext uri="{FF2B5EF4-FFF2-40B4-BE49-F238E27FC236}">
                <a16:creationId xmlns:a16="http://schemas.microsoft.com/office/drawing/2014/main" id="{E5D90875-37FC-D57B-EEB9-ED953F180112}"/>
              </a:ext>
            </a:extLst>
          </p:cNvPr>
          <p:cNvSpPr/>
          <p:nvPr/>
        </p:nvSpPr>
        <p:spPr>
          <a:xfrm>
            <a:off x="395731" y="360513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Accès aux représentations</a:t>
            </a:r>
          </a:p>
        </p:txBody>
      </p:sp>
      <p:sp>
        <p:nvSpPr>
          <p:cNvPr id="16" name="Rectangle : coins arrondis 15">
            <a:extLst>
              <a:ext uri="{FF2B5EF4-FFF2-40B4-BE49-F238E27FC236}">
                <a16:creationId xmlns:a16="http://schemas.microsoft.com/office/drawing/2014/main" id="{69A293D7-50C1-A525-5570-69D00F64FE6F}"/>
              </a:ext>
            </a:extLst>
          </p:cNvPr>
          <p:cNvSpPr/>
          <p:nvPr/>
        </p:nvSpPr>
        <p:spPr>
          <a:xfrm>
            <a:off x="9323540" y="2243702"/>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Conscience </a:t>
            </a:r>
            <a:r>
              <a:rPr lang="fr-FR" sz="1800" dirty="0" err="1"/>
              <a:t>phonlogique</a:t>
            </a:r>
            <a:endParaRPr lang="fr-FR" sz="1800" dirty="0"/>
          </a:p>
        </p:txBody>
      </p:sp>
      <p:sp>
        <p:nvSpPr>
          <p:cNvPr id="17" name="Rectangle : coins arrondis 16">
            <a:extLst>
              <a:ext uri="{FF2B5EF4-FFF2-40B4-BE49-F238E27FC236}">
                <a16:creationId xmlns:a16="http://schemas.microsoft.com/office/drawing/2014/main" id="{FCB1288C-1947-E6CF-1214-2A36EA3B8DE8}"/>
              </a:ext>
            </a:extLst>
          </p:cNvPr>
          <p:cNvSpPr/>
          <p:nvPr/>
        </p:nvSpPr>
        <p:spPr>
          <a:xfrm>
            <a:off x="9323540" y="29244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Discrimination des phonèmes</a:t>
            </a:r>
          </a:p>
        </p:txBody>
      </p:sp>
      <p:sp>
        <p:nvSpPr>
          <p:cNvPr id="18" name="Rectangle : coins arrondis 17">
            <a:extLst>
              <a:ext uri="{FF2B5EF4-FFF2-40B4-BE49-F238E27FC236}">
                <a16:creationId xmlns:a16="http://schemas.microsoft.com/office/drawing/2014/main" id="{3A94898F-8AAC-968D-7863-F15DE29DBEC2}"/>
              </a:ext>
            </a:extLst>
          </p:cNvPr>
          <p:cNvSpPr/>
          <p:nvPr/>
        </p:nvSpPr>
        <p:spPr>
          <a:xfrm>
            <a:off x="9323540" y="360513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Mémoire à court terme phonologique</a:t>
            </a:r>
          </a:p>
        </p:txBody>
      </p:sp>
      <p:sp>
        <p:nvSpPr>
          <p:cNvPr id="19" name="Rectangle : coins arrondis 18">
            <a:extLst>
              <a:ext uri="{FF2B5EF4-FFF2-40B4-BE49-F238E27FC236}">
                <a16:creationId xmlns:a16="http://schemas.microsoft.com/office/drawing/2014/main" id="{B47EF3F9-6FBC-F1A0-3A21-649B23DFF1BC}"/>
              </a:ext>
            </a:extLst>
          </p:cNvPr>
          <p:cNvSpPr/>
          <p:nvPr/>
        </p:nvSpPr>
        <p:spPr>
          <a:xfrm>
            <a:off x="3714416" y="2420150"/>
            <a:ext cx="1881732" cy="672984"/>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Lexique phonologique</a:t>
            </a:r>
          </a:p>
        </p:txBody>
      </p:sp>
      <p:sp>
        <p:nvSpPr>
          <p:cNvPr id="20" name="Rectangle : coins arrondis 19">
            <a:extLst>
              <a:ext uri="{FF2B5EF4-FFF2-40B4-BE49-F238E27FC236}">
                <a16:creationId xmlns:a16="http://schemas.microsoft.com/office/drawing/2014/main" id="{F9ED33AB-3CE6-A048-7A5A-C3564B61ADE3}"/>
              </a:ext>
            </a:extLst>
          </p:cNvPr>
          <p:cNvSpPr/>
          <p:nvPr/>
        </p:nvSpPr>
        <p:spPr>
          <a:xfrm>
            <a:off x="6369078" y="2411246"/>
            <a:ext cx="1881732" cy="672984"/>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Phonèmes (sons)</a:t>
            </a:r>
          </a:p>
        </p:txBody>
      </p:sp>
      <p:sp>
        <p:nvSpPr>
          <p:cNvPr id="22" name="Rectangle : coins arrondis 21">
            <a:extLst>
              <a:ext uri="{FF2B5EF4-FFF2-40B4-BE49-F238E27FC236}">
                <a16:creationId xmlns:a16="http://schemas.microsoft.com/office/drawing/2014/main" id="{AD23C308-0478-AE87-1EBF-D050855571D8}"/>
              </a:ext>
            </a:extLst>
          </p:cNvPr>
          <p:cNvSpPr/>
          <p:nvPr/>
        </p:nvSpPr>
        <p:spPr>
          <a:xfrm>
            <a:off x="3714416" y="3609125"/>
            <a:ext cx="1881732" cy="672984"/>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Lexique orthographique</a:t>
            </a:r>
          </a:p>
        </p:txBody>
      </p:sp>
      <p:sp>
        <p:nvSpPr>
          <p:cNvPr id="23" name="Rectangle : coins arrondis 22">
            <a:extLst>
              <a:ext uri="{FF2B5EF4-FFF2-40B4-BE49-F238E27FC236}">
                <a16:creationId xmlns:a16="http://schemas.microsoft.com/office/drawing/2014/main" id="{1B6F5BBF-0818-2059-3889-150CEE13750A}"/>
              </a:ext>
            </a:extLst>
          </p:cNvPr>
          <p:cNvSpPr/>
          <p:nvPr/>
        </p:nvSpPr>
        <p:spPr>
          <a:xfrm>
            <a:off x="2041634" y="563296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Capacités visuelles</a:t>
            </a:r>
          </a:p>
        </p:txBody>
      </p:sp>
      <p:sp>
        <p:nvSpPr>
          <p:cNvPr id="24" name="Rectangle : coins arrondis 23">
            <a:extLst>
              <a:ext uri="{FF2B5EF4-FFF2-40B4-BE49-F238E27FC236}">
                <a16:creationId xmlns:a16="http://schemas.microsoft.com/office/drawing/2014/main" id="{3156A009-5CB6-C979-FB9F-000D27B11E98}"/>
              </a:ext>
            </a:extLst>
          </p:cNvPr>
          <p:cNvSpPr/>
          <p:nvPr/>
        </p:nvSpPr>
        <p:spPr>
          <a:xfrm>
            <a:off x="4774167" y="563296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Codage de la position</a:t>
            </a:r>
          </a:p>
        </p:txBody>
      </p:sp>
      <p:sp>
        <p:nvSpPr>
          <p:cNvPr id="25" name="Rectangle : coins arrondis 24">
            <a:extLst>
              <a:ext uri="{FF2B5EF4-FFF2-40B4-BE49-F238E27FC236}">
                <a16:creationId xmlns:a16="http://schemas.microsoft.com/office/drawing/2014/main" id="{49446F34-585C-1C52-1D79-D787D7764E75}"/>
              </a:ext>
            </a:extLst>
          </p:cNvPr>
          <p:cNvSpPr/>
          <p:nvPr/>
        </p:nvSpPr>
        <p:spPr>
          <a:xfrm>
            <a:off x="7506700" y="563296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Empan </a:t>
            </a:r>
            <a:r>
              <a:rPr lang="fr-FR" sz="1800" dirty="0" err="1"/>
              <a:t>visuo</a:t>
            </a:r>
            <a:r>
              <a:rPr lang="fr-FR" sz="1800" dirty="0"/>
              <a:t>-attentionnel</a:t>
            </a:r>
          </a:p>
        </p:txBody>
      </p:sp>
      <p:sp>
        <p:nvSpPr>
          <p:cNvPr id="27" name="Rectangle : coins arrondis 26">
            <a:extLst>
              <a:ext uri="{FF2B5EF4-FFF2-40B4-BE49-F238E27FC236}">
                <a16:creationId xmlns:a16="http://schemas.microsoft.com/office/drawing/2014/main" id="{55C354AB-76A0-62E3-E032-D2FEE2F2BC99}"/>
              </a:ext>
            </a:extLst>
          </p:cNvPr>
          <p:cNvSpPr/>
          <p:nvPr/>
        </p:nvSpPr>
        <p:spPr>
          <a:xfrm>
            <a:off x="4544989" y="4545622"/>
            <a:ext cx="2732534" cy="464466"/>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Graphèmes (lettres)</a:t>
            </a:r>
          </a:p>
        </p:txBody>
      </p:sp>
      <p:pic>
        <p:nvPicPr>
          <p:cNvPr id="28" name="Image 27">
            <a:extLst>
              <a:ext uri="{FF2B5EF4-FFF2-40B4-BE49-F238E27FC236}">
                <a16:creationId xmlns:a16="http://schemas.microsoft.com/office/drawing/2014/main" id="{782AB168-CF4A-3390-7AAA-440352D4794F}"/>
              </a:ext>
            </a:extLst>
          </p:cNvPr>
          <p:cNvPicPr>
            <a:picLocks noChangeAspect="1"/>
          </p:cNvPicPr>
          <p:nvPr/>
        </p:nvPicPr>
        <p:blipFill>
          <a:blip r:embed="rId5"/>
          <a:stretch>
            <a:fillRect/>
          </a:stretch>
        </p:blipFill>
        <p:spPr>
          <a:xfrm>
            <a:off x="6821842" y="3589777"/>
            <a:ext cx="944362" cy="677270"/>
          </a:xfrm>
          <a:prstGeom prst="rect">
            <a:avLst/>
          </a:prstGeom>
        </p:spPr>
      </p:pic>
      <p:cxnSp>
        <p:nvCxnSpPr>
          <p:cNvPr id="35" name="Connecteur droit avec flèche 34">
            <a:extLst>
              <a:ext uri="{FF2B5EF4-FFF2-40B4-BE49-F238E27FC236}">
                <a16:creationId xmlns:a16="http://schemas.microsoft.com/office/drawing/2014/main" id="{32343C59-4A7B-B1DA-D3D4-48BAD356A138}"/>
              </a:ext>
            </a:extLst>
          </p:cNvPr>
          <p:cNvCxnSpPr>
            <a:cxnSpLocks/>
          </p:cNvCxnSpPr>
          <p:nvPr/>
        </p:nvCxnSpPr>
        <p:spPr>
          <a:xfrm>
            <a:off x="5581158" y="2728362"/>
            <a:ext cx="772930" cy="0"/>
          </a:xfrm>
          <a:prstGeom prst="straightConnector1">
            <a:avLst/>
          </a:prstGeom>
          <a:ln w="19050">
            <a:solidFill>
              <a:schemeClr val="bg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8" name="Connecteur droit avec flèche 37">
            <a:extLst>
              <a:ext uri="{FF2B5EF4-FFF2-40B4-BE49-F238E27FC236}">
                <a16:creationId xmlns:a16="http://schemas.microsoft.com/office/drawing/2014/main" id="{856099BA-C3EC-2924-1D7D-9504460E9C1D}"/>
              </a:ext>
            </a:extLst>
          </p:cNvPr>
          <p:cNvCxnSpPr>
            <a:cxnSpLocks/>
          </p:cNvCxnSpPr>
          <p:nvPr/>
        </p:nvCxnSpPr>
        <p:spPr>
          <a:xfrm flipV="1">
            <a:off x="7248498" y="4327123"/>
            <a:ext cx="0" cy="237092"/>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Connecteur droit avec flèche 42">
            <a:extLst>
              <a:ext uri="{FF2B5EF4-FFF2-40B4-BE49-F238E27FC236}">
                <a16:creationId xmlns:a16="http://schemas.microsoft.com/office/drawing/2014/main" id="{7857F85C-C647-D6B7-111B-D4187FCAF39E}"/>
              </a:ext>
            </a:extLst>
          </p:cNvPr>
          <p:cNvCxnSpPr>
            <a:cxnSpLocks/>
          </p:cNvCxnSpPr>
          <p:nvPr/>
        </p:nvCxnSpPr>
        <p:spPr>
          <a:xfrm flipV="1">
            <a:off x="4612734" y="4299643"/>
            <a:ext cx="0" cy="237092"/>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Connecteur droit avec flèche 43">
            <a:extLst>
              <a:ext uri="{FF2B5EF4-FFF2-40B4-BE49-F238E27FC236}">
                <a16:creationId xmlns:a16="http://schemas.microsoft.com/office/drawing/2014/main" id="{AC614F98-2442-42E3-3B6E-6CE60986F222}"/>
              </a:ext>
            </a:extLst>
          </p:cNvPr>
          <p:cNvCxnSpPr>
            <a:cxnSpLocks/>
          </p:cNvCxnSpPr>
          <p:nvPr/>
        </p:nvCxnSpPr>
        <p:spPr>
          <a:xfrm>
            <a:off x="4612734" y="3093134"/>
            <a:ext cx="0" cy="496643"/>
          </a:xfrm>
          <a:prstGeom prst="straightConnector1">
            <a:avLst/>
          </a:prstGeom>
          <a:ln w="19050">
            <a:solidFill>
              <a:schemeClr val="bg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7" name="Connecteur droit avec flèche 46">
            <a:extLst>
              <a:ext uri="{FF2B5EF4-FFF2-40B4-BE49-F238E27FC236}">
                <a16:creationId xmlns:a16="http://schemas.microsoft.com/office/drawing/2014/main" id="{484D6371-0694-DE4C-B8C2-67B850226455}"/>
              </a:ext>
            </a:extLst>
          </p:cNvPr>
          <p:cNvCxnSpPr>
            <a:cxnSpLocks/>
          </p:cNvCxnSpPr>
          <p:nvPr/>
        </p:nvCxnSpPr>
        <p:spPr>
          <a:xfrm flipV="1">
            <a:off x="7250998" y="3100439"/>
            <a:ext cx="0" cy="425986"/>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49" name="ZoneTexte 48">
            <a:extLst>
              <a:ext uri="{FF2B5EF4-FFF2-40B4-BE49-F238E27FC236}">
                <a16:creationId xmlns:a16="http://schemas.microsoft.com/office/drawing/2014/main" id="{CA443286-3F10-962D-932A-592CA4AB88E4}"/>
              </a:ext>
            </a:extLst>
          </p:cNvPr>
          <p:cNvSpPr txBox="1"/>
          <p:nvPr/>
        </p:nvSpPr>
        <p:spPr>
          <a:xfrm>
            <a:off x="9770719" y="4564215"/>
            <a:ext cx="2223488" cy="830997"/>
          </a:xfrm>
          <a:prstGeom prst="rect">
            <a:avLst/>
          </a:prstGeom>
          <a:noFill/>
        </p:spPr>
        <p:txBody>
          <a:bodyPr wrap="square" rtlCol="0">
            <a:spAutoFit/>
          </a:bodyPr>
          <a:lstStyle/>
          <a:p>
            <a:r>
              <a:rPr lang="fr-FR" sz="1200" dirty="0"/>
              <a:t>Influencé par la transparence de l’orthographe, l’intégration multimodale et les méthodes d’apprentissage</a:t>
            </a:r>
          </a:p>
        </p:txBody>
      </p:sp>
      <p:cxnSp>
        <p:nvCxnSpPr>
          <p:cNvPr id="51" name="Connecteur droit avec flèche 50">
            <a:extLst>
              <a:ext uri="{FF2B5EF4-FFF2-40B4-BE49-F238E27FC236}">
                <a16:creationId xmlns:a16="http://schemas.microsoft.com/office/drawing/2014/main" id="{1C930944-F749-8C4D-C451-C114B822FB8B}"/>
              </a:ext>
            </a:extLst>
          </p:cNvPr>
          <p:cNvCxnSpPr>
            <a:endCxn id="49" idx="1"/>
          </p:cNvCxnSpPr>
          <p:nvPr/>
        </p:nvCxnSpPr>
        <p:spPr>
          <a:xfrm>
            <a:off x="8789291" y="4564215"/>
            <a:ext cx="981428" cy="415499"/>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37" name="Rectangle : coins arrondis 36">
            <a:extLst>
              <a:ext uri="{FF2B5EF4-FFF2-40B4-BE49-F238E27FC236}">
                <a16:creationId xmlns:a16="http://schemas.microsoft.com/office/drawing/2014/main" id="{B029B7F5-90B5-4645-A919-9A017672E4C0}"/>
              </a:ext>
            </a:extLst>
          </p:cNvPr>
          <p:cNvSpPr/>
          <p:nvPr/>
        </p:nvSpPr>
        <p:spPr>
          <a:xfrm>
            <a:off x="4715397" y="551620"/>
            <a:ext cx="2657583"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Capacités langagières générales</a:t>
            </a:r>
          </a:p>
        </p:txBody>
      </p:sp>
    </p:spTree>
    <p:extLst>
      <p:ext uri="{BB962C8B-B14F-4D97-AF65-F5344CB8AC3E}">
        <p14:creationId xmlns:p14="http://schemas.microsoft.com/office/powerpoint/2010/main" val="18803582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sp>
        <p:nvSpPr>
          <p:cNvPr id="3" name="Connecteur hors page 2">
            <a:extLst>
              <a:ext uri="{FF2B5EF4-FFF2-40B4-BE49-F238E27FC236}">
                <a16:creationId xmlns:a16="http://schemas.microsoft.com/office/drawing/2014/main" id="{2C9E2005-8D83-6CAB-051D-4931E67C4046}"/>
              </a:ext>
            </a:extLst>
          </p:cNvPr>
          <p:cNvSpPr/>
          <p:nvPr/>
        </p:nvSpPr>
        <p:spPr>
          <a:xfrm>
            <a:off x="443530" y="1945227"/>
            <a:ext cx="11475726" cy="1097776"/>
          </a:xfrm>
          <a:prstGeom prst="flowChartOffpageConnector">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1200"/>
          </a:p>
        </p:txBody>
      </p:sp>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13</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918387" y="470783"/>
            <a:ext cx="7960130" cy="937949"/>
          </a:xfrm>
          <a:prstGeom prst="rect">
            <a:avLst/>
          </a:prstGeom>
        </p:spPr>
        <p:txBody>
          <a:bodyPr wrap="square">
            <a:spAutoFit/>
          </a:bodyPr>
          <a:lstStyle/>
          <a:p>
            <a:pPr algn="ctr">
              <a:lnSpc>
                <a:spcPct val="120000"/>
              </a:lnSpc>
              <a:buClr>
                <a:srgbClr val="674EA7"/>
              </a:buClr>
              <a:buSzPts val="4000"/>
            </a:pPr>
            <a:r>
              <a:rPr lang="en-US" sz="2400" b="1" dirty="0">
                <a:solidFill>
                  <a:schemeClr val="accent1"/>
                </a:solidFill>
              </a:rPr>
              <a:t>6.3.5 </a:t>
            </a:r>
            <a:r>
              <a:rPr lang="en-US" sz="2400" b="1" dirty="0" err="1">
                <a:solidFill>
                  <a:schemeClr val="accent1"/>
                </a:solidFill>
              </a:rPr>
              <a:t>L’importance</a:t>
            </a:r>
            <a:r>
              <a:rPr lang="en-US" sz="2400" b="1" dirty="0">
                <a:solidFill>
                  <a:schemeClr val="accent1"/>
                </a:solidFill>
              </a:rPr>
              <a:t> de la lecture pour les </a:t>
            </a:r>
            <a:r>
              <a:rPr lang="en-US" sz="2400" b="1" dirty="0" err="1">
                <a:solidFill>
                  <a:schemeClr val="accent1"/>
                </a:solidFill>
              </a:rPr>
              <a:t>personnes</a:t>
            </a:r>
            <a:r>
              <a:rPr lang="en-US" sz="2400" b="1" dirty="0">
                <a:solidFill>
                  <a:schemeClr val="accent1"/>
                </a:solidFill>
              </a:rPr>
              <a:t> </a:t>
            </a:r>
            <a:r>
              <a:rPr lang="en-US" sz="2400" b="1" dirty="0" err="1">
                <a:solidFill>
                  <a:schemeClr val="accent1"/>
                </a:solidFill>
              </a:rPr>
              <a:t>ayant</a:t>
            </a:r>
            <a:r>
              <a:rPr lang="en-US" sz="2400" b="1" dirty="0">
                <a:solidFill>
                  <a:schemeClr val="accent1"/>
                </a:solidFill>
              </a:rPr>
              <a:t> des TDI</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2" name="ZoneTexte 1">
            <a:extLst>
              <a:ext uri="{FF2B5EF4-FFF2-40B4-BE49-F238E27FC236}">
                <a16:creationId xmlns:a16="http://schemas.microsoft.com/office/drawing/2014/main" id="{F7658165-52CD-0D52-6F31-B4BB9E640B5A}"/>
              </a:ext>
            </a:extLst>
          </p:cNvPr>
          <p:cNvSpPr txBox="1"/>
          <p:nvPr/>
        </p:nvSpPr>
        <p:spPr>
          <a:xfrm>
            <a:off x="907041" y="2098623"/>
            <a:ext cx="10841429" cy="430887"/>
          </a:xfrm>
          <a:prstGeom prst="rect">
            <a:avLst/>
          </a:prstGeom>
          <a:noFill/>
        </p:spPr>
        <p:txBody>
          <a:bodyPr wrap="none" rtlCol="0">
            <a:spAutoFit/>
          </a:bodyPr>
          <a:lstStyle/>
          <a:p>
            <a:r>
              <a:rPr lang="fr-FR" sz="2200" b="1" dirty="0">
                <a:solidFill>
                  <a:schemeClr val="bg2">
                    <a:lumMod val="75000"/>
                    <a:lumOff val="25000"/>
                  </a:schemeClr>
                </a:solidFill>
              </a:rPr>
              <a:t>Enquête en 2009 ➝ pour les parents, apprendre à lire  = priorité pour leur enfant</a:t>
            </a:r>
          </a:p>
        </p:txBody>
      </p:sp>
      <p:sp>
        <p:nvSpPr>
          <p:cNvPr id="4" name="ZoneTexte 3">
            <a:extLst>
              <a:ext uri="{FF2B5EF4-FFF2-40B4-BE49-F238E27FC236}">
                <a16:creationId xmlns:a16="http://schemas.microsoft.com/office/drawing/2014/main" id="{B893D2F9-DEAA-F73B-A424-4D00A71C0FAC}"/>
              </a:ext>
            </a:extLst>
          </p:cNvPr>
          <p:cNvSpPr txBox="1"/>
          <p:nvPr/>
        </p:nvSpPr>
        <p:spPr>
          <a:xfrm>
            <a:off x="5746385" y="3282376"/>
            <a:ext cx="699230" cy="400110"/>
          </a:xfrm>
          <a:prstGeom prst="rect">
            <a:avLst/>
          </a:prstGeom>
          <a:noFill/>
        </p:spPr>
        <p:txBody>
          <a:bodyPr wrap="none" rtlCol="0">
            <a:spAutoFit/>
          </a:bodyPr>
          <a:lstStyle/>
          <a:p>
            <a:r>
              <a:rPr lang="fr-FR" sz="2000" dirty="0"/>
              <a:t>BUT</a:t>
            </a:r>
          </a:p>
        </p:txBody>
      </p:sp>
      <p:sp>
        <p:nvSpPr>
          <p:cNvPr id="5" name="Ellipse 4">
            <a:extLst>
              <a:ext uri="{FF2B5EF4-FFF2-40B4-BE49-F238E27FC236}">
                <a16:creationId xmlns:a16="http://schemas.microsoft.com/office/drawing/2014/main" id="{F75FC85D-D053-6E69-30CD-546BDA49ABAA}"/>
              </a:ext>
            </a:extLst>
          </p:cNvPr>
          <p:cNvSpPr/>
          <p:nvPr/>
        </p:nvSpPr>
        <p:spPr>
          <a:xfrm>
            <a:off x="1257470" y="3682486"/>
            <a:ext cx="3299539" cy="2845664"/>
          </a:xfrm>
          <a:prstGeom prst="ellipse">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400" b="1" dirty="0">
                <a:solidFill>
                  <a:schemeClr val="bg2">
                    <a:lumMod val="75000"/>
                    <a:lumOff val="25000"/>
                  </a:schemeClr>
                </a:solidFill>
              </a:rPr>
              <a:t>95% </a:t>
            </a:r>
          </a:p>
          <a:p>
            <a:pPr algn="ctr"/>
            <a:r>
              <a:rPr lang="fr-FR" sz="2000" dirty="0">
                <a:solidFill>
                  <a:schemeClr val="bg2">
                    <a:lumMod val="75000"/>
                    <a:lumOff val="25000"/>
                  </a:schemeClr>
                </a:solidFill>
              </a:rPr>
              <a:t>des adultes avec TDI et un faible niveau de lecture ne vivent pas indépendamment</a:t>
            </a:r>
          </a:p>
        </p:txBody>
      </p:sp>
      <p:sp>
        <p:nvSpPr>
          <p:cNvPr id="6" name="Ellipse 5">
            <a:extLst>
              <a:ext uri="{FF2B5EF4-FFF2-40B4-BE49-F238E27FC236}">
                <a16:creationId xmlns:a16="http://schemas.microsoft.com/office/drawing/2014/main" id="{C2725FEA-0A06-77A3-35FF-7ED50BB9B36E}"/>
              </a:ext>
            </a:extLst>
          </p:cNvPr>
          <p:cNvSpPr/>
          <p:nvPr/>
        </p:nvSpPr>
        <p:spPr>
          <a:xfrm>
            <a:off x="7634993" y="3474099"/>
            <a:ext cx="3299539" cy="2845664"/>
          </a:xfrm>
          <a:prstGeom prst="ellipse">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400" b="1" dirty="0">
                <a:solidFill>
                  <a:schemeClr val="bg2">
                    <a:lumMod val="75000"/>
                    <a:lumOff val="25000"/>
                  </a:schemeClr>
                </a:solidFill>
              </a:rPr>
              <a:t>90% </a:t>
            </a:r>
          </a:p>
          <a:p>
            <a:pPr algn="ctr"/>
            <a:r>
              <a:rPr lang="fr-FR" sz="2000" dirty="0">
                <a:solidFill>
                  <a:schemeClr val="bg2">
                    <a:lumMod val="75000"/>
                    <a:lumOff val="25000"/>
                  </a:schemeClr>
                </a:solidFill>
              </a:rPr>
              <a:t>des adultes avec un TDI et sachant lire peuvent vivre indépendamment et en autonomie</a:t>
            </a:r>
          </a:p>
        </p:txBody>
      </p:sp>
    </p:spTree>
    <p:extLst>
      <p:ext uri="{BB962C8B-B14F-4D97-AF65-F5344CB8AC3E}">
        <p14:creationId xmlns:p14="http://schemas.microsoft.com/office/powerpoint/2010/main" val="11121898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14</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graphicFrame>
        <p:nvGraphicFramePr>
          <p:cNvPr id="9" name="Diagramme 8">
            <a:extLst>
              <a:ext uri="{FF2B5EF4-FFF2-40B4-BE49-F238E27FC236}">
                <a16:creationId xmlns:a16="http://schemas.microsoft.com/office/drawing/2014/main" id="{4AA6E2DB-3840-E88A-521F-155D6D12E271}"/>
              </a:ext>
            </a:extLst>
          </p:cNvPr>
          <p:cNvGraphicFramePr/>
          <p:nvPr>
            <p:extLst>
              <p:ext uri="{D42A27DB-BD31-4B8C-83A1-F6EECF244321}">
                <p14:modId xmlns:p14="http://schemas.microsoft.com/office/powerpoint/2010/main" val="4282407757"/>
              </p:ext>
            </p:extLst>
          </p:nvPr>
        </p:nvGraphicFramePr>
        <p:xfrm>
          <a:off x="1183390" y="1048362"/>
          <a:ext cx="9825220" cy="537923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7995591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graphicFrame>
        <p:nvGraphicFramePr>
          <p:cNvPr id="7" name="Diagramme 6">
            <a:extLst>
              <a:ext uri="{FF2B5EF4-FFF2-40B4-BE49-F238E27FC236}">
                <a16:creationId xmlns:a16="http://schemas.microsoft.com/office/drawing/2014/main" id="{28311DC4-D52F-D4A9-4B33-E857494E43B9}"/>
              </a:ext>
            </a:extLst>
          </p:cNvPr>
          <p:cNvGraphicFramePr/>
          <p:nvPr>
            <p:extLst>
              <p:ext uri="{D42A27DB-BD31-4B8C-83A1-F6EECF244321}">
                <p14:modId xmlns:p14="http://schemas.microsoft.com/office/powerpoint/2010/main" val="1623817270"/>
              </p:ext>
            </p:extLst>
          </p:nvPr>
        </p:nvGraphicFramePr>
        <p:xfrm>
          <a:off x="272743" y="1768839"/>
          <a:ext cx="11539506" cy="46183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8">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15</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9">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918387" y="470783"/>
            <a:ext cx="7960130" cy="1078950"/>
          </a:xfrm>
          <a:prstGeom prst="rect">
            <a:avLst/>
          </a:prstGeom>
        </p:spPr>
        <p:txBody>
          <a:bodyPr wrap="square">
            <a:spAutoFit/>
          </a:bodyPr>
          <a:lstStyle/>
          <a:p>
            <a:pPr algn="ctr">
              <a:lnSpc>
                <a:spcPct val="120000"/>
              </a:lnSpc>
              <a:buClr>
                <a:srgbClr val="674EA7"/>
              </a:buClr>
              <a:buSzPts val="4000"/>
            </a:pPr>
            <a:r>
              <a:rPr lang="en-US" sz="2800" b="1" dirty="0" err="1">
                <a:solidFill>
                  <a:schemeClr val="accent1"/>
                </a:solidFill>
              </a:rPr>
              <a:t>Donc</a:t>
            </a:r>
            <a:r>
              <a:rPr lang="en-US" sz="2800" b="1" dirty="0">
                <a:solidFill>
                  <a:schemeClr val="accent1"/>
                </a:solidFill>
              </a:rPr>
              <a:t>… Pourquoi </a:t>
            </a:r>
            <a:r>
              <a:rPr lang="en-US" sz="2800" b="1" dirty="0" err="1">
                <a:solidFill>
                  <a:schemeClr val="accent1"/>
                </a:solidFill>
              </a:rPr>
              <a:t>si</a:t>
            </a:r>
            <a:r>
              <a:rPr lang="en-US" sz="2800" b="1" dirty="0">
                <a:solidFill>
                  <a:schemeClr val="accent1"/>
                </a:solidFill>
              </a:rPr>
              <a:t> </a:t>
            </a:r>
            <a:r>
              <a:rPr lang="en-US" sz="2800" b="1" dirty="0" err="1">
                <a:solidFill>
                  <a:schemeClr val="accent1"/>
                </a:solidFill>
              </a:rPr>
              <a:t>peu</a:t>
            </a:r>
            <a:r>
              <a:rPr lang="en-US" sz="2800" b="1" dirty="0">
                <a:solidFill>
                  <a:schemeClr val="accent1"/>
                </a:solidFill>
              </a:rPr>
              <a:t> de stimulation de la lecture dans les TDI</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Tree>
    <p:extLst>
      <p:ext uri="{BB962C8B-B14F-4D97-AF65-F5344CB8AC3E}">
        <p14:creationId xmlns:p14="http://schemas.microsoft.com/office/powerpoint/2010/main" val="32878878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16</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632029" y="2896620"/>
            <a:ext cx="10760621" cy="427746"/>
          </a:xfrm>
          <a:prstGeom prst="rect">
            <a:avLst/>
          </a:prstGeom>
        </p:spPr>
        <p:txBody>
          <a:bodyPr wrap="square">
            <a:spAutoFit/>
          </a:bodyPr>
          <a:lstStyle/>
          <a:p>
            <a:pPr algn="ctr">
              <a:lnSpc>
                <a:spcPct val="120000"/>
              </a:lnSpc>
              <a:buClr>
                <a:srgbClr val="674EA7"/>
              </a:buClr>
              <a:buSzPts val="4000"/>
            </a:pPr>
            <a:r>
              <a:rPr lang="en-US" sz="2000" b="1" dirty="0">
                <a:solidFill>
                  <a:schemeClr val="bg2">
                    <a:lumMod val="75000"/>
                    <a:lumOff val="25000"/>
                  </a:schemeClr>
                </a:solidFill>
              </a:rPr>
              <a:t>La </a:t>
            </a:r>
            <a:r>
              <a:rPr lang="en-US" sz="2000" b="1" dirty="0" err="1">
                <a:solidFill>
                  <a:schemeClr val="bg2">
                    <a:lumMod val="75000"/>
                    <a:lumOff val="25000"/>
                  </a:schemeClr>
                </a:solidFill>
              </a:rPr>
              <a:t>méthode</a:t>
            </a:r>
            <a:r>
              <a:rPr lang="en-US" sz="2000" b="1" dirty="0">
                <a:solidFill>
                  <a:schemeClr val="bg2">
                    <a:lumMod val="75000"/>
                    <a:lumOff val="25000"/>
                  </a:schemeClr>
                </a:solidFill>
              </a:rPr>
              <a:t> la plus </a:t>
            </a:r>
            <a:r>
              <a:rPr lang="en-US" sz="2000" b="1" dirty="0" err="1">
                <a:solidFill>
                  <a:schemeClr val="bg2">
                    <a:lumMod val="75000"/>
                    <a:lumOff val="25000"/>
                  </a:schemeClr>
                </a:solidFill>
              </a:rPr>
              <a:t>utilisée</a:t>
            </a:r>
            <a:r>
              <a:rPr lang="en-US" sz="2000" b="1" dirty="0">
                <a:solidFill>
                  <a:schemeClr val="bg2">
                    <a:lumMod val="75000"/>
                    <a:lumOff val="25000"/>
                  </a:schemeClr>
                </a:solidFill>
              </a:rPr>
              <a:t> = </a:t>
            </a:r>
            <a:r>
              <a:rPr lang="en-US" sz="2000" b="1" dirty="0" err="1">
                <a:solidFill>
                  <a:schemeClr val="bg2">
                    <a:lumMod val="75000"/>
                    <a:lumOff val="25000"/>
                  </a:schemeClr>
                </a:solidFill>
              </a:rPr>
              <a:t>méthode</a:t>
            </a:r>
            <a:r>
              <a:rPr lang="en-US" sz="2000" b="1" dirty="0">
                <a:solidFill>
                  <a:schemeClr val="bg2">
                    <a:lumMod val="75000"/>
                    <a:lumOff val="25000"/>
                  </a:schemeClr>
                </a:solidFill>
              </a:rPr>
              <a:t> </a:t>
            </a:r>
            <a:r>
              <a:rPr lang="en-US" sz="2000" b="1" dirty="0" err="1">
                <a:solidFill>
                  <a:schemeClr val="bg2">
                    <a:lumMod val="75000"/>
                    <a:lumOff val="25000"/>
                  </a:schemeClr>
                </a:solidFill>
              </a:rPr>
              <a:t>globale</a:t>
            </a:r>
            <a:r>
              <a:rPr lang="en-US" sz="2000" b="1" dirty="0">
                <a:solidFill>
                  <a:schemeClr val="bg2">
                    <a:lumMod val="75000"/>
                    <a:lumOff val="25000"/>
                  </a:schemeClr>
                </a:solidFill>
              </a:rPr>
              <a:t> </a:t>
            </a:r>
            <a:r>
              <a:rPr lang="en-US" sz="2000" b="1" dirty="0" err="1">
                <a:solidFill>
                  <a:schemeClr val="bg2">
                    <a:lumMod val="75000"/>
                    <a:lumOff val="25000"/>
                  </a:schemeClr>
                </a:solidFill>
              </a:rPr>
              <a:t>utilsant</a:t>
            </a:r>
            <a:r>
              <a:rPr lang="en-US" sz="2000" b="1" dirty="0">
                <a:solidFill>
                  <a:schemeClr val="bg2">
                    <a:lumMod val="75000"/>
                    <a:lumOff val="25000"/>
                  </a:schemeClr>
                </a:solidFill>
              </a:rPr>
              <a:t> la reconnaissance des mots</a:t>
            </a:r>
            <a:endParaRPr lang="en-US" sz="2000" b="1" u="sng" dirty="0">
              <a:solidFill>
                <a:schemeClr val="bg2">
                  <a:lumMod val="75000"/>
                  <a:lumOff val="25000"/>
                </a:schemeClr>
              </a:solidFill>
            </a:endParaRP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cxnSp>
        <p:nvCxnSpPr>
          <p:cNvPr id="4" name="Connecteur droit avec flèche 3">
            <a:extLst>
              <a:ext uri="{FF2B5EF4-FFF2-40B4-BE49-F238E27FC236}">
                <a16:creationId xmlns:a16="http://schemas.microsoft.com/office/drawing/2014/main" id="{FBFEF276-22D1-9188-B0C3-31FAFC916F4B}"/>
              </a:ext>
            </a:extLst>
          </p:cNvPr>
          <p:cNvCxnSpPr/>
          <p:nvPr/>
        </p:nvCxnSpPr>
        <p:spPr>
          <a:xfrm>
            <a:off x="7779895" y="2188564"/>
            <a:ext cx="0" cy="614597"/>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mc:Choice xmlns:am3d="http://schemas.microsoft.com/office/drawing/2017/model3d" Requires="am3d">
          <p:graphicFrame>
            <p:nvGraphicFramePr>
              <p:cNvPr id="6" name="Modèle 3D 5" descr="Beagle">
                <a:extLst>
                  <a:ext uri="{FF2B5EF4-FFF2-40B4-BE49-F238E27FC236}">
                    <a16:creationId xmlns:a16="http://schemas.microsoft.com/office/drawing/2014/main" id="{E9C654A8-9E7E-7EAF-50CC-44C8036AFCF9}"/>
                  </a:ext>
                </a:extLst>
              </p:cNvPr>
              <p:cNvGraphicFramePr>
                <a:graphicFrameLocks noChangeAspect="1"/>
              </p:cNvGraphicFramePr>
              <p:nvPr>
                <p:extLst>
                  <p:ext uri="{D42A27DB-BD31-4B8C-83A1-F6EECF244321}">
                    <p14:modId xmlns:p14="http://schemas.microsoft.com/office/powerpoint/2010/main" val="2431625709"/>
                  </p:ext>
                </p:extLst>
              </p:nvPr>
            </p:nvGraphicFramePr>
            <p:xfrm>
              <a:off x="896388" y="3775873"/>
              <a:ext cx="1705011" cy="1335773"/>
            </p:xfrm>
            <a:graphic>
              <a:graphicData uri="http://schemas.microsoft.com/office/drawing/2017/model3d">
                <am3d:model3d r:embed="rId5">
                  <am3d:spPr>
                    <a:xfrm>
                      <a:off x="0" y="0"/>
                      <a:ext cx="1705011" cy="1335773"/>
                    </a:xfrm>
                    <a:prstGeom prst="rect">
                      <a:avLst/>
                    </a:prstGeom>
                  </am3d:spPr>
                  <am3d:camera>
                    <am3d:pos x="0" y="0" z="63192346"/>
                    <am3d:up dx="0" dy="36000000" dz="0"/>
                    <am3d:lookAt x="0" y="0" z="0"/>
                    <am3d:perspective fov="2700000"/>
                  </am3d:camera>
                  <am3d:trans>
                    <am3d:meterPerModelUnit n="9144601" d="1000000"/>
                    <am3d:preTrans dx="2910307" dy="-13852496" dz="-1456342"/>
                    <am3d:scale>
                      <am3d:sx n="1000000" d="1000000"/>
                      <am3d:sy n="1000000" d="1000000"/>
                      <am3d:sz n="1000000" d="1000000"/>
                    </am3d:scale>
                    <am3d:rot ax="1586852" ay="4629824" az="1552422"/>
                    <am3d:postTrans dx="0" dy="0" dz="0"/>
                  </am3d:trans>
                  <am3d:raster rName="Office3DRenderer" rVer="16.0.8326">
                    <am3d:blip r:embed="rId6"/>
                  </am3d:raster>
                  <am3d:objViewport viewportSz="2237148"/>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 name="Modèle 3D 5" descr="Beagle">
                <a:extLst>
                  <a:ext uri="{FF2B5EF4-FFF2-40B4-BE49-F238E27FC236}">
                    <a16:creationId xmlns:a16="http://schemas.microsoft.com/office/drawing/2014/main" id="{E9C654A8-9E7E-7EAF-50CC-44C8036AFCF9}"/>
                  </a:ext>
                </a:extLst>
              </p:cNvPr>
              <p:cNvPicPr>
                <a:picLocks noGrp="1" noRot="1" noChangeAspect="1" noMove="1" noResize="1" noEditPoints="1" noAdjustHandles="1" noChangeArrowheads="1" noChangeShapeType="1" noCrop="1"/>
              </p:cNvPicPr>
              <p:nvPr/>
            </p:nvPicPr>
            <p:blipFill>
              <a:blip r:embed="rId6"/>
              <a:stretch>
                <a:fillRect/>
              </a:stretch>
            </p:blipFill>
            <p:spPr>
              <a:xfrm>
                <a:off x="896388" y="3775873"/>
                <a:ext cx="1705011" cy="1335773"/>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9" name="Modèle 3D 8" descr="Chat">
                <a:extLst>
                  <a:ext uri="{FF2B5EF4-FFF2-40B4-BE49-F238E27FC236}">
                    <a16:creationId xmlns:a16="http://schemas.microsoft.com/office/drawing/2014/main" id="{59214936-8EC4-598C-12A4-6516C27DCF78}"/>
                  </a:ext>
                </a:extLst>
              </p:cNvPr>
              <p:cNvGraphicFramePr>
                <a:graphicFrameLocks noChangeAspect="1"/>
              </p:cNvGraphicFramePr>
              <p:nvPr>
                <p:extLst>
                  <p:ext uri="{D42A27DB-BD31-4B8C-83A1-F6EECF244321}">
                    <p14:modId xmlns:p14="http://schemas.microsoft.com/office/powerpoint/2010/main" val="639253868"/>
                  </p:ext>
                </p:extLst>
              </p:nvPr>
            </p:nvGraphicFramePr>
            <p:xfrm>
              <a:off x="3367184" y="3429000"/>
              <a:ext cx="1717272" cy="1695397"/>
            </p:xfrm>
            <a:graphic>
              <a:graphicData uri="http://schemas.microsoft.com/office/drawing/2017/model3d">
                <am3d:model3d r:embed="rId7">
                  <am3d:spPr>
                    <a:xfrm>
                      <a:off x="0" y="0"/>
                      <a:ext cx="1717272" cy="1695397"/>
                    </a:xfrm>
                    <a:prstGeom prst="rect">
                      <a:avLst/>
                    </a:prstGeom>
                  </am3d:spPr>
                  <am3d:camera>
                    <am3d:pos x="0" y="0" z="61367006"/>
                    <am3d:up dx="0" dy="36000000" dz="0"/>
                    <am3d:lookAt x="0" y="0" z="0"/>
                    <am3d:perspective fov="2700000"/>
                  </am3d:camera>
                  <am3d:trans>
                    <am3d:meterPerModelUnit n="24543664" d="1000000"/>
                    <am3d:preTrans dx="0" dy="-14085168" dz="-668618"/>
                    <am3d:scale>
                      <am3d:sx n="1000000" d="1000000"/>
                      <am3d:sy n="1000000" d="1000000"/>
                      <am3d:sz n="1000000" d="1000000"/>
                    </am3d:scale>
                    <am3d:rot ax="-108286" ay="-1987552" az="59205"/>
                    <am3d:postTrans dx="0" dy="0" dz="0"/>
                  </am3d:trans>
                  <am3d:raster rName="Office3DRenderer" rVer="16.0.8326">
                    <am3d:blip r:embed="rId8"/>
                  </am3d:raster>
                  <am3d:objViewport viewportSz="2526687"/>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9" name="Modèle 3D 8" descr="Chat">
                <a:extLst>
                  <a:ext uri="{FF2B5EF4-FFF2-40B4-BE49-F238E27FC236}">
                    <a16:creationId xmlns:a16="http://schemas.microsoft.com/office/drawing/2014/main" id="{59214936-8EC4-598C-12A4-6516C27DCF78}"/>
                  </a:ext>
                </a:extLst>
              </p:cNvPr>
              <p:cNvPicPr>
                <a:picLocks noGrp="1" noRot="1" noChangeAspect="1" noMove="1" noResize="1" noEditPoints="1" noAdjustHandles="1" noChangeArrowheads="1" noChangeShapeType="1" noCrop="1"/>
              </p:cNvPicPr>
              <p:nvPr/>
            </p:nvPicPr>
            <p:blipFill>
              <a:blip r:embed="rId8"/>
              <a:stretch>
                <a:fillRect/>
              </a:stretch>
            </p:blipFill>
            <p:spPr>
              <a:xfrm>
                <a:off x="3367184" y="3429000"/>
                <a:ext cx="1717272" cy="1695397"/>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10" name="Modèle 3D 9" descr="Maison">
                <a:extLst>
                  <a:ext uri="{FF2B5EF4-FFF2-40B4-BE49-F238E27FC236}">
                    <a16:creationId xmlns:a16="http://schemas.microsoft.com/office/drawing/2014/main" id="{565960D0-F4D1-3D16-4E41-64AEC8210AC5}"/>
                  </a:ext>
                </a:extLst>
              </p:cNvPr>
              <p:cNvGraphicFramePr/>
              <p:nvPr>
                <p:extLst>
                  <p:ext uri="{D42A27DB-BD31-4B8C-83A1-F6EECF244321}">
                    <p14:modId xmlns:p14="http://schemas.microsoft.com/office/powerpoint/2010/main" val="2942806018"/>
                  </p:ext>
                </p:extLst>
              </p:nvPr>
            </p:nvGraphicFramePr>
            <p:xfrm>
              <a:off x="8295224" y="3586614"/>
              <a:ext cx="1717273" cy="1639323"/>
            </p:xfrm>
            <a:graphic>
              <a:graphicData uri="http://schemas.microsoft.com/office/drawing/2017/model3d">
                <am3d:model3d r:embed="rId9">
                  <am3d:spPr>
                    <a:xfrm>
                      <a:off x="0" y="0"/>
                      <a:ext cx="1717273" cy="1639323"/>
                    </a:xfrm>
                    <a:prstGeom prst="rect">
                      <a:avLst/>
                    </a:prstGeom>
                  </am3d:spPr>
                  <am3d:camera>
                    <am3d:pos x="0" y="0" z="68201477"/>
                    <am3d:up dx="0" dy="36000000" dz="0"/>
                    <am3d:lookAt x="0" y="0" z="0"/>
                    <am3d:perspective fov="2700000"/>
                  </am3d:camera>
                  <am3d:trans>
                    <am3d:meterPerModelUnit n="1226063" d="1000000"/>
                    <am3d:preTrans dx="0" dy="-13384882" dz="-5003200"/>
                    <am3d:scale>
                      <am3d:sx n="1000000" d="1000000"/>
                      <am3d:sy n="1000000" d="1000000"/>
                      <am3d:sz n="1000000" d="1000000"/>
                    </am3d:scale>
                    <am3d:rot/>
                    <am3d:postTrans dx="0" dy="0" dz="0"/>
                  </am3d:trans>
                  <am3d:raster rName="Office3DRenderer" rVer="16.0.8326">
                    <am3d:blip r:embed="rId10"/>
                  </am3d:raster>
                  <am3d:objViewport viewportSz="2546776"/>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0" name="Modèle 3D 9" descr="Maison">
                <a:extLst>
                  <a:ext uri="{FF2B5EF4-FFF2-40B4-BE49-F238E27FC236}">
                    <a16:creationId xmlns:a16="http://schemas.microsoft.com/office/drawing/2014/main" id="{565960D0-F4D1-3D16-4E41-64AEC8210AC5}"/>
                  </a:ext>
                </a:extLst>
              </p:cNvPr>
              <p:cNvPicPr>
                <a:picLocks noGrp="1" noRot="1" noChangeAspect="1" noMove="1" noResize="1" noEditPoints="1" noAdjustHandles="1" noChangeArrowheads="1" noChangeShapeType="1" noCrop="1"/>
              </p:cNvPicPr>
              <p:nvPr/>
            </p:nvPicPr>
            <p:blipFill>
              <a:blip r:embed="rId10"/>
              <a:stretch>
                <a:fillRect/>
              </a:stretch>
            </p:blipFill>
            <p:spPr>
              <a:xfrm>
                <a:off x="8295224" y="3586614"/>
                <a:ext cx="1717273" cy="1639323"/>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14" name="Modèle 3D 13" descr="Bouteille de boisson">
                <a:extLst>
                  <a:ext uri="{FF2B5EF4-FFF2-40B4-BE49-F238E27FC236}">
                    <a16:creationId xmlns:a16="http://schemas.microsoft.com/office/drawing/2014/main" id="{22C97C5D-C9B2-BCB0-27B6-C090E0EDDE3A}"/>
                  </a:ext>
                </a:extLst>
              </p:cNvPr>
              <p:cNvGraphicFramePr/>
              <p:nvPr>
                <p:extLst>
                  <p:ext uri="{D42A27DB-BD31-4B8C-83A1-F6EECF244321}">
                    <p14:modId xmlns:p14="http://schemas.microsoft.com/office/powerpoint/2010/main" val="688093327"/>
                  </p:ext>
                </p:extLst>
              </p:nvPr>
            </p:nvGraphicFramePr>
            <p:xfrm>
              <a:off x="6096000" y="3717622"/>
              <a:ext cx="940676" cy="1695398"/>
            </p:xfrm>
            <a:graphic>
              <a:graphicData uri="http://schemas.microsoft.com/office/drawing/2017/model3d">
                <am3d:model3d r:embed="rId11">
                  <am3d:spPr>
                    <a:xfrm>
                      <a:off x="0" y="0"/>
                      <a:ext cx="940676" cy="1695398"/>
                    </a:xfrm>
                    <a:prstGeom prst="rect">
                      <a:avLst/>
                    </a:prstGeom>
                  </am3d:spPr>
                  <am3d:camera>
                    <am3d:pos x="0" y="0" z="51180101"/>
                    <am3d:up dx="0" dy="36000000" dz="0"/>
                    <am3d:lookAt x="0" y="0" z="0"/>
                    <am3d:perspective fov="2700000"/>
                  </am3d:camera>
                  <am3d:trans>
                    <am3d:meterPerModelUnit n="18354" d="1000000"/>
                    <am3d:preTrans dx="-117312" dy="-18002832" dz="-14124"/>
                    <am3d:scale>
                      <am3d:sx n="1000000" d="1000000"/>
                      <am3d:sy n="1000000" d="1000000"/>
                      <am3d:sz n="1000000" d="1000000"/>
                    </am3d:scale>
                    <am3d:rot/>
                    <am3d:postTrans dx="0" dy="0" dz="0"/>
                  </am3d:trans>
                  <am3d:raster rName="Office3DRenderer" rVer="16.0.8326">
                    <am3d:blip r:embed="rId12"/>
                  </am3d:raster>
                  <am3d:objViewport viewportSz="1823009"/>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4" name="Modèle 3D 13" descr="Bouteille de boisson">
                <a:extLst>
                  <a:ext uri="{FF2B5EF4-FFF2-40B4-BE49-F238E27FC236}">
                    <a16:creationId xmlns:a16="http://schemas.microsoft.com/office/drawing/2014/main" id="{22C97C5D-C9B2-BCB0-27B6-C090E0EDDE3A}"/>
                  </a:ext>
                </a:extLst>
              </p:cNvPr>
              <p:cNvPicPr>
                <a:picLocks noGrp="1" noRot="1" noChangeAspect="1" noMove="1" noResize="1" noEditPoints="1" noAdjustHandles="1" noChangeArrowheads="1" noChangeShapeType="1" noCrop="1"/>
              </p:cNvPicPr>
              <p:nvPr/>
            </p:nvPicPr>
            <p:blipFill>
              <a:blip r:embed="rId12"/>
              <a:stretch>
                <a:fillRect/>
              </a:stretch>
            </p:blipFill>
            <p:spPr>
              <a:xfrm>
                <a:off x="6096000" y="3717622"/>
                <a:ext cx="940676" cy="1695398"/>
              </a:xfrm>
              <a:prstGeom prst="rect">
                <a:avLst/>
              </a:prstGeom>
            </p:spPr>
          </p:pic>
        </mc:Fallback>
      </mc:AlternateContent>
      <p:sp>
        <p:nvSpPr>
          <p:cNvPr id="15" name="Rectangle 14">
            <a:extLst>
              <a:ext uri="{FF2B5EF4-FFF2-40B4-BE49-F238E27FC236}">
                <a16:creationId xmlns:a16="http://schemas.microsoft.com/office/drawing/2014/main" id="{BD2DE956-EB6F-60CA-57D6-E64198064682}"/>
              </a:ext>
            </a:extLst>
          </p:cNvPr>
          <p:cNvSpPr/>
          <p:nvPr/>
        </p:nvSpPr>
        <p:spPr>
          <a:xfrm>
            <a:off x="896388" y="3533635"/>
            <a:ext cx="1725364" cy="2312529"/>
          </a:xfrm>
          <a:prstGeom prst="rect">
            <a:avLst/>
          </a:prstGeom>
          <a:noFill/>
          <a:ln w="28575"/>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16" name="Rectangle 15">
            <a:extLst>
              <a:ext uri="{FF2B5EF4-FFF2-40B4-BE49-F238E27FC236}">
                <a16:creationId xmlns:a16="http://schemas.microsoft.com/office/drawing/2014/main" id="{70526447-571F-CC78-FECD-AD61AD5D75E7}"/>
              </a:ext>
            </a:extLst>
          </p:cNvPr>
          <p:cNvSpPr/>
          <p:nvPr/>
        </p:nvSpPr>
        <p:spPr>
          <a:xfrm>
            <a:off x="3324462" y="3533635"/>
            <a:ext cx="1725364" cy="2312529"/>
          </a:xfrm>
          <a:prstGeom prst="rect">
            <a:avLst/>
          </a:prstGeom>
          <a:noFill/>
          <a:ln w="28575"/>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17" name="Rectangle 16">
            <a:extLst>
              <a:ext uri="{FF2B5EF4-FFF2-40B4-BE49-F238E27FC236}">
                <a16:creationId xmlns:a16="http://schemas.microsoft.com/office/drawing/2014/main" id="{39365DFE-F22C-81EC-EB35-2CAAA457ED4D}"/>
              </a:ext>
            </a:extLst>
          </p:cNvPr>
          <p:cNvSpPr/>
          <p:nvPr/>
        </p:nvSpPr>
        <p:spPr>
          <a:xfrm>
            <a:off x="5703656" y="3533635"/>
            <a:ext cx="1725364" cy="2312529"/>
          </a:xfrm>
          <a:prstGeom prst="rect">
            <a:avLst/>
          </a:prstGeom>
          <a:noFill/>
          <a:ln w="28575"/>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19" name="Rectangle 18">
            <a:extLst>
              <a:ext uri="{FF2B5EF4-FFF2-40B4-BE49-F238E27FC236}">
                <a16:creationId xmlns:a16="http://schemas.microsoft.com/office/drawing/2014/main" id="{93D48A3C-6CF0-D502-FC59-34C43BB91CCA}"/>
              </a:ext>
            </a:extLst>
          </p:cNvPr>
          <p:cNvSpPr/>
          <p:nvPr/>
        </p:nvSpPr>
        <p:spPr>
          <a:xfrm>
            <a:off x="8287133" y="3494347"/>
            <a:ext cx="1725364" cy="2312529"/>
          </a:xfrm>
          <a:prstGeom prst="rect">
            <a:avLst/>
          </a:prstGeom>
          <a:noFill/>
          <a:ln w="28575"/>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20" name="ZoneTexte 19">
            <a:extLst>
              <a:ext uri="{FF2B5EF4-FFF2-40B4-BE49-F238E27FC236}">
                <a16:creationId xmlns:a16="http://schemas.microsoft.com/office/drawing/2014/main" id="{630057AD-5E65-A067-9F11-86C8B0C66DE6}"/>
              </a:ext>
            </a:extLst>
          </p:cNvPr>
          <p:cNvSpPr txBox="1"/>
          <p:nvPr/>
        </p:nvSpPr>
        <p:spPr>
          <a:xfrm>
            <a:off x="1393667" y="5320915"/>
            <a:ext cx="902811" cy="369332"/>
          </a:xfrm>
          <a:prstGeom prst="rect">
            <a:avLst/>
          </a:prstGeom>
          <a:noFill/>
        </p:spPr>
        <p:txBody>
          <a:bodyPr wrap="none" rtlCol="0">
            <a:spAutoFit/>
          </a:bodyPr>
          <a:lstStyle/>
          <a:p>
            <a:r>
              <a:rPr lang="fr-FR" sz="1800" b="1" dirty="0"/>
              <a:t>CHIEN</a:t>
            </a:r>
          </a:p>
        </p:txBody>
      </p:sp>
      <p:sp>
        <p:nvSpPr>
          <p:cNvPr id="22" name="ZoneTexte 21">
            <a:extLst>
              <a:ext uri="{FF2B5EF4-FFF2-40B4-BE49-F238E27FC236}">
                <a16:creationId xmlns:a16="http://schemas.microsoft.com/office/drawing/2014/main" id="{9D60922B-5AE4-596A-76FD-66E46FD13F4B}"/>
              </a:ext>
            </a:extLst>
          </p:cNvPr>
          <p:cNvSpPr txBox="1"/>
          <p:nvPr/>
        </p:nvSpPr>
        <p:spPr>
          <a:xfrm>
            <a:off x="3870594" y="5333666"/>
            <a:ext cx="825867" cy="369332"/>
          </a:xfrm>
          <a:prstGeom prst="rect">
            <a:avLst/>
          </a:prstGeom>
          <a:noFill/>
        </p:spPr>
        <p:txBody>
          <a:bodyPr wrap="none" rtlCol="0">
            <a:spAutoFit/>
          </a:bodyPr>
          <a:lstStyle/>
          <a:p>
            <a:r>
              <a:rPr lang="fr-FR" sz="1800" b="1" dirty="0"/>
              <a:t>CHAT</a:t>
            </a:r>
          </a:p>
        </p:txBody>
      </p:sp>
      <p:sp>
        <p:nvSpPr>
          <p:cNvPr id="23" name="ZoneTexte 22">
            <a:extLst>
              <a:ext uri="{FF2B5EF4-FFF2-40B4-BE49-F238E27FC236}">
                <a16:creationId xmlns:a16="http://schemas.microsoft.com/office/drawing/2014/main" id="{4CD45AD5-BCF2-BF82-5812-FF2F989BE455}"/>
              </a:ext>
            </a:extLst>
          </p:cNvPr>
          <p:cNvSpPr txBox="1"/>
          <p:nvPr/>
        </p:nvSpPr>
        <p:spPr>
          <a:xfrm>
            <a:off x="5787248" y="5410367"/>
            <a:ext cx="1492716" cy="369332"/>
          </a:xfrm>
          <a:prstGeom prst="rect">
            <a:avLst/>
          </a:prstGeom>
          <a:noFill/>
        </p:spPr>
        <p:txBody>
          <a:bodyPr wrap="none" rtlCol="0">
            <a:spAutoFit/>
          </a:bodyPr>
          <a:lstStyle/>
          <a:p>
            <a:r>
              <a:rPr lang="fr-FR" sz="1800" b="1" dirty="0"/>
              <a:t>BOUTEILLE</a:t>
            </a:r>
          </a:p>
        </p:txBody>
      </p:sp>
      <p:sp>
        <p:nvSpPr>
          <p:cNvPr id="24" name="ZoneTexte 23">
            <a:extLst>
              <a:ext uri="{FF2B5EF4-FFF2-40B4-BE49-F238E27FC236}">
                <a16:creationId xmlns:a16="http://schemas.microsoft.com/office/drawing/2014/main" id="{8D9AF0E1-3E07-21A6-D1BC-DE8B19507734}"/>
              </a:ext>
            </a:extLst>
          </p:cNvPr>
          <p:cNvSpPr txBox="1"/>
          <p:nvPr/>
        </p:nvSpPr>
        <p:spPr>
          <a:xfrm>
            <a:off x="8647113" y="5410367"/>
            <a:ext cx="1107996" cy="369332"/>
          </a:xfrm>
          <a:prstGeom prst="rect">
            <a:avLst/>
          </a:prstGeom>
          <a:noFill/>
        </p:spPr>
        <p:txBody>
          <a:bodyPr wrap="none" rtlCol="0">
            <a:spAutoFit/>
          </a:bodyPr>
          <a:lstStyle/>
          <a:p>
            <a:r>
              <a:rPr lang="fr-FR" sz="1800" b="1" dirty="0"/>
              <a:t>MAISON</a:t>
            </a:r>
          </a:p>
        </p:txBody>
      </p:sp>
      <p:sp>
        <p:nvSpPr>
          <p:cNvPr id="25" name="ZoneTexte 24">
            <a:extLst>
              <a:ext uri="{FF2B5EF4-FFF2-40B4-BE49-F238E27FC236}">
                <a16:creationId xmlns:a16="http://schemas.microsoft.com/office/drawing/2014/main" id="{545863D7-E266-5394-6B19-902DA8C5C254}"/>
              </a:ext>
            </a:extLst>
          </p:cNvPr>
          <p:cNvSpPr txBox="1"/>
          <p:nvPr/>
        </p:nvSpPr>
        <p:spPr>
          <a:xfrm>
            <a:off x="10241238" y="3656277"/>
            <a:ext cx="1415772" cy="1569660"/>
          </a:xfrm>
          <a:prstGeom prst="rect">
            <a:avLst/>
          </a:prstGeom>
          <a:noFill/>
        </p:spPr>
        <p:txBody>
          <a:bodyPr wrap="none" rtlCol="0">
            <a:spAutoFit/>
          </a:bodyPr>
          <a:lstStyle/>
          <a:p>
            <a:r>
              <a:rPr lang="fr-FR" sz="9600" dirty="0"/>
              <a:t>👎🏻</a:t>
            </a:r>
          </a:p>
        </p:txBody>
      </p:sp>
      <p:graphicFrame>
        <p:nvGraphicFramePr>
          <p:cNvPr id="26" name="Diagramme 25">
            <a:extLst>
              <a:ext uri="{FF2B5EF4-FFF2-40B4-BE49-F238E27FC236}">
                <a16:creationId xmlns:a16="http://schemas.microsoft.com/office/drawing/2014/main" id="{131C5AE7-33D9-4B59-999C-0861DD4CD07E}"/>
              </a:ext>
            </a:extLst>
          </p:cNvPr>
          <p:cNvGraphicFramePr>
            <a:graphicFrameLocks noChangeAspect="1"/>
          </p:cNvGraphicFramePr>
          <p:nvPr>
            <p:extLst>
              <p:ext uri="{D42A27DB-BD31-4B8C-83A1-F6EECF244321}">
                <p14:modId xmlns:p14="http://schemas.microsoft.com/office/powerpoint/2010/main" val="3055823576"/>
              </p:ext>
            </p:extLst>
          </p:nvPr>
        </p:nvGraphicFramePr>
        <p:xfrm>
          <a:off x="2260688" y="183255"/>
          <a:ext cx="6386425" cy="255600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Tree>
    <p:extLst>
      <p:ext uri="{BB962C8B-B14F-4D97-AF65-F5344CB8AC3E}">
        <p14:creationId xmlns:p14="http://schemas.microsoft.com/office/powerpoint/2010/main" val="31765954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17</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2" name="ZoneTexte 1">
            <a:extLst>
              <a:ext uri="{FF2B5EF4-FFF2-40B4-BE49-F238E27FC236}">
                <a16:creationId xmlns:a16="http://schemas.microsoft.com/office/drawing/2014/main" id="{EF8FAA76-96F6-5A8C-B039-7AEEA3D17BCE}"/>
              </a:ext>
            </a:extLst>
          </p:cNvPr>
          <p:cNvSpPr txBox="1"/>
          <p:nvPr/>
        </p:nvSpPr>
        <p:spPr>
          <a:xfrm>
            <a:off x="5361663" y="2533338"/>
            <a:ext cx="1723549" cy="461665"/>
          </a:xfrm>
          <a:prstGeom prst="rect">
            <a:avLst/>
          </a:prstGeom>
          <a:noFill/>
        </p:spPr>
        <p:txBody>
          <a:bodyPr wrap="none" rtlCol="0">
            <a:spAutoFit/>
          </a:bodyPr>
          <a:lstStyle/>
          <a:p>
            <a:r>
              <a:rPr lang="fr-FR" sz="2400" b="1" dirty="0">
                <a:solidFill>
                  <a:schemeClr val="bg2">
                    <a:lumMod val="75000"/>
                    <a:lumOff val="25000"/>
                  </a:schemeClr>
                </a:solidFill>
              </a:rPr>
              <a:t>cependant</a:t>
            </a:r>
          </a:p>
        </p:txBody>
      </p:sp>
      <p:sp>
        <p:nvSpPr>
          <p:cNvPr id="3" name="Rectangle : coins arrondis 2">
            <a:extLst>
              <a:ext uri="{FF2B5EF4-FFF2-40B4-BE49-F238E27FC236}">
                <a16:creationId xmlns:a16="http://schemas.microsoft.com/office/drawing/2014/main" id="{68466AF1-67FF-DAB9-C74A-029BC34152AE}"/>
              </a:ext>
            </a:extLst>
          </p:cNvPr>
          <p:cNvSpPr/>
          <p:nvPr/>
        </p:nvSpPr>
        <p:spPr>
          <a:xfrm>
            <a:off x="384638" y="3447738"/>
            <a:ext cx="3762531" cy="2647393"/>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dirty="0"/>
              <a:t>Variabilité inter-individuelle élevée</a:t>
            </a:r>
          </a:p>
          <a:p>
            <a:pPr algn="ctr"/>
            <a:r>
              <a:rPr lang="fr-FR" sz="2000" dirty="0"/>
              <a:t>↓</a:t>
            </a:r>
          </a:p>
          <a:p>
            <a:pPr algn="ctr"/>
            <a:r>
              <a:rPr lang="fr-FR" sz="2000" dirty="0"/>
              <a:t>Impossible de prédire a priori qui apprendra ou non à atteindre un niveau autonome de lecture</a:t>
            </a:r>
          </a:p>
        </p:txBody>
      </p:sp>
      <p:sp>
        <p:nvSpPr>
          <p:cNvPr id="4" name="Rectangle : coins arrondis 3">
            <a:extLst>
              <a:ext uri="{FF2B5EF4-FFF2-40B4-BE49-F238E27FC236}">
                <a16:creationId xmlns:a16="http://schemas.microsoft.com/office/drawing/2014/main" id="{EB68FF80-D869-4D3D-83EF-11A55393794F}"/>
              </a:ext>
            </a:extLst>
          </p:cNvPr>
          <p:cNvSpPr/>
          <p:nvPr/>
        </p:nvSpPr>
        <p:spPr>
          <a:xfrm>
            <a:off x="4679246" y="3447738"/>
            <a:ext cx="3762531" cy="2647393"/>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dirty="0"/>
              <a:t>Récentes recherches</a:t>
            </a:r>
          </a:p>
          <a:p>
            <a:pPr algn="ctr"/>
            <a:r>
              <a:rPr lang="fr-FR" sz="2000" dirty="0"/>
              <a:t>↓</a:t>
            </a:r>
          </a:p>
          <a:p>
            <a:pPr algn="ctr"/>
            <a:r>
              <a:rPr lang="fr-FR" sz="2000" dirty="0"/>
              <a:t>Apprendre à lire est possible pour un certain nombre de personnes ayant un TDI</a:t>
            </a:r>
          </a:p>
        </p:txBody>
      </p:sp>
      <p:sp>
        <p:nvSpPr>
          <p:cNvPr id="5" name="ZoneTexte 4">
            <a:extLst>
              <a:ext uri="{FF2B5EF4-FFF2-40B4-BE49-F238E27FC236}">
                <a16:creationId xmlns:a16="http://schemas.microsoft.com/office/drawing/2014/main" id="{00148805-9BF2-6F31-8547-1847C0097360}"/>
              </a:ext>
            </a:extLst>
          </p:cNvPr>
          <p:cNvSpPr txBox="1"/>
          <p:nvPr/>
        </p:nvSpPr>
        <p:spPr>
          <a:xfrm>
            <a:off x="4090709" y="4263602"/>
            <a:ext cx="633507" cy="1015663"/>
          </a:xfrm>
          <a:prstGeom prst="rect">
            <a:avLst/>
          </a:prstGeom>
          <a:noFill/>
        </p:spPr>
        <p:txBody>
          <a:bodyPr wrap="none" rtlCol="0">
            <a:spAutoFit/>
          </a:bodyPr>
          <a:lstStyle/>
          <a:p>
            <a:r>
              <a:rPr lang="fr-FR" sz="6000" dirty="0">
                <a:solidFill>
                  <a:schemeClr val="bg2">
                    <a:lumMod val="75000"/>
                    <a:lumOff val="25000"/>
                  </a:schemeClr>
                </a:solidFill>
              </a:rPr>
              <a:t>+</a:t>
            </a:r>
          </a:p>
        </p:txBody>
      </p:sp>
      <p:sp>
        <p:nvSpPr>
          <p:cNvPr id="6" name="Rectangle : coins arrondis 5">
            <a:extLst>
              <a:ext uri="{FF2B5EF4-FFF2-40B4-BE49-F238E27FC236}">
                <a16:creationId xmlns:a16="http://schemas.microsoft.com/office/drawing/2014/main" id="{4B6FCFAE-AD55-EE3D-B7A3-B32A3C43C5D2}"/>
              </a:ext>
            </a:extLst>
          </p:cNvPr>
          <p:cNvSpPr/>
          <p:nvPr/>
        </p:nvSpPr>
        <p:spPr>
          <a:xfrm>
            <a:off x="9159255" y="2968050"/>
            <a:ext cx="2708067" cy="143143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dirty="0"/>
              <a:t>En donnant un soutien explicite et approprié</a:t>
            </a:r>
          </a:p>
        </p:txBody>
      </p:sp>
      <p:sp>
        <p:nvSpPr>
          <p:cNvPr id="8" name="Rectangle : coins arrondis 7">
            <a:extLst>
              <a:ext uri="{FF2B5EF4-FFF2-40B4-BE49-F238E27FC236}">
                <a16:creationId xmlns:a16="http://schemas.microsoft.com/office/drawing/2014/main" id="{0A08613B-9D7A-D6AF-DE2F-B68C6CB55D84}"/>
              </a:ext>
            </a:extLst>
          </p:cNvPr>
          <p:cNvSpPr/>
          <p:nvPr/>
        </p:nvSpPr>
        <p:spPr>
          <a:xfrm>
            <a:off x="9159254" y="4652019"/>
            <a:ext cx="2708067" cy="143143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600" dirty="0"/>
              <a:t>En utilisant une méthode phonique d’apprentissage de la lecture</a:t>
            </a:r>
          </a:p>
          <a:p>
            <a:pPr algn="ctr"/>
            <a:r>
              <a:rPr lang="fr-FR" sz="1600" dirty="0"/>
              <a:t> (basée sur le son)</a:t>
            </a:r>
          </a:p>
        </p:txBody>
      </p:sp>
      <p:cxnSp>
        <p:nvCxnSpPr>
          <p:cNvPr id="10" name="Connecteur droit avec flèche 9">
            <a:extLst>
              <a:ext uri="{FF2B5EF4-FFF2-40B4-BE49-F238E27FC236}">
                <a16:creationId xmlns:a16="http://schemas.microsoft.com/office/drawing/2014/main" id="{DAE2DB81-E94E-A40D-9FAA-1E1054D2E499}"/>
              </a:ext>
            </a:extLst>
          </p:cNvPr>
          <p:cNvCxnSpPr>
            <a:cxnSpLocks/>
          </p:cNvCxnSpPr>
          <p:nvPr/>
        </p:nvCxnSpPr>
        <p:spPr>
          <a:xfrm flipV="1">
            <a:off x="8545550" y="4064874"/>
            <a:ext cx="553745" cy="54090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 name="Connecteur droit avec flèche 11">
            <a:extLst>
              <a:ext uri="{FF2B5EF4-FFF2-40B4-BE49-F238E27FC236}">
                <a16:creationId xmlns:a16="http://schemas.microsoft.com/office/drawing/2014/main" id="{362654E5-5615-B16A-29FA-507CF65C31D0}"/>
              </a:ext>
            </a:extLst>
          </p:cNvPr>
          <p:cNvCxnSpPr>
            <a:cxnSpLocks/>
          </p:cNvCxnSpPr>
          <p:nvPr/>
        </p:nvCxnSpPr>
        <p:spPr>
          <a:xfrm>
            <a:off x="8545550" y="4738356"/>
            <a:ext cx="553745" cy="54090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3" name="ZoneTexte 12">
            <a:extLst>
              <a:ext uri="{FF2B5EF4-FFF2-40B4-BE49-F238E27FC236}">
                <a16:creationId xmlns:a16="http://schemas.microsoft.com/office/drawing/2014/main" id="{85B1A611-6F23-44B3-93A8-37250011DBDF}"/>
              </a:ext>
            </a:extLst>
          </p:cNvPr>
          <p:cNvSpPr txBox="1"/>
          <p:nvPr/>
        </p:nvSpPr>
        <p:spPr>
          <a:xfrm>
            <a:off x="9745265" y="1604292"/>
            <a:ext cx="1415772" cy="1569660"/>
          </a:xfrm>
          <a:prstGeom prst="rect">
            <a:avLst/>
          </a:prstGeom>
          <a:noFill/>
        </p:spPr>
        <p:txBody>
          <a:bodyPr wrap="none" rtlCol="0">
            <a:spAutoFit/>
          </a:bodyPr>
          <a:lstStyle/>
          <a:p>
            <a:r>
              <a:rPr lang="fr-FR" sz="9600" dirty="0"/>
              <a:t>👍🏻</a:t>
            </a:r>
          </a:p>
        </p:txBody>
      </p:sp>
      <p:graphicFrame>
        <p:nvGraphicFramePr>
          <p:cNvPr id="19" name="Diagramme 18">
            <a:extLst>
              <a:ext uri="{FF2B5EF4-FFF2-40B4-BE49-F238E27FC236}">
                <a16:creationId xmlns:a16="http://schemas.microsoft.com/office/drawing/2014/main" id="{72B19D24-1767-4592-AD11-DDA9689790D6}"/>
              </a:ext>
            </a:extLst>
          </p:cNvPr>
          <p:cNvGraphicFramePr>
            <a:graphicFrameLocks noChangeAspect="1"/>
          </p:cNvGraphicFramePr>
          <p:nvPr>
            <p:extLst>
              <p:ext uri="{D42A27DB-BD31-4B8C-83A1-F6EECF244321}">
                <p14:modId xmlns:p14="http://schemas.microsoft.com/office/powerpoint/2010/main" val="642910680"/>
              </p:ext>
            </p:extLst>
          </p:nvPr>
        </p:nvGraphicFramePr>
        <p:xfrm>
          <a:off x="2265903" y="164588"/>
          <a:ext cx="6386425" cy="2556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40244441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18</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561820"/>
          </a:xfrm>
          <a:prstGeom prst="rect">
            <a:avLst/>
          </a:prstGeom>
        </p:spPr>
        <p:txBody>
          <a:bodyPr wrap="square">
            <a:spAutoFit/>
          </a:bodyPr>
          <a:lstStyle/>
          <a:p>
            <a:pPr algn="ctr">
              <a:lnSpc>
                <a:spcPct val="120000"/>
              </a:lnSpc>
              <a:buClr>
                <a:srgbClr val="674EA7"/>
              </a:buClr>
              <a:buSzPts val="4000"/>
            </a:pPr>
            <a:r>
              <a:rPr lang="en-US" sz="2800" b="1" dirty="0" err="1">
                <a:solidFill>
                  <a:schemeClr val="accent1"/>
                </a:solidFill>
              </a:rPr>
              <a:t>Bibliographie</a:t>
            </a:r>
            <a:endParaRPr lang="en-US" sz="2800" b="1" dirty="0">
              <a:solidFill>
                <a:schemeClr val="accent1"/>
              </a:solidFill>
            </a:endParaRP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4" name="ZoneTexte 3">
            <a:extLst>
              <a:ext uri="{FF2B5EF4-FFF2-40B4-BE49-F238E27FC236}">
                <a16:creationId xmlns:a16="http://schemas.microsoft.com/office/drawing/2014/main" id="{4EB90FE7-238F-2EED-E322-C288C8BCDD9A}"/>
              </a:ext>
            </a:extLst>
          </p:cNvPr>
          <p:cNvSpPr txBox="1"/>
          <p:nvPr/>
        </p:nvSpPr>
        <p:spPr>
          <a:xfrm>
            <a:off x="618472" y="1588891"/>
            <a:ext cx="10773714" cy="5078313"/>
          </a:xfrm>
          <a:prstGeom prst="rect">
            <a:avLst/>
          </a:prstGeom>
          <a:noFill/>
        </p:spPr>
        <p:txBody>
          <a:bodyPr wrap="square">
            <a:spAutoFit/>
          </a:bodyPr>
          <a:lstStyle/>
          <a:p>
            <a:pPr marL="457200" indent="-457200" algn="just"/>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Adlof</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S. M., &amp; Hogan, T. P. (2018). Understanding Dyslexia in the Context of Developmental Language Disorders. In </a:t>
            </a:r>
            <a:r>
              <a:rPr lang="en-US" sz="18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Language, Speech, and Hearing Services in Schools</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(Vol. 49, </a:t>
            </a:r>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Numéro</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4, p. 762‑773). https://</a:t>
            </a:r>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pubs.asha.org</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t>
            </a:r>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doi</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/abs/10.1044/2018_LSHSS-DYSLC-18-0049</a:t>
            </a:r>
            <a:endParaRPr lang="fr-BE" sz="18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Al </a:t>
            </a:r>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Otaiba</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S., Lewis, S., </a:t>
            </a:r>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Whalon</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K., </a:t>
            </a:r>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Dyrlund</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 &amp; McKenzie, A. R. (2009). Home Literacy Environments of Young Children With Down </a:t>
            </a:r>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Syndrome:Findings</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From a Web-Based Survey. In </a:t>
            </a:r>
            <a:r>
              <a:rPr lang="en-US" sz="18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Remedial and Special Education</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(Vol. 30, </a:t>
            </a:r>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Numéro</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2, p. 96‑107). https://</a:t>
            </a:r>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journals.sagepub.com</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t>
            </a:r>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doi</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/abs/10.1177/0741932508315050</a:t>
            </a:r>
            <a:endParaRPr lang="fr-BE" sz="18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Brin-Henry, F., Courrier, C.,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Lederle</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E., &amp;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Masy</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V. (2018). </a:t>
            </a:r>
            <a:r>
              <a:rPr lang="fr-FR" sz="18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Dictionnaire d’Orthophonie</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Ortho-Edition. https://</a:t>
            </a:r>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hal.science</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/hal-02480528</a:t>
            </a:r>
            <a:endParaRPr lang="fr-BE" sz="18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Cèbe</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S., &amp; </a:t>
            </a:r>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Paour</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J.-L. (2012). </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Apprendre à lire aux élèves avec une déficience intellectuelle. </a:t>
            </a:r>
            <a:r>
              <a:rPr lang="fr-FR" sz="18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Le français aujourd’hui</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8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177</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(2), 41‑53. https://</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doi.org</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/10.3917/lfa.177.0041</a:t>
            </a:r>
            <a:endParaRPr lang="fr-BE" sz="18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Comblain, A., &amp;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Vanuxem</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J. (2023, novembre 24). </a:t>
            </a:r>
            <a:r>
              <a:rPr lang="fr-FR" sz="18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La lecture chez l’adulte porteur d’un X-Fragile. Pertinence d’une intervention phonique.</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Matinée d’étude de l’Association X-Fragile Europe. https://</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orbi.uliege.be</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handle</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/2268/308998</a:t>
            </a:r>
            <a:endParaRPr lang="fr-BE" sz="18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Dessemontet</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R. S., Linder, A.-L., Martinet, C., &amp; Martini-</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Willemin</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B.-M. (2022). A descriptive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study</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on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reading</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instruction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provided</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to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students</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with</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intellectual</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disability</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In </a:t>
            </a:r>
            <a:r>
              <a:rPr lang="fr-FR" sz="18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Journal of </a:t>
            </a:r>
            <a:r>
              <a:rPr lang="fr-FR" sz="18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Intellectual</a:t>
            </a:r>
            <a:r>
              <a:rPr lang="fr-FR" sz="18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8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Disabilities</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(Vol. 26, Numéro 3, p. 575</a:t>
            </a:r>
            <a:r>
              <a:rPr lang="fr-FR" sz="1800" b="0" dirty="0">
                <a:solidFill>
                  <a:srgbClr val="000000"/>
                </a:solidFill>
                <a:effectLst/>
                <a:highlight>
                  <a:srgbClr val="FFFFFF"/>
                </a:highlight>
                <a:latin typeface="Cambria Math" panose="02040503050406030204" pitchFamily="18" charset="0"/>
                <a:ea typeface="Calibri" panose="020F0502020204030204" pitchFamily="34" charset="0"/>
                <a:cs typeface="Cambria Math" panose="02040503050406030204" pitchFamily="18" charset="0"/>
              </a:rPr>
              <a:t>‑</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593). https://</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journals.sagepub.com</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doi</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/abs/10.1177/17446295211016170</a:t>
            </a:r>
            <a:endParaRPr lang="fr-BE" sz="18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Gough</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P. B., &amp;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Tunmer</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W. E. (1986).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Decoding</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Reading, and Reading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Disability</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8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Remedial</a:t>
            </a:r>
            <a:r>
              <a:rPr lang="fr-FR" sz="18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and </a:t>
            </a:r>
            <a:r>
              <a:rPr lang="fr-FR" sz="18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Special</a:t>
            </a:r>
            <a:r>
              <a:rPr lang="fr-FR" sz="18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Education</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8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7</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 6</a:t>
            </a:r>
            <a:r>
              <a:rPr lang="fr-FR" sz="1800" b="0" dirty="0">
                <a:solidFill>
                  <a:srgbClr val="000000"/>
                </a:solidFill>
                <a:effectLst/>
                <a:highlight>
                  <a:srgbClr val="FFFFFF"/>
                </a:highlight>
                <a:latin typeface="Cambria Math" panose="02040503050406030204" pitchFamily="18" charset="0"/>
                <a:ea typeface="Calibri" panose="020F0502020204030204" pitchFamily="34" charset="0"/>
                <a:cs typeface="Cambria Math" panose="02040503050406030204" pitchFamily="18" charset="0"/>
              </a:rPr>
              <a:t>‑</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10. https://</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doi.org</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/10.1177/074193258600700104</a:t>
            </a:r>
            <a:endParaRPr lang="fr-BE" sz="18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680349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19</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3" name="ZoneTexte 2">
            <a:extLst>
              <a:ext uri="{FF2B5EF4-FFF2-40B4-BE49-F238E27FC236}">
                <a16:creationId xmlns:a16="http://schemas.microsoft.com/office/drawing/2014/main" id="{957B625C-AC21-14D8-A7E3-D98BFC82BEB5}"/>
              </a:ext>
            </a:extLst>
          </p:cNvPr>
          <p:cNvSpPr txBox="1"/>
          <p:nvPr/>
        </p:nvSpPr>
        <p:spPr>
          <a:xfrm>
            <a:off x="666129" y="1775412"/>
            <a:ext cx="10921268" cy="3754874"/>
          </a:xfrm>
          <a:prstGeom prst="rect">
            <a:avLst/>
          </a:prstGeom>
          <a:noFill/>
        </p:spPr>
        <p:txBody>
          <a:bodyPr wrap="square">
            <a:spAutoFit/>
          </a:bodyPr>
          <a:lstStyle/>
          <a:p>
            <a:pPr marL="457200" indent="-457200" algn="just"/>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Hartley, S. L.,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Seltzer</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M. M.,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Raspa</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M., Olmstead, M., Bishop, E., &amp; Bailey, Donald B, Jr. (2011).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Exploring</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the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Adult</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Life of Men and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Women</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With</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Fragile X Syndrome :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Results</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From</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 National Survey. </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American Journal on </a:t>
            </a:r>
            <a:r>
              <a:rPr lang="fr-FR" sz="14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Intellectual</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and </a:t>
            </a:r>
            <a:r>
              <a:rPr lang="fr-FR" sz="14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Developmental</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Disabilities</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116</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 16</a:t>
            </a:r>
            <a:r>
              <a:rPr lang="fr-FR" sz="1400" b="0" dirty="0">
                <a:solidFill>
                  <a:srgbClr val="000000"/>
                </a:solidFill>
                <a:effectLst/>
                <a:highlight>
                  <a:srgbClr val="FFFFFF"/>
                </a:highlight>
                <a:latin typeface="Cambria Math" panose="02040503050406030204" pitchFamily="18" charset="0"/>
                <a:ea typeface="Calibri" panose="020F0502020204030204" pitchFamily="34" charset="0"/>
                <a:cs typeface="Cambria Math" panose="02040503050406030204" pitchFamily="18" charset="0"/>
              </a:rPr>
              <a:t>‑</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35. https://</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doi.org</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/10.1352/1944-7558-116.1.16</a:t>
            </a:r>
            <a:endParaRPr lang="fr-BE" sz="14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Inserm. (2007). </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Dyslexie, dysorthographie, dyscalculie : Bilan des données scientifiques.</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(Les éditions de l’Inserm) [Expertise collective]. Inserm. http://</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hdl.handle.net</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/10608/110"</a:t>
            </a:r>
            <a:endParaRPr lang="fr-BE" sz="14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Jolicoeur, E., &amp; Julien-Gauthier, F. (2019). Méthodes d’enseignement de la lecture pour les personnes ayant une déficience intellectuelle moyenne à sévère. </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Canadian Journal of Education / Revue canadienne de l’éducation</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42</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 196</a:t>
            </a:r>
            <a:r>
              <a:rPr lang="fr-FR" sz="1400" b="0" dirty="0">
                <a:solidFill>
                  <a:srgbClr val="000000"/>
                </a:solidFill>
                <a:effectLst/>
                <a:highlight>
                  <a:srgbClr val="FFFFFF"/>
                </a:highlight>
                <a:latin typeface="Cambria Math" panose="02040503050406030204" pitchFamily="18" charset="0"/>
                <a:ea typeface="Calibri" panose="020F0502020204030204" pitchFamily="34" charset="0"/>
                <a:cs typeface="Cambria Math" panose="02040503050406030204" pitchFamily="18" charset="0"/>
              </a:rPr>
              <a:t>‑</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221. https://</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www.jstor.org</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/stable/26756660</a:t>
            </a:r>
            <a:endParaRPr lang="fr-BE" sz="14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Scarborough, H. (2001).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Connecting</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early</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language</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and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literacy</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to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later</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reading</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(dis)</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abilities</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 Evidence and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partice</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In </a:t>
            </a:r>
            <a:r>
              <a:rPr lang="fr-FR" sz="14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Handbook</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of </a:t>
            </a:r>
            <a:r>
              <a:rPr lang="fr-FR" sz="14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early</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literacy</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research</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(p. 97</a:t>
            </a:r>
            <a:r>
              <a:rPr lang="fr-FR" sz="1400" b="0" dirty="0">
                <a:solidFill>
                  <a:srgbClr val="000000"/>
                </a:solidFill>
                <a:effectLst/>
                <a:highlight>
                  <a:srgbClr val="FFFFFF"/>
                </a:highlight>
                <a:latin typeface="Cambria Math" panose="02040503050406030204" pitchFamily="18" charset="0"/>
                <a:ea typeface="Calibri" panose="020F0502020204030204" pitchFamily="34" charset="0"/>
                <a:cs typeface="Cambria Math" panose="02040503050406030204" pitchFamily="18" charset="0"/>
              </a:rPr>
              <a:t>‑</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125). Guilford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Press</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t>
            </a:r>
            <a:endParaRPr lang="fr-BE" sz="14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en-US"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Scarborough, H. S., &amp; Dobrich, W. (1994). </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On the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Efficacy</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of Reading to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Preschoolers</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Developmental</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Review</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14</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(3), 245</a:t>
            </a:r>
            <a:r>
              <a:rPr lang="fr-FR" sz="1400" b="0" dirty="0">
                <a:solidFill>
                  <a:srgbClr val="000000"/>
                </a:solidFill>
                <a:effectLst/>
                <a:highlight>
                  <a:srgbClr val="FFFFFF"/>
                </a:highlight>
                <a:latin typeface="Cambria Math" panose="02040503050406030204" pitchFamily="18" charset="0"/>
                <a:ea typeface="Calibri" panose="020F0502020204030204" pitchFamily="34" charset="0"/>
                <a:cs typeface="Cambria Math" panose="02040503050406030204" pitchFamily="18" charset="0"/>
              </a:rPr>
              <a:t>‑</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302. https://</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doi.org</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/10.1006/drev.1994.1010</a:t>
            </a:r>
            <a:endParaRPr lang="fr-BE" sz="14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Sermier</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Dessemontet</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R., &amp; Martinet, C. (2016). Lecture et déficience intellectuelle : Clés de compréhension et d’intervention. </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Revue Suisse de Pédagogie Spécialisée</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3</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40</a:t>
            </a:r>
            <a:r>
              <a:rPr lang="fr-FR" sz="1400" b="0" dirty="0">
                <a:solidFill>
                  <a:srgbClr val="000000"/>
                </a:solidFill>
                <a:effectLst/>
                <a:highlight>
                  <a:srgbClr val="FFFFFF"/>
                </a:highlight>
                <a:latin typeface="Cambria Math" panose="02040503050406030204" pitchFamily="18" charset="0"/>
                <a:ea typeface="Calibri" panose="020F0502020204030204" pitchFamily="34" charset="0"/>
                <a:cs typeface="Cambria Math" panose="02040503050406030204" pitchFamily="18" charset="0"/>
              </a:rPr>
              <a:t>‑</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47.</a:t>
            </a:r>
            <a:endParaRPr lang="fr-BE" sz="14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Vanuxem</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J., &amp; Comblain, A. (2023). Pertinence d’une intervention phonique sur le développement des prérequis à la lecture d’adultes porteurs du syndrome du X-Fragile. </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X-Presse</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109</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https://</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orbi.uliege.be</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handle</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/2268/300375</a:t>
            </a:r>
            <a:endParaRPr lang="fr-BE" sz="14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Ziegler, J. C. (2018). Différences inter-linguistiques dans l’apprentissage de la lecture. </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Langue française</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199</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(3), 35</a:t>
            </a:r>
            <a:r>
              <a:rPr lang="fr-FR" sz="1400" b="0" dirty="0">
                <a:solidFill>
                  <a:srgbClr val="000000"/>
                </a:solidFill>
                <a:effectLst/>
                <a:highlight>
                  <a:srgbClr val="FFFFFF"/>
                </a:highlight>
                <a:latin typeface="Cambria Math" panose="02040503050406030204" pitchFamily="18" charset="0"/>
                <a:ea typeface="Calibri" panose="020F0502020204030204" pitchFamily="34" charset="0"/>
                <a:cs typeface="Cambria Math" panose="02040503050406030204" pitchFamily="18" charset="0"/>
              </a:rPr>
              <a:t>‑</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49. https://</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doi.org</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/10.3917/lf.199.0035</a:t>
            </a:r>
            <a:endParaRPr lang="fr-BE" sz="14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732817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p:cNvPicPr>
          <p:nvPr>
            <p:ph type="body" idx="1"/>
          </p:nvPr>
        </p:nvPicPr>
        <p:blipFill rotWithShape="1">
          <a:blip r:embed="rId3">
            <a:alphaModFix/>
          </a:blip>
          <a:srcRect/>
          <a:stretch/>
        </p:blipFill>
        <p:spPr>
          <a:xfrm>
            <a:off x="9727200" y="173414"/>
            <a:ext cx="2295525" cy="1285875"/>
          </a:xfrm>
          <a:prstGeom prst="rect">
            <a:avLst/>
          </a:prstGeom>
          <a:noFill/>
          <a:ln>
            <a:noFill/>
          </a:ln>
        </p:spPr>
      </p:pic>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fr"/>
              <a:t>Erasmus+ 2021-1-FR01-KA220-VET-000033251</a:t>
            </a:r>
            <a:endParaRPr/>
          </a:p>
        </p:txBody>
      </p:sp>
      <p:sp>
        <p:nvSpPr>
          <p:cNvPr id="114" name="Google Shape;114;p2"/>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a:t>
            </a:fld>
            <a:endParaRPr/>
          </a:p>
        </p:txBody>
      </p:sp>
      <p:sp>
        <p:nvSpPr>
          <p:cNvPr id="6" name="Google Shape;131;p3">
            <a:extLst>
              <a:ext uri="{FF2B5EF4-FFF2-40B4-BE49-F238E27FC236}">
                <a16:creationId xmlns:a16="http://schemas.microsoft.com/office/drawing/2014/main" id="{75751952-3CA8-F3FC-8243-9DA3B14137A1}"/>
              </a:ext>
            </a:extLst>
          </p:cNvPr>
          <p:cNvSpPr/>
          <p:nvPr/>
        </p:nvSpPr>
        <p:spPr>
          <a:xfrm>
            <a:off x="2163014" y="349013"/>
            <a:ext cx="7291586" cy="1285874"/>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t" anchorCtr="0">
            <a:noAutofit/>
          </a:bodyPr>
          <a:lstStyle/>
          <a:p>
            <a:pPr marL="0" lvl="0" indent="0" algn="l" rtl="0">
              <a:lnSpc>
                <a:spcPct val="110000"/>
              </a:lnSpc>
              <a:spcBef>
                <a:spcPts val="0"/>
              </a:spcBef>
              <a:spcAft>
                <a:spcPts val="0"/>
              </a:spcAft>
              <a:buClr>
                <a:srgbClr val="674EA7"/>
              </a:buClr>
              <a:buSzPts val="4000"/>
              <a:buFont typeface="Calibri"/>
              <a:buNone/>
            </a:pPr>
            <a:r>
              <a:rPr lang="fr" sz="3100" b="1" dirty="0">
                <a:solidFill>
                  <a:srgbClr val="674EA7"/>
                </a:solidFill>
                <a:latin typeface="Calibri"/>
                <a:ea typeface="Calibri"/>
                <a:cs typeface="Calibri"/>
                <a:sym typeface="Calibri"/>
              </a:rPr>
              <a:t>Module 6. Moyens de communication complexes</a:t>
            </a:r>
            <a:endParaRPr sz="500" dirty="0"/>
          </a:p>
          <a:p>
            <a:pPr marL="0" marR="0" lvl="0" indent="0" algn="l" rtl="0">
              <a:spcBef>
                <a:spcPts val="0"/>
              </a:spcBef>
              <a:spcAft>
                <a:spcPts val="0"/>
              </a:spcAft>
              <a:buNone/>
            </a:pPr>
            <a:endParaRPr sz="1800" dirty="0">
              <a:solidFill>
                <a:schemeClr val="dk1"/>
              </a:solidFill>
              <a:latin typeface="Arial"/>
              <a:ea typeface="Arial"/>
              <a:cs typeface="Arial"/>
              <a:sym typeface="Arial"/>
            </a:endParaRPr>
          </a:p>
        </p:txBody>
      </p:sp>
      <p:sp>
        <p:nvSpPr>
          <p:cNvPr id="8" name="Google Shape;115;p2">
            <a:extLst>
              <a:ext uri="{FF2B5EF4-FFF2-40B4-BE49-F238E27FC236}">
                <a16:creationId xmlns:a16="http://schemas.microsoft.com/office/drawing/2014/main" id="{44D0B42F-9129-4FEC-B947-ACD7528C6BA7}"/>
              </a:ext>
            </a:extLst>
          </p:cNvPr>
          <p:cNvSpPr/>
          <p:nvPr/>
        </p:nvSpPr>
        <p:spPr>
          <a:xfrm>
            <a:off x="1263535" y="2533541"/>
            <a:ext cx="10038449" cy="2911391"/>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ctr" anchorCtr="0">
            <a:spAutoFit/>
          </a:bodyPr>
          <a:lstStyle/>
          <a:p>
            <a:pPr marL="0" marR="0" lvl="0" indent="0">
              <a:spcBef>
                <a:spcPts val="0"/>
              </a:spcBef>
              <a:spcAft>
                <a:spcPts val="0"/>
              </a:spcAft>
              <a:buNone/>
            </a:pPr>
            <a:r>
              <a:rPr lang="fr" sz="3300" b="1" i="0" u="none" strike="noStrike" cap="none" dirty="0">
                <a:solidFill>
                  <a:schemeClr val="dk1"/>
                </a:solidFill>
                <a:latin typeface="Calibri"/>
                <a:ea typeface="Calibri"/>
                <a:cs typeface="Calibri"/>
                <a:sym typeface="Calibri"/>
              </a:rPr>
              <a:t>Chapitre 1 : </a:t>
            </a:r>
            <a:r>
              <a:rPr lang="fr" sz="3300" i="0" u="none" strike="noStrike" cap="none" dirty="0">
                <a:solidFill>
                  <a:schemeClr val="dk1"/>
                </a:solidFill>
                <a:latin typeface="Calibri"/>
                <a:ea typeface="Calibri"/>
                <a:cs typeface="Calibri"/>
                <a:sym typeface="Calibri"/>
              </a:rPr>
              <a:t>CAA – Utilisation d’images et de symboles</a:t>
            </a:r>
            <a:endParaRPr lang="es-ES" dirty="0">
              <a:solidFill>
                <a:schemeClr val="dk1"/>
              </a:solidFill>
            </a:endParaRPr>
          </a:p>
          <a:p>
            <a:pPr marL="0" marR="0" lvl="0" indent="0" rtl="0">
              <a:spcBef>
                <a:spcPts val="0"/>
              </a:spcBef>
              <a:spcAft>
                <a:spcPts val="0"/>
              </a:spcAft>
              <a:buNone/>
            </a:pPr>
            <a:r>
              <a:rPr lang="fr" sz="3300" b="1" dirty="0">
                <a:solidFill>
                  <a:schemeClr val="dk1"/>
                </a:solidFill>
                <a:latin typeface="Calibri"/>
                <a:ea typeface="Calibri"/>
                <a:cs typeface="Calibri"/>
                <a:sym typeface="Calibri"/>
              </a:rPr>
              <a:t>Chapitre 2 </a:t>
            </a:r>
            <a:r>
              <a:rPr lang="fr" sz="3300" dirty="0">
                <a:solidFill>
                  <a:schemeClr val="dk1"/>
                </a:solidFill>
                <a:latin typeface="Calibri"/>
                <a:ea typeface="Calibri"/>
                <a:cs typeface="Calibri"/>
                <a:sym typeface="Calibri"/>
              </a:rPr>
              <a:t>: La langue orale</a:t>
            </a:r>
            <a:endParaRPr dirty="0">
              <a:solidFill>
                <a:schemeClr val="dk1"/>
              </a:solidFill>
            </a:endParaRPr>
          </a:p>
          <a:p>
            <a:r>
              <a:rPr lang="fr" sz="3300" b="1" dirty="0">
                <a:solidFill>
                  <a:schemeClr val="dk1"/>
                </a:solidFill>
                <a:latin typeface="Calibri"/>
                <a:cs typeface="Calibri"/>
              </a:rPr>
              <a:t>Chapitre 3 </a:t>
            </a:r>
            <a:r>
              <a:rPr lang="fr" sz="3300" dirty="0">
                <a:solidFill>
                  <a:schemeClr val="dk1"/>
                </a:solidFill>
                <a:latin typeface="Calibri"/>
                <a:cs typeface="Calibri"/>
              </a:rPr>
              <a:t>: </a:t>
            </a:r>
            <a:r>
              <a:rPr lang="fr" sz="3300" b="1" dirty="0">
                <a:solidFill>
                  <a:schemeClr val="dk1"/>
                </a:solidFill>
                <a:latin typeface="Calibri"/>
                <a:cs typeface="Calibri"/>
              </a:rPr>
              <a:t>La langue écrite</a:t>
            </a:r>
          </a:p>
          <a:p>
            <a:r>
              <a:rPr lang="fr" sz="3300" b="1" dirty="0">
                <a:solidFill>
                  <a:schemeClr val="dk1"/>
                </a:solidFill>
                <a:latin typeface="Calibri"/>
                <a:cs typeface="Calibri"/>
              </a:rPr>
              <a:t>Chapitre 4 </a:t>
            </a:r>
            <a:r>
              <a:rPr lang="fr" sz="3300" dirty="0">
                <a:solidFill>
                  <a:schemeClr val="dk1"/>
                </a:solidFill>
                <a:latin typeface="Calibri"/>
                <a:cs typeface="Calibri"/>
              </a:rPr>
              <a:t>: Les o</a:t>
            </a:r>
            <a:r>
              <a:rPr lang="fr" sz="3300" dirty="0">
                <a:solidFill>
                  <a:schemeClr val="dk1"/>
                </a:solidFill>
                <a:latin typeface="Calibri" panose="020F0502020204030204" pitchFamily="34" charset="0"/>
                <a:cs typeface="Calibri" panose="020F0502020204030204" pitchFamily="34" charset="0"/>
              </a:rPr>
              <a:t>utils et les plateformes numériques</a:t>
            </a:r>
          </a:p>
          <a:p>
            <a:r>
              <a:rPr lang="fr" sz="3300" b="1" dirty="0">
                <a:solidFill>
                  <a:schemeClr val="dk1"/>
                </a:solidFill>
                <a:latin typeface="Calibri" panose="020F0502020204030204" pitchFamily="34" charset="0"/>
                <a:ea typeface="Arial"/>
                <a:cs typeface="Calibri" panose="020F0502020204030204" pitchFamily="34" charset="0"/>
                <a:sym typeface="Arial"/>
              </a:rPr>
              <a:t>Chapitre 5 : </a:t>
            </a:r>
            <a:r>
              <a:rPr lang="fr" sz="3300" dirty="0">
                <a:solidFill>
                  <a:schemeClr val="dk1"/>
                </a:solidFill>
                <a:latin typeface="Calibri" panose="020F0502020204030204" pitchFamily="34" charset="0"/>
                <a:ea typeface="Arial"/>
                <a:cs typeface="Calibri" panose="020F0502020204030204" pitchFamily="34" charset="0"/>
                <a:sym typeface="Arial"/>
              </a:rPr>
              <a:t>Les </a:t>
            </a:r>
            <a:r>
              <a:rPr lang="fr" sz="3300" dirty="0">
                <a:solidFill>
                  <a:schemeClr val="dk1"/>
                </a:solidFill>
                <a:latin typeface="Calibri" panose="020F0502020204030204" pitchFamily="34" charset="0"/>
                <a:cs typeface="Calibri" panose="020F0502020204030204" pitchFamily="34" charset="0"/>
              </a:rPr>
              <a:t>i</a:t>
            </a:r>
            <a:r>
              <a:rPr lang="fr" sz="3300" dirty="0">
                <a:solidFill>
                  <a:schemeClr val="dk1"/>
                </a:solidFill>
                <a:latin typeface="Calibri" panose="020F0502020204030204" pitchFamily="34" charset="0"/>
                <a:ea typeface="Arial"/>
                <a:cs typeface="Calibri" panose="020F0502020204030204" pitchFamily="34" charset="0"/>
                <a:sym typeface="Arial"/>
              </a:rPr>
              <a:t>nteractions sociales</a:t>
            </a:r>
            <a:endParaRPr sz="1800"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1317366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p:cNvPicPr>
          <p:nvPr>
            <p:ph type="body" idx="1"/>
          </p:nvPr>
        </p:nvPicPr>
        <p:blipFill rotWithShape="1">
          <a:blip r:embed="rId3">
            <a:alphaModFix/>
          </a:blip>
          <a:srcRect/>
          <a:stretch/>
        </p:blipFill>
        <p:spPr>
          <a:xfrm>
            <a:off x="9727200" y="173414"/>
            <a:ext cx="2295525" cy="1285875"/>
          </a:xfrm>
          <a:prstGeom prst="rect">
            <a:avLst/>
          </a:prstGeom>
          <a:noFill/>
          <a:ln>
            <a:noFill/>
          </a:ln>
        </p:spPr>
      </p:pic>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a:t>
            </a:fld>
            <a:endParaRPr/>
          </a:p>
        </p:txBody>
      </p:sp>
      <p:sp>
        <p:nvSpPr>
          <p:cNvPr id="13" name="Google Shape;115;p2">
            <a:extLst>
              <a:ext uri="{FF2B5EF4-FFF2-40B4-BE49-F238E27FC236}">
                <a16:creationId xmlns:a16="http://schemas.microsoft.com/office/drawing/2014/main" id="{4AFB8E46-F25C-24F4-A5AE-77D5D65E24CB}"/>
              </a:ext>
            </a:extLst>
          </p:cNvPr>
          <p:cNvSpPr/>
          <p:nvPr/>
        </p:nvSpPr>
        <p:spPr>
          <a:xfrm>
            <a:off x="404350" y="2526647"/>
            <a:ext cx="11088914" cy="1804705"/>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ctr" anchorCtr="0">
            <a:spAutoFit/>
          </a:bodyPr>
          <a:lstStyle/>
          <a:p>
            <a:r>
              <a:rPr lang="en-US" sz="2800" b="1" dirty="0" err="1">
                <a:solidFill>
                  <a:schemeClr val="dk1"/>
                </a:solidFill>
                <a:latin typeface="Calibri"/>
                <a:cs typeface="Calibri"/>
                <a:sym typeface="Calibri"/>
              </a:rPr>
              <a:t>Objectifs</a:t>
            </a:r>
            <a:r>
              <a:rPr lang="en-US" sz="2800" b="1" dirty="0">
                <a:solidFill>
                  <a:schemeClr val="dk1"/>
                </a:solidFill>
                <a:latin typeface="Calibri"/>
                <a:cs typeface="Calibri"/>
                <a:sym typeface="Calibri"/>
              </a:rPr>
              <a:t> </a:t>
            </a:r>
            <a:r>
              <a:rPr lang="en-US" sz="2800" b="1" dirty="0" err="1">
                <a:solidFill>
                  <a:schemeClr val="dk1"/>
                </a:solidFill>
                <a:latin typeface="Calibri"/>
                <a:cs typeface="Calibri"/>
                <a:sym typeface="Calibri"/>
              </a:rPr>
              <a:t>d’apprentissage</a:t>
            </a:r>
            <a:endParaRPr lang="en-US" sz="2800" b="1" dirty="0">
              <a:solidFill>
                <a:schemeClr val="dk1"/>
              </a:solidFill>
              <a:latin typeface="Calibri"/>
              <a:cs typeface="Calibri"/>
              <a:sym typeface="Calibri"/>
            </a:endParaRPr>
          </a:p>
          <a:p>
            <a:pPr marL="457200" lvl="4" indent="-7938">
              <a:buFont typeface="Arial" panose="020B0604020202020204" pitchFamily="34" charset="0"/>
              <a:buChar char="•"/>
            </a:pPr>
            <a:r>
              <a:rPr lang="en-US" sz="2400" dirty="0">
                <a:solidFill>
                  <a:schemeClr val="dk1"/>
                </a:solidFill>
                <a:latin typeface="Calibri"/>
                <a:cs typeface="Calibri"/>
              </a:rPr>
              <a:t> </a:t>
            </a:r>
            <a:r>
              <a:rPr lang="en-US" sz="2400" dirty="0" err="1">
                <a:solidFill>
                  <a:schemeClr val="dk1"/>
                </a:solidFill>
                <a:latin typeface="Calibri"/>
                <a:cs typeface="Calibri"/>
              </a:rPr>
              <a:t>Comprendre</a:t>
            </a:r>
            <a:r>
              <a:rPr lang="en-US" sz="2400" dirty="0">
                <a:solidFill>
                  <a:schemeClr val="dk1"/>
                </a:solidFill>
                <a:latin typeface="Calibri"/>
                <a:cs typeface="Calibri"/>
              </a:rPr>
              <a:t> les </a:t>
            </a:r>
            <a:r>
              <a:rPr lang="en-US" sz="2400" dirty="0" err="1">
                <a:solidFill>
                  <a:schemeClr val="dk1"/>
                </a:solidFill>
                <a:latin typeface="Calibri"/>
                <a:cs typeface="Calibri"/>
              </a:rPr>
              <a:t>mécanismes</a:t>
            </a:r>
            <a:r>
              <a:rPr lang="en-US" sz="2400" dirty="0">
                <a:solidFill>
                  <a:schemeClr val="dk1"/>
                </a:solidFill>
                <a:latin typeface="Calibri"/>
                <a:cs typeface="Calibri"/>
              </a:rPr>
              <a:t> </a:t>
            </a:r>
            <a:r>
              <a:rPr lang="en-US" sz="2400" dirty="0" err="1">
                <a:solidFill>
                  <a:schemeClr val="dk1"/>
                </a:solidFill>
                <a:latin typeface="Calibri"/>
                <a:cs typeface="Calibri"/>
              </a:rPr>
              <a:t>d’apprentissage</a:t>
            </a:r>
            <a:r>
              <a:rPr lang="en-US" sz="2400" dirty="0">
                <a:solidFill>
                  <a:schemeClr val="dk1"/>
                </a:solidFill>
                <a:latin typeface="Calibri"/>
                <a:cs typeface="Calibri"/>
              </a:rPr>
              <a:t> de la lecture</a:t>
            </a:r>
          </a:p>
          <a:p>
            <a:pPr marL="457200" lvl="4" indent="-7938">
              <a:buFont typeface="Arial" panose="020B0604020202020204" pitchFamily="34" charset="0"/>
              <a:buChar char="•"/>
            </a:pPr>
            <a:r>
              <a:rPr lang="en-US" sz="2400" dirty="0">
                <a:solidFill>
                  <a:schemeClr val="dk1"/>
                </a:solidFill>
                <a:latin typeface="Calibri"/>
                <a:cs typeface="Calibri"/>
              </a:rPr>
              <a:t> </a:t>
            </a:r>
            <a:r>
              <a:rPr lang="en-US" sz="2400" dirty="0" err="1">
                <a:solidFill>
                  <a:schemeClr val="dk1"/>
                </a:solidFill>
                <a:latin typeface="Calibri"/>
                <a:cs typeface="Calibri"/>
              </a:rPr>
              <a:t>Quels</a:t>
            </a:r>
            <a:r>
              <a:rPr lang="en-US" sz="2400" dirty="0">
                <a:solidFill>
                  <a:schemeClr val="dk1"/>
                </a:solidFill>
                <a:latin typeface="Calibri"/>
                <a:cs typeface="Calibri"/>
              </a:rPr>
              <a:t> </a:t>
            </a:r>
            <a:r>
              <a:rPr lang="en-US" sz="2400" dirty="0" err="1">
                <a:solidFill>
                  <a:schemeClr val="dk1"/>
                </a:solidFill>
                <a:latin typeface="Calibri"/>
                <a:cs typeface="Calibri"/>
              </a:rPr>
              <a:t>sont</a:t>
            </a:r>
            <a:r>
              <a:rPr lang="en-US" sz="2400" dirty="0">
                <a:solidFill>
                  <a:schemeClr val="dk1"/>
                </a:solidFill>
                <a:latin typeface="Calibri"/>
                <a:cs typeface="Calibri"/>
              </a:rPr>
              <a:t> les </a:t>
            </a:r>
            <a:r>
              <a:rPr lang="en-US" sz="2400" dirty="0" err="1">
                <a:solidFill>
                  <a:schemeClr val="dk1"/>
                </a:solidFill>
                <a:latin typeface="Calibri"/>
                <a:cs typeface="Calibri"/>
              </a:rPr>
              <a:t>prérequis</a:t>
            </a:r>
            <a:r>
              <a:rPr lang="en-US" sz="2400" dirty="0">
                <a:solidFill>
                  <a:schemeClr val="dk1"/>
                </a:solidFill>
                <a:latin typeface="Calibri"/>
                <a:cs typeface="Calibri"/>
              </a:rPr>
              <a:t> de la lecture?</a:t>
            </a:r>
          </a:p>
          <a:p>
            <a:pPr marL="457200" lvl="4" indent="-7938">
              <a:buFont typeface="Arial" panose="020B0604020202020204" pitchFamily="34" charset="0"/>
              <a:buChar char="•"/>
            </a:pPr>
            <a:r>
              <a:rPr lang="en-US" sz="2400" dirty="0">
                <a:solidFill>
                  <a:schemeClr val="dk1"/>
                </a:solidFill>
                <a:latin typeface="Calibri"/>
                <a:cs typeface="Calibri"/>
              </a:rPr>
              <a:t> </a:t>
            </a:r>
            <a:r>
              <a:rPr lang="en-US" sz="2400" dirty="0" err="1">
                <a:solidFill>
                  <a:schemeClr val="dk1"/>
                </a:solidFill>
                <a:latin typeface="Calibri"/>
                <a:cs typeface="Calibri"/>
              </a:rPr>
              <a:t>Quels</a:t>
            </a:r>
            <a:r>
              <a:rPr lang="en-US" sz="2400" dirty="0">
                <a:solidFill>
                  <a:schemeClr val="dk1"/>
                </a:solidFill>
                <a:latin typeface="Calibri"/>
                <a:cs typeface="Calibri"/>
              </a:rPr>
              <a:t> </a:t>
            </a:r>
            <a:r>
              <a:rPr lang="en-US" sz="2400" dirty="0" err="1">
                <a:solidFill>
                  <a:schemeClr val="dk1"/>
                </a:solidFill>
                <a:latin typeface="Calibri"/>
                <a:cs typeface="Calibri"/>
              </a:rPr>
              <a:t>sont</a:t>
            </a:r>
            <a:r>
              <a:rPr lang="en-US" sz="2400" dirty="0">
                <a:solidFill>
                  <a:schemeClr val="dk1"/>
                </a:solidFill>
                <a:latin typeface="Calibri"/>
                <a:cs typeface="Calibri"/>
              </a:rPr>
              <a:t> les impacts des TDI sur les </a:t>
            </a:r>
            <a:r>
              <a:rPr lang="en-US" sz="2400" dirty="0" err="1">
                <a:solidFill>
                  <a:schemeClr val="dk1"/>
                </a:solidFill>
                <a:latin typeface="Calibri"/>
                <a:cs typeface="Calibri"/>
              </a:rPr>
              <a:t>capacités</a:t>
            </a:r>
            <a:r>
              <a:rPr lang="en-US" sz="2400" dirty="0">
                <a:solidFill>
                  <a:schemeClr val="dk1"/>
                </a:solidFill>
                <a:latin typeface="Calibri"/>
                <a:cs typeface="Calibri"/>
              </a:rPr>
              <a:t> de lecture ?</a:t>
            </a:r>
          </a:p>
        </p:txBody>
      </p:sp>
      <p:sp>
        <p:nvSpPr>
          <p:cNvPr id="9" name="Google Shape;131;p3">
            <a:extLst>
              <a:ext uri="{FF2B5EF4-FFF2-40B4-BE49-F238E27FC236}">
                <a16:creationId xmlns:a16="http://schemas.microsoft.com/office/drawing/2014/main" id="{987CD383-02C2-440D-9A4D-287CEC20463F}"/>
              </a:ext>
            </a:extLst>
          </p:cNvPr>
          <p:cNvSpPr/>
          <p:nvPr/>
        </p:nvSpPr>
        <p:spPr>
          <a:xfrm>
            <a:off x="1968575" y="460214"/>
            <a:ext cx="7758625" cy="768979"/>
          </a:xfrm>
          <a:prstGeom prst="roundRect">
            <a:avLst>
              <a:gd name="adj" fmla="val 16667"/>
            </a:avLst>
          </a:prstGeom>
          <a:noFill/>
          <a:ln w="57150" cap="flat" cmpd="sng">
            <a:solidFill>
              <a:srgbClr val="FFC000"/>
            </a:solidFill>
            <a:prstDash val="solid"/>
            <a:miter lim="800000"/>
            <a:headEnd type="none" w="sm" len="sm"/>
            <a:tailEnd type="none" w="sm" len="sm"/>
          </a:ln>
        </p:spPr>
        <p:txBody>
          <a:bodyPr spcFirstLastPara="1" wrap="square" lIns="91425" tIns="45700" rIns="91425" bIns="45700" anchor="t" anchorCtr="0">
            <a:noAutofit/>
          </a:bodyPr>
          <a:lstStyle/>
          <a:p>
            <a:pPr marL="0" lvl="0" indent="0" algn="ctr" rtl="0">
              <a:lnSpc>
                <a:spcPct val="110000"/>
              </a:lnSpc>
              <a:spcBef>
                <a:spcPts val="0"/>
              </a:spcBef>
              <a:spcAft>
                <a:spcPts val="0"/>
              </a:spcAft>
              <a:buClr>
                <a:srgbClr val="674EA7"/>
              </a:buClr>
              <a:buSzPts val="4000"/>
              <a:buFont typeface="Calibri"/>
              <a:buNone/>
            </a:pPr>
            <a:r>
              <a:rPr lang="en-US" sz="2800" b="1" dirty="0">
                <a:solidFill>
                  <a:srgbClr val="674EA7"/>
                </a:solidFill>
                <a:latin typeface="Calibri"/>
                <a:ea typeface="Calibri"/>
                <a:cs typeface="Calibri"/>
                <a:sym typeface="Calibri"/>
              </a:rPr>
              <a:t>Module 6.3 </a:t>
            </a:r>
            <a:r>
              <a:rPr lang="nl-BE" sz="2800" b="1" dirty="0" err="1">
                <a:solidFill>
                  <a:srgbClr val="674EA7"/>
                </a:solidFill>
                <a:latin typeface="Calibri"/>
                <a:ea typeface="Calibri"/>
                <a:cs typeface="Calibri"/>
                <a:sym typeface="Calibri"/>
              </a:rPr>
              <a:t>Langage</a:t>
            </a:r>
            <a:r>
              <a:rPr lang="nl-BE" sz="2800" b="1" dirty="0">
                <a:solidFill>
                  <a:srgbClr val="674EA7"/>
                </a:solidFill>
                <a:latin typeface="Calibri"/>
                <a:ea typeface="Calibri"/>
                <a:cs typeface="Calibri"/>
                <a:sym typeface="Calibri"/>
              </a:rPr>
              <a:t> </a:t>
            </a:r>
            <a:r>
              <a:rPr lang="nl-BE" sz="2800" b="1" dirty="0" err="1">
                <a:solidFill>
                  <a:srgbClr val="674EA7"/>
                </a:solidFill>
                <a:latin typeface="Calibri"/>
                <a:ea typeface="Calibri"/>
                <a:cs typeface="Calibri"/>
                <a:sym typeface="Calibri"/>
              </a:rPr>
              <a:t>écrit</a:t>
            </a:r>
            <a:endParaRPr sz="400" dirty="0"/>
          </a:p>
          <a:p>
            <a:pPr marL="0" marR="0" lvl="0" indent="0" algn="ctr" rtl="0">
              <a:spcBef>
                <a:spcPts val="0"/>
              </a:spcBef>
              <a:spcAft>
                <a:spcPts val="0"/>
              </a:spcAft>
              <a:buNone/>
            </a:pPr>
            <a:endParaRPr sz="1600"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6081863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937949"/>
          </a:xfrm>
          <a:prstGeom prst="rect">
            <a:avLst/>
          </a:prstGeom>
        </p:spPr>
        <p:txBody>
          <a:bodyPr wrap="square">
            <a:spAutoFit/>
          </a:bodyPr>
          <a:lstStyle/>
          <a:p>
            <a:pPr algn="ctr">
              <a:lnSpc>
                <a:spcPct val="120000"/>
              </a:lnSpc>
              <a:buClr>
                <a:srgbClr val="674EA7"/>
              </a:buClr>
              <a:buSzPts val="4000"/>
            </a:pPr>
            <a:r>
              <a:rPr lang="en-US" sz="2400" b="1" dirty="0">
                <a:solidFill>
                  <a:schemeClr val="accent1"/>
                </a:solidFill>
              </a:rPr>
              <a:t>6.3.1 </a:t>
            </a:r>
            <a:r>
              <a:rPr lang="en-US" sz="2400" b="1" dirty="0" err="1">
                <a:solidFill>
                  <a:schemeClr val="accent1"/>
                </a:solidFill>
              </a:rPr>
              <a:t>Qu’est-ce</a:t>
            </a:r>
            <a:r>
              <a:rPr lang="en-US" sz="2400" b="1" dirty="0">
                <a:solidFill>
                  <a:schemeClr val="accent1"/>
                </a:solidFill>
              </a:rPr>
              <a:t> lire et </a:t>
            </a:r>
            <a:r>
              <a:rPr lang="en-US" sz="2400" b="1" dirty="0" err="1">
                <a:solidFill>
                  <a:schemeClr val="accent1"/>
                </a:solidFill>
              </a:rPr>
              <a:t>quelles</a:t>
            </a:r>
            <a:r>
              <a:rPr lang="en-US" sz="2400" b="1" dirty="0">
                <a:solidFill>
                  <a:schemeClr val="accent1"/>
                </a:solidFill>
              </a:rPr>
              <a:t> </a:t>
            </a:r>
            <a:r>
              <a:rPr lang="en-US" sz="2400" b="1" dirty="0" err="1">
                <a:solidFill>
                  <a:schemeClr val="accent1"/>
                </a:solidFill>
              </a:rPr>
              <a:t>sont</a:t>
            </a:r>
            <a:r>
              <a:rPr lang="en-US" sz="2400" b="1" dirty="0">
                <a:solidFill>
                  <a:schemeClr val="accent1"/>
                </a:solidFill>
              </a:rPr>
              <a:t> les </a:t>
            </a:r>
            <a:r>
              <a:rPr lang="en-US" sz="2400" b="1" dirty="0" err="1">
                <a:solidFill>
                  <a:schemeClr val="accent1"/>
                </a:solidFill>
              </a:rPr>
              <a:t>compétences</a:t>
            </a:r>
            <a:r>
              <a:rPr lang="en-US" sz="2400" b="1" dirty="0">
                <a:solidFill>
                  <a:schemeClr val="accent1"/>
                </a:solidFill>
              </a:rPr>
              <a:t> </a:t>
            </a:r>
            <a:r>
              <a:rPr lang="en-US" sz="2400" b="1" dirty="0" err="1">
                <a:solidFill>
                  <a:schemeClr val="accent1"/>
                </a:solidFill>
              </a:rPr>
              <a:t>nécessaires</a:t>
            </a:r>
            <a:r>
              <a:rPr lang="en-US" sz="2400" b="1" dirty="0">
                <a:solidFill>
                  <a:schemeClr val="accent1"/>
                </a:solidFill>
              </a:rPr>
              <a:t> de la lecture ?</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pic>
        <p:nvPicPr>
          <p:cNvPr id="12" name="Image 11" descr="Une image contenant texte, carte de visite, capture d’écran, Police&#10;&#10;Description générée automatiquement">
            <a:extLst>
              <a:ext uri="{FF2B5EF4-FFF2-40B4-BE49-F238E27FC236}">
                <a16:creationId xmlns:a16="http://schemas.microsoft.com/office/drawing/2014/main" id="{9072BE2E-D2EB-EF4C-ADE8-7BEE5192225B}"/>
              </a:ext>
            </a:extLst>
          </p:cNvPr>
          <p:cNvPicPr>
            <a:picLocks noChangeAspect="1"/>
          </p:cNvPicPr>
          <p:nvPr/>
        </p:nvPicPr>
        <p:blipFill>
          <a:blip r:embed="rId5"/>
          <a:stretch>
            <a:fillRect/>
          </a:stretch>
        </p:blipFill>
        <p:spPr>
          <a:xfrm>
            <a:off x="587645" y="1682061"/>
            <a:ext cx="10535057" cy="4813492"/>
          </a:xfrm>
          <a:prstGeom prst="rect">
            <a:avLst/>
          </a:prstGeom>
        </p:spPr>
      </p:pic>
      <p:sp>
        <p:nvSpPr>
          <p:cNvPr id="15" name="ZoneTexte 14">
            <a:extLst>
              <a:ext uri="{FF2B5EF4-FFF2-40B4-BE49-F238E27FC236}">
                <a16:creationId xmlns:a16="http://schemas.microsoft.com/office/drawing/2014/main" id="{E5D19E80-E3B5-7D43-FA42-4DBCBA02FF65}"/>
              </a:ext>
            </a:extLst>
          </p:cNvPr>
          <p:cNvSpPr txBox="1"/>
          <p:nvPr/>
        </p:nvSpPr>
        <p:spPr>
          <a:xfrm>
            <a:off x="3586487" y="6273705"/>
            <a:ext cx="4618572" cy="307777"/>
          </a:xfrm>
          <a:prstGeom prst="rect">
            <a:avLst/>
          </a:prstGeom>
          <a:noFill/>
        </p:spPr>
        <p:txBody>
          <a:bodyPr wrap="none" rtlCol="0">
            <a:spAutoFit/>
          </a:bodyPr>
          <a:lstStyle/>
          <a:p>
            <a:r>
              <a:rPr lang="fr-FR" dirty="0"/>
              <a:t>Les cordes de la lecture, adapté de Scarborough (2001)</a:t>
            </a:r>
          </a:p>
        </p:txBody>
      </p:sp>
    </p:spTree>
    <p:extLst>
      <p:ext uri="{BB962C8B-B14F-4D97-AF65-F5344CB8AC3E}">
        <p14:creationId xmlns:p14="http://schemas.microsoft.com/office/powerpoint/2010/main" val="41378313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5</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3" name="Rectangle : coins arrondis 2">
            <a:extLst>
              <a:ext uri="{FF2B5EF4-FFF2-40B4-BE49-F238E27FC236}">
                <a16:creationId xmlns:a16="http://schemas.microsoft.com/office/drawing/2014/main" id="{4EFA1EBF-306B-DB56-9D7A-5CD267F063F0}"/>
              </a:ext>
            </a:extLst>
          </p:cNvPr>
          <p:cNvSpPr/>
          <p:nvPr/>
        </p:nvSpPr>
        <p:spPr>
          <a:xfrm>
            <a:off x="3262800" y="374247"/>
            <a:ext cx="5276287" cy="1097774"/>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b="1" dirty="0" err="1"/>
              <a:t>Semantique</a:t>
            </a:r>
            <a:r>
              <a:rPr lang="fr-FR" sz="2000" b="1" dirty="0"/>
              <a:t>-Pragmatique</a:t>
            </a:r>
          </a:p>
          <a:p>
            <a:pPr algn="ctr"/>
            <a:r>
              <a:rPr lang="fr-FR" sz="1800" dirty="0"/>
              <a:t>La signification et l’usage des mots ou déclarations dans un contexte de communication</a:t>
            </a:r>
          </a:p>
        </p:txBody>
      </p:sp>
      <p:sp>
        <p:nvSpPr>
          <p:cNvPr id="5" name="Rectangle : coins arrondis 4">
            <a:extLst>
              <a:ext uri="{FF2B5EF4-FFF2-40B4-BE49-F238E27FC236}">
                <a16:creationId xmlns:a16="http://schemas.microsoft.com/office/drawing/2014/main" id="{D88A352C-D038-0C83-3ABF-A8491439BB4B}"/>
              </a:ext>
            </a:extLst>
          </p:cNvPr>
          <p:cNvSpPr/>
          <p:nvPr/>
        </p:nvSpPr>
        <p:spPr>
          <a:xfrm>
            <a:off x="3670089" y="2312705"/>
            <a:ext cx="4661941" cy="839793"/>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b="1" dirty="0"/>
              <a:t>Syntaxe</a:t>
            </a:r>
          </a:p>
          <a:p>
            <a:pPr algn="ctr"/>
            <a:r>
              <a:rPr lang="fr-FR" sz="1800" dirty="0"/>
              <a:t>Ordre des mots</a:t>
            </a:r>
          </a:p>
        </p:txBody>
      </p:sp>
      <p:sp>
        <p:nvSpPr>
          <p:cNvPr id="6" name="Rectangle : coins arrondis 5">
            <a:extLst>
              <a:ext uri="{FF2B5EF4-FFF2-40B4-BE49-F238E27FC236}">
                <a16:creationId xmlns:a16="http://schemas.microsoft.com/office/drawing/2014/main" id="{65AFCC48-2771-E220-951E-540A51FB7CD1}"/>
              </a:ext>
            </a:extLst>
          </p:cNvPr>
          <p:cNvSpPr/>
          <p:nvPr/>
        </p:nvSpPr>
        <p:spPr>
          <a:xfrm>
            <a:off x="3403674" y="3987038"/>
            <a:ext cx="5023292" cy="845937"/>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b="1" dirty="0"/>
              <a:t>Lexique et Morphologie</a:t>
            </a:r>
          </a:p>
          <a:p>
            <a:pPr algn="ctr"/>
            <a:r>
              <a:rPr lang="fr-FR" sz="1800" dirty="0"/>
              <a:t>Dictionnaire mental de mots et de la manière dont ils sont formés</a:t>
            </a:r>
          </a:p>
        </p:txBody>
      </p:sp>
      <p:sp>
        <p:nvSpPr>
          <p:cNvPr id="7" name="Rectangle : coins arrondis 6">
            <a:extLst>
              <a:ext uri="{FF2B5EF4-FFF2-40B4-BE49-F238E27FC236}">
                <a16:creationId xmlns:a16="http://schemas.microsoft.com/office/drawing/2014/main" id="{E905D9B6-1B98-D658-D1D1-E21B1AB47FBA}"/>
              </a:ext>
            </a:extLst>
          </p:cNvPr>
          <p:cNvSpPr/>
          <p:nvPr/>
        </p:nvSpPr>
        <p:spPr>
          <a:xfrm>
            <a:off x="3765029" y="5673659"/>
            <a:ext cx="4661941" cy="936498"/>
          </a:xfrm>
          <a:prstGeom prst="roundRect">
            <a:avLst/>
          </a:prstGeom>
          <a:solidFill>
            <a:schemeClr val="accent3">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b="1" dirty="0"/>
              <a:t>Phonétique - Phonologie</a:t>
            </a:r>
          </a:p>
          <a:p>
            <a:pPr algn="ctr"/>
            <a:r>
              <a:rPr lang="fr-FR" sz="1800" dirty="0"/>
              <a:t>Classification des sons perçus et organisation de syllabes et des mots</a:t>
            </a:r>
          </a:p>
        </p:txBody>
      </p:sp>
      <p:cxnSp>
        <p:nvCxnSpPr>
          <p:cNvPr id="9" name="Connecteur droit avec flèche 8">
            <a:extLst>
              <a:ext uri="{FF2B5EF4-FFF2-40B4-BE49-F238E27FC236}">
                <a16:creationId xmlns:a16="http://schemas.microsoft.com/office/drawing/2014/main" id="{08178F63-47DB-98A2-42CA-F92974737B33}"/>
              </a:ext>
            </a:extLst>
          </p:cNvPr>
          <p:cNvCxnSpPr>
            <a:cxnSpLocks/>
            <a:stCxn id="3" idx="2"/>
          </p:cNvCxnSpPr>
          <p:nvPr/>
        </p:nvCxnSpPr>
        <p:spPr>
          <a:xfrm flipH="1">
            <a:off x="5900943" y="1472021"/>
            <a:ext cx="1" cy="849055"/>
          </a:xfrm>
          <a:prstGeom prst="straightConnector1">
            <a:avLst/>
          </a:prstGeom>
          <a:ln w="57150">
            <a:solidFill>
              <a:schemeClr val="accent6">
                <a:lumMod val="60000"/>
                <a:lumOff val="4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 name="Connecteur droit avec flèche 9">
            <a:extLst>
              <a:ext uri="{FF2B5EF4-FFF2-40B4-BE49-F238E27FC236}">
                <a16:creationId xmlns:a16="http://schemas.microsoft.com/office/drawing/2014/main" id="{02781013-74A3-DA3C-FE9B-0F3E37E7967A}"/>
              </a:ext>
            </a:extLst>
          </p:cNvPr>
          <p:cNvCxnSpPr/>
          <p:nvPr/>
        </p:nvCxnSpPr>
        <p:spPr>
          <a:xfrm flipH="1">
            <a:off x="5907964" y="3152498"/>
            <a:ext cx="1" cy="840683"/>
          </a:xfrm>
          <a:prstGeom prst="straightConnector1">
            <a:avLst/>
          </a:prstGeom>
          <a:ln w="57150">
            <a:solidFill>
              <a:schemeClr val="accent6">
                <a:lumMod val="60000"/>
                <a:lumOff val="4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 name="Connecteur droit avec flèche 10">
            <a:extLst>
              <a:ext uri="{FF2B5EF4-FFF2-40B4-BE49-F238E27FC236}">
                <a16:creationId xmlns:a16="http://schemas.microsoft.com/office/drawing/2014/main" id="{AA895386-FA7A-8421-D6B5-AEA2A49A5903}"/>
              </a:ext>
            </a:extLst>
          </p:cNvPr>
          <p:cNvCxnSpPr/>
          <p:nvPr/>
        </p:nvCxnSpPr>
        <p:spPr>
          <a:xfrm flipH="1">
            <a:off x="5971074" y="4839119"/>
            <a:ext cx="1" cy="840683"/>
          </a:xfrm>
          <a:prstGeom prst="straightConnector1">
            <a:avLst/>
          </a:prstGeom>
          <a:ln w="57150">
            <a:solidFill>
              <a:schemeClr val="accent6">
                <a:lumMod val="60000"/>
                <a:lumOff val="4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3" name="Accolade ouvrante 12">
            <a:extLst>
              <a:ext uri="{FF2B5EF4-FFF2-40B4-BE49-F238E27FC236}">
                <a16:creationId xmlns:a16="http://schemas.microsoft.com/office/drawing/2014/main" id="{37788140-6641-7DF6-4F97-A7453D2686A4}"/>
              </a:ext>
            </a:extLst>
          </p:cNvPr>
          <p:cNvSpPr/>
          <p:nvPr/>
        </p:nvSpPr>
        <p:spPr>
          <a:xfrm>
            <a:off x="2503356" y="632229"/>
            <a:ext cx="539641" cy="4200746"/>
          </a:xfrm>
          <a:prstGeom prst="lef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4" name="Accolade ouvrante 13">
            <a:extLst>
              <a:ext uri="{FF2B5EF4-FFF2-40B4-BE49-F238E27FC236}">
                <a16:creationId xmlns:a16="http://schemas.microsoft.com/office/drawing/2014/main" id="{5690F77D-6D15-97DC-B116-24FE98F0ECE6}"/>
              </a:ext>
            </a:extLst>
          </p:cNvPr>
          <p:cNvSpPr/>
          <p:nvPr/>
        </p:nvSpPr>
        <p:spPr>
          <a:xfrm rot="10800000">
            <a:off x="8703045" y="632228"/>
            <a:ext cx="380961" cy="5768572"/>
          </a:xfrm>
          <a:prstGeom prst="lef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5" name="ZoneTexte 14">
            <a:extLst>
              <a:ext uri="{FF2B5EF4-FFF2-40B4-BE49-F238E27FC236}">
                <a16:creationId xmlns:a16="http://schemas.microsoft.com/office/drawing/2014/main" id="{8371AFBF-C950-FED5-0830-E0CFE83C9A1D}"/>
              </a:ext>
            </a:extLst>
          </p:cNvPr>
          <p:cNvSpPr txBox="1"/>
          <p:nvPr/>
        </p:nvSpPr>
        <p:spPr>
          <a:xfrm>
            <a:off x="404350" y="2312705"/>
            <a:ext cx="2099006" cy="1200329"/>
          </a:xfrm>
          <a:prstGeom prst="rect">
            <a:avLst/>
          </a:prstGeom>
          <a:noFill/>
        </p:spPr>
        <p:txBody>
          <a:bodyPr wrap="square" rtlCol="0">
            <a:spAutoFit/>
          </a:bodyPr>
          <a:lstStyle/>
          <a:p>
            <a:pPr algn="ctr"/>
            <a:r>
              <a:rPr lang="fr-FR" sz="1800" dirty="0"/>
              <a:t>Les compétences langagières nécessaires pour la lecture</a:t>
            </a:r>
          </a:p>
        </p:txBody>
      </p:sp>
      <p:sp>
        <p:nvSpPr>
          <p:cNvPr id="16" name="ZoneTexte 15">
            <a:extLst>
              <a:ext uri="{FF2B5EF4-FFF2-40B4-BE49-F238E27FC236}">
                <a16:creationId xmlns:a16="http://schemas.microsoft.com/office/drawing/2014/main" id="{A7663D3A-4D88-E6E8-AFC2-4EE23556B137}"/>
              </a:ext>
            </a:extLst>
          </p:cNvPr>
          <p:cNvSpPr txBox="1"/>
          <p:nvPr/>
        </p:nvSpPr>
        <p:spPr>
          <a:xfrm>
            <a:off x="289842" y="5466700"/>
            <a:ext cx="3320269" cy="1200329"/>
          </a:xfrm>
          <a:prstGeom prst="rect">
            <a:avLst/>
          </a:prstGeom>
          <a:noFill/>
        </p:spPr>
        <p:txBody>
          <a:bodyPr wrap="square" rtlCol="0">
            <a:spAutoFit/>
          </a:bodyPr>
          <a:lstStyle/>
          <a:p>
            <a:pPr algn="ctr"/>
            <a:r>
              <a:rPr lang="fr-FR" sz="1800" dirty="0"/>
              <a:t>Connaissances nécessaires pour séparer les mots entre leurs parties constituantes et associer les lettres aux sons</a:t>
            </a:r>
          </a:p>
        </p:txBody>
      </p:sp>
      <p:sp>
        <p:nvSpPr>
          <p:cNvPr id="17" name="ZoneTexte 16">
            <a:extLst>
              <a:ext uri="{FF2B5EF4-FFF2-40B4-BE49-F238E27FC236}">
                <a16:creationId xmlns:a16="http://schemas.microsoft.com/office/drawing/2014/main" id="{5F6A42FF-C757-4A1A-39AA-B73562A00E7D}"/>
              </a:ext>
            </a:extLst>
          </p:cNvPr>
          <p:cNvSpPr txBox="1"/>
          <p:nvPr/>
        </p:nvSpPr>
        <p:spPr>
          <a:xfrm>
            <a:off x="8847085" y="2916349"/>
            <a:ext cx="3320269" cy="1477328"/>
          </a:xfrm>
          <a:prstGeom prst="rect">
            <a:avLst/>
          </a:prstGeom>
          <a:noFill/>
        </p:spPr>
        <p:txBody>
          <a:bodyPr wrap="square" rtlCol="0">
            <a:spAutoFit/>
          </a:bodyPr>
          <a:lstStyle/>
          <a:p>
            <a:pPr algn="ctr"/>
            <a:r>
              <a:rPr lang="fr-FR" sz="1800" dirty="0"/>
              <a:t>Tous ces composants interagissent et sont nécessaires pour la lecture.</a:t>
            </a:r>
          </a:p>
          <a:p>
            <a:pPr algn="ctr"/>
            <a:r>
              <a:rPr lang="fr-FR" sz="1800" dirty="0"/>
              <a:t>Ils sont tous prédictifs de l’apprentissage de la lecture</a:t>
            </a:r>
          </a:p>
        </p:txBody>
      </p:sp>
    </p:spTree>
    <p:extLst>
      <p:ext uri="{BB962C8B-B14F-4D97-AF65-F5344CB8AC3E}">
        <p14:creationId xmlns:p14="http://schemas.microsoft.com/office/powerpoint/2010/main" val="26606273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6</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1078950"/>
          </a:xfrm>
          <a:prstGeom prst="rect">
            <a:avLst/>
          </a:prstGeom>
        </p:spPr>
        <p:txBody>
          <a:bodyPr wrap="square">
            <a:spAutoFit/>
          </a:bodyPr>
          <a:lstStyle/>
          <a:p>
            <a:pPr algn="ctr">
              <a:lnSpc>
                <a:spcPct val="120000"/>
              </a:lnSpc>
              <a:buClr>
                <a:srgbClr val="674EA7"/>
              </a:buClr>
              <a:buSzPts val="4000"/>
            </a:pPr>
            <a:r>
              <a:rPr lang="en-US" sz="2800" b="1" dirty="0">
                <a:solidFill>
                  <a:schemeClr val="accent1"/>
                </a:solidFill>
              </a:rPr>
              <a:t>6.3.3 </a:t>
            </a:r>
            <a:r>
              <a:rPr lang="en-US" sz="2800" b="1" dirty="0" err="1">
                <a:solidFill>
                  <a:schemeClr val="accent1"/>
                </a:solidFill>
              </a:rPr>
              <a:t>Prédicteurs</a:t>
            </a:r>
            <a:r>
              <a:rPr lang="en-US" sz="2800" b="1" dirty="0">
                <a:solidFill>
                  <a:schemeClr val="accent1"/>
                </a:solidFill>
              </a:rPr>
              <a:t> </a:t>
            </a:r>
            <a:r>
              <a:rPr lang="en-US" sz="2800" b="1" dirty="0" err="1">
                <a:solidFill>
                  <a:schemeClr val="accent1"/>
                </a:solidFill>
              </a:rPr>
              <a:t>spécifiques</a:t>
            </a:r>
            <a:r>
              <a:rPr lang="en-US" sz="2800" b="1" dirty="0">
                <a:solidFill>
                  <a:schemeClr val="accent1"/>
                </a:solidFill>
              </a:rPr>
              <a:t> de </a:t>
            </a:r>
            <a:r>
              <a:rPr lang="en-US" sz="2800" b="1" dirty="0" err="1">
                <a:solidFill>
                  <a:schemeClr val="accent1"/>
                </a:solidFill>
              </a:rPr>
              <a:t>l’acquisition</a:t>
            </a:r>
            <a:r>
              <a:rPr lang="en-US" sz="2800" b="1" dirty="0">
                <a:solidFill>
                  <a:schemeClr val="accent1"/>
                </a:solidFill>
              </a:rPr>
              <a:t> du </a:t>
            </a:r>
            <a:r>
              <a:rPr lang="en-US" sz="2800" b="1" dirty="0" err="1">
                <a:solidFill>
                  <a:schemeClr val="accent1"/>
                </a:solidFill>
              </a:rPr>
              <a:t>langage</a:t>
            </a:r>
            <a:r>
              <a:rPr lang="en-US" sz="2800" b="1" dirty="0">
                <a:solidFill>
                  <a:schemeClr val="accent1"/>
                </a:solidFill>
              </a:rPr>
              <a:t> </a:t>
            </a:r>
            <a:r>
              <a:rPr lang="en-US" sz="2800" b="1" dirty="0" err="1">
                <a:solidFill>
                  <a:schemeClr val="accent1"/>
                </a:solidFill>
              </a:rPr>
              <a:t>écrit</a:t>
            </a:r>
            <a:r>
              <a:rPr lang="en-US" sz="2800" b="1" dirty="0">
                <a:solidFill>
                  <a:schemeClr val="accent1"/>
                </a:solidFill>
              </a:rPr>
              <a:t>– Conscience </a:t>
            </a:r>
            <a:r>
              <a:rPr lang="en-US" sz="2800" b="1" dirty="0" err="1">
                <a:solidFill>
                  <a:schemeClr val="accent1"/>
                </a:solidFill>
              </a:rPr>
              <a:t>phonologique</a:t>
            </a:r>
            <a:endParaRPr lang="en-US" sz="2800" b="1" dirty="0">
              <a:solidFill>
                <a:schemeClr val="accent1"/>
              </a:solidFill>
            </a:endParaRP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3" name="Rectangle : coins arrondis 2">
            <a:extLst>
              <a:ext uri="{FF2B5EF4-FFF2-40B4-BE49-F238E27FC236}">
                <a16:creationId xmlns:a16="http://schemas.microsoft.com/office/drawing/2014/main" id="{BC477F7A-D275-72A3-68B3-8D56BA698806}"/>
              </a:ext>
            </a:extLst>
          </p:cNvPr>
          <p:cNvSpPr/>
          <p:nvPr/>
        </p:nvSpPr>
        <p:spPr>
          <a:xfrm>
            <a:off x="4910711" y="1720945"/>
            <a:ext cx="6940446" cy="1124263"/>
          </a:xfrm>
          <a:prstGeom prst="roundRect">
            <a:avLst/>
          </a:prstGeom>
          <a:solidFill>
            <a:schemeClr val="bg2">
              <a:lumMod val="10000"/>
              <a:lumOff val="90000"/>
            </a:schemeClr>
          </a:solidFill>
          <a:ln>
            <a:solidFill>
              <a:schemeClr val="tx2">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r>
              <a:rPr lang="fr-FR" sz="1800" b="1" dirty="0">
                <a:solidFill>
                  <a:schemeClr val="tx2">
                    <a:lumMod val="25000"/>
                  </a:schemeClr>
                </a:solidFill>
              </a:rPr>
              <a:t>Conscience lexicale</a:t>
            </a:r>
          </a:p>
          <a:p>
            <a:pPr algn="ctr">
              <a:lnSpc>
                <a:spcPct val="120000"/>
              </a:lnSpc>
            </a:pPr>
            <a:r>
              <a:rPr lang="fr-FR" sz="1600" dirty="0">
                <a:solidFill>
                  <a:schemeClr val="tx2">
                    <a:lumMod val="25000"/>
                  </a:schemeClr>
                </a:solidFill>
              </a:rPr>
              <a:t>Capacité à isoler un mot dans un énoncé et à comprendre sa signification</a:t>
            </a:r>
          </a:p>
          <a:p>
            <a:pPr algn="ctr">
              <a:lnSpc>
                <a:spcPct val="120000"/>
              </a:lnSpc>
            </a:pPr>
            <a:r>
              <a:rPr lang="fr-FR" sz="1600" dirty="0">
                <a:solidFill>
                  <a:schemeClr val="tx2">
                    <a:lumMod val="25000"/>
                  </a:schemeClr>
                </a:solidFill>
              </a:rPr>
              <a:t>Le chat est drôle ➝ Le / chat / est / drôle</a:t>
            </a:r>
          </a:p>
        </p:txBody>
      </p:sp>
      <p:sp>
        <p:nvSpPr>
          <p:cNvPr id="4" name="Rectangle : coins arrondis 3">
            <a:extLst>
              <a:ext uri="{FF2B5EF4-FFF2-40B4-BE49-F238E27FC236}">
                <a16:creationId xmlns:a16="http://schemas.microsoft.com/office/drawing/2014/main" id="{0C3A5CB5-E1BF-D3BB-EF7F-B64CDACD439D}"/>
              </a:ext>
            </a:extLst>
          </p:cNvPr>
          <p:cNvSpPr/>
          <p:nvPr/>
        </p:nvSpPr>
        <p:spPr>
          <a:xfrm>
            <a:off x="4910711" y="2983043"/>
            <a:ext cx="6940446" cy="1124263"/>
          </a:xfrm>
          <a:prstGeom prst="roundRect">
            <a:avLst/>
          </a:prstGeom>
          <a:solidFill>
            <a:schemeClr val="bg2">
              <a:lumMod val="10000"/>
              <a:lumOff val="90000"/>
            </a:schemeClr>
          </a:solidFill>
          <a:ln>
            <a:solidFill>
              <a:schemeClr val="tx2">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r>
              <a:rPr lang="fr-FR" sz="1800" b="1" dirty="0">
                <a:solidFill>
                  <a:schemeClr val="tx2">
                    <a:lumMod val="25000"/>
                  </a:schemeClr>
                </a:solidFill>
              </a:rPr>
              <a:t>Conscience syllabique</a:t>
            </a:r>
          </a:p>
          <a:p>
            <a:pPr algn="ctr">
              <a:lnSpc>
                <a:spcPct val="120000"/>
              </a:lnSpc>
            </a:pPr>
            <a:r>
              <a:rPr lang="fr-FR" sz="1600" dirty="0">
                <a:solidFill>
                  <a:schemeClr val="tx2">
                    <a:lumMod val="25000"/>
                  </a:schemeClr>
                </a:solidFill>
              </a:rPr>
              <a:t>Capacité à segmenter un mot en syllabes</a:t>
            </a:r>
          </a:p>
          <a:p>
            <a:pPr algn="ctr">
              <a:lnSpc>
                <a:spcPct val="120000"/>
              </a:lnSpc>
            </a:pPr>
            <a:r>
              <a:rPr lang="fr-FR" sz="1600" dirty="0">
                <a:solidFill>
                  <a:schemeClr val="tx2">
                    <a:lumMod val="25000"/>
                  </a:schemeClr>
                </a:solidFill>
              </a:rPr>
              <a:t>Papillon ➝ </a:t>
            </a:r>
            <a:r>
              <a:rPr lang="fr-FR" sz="1600" dirty="0">
                <a:solidFill>
                  <a:schemeClr val="tx1"/>
                </a:solidFill>
              </a:rPr>
              <a:t>\</a:t>
            </a:r>
            <a:r>
              <a:rPr lang="fr-FR" sz="1600" dirty="0" err="1">
                <a:solidFill>
                  <a:schemeClr val="tx1"/>
                </a:solidFill>
              </a:rPr>
              <a:t>pa.pi.jɔ</a:t>
            </a:r>
            <a:r>
              <a:rPr lang="fr-FR" sz="1600" dirty="0">
                <a:solidFill>
                  <a:schemeClr val="tx1"/>
                </a:solidFill>
              </a:rPr>
              <a:t>̃\ </a:t>
            </a:r>
            <a:r>
              <a:rPr lang="fr-BE" sz="1600" dirty="0">
                <a:solidFill>
                  <a:srgbClr val="000000"/>
                </a:solidFill>
                <a:effectLst/>
              </a:rPr>
              <a:t>(</a:t>
            </a:r>
            <a:r>
              <a:rPr lang="fr-BE" sz="1600" dirty="0" err="1">
                <a:solidFill>
                  <a:srgbClr val="000000"/>
                </a:solidFill>
                <a:effectLst/>
              </a:rPr>
              <a:t>pa+pi</a:t>
            </a:r>
            <a:r>
              <a:rPr lang="fr-BE" sz="1600" dirty="0" err="1">
                <a:solidFill>
                  <a:srgbClr val="000000"/>
                </a:solidFill>
              </a:rPr>
              <a:t>+llon</a:t>
            </a:r>
            <a:r>
              <a:rPr lang="fr-BE" sz="1600" dirty="0">
                <a:solidFill>
                  <a:srgbClr val="000000"/>
                </a:solidFill>
                <a:effectLst/>
              </a:rPr>
              <a:t>)</a:t>
            </a:r>
          </a:p>
        </p:txBody>
      </p:sp>
      <p:sp>
        <p:nvSpPr>
          <p:cNvPr id="5" name="Rectangle : coins arrondis 4">
            <a:extLst>
              <a:ext uri="{FF2B5EF4-FFF2-40B4-BE49-F238E27FC236}">
                <a16:creationId xmlns:a16="http://schemas.microsoft.com/office/drawing/2014/main" id="{312E2BF4-50A5-0EAF-C310-B4CA8C06C202}"/>
              </a:ext>
            </a:extLst>
          </p:cNvPr>
          <p:cNvSpPr/>
          <p:nvPr/>
        </p:nvSpPr>
        <p:spPr>
          <a:xfrm>
            <a:off x="4910711" y="4209995"/>
            <a:ext cx="6940446" cy="1124263"/>
          </a:xfrm>
          <a:prstGeom prst="roundRect">
            <a:avLst/>
          </a:prstGeom>
          <a:solidFill>
            <a:schemeClr val="bg2">
              <a:lumMod val="10000"/>
              <a:lumOff val="90000"/>
            </a:schemeClr>
          </a:solidFill>
          <a:ln>
            <a:solidFill>
              <a:schemeClr val="tx2">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r>
              <a:rPr lang="fr-FR" sz="1800" b="1" dirty="0">
                <a:solidFill>
                  <a:schemeClr val="tx2">
                    <a:lumMod val="25000"/>
                  </a:schemeClr>
                </a:solidFill>
              </a:rPr>
              <a:t>Conscience des unités </a:t>
            </a:r>
            <a:r>
              <a:rPr lang="fr-FR" sz="1800" b="1" dirty="0" err="1">
                <a:solidFill>
                  <a:schemeClr val="tx2">
                    <a:lumMod val="25000"/>
                  </a:schemeClr>
                </a:solidFill>
              </a:rPr>
              <a:t>intrasyllabiques</a:t>
            </a:r>
            <a:endParaRPr lang="fr-FR" sz="1800" b="1" dirty="0">
              <a:solidFill>
                <a:schemeClr val="tx2">
                  <a:lumMod val="25000"/>
                </a:schemeClr>
              </a:solidFill>
            </a:endParaRPr>
          </a:p>
          <a:p>
            <a:pPr algn="ctr">
              <a:lnSpc>
                <a:spcPct val="120000"/>
              </a:lnSpc>
            </a:pPr>
            <a:r>
              <a:rPr lang="fr-FR" sz="1600" dirty="0">
                <a:solidFill>
                  <a:schemeClr val="tx2">
                    <a:lumMod val="25000"/>
                  </a:schemeClr>
                </a:solidFill>
              </a:rPr>
              <a:t>Capacité à segmenter une syllabe en l’attaque et la rime</a:t>
            </a:r>
          </a:p>
          <a:p>
            <a:pPr algn="ctr">
              <a:lnSpc>
                <a:spcPct val="120000"/>
              </a:lnSpc>
            </a:pPr>
            <a:r>
              <a:rPr lang="fr-FR" sz="1600" dirty="0">
                <a:solidFill>
                  <a:schemeClr val="tx2">
                    <a:lumMod val="25000"/>
                  </a:schemeClr>
                </a:solidFill>
              </a:rPr>
              <a:t>nuage ➝ /</a:t>
            </a:r>
            <a:r>
              <a:rPr lang="fr-FR" sz="1600" dirty="0" err="1">
                <a:solidFill>
                  <a:schemeClr val="tx1"/>
                </a:solidFill>
              </a:rPr>
              <a:t>ny.aʒ</a:t>
            </a:r>
            <a:r>
              <a:rPr lang="fr-BE" sz="1600" dirty="0">
                <a:solidFill>
                  <a:srgbClr val="000000"/>
                </a:solidFill>
                <a:effectLst/>
              </a:rPr>
              <a:t>/ (</a:t>
            </a:r>
            <a:r>
              <a:rPr lang="fr-BE" sz="1600" dirty="0" err="1">
                <a:solidFill>
                  <a:srgbClr val="000000"/>
                </a:solidFill>
                <a:effectLst/>
              </a:rPr>
              <a:t>cl+ou</a:t>
            </a:r>
            <a:r>
              <a:rPr lang="fr-BE" sz="1600" dirty="0">
                <a:solidFill>
                  <a:srgbClr val="000000"/>
                </a:solidFill>
                <a:effectLst/>
              </a:rPr>
              <a:t>)</a:t>
            </a:r>
          </a:p>
        </p:txBody>
      </p:sp>
      <p:sp>
        <p:nvSpPr>
          <p:cNvPr id="6" name="Rectangle : coins arrondis 5">
            <a:extLst>
              <a:ext uri="{FF2B5EF4-FFF2-40B4-BE49-F238E27FC236}">
                <a16:creationId xmlns:a16="http://schemas.microsoft.com/office/drawing/2014/main" id="{98A61769-E28A-EC7D-0559-1325DC0458C0}"/>
              </a:ext>
            </a:extLst>
          </p:cNvPr>
          <p:cNvSpPr/>
          <p:nvPr/>
        </p:nvSpPr>
        <p:spPr>
          <a:xfrm>
            <a:off x="4910711" y="5460819"/>
            <a:ext cx="6940446" cy="1124263"/>
          </a:xfrm>
          <a:prstGeom prst="roundRect">
            <a:avLst/>
          </a:prstGeom>
          <a:solidFill>
            <a:schemeClr val="bg2">
              <a:lumMod val="10000"/>
              <a:lumOff val="90000"/>
            </a:schemeClr>
          </a:solidFill>
          <a:ln>
            <a:solidFill>
              <a:schemeClr val="tx2">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r>
              <a:rPr lang="fr-FR" sz="1800" b="1" dirty="0">
                <a:solidFill>
                  <a:schemeClr val="tx2">
                    <a:lumMod val="25000"/>
                  </a:schemeClr>
                </a:solidFill>
              </a:rPr>
              <a:t>Conscience phonémique</a:t>
            </a:r>
          </a:p>
          <a:p>
            <a:pPr algn="ctr">
              <a:lnSpc>
                <a:spcPct val="120000"/>
              </a:lnSpc>
            </a:pPr>
            <a:r>
              <a:rPr lang="fr-FR" sz="1600" dirty="0">
                <a:solidFill>
                  <a:schemeClr val="tx2">
                    <a:lumMod val="25000"/>
                  </a:schemeClr>
                </a:solidFill>
              </a:rPr>
              <a:t>Capacité à </a:t>
            </a:r>
            <a:r>
              <a:rPr lang="fr-FR" sz="1600" dirty="0" err="1">
                <a:solidFill>
                  <a:schemeClr val="tx2">
                    <a:lumMod val="25000"/>
                  </a:schemeClr>
                </a:solidFill>
              </a:rPr>
              <a:t>segmtner</a:t>
            </a:r>
            <a:r>
              <a:rPr lang="fr-FR" sz="1600" dirty="0">
                <a:solidFill>
                  <a:schemeClr val="tx2">
                    <a:lumMod val="25000"/>
                  </a:schemeClr>
                </a:solidFill>
              </a:rPr>
              <a:t> une </a:t>
            </a:r>
            <a:r>
              <a:rPr lang="fr-FR" sz="1600" dirty="0" err="1">
                <a:solidFill>
                  <a:schemeClr val="tx2">
                    <a:lumMod val="25000"/>
                  </a:schemeClr>
                </a:solidFill>
              </a:rPr>
              <a:t>sylabe</a:t>
            </a:r>
            <a:r>
              <a:rPr lang="fr-FR" sz="1600" dirty="0">
                <a:solidFill>
                  <a:schemeClr val="tx2">
                    <a:lumMod val="25000"/>
                  </a:schemeClr>
                </a:solidFill>
              </a:rPr>
              <a:t> ou un mot en </a:t>
            </a:r>
            <a:r>
              <a:rPr lang="fr-FR" sz="1600" dirty="0" err="1">
                <a:solidFill>
                  <a:schemeClr val="tx2">
                    <a:lumMod val="25000"/>
                  </a:schemeClr>
                </a:solidFill>
              </a:rPr>
              <a:t>phnoèmes</a:t>
            </a:r>
            <a:endParaRPr lang="fr-FR" sz="1600" dirty="0">
              <a:solidFill>
                <a:schemeClr val="tx2">
                  <a:lumMod val="25000"/>
                </a:schemeClr>
              </a:solidFill>
            </a:endParaRPr>
          </a:p>
          <a:p>
            <a:pPr algn="ctr">
              <a:lnSpc>
                <a:spcPct val="120000"/>
              </a:lnSpc>
            </a:pPr>
            <a:r>
              <a:rPr lang="fr-FR" sz="1600" dirty="0">
                <a:solidFill>
                  <a:schemeClr val="tx2">
                    <a:lumMod val="25000"/>
                  </a:schemeClr>
                </a:solidFill>
              </a:rPr>
              <a:t>book ➝ /</a:t>
            </a:r>
            <a:r>
              <a:rPr lang="fr-BE" sz="1600" dirty="0" err="1">
                <a:solidFill>
                  <a:srgbClr val="000000"/>
                </a:solidFill>
                <a:effectLst/>
              </a:rPr>
              <a:t>bʊk</a:t>
            </a:r>
            <a:r>
              <a:rPr lang="fr-BE" sz="1600" dirty="0">
                <a:solidFill>
                  <a:srgbClr val="000000"/>
                </a:solidFill>
                <a:effectLst/>
              </a:rPr>
              <a:t>/ </a:t>
            </a:r>
            <a:r>
              <a:rPr lang="fr-FR" sz="1600" dirty="0">
                <a:solidFill>
                  <a:schemeClr val="tx2">
                    <a:lumMod val="25000"/>
                  </a:schemeClr>
                </a:solidFill>
              </a:rPr>
              <a:t>➝ /</a:t>
            </a:r>
            <a:r>
              <a:rPr lang="fr-BE" sz="1600" dirty="0" err="1">
                <a:solidFill>
                  <a:srgbClr val="000000"/>
                </a:solidFill>
                <a:effectLst/>
              </a:rPr>
              <a:t>b+ʊ</a:t>
            </a:r>
            <a:r>
              <a:rPr lang="fr-BE" sz="1600" dirty="0" err="1">
                <a:solidFill>
                  <a:srgbClr val="000000"/>
                </a:solidFill>
              </a:rPr>
              <a:t>+</a:t>
            </a:r>
            <a:r>
              <a:rPr lang="fr-BE" sz="1600" dirty="0" err="1">
                <a:solidFill>
                  <a:srgbClr val="000000"/>
                </a:solidFill>
                <a:effectLst/>
              </a:rPr>
              <a:t>k</a:t>
            </a:r>
            <a:r>
              <a:rPr lang="fr-BE" sz="1600" dirty="0">
                <a:solidFill>
                  <a:srgbClr val="000000"/>
                </a:solidFill>
                <a:effectLst/>
              </a:rPr>
              <a:t>/ (</a:t>
            </a:r>
            <a:r>
              <a:rPr lang="fr-BE" sz="1600" dirty="0" err="1">
                <a:solidFill>
                  <a:srgbClr val="000000"/>
                </a:solidFill>
                <a:effectLst/>
              </a:rPr>
              <a:t>b+oo+k</a:t>
            </a:r>
            <a:r>
              <a:rPr lang="fr-BE" sz="1600" dirty="0">
                <a:solidFill>
                  <a:srgbClr val="000000"/>
                </a:solidFill>
                <a:effectLst/>
              </a:rPr>
              <a:t>)</a:t>
            </a:r>
          </a:p>
        </p:txBody>
      </p:sp>
      <p:sp>
        <p:nvSpPr>
          <p:cNvPr id="7" name="Rectangle : coins arrondis 6">
            <a:extLst>
              <a:ext uri="{FF2B5EF4-FFF2-40B4-BE49-F238E27FC236}">
                <a16:creationId xmlns:a16="http://schemas.microsoft.com/office/drawing/2014/main" id="{D8D2925D-6FB0-0609-BB49-C4D3E11D0BD1}"/>
              </a:ext>
            </a:extLst>
          </p:cNvPr>
          <p:cNvSpPr/>
          <p:nvPr/>
        </p:nvSpPr>
        <p:spPr>
          <a:xfrm>
            <a:off x="280010" y="3183083"/>
            <a:ext cx="3181479" cy="1735142"/>
          </a:xfrm>
          <a:prstGeom prst="roundRect">
            <a:avLst/>
          </a:prstGeom>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b="1" dirty="0"/>
              <a:t>Conscience phonologique</a:t>
            </a:r>
          </a:p>
        </p:txBody>
      </p:sp>
      <p:cxnSp>
        <p:nvCxnSpPr>
          <p:cNvPr id="9" name="Connecteur droit avec flèche 8">
            <a:extLst>
              <a:ext uri="{FF2B5EF4-FFF2-40B4-BE49-F238E27FC236}">
                <a16:creationId xmlns:a16="http://schemas.microsoft.com/office/drawing/2014/main" id="{2F9F6563-E03A-CFF3-543B-43A0975A2FCA}"/>
              </a:ext>
            </a:extLst>
          </p:cNvPr>
          <p:cNvCxnSpPr/>
          <p:nvPr/>
        </p:nvCxnSpPr>
        <p:spPr>
          <a:xfrm flipV="1">
            <a:off x="3461489" y="2283076"/>
            <a:ext cx="1260413" cy="900007"/>
          </a:xfrm>
          <a:prstGeom prst="straightConnector1">
            <a:avLst/>
          </a:prstGeom>
          <a:ln w="38100">
            <a:solidFill>
              <a:schemeClr val="tx2">
                <a:lumMod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 name="Connecteur droit avec flèche 9">
            <a:extLst>
              <a:ext uri="{FF2B5EF4-FFF2-40B4-BE49-F238E27FC236}">
                <a16:creationId xmlns:a16="http://schemas.microsoft.com/office/drawing/2014/main" id="{DE33AD1D-5348-716C-82C3-7DC2CF5E5D7E}"/>
              </a:ext>
            </a:extLst>
          </p:cNvPr>
          <p:cNvCxnSpPr/>
          <p:nvPr/>
        </p:nvCxnSpPr>
        <p:spPr>
          <a:xfrm flipV="1">
            <a:off x="3555893" y="3225130"/>
            <a:ext cx="1260413" cy="900007"/>
          </a:xfrm>
          <a:prstGeom prst="straightConnector1">
            <a:avLst/>
          </a:prstGeom>
          <a:ln w="38100">
            <a:solidFill>
              <a:schemeClr val="tx2">
                <a:lumMod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 name="Connecteur droit avec flèche 10">
            <a:extLst>
              <a:ext uri="{FF2B5EF4-FFF2-40B4-BE49-F238E27FC236}">
                <a16:creationId xmlns:a16="http://schemas.microsoft.com/office/drawing/2014/main" id="{DC11E383-ADAE-6AF6-5CAA-D8E9ACB5D1F3}"/>
              </a:ext>
            </a:extLst>
          </p:cNvPr>
          <p:cNvCxnSpPr>
            <a:cxnSpLocks/>
          </p:cNvCxnSpPr>
          <p:nvPr/>
        </p:nvCxnSpPr>
        <p:spPr>
          <a:xfrm>
            <a:off x="3555893" y="4284037"/>
            <a:ext cx="1260413" cy="589218"/>
          </a:xfrm>
          <a:prstGeom prst="straightConnector1">
            <a:avLst/>
          </a:prstGeom>
          <a:ln w="38100">
            <a:solidFill>
              <a:schemeClr val="tx2">
                <a:lumMod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4" name="Connecteur droit avec flèche 13">
            <a:extLst>
              <a:ext uri="{FF2B5EF4-FFF2-40B4-BE49-F238E27FC236}">
                <a16:creationId xmlns:a16="http://schemas.microsoft.com/office/drawing/2014/main" id="{A628345F-1A36-4657-C73C-BFF2D0BFA035}"/>
              </a:ext>
            </a:extLst>
          </p:cNvPr>
          <p:cNvCxnSpPr>
            <a:cxnSpLocks/>
          </p:cNvCxnSpPr>
          <p:nvPr/>
        </p:nvCxnSpPr>
        <p:spPr>
          <a:xfrm>
            <a:off x="3467565" y="4950661"/>
            <a:ext cx="1254337" cy="1072289"/>
          </a:xfrm>
          <a:prstGeom prst="straightConnector1">
            <a:avLst/>
          </a:prstGeom>
          <a:ln w="38100">
            <a:solidFill>
              <a:schemeClr val="tx2">
                <a:lumMod val="25000"/>
              </a:schemeClr>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mc:Choice xmlns:am3d="http://schemas.microsoft.com/office/drawing/2017/model3d" Requires="am3d">
          <p:graphicFrame>
            <p:nvGraphicFramePr>
              <p:cNvPr id="18" name="Modèle 3D 17" descr="Chat accueillant">
                <a:extLst>
                  <a:ext uri="{FF2B5EF4-FFF2-40B4-BE49-F238E27FC236}">
                    <a16:creationId xmlns:a16="http://schemas.microsoft.com/office/drawing/2014/main" id="{8C19EB15-3E61-4A9D-E5FA-7A2932245FEC}"/>
                  </a:ext>
                </a:extLst>
              </p:cNvPr>
              <p:cNvGraphicFramePr/>
              <p:nvPr>
                <p:extLst>
                  <p:ext uri="{D42A27DB-BD31-4B8C-83A1-F6EECF244321}">
                    <p14:modId xmlns:p14="http://schemas.microsoft.com/office/powerpoint/2010/main" val="269858117"/>
                  </p:ext>
                </p:extLst>
              </p:nvPr>
            </p:nvGraphicFramePr>
            <p:xfrm>
              <a:off x="4463991" y="1407784"/>
              <a:ext cx="1254337" cy="1081177"/>
            </p:xfrm>
            <a:graphic>
              <a:graphicData uri="http://schemas.microsoft.com/office/drawing/2017/model3d">
                <am3d:model3d r:embed="rId5">
                  <am3d:spPr>
                    <a:xfrm>
                      <a:off x="0" y="0"/>
                      <a:ext cx="1254337" cy="1081177"/>
                    </a:xfrm>
                    <a:prstGeom prst="rect">
                      <a:avLst/>
                    </a:prstGeom>
                  </am3d:spPr>
                  <am3d:camera>
                    <am3d:pos x="0" y="0" z="71628280"/>
                    <am3d:up dx="0" dy="36000000" dz="0"/>
                    <am3d:lookAt x="0" y="0" z="0"/>
                    <am3d:perspective fov="2700000"/>
                  </am3d:camera>
                  <am3d:trans>
                    <am3d:meterPerModelUnit n="23269983" d="1000000"/>
                    <am3d:preTrans dx="-5265060" dy="-17977643" dz="1818304"/>
                    <am3d:scale>
                      <am3d:sx n="1000000" d="1000000"/>
                      <am3d:sy n="1000000" d="1000000"/>
                      <am3d:sz n="1000000" d="1000000"/>
                    </am3d:scale>
                    <am3d:rot/>
                    <am3d:postTrans dx="0" dy="0" dz="0"/>
                  </am3d:trans>
                  <am3d:raster rName="Office3DRenderer" rVer="16.0.8326">
                    <am3d:blip r:embed="rId6"/>
                  </am3d:raster>
                  <am3d:objViewport viewportSz="1603679"/>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8" name="Modèle 3D 17" descr="Chat accueillant">
                <a:extLst>
                  <a:ext uri="{FF2B5EF4-FFF2-40B4-BE49-F238E27FC236}">
                    <a16:creationId xmlns:a16="http://schemas.microsoft.com/office/drawing/2014/main" id="{8C19EB15-3E61-4A9D-E5FA-7A2932245FEC}"/>
                  </a:ext>
                </a:extLst>
              </p:cNvPr>
              <p:cNvPicPr>
                <a:picLocks noGrp="1" noRot="1" noChangeAspect="1" noMove="1" noResize="1" noEditPoints="1" noAdjustHandles="1" noChangeArrowheads="1" noChangeShapeType="1" noCrop="1"/>
              </p:cNvPicPr>
              <p:nvPr/>
            </p:nvPicPr>
            <p:blipFill>
              <a:blip r:embed="rId6"/>
              <a:stretch>
                <a:fillRect/>
              </a:stretch>
            </p:blipFill>
            <p:spPr>
              <a:xfrm>
                <a:off x="4463991" y="1407784"/>
                <a:ext cx="1254337" cy="1081177"/>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19" name="Modèle 3D 18" descr="Papillon Ulysse">
                <a:extLst>
                  <a:ext uri="{FF2B5EF4-FFF2-40B4-BE49-F238E27FC236}">
                    <a16:creationId xmlns:a16="http://schemas.microsoft.com/office/drawing/2014/main" id="{9656CACF-F47F-4B6B-0EAB-940C7EA1CAFB}"/>
                  </a:ext>
                </a:extLst>
              </p:cNvPr>
              <p:cNvGraphicFramePr>
                <a:graphicFrameLocks noChangeAspect="1"/>
              </p:cNvGraphicFramePr>
              <p:nvPr>
                <p:extLst>
                  <p:ext uri="{D42A27DB-BD31-4B8C-83A1-F6EECF244321}">
                    <p14:modId xmlns:p14="http://schemas.microsoft.com/office/powerpoint/2010/main" val="2795660849"/>
                  </p:ext>
                </p:extLst>
              </p:nvPr>
            </p:nvGraphicFramePr>
            <p:xfrm>
              <a:off x="4384046" y="3203355"/>
              <a:ext cx="1624086" cy="937665"/>
            </p:xfrm>
            <a:graphic>
              <a:graphicData uri="http://schemas.microsoft.com/office/drawing/2017/model3d">
                <am3d:model3d r:embed="rId7">
                  <am3d:spPr>
                    <a:xfrm>
                      <a:off x="0" y="0"/>
                      <a:ext cx="1624086" cy="937665"/>
                    </a:xfrm>
                    <a:prstGeom prst="rect">
                      <a:avLst/>
                    </a:prstGeom>
                  </am3d:spPr>
                  <am3d:camera>
                    <am3d:pos x="0" y="0" z="64127089"/>
                    <am3d:up dx="0" dy="36000000" dz="0"/>
                    <am3d:lookAt x="0" y="0" z="0"/>
                    <am3d:perspective fov="2700000"/>
                  </am3d:camera>
                  <am3d:trans>
                    <am3d:meterPerModelUnit n="2115077" d="1000000"/>
                    <am3d:preTrans dx="0" dy="-6823714" dz="0"/>
                    <am3d:scale>
                      <am3d:sx n="1000000" d="1000000"/>
                      <am3d:sy n="1000000" d="1000000"/>
                      <am3d:sz n="1000000" d="1000000"/>
                    </am3d:scale>
                    <am3d:rot ax="2631193" ay="1646256" az="1432730"/>
                    <am3d:postTrans dx="0" dy="0" dz="0"/>
                  </am3d:trans>
                  <am3d:raster rName="Office3DRenderer" rVer="16.0.8326">
                    <am3d:blip r:embed="rId8"/>
                  </am3d:raster>
                  <am3d:objViewport viewportSz="1630353"/>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9" name="Modèle 3D 18" descr="Papillon Ulysse">
                <a:extLst>
                  <a:ext uri="{FF2B5EF4-FFF2-40B4-BE49-F238E27FC236}">
                    <a16:creationId xmlns:a16="http://schemas.microsoft.com/office/drawing/2014/main" id="{9656CACF-F47F-4B6B-0EAB-940C7EA1CAFB}"/>
                  </a:ext>
                </a:extLst>
              </p:cNvPr>
              <p:cNvPicPr>
                <a:picLocks noGrp="1" noRot="1" noChangeAspect="1" noMove="1" noResize="1" noEditPoints="1" noAdjustHandles="1" noChangeArrowheads="1" noChangeShapeType="1" noCrop="1"/>
              </p:cNvPicPr>
              <p:nvPr/>
            </p:nvPicPr>
            <p:blipFill>
              <a:blip r:embed="rId8"/>
              <a:stretch>
                <a:fillRect/>
              </a:stretch>
            </p:blipFill>
            <p:spPr>
              <a:xfrm>
                <a:off x="4384046" y="3203355"/>
                <a:ext cx="1624086" cy="937665"/>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20" name="Modèle 3D 19" descr="Soleil partiel">
                <a:extLst>
                  <a:ext uri="{FF2B5EF4-FFF2-40B4-BE49-F238E27FC236}">
                    <a16:creationId xmlns:a16="http://schemas.microsoft.com/office/drawing/2014/main" id="{6A2DBBC9-9BF3-D297-3E73-3E959F47DFDB}"/>
                  </a:ext>
                </a:extLst>
              </p:cNvPr>
              <p:cNvGraphicFramePr>
                <a:graphicFrameLocks noChangeAspect="1"/>
              </p:cNvGraphicFramePr>
              <p:nvPr>
                <p:extLst>
                  <p:ext uri="{D42A27DB-BD31-4B8C-83A1-F6EECF244321}">
                    <p14:modId xmlns:p14="http://schemas.microsoft.com/office/powerpoint/2010/main" val="649635971"/>
                  </p:ext>
                </p:extLst>
              </p:nvPr>
            </p:nvGraphicFramePr>
            <p:xfrm>
              <a:off x="4728374" y="4323882"/>
              <a:ext cx="1087810" cy="1060950"/>
            </p:xfrm>
            <a:graphic>
              <a:graphicData uri="http://schemas.microsoft.com/office/drawing/2017/model3d">
                <am3d:model3d r:embed="rId9">
                  <am3d:spPr>
                    <a:xfrm>
                      <a:off x="0" y="0"/>
                      <a:ext cx="1087810" cy="1060950"/>
                    </a:xfrm>
                    <a:prstGeom prst="rect">
                      <a:avLst/>
                    </a:prstGeom>
                  </am3d:spPr>
                  <am3d:camera>
                    <am3d:pos x="0" y="0" z="68366310"/>
                    <am3d:up dx="0" dy="36000000" dz="0"/>
                    <am3d:lookAt x="0" y="0" z="0"/>
                    <am3d:perspective fov="2700000"/>
                  </am3d:camera>
                  <am3d:trans>
                    <am3d:meterPerModelUnit n="5722078" d="1000000"/>
                    <am3d:preTrans dx="1965996" dy="-13076086" dz="-566466"/>
                    <am3d:scale>
                      <am3d:sx n="1000000" d="1000000"/>
                      <am3d:sy n="1000000" d="1000000"/>
                      <am3d:sz n="1000000" d="1000000"/>
                    </am3d:scale>
                    <am3d:rot ax="1099931" ay="311989" az="103198"/>
                    <am3d:postTrans dx="0" dy="0" dz="0"/>
                  </am3d:trans>
                  <am3d:raster rName="Office3DRenderer" rVer="16.0.8326">
                    <am3d:blip r:embed="rId10"/>
                  </am3d:raster>
                  <am3d:objViewport viewportSz="1571280"/>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20" name="Modèle 3D 19" descr="Soleil partiel">
                <a:extLst>
                  <a:ext uri="{FF2B5EF4-FFF2-40B4-BE49-F238E27FC236}">
                    <a16:creationId xmlns:a16="http://schemas.microsoft.com/office/drawing/2014/main" id="{6A2DBBC9-9BF3-D297-3E73-3E959F47DFDB}"/>
                  </a:ext>
                </a:extLst>
              </p:cNvPr>
              <p:cNvPicPr>
                <a:picLocks noGrp="1" noRot="1" noChangeAspect="1" noMove="1" noResize="1" noEditPoints="1" noAdjustHandles="1" noChangeArrowheads="1" noChangeShapeType="1" noCrop="1"/>
              </p:cNvPicPr>
              <p:nvPr/>
            </p:nvPicPr>
            <p:blipFill>
              <a:blip r:embed="rId10"/>
              <a:stretch>
                <a:fillRect/>
              </a:stretch>
            </p:blipFill>
            <p:spPr>
              <a:xfrm>
                <a:off x="4728374" y="4323882"/>
                <a:ext cx="1087810" cy="1060950"/>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22" name="Modèle 3D 21" descr="Livres">
                <a:extLst>
                  <a:ext uri="{FF2B5EF4-FFF2-40B4-BE49-F238E27FC236}">
                    <a16:creationId xmlns:a16="http://schemas.microsoft.com/office/drawing/2014/main" id="{F467B523-F4E4-0E61-ACB0-C34FD51BC1B7}"/>
                  </a:ext>
                </a:extLst>
              </p:cNvPr>
              <p:cNvGraphicFramePr>
                <a:graphicFrameLocks noChangeAspect="1"/>
              </p:cNvGraphicFramePr>
              <p:nvPr>
                <p:extLst>
                  <p:ext uri="{D42A27DB-BD31-4B8C-83A1-F6EECF244321}">
                    <p14:modId xmlns:p14="http://schemas.microsoft.com/office/powerpoint/2010/main" val="271087763"/>
                  </p:ext>
                </p:extLst>
              </p:nvPr>
            </p:nvGraphicFramePr>
            <p:xfrm>
              <a:off x="4693204" y="5416607"/>
              <a:ext cx="1189792" cy="1291050"/>
            </p:xfrm>
            <a:graphic>
              <a:graphicData uri="http://schemas.microsoft.com/office/drawing/2017/model3d">
                <am3d:model3d r:embed="rId11">
                  <am3d:spPr>
                    <a:xfrm>
                      <a:off x="0" y="0"/>
                      <a:ext cx="1189792" cy="1291050"/>
                    </a:xfrm>
                    <a:prstGeom prst="rect">
                      <a:avLst/>
                    </a:prstGeom>
                  </am3d:spPr>
                  <am3d:camera>
                    <am3d:pos x="0" y="0" z="69236153"/>
                    <am3d:up dx="0" dy="36000000" dz="0"/>
                    <am3d:lookAt x="0" y="0" z="0"/>
                    <am3d:perspective fov="2700000"/>
                  </am3d:camera>
                  <am3d:trans>
                    <am3d:meterPerModelUnit n="2964344" d="1000000"/>
                    <am3d:preTrans dx="0" dy="-8821788" dz="0"/>
                    <am3d:scale>
                      <am3d:sx n="1000000" d="1000000"/>
                      <am3d:sy n="1000000" d="1000000"/>
                      <am3d:sz n="1000000" d="1000000"/>
                    </am3d:scale>
                    <am3d:rot ax="2952626" ay="753415" az="848516"/>
                    <am3d:postTrans dx="0" dy="0" dz="0"/>
                  </am3d:trans>
                  <am3d:raster rName="Office3DRenderer" rVer="16.0.8326">
                    <am3d:blip r:embed="rId12"/>
                  </am3d:raster>
                  <am3d:objViewport viewportSz="1620141"/>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22" name="Modèle 3D 21" descr="Livres">
                <a:extLst>
                  <a:ext uri="{FF2B5EF4-FFF2-40B4-BE49-F238E27FC236}">
                    <a16:creationId xmlns:a16="http://schemas.microsoft.com/office/drawing/2014/main" id="{F467B523-F4E4-0E61-ACB0-C34FD51BC1B7}"/>
                  </a:ext>
                </a:extLst>
              </p:cNvPr>
              <p:cNvPicPr>
                <a:picLocks noGrp="1" noRot="1" noChangeAspect="1" noMove="1" noResize="1" noEditPoints="1" noAdjustHandles="1" noChangeArrowheads="1" noChangeShapeType="1" noCrop="1"/>
              </p:cNvPicPr>
              <p:nvPr/>
            </p:nvPicPr>
            <p:blipFill>
              <a:blip r:embed="rId12"/>
              <a:stretch>
                <a:fillRect/>
              </a:stretch>
            </p:blipFill>
            <p:spPr>
              <a:xfrm>
                <a:off x="4693204" y="5416607"/>
                <a:ext cx="1189792" cy="1291050"/>
              </a:xfrm>
              <a:prstGeom prst="rect">
                <a:avLst/>
              </a:prstGeom>
            </p:spPr>
          </p:pic>
        </mc:Fallback>
      </mc:AlternateContent>
    </p:spTree>
    <p:extLst>
      <p:ext uri="{BB962C8B-B14F-4D97-AF65-F5344CB8AC3E}">
        <p14:creationId xmlns:p14="http://schemas.microsoft.com/office/powerpoint/2010/main" val="8268784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7</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937949"/>
          </a:xfrm>
          <a:prstGeom prst="rect">
            <a:avLst/>
          </a:prstGeom>
        </p:spPr>
        <p:txBody>
          <a:bodyPr wrap="square">
            <a:spAutoFit/>
          </a:bodyPr>
          <a:lstStyle/>
          <a:p>
            <a:pPr algn="ctr">
              <a:lnSpc>
                <a:spcPct val="120000"/>
              </a:lnSpc>
              <a:buClr>
                <a:srgbClr val="674EA7"/>
              </a:buClr>
              <a:buSzPts val="4000"/>
            </a:pPr>
            <a:r>
              <a:rPr lang="en-US" sz="2400" b="1" dirty="0">
                <a:solidFill>
                  <a:schemeClr val="accent1"/>
                </a:solidFill>
              </a:rPr>
              <a:t>6.3.3 </a:t>
            </a:r>
            <a:r>
              <a:rPr lang="en-US" sz="2400" b="1" dirty="0" err="1">
                <a:solidFill>
                  <a:schemeClr val="accent1"/>
                </a:solidFill>
              </a:rPr>
              <a:t>Prédicteurs</a:t>
            </a:r>
            <a:r>
              <a:rPr lang="en-US" sz="2400" b="1" dirty="0">
                <a:solidFill>
                  <a:schemeClr val="accent1"/>
                </a:solidFill>
              </a:rPr>
              <a:t> </a:t>
            </a:r>
            <a:r>
              <a:rPr lang="en-US" sz="2400" b="1" dirty="0" err="1">
                <a:solidFill>
                  <a:schemeClr val="accent1"/>
                </a:solidFill>
              </a:rPr>
              <a:t>specifiques</a:t>
            </a:r>
            <a:r>
              <a:rPr lang="en-US" sz="2400" b="1" dirty="0">
                <a:solidFill>
                  <a:schemeClr val="accent1"/>
                </a:solidFill>
              </a:rPr>
              <a:t> de </a:t>
            </a:r>
            <a:r>
              <a:rPr lang="en-US" sz="2400" b="1" dirty="0" err="1">
                <a:solidFill>
                  <a:schemeClr val="accent1"/>
                </a:solidFill>
              </a:rPr>
              <a:t>l’acquisition</a:t>
            </a:r>
            <a:r>
              <a:rPr lang="en-US" sz="2400" b="1" dirty="0">
                <a:solidFill>
                  <a:schemeClr val="accent1"/>
                </a:solidFill>
              </a:rPr>
              <a:t> du </a:t>
            </a:r>
            <a:r>
              <a:rPr lang="en-US" sz="2400" b="1" dirty="0" err="1">
                <a:solidFill>
                  <a:schemeClr val="accent1"/>
                </a:solidFill>
              </a:rPr>
              <a:t>langage</a:t>
            </a:r>
            <a:r>
              <a:rPr lang="en-US" sz="2400" b="1" dirty="0">
                <a:solidFill>
                  <a:schemeClr val="accent1"/>
                </a:solidFill>
              </a:rPr>
              <a:t> </a:t>
            </a:r>
            <a:r>
              <a:rPr lang="en-US" sz="2400" b="1" dirty="0" err="1">
                <a:solidFill>
                  <a:schemeClr val="accent1"/>
                </a:solidFill>
              </a:rPr>
              <a:t>écrit</a:t>
            </a:r>
            <a:r>
              <a:rPr lang="en-US" sz="2400" b="1" dirty="0">
                <a:solidFill>
                  <a:schemeClr val="accent1"/>
                </a:solidFill>
              </a:rPr>
              <a:t> – </a:t>
            </a:r>
            <a:r>
              <a:rPr lang="en-US" sz="2400" b="1" dirty="0" err="1">
                <a:solidFill>
                  <a:schemeClr val="accent1"/>
                </a:solidFill>
              </a:rPr>
              <a:t>Mémoire</a:t>
            </a:r>
            <a:r>
              <a:rPr lang="en-US" sz="2400" b="1" dirty="0">
                <a:solidFill>
                  <a:schemeClr val="accent1"/>
                </a:solidFill>
              </a:rPr>
              <a:t> à court </a:t>
            </a:r>
            <a:r>
              <a:rPr lang="en-US" sz="2400" b="1" dirty="0" err="1">
                <a:solidFill>
                  <a:schemeClr val="accent1"/>
                </a:solidFill>
              </a:rPr>
              <a:t>terme</a:t>
            </a:r>
            <a:r>
              <a:rPr lang="en-US" sz="2400" b="1" dirty="0">
                <a:solidFill>
                  <a:schemeClr val="accent1"/>
                </a:solidFill>
              </a:rPr>
              <a:t> </a:t>
            </a:r>
            <a:r>
              <a:rPr lang="en-US" sz="2400" b="1" dirty="0" err="1">
                <a:solidFill>
                  <a:schemeClr val="accent1"/>
                </a:solidFill>
              </a:rPr>
              <a:t>verbale</a:t>
            </a:r>
            <a:endParaRPr lang="en-US" sz="2400" b="1" dirty="0">
              <a:solidFill>
                <a:schemeClr val="accent1"/>
              </a:solidFill>
            </a:endParaRP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pic>
        <p:nvPicPr>
          <p:cNvPr id="1026" name="Picture 2" descr="Généré à partir de l’invite">
            <a:extLst>
              <a:ext uri="{FF2B5EF4-FFF2-40B4-BE49-F238E27FC236}">
                <a16:creationId xmlns:a16="http://schemas.microsoft.com/office/drawing/2014/main" id="{9B076160-765E-8DF0-24F0-123CECE5818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8121" y="2026250"/>
            <a:ext cx="4112222" cy="411222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8" name="ZoneTexte 7">
            <a:extLst>
              <a:ext uri="{FF2B5EF4-FFF2-40B4-BE49-F238E27FC236}">
                <a16:creationId xmlns:a16="http://schemas.microsoft.com/office/drawing/2014/main" id="{A0F3981F-DE46-809D-D0EC-57E2DEED6BDF}"/>
              </a:ext>
            </a:extLst>
          </p:cNvPr>
          <p:cNvSpPr txBox="1"/>
          <p:nvPr/>
        </p:nvSpPr>
        <p:spPr>
          <a:xfrm>
            <a:off x="5291190" y="3100336"/>
            <a:ext cx="6100996" cy="726546"/>
          </a:xfrm>
          <a:prstGeom prst="rect">
            <a:avLst/>
          </a:prstGeom>
          <a:noFill/>
        </p:spPr>
        <p:txBody>
          <a:bodyPr wrap="square">
            <a:spAutoFit/>
          </a:bodyPr>
          <a:lstStyle/>
          <a:p>
            <a:pPr>
              <a:lnSpc>
                <a:spcPct val="120000"/>
              </a:lnSpc>
            </a:pPr>
            <a:r>
              <a:rPr lang="fr-FR" sz="1800" dirty="0"/>
              <a:t>La capacité à retenir l’information pendant une courte période de temps ➝ le temps nécessaire pour la traiter</a:t>
            </a:r>
          </a:p>
        </p:txBody>
      </p:sp>
    </p:spTree>
    <p:extLst>
      <p:ext uri="{BB962C8B-B14F-4D97-AF65-F5344CB8AC3E}">
        <p14:creationId xmlns:p14="http://schemas.microsoft.com/office/powerpoint/2010/main" val="5253116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8</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1078885"/>
          </a:xfrm>
          <a:prstGeom prst="rect">
            <a:avLst/>
          </a:prstGeom>
        </p:spPr>
        <p:txBody>
          <a:bodyPr wrap="square">
            <a:spAutoFit/>
          </a:bodyPr>
          <a:lstStyle/>
          <a:p>
            <a:pPr algn="ctr">
              <a:lnSpc>
                <a:spcPct val="120000"/>
              </a:lnSpc>
              <a:buClr>
                <a:srgbClr val="674EA7"/>
              </a:buClr>
              <a:buSzPts val="4000"/>
            </a:pPr>
            <a:r>
              <a:rPr lang="en-US" sz="2800" b="1" dirty="0">
                <a:solidFill>
                  <a:schemeClr val="accent1"/>
                </a:solidFill>
              </a:rPr>
              <a:t>6.3.3 </a:t>
            </a:r>
            <a:r>
              <a:rPr lang="en-US" sz="2800" b="1" dirty="0" err="1">
                <a:solidFill>
                  <a:schemeClr val="accent1"/>
                </a:solidFill>
              </a:rPr>
              <a:t>Prédicteurs</a:t>
            </a:r>
            <a:r>
              <a:rPr lang="en-US" sz="2800" b="1" dirty="0">
                <a:solidFill>
                  <a:schemeClr val="accent1"/>
                </a:solidFill>
              </a:rPr>
              <a:t> </a:t>
            </a:r>
            <a:r>
              <a:rPr lang="en-US" sz="2800" b="1" dirty="0" err="1">
                <a:solidFill>
                  <a:schemeClr val="accent1"/>
                </a:solidFill>
              </a:rPr>
              <a:t>specifiques</a:t>
            </a:r>
            <a:r>
              <a:rPr lang="en-US" sz="2800" b="1" dirty="0">
                <a:solidFill>
                  <a:schemeClr val="accent1"/>
                </a:solidFill>
              </a:rPr>
              <a:t> de </a:t>
            </a:r>
            <a:r>
              <a:rPr lang="en-US" sz="2800" b="1" dirty="0" err="1">
                <a:solidFill>
                  <a:schemeClr val="accent1"/>
                </a:solidFill>
              </a:rPr>
              <a:t>l’acquisition</a:t>
            </a:r>
            <a:r>
              <a:rPr lang="en-US" sz="2800" b="1" dirty="0">
                <a:solidFill>
                  <a:schemeClr val="accent1"/>
                </a:solidFill>
              </a:rPr>
              <a:t> du </a:t>
            </a:r>
            <a:r>
              <a:rPr lang="en-US" sz="2800" b="1" dirty="0" err="1">
                <a:solidFill>
                  <a:schemeClr val="accent1"/>
                </a:solidFill>
              </a:rPr>
              <a:t>langage</a:t>
            </a:r>
            <a:r>
              <a:rPr lang="en-US" sz="2800" b="1" dirty="0">
                <a:solidFill>
                  <a:schemeClr val="accent1"/>
                </a:solidFill>
              </a:rPr>
              <a:t> </a:t>
            </a:r>
            <a:r>
              <a:rPr lang="en-US" sz="2800" b="1" dirty="0" err="1">
                <a:solidFill>
                  <a:schemeClr val="accent1"/>
                </a:solidFill>
              </a:rPr>
              <a:t>écrit</a:t>
            </a:r>
            <a:r>
              <a:rPr lang="en-US" sz="2800" b="1" dirty="0">
                <a:solidFill>
                  <a:schemeClr val="accent1"/>
                </a:solidFill>
              </a:rPr>
              <a:t> – </a:t>
            </a:r>
            <a:r>
              <a:rPr lang="en-US" sz="2800" b="1" dirty="0" err="1">
                <a:solidFill>
                  <a:schemeClr val="accent1"/>
                </a:solidFill>
              </a:rPr>
              <a:t>Accès</a:t>
            </a:r>
            <a:r>
              <a:rPr lang="en-US" sz="2800" b="1" dirty="0">
                <a:solidFill>
                  <a:schemeClr val="accent1"/>
                </a:solidFill>
              </a:rPr>
              <a:t> aux </a:t>
            </a:r>
            <a:r>
              <a:rPr lang="en-US" sz="2800" b="1" dirty="0" err="1">
                <a:solidFill>
                  <a:schemeClr val="accent1"/>
                </a:solidFill>
              </a:rPr>
              <a:t>représentations</a:t>
            </a:r>
            <a:endParaRPr lang="en-US" sz="2800" b="1" dirty="0">
              <a:solidFill>
                <a:schemeClr val="accent1"/>
              </a:solidFill>
            </a:endParaRP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pic>
        <p:nvPicPr>
          <p:cNvPr id="3074" name="Picture 2" descr="Généré à partir de l’invite">
            <a:extLst>
              <a:ext uri="{FF2B5EF4-FFF2-40B4-BE49-F238E27FC236}">
                <a16:creationId xmlns:a16="http://schemas.microsoft.com/office/drawing/2014/main" id="{80870BBC-02B0-49D3-E021-C83D09471AED}"/>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879" b="96777" l="2344" r="99512">
                        <a14:foregroundMark x1="46484" y1="37207" x2="35352" y2="57813"/>
                        <a14:foregroundMark x1="35352" y1="57813" x2="41797" y2="73828"/>
                        <a14:foregroundMark x1="41797" y1="73828" x2="63574" y2="90332"/>
                        <a14:foregroundMark x1="63574" y1="90332" x2="70020" y2="69043"/>
                        <a14:foregroundMark x1="70020" y1="69043" x2="68164" y2="44336"/>
                        <a14:foregroundMark x1="68164" y1="44336" x2="58496" y2="29492"/>
                        <a14:foregroundMark x1="58496" y1="29492" x2="42090" y2="21191"/>
                        <a14:foregroundMark x1="42090" y1="21191" x2="31055" y2="25391"/>
                        <a14:foregroundMark x1="31055" y1="25391" x2="24512" y2="36426"/>
                        <a14:foregroundMark x1="24512" y1="36426" x2="23242" y2="45605"/>
                        <a14:foregroundMark x1="0" y1="13965" x2="30566" y2="13965"/>
                        <a14:foregroundMark x1="30566" y1="13965" x2="65625" y2="12695"/>
                        <a14:foregroundMark x1="65625" y1="12695" x2="78906" y2="14453"/>
                        <a14:foregroundMark x1="78906" y1="14453" x2="75195" y2="30078"/>
                        <a14:foregroundMark x1="75195" y1="30078" x2="78906" y2="80273"/>
                        <a14:foregroundMark x1="78906" y1="80273" x2="84180" y2="59570"/>
                        <a14:foregroundMark x1="84180" y1="59570" x2="78223" y2="13574"/>
                        <a14:foregroundMark x1="78223" y1="13574" x2="73633" y2="879"/>
                        <a14:foregroundMark x1="73633" y1="879" x2="24707" y2="29980"/>
                        <a14:foregroundMark x1="2539" y1="12891" x2="45020" y2="2734"/>
                        <a14:foregroundMark x1="70410" y1="97461" x2="96484" y2="91992"/>
                        <a14:foregroundMark x1="96484" y1="91992" x2="89355" y2="68750"/>
                        <a14:foregroundMark x1="89355" y1="68750" x2="90430" y2="52441"/>
                        <a14:foregroundMark x1="90820" y1="48828" x2="99512" y2="65137"/>
                        <a14:foregroundMark x1="18945" y1="95313" x2="61719" y2="96777"/>
                        <a14:foregroundMark x1="61719" y1="96777" x2="82813" y2="95703"/>
                      </a14:backgroundRemoval>
                    </a14:imgEffect>
                  </a14:imgLayer>
                </a14:imgProps>
              </a:ext>
              <a:ext uri="{28A0092B-C50C-407E-A947-70E740481C1C}">
                <a14:useLocalDpi xmlns:a14="http://schemas.microsoft.com/office/drawing/2010/main" val="0"/>
              </a:ext>
            </a:extLst>
          </a:blip>
          <a:srcRect/>
          <a:stretch>
            <a:fillRect/>
          </a:stretch>
        </p:blipFill>
        <p:spPr bwMode="auto">
          <a:xfrm>
            <a:off x="328537" y="2120603"/>
            <a:ext cx="4129790" cy="412979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3" name="Diagramme 2">
            <a:extLst>
              <a:ext uri="{FF2B5EF4-FFF2-40B4-BE49-F238E27FC236}">
                <a16:creationId xmlns:a16="http://schemas.microsoft.com/office/drawing/2014/main" id="{6F09E5B1-8F40-2E58-8901-000DDFCEF176}"/>
              </a:ext>
            </a:extLst>
          </p:cNvPr>
          <p:cNvGraphicFramePr/>
          <p:nvPr>
            <p:extLst>
              <p:ext uri="{D42A27DB-BD31-4B8C-83A1-F6EECF244321}">
                <p14:modId xmlns:p14="http://schemas.microsoft.com/office/powerpoint/2010/main" val="511505895"/>
              </p:ext>
            </p:extLst>
          </p:nvPr>
        </p:nvGraphicFramePr>
        <p:xfrm>
          <a:off x="4458327" y="1652316"/>
          <a:ext cx="7405136" cy="45331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0278010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9</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561820"/>
          </a:xfrm>
          <a:prstGeom prst="rect">
            <a:avLst/>
          </a:prstGeom>
        </p:spPr>
        <p:txBody>
          <a:bodyPr wrap="square">
            <a:spAutoFit/>
          </a:bodyPr>
          <a:lstStyle/>
          <a:p>
            <a:pPr algn="ctr">
              <a:lnSpc>
                <a:spcPct val="120000"/>
              </a:lnSpc>
              <a:buClr>
                <a:srgbClr val="674EA7"/>
              </a:buClr>
              <a:buSzPts val="4000"/>
            </a:pPr>
            <a:r>
              <a:rPr lang="en-US" sz="2800" b="1" dirty="0">
                <a:solidFill>
                  <a:schemeClr val="accent1"/>
                </a:solidFill>
              </a:rPr>
              <a:t>6.3.4 LA lecture dans les TDI</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7" name="ZoneTexte 6">
            <a:extLst>
              <a:ext uri="{FF2B5EF4-FFF2-40B4-BE49-F238E27FC236}">
                <a16:creationId xmlns:a16="http://schemas.microsoft.com/office/drawing/2014/main" id="{BAFDB51D-BFD4-B6E5-0C47-C074C0FAC5D8}"/>
              </a:ext>
            </a:extLst>
          </p:cNvPr>
          <p:cNvSpPr txBox="1"/>
          <p:nvPr/>
        </p:nvSpPr>
        <p:spPr>
          <a:xfrm>
            <a:off x="3050498" y="3278859"/>
            <a:ext cx="6100996" cy="307777"/>
          </a:xfrm>
          <a:prstGeom prst="rect">
            <a:avLst/>
          </a:prstGeom>
          <a:noFill/>
        </p:spPr>
        <p:txBody>
          <a:bodyPr wrap="square">
            <a:spAutoFit/>
          </a:bodyPr>
          <a:lstStyle/>
          <a:p>
            <a:endParaRPr lang="fr-FR" dirty="0"/>
          </a:p>
        </p:txBody>
      </p:sp>
      <p:pic>
        <p:nvPicPr>
          <p:cNvPr id="8" name="Image 7">
            <a:extLst>
              <a:ext uri="{FF2B5EF4-FFF2-40B4-BE49-F238E27FC236}">
                <a16:creationId xmlns:a16="http://schemas.microsoft.com/office/drawing/2014/main" id="{A6023EAB-2747-9B49-E369-735533AFA830}"/>
              </a:ext>
            </a:extLst>
          </p:cNvPr>
          <p:cNvPicPr>
            <a:picLocks noChangeAspect="1"/>
          </p:cNvPicPr>
          <p:nvPr/>
        </p:nvPicPr>
        <p:blipFill>
          <a:blip r:embed="rId5"/>
          <a:stretch>
            <a:fillRect/>
          </a:stretch>
        </p:blipFill>
        <p:spPr>
          <a:xfrm>
            <a:off x="1496519" y="1164996"/>
            <a:ext cx="5095496" cy="5313252"/>
          </a:xfrm>
          <a:prstGeom prst="rect">
            <a:avLst/>
          </a:prstGeom>
        </p:spPr>
      </p:pic>
      <p:sp>
        <p:nvSpPr>
          <p:cNvPr id="9" name="ZoneTexte 8">
            <a:extLst>
              <a:ext uri="{FF2B5EF4-FFF2-40B4-BE49-F238E27FC236}">
                <a16:creationId xmlns:a16="http://schemas.microsoft.com/office/drawing/2014/main" id="{72819866-56DE-AEB1-599A-B51DDA086197}"/>
              </a:ext>
            </a:extLst>
          </p:cNvPr>
          <p:cNvSpPr txBox="1"/>
          <p:nvPr/>
        </p:nvSpPr>
        <p:spPr>
          <a:xfrm>
            <a:off x="6592015" y="2416534"/>
            <a:ext cx="4800171" cy="1785104"/>
          </a:xfrm>
          <a:prstGeom prst="rect">
            <a:avLst/>
          </a:prstGeom>
          <a:noFill/>
        </p:spPr>
        <p:txBody>
          <a:bodyPr wrap="square" rtlCol="0">
            <a:spAutoFit/>
          </a:bodyPr>
          <a:lstStyle/>
          <a:p>
            <a:pPr algn="ctr"/>
            <a:r>
              <a:rPr lang="fr-FR" sz="2200" b="1" dirty="0">
                <a:solidFill>
                  <a:schemeClr val="bg2">
                    <a:lumMod val="75000"/>
                    <a:lumOff val="25000"/>
                  </a:schemeClr>
                </a:solidFill>
              </a:rPr>
              <a:t>Prédicteurs de l’apprentissage de la lecture</a:t>
            </a:r>
          </a:p>
          <a:p>
            <a:pPr algn="ctr"/>
            <a:endParaRPr lang="fr-FR" sz="2200" b="1" dirty="0">
              <a:solidFill>
                <a:schemeClr val="bg2">
                  <a:lumMod val="75000"/>
                  <a:lumOff val="25000"/>
                </a:schemeClr>
              </a:solidFill>
            </a:endParaRPr>
          </a:p>
          <a:p>
            <a:pPr algn="ctr"/>
            <a:r>
              <a:rPr lang="fr-FR" sz="2200" b="1" dirty="0">
                <a:solidFill>
                  <a:schemeClr val="bg2">
                    <a:lumMod val="75000"/>
                    <a:lumOff val="25000"/>
                  </a:schemeClr>
                </a:solidFill>
              </a:rPr>
              <a:t>Ce qui peut être attendu dans les TDI</a:t>
            </a:r>
          </a:p>
        </p:txBody>
      </p:sp>
    </p:spTree>
    <p:extLst>
      <p:ext uri="{BB962C8B-B14F-4D97-AF65-F5344CB8AC3E}">
        <p14:creationId xmlns:p14="http://schemas.microsoft.com/office/powerpoint/2010/main" val="3796480413"/>
      </p:ext>
    </p:extLst>
  </p:cSld>
  <p:clrMapOvr>
    <a:masterClrMapping/>
  </p:clrMapOvr>
</p:sld>
</file>

<file path=ppt/theme/theme1.xml><?xml version="1.0" encoding="utf-8"?>
<a:theme xmlns:a="http://schemas.openxmlformats.org/drawingml/2006/main" name="AdornVTI">
  <a:themeElements>
    <a:clrScheme name="GC1">
      <a:dk1>
        <a:srgbClr val="000000"/>
      </a:dk1>
      <a:lt1>
        <a:srgbClr val="FFFFFF"/>
      </a:lt1>
      <a:dk2>
        <a:srgbClr val="2C2830"/>
      </a:dk2>
      <a:lt2>
        <a:srgbClr val="E0DCE1"/>
      </a:lt2>
      <a:accent1>
        <a:srgbClr val="908193"/>
      </a:accent1>
      <a:accent2>
        <a:srgbClr val="A08889"/>
      </a:accent2>
      <a:accent3>
        <a:srgbClr val="B48C7E"/>
      </a:accent3>
      <a:accent4>
        <a:srgbClr val="809C9B"/>
      </a:accent4>
      <a:accent5>
        <a:srgbClr val="899F91"/>
      </a:accent5>
      <a:accent6>
        <a:srgbClr val="728274"/>
      </a:accent6>
      <a:hlink>
        <a:srgbClr val="837585"/>
      </a:hlink>
      <a:folHlink>
        <a:srgbClr val="677E8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833f7f52-ca37-4ad5-a460-7ba203df2864">
      <Terms xmlns="http://schemas.microsoft.com/office/infopath/2007/PartnerControls"/>
    </lcf76f155ced4ddcb4097134ff3c332f>
    <TaxCatchAll xmlns="7a866126-7c09-4654-844e-0d48a974f41d"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EB5839759C3754EA665FAF15703D35E" ma:contentTypeVersion="18" ma:contentTypeDescription="Crée un document." ma:contentTypeScope="" ma:versionID="9aa131ede40c40720ba52900d1631b23">
  <xsd:schema xmlns:xsd="http://www.w3.org/2001/XMLSchema" xmlns:xs="http://www.w3.org/2001/XMLSchema" xmlns:p="http://schemas.microsoft.com/office/2006/metadata/properties" xmlns:ns2="833f7f52-ca37-4ad5-a460-7ba203df2864" xmlns:ns3="7a866126-7c09-4654-844e-0d48a974f41d" targetNamespace="http://schemas.microsoft.com/office/2006/metadata/properties" ma:root="true" ma:fieldsID="1ea870961917295b23ab75fabc61b51a" ns2:_="" ns3:_="">
    <xsd:import namespace="833f7f52-ca37-4ad5-a460-7ba203df2864"/>
    <xsd:import namespace="7a866126-7c09-4654-844e-0d48a974f41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3:SharedWithUsers" minOccurs="0"/>
                <xsd:element ref="ns3:SharedWithDetails" minOccurs="0"/>
                <xsd:element ref="ns2:MediaServiceOCR"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33f7f52-ca37-4ad5-a460-7ba203df286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Balises d’images" ma:readOnly="false" ma:fieldId="{5cf76f15-5ced-4ddc-b409-7134ff3c332f}" ma:taxonomyMulti="true" ma:sspId="9463c496-16f3-45e4-b326-2a1a88d7a9d1"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a866126-7c09-4654-844e-0d48a974f41d" elementFormDefault="qualified">
    <xsd:import namespace="http://schemas.microsoft.com/office/2006/documentManagement/types"/>
    <xsd:import namespace="http://schemas.microsoft.com/office/infopath/2007/PartnerControls"/>
    <xsd:element name="SharedWithUsers" ma:index="17"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Partagé avec détails" ma:internalName="SharedWithDetails" ma:readOnly="true">
      <xsd:simpleType>
        <xsd:restriction base="dms:Note">
          <xsd:maxLength value="255"/>
        </xsd:restriction>
      </xsd:simpleType>
    </xsd:element>
    <xsd:element name="TaxCatchAll" ma:index="22" nillable="true" ma:displayName="Taxonomy Catch All Column" ma:hidden="true" ma:list="{19474f2f-4944-4388-b4b2-2aa20f81b265}" ma:internalName="TaxCatchAll" ma:showField="CatchAllData" ma:web="7a866126-7c09-4654-844e-0d48a974f41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52B3263-EF49-4234-9689-D9203774EBA0}">
  <ds:schemaRefs>
    <ds:schemaRef ds:uri="http://schemas.microsoft.com/office/2006/metadata/properties"/>
    <ds:schemaRef ds:uri="833f7f52-ca37-4ad5-a460-7ba203df2864"/>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7a866126-7c09-4654-844e-0d48a974f41d"/>
    <ds:schemaRef ds:uri="http://www.w3.org/XML/1998/namespace"/>
    <ds:schemaRef ds:uri="http://purl.org/dc/dcmitype/"/>
  </ds:schemaRefs>
</ds:datastoreItem>
</file>

<file path=customXml/itemProps2.xml><?xml version="1.0" encoding="utf-8"?>
<ds:datastoreItem xmlns:ds="http://schemas.openxmlformats.org/officeDocument/2006/customXml" ds:itemID="{1A157D3C-D3D9-4CA3-AC69-172889BC214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33f7f52-ca37-4ad5-a460-7ba203df2864"/>
    <ds:schemaRef ds:uri="7a866126-7c09-4654-844e-0d48a974f41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6EE3F76-5F07-4A06-AB32-E189D240DE7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7353</TotalTime>
  <Words>3657</Words>
  <Application>Microsoft Office PowerPoint</Application>
  <PresentationFormat>Grand écran</PresentationFormat>
  <Paragraphs>253</Paragraphs>
  <Slides>19</Slides>
  <Notes>19</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19</vt:i4>
      </vt:variant>
    </vt:vector>
  </HeadingPairs>
  <TitlesOfParts>
    <vt:vector size="24" baseType="lpstr">
      <vt:lpstr>Arial</vt:lpstr>
      <vt:lpstr>Calibri</vt:lpstr>
      <vt:lpstr>Calibri Light</vt:lpstr>
      <vt:lpstr>Cambria Math</vt:lpstr>
      <vt:lpstr>AdornVTI</vt:lpstr>
      <vt:lpstr>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Kalianne  Farren [EASPD]</dc:creator>
  <cp:lastModifiedBy>CHRISTELLE DECLERCQ</cp:lastModifiedBy>
  <cp:revision>37</cp:revision>
  <dcterms:created xsi:type="dcterms:W3CDTF">2023-11-23T08:37:25Z</dcterms:created>
  <dcterms:modified xsi:type="dcterms:W3CDTF">2025-02-03T21:32:24Z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0x010100FEB5839759C3754EA665FAF15703D35E</vt:lpwstr>
  </property>
  <property fmtid="{D5CDD505-2E9C-101B-9397-08002B2CF9AE}" pid="3" name="MediaServiceImageTags">
    <vt:lpwstr/>
  </property>
</Properties>
</file>