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22"/>
  </p:notesMasterIdLst>
  <p:sldIdLst>
    <p:sldId id="256" r:id="rId5"/>
    <p:sldId id="260" r:id="rId6"/>
    <p:sldId id="262" r:id="rId7"/>
    <p:sldId id="264" r:id="rId8"/>
    <p:sldId id="265" r:id="rId9"/>
    <p:sldId id="266" r:id="rId10"/>
    <p:sldId id="267" r:id="rId11"/>
    <p:sldId id="268" r:id="rId12"/>
    <p:sldId id="269" r:id="rId13"/>
    <p:sldId id="270" r:id="rId14"/>
    <p:sldId id="274" r:id="rId15"/>
    <p:sldId id="275" r:id="rId16"/>
    <p:sldId id="276" r:id="rId17"/>
    <p:sldId id="277" r:id="rId18"/>
    <p:sldId id="278" r:id="rId19"/>
    <p:sldId id="279" r:id="rId20"/>
    <p:sldId id="280" r:id="rId2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A71929-3AFD-468E-BB17-AF3A76D99A56}" v="4" dt="2024-11-28T10:24:26.5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347" autoAdjust="0"/>
  </p:normalViewPr>
  <p:slideViewPr>
    <p:cSldViewPr snapToGrid="0">
      <p:cViewPr varScale="1">
        <p:scale>
          <a:sx n="48" d="100"/>
          <a:sy n="48" d="100"/>
        </p:scale>
        <p:origin x="155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customschemas.google.com/relationships/presentationmetadata" Target="metadata"/><Relationship Id="rId5" Type="http://schemas.openxmlformats.org/officeDocument/2006/relationships/slide" Target="slides/slide1.xml"/><Relationship Id="rId15" Type="http://schemas.openxmlformats.org/officeDocument/2006/relationships/slide" Target="slides/slide1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2F83905A-6D99-7020-A928-F69456A352E0}"/>
    <pc:docChg chg="modSld">
      <pc:chgData name="miguel" userId="S::miguel_campusarnau.org#ext#@univreimsfr.onmicrosoft.com::ab5a12d6-76db-44b6-aa55-46fc0e013e13" providerId="AD" clId="Web-{2F83905A-6D99-7020-A928-F69456A352E0}" dt="2023-11-29T16:35:54.001" v="15" actId="20577"/>
      <pc:docMkLst>
        <pc:docMk/>
      </pc:docMkLst>
      <pc:sldChg chg="modSp">
        <pc:chgData name="miguel" userId="S::miguel_campusarnau.org#ext#@univreimsfr.onmicrosoft.com::ab5a12d6-76db-44b6-aa55-46fc0e013e13" providerId="AD" clId="Web-{2F83905A-6D99-7020-A928-F69456A352E0}" dt="2023-11-29T16:35:54.001" v="15" actId="20577"/>
        <pc:sldMkLst>
          <pc:docMk/>
          <pc:sldMk cId="0" sldId="257"/>
        </pc:sldMkLst>
        <pc:spChg chg="mod">
          <ac:chgData name="miguel" userId="S::miguel_campusarnau.org#ext#@univreimsfr.onmicrosoft.com::ab5a12d6-76db-44b6-aa55-46fc0e013e13" providerId="AD" clId="Web-{2F83905A-6D99-7020-A928-F69456A352E0}" dt="2023-11-29T16:35:54.001" v="15" actId="20577"/>
          <ac:spMkLst>
            <pc:docMk/>
            <pc:sldMk cId="0" sldId="257"/>
            <ac:spMk id="110" creationId="{00000000-0000-0000-0000-000000000000}"/>
          </ac:spMkLst>
        </pc:spChg>
      </pc:sldChg>
    </pc:docChg>
  </pc:docChgLst>
  <pc:docChgLst>
    <pc:chgData name="miguel" userId="S::miguel_campusarnau.org#ext#@univreimsfr.onmicrosoft.com::ab5a12d6-76db-44b6-aa55-46fc0e013e13" providerId="AD" clId="Web-{A0D14256-D2ED-1254-1EA2-51D468561F92}"/>
    <pc:docChg chg="addSld modSld">
      <pc:chgData name="miguel" userId="S::miguel_campusarnau.org#ext#@univreimsfr.onmicrosoft.com::ab5a12d6-76db-44b6-aa55-46fc0e013e13" providerId="AD" clId="Web-{A0D14256-D2ED-1254-1EA2-51D468561F92}" dt="2023-12-01T12:12:14.545" v="160" actId="20577"/>
      <pc:docMkLst>
        <pc:docMk/>
      </pc:docMkLst>
      <pc:sldChg chg="modSp">
        <pc:chgData name="miguel" userId="S::miguel_campusarnau.org#ext#@univreimsfr.onmicrosoft.com::ab5a12d6-76db-44b6-aa55-46fc0e013e13" providerId="AD" clId="Web-{A0D14256-D2ED-1254-1EA2-51D468561F92}" dt="2023-12-01T12:11:25.702" v="138" actId="20577"/>
        <pc:sldMkLst>
          <pc:docMk/>
          <pc:sldMk cId="0" sldId="258"/>
        </pc:sldMkLst>
        <pc:spChg chg="mod">
          <ac:chgData name="miguel" userId="S::miguel_campusarnau.org#ext#@univreimsfr.onmicrosoft.com::ab5a12d6-76db-44b6-aa55-46fc0e013e13" providerId="AD" clId="Web-{A0D14256-D2ED-1254-1EA2-51D468561F92}" dt="2023-12-01T12:11:25.702" v="138" actId="20577"/>
          <ac:spMkLst>
            <pc:docMk/>
            <pc:sldMk cId="0" sldId="258"/>
            <ac:spMk id="132" creationId="{00000000-0000-0000-0000-000000000000}"/>
          </ac:spMkLst>
        </pc:spChg>
      </pc:sldChg>
      <pc:sldChg chg="modSp add replId">
        <pc:chgData name="miguel" userId="S::miguel_campusarnau.org#ext#@univreimsfr.onmicrosoft.com::ab5a12d6-76db-44b6-aa55-46fc0e013e13" providerId="AD" clId="Web-{A0D14256-D2ED-1254-1EA2-51D468561F92}" dt="2023-12-01T12:07:34.204" v="69" actId="20577"/>
        <pc:sldMkLst>
          <pc:docMk/>
          <pc:sldMk cId="1046977833" sldId="262"/>
        </pc:sldMkLst>
        <pc:spChg chg="mod">
          <ac:chgData name="miguel" userId="S::miguel_campusarnau.org#ext#@univreimsfr.onmicrosoft.com::ab5a12d6-76db-44b6-aa55-46fc0e013e13" providerId="AD" clId="Web-{A0D14256-D2ED-1254-1EA2-51D468561F92}" dt="2023-12-01T12:05:42.237" v="19" actId="20577"/>
          <ac:spMkLst>
            <pc:docMk/>
            <pc:sldMk cId="1046977833" sldId="262"/>
            <ac:spMk id="10" creationId="{80CAD999-F6EA-65F6-0817-5F188F64C5F7}"/>
          </ac:spMkLst>
        </pc:spChg>
        <pc:spChg chg="mod">
          <ac:chgData name="miguel" userId="S::miguel_campusarnau.org#ext#@univreimsfr.onmicrosoft.com::ab5a12d6-76db-44b6-aa55-46fc0e013e13" providerId="AD" clId="Web-{A0D14256-D2ED-1254-1EA2-51D468561F92}" dt="2023-12-01T12:07:34.204" v="69" actId="20577"/>
          <ac:spMkLst>
            <pc:docMk/>
            <pc:sldMk cId="1046977833" sldId="262"/>
            <ac:spMk id="13" creationId="{4AFB8E46-F25C-24F4-A5AE-77D5D65E24CB}"/>
          </ac:spMkLst>
        </pc:spChg>
      </pc:sldChg>
      <pc:sldChg chg="modSp add replId">
        <pc:chgData name="miguel" userId="S::miguel_campusarnau.org#ext#@univreimsfr.onmicrosoft.com::ab5a12d6-76db-44b6-aa55-46fc0e013e13" providerId="AD" clId="Web-{A0D14256-D2ED-1254-1EA2-51D468561F92}" dt="2023-12-01T12:12:14.545" v="160" actId="20577"/>
        <pc:sldMkLst>
          <pc:docMk/>
          <pc:sldMk cId="1314171282" sldId="263"/>
        </pc:sldMkLst>
        <pc:spChg chg="mod">
          <ac:chgData name="miguel" userId="S::miguel_campusarnau.org#ext#@univreimsfr.onmicrosoft.com::ab5a12d6-76db-44b6-aa55-46fc0e013e13" providerId="AD" clId="Web-{A0D14256-D2ED-1254-1EA2-51D468561F92}" dt="2023-12-01T12:12:14.545" v="160" actId="20577"/>
          <ac:spMkLst>
            <pc:docMk/>
            <pc:sldMk cId="1314171282" sldId="263"/>
            <ac:spMk id="13" creationId="{4AFB8E46-F25C-24F4-A5AE-77D5D65E24CB}"/>
          </ac:spMkLst>
        </pc:spChg>
      </pc:sldChg>
    </pc:docChg>
  </pc:docChgLst>
  <pc:docChgLst>
    <pc:chgData name="miguel" userId="S::miguel_campusarnau.org#ext#@univreimsfr.onmicrosoft.com::ab5a12d6-76db-44b6-aa55-46fc0e013e13" providerId="AD" clId="Web-{81AF7B74-F2B6-344E-1937-C9C07A7C6ED6}"/>
    <pc:docChg chg="addSld delSld modSld">
      <pc:chgData name="miguel" userId="S::miguel_campusarnau.org#ext#@univreimsfr.onmicrosoft.com::ab5a12d6-76db-44b6-aa55-46fc0e013e13" providerId="AD" clId="Web-{81AF7B74-F2B6-344E-1937-C9C07A7C6ED6}" dt="2024-07-18T11:31:16.450" v="140" actId="20577"/>
      <pc:docMkLst>
        <pc:docMk/>
      </pc:docMkLst>
      <pc:sldChg chg="modSp">
        <pc:chgData name="miguel" userId="S::miguel_campusarnau.org#ext#@univreimsfr.onmicrosoft.com::ab5a12d6-76db-44b6-aa55-46fc0e013e13" providerId="AD" clId="Web-{81AF7B74-F2B6-344E-1937-C9C07A7C6ED6}" dt="2024-07-18T11:01:30.412" v="15" actId="20577"/>
        <pc:sldMkLst>
          <pc:docMk/>
          <pc:sldMk cId="0" sldId="256"/>
        </pc:sldMkLst>
        <pc:spChg chg="mod">
          <ac:chgData name="miguel" userId="S::miguel_campusarnau.org#ext#@univreimsfr.onmicrosoft.com::ab5a12d6-76db-44b6-aa55-46fc0e013e13" providerId="AD" clId="Web-{81AF7B74-F2B6-344E-1937-C9C07A7C6ED6}" dt="2024-07-18T11:01:30.412" v="15" actId="20577"/>
          <ac:spMkLst>
            <pc:docMk/>
            <pc:sldMk cId="0" sldId="256"/>
            <ac:spMk id="99" creationId="{00000000-0000-0000-0000-000000000000}"/>
          </ac:spMkLst>
        </pc:spChg>
      </pc:sldChg>
      <pc:sldChg chg="del">
        <pc:chgData name="miguel" userId="S::miguel_campusarnau.org#ext#@univreimsfr.onmicrosoft.com::ab5a12d6-76db-44b6-aa55-46fc0e013e13" providerId="AD" clId="Web-{81AF7B74-F2B6-344E-1937-C9C07A7C6ED6}" dt="2024-07-18T11:02:44.319" v="16"/>
        <pc:sldMkLst>
          <pc:docMk/>
          <pc:sldMk cId="1608186336" sldId="261"/>
        </pc:sldMkLst>
      </pc:sldChg>
      <pc:sldChg chg="modSp">
        <pc:chgData name="miguel" userId="S::miguel_campusarnau.org#ext#@univreimsfr.onmicrosoft.com::ab5a12d6-76db-44b6-aa55-46fc0e013e13" providerId="AD" clId="Web-{81AF7B74-F2B6-344E-1937-C9C07A7C6ED6}" dt="2024-07-18T11:11:15.951" v="30" actId="20577"/>
        <pc:sldMkLst>
          <pc:docMk/>
          <pc:sldMk cId="1314171282" sldId="263"/>
        </pc:sldMkLst>
        <pc:spChg chg="mod">
          <ac:chgData name="miguel" userId="S::miguel_campusarnau.org#ext#@univreimsfr.onmicrosoft.com::ab5a12d6-76db-44b6-aa55-46fc0e013e13" providerId="AD" clId="Web-{81AF7B74-F2B6-344E-1937-C9C07A7C6ED6}" dt="2024-07-18T11:11:15.951" v="30" actId="20577"/>
          <ac:spMkLst>
            <pc:docMk/>
            <pc:sldMk cId="1314171282" sldId="263"/>
            <ac:spMk id="13" creationId="{4AFB8E46-F25C-24F4-A5AE-77D5D65E24CB}"/>
          </ac:spMkLst>
        </pc:spChg>
      </pc:sldChg>
      <pc:sldChg chg="addSp delSp modSp add replId">
        <pc:chgData name="miguel" userId="S::miguel_campusarnau.org#ext#@univreimsfr.onmicrosoft.com::ab5a12d6-76db-44b6-aa55-46fc0e013e13" providerId="AD" clId="Web-{81AF7B74-F2B6-344E-1937-C9C07A7C6ED6}" dt="2024-07-18T11:13:01.421" v="55" actId="1076"/>
        <pc:sldMkLst>
          <pc:docMk/>
          <pc:sldMk cId="760755506" sldId="264"/>
        </pc:sldMkLst>
        <pc:spChg chg="add">
          <ac:chgData name="miguel" userId="S::miguel_campusarnau.org#ext#@univreimsfr.onmicrosoft.com::ab5a12d6-76db-44b6-aa55-46fc0e013e13" providerId="AD" clId="Web-{81AF7B74-F2B6-344E-1937-C9C07A7C6ED6}" dt="2024-07-18T11:11:25.326" v="32"/>
          <ac:spMkLst>
            <pc:docMk/>
            <pc:sldMk cId="760755506" sldId="264"/>
            <ac:spMk id="3" creationId="{0A3369EE-DB00-2F20-5E19-D4FCE29CC106}"/>
          </ac:spMkLst>
        </pc:spChg>
        <pc:spChg chg="add mod">
          <ac:chgData name="miguel" userId="S::miguel_campusarnau.org#ext#@univreimsfr.onmicrosoft.com::ab5a12d6-76db-44b6-aa55-46fc0e013e13" providerId="AD" clId="Web-{81AF7B74-F2B6-344E-1937-C9C07A7C6ED6}" dt="2024-07-18T11:13:01.421" v="55" actId="1076"/>
          <ac:spMkLst>
            <pc:docMk/>
            <pc:sldMk cId="760755506" sldId="264"/>
            <ac:spMk id="5" creationId="{05208ED9-B98E-0A29-D474-59BE2F0A61BF}"/>
          </ac:spMkLst>
        </pc:spChg>
        <pc:spChg chg="del">
          <ac:chgData name="miguel" userId="S::miguel_campusarnau.org#ext#@univreimsfr.onmicrosoft.com::ab5a12d6-76db-44b6-aa55-46fc0e013e13" providerId="AD" clId="Web-{81AF7B74-F2B6-344E-1937-C9C07A7C6ED6}" dt="2024-07-18T11:11:24.045" v="31"/>
          <ac:spMkLst>
            <pc:docMk/>
            <pc:sldMk cId="760755506" sldId="264"/>
            <ac:spMk id="8" creationId="{33F8ADDD-6060-018C-F605-AD2446DAB488}"/>
          </ac:spMkLst>
        </pc:spChg>
        <pc:spChg chg="del">
          <ac:chgData name="miguel" userId="S::miguel_campusarnau.org#ext#@univreimsfr.onmicrosoft.com::ab5a12d6-76db-44b6-aa55-46fc0e013e13" providerId="AD" clId="Web-{81AF7B74-F2B6-344E-1937-C9C07A7C6ED6}" dt="2024-07-18T11:11:27.826" v="33"/>
          <ac:spMkLst>
            <pc:docMk/>
            <pc:sldMk cId="760755506" sldId="264"/>
            <ac:spMk id="10" creationId="{80CAD999-F6EA-65F6-0817-5F188F64C5F7}"/>
          </ac:spMkLst>
        </pc:spChg>
        <pc:spChg chg="add del mod">
          <ac:chgData name="miguel" userId="S::miguel_campusarnau.org#ext#@univreimsfr.onmicrosoft.com::ab5a12d6-76db-44b6-aa55-46fc0e013e13" providerId="AD" clId="Web-{81AF7B74-F2B6-344E-1937-C9C07A7C6ED6}" dt="2024-07-18T11:12:14.421" v="49" actId="20577"/>
          <ac:spMkLst>
            <pc:docMk/>
            <pc:sldMk cId="760755506" sldId="264"/>
            <ac:spMk id="13" creationId="{4AFB8E46-F25C-24F4-A5AE-77D5D65E24CB}"/>
          </ac:spMkLst>
        </pc:spChg>
      </pc:sldChg>
      <pc:sldChg chg="addSp modSp add replId">
        <pc:chgData name="miguel" userId="S::miguel_campusarnau.org#ext#@univreimsfr.onmicrosoft.com::ab5a12d6-76db-44b6-aa55-46fc0e013e13" providerId="AD" clId="Web-{81AF7B74-F2B6-344E-1937-C9C07A7C6ED6}" dt="2024-07-18T11:15:20.001" v="79" actId="14100"/>
        <pc:sldMkLst>
          <pc:docMk/>
          <pc:sldMk cId="2330428111" sldId="265"/>
        </pc:sldMkLst>
        <pc:spChg chg="add mod">
          <ac:chgData name="miguel" userId="S::miguel_campusarnau.org#ext#@univreimsfr.onmicrosoft.com::ab5a12d6-76db-44b6-aa55-46fc0e013e13" providerId="AD" clId="Web-{81AF7B74-F2B6-344E-1937-C9C07A7C6ED6}" dt="2024-07-18T11:15:20.001" v="79" actId="14100"/>
          <ac:spMkLst>
            <pc:docMk/>
            <pc:sldMk cId="2330428111" sldId="265"/>
            <ac:spMk id="2" creationId="{CF27D44E-8A29-EC56-0302-469FD4B05803}"/>
          </ac:spMkLst>
        </pc:spChg>
        <pc:spChg chg="mod">
          <ac:chgData name="miguel" userId="S::miguel_campusarnau.org#ext#@univreimsfr.onmicrosoft.com::ab5a12d6-76db-44b6-aa55-46fc0e013e13" providerId="AD" clId="Web-{81AF7B74-F2B6-344E-1937-C9C07A7C6ED6}" dt="2024-07-18T11:13:37.797" v="57" actId="20577"/>
          <ac:spMkLst>
            <pc:docMk/>
            <pc:sldMk cId="2330428111" sldId="265"/>
            <ac:spMk id="5" creationId="{05208ED9-B98E-0A29-D474-59BE2F0A61BF}"/>
          </ac:spMkLst>
        </pc:spChg>
        <pc:spChg chg="mod">
          <ac:chgData name="miguel" userId="S::miguel_campusarnau.org#ext#@univreimsfr.onmicrosoft.com::ab5a12d6-76db-44b6-aa55-46fc0e013e13" providerId="AD" clId="Web-{81AF7B74-F2B6-344E-1937-C9C07A7C6ED6}" dt="2024-07-18T11:14:27.438" v="67" actId="20577"/>
          <ac:spMkLst>
            <pc:docMk/>
            <pc:sldMk cId="2330428111" sldId="265"/>
            <ac:spMk id="13" creationId="{4AFB8E46-F25C-24F4-A5AE-77D5D65E24CB}"/>
          </ac:spMkLst>
        </pc:spChg>
      </pc:sldChg>
      <pc:sldChg chg="delSp modSp add replId">
        <pc:chgData name="miguel" userId="S::miguel_campusarnau.org#ext#@univreimsfr.onmicrosoft.com::ab5a12d6-76db-44b6-aa55-46fc0e013e13" providerId="AD" clId="Web-{81AF7B74-F2B6-344E-1937-C9C07A7C6ED6}" dt="2024-07-18T11:19:29.364" v="95" actId="1076"/>
        <pc:sldMkLst>
          <pc:docMk/>
          <pc:sldMk cId="821953307" sldId="266"/>
        </pc:sldMkLst>
        <pc:spChg chg="del">
          <ac:chgData name="miguel" userId="S::miguel_campusarnau.org#ext#@univreimsfr.onmicrosoft.com::ab5a12d6-76db-44b6-aa55-46fc0e013e13" providerId="AD" clId="Web-{81AF7B74-F2B6-344E-1937-C9C07A7C6ED6}" dt="2024-07-18T11:19:24.145" v="94"/>
          <ac:spMkLst>
            <pc:docMk/>
            <pc:sldMk cId="821953307" sldId="266"/>
            <ac:spMk id="2" creationId="{CF27D44E-8A29-EC56-0302-469FD4B05803}"/>
          </ac:spMkLst>
        </pc:spChg>
        <pc:spChg chg="mod">
          <ac:chgData name="miguel" userId="S::miguel_campusarnau.org#ext#@univreimsfr.onmicrosoft.com::ab5a12d6-76db-44b6-aa55-46fc0e013e13" providerId="AD" clId="Web-{81AF7B74-F2B6-344E-1937-C9C07A7C6ED6}" dt="2024-07-18T11:18:58.848" v="90" actId="20577"/>
          <ac:spMkLst>
            <pc:docMk/>
            <pc:sldMk cId="821953307" sldId="266"/>
            <ac:spMk id="5" creationId="{05208ED9-B98E-0A29-D474-59BE2F0A61BF}"/>
          </ac:spMkLst>
        </pc:spChg>
        <pc:spChg chg="mod">
          <ac:chgData name="miguel" userId="S::miguel_campusarnau.org#ext#@univreimsfr.onmicrosoft.com::ab5a12d6-76db-44b6-aa55-46fc0e013e13" providerId="AD" clId="Web-{81AF7B74-F2B6-344E-1937-C9C07A7C6ED6}" dt="2024-07-18T11:19:29.364" v="95" actId="1076"/>
          <ac:spMkLst>
            <pc:docMk/>
            <pc:sldMk cId="821953307" sldId="266"/>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6:20.978" v="101" actId="20577"/>
        <pc:sldMkLst>
          <pc:docMk/>
          <pc:sldMk cId="3922390496" sldId="267"/>
        </pc:sldMkLst>
        <pc:spChg chg="mod">
          <ac:chgData name="miguel" userId="S::miguel_campusarnau.org#ext#@univreimsfr.onmicrosoft.com::ab5a12d6-76db-44b6-aa55-46fc0e013e13" providerId="AD" clId="Web-{81AF7B74-F2B6-344E-1937-C9C07A7C6ED6}" dt="2024-07-18T11:26:18.759" v="98" actId="20577"/>
          <ac:spMkLst>
            <pc:docMk/>
            <pc:sldMk cId="3922390496" sldId="267"/>
            <ac:spMk id="5" creationId="{05208ED9-B98E-0A29-D474-59BE2F0A61BF}"/>
          </ac:spMkLst>
        </pc:spChg>
        <pc:spChg chg="mod">
          <ac:chgData name="miguel" userId="S::miguel_campusarnau.org#ext#@univreimsfr.onmicrosoft.com::ab5a12d6-76db-44b6-aa55-46fc0e013e13" providerId="AD" clId="Web-{81AF7B74-F2B6-344E-1937-C9C07A7C6ED6}" dt="2024-07-18T11:26:20.978" v="101" actId="20577"/>
          <ac:spMkLst>
            <pc:docMk/>
            <pc:sldMk cId="3922390496" sldId="267"/>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7:14.041" v="107" actId="20577"/>
        <pc:sldMkLst>
          <pc:docMk/>
          <pc:sldMk cId="2693861658" sldId="268"/>
        </pc:sldMkLst>
        <pc:spChg chg="mod">
          <ac:chgData name="miguel" userId="S::miguel_campusarnau.org#ext#@univreimsfr.onmicrosoft.com::ab5a12d6-76db-44b6-aa55-46fc0e013e13" providerId="AD" clId="Web-{81AF7B74-F2B6-344E-1937-C9C07A7C6ED6}" dt="2024-07-18T11:27:09.979" v="104" actId="20577"/>
          <ac:spMkLst>
            <pc:docMk/>
            <pc:sldMk cId="2693861658" sldId="268"/>
            <ac:spMk id="5" creationId="{05208ED9-B98E-0A29-D474-59BE2F0A61BF}"/>
          </ac:spMkLst>
        </pc:spChg>
        <pc:spChg chg="mod">
          <ac:chgData name="miguel" userId="S::miguel_campusarnau.org#ext#@univreimsfr.onmicrosoft.com::ab5a12d6-76db-44b6-aa55-46fc0e013e13" providerId="AD" clId="Web-{81AF7B74-F2B6-344E-1937-C9C07A7C6ED6}" dt="2024-07-18T11:27:14.041" v="107" actId="20577"/>
          <ac:spMkLst>
            <pc:docMk/>
            <pc:sldMk cId="2693861658" sldId="268"/>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7:49.057" v="112" actId="20577"/>
        <pc:sldMkLst>
          <pc:docMk/>
          <pc:sldMk cId="3172557283" sldId="269"/>
        </pc:sldMkLst>
        <pc:spChg chg="mod">
          <ac:chgData name="miguel" userId="S::miguel_campusarnau.org#ext#@univreimsfr.onmicrosoft.com::ab5a12d6-76db-44b6-aa55-46fc0e013e13" providerId="AD" clId="Web-{81AF7B74-F2B6-344E-1937-C9C07A7C6ED6}" dt="2024-07-18T11:27:45.323" v="110" actId="20577"/>
          <ac:spMkLst>
            <pc:docMk/>
            <pc:sldMk cId="3172557283" sldId="269"/>
            <ac:spMk id="5" creationId="{05208ED9-B98E-0A29-D474-59BE2F0A61BF}"/>
          </ac:spMkLst>
        </pc:spChg>
        <pc:spChg chg="mod">
          <ac:chgData name="miguel" userId="S::miguel_campusarnau.org#ext#@univreimsfr.onmicrosoft.com::ab5a12d6-76db-44b6-aa55-46fc0e013e13" providerId="AD" clId="Web-{81AF7B74-F2B6-344E-1937-C9C07A7C6ED6}" dt="2024-07-18T11:27:49.057" v="112" actId="20577"/>
          <ac:spMkLst>
            <pc:docMk/>
            <pc:sldMk cId="3172557283" sldId="269"/>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28:46.167" v="120" actId="20577"/>
        <pc:sldMkLst>
          <pc:docMk/>
          <pc:sldMk cId="3735145603" sldId="270"/>
        </pc:sldMkLst>
        <pc:spChg chg="mod">
          <ac:chgData name="miguel" userId="S::miguel_campusarnau.org#ext#@univreimsfr.onmicrosoft.com::ab5a12d6-76db-44b6-aa55-46fc0e013e13" providerId="AD" clId="Web-{81AF7B74-F2B6-344E-1937-C9C07A7C6ED6}" dt="2024-07-18T11:28:27.059" v="114" actId="20577"/>
          <ac:spMkLst>
            <pc:docMk/>
            <pc:sldMk cId="3735145603" sldId="270"/>
            <ac:spMk id="5" creationId="{05208ED9-B98E-0A29-D474-59BE2F0A61BF}"/>
          </ac:spMkLst>
        </pc:spChg>
        <pc:spChg chg="mod">
          <ac:chgData name="miguel" userId="S::miguel_campusarnau.org#ext#@univreimsfr.onmicrosoft.com::ab5a12d6-76db-44b6-aa55-46fc0e013e13" providerId="AD" clId="Web-{81AF7B74-F2B6-344E-1937-C9C07A7C6ED6}" dt="2024-07-18T11:28:46.167" v="120" actId="20577"/>
          <ac:spMkLst>
            <pc:docMk/>
            <pc:sldMk cId="3735145603" sldId="270"/>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30:27.340" v="131" actId="20577"/>
        <pc:sldMkLst>
          <pc:docMk/>
          <pc:sldMk cId="3206679636" sldId="271"/>
        </pc:sldMkLst>
        <pc:spChg chg="mod">
          <ac:chgData name="miguel" userId="S::miguel_campusarnau.org#ext#@univreimsfr.onmicrosoft.com::ab5a12d6-76db-44b6-aa55-46fc0e013e13" providerId="AD" clId="Web-{81AF7B74-F2B6-344E-1937-C9C07A7C6ED6}" dt="2024-07-18T11:30:05.075" v="122" actId="20577"/>
          <ac:spMkLst>
            <pc:docMk/>
            <pc:sldMk cId="3206679636" sldId="271"/>
            <ac:spMk id="5" creationId="{05208ED9-B98E-0A29-D474-59BE2F0A61BF}"/>
          </ac:spMkLst>
        </pc:spChg>
        <pc:spChg chg="mod">
          <ac:chgData name="miguel" userId="S::miguel_campusarnau.org#ext#@univreimsfr.onmicrosoft.com::ab5a12d6-76db-44b6-aa55-46fc0e013e13" providerId="AD" clId="Web-{81AF7B74-F2B6-344E-1937-C9C07A7C6ED6}" dt="2024-07-18T11:30:27.340" v="131" actId="20577"/>
          <ac:spMkLst>
            <pc:docMk/>
            <pc:sldMk cId="3206679636" sldId="271"/>
            <ac:spMk id="13" creationId="{4AFB8E46-F25C-24F4-A5AE-77D5D65E24CB}"/>
          </ac:spMkLst>
        </pc:spChg>
      </pc:sldChg>
      <pc:sldChg chg="modSp add replId">
        <pc:chgData name="miguel" userId="S::miguel_campusarnau.org#ext#@univreimsfr.onmicrosoft.com::ab5a12d6-76db-44b6-aa55-46fc0e013e13" providerId="AD" clId="Web-{81AF7B74-F2B6-344E-1937-C9C07A7C6ED6}" dt="2024-07-18T11:31:16.450" v="140" actId="20577"/>
        <pc:sldMkLst>
          <pc:docMk/>
          <pc:sldMk cId="1426932922" sldId="272"/>
        </pc:sldMkLst>
        <pc:spChg chg="mod">
          <ac:chgData name="miguel" userId="S::miguel_campusarnau.org#ext#@univreimsfr.onmicrosoft.com::ab5a12d6-76db-44b6-aa55-46fc0e013e13" providerId="AD" clId="Web-{81AF7B74-F2B6-344E-1937-C9C07A7C6ED6}" dt="2024-07-18T11:30:59.622" v="136" actId="20577"/>
          <ac:spMkLst>
            <pc:docMk/>
            <pc:sldMk cId="1426932922" sldId="272"/>
            <ac:spMk id="5" creationId="{05208ED9-B98E-0A29-D474-59BE2F0A61BF}"/>
          </ac:spMkLst>
        </pc:spChg>
        <pc:spChg chg="mod">
          <ac:chgData name="miguel" userId="S::miguel_campusarnau.org#ext#@univreimsfr.onmicrosoft.com::ab5a12d6-76db-44b6-aa55-46fc0e013e13" providerId="AD" clId="Web-{81AF7B74-F2B6-344E-1937-C9C07A7C6ED6}" dt="2024-07-18T11:31:16.450" v="140" actId="20577"/>
          <ac:spMkLst>
            <pc:docMk/>
            <pc:sldMk cId="1426932922" sldId="272"/>
            <ac:spMk id="13" creationId="{4AFB8E46-F25C-24F4-A5AE-77D5D65E24CB}"/>
          </ac:spMkLst>
        </pc:spChg>
      </pc:sldChg>
    </pc:docChg>
  </pc:docChgLst>
  <pc:docChgLst>
    <pc:chgData name="miguel" userId="S::miguel_campusarnau.org#ext#@univreimsfr.onmicrosoft.com::ab5a12d6-76db-44b6-aa55-46fc0e013e13" providerId="AD" clId="Web-{ECD9A6AB-E886-981D-71D2-1985DE8E74D9}"/>
    <pc:docChg chg="modSld">
      <pc:chgData name="miguel" userId="S::miguel_campusarnau.org#ext#@univreimsfr.onmicrosoft.com::ab5a12d6-76db-44b6-aa55-46fc0e013e13" providerId="AD" clId="Web-{ECD9A6AB-E886-981D-71D2-1985DE8E74D9}" dt="2023-12-01T13:26:34.701" v="4"/>
      <pc:docMkLst>
        <pc:docMk/>
      </pc:docMkLst>
      <pc:sldChg chg="modNotes">
        <pc:chgData name="miguel" userId="S::miguel_campusarnau.org#ext#@univreimsfr.onmicrosoft.com::ab5a12d6-76db-44b6-aa55-46fc0e013e13" providerId="AD" clId="Web-{ECD9A6AB-E886-981D-71D2-1985DE8E74D9}" dt="2023-12-01T13:26:13.575" v="1"/>
        <pc:sldMkLst>
          <pc:docMk/>
          <pc:sldMk cId="0" sldId="258"/>
        </pc:sldMkLst>
      </pc:sldChg>
      <pc:sldChg chg="modNotes">
        <pc:chgData name="miguel" userId="S::miguel_campusarnau.org#ext#@univreimsfr.onmicrosoft.com::ab5a12d6-76db-44b6-aa55-46fc0e013e13" providerId="AD" clId="Web-{ECD9A6AB-E886-981D-71D2-1985DE8E74D9}" dt="2023-12-01T13:26:34.701" v="4"/>
        <pc:sldMkLst>
          <pc:docMk/>
          <pc:sldMk cId="0" sldId="259"/>
        </pc:sldMkLst>
      </pc:sldChg>
    </pc:docChg>
  </pc:docChgLst>
  <pc:docChgLst>
    <pc:chgData name="miguel" userId="S::miguel_campusarnau.org#ext#@univreimsfr.onmicrosoft.com::ab5a12d6-76db-44b6-aa55-46fc0e013e13" providerId="AD" clId="Web-{D51B2A01-ECEC-68E1-3959-85D90E534AD8}"/>
    <pc:docChg chg="addSld delSld modSld">
      <pc:chgData name="miguel" userId="S::miguel_campusarnau.org#ext#@univreimsfr.onmicrosoft.com::ab5a12d6-76db-44b6-aa55-46fc0e013e13" providerId="AD" clId="Web-{D51B2A01-ECEC-68E1-3959-85D90E534AD8}" dt="2024-07-26T14:48:55.674" v="410"/>
      <pc:docMkLst>
        <pc:docMk/>
      </pc:docMkLst>
      <pc:sldChg chg="del modNotes">
        <pc:chgData name="miguel" userId="S::miguel_campusarnau.org#ext#@univreimsfr.onmicrosoft.com::ab5a12d6-76db-44b6-aa55-46fc0e013e13" providerId="AD" clId="Web-{D51B2A01-ECEC-68E1-3959-85D90E534AD8}" dt="2024-07-26T14:23:24.446" v="48"/>
        <pc:sldMkLst>
          <pc:docMk/>
          <pc:sldMk cId="0" sldId="258"/>
        </pc:sldMkLst>
      </pc:sldChg>
      <pc:sldChg chg="del">
        <pc:chgData name="miguel" userId="S::miguel_campusarnau.org#ext#@univreimsfr.onmicrosoft.com::ab5a12d6-76db-44b6-aa55-46fc0e013e13" providerId="AD" clId="Web-{D51B2A01-ECEC-68E1-3959-85D90E534AD8}" dt="2024-07-26T14:23:28.649" v="49"/>
        <pc:sldMkLst>
          <pc:docMk/>
          <pc:sldMk cId="0" sldId="259"/>
        </pc:sldMkLst>
      </pc:sldChg>
      <pc:sldChg chg="del">
        <pc:chgData name="miguel" userId="S::miguel_campusarnau.org#ext#@univreimsfr.onmicrosoft.com::ab5a12d6-76db-44b6-aa55-46fc0e013e13" providerId="AD" clId="Web-{D51B2A01-ECEC-68E1-3959-85D90E534AD8}" dt="2024-07-26T14:19:16.520" v="8"/>
        <pc:sldMkLst>
          <pc:docMk/>
          <pc:sldMk cId="3206679636" sldId="271"/>
        </pc:sldMkLst>
      </pc:sldChg>
      <pc:sldChg chg="del">
        <pc:chgData name="miguel" userId="S::miguel_campusarnau.org#ext#@univreimsfr.onmicrosoft.com::ab5a12d6-76db-44b6-aa55-46fc0e013e13" providerId="AD" clId="Web-{D51B2A01-ECEC-68E1-3959-85D90E534AD8}" dt="2024-07-26T14:24:44.634" v="62"/>
        <pc:sldMkLst>
          <pc:docMk/>
          <pc:sldMk cId="1426932922" sldId="272"/>
        </pc:sldMkLst>
      </pc:sldChg>
      <pc:sldChg chg="modSp add del replId modNotes">
        <pc:chgData name="miguel" userId="S::miguel_campusarnau.org#ext#@univreimsfr.onmicrosoft.com::ab5a12d6-76db-44b6-aa55-46fc0e013e13" providerId="AD" clId="Web-{D51B2A01-ECEC-68E1-3959-85D90E534AD8}" dt="2024-07-26T14:23:57.071" v="50"/>
        <pc:sldMkLst>
          <pc:docMk/>
          <pc:sldMk cId="2910786087" sldId="273"/>
        </pc:sldMkLst>
        <pc:spChg chg="mod">
          <ac:chgData name="miguel" userId="S::miguel_campusarnau.org#ext#@univreimsfr.onmicrosoft.com::ab5a12d6-76db-44b6-aa55-46fc0e013e13" providerId="AD" clId="Web-{D51B2A01-ECEC-68E1-3959-85D90E534AD8}" dt="2024-07-26T14:17:54.456" v="4" actId="20577"/>
          <ac:spMkLst>
            <pc:docMk/>
            <pc:sldMk cId="2910786087" sldId="273"/>
            <ac:spMk id="7" creationId="{953D6A69-47D3-FEC2-24DF-0CCB0D5F8A11}"/>
          </ac:spMkLst>
        </pc:spChg>
        <pc:spChg chg="mod">
          <ac:chgData name="miguel" userId="S::miguel_campusarnau.org#ext#@univreimsfr.onmicrosoft.com::ab5a12d6-76db-44b6-aa55-46fc0e013e13" providerId="AD" clId="Web-{D51B2A01-ECEC-68E1-3959-85D90E534AD8}" dt="2024-07-26T14:18:09.628" v="7" actId="20577"/>
          <ac:spMkLst>
            <pc:docMk/>
            <pc:sldMk cId="2910786087" sldId="273"/>
            <ac:spMk id="13" creationId="{4AFB8E46-F25C-24F4-A5AE-77D5D65E24CB}"/>
          </ac:spMkLst>
        </pc:spChg>
      </pc:sldChg>
      <pc:sldChg chg="add replId modNotes">
        <pc:chgData name="miguel" userId="S::miguel_campusarnau.org#ext#@univreimsfr.onmicrosoft.com::ab5a12d6-76db-44b6-aa55-46fc0e013e13" providerId="AD" clId="Web-{D51B2A01-ECEC-68E1-3959-85D90E534AD8}" dt="2024-07-26T14:23:10.680" v="47"/>
        <pc:sldMkLst>
          <pc:docMk/>
          <pc:sldMk cId="3390717260" sldId="274"/>
        </pc:sldMkLst>
      </pc:sldChg>
      <pc:sldChg chg="modSp add replId modNotes">
        <pc:chgData name="miguel" userId="S::miguel_campusarnau.org#ext#@univreimsfr.onmicrosoft.com::ab5a12d6-76db-44b6-aa55-46fc0e013e13" providerId="AD" clId="Web-{D51B2A01-ECEC-68E1-3959-85D90E534AD8}" dt="2024-07-26T14:42:46.981" v="308" actId="20577"/>
        <pc:sldMkLst>
          <pc:docMk/>
          <pc:sldMk cId="2702711658" sldId="275"/>
        </pc:sldMkLst>
        <pc:spChg chg="mod">
          <ac:chgData name="miguel" userId="S::miguel_campusarnau.org#ext#@univreimsfr.onmicrosoft.com::ab5a12d6-76db-44b6-aa55-46fc0e013e13" providerId="AD" clId="Web-{D51B2A01-ECEC-68E1-3959-85D90E534AD8}" dt="2024-07-26T14:42:46.981" v="308" actId="20577"/>
          <ac:spMkLst>
            <pc:docMk/>
            <pc:sldMk cId="2702711658" sldId="275"/>
            <ac:spMk id="7" creationId="{953D6A69-47D3-FEC2-24DF-0CCB0D5F8A11}"/>
          </ac:spMkLst>
        </pc:spChg>
        <pc:spChg chg="mod">
          <ac:chgData name="miguel" userId="S::miguel_campusarnau.org#ext#@univreimsfr.onmicrosoft.com::ab5a12d6-76db-44b6-aa55-46fc0e013e13" providerId="AD" clId="Web-{D51B2A01-ECEC-68E1-3959-85D90E534AD8}" dt="2024-07-26T14:26:07.714" v="70" actId="20577"/>
          <ac:spMkLst>
            <pc:docMk/>
            <pc:sldMk cId="2702711658" sldId="275"/>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4:53.613" v="208"/>
        <pc:sldMkLst>
          <pc:docMk/>
          <pc:sldMk cId="650322405" sldId="276"/>
        </pc:sldMkLst>
        <pc:spChg chg="mod">
          <ac:chgData name="miguel" userId="S::miguel_campusarnau.org#ext#@univreimsfr.onmicrosoft.com::ab5a12d6-76db-44b6-aa55-46fc0e013e13" providerId="AD" clId="Web-{D51B2A01-ECEC-68E1-3959-85D90E534AD8}" dt="2024-07-26T14:29:20.514" v="156" actId="20577"/>
          <ac:spMkLst>
            <pc:docMk/>
            <pc:sldMk cId="650322405" sldId="276"/>
            <ac:spMk id="7" creationId="{953D6A69-47D3-FEC2-24DF-0CCB0D5F8A11}"/>
          </ac:spMkLst>
        </pc:spChg>
        <pc:spChg chg="mod">
          <ac:chgData name="miguel" userId="S::miguel_campusarnau.org#ext#@univreimsfr.onmicrosoft.com::ab5a12d6-76db-44b6-aa55-46fc0e013e13" providerId="AD" clId="Web-{D51B2A01-ECEC-68E1-3959-85D90E534AD8}" dt="2024-07-26T14:32:02.345" v="191" actId="1076"/>
          <ac:spMkLst>
            <pc:docMk/>
            <pc:sldMk cId="650322405" sldId="276"/>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37:33.647" v="237"/>
        <pc:sldMkLst>
          <pc:docMk/>
          <pc:sldMk cId="3880506772" sldId="277"/>
        </pc:sldMkLst>
        <pc:spChg chg="mod">
          <ac:chgData name="miguel" userId="S::miguel_campusarnau.org#ext#@univreimsfr.onmicrosoft.com::ab5a12d6-76db-44b6-aa55-46fc0e013e13" providerId="AD" clId="Web-{D51B2A01-ECEC-68E1-3959-85D90E534AD8}" dt="2024-07-26T14:35:52.786" v="215" actId="20577"/>
          <ac:spMkLst>
            <pc:docMk/>
            <pc:sldMk cId="3880506772" sldId="277"/>
            <ac:spMk id="7" creationId="{953D6A69-47D3-FEC2-24DF-0CCB0D5F8A11}"/>
          </ac:spMkLst>
        </pc:spChg>
        <pc:spChg chg="mod">
          <ac:chgData name="miguel" userId="S::miguel_campusarnau.org#ext#@univreimsfr.onmicrosoft.com::ab5a12d6-76db-44b6-aa55-46fc0e013e13" providerId="AD" clId="Web-{D51B2A01-ECEC-68E1-3959-85D90E534AD8}" dt="2024-07-26T14:36:16.443" v="220" actId="20577"/>
          <ac:spMkLst>
            <pc:docMk/>
            <pc:sldMk cId="3880506772" sldId="277"/>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3:38.606" v="313"/>
        <pc:sldMkLst>
          <pc:docMk/>
          <pc:sldMk cId="1069590196" sldId="278"/>
        </pc:sldMkLst>
        <pc:spChg chg="mod">
          <ac:chgData name="miguel" userId="S::miguel_campusarnau.org#ext#@univreimsfr.onmicrosoft.com::ab5a12d6-76db-44b6-aa55-46fc0e013e13" providerId="AD" clId="Web-{D51B2A01-ECEC-68E1-3959-85D90E534AD8}" dt="2024-07-26T14:43:24.106" v="312" actId="20577"/>
          <ac:spMkLst>
            <pc:docMk/>
            <pc:sldMk cId="1069590196" sldId="278"/>
            <ac:spMk id="7" creationId="{953D6A69-47D3-FEC2-24DF-0CCB0D5F8A11}"/>
          </ac:spMkLst>
        </pc:spChg>
        <pc:spChg chg="mod">
          <ac:chgData name="miguel" userId="S::miguel_campusarnau.org#ext#@univreimsfr.onmicrosoft.com::ab5a12d6-76db-44b6-aa55-46fc0e013e13" providerId="AD" clId="Web-{D51B2A01-ECEC-68E1-3959-85D90E534AD8}" dt="2024-07-26T14:40:44.213" v="287" actId="1076"/>
          <ac:spMkLst>
            <pc:docMk/>
            <pc:sldMk cId="1069590196" sldId="278"/>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5:03.951" v="353"/>
        <pc:sldMkLst>
          <pc:docMk/>
          <pc:sldMk cId="2653368410" sldId="279"/>
        </pc:sldMkLst>
        <pc:spChg chg="mod">
          <ac:chgData name="miguel" userId="S::miguel_campusarnau.org#ext#@univreimsfr.onmicrosoft.com::ab5a12d6-76db-44b6-aa55-46fc0e013e13" providerId="AD" clId="Web-{D51B2A01-ECEC-68E1-3959-85D90E534AD8}" dt="2024-07-26T14:44:05.763" v="327" actId="20577"/>
          <ac:spMkLst>
            <pc:docMk/>
            <pc:sldMk cId="2653368410" sldId="279"/>
            <ac:spMk id="7" creationId="{953D6A69-47D3-FEC2-24DF-0CCB0D5F8A11}"/>
          </ac:spMkLst>
        </pc:spChg>
        <pc:spChg chg="mod">
          <ac:chgData name="miguel" userId="S::miguel_campusarnau.org#ext#@univreimsfr.onmicrosoft.com::ab5a12d6-76db-44b6-aa55-46fc0e013e13" providerId="AD" clId="Web-{D51B2A01-ECEC-68E1-3959-85D90E534AD8}" dt="2024-07-26T14:41:48.245" v="303" actId="20577"/>
          <ac:spMkLst>
            <pc:docMk/>
            <pc:sldMk cId="2653368410" sldId="279"/>
            <ac:spMk id="13" creationId="{4AFB8E46-F25C-24F4-A5AE-77D5D65E24CB}"/>
          </ac:spMkLst>
        </pc:spChg>
      </pc:sldChg>
      <pc:sldChg chg="modSp add replId modNotes">
        <pc:chgData name="miguel" userId="S::miguel_campusarnau.org#ext#@univreimsfr.onmicrosoft.com::ab5a12d6-76db-44b6-aa55-46fc0e013e13" providerId="AD" clId="Web-{D51B2A01-ECEC-68E1-3959-85D90E534AD8}" dt="2024-07-26T14:48:55.674" v="410"/>
        <pc:sldMkLst>
          <pc:docMk/>
          <pc:sldMk cId="609683126" sldId="280"/>
        </pc:sldMkLst>
        <pc:spChg chg="mod">
          <ac:chgData name="miguel" userId="S::miguel_campusarnau.org#ext#@univreimsfr.onmicrosoft.com::ab5a12d6-76db-44b6-aa55-46fc0e013e13" providerId="AD" clId="Web-{D51B2A01-ECEC-68E1-3959-85D90E534AD8}" dt="2024-07-26T14:46:56.625" v="374" actId="20577"/>
          <ac:spMkLst>
            <pc:docMk/>
            <pc:sldMk cId="609683126" sldId="280"/>
            <ac:spMk id="7" creationId="{953D6A69-47D3-FEC2-24DF-0CCB0D5F8A11}"/>
          </ac:spMkLst>
        </pc:spChg>
        <pc:spChg chg="mod">
          <ac:chgData name="miguel" userId="S::miguel_campusarnau.org#ext#@univreimsfr.onmicrosoft.com::ab5a12d6-76db-44b6-aa55-46fc0e013e13" providerId="AD" clId="Web-{D51B2A01-ECEC-68E1-3959-85D90E534AD8}" dt="2024-07-26T14:47:07.953" v="380" actId="20577"/>
          <ac:spMkLst>
            <pc:docMk/>
            <pc:sldMk cId="609683126" sldId="280"/>
            <ac:spMk id="13" creationId="{4AFB8E46-F25C-24F4-A5AE-77D5D65E24CB}"/>
          </ac:spMkLst>
        </pc:spChg>
      </pc:sldChg>
    </pc:docChg>
  </pc:docChgLst>
  <pc:docChgLst>
    <pc:chgData name="miguel" userId="S::miguel_campusarnau.org#ext#@univreimsfr.onmicrosoft.com::ab5a12d6-76db-44b6-aa55-46fc0e013e13" providerId="AD" clId="Web-{8409A660-D59C-0380-4D00-23087F86ACCB}"/>
    <pc:docChg chg="addSld modSld">
      <pc:chgData name="miguel" userId="S::miguel_campusarnau.org#ext#@univreimsfr.onmicrosoft.com::ab5a12d6-76db-44b6-aa55-46fc0e013e13" providerId="AD" clId="Web-{8409A660-D59C-0380-4D00-23087F86ACCB}" dt="2024-07-19T11:19:21.565" v="239"/>
      <pc:docMkLst>
        <pc:docMk/>
      </pc:docMkLst>
      <pc:sldChg chg="modSp">
        <pc:chgData name="miguel" userId="S::miguel_campusarnau.org#ext#@univreimsfr.onmicrosoft.com::ab5a12d6-76db-44b6-aa55-46fc0e013e13" providerId="AD" clId="Web-{8409A660-D59C-0380-4D00-23087F86ACCB}" dt="2024-07-19T11:05:43.850" v="97" actId="14100"/>
        <pc:sldMkLst>
          <pc:docMk/>
          <pc:sldMk cId="0" sldId="257"/>
        </pc:sldMkLst>
        <pc:spChg chg="mod">
          <ac:chgData name="miguel" userId="S::miguel_campusarnau.org#ext#@univreimsfr.onmicrosoft.com::ab5a12d6-76db-44b6-aa55-46fc0e013e13" providerId="AD" clId="Web-{8409A660-D59C-0380-4D00-23087F86ACCB}" dt="2024-07-19T11:05:43.850" v="97" actId="14100"/>
          <ac:spMkLst>
            <pc:docMk/>
            <pc:sldMk cId="0" sldId="257"/>
            <ac:spMk id="115" creationId="{00000000-0000-0000-0000-000000000000}"/>
          </ac:spMkLst>
        </pc:spChg>
      </pc:sldChg>
      <pc:sldChg chg="modSp modNotes">
        <pc:chgData name="miguel" userId="S::miguel_campusarnau.org#ext#@univreimsfr.onmicrosoft.com::ab5a12d6-76db-44b6-aa55-46fc0e013e13" providerId="AD" clId="Web-{8409A660-D59C-0380-4D00-23087F86ACCB}" dt="2024-07-19T11:17:37.016" v="235" actId="20577"/>
        <pc:sldMkLst>
          <pc:docMk/>
          <pc:sldMk cId="760755506" sldId="264"/>
        </pc:sldMkLst>
        <pc:spChg chg="mod">
          <ac:chgData name="miguel" userId="S::miguel_campusarnau.org#ext#@univreimsfr.onmicrosoft.com::ab5a12d6-76db-44b6-aa55-46fc0e013e13" providerId="AD" clId="Web-{8409A660-D59C-0380-4D00-23087F86ACCB}" dt="2024-07-19T11:17:37.016" v="235" actId="20577"/>
          <ac:spMkLst>
            <pc:docMk/>
            <pc:sldMk cId="760755506" sldId="264"/>
            <ac:spMk id="13" creationId="{4AFB8E46-F25C-24F4-A5AE-77D5D65E24CB}"/>
          </ac:spMkLst>
        </pc:spChg>
      </pc:sldChg>
      <pc:sldChg chg="addSp delSp modSp add replId">
        <pc:chgData name="miguel" userId="S::miguel_campusarnau.org#ext#@univreimsfr.onmicrosoft.com::ab5a12d6-76db-44b6-aa55-46fc0e013e13" providerId="AD" clId="Web-{8409A660-D59C-0380-4D00-23087F86ACCB}" dt="2024-07-19T11:19:21.565" v="239"/>
        <pc:sldMkLst>
          <pc:docMk/>
          <pc:sldMk cId="3101463671" sldId="273"/>
        </pc:sldMkLst>
        <pc:spChg chg="del">
          <ac:chgData name="miguel" userId="S::miguel_campusarnau.org#ext#@univreimsfr.onmicrosoft.com::ab5a12d6-76db-44b6-aa55-46fc0e013e13" providerId="AD" clId="Web-{8409A660-D59C-0380-4D00-23087F86ACCB}" dt="2024-07-19T11:17:53.813" v="237"/>
          <ac:spMkLst>
            <pc:docMk/>
            <pc:sldMk cId="3101463671" sldId="273"/>
            <ac:spMk id="13" creationId="{4AFB8E46-F25C-24F4-A5AE-77D5D65E24CB}"/>
          </ac:spMkLst>
        </pc:spChg>
        <pc:graphicFrameChg chg="add del mod modGraphic">
          <ac:chgData name="miguel" userId="S::miguel_campusarnau.org#ext#@univreimsfr.onmicrosoft.com::ab5a12d6-76db-44b6-aa55-46fc0e013e13" providerId="AD" clId="Web-{8409A660-D59C-0380-4D00-23087F86ACCB}" dt="2024-07-19T11:19:21.565" v="239"/>
          <ac:graphicFrameMkLst>
            <pc:docMk/>
            <pc:sldMk cId="3101463671" sldId="273"/>
            <ac:graphicFrameMk id="2" creationId="{353DDBB1-82F9-F7FC-FAC2-0FEF2AEFD3F4}"/>
          </ac:graphicFrameMkLst>
        </pc:graphicFrameChg>
      </pc:sldChg>
    </pc:docChg>
  </pc:docChgLst>
  <pc:docChgLst>
    <pc:chgData name="miguel" userId="S::miguel_campusarnau.org#ext#@univreimsfr.onmicrosoft.com::ab5a12d6-76db-44b6-aa55-46fc0e013e13" providerId="AD" clId="Web-{E82F281B-20DF-C532-FD55-91437CFDE536}"/>
    <pc:docChg chg="delSld modSld">
      <pc:chgData name="miguel" userId="S::miguel_campusarnau.org#ext#@univreimsfr.onmicrosoft.com::ab5a12d6-76db-44b6-aa55-46fc0e013e13" providerId="AD" clId="Web-{E82F281B-20DF-C532-FD55-91437CFDE536}" dt="2024-07-19T12:55:08.322" v="467"/>
      <pc:docMkLst>
        <pc:docMk/>
      </pc:docMkLst>
      <pc:sldChg chg="addSp delSp modSp modNotes">
        <pc:chgData name="miguel" userId="S::miguel_campusarnau.org#ext#@univreimsfr.onmicrosoft.com::ab5a12d6-76db-44b6-aa55-46fc0e013e13" providerId="AD" clId="Web-{E82F281B-20DF-C532-FD55-91437CFDE536}" dt="2024-07-19T12:02:51.404" v="238"/>
        <pc:sldMkLst>
          <pc:docMk/>
          <pc:sldMk cId="760755506" sldId="264"/>
        </pc:sldMkLst>
        <pc:spChg chg="mod">
          <ac:chgData name="miguel" userId="S::miguel_campusarnau.org#ext#@univreimsfr.onmicrosoft.com::ab5a12d6-76db-44b6-aa55-46fc0e013e13" providerId="AD" clId="Web-{E82F281B-20DF-C532-FD55-91437CFDE536}" dt="2024-07-19T11:46:06.106" v="103" actId="14100"/>
          <ac:spMkLst>
            <pc:docMk/>
            <pc:sldMk cId="760755506" sldId="264"/>
            <ac:spMk id="3" creationId="{0A3369EE-DB00-2F20-5E19-D4FCE29CC106}"/>
          </ac:spMkLst>
        </pc:spChg>
        <pc:spChg chg="add mod">
          <ac:chgData name="miguel" userId="S::miguel_campusarnau.org#ext#@univreimsfr.onmicrosoft.com::ab5a12d6-76db-44b6-aa55-46fc0e013e13" providerId="AD" clId="Web-{E82F281B-20DF-C532-FD55-91437CFDE536}" dt="2024-07-19T11:47:48.436" v="113" actId="1076"/>
          <ac:spMkLst>
            <pc:docMk/>
            <pc:sldMk cId="760755506" sldId="264"/>
            <ac:spMk id="4" creationId="{B4308C57-16E0-779E-9C82-FA7A1FD97A0C}"/>
          </ac:spMkLst>
        </pc:spChg>
        <pc:spChg chg="mod">
          <ac:chgData name="miguel" userId="S::miguel_campusarnau.org#ext#@univreimsfr.onmicrosoft.com::ab5a12d6-76db-44b6-aa55-46fc0e013e13" providerId="AD" clId="Web-{E82F281B-20DF-C532-FD55-91437CFDE536}" dt="2024-07-19T11:50:23.626" v="127" actId="20577"/>
          <ac:spMkLst>
            <pc:docMk/>
            <pc:sldMk cId="760755506" sldId="264"/>
            <ac:spMk id="5" creationId="{05208ED9-B98E-0A29-D474-59BE2F0A61BF}"/>
          </ac:spMkLst>
        </pc:spChg>
        <pc:spChg chg="add mod">
          <ac:chgData name="miguel" userId="S::miguel_campusarnau.org#ext#@univreimsfr.onmicrosoft.com::ab5a12d6-76db-44b6-aa55-46fc0e013e13" providerId="AD" clId="Web-{E82F281B-20DF-C532-FD55-91437CFDE536}" dt="2024-07-19T11:47:43.061" v="112" actId="1076"/>
          <ac:spMkLst>
            <pc:docMk/>
            <pc:sldMk cId="760755506" sldId="264"/>
            <ac:spMk id="6" creationId="{5E8E25A5-26EF-45E5-FD38-F7ACA7BE9F64}"/>
          </ac:spMkLst>
        </pc:spChg>
        <pc:spChg chg="add mod">
          <ac:chgData name="miguel" userId="S::miguel_campusarnau.org#ext#@univreimsfr.onmicrosoft.com::ab5a12d6-76db-44b6-aa55-46fc0e013e13" providerId="AD" clId="Web-{E82F281B-20DF-C532-FD55-91437CFDE536}" dt="2024-07-19T11:42:33.415" v="87" actId="20577"/>
          <ac:spMkLst>
            <pc:docMk/>
            <pc:sldMk cId="760755506" sldId="264"/>
            <ac:spMk id="8" creationId="{6B44B394-7D40-5909-7624-F1ABE9B3AAA4}"/>
          </ac:spMkLst>
        </pc:spChg>
        <pc:spChg chg="del mod">
          <ac:chgData name="miguel" userId="S::miguel_campusarnau.org#ext#@univreimsfr.onmicrosoft.com::ab5a12d6-76db-44b6-aa55-46fc0e013e13" providerId="AD" clId="Web-{E82F281B-20DF-C532-FD55-91437CFDE536}" dt="2024-07-19T11:39:38.678" v="70"/>
          <ac:spMkLst>
            <pc:docMk/>
            <pc:sldMk cId="760755506" sldId="264"/>
            <ac:spMk id="13" creationId="{4AFB8E46-F25C-24F4-A5AE-77D5D65E24CB}"/>
          </ac:spMkLst>
        </pc:spChg>
        <pc:grpChg chg="add mod">
          <ac:chgData name="miguel" userId="S::miguel_campusarnau.org#ext#@univreimsfr.onmicrosoft.com::ab5a12d6-76db-44b6-aa55-46fc0e013e13" providerId="AD" clId="Web-{E82F281B-20DF-C532-FD55-91437CFDE536}" dt="2024-07-19T11:47:08.170" v="108" actId="1076"/>
          <ac:grpSpMkLst>
            <pc:docMk/>
            <pc:sldMk cId="760755506" sldId="264"/>
            <ac:grpSpMk id="7" creationId="{03B0CAED-7D54-1CC4-D328-68AC9E09FAFB}"/>
          </ac:grpSpMkLst>
        </pc:grpChg>
        <pc:picChg chg="add mod">
          <ac:chgData name="miguel" userId="S::miguel_campusarnau.org#ext#@univreimsfr.onmicrosoft.com::ab5a12d6-76db-44b6-aa55-46fc0e013e13" providerId="AD" clId="Web-{E82F281B-20DF-C532-FD55-91437CFDE536}" dt="2024-07-19T11:37:43.473" v="53" actId="14100"/>
          <ac:picMkLst>
            <pc:docMk/>
            <pc:sldMk cId="760755506" sldId="264"/>
            <ac:picMk id="2" creationId="{CAB94CE7-C5F5-DF77-5A4A-323C27450161}"/>
          </ac:picMkLst>
        </pc:picChg>
      </pc:sldChg>
      <pc:sldChg chg="addSp delSp modSp modNotes">
        <pc:chgData name="miguel" userId="S::miguel_campusarnau.org#ext#@univreimsfr.onmicrosoft.com::ab5a12d6-76db-44b6-aa55-46fc0e013e13" providerId="AD" clId="Web-{E82F281B-20DF-C532-FD55-91437CFDE536}" dt="2024-07-19T12:03:01.732" v="240"/>
        <pc:sldMkLst>
          <pc:docMk/>
          <pc:sldMk cId="2330428111" sldId="265"/>
        </pc:sldMkLst>
        <pc:spChg chg="mod">
          <ac:chgData name="miguel" userId="S::miguel_campusarnau.org#ext#@univreimsfr.onmicrosoft.com::ab5a12d6-76db-44b6-aa55-46fc0e013e13" providerId="AD" clId="Web-{E82F281B-20DF-C532-FD55-91437CFDE536}" dt="2024-07-19T11:50:40.970" v="129" actId="20577"/>
          <ac:spMkLst>
            <pc:docMk/>
            <pc:sldMk cId="2330428111" sldId="265"/>
            <ac:spMk id="2" creationId="{CF27D44E-8A29-EC56-0302-469FD4B05803}"/>
          </ac:spMkLst>
        </pc:spChg>
        <pc:spChg chg="del">
          <ac:chgData name="miguel" userId="S::miguel_campusarnau.org#ext#@univreimsfr.onmicrosoft.com::ab5a12d6-76db-44b6-aa55-46fc0e013e13" providerId="AD" clId="Web-{E82F281B-20DF-C532-FD55-91437CFDE536}" dt="2024-07-19T11:48:38.515" v="114"/>
          <ac:spMkLst>
            <pc:docMk/>
            <pc:sldMk cId="2330428111" sldId="265"/>
            <ac:spMk id="3" creationId="{0A3369EE-DB00-2F20-5E19-D4FCE29CC106}"/>
          </ac:spMkLst>
        </pc:spChg>
        <pc:spChg chg="del mod">
          <ac:chgData name="miguel" userId="S::miguel_campusarnau.org#ext#@univreimsfr.onmicrosoft.com::ab5a12d6-76db-44b6-aa55-46fc0e013e13" providerId="AD" clId="Web-{E82F281B-20DF-C532-FD55-91437CFDE536}" dt="2024-07-19T11:48:46.578" v="116"/>
          <ac:spMkLst>
            <pc:docMk/>
            <pc:sldMk cId="2330428111" sldId="265"/>
            <ac:spMk id="5" creationId="{05208ED9-B98E-0A29-D474-59BE2F0A61BF}"/>
          </ac:spMkLst>
        </pc:spChg>
        <pc:spChg chg="add">
          <ac:chgData name="miguel" userId="S::miguel_campusarnau.org#ext#@univreimsfr.onmicrosoft.com::ab5a12d6-76db-44b6-aa55-46fc0e013e13" providerId="AD" clId="Web-{E82F281B-20DF-C532-FD55-91437CFDE536}" dt="2024-07-19T11:49:00.250" v="117"/>
          <ac:spMkLst>
            <pc:docMk/>
            <pc:sldMk cId="2330428111" sldId="265"/>
            <ac:spMk id="6" creationId="{3E726C98-5609-48CF-E287-4574BBB918DE}"/>
          </ac:spMkLst>
        </pc:spChg>
        <pc:spChg chg="add mod">
          <ac:chgData name="miguel" userId="S::miguel_campusarnau.org#ext#@univreimsfr.onmicrosoft.com::ab5a12d6-76db-44b6-aa55-46fc0e013e13" providerId="AD" clId="Web-{E82F281B-20DF-C532-FD55-91437CFDE536}" dt="2024-07-19T11:50:29.173" v="128" actId="20577"/>
          <ac:spMkLst>
            <pc:docMk/>
            <pc:sldMk cId="2330428111" sldId="265"/>
            <ac:spMk id="8" creationId="{55C9AA0A-DF95-B06E-BBC9-41CF057AAE70}"/>
          </ac:spMkLst>
        </pc:spChg>
        <pc:spChg chg="mod">
          <ac:chgData name="miguel" userId="S::miguel_campusarnau.org#ext#@univreimsfr.onmicrosoft.com::ab5a12d6-76db-44b6-aa55-46fc0e013e13" providerId="AD" clId="Web-{E82F281B-20DF-C532-FD55-91437CFDE536}" dt="2024-07-19T11:49:52.063" v="126" actId="1076"/>
          <ac:spMkLst>
            <pc:docMk/>
            <pc:sldMk cId="2330428111" sldId="265"/>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10:03.739" v="340" actId="1076"/>
        <pc:sldMkLst>
          <pc:docMk/>
          <pc:sldMk cId="821953307" sldId="266"/>
        </pc:sldMkLst>
        <pc:spChg chg="del">
          <ac:chgData name="miguel" userId="S::miguel_campusarnau.org#ext#@univreimsfr.onmicrosoft.com::ab5a12d6-76db-44b6-aa55-46fc0e013e13" providerId="AD" clId="Web-{E82F281B-20DF-C532-FD55-91437CFDE536}" dt="2024-07-19T12:03:52.639" v="248"/>
          <ac:spMkLst>
            <pc:docMk/>
            <pc:sldMk cId="821953307" sldId="266"/>
            <ac:spMk id="3" creationId="{0A3369EE-DB00-2F20-5E19-D4FCE29CC106}"/>
          </ac:spMkLst>
        </pc:spChg>
        <pc:spChg chg="add">
          <ac:chgData name="miguel" userId="S::miguel_campusarnau.org#ext#@univreimsfr.onmicrosoft.com::ab5a12d6-76db-44b6-aa55-46fc0e013e13" providerId="AD" clId="Web-{E82F281B-20DF-C532-FD55-91437CFDE536}" dt="2024-07-19T12:04:02.780" v="250"/>
          <ac:spMkLst>
            <pc:docMk/>
            <pc:sldMk cId="821953307" sldId="266"/>
            <ac:spMk id="4" creationId="{0C2B5EA8-D622-52E1-DCE3-5150AF8242D3}"/>
          </ac:spMkLst>
        </pc:spChg>
        <pc:spChg chg="del">
          <ac:chgData name="miguel" userId="S::miguel_campusarnau.org#ext#@univreimsfr.onmicrosoft.com::ab5a12d6-76db-44b6-aa55-46fc0e013e13" providerId="AD" clId="Web-{E82F281B-20DF-C532-FD55-91437CFDE536}" dt="2024-07-19T12:03:54.358" v="249"/>
          <ac:spMkLst>
            <pc:docMk/>
            <pc:sldMk cId="821953307" sldId="266"/>
            <ac:spMk id="5" creationId="{05208ED9-B98E-0A29-D474-59BE2F0A61BF}"/>
          </ac:spMkLst>
        </pc:spChg>
        <pc:spChg chg="add mod">
          <ac:chgData name="miguel" userId="S::miguel_campusarnau.org#ext#@univreimsfr.onmicrosoft.com::ab5a12d6-76db-44b6-aa55-46fc0e013e13" providerId="AD" clId="Web-{E82F281B-20DF-C532-FD55-91437CFDE536}" dt="2024-07-19T12:04:15.531" v="264" actId="20577"/>
          <ac:spMkLst>
            <pc:docMk/>
            <pc:sldMk cId="821953307" sldId="266"/>
            <ac:spMk id="7" creationId="{3C54E3DA-2C43-1BA4-4A82-3BB80AA28C3F}"/>
          </ac:spMkLst>
        </pc:spChg>
        <pc:spChg chg="mod">
          <ac:chgData name="miguel" userId="S::miguel_campusarnau.org#ext#@univreimsfr.onmicrosoft.com::ab5a12d6-76db-44b6-aa55-46fc0e013e13" providerId="AD" clId="Web-{E82F281B-20DF-C532-FD55-91437CFDE536}" dt="2024-07-19T12:10:03.739" v="340" actId="1076"/>
          <ac:spMkLst>
            <pc:docMk/>
            <pc:sldMk cId="821953307" sldId="266"/>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09:57.505" v="339" actId="1076"/>
        <pc:sldMkLst>
          <pc:docMk/>
          <pc:sldMk cId="3922390496" sldId="267"/>
        </pc:sldMkLst>
        <pc:spChg chg="del">
          <ac:chgData name="miguel" userId="S::miguel_campusarnau.org#ext#@univreimsfr.onmicrosoft.com::ab5a12d6-76db-44b6-aa55-46fc0e013e13" providerId="AD" clId="Web-{E82F281B-20DF-C532-FD55-91437CFDE536}" dt="2024-07-19T12:04:56.937" v="265"/>
          <ac:spMkLst>
            <pc:docMk/>
            <pc:sldMk cId="3922390496" sldId="267"/>
            <ac:spMk id="3" creationId="{0A3369EE-DB00-2F20-5E19-D4FCE29CC106}"/>
          </ac:spMkLst>
        </pc:spChg>
        <pc:spChg chg="add">
          <ac:chgData name="miguel" userId="S::miguel_campusarnau.org#ext#@univreimsfr.onmicrosoft.com::ab5a12d6-76db-44b6-aa55-46fc0e013e13" providerId="AD" clId="Web-{E82F281B-20DF-C532-FD55-91437CFDE536}" dt="2024-07-19T12:05:01.047" v="267"/>
          <ac:spMkLst>
            <pc:docMk/>
            <pc:sldMk cId="3922390496" sldId="267"/>
            <ac:spMk id="4" creationId="{EBC1E03A-22E5-5ED3-91B5-DADE821F667F}"/>
          </ac:spMkLst>
        </pc:spChg>
        <pc:spChg chg="del">
          <ac:chgData name="miguel" userId="S::miguel_campusarnau.org#ext#@univreimsfr.onmicrosoft.com::ab5a12d6-76db-44b6-aa55-46fc0e013e13" providerId="AD" clId="Web-{E82F281B-20DF-C532-FD55-91437CFDE536}" dt="2024-07-19T12:04:58.687" v="266"/>
          <ac:spMkLst>
            <pc:docMk/>
            <pc:sldMk cId="3922390496" sldId="267"/>
            <ac:spMk id="5" creationId="{05208ED9-B98E-0A29-D474-59BE2F0A61BF}"/>
          </ac:spMkLst>
        </pc:spChg>
        <pc:spChg chg="add mod">
          <ac:chgData name="miguel" userId="S::miguel_campusarnau.org#ext#@univreimsfr.onmicrosoft.com::ab5a12d6-76db-44b6-aa55-46fc0e013e13" providerId="AD" clId="Web-{E82F281B-20DF-C532-FD55-91437CFDE536}" dt="2024-07-19T12:05:12.844" v="275" actId="20577"/>
          <ac:spMkLst>
            <pc:docMk/>
            <pc:sldMk cId="3922390496" sldId="267"/>
            <ac:spMk id="7" creationId="{522E782E-9625-B57D-0871-47D1B3EDB982}"/>
          </ac:spMkLst>
        </pc:spChg>
        <pc:spChg chg="mod">
          <ac:chgData name="miguel" userId="S::miguel_campusarnau.org#ext#@univreimsfr.onmicrosoft.com::ab5a12d6-76db-44b6-aa55-46fc0e013e13" providerId="AD" clId="Web-{E82F281B-20DF-C532-FD55-91437CFDE536}" dt="2024-07-19T12:09:57.505" v="339" actId="1076"/>
          <ac:spMkLst>
            <pc:docMk/>
            <pc:sldMk cId="3922390496" sldId="267"/>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09:48.911" v="338" actId="1076"/>
        <pc:sldMkLst>
          <pc:docMk/>
          <pc:sldMk cId="2693861658" sldId="268"/>
        </pc:sldMkLst>
        <pc:spChg chg="del">
          <ac:chgData name="miguel" userId="S::miguel_campusarnau.org#ext#@univreimsfr.onmicrosoft.com::ab5a12d6-76db-44b6-aa55-46fc0e013e13" providerId="AD" clId="Web-{E82F281B-20DF-C532-FD55-91437CFDE536}" dt="2024-07-19T12:08:21.831" v="308"/>
          <ac:spMkLst>
            <pc:docMk/>
            <pc:sldMk cId="2693861658" sldId="268"/>
            <ac:spMk id="3" creationId="{0A3369EE-DB00-2F20-5E19-D4FCE29CC106}"/>
          </ac:spMkLst>
        </pc:spChg>
        <pc:spChg chg="add">
          <ac:chgData name="miguel" userId="S::miguel_campusarnau.org#ext#@univreimsfr.onmicrosoft.com::ab5a12d6-76db-44b6-aa55-46fc0e013e13" providerId="AD" clId="Web-{E82F281B-20DF-C532-FD55-91437CFDE536}" dt="2024-07-19T12:08:29.066" v="310"/>
          <ac:spMkLst>
            <pc:docMk/>
            <pc:sldMk cId="2693861658" sldId="268"/>
            <ac:spMk id="4" creationId="{891CF37E-CFD0-ED5B-6A48-17895BB7C6B8}"/>
          </ac:spMkLst>
        </pc:spChg>
        <pc:spChg chg="del">
          <ac:chgData name="miguel" userId="S::miguel_campusarnau.org#ext#@univreimsfr.onmicrosoft.com::ab5a12d6-76db-44b6-aa55-46fc0e013e13" providerId="AD" clId="Web-{E82F281B-20DF-C532-FD55-91437CFDE536}" dt="2024-07-19T12:08:27.066" v="309"/>
          <ac:spMkLst>
            <pc:docMk/>
            <pc:sldMk cId="2693861658" sldId="268"/>
            <ac:spMk id="5" creationId="{05208ED9-B98E-0A29-D474-59BE2F0A61BF}"/>
          </ac:spMkLst>
        </pc:spChg>
        <pc:spChg chg="add mod">
          <ac:chgData name="miguel" userId="S::miguel_campusarnau.org#ext#@univreimsfr.onmicrosoft.com::ab5a12d6-76db-44b6-aa55-46fc0e013e13" providerId="AD" clId="Web-{E82F281B-20DF-C532-FD55-91437CFDE536}" dt="2024-07-19T12:08:45.879" v="320" actId="20577"/>
          <ac:spMkLst>
            <pc:docMk/>
            <pc:sldMk cId="2693861658" sldId="268"/>
            <ac:spMk id="7" creationId="{99EA8F98-BBDA-EC73-50E7-EDECF3C6AEF8}"/>
          </ac:spMkLst>
        </pc:spChg>
        <pc:spChg chg="mod">
          <ac:chgData name="miguel" userId="S::miguel_campusarnau.org#ext#@univreimsfr.onmicrosoft.com::ab5a12d6-76db-44b6-aa55-46fc0e013e13" providerId="AD" clId="Web-{E82F281B-20DF-C532-FD55-91437CFDE536}" dt="2024-07-19T12:09:48.911" v="338" actId="1076"/>
          <ac:spMkLst>
            <pc:docMk/>
            <pc:sldMk cId="2693861658" sldId="268"/>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18:10.810" v="423"/>
        <pc:sldMkLst>
          <pc:docMk/>
          <pc:sldMk cId="3172557283" sldId="269"/>
        </pc:sldMkLst>
        <pc:spChg chg="del">
          <ac:chgData name="miguel" userId="S::miguel_campusarnau.org#ext#@univreimsfr.onmicrosoft.com::ab5a12d6-76db-44b6-aa55-46fc0e013e13" providerId="AD" clId="Web-{E82F281B-20DF-C532-FD55-91437CFDE536}" dt="2024-07-19T12:10:22.880" v="341"/>
          <ac:spMkLst>
            <pc:docMk/>
            <pc:sldMk cId="3172557283" sldId="269"/>
            <ac:spMk id="3" creationId="{0A3369EE-DB00-2F20-5E19-D4FCE29CC106}"/>
          </ac:spMkLst>
        </pc:spChg>
        <pc:spChg chg="add">
          <ac:chgData name="miguel" userId="S::miguel_campusarnau.org#ext#@univreimsfr.onmicrosoft.com::ab5a12d6-76db-44b6-aa55-46fc0e013e13" providerId="AD" clId="Web-{E82F281B-20DF-C532-FD55-91437CFDE536}" dt="2024-07-19T12:10:25.912" v="343"/>
          <ac:spMkLst>
            <pc:docMk/>
            <pc:sldMk cId="3172557283" sldId="269"/>
            <ac:spMk id="4" creationId="{1FD4EE3C-128B-7DA9-E9A0-984CF1DC7D35}"/>
          </ac:spMkLst>
        </pc:spChg>
        <pc:spChg chg="del">
          <ac:chgData name="miguel" userId="S::miguel_campusarnau.org#ext#@univreimsfr.onmicrosoft.com::ab5a12d6-76db-44b6-aa55-46fc0e013e13" providerId="AD" clId="Web-{E82F281B-20DF-C532-FD55-91437CFDE536}" dt="2024-07-19T12:10:24.193" v="342"/>
          <ac:spMkLst>
            <pc:docMk/>
            <pc:sldMk cId="3172557283" sldId="269"/>
            <ac:spMk id="5" creationId="{05208ED9-B98E-0A29-D474-59BE2F0A61BF}"/>
          </ac:spMkLst>
        </pc:spChg>
        <pc:spChg chg="add mod">
          <ac:chgData name="miguel" userId="S::miguel_campusarnau.org#ext#@univreimsfr.onmicrosoft.com::ab5a12d6-76db-44b6-aa55-46fc0e013e13" providerId="AD" clId="Web-{E82F281B-20DF-C532-FD55-91437CFDE536}" dt="2024-07-19T12:10:37.646" v="350" actId="20577"/>
          <ac:spMkLst>
            <pc:docMk/>
            <pc:sldMk cId="3172557283" sldId="269"/>
            <ac:spMk id="7" creationId="{828E026F-A700-59A0-13E6-C29EFE0F4E17}"/>
          </ac:spMkLst>
        </pc:spChg>
        <pc:spChg chg="mod">
          <ac:chgData name="miguel" userId="S::miguel_campusarnau.org#ext#@univreimsfr.onmicrosoft.com::ab5a12d6-76db-44b6-aa55-46fc0e013e13" providerId="AD" clId="Web-{E82F281B-20DF-C532-FD55-91437CFDE536}" dt="2024-07-19T12:17:53.731" v="419" actId="20577"/>
          <ac:spMkLst>
            <pc:docMk/>
            <pc:sldMk cId="3172557283" sldId="269"/>
            <ac:spMk id="13" creationId="{4AFB8E46-F25C-24F4-A5AE-77D5D65E24CB}"/>
          </ac:spMkLst>
        </pc:spChg>
      </pc:sldChg>
      <pc:sldChg chg="addSp delSp modSp modNotes">
        <pc:chgData name="miguel" userId="S::miguel_campusarnau.org#ext#@univreimsfr.onmicrosoft.com::ab5a12d6-76db-44b6-aa55-46fc0e013e13" providerId="AD" clId="Web-{E82F281B-20DF-C532-FD55-91437CFDE536}" dt="2024-07-19T12:55:08.322" v="467"/>
        <pc:sldMkLst>
          <pc:docMk/>
          <pc:sldMk cId="3735145603" sldId="270"/>
        </pc:sldMkLst>
        <pc:spChg chg="del">
          <ac:chgData name="miguel" userId="S::miguel_campusarnau.org#ext#@univreimsfr.onmicrosoft.com::ab5a12d6-76db-44b6-aa55-46fc0e013e13" providerId="AD" clId="Web-{E82F281B-20DF-C532-FD55-91437CFDE536}" dt="2024-07-19T12:48:58.816" v="425"/>
          <ac:spMkLst>
            <pc:docMk/>
            <pc:sldMk cId="3735145603" sldId="270"/>
            <ac:spMk id="3" creationId="{0A3369EE-DB00-2F20-5E19-D4FCE29CC106}"/>
          </ac:spMkLst>
        </pc:spChg>
        <pc:spChg chg="add">
          <ac:chgData name="miguel" userId="S::miguel_campusarnau.org#ext#@univreimsfr.onmicrosoft.com::ab5a12d6-76db-44b6-aa55-46fc0e013e13" providerId="AD" clId="Web-{E82F281B-20DF-C532-FD55-91437CFDE536}" dt="2024-07-19T12:49:01.098" v="426"/>
          <ac:spMkLst>
            <pc:docMk/>
            <pc:sldMk cId="3735145603" sldId="270"/>
            <ac:spMk id="4" creationId="{4F795BE6-D166-CCE6-D522-C3214CAA5FE6}"/>
          </ac:spMkLst>
        </pc:spChg>
        <pc:spChg chg="del">
          <ac:chgData name="miguel" userId="S::miguel_campusarnau.org#ext#@univreimsfr.onmicrosoft.com::ab5a12d6-76db-44b6-aa55-46fc0e013e13" providerId="AD" clId="Web-{E82F281B-20DF-C532-FD55-91437CFDE536}" dt="2024-07-19T12:48:58.816" v="424"/>
          <ac:spMkLst>
            <pc:docMk/>
            <pc:sldMk cId="3735145603" sldId="270"/>
            <ac:spMk id="5" creationId="{05208ED9-B98E-0A29-D474-59BE2F0A61BF}"/>
          </ac:spMkLst>
        </pc:spChg>
        <pc:spChg chg="add mod">
          <ac:chgData name="miguel" userId="S::miguel_campusarnau.org#ext#@univreimsfr.onmicrosoft.com::ab5a12d6-76db-44b6-aa55-46fc0e013e13" providerId="AD" clId="Web-{E82F281B-20DF-C532-FD55-91437CFDE536}" dt="2024-07-19T12:49:15.129" v="439" actId="20577"/>
          <ac:spMkLst>
            <pc:docMk/>
            <pc:sldMk cId="3735145603" sldId="270"/>
            <ac:spMk id="7" creationId="{953D6A69-47D3-FEC2-24DF-0CCB0D5F8A11}"/>
          </ac:spMkLst>
        </pc:spChg>
      </pc:sldChg>
      <pc:sldChg chg="addSp delSp modSp del">
        <pc:chgData name="miguel" userId="S::miguel_campusarnau.org#ext#@univreimsfr.onmicrosoft.com::ab5a12d6-76db-44b6-aa55-46fc0e013e13" providerId="AD" clId="Web-{E82F281B-20DF-C532-FD55-91437CFDE536}" dt="2024-07-19T11:38:20.942" v="56"/>
        <pc:sldMkLst>
          <pc:docMk/>
          <pc:sldMk cId="3101463671" sldId="273"/>
        </pc:sldMkLst>
        <pc:spChg chg="add del mod">
          <ac:chgData name="miguel" userId="S::miguel_campusarnau.org#ext#@univreimsfr.onmicrosoft.com::ab5a12d6-76db-44b6-aa55-46fc0e013e13" providerId="AD" clId="Web-{E82F281B-20DF-C532-FD55-91437CFDE536}" dt="2024-07-19T11:31:50.545" v="5"/>
          <ac:spMkLst>
            <pc:docMk/>
            <pc:sldMk cId="3101463671" sldId="273"/>
            <ac:spMk id="4" creationId="{7E3DEB5A-4558-BE3C-4293-E79E53D8BB4A}"/>
          </ac:spMkLst>
        </pc:spChg>
        <pc:spChg chg="add del mod">
          <ac:chgData name="miguel" userId="S::miguel_campusarnau.org#ext#@univreimsfr.onmicrosoft.com::ab5a12d6-76db-44b6-aa55-46fc0e013e13" providerId="AD" clId="Web-{E82F281B-20DF-C532-FD55-91437CFDE536}" dt="2024-07-19T11:33:59.672" v="12"/>
          <ac:spMkLst>
            <pc:docMk/>
            <pc:sldMk cId="3101463671" sldId="273"/>
            <ac:spMk id="7" creationId="{39E8F709-9A6C-3558-8636-60B427D071B3}"/>
          </ac:spMkLst>
        </pc:spChg>
        <pc:spChg chg="add del mod">
          <ac:chgData name="miguel" userId="S::miguel_campusarnau.org#ext#@univreimsfr.onmicrosoft.com::ab5a12d6-76db-44b6-aa55-46fc0e013e13" providerId="AD" clId="Web-{E82F281B-20DF-C532-FD55-91437CFDE536}" dt="2024-07-19T11:33:57.001" v="11"/>
          <ac:spMkLst>
            <pc:docMk/>
            <pc:sldMk cId="3101463671" sldId="273"/>
            <ac:spMk id="8" creationId="{CF09B2BD-D4CB-2EA1-D73B-97B2F4B731D0}"/>
          </ac:spMkLst>
        </pc:spChg>
        <pc:picChg chg="add del mod">
          <ac:chgData name="miguel" userId="S::miguel_campusarnau.org#ext#@univreimsfr.onmicrosoft.com::ab5a12d6-76db-44b6-aa55-46fc0e013e13" providerId="AD" clId="Web-{E82F281B-20DF-C532-FD55-91437CFDE536}" dt="2024-07-19T11:31:48.561" v="4"/>
          <ac:picMkLst>
            <pc:docMk/>
            <pc:sldMk cId="3101463671" sldId="273"/>
            <ac:picMk id="2" creationId="{52DF1E86-7520-4174-BDD9-8D68F444E72B}"/>
          </ac:picMkLst>
        </pc:picChg>
      </pc:sldChg>
    </pc:docChg>
  </pc:docChgLst>
  <pc:docChgLst>
    <pc:chgData name="miguel" userId="S::miguel_campusarnau.org#ext#@univreimsfr.onmicrosoft.com::ab5a12d6-76db-44b6-aa55-46fc0e013e13" providerId="AD" clId="Web-{C5ED9B7A-926A-914A-256E-B5C1BCB7BA24}"/>
    <pc:docChg chg="addSld modSld sldOrd">
      <pc:chgData name="miguel" userId="S::miguel_campusarnau.org#ext#@univreimsfr.onmicrosoft.com::ab5a12d6-76db-44b6-aa55-46fc0e013e13" providerId="AD" clId="Web-{C5ED9B7A-926A-914A-256E-B5C1BCB7BA24}" dt="2023-11-30T16:04:45.124" v="118" actId="1076"/>
      <pc:docMkLst>
        <pc:docMk/>
      </pc:docMkLst>
      <pc:sldChg chg="addSp delSp modSp">
        <pc:chgData name="miguel" userId="S::miguel_campusarnau.org#ext#@univreimsfr.onmicrosoft.com::ab5a12d6-76db-44b6-aa55-46fc0e013e13" providerId="AD" clId="Web-{C5ED9B7A-926A-914A-256E-B5C1BCB7BA24}" dt="2023-11-30T16:01:23.606" v="65"/>
        <pc:sldMkLst>
          <pc:docMk/>
          <pc:sldMk cId="0" sldId="257"/>
        </pc:sldMkLst>
        <pc:spChg chg="add del mod">
          <ac:chgData name="miguel" userId="S::miguel_campusarnau.org#ext#@univreimsfr.onmicrosoft.com::ab5a12d6-76db-44b6-aa55-46fc0e013e13" providerId="AD" clId="Web-{C5ED9B7A-926A-914A-256E-B5C1BCB7BA24}" dt="2023-11-30T16:01:23.606" v="65"/>
          <ac:spMkLst>
            <pc:docMk/>
            <pc:sldMk cId="0" sldId="257"/>
            <ac:spMk id="3" creationId="{740AE5EB-D150-04A3-2191-E854FA4A5DC0}"/>
          </ac:spMkLst>
        </pc:spChg>
        <pc:spChg chg="add">
          <ac:chgData name="miguel" userId="S::miguel_campusarnau.org#ext#@univreimsfr.onmicrosoft.com::ab5a12d6-76db-44b6-aa55-46fc0e013e13" providerId="AD" clId="Web-{C5ED9B7A-926A-914A-256E-B5C1BCB7BA24}" dt="2023-11-30T16:01:19.106" v="64"/>
          <ac:spMkLst>
            <pc:docMk/>
            <pc:sldMk cId="0" sldId="257"/>
            <ac:spMk id="5" creationId="{D23E3EB0-F33B-801A-F697-DD6D2A65013E}"/>
          </ac:spMkLst>
        </pc:spChg>
        <pc:spChg chg="del">
          <ac:chgData name="miguel" userId="S::miguel_campusarnau.org#ext#@univreimsfr.onmicrosoft.com::ab5a12d6-76db-44b6-aa55-46fc0e013e13" providerId="AD" clId="Web-{C5ED9B7A-926A-914A-256E-B5C1BCB7BA24}" dt="2023-11-30T16:01:11.277" v="62"/>
          <ac:spMkLst>
            <pc:docMk/>
            <pc:sldMk cId="0" sldId="257"/>
            <ac:spMk id="110" creationId="{00000000-0000-0000-0000-000000000000}"/>
          </ac:spMkLst>
        </pc:spChg>
      </pc:sldChg>
      <pc:sldChg chg="addSp delSp modSp add ord replId">
        <pc:chgData name="miguel" userId="S::miguel_campusarnau.org#ext#@univreimsfr.onmicrosoft.com::ab5a12d6-76db-44b6-aa55-46fc0e013e13" providerId="AD" clId="Web-{C5ED9B7A-926A-914A-256E-B5C1BCB7BA24}" dt="2023-11-30T16:01:36.934" v="66"/>
        <pc:sldMkLst>
          <pc:docMk/>
          <pc:sldMk cId="3131736655" sldId="260"/>
        </pc:sldMkLst>
        <pc:spChg chg="add mod">
          <ac:chgData name="miguel" userId="S::miguel_campusarnau.org#ext#@univreimsfr.onmicrosoft.com::ab5a12d6-76db-44b6-aa55-46fc0e013e13" providerId="AD" clId="Web-{C5ED9B7A-926A-914A-256E-B5C1BCB7BA24}" dt="2023-11-30T15:59:16.885" v="47" actId="20577"/>
          <ac:spMkLst>
            <pc:docMk/>
            <pc:sldMk cId="3131736655" sldId="260"/>
            <ac:spMk id="2" creationId="{B48D1D9F-DAD1-BD16-061C-6FCC3B04549A}"/>
          </ac:spMkLst>
        </pc:spChg>
        <pc:spChg chg="add del mod">
          <ac:chgData name="miguel" userId="S::miguel_campusarnau.org#ext#@univreimsfr.onmicrosoft.com::ab5a12d6-76db-44b6-aa55-46fc0e013e13" providerId="AD" clId="Web-{C5ED9B7A-926A-914A-256E-B5C1BCB7BA24}" dt="2023-11-30T16:00:59.855" v="61"/>
          <ac:spMkLst>
            <pc:docMk/>
            <pc:sldMk cId="3131736655" sldId="260"/>
            <ac:spMk id="4" creationId="{A6F2E909-64E3-97B8-A62E-963C9AF7CDE7}"/>
          </ac:spMkLst>
        </pc:spChg>
        <pc:spChg chg="add mod">
          <ac:chgData name="miguel" userId="S::miguel_campusarnau.org#ext#@univreimsfr.onmicrosoft.com::ab5a12d6-76db-44b6-aa55-46fc0e013e13" providerId="AD" clId="Web-{C5ED9B7A-926A-914A-256E-B5C1BCB7BA24}" dt="2023-11-30T16:00:53.574" v="60" actId="20577"/>
          <ac:spMkLst>
            <pc:docMk/>
            <pc:sldMk cId="3131736655" sldId="260"/>
            <ac:spMk id="6" creationId="{75751952-3CA8-F3FC-8243-9DA3B14137A1}"/>
          </ac:spMkLst>
        </pc:spChg>
        <pc:spChg chg="del">
          <ac:chgData name="miguel" userId="S::miguel_campusarnau.org#ext#@univreimsfr.onmicrosoft.com::ab5a12d6-76db-44b6-aa55-46fc0e013e13" providerId="AD" clId="Web-{C5ED9B7A-926A-914A-256E-B5C1BCB7BA24}" dt="2023-11-30T16:00:37.558" v="51"/>
          <ac:spMkLst>
            <pc:docMk/>
            <pc:sldMk cId="3131736655" sldId="260"/>
            <ac:spMk id="110" creationId="{00000000-0000-0000-0000-000000000000}"/>
          </ac:spMkLst>
        </pc:spChg>
        <pc:spChg chg="del">
          <ac:chgData name="miguel" userId="S::miguel_campusarnau.org#ext#@univreimsfr.onmicrosoft.com::ab5a12d6-76db-44b6-aa55-46fc0e013e13" providerId="AD" clId="Web-{C5ED9B7A-926A-914A-256E-B5C1BCB7BA24}" dt="2023-11-30T15:56:24.352" v="1"/>
          <ac:spMkLst>
            <pc:docMk/>
            <pc:sldMk cId="3131736655" sldId="260"/>
            <ac:spMk id="115" creationId="{00000000-0000-0000-0000-000000000000}"/>
          </ac:spMkLst>
        </pc:spChg>
      </pc:sldChg>
      <pc:sldChg chg="addSp delSp modSp add replId">
        <pc:chgData name="miguel" userId="S::miguel_campusarnau.org#ext#@univreimsfr.onmicrosoft.com::ab5a12d6-76db-44b6-aa55-46fc0e013e13" providerId="AD" clId="Web-{C5ED9B7A-926A-914A-256E-B5C1BCB7BA24}" dt="2023-11-30T16:04:45.124" v="118" actId="1076"/>
        <pc:sldMkLst>
          <pc:docMk/>
          <pc:sldMk cId="1608186336" sldId="261"/>
        </pc:sldMkLst>
        <pc:spChg chg="del">
          <ac:chgData name="miguel" userId="S::miguel_campusarnau.org#ext#@univreimsfr.onmicrosoft.com::ab5a12d6-76db-44b6-aa55-46fc0e013e13" providerId="AD" clId="Web-{C5ED9B7A-926A-914A-256E-B5C1BCB7BA24}" dt="2023-11-30T15:59:48.776" v="49"/>
          <ac:spMkLst>
            <pc:docMk/>
            <pc:sldMk cId="1608186336" sldId="261"/>
            <ac:spMk id="2" creationId="{B48D1D9F-DAD1-BD16-061C-6FCC3B04549A}"/>
          </ac:spMkLst>
        </pc:spChg>
        <pc:spChg chg="add del">
          <ac:chgData name="miguel" userId="S::miguel_campusarnau.org#ext#@univreimsfr.onmicrosoft.com::ab5a12d6-76db-44b6-aa55-46fc0e013e13" providerId="AD" clId="Web-{C5ED9B7A-926A-914A-256E-B5C1BCB7BA24}" dt="2023-11-30T16:01:44.653" v="67"/>
          <ac:spMkLst>
            <pc:docMk/>
            <pc:sldMk cId="1608186336" sldId="261"/>
            <ac:spMk id="4" creationId="{4F84526C-963E-EE48-318F-F41830ADC269}"/>
          </ac:spMkLst>
        </pc:spChg>
        <pc:spChg chg="add del mod">
          <ac:chgData name="miguel" userId="S::miguel_campusarnau.org#ext#@univreimsfr.onmicrosoft.com::ab5a12d6-76db-44b6-aa55-46fc0e013e13" providerId="AD" clId="Web-{C5ED9B7A-926A-914A-256E-B5C1BCB7BA24}" dt="2023-11-30T16:02:04.856" v="70"/>
          <ac:spMkLst>
            <pc:docMk/>
            <pc:sldMk cId="1608186336" sldId="261"/>
            <ac:spMk id="6" creationId="{D1160351-543A-C1EA-9BF0-2A47491B93EB}"/>
          </ac:spMkLst>
        </pc:spChg>
        <pc:spChg chg="add">
          <ac:chgData name="miguel" userId="S::miguel_campusarnau.org#ext#@univreimsfr.onmicrosoft.com::ab5a12d6-76db-44b6-aa55-46fc0e013e13" providerId="AD" clId="Web-{C5ED9B7A-926A-914A-256E-B5C1BCB7BA24}" dt="2023-11-30T16:01:55.497" v="69"/>
          <ac:spMkLst>
            <pc:docMk/>
            <pc:sldMk cId="1608186336" sldId="261"/>
            <ac:spMk id="8" creationId="{33F8ADDD-6060-018C-F605-AD2446DAB488}"/>
          </ac:spMkLst>
        </pc:spChg>
        <pc:spChg chg="add mod">
          <ac:chgData name="miguel" userId="S::miguel_campusarnau.org#ext#@univreimsfr.onmicrosoft.com::ab5a12d6-76db-44b6-aa55-46fc0e013e13" providerId="AD" clId="Web-{C5ED9B7A-926A-914A-256E-B5C1BCB7BA24}" dt="2023-11-30T16:03:55.561" v="100" actId="1076"/>
          <ac:spMkLst>
            <pc:docMk/>
            <pc:sldMk cId="1608186336" sldId="261"/>
            <ac:spMk id="10" creationId="{80CAD999-F6EA-65F6-0817-5F188F64C5F7}"/>
          </ac:spMkLst>
        </pc:spChg>
        <pc:spChg chg="add del">
          <ac:chgData name="miguel" userId="S::miguel_campusarnau.org#ext#@univreimsfr.onmicrosoft.com::ab5a12d6-76db-44b6-aa55-46fc0e013e13" providerId="AD" clId="Web-{C5ED9B7A-926A-914A-256E-B5C1BCB7BA24}" dt="2023-11-30T16:04:04.342" v="102"/>
          <ac:spMkLst>
            <pc:docMk/>
            <pc:sldMk cId="1608186336" sldId="261"/>
            <ac:spMk id="12" creationId="{3398BCE8-07F8-4925-CB88-8B5EC1D487D8}"/>
          </ac:spMkLst>
        </pc:spChg>
        <pc:spChg chg="add mod">
          <ac:chgData name="miguel" userId="S::miguel_campusarnau.org#ext#@univreimsfr.onmicrosoft.com::ab5a12d6-76db-44b6-aa55-46fc0e013e13" providerId="AD" clId="Web-{C5ED9B7A-926A-914A-256E-B5C1BCB7BA24}" dt="2023-11-30T16:04:45.124" v="118" actId="1076"/>
          <ac:spMkLst>
            <pc:docMk/>
            <pc:sldMk cId="1608186336" sldId="261"/>
            <ac:spMk id="13" creationId="{4AFB8E46-F25C-24F4-A5AE-77D5D65E24CB}"/>
          </ac:spMkLst>
        </pc:spChg>
        <pc:spChg chg="del">
          <ac:chgData name="miguel" userId="S::miguel_campusarnau.org#ext#@univreimsfr.onmicrosoft.com::ab5a12d6-76db-44b6-aa55-46fc0e013e13" providerId="AD" clId="Web-{C5ED9B7A-926A-914A-256E-B5C1BCB7BA24}" dt="2023-11-30T16:01:47.731" v="68"/>
          <ac:spMkLst>
            <pc:docMk/>
            <pc:sldMk cId="1608186336" sldId="261"/>
            <ac:spMk id="110" creationId="{00000000-0000-0000-0000-000000000000}"/>
          </ac:spMkLst>
        </pc:spChg>
      </pc:sldChg>
    </pc:docChg>
  </pc:docChgLst>
  <pc:docChgLst>
    <pc:chgData name="CHRISTELLE DECLERCQ" userId="S::christelle.declercq@univ-reims.fr::6105ae43-a600-46e8-812e-1762419aa502" providerId="AD" clId="Web-{23601DBE-BEEB-49EB-9200-7A44762A2595}"/>
    <pc:docChg chg="modSld">
      <pc:chgData name="CHRISTELLE DECLERCQ" userId="S::christelle.declercq@univ-reims.fr::6105ae43-a600-46e8-812e-1762419aa502" providerId="AD" clId="Web-{23601DBE-BEEB-49EB-9200-7A44762A2595}" dt="2024-07-24T11:23:02.267" v="12"/>
      <pc:docMkLst>
        <pc:docMk/>
      </pc:docMkLst>
      <pc:sldChg chg="addSp delSp modSp">
        <pc:chgData name="CHRISTELLE DECLERCQ" userId="S::christelle.declercq@univ-reims.fr::6105ae43-a600-46e8-812e-1762419aa502" providerId="AD" clId="Web-{23601DBE-BEEB-49EB-9200-7A44762A2595}" dt="2024-07-24T11:23:02.267" v="12"/>
        <pc:sldMkLst>
          <pc:docMk/>
          <pc:sldMk cId="3131736655" sldId="260"/>
        </pc:sldMkLst>
        <pc:spChg chg="add del">
          <ac:chgData name="CHRISTELLE DECLERCQ" userId="S::christelle.declercq@univ-reims.fr::6105ae43-a600-46e8-812e-1762419aa502" providerId="AD" clId="Web-{23601DBE-BEEB-49EB-9200-7A44762A2595}" dt="2024-07-24T11:22:41.595" v="10"/>
          <ac:spMkLst>
            <pc:docMk/>
            <pc:sldMk cId="3131736655" sldId="260"/>
            <ac:spMk id="2" creationId="{B48D1D9F-DAD1-BD16-061C-6FCC3B04549A}"/>
          </ac:spMkLst>
        </pc:spChg>
        <pc:spChg chg="add del">
          <ac:chgData name="CHRISTELLE DECLERCQ" userId="S::christelle.declercq@univ-reims.fr::6105ae43-a600-46e8-812e-1762419aa502" providerId="AD" clId="Web-{23601DBE-BEEB-49EB-9200-7A44762A2595}" dt="2024-07-24T11:22:38.673" v="9"/>
          <ac:spMkLst>
            <pc:docMk/>
            <pc:sldMk cId="3131736655" sldId="260"/>
            <ac:spMk id="6" creationId="{75751952-3CA8-F3FC-8243-9DA3B14137A1}"/>
          </ac:spMkLst>
        </pc:spChg>
        <pc:picChg chg="add del mod">
          <ac:chgData name="CHRISTELLE DECLERCQ" userId="S::christelle.declercq@univ-reims.fr::6105ae43-a600-46e8-812e-1762419aa502" providerId="AD" clId="Web-{23601DBE-BEEB-49EB-9200-7A44762A2595}" dt="2024-07-24T11:22:28.860" v="2"/>
          <ac:picMkLst>
            <pc:docMk/>
            <pc:sldMk cId="3131736655" sldId="260"/>
            <ac:picMk id="3" creationId="{78C9815C-5B77-12AC-1101-33C67D560CC7}"/>
          </ac:picMkLst>
        </pc:picChg>
        <pc:picChg chg="add del mod">
          <ac:chgData name="CHRISTELLE DECLERCQ" userId="S::christelle.declercq@univ-reims.fr::6105ae43-a600-46e8-812e-1762419aa502" providerId="AD" clId="Web-{23601DBE-BEEB-49EB-9200-7A44762A2595}" dt="2024-07-24T11:23:02.267" v="12"/>
          <ac:picMkLst>
            <pc:docMk/>
            <pc:sldMk cId="3131736655" sldId="260"/>
            <ac:picMk id="4" creationId="{86A129C6-E4FF-8DEC-A212-FB3A1BBCA476}"/>
          </ac:picMkLst>
        </pc:picChg>
        <pc:picChg chg="add del">
          <ac:chgData name="CHRISTELLE DECLERCQ" userId="S::christelle.declercq@univ-reims.fr::6105ae43-a600-46e8-812e-1762419aa502" providerId="AD" clId="Web-{23601DBE-BEEB-49EB-9200-7A44762A2595}" dt="2024-07-24T11:22:36.595" v="7"/>
          <ac:picMkLst>
            <pc:docMk/>
            <pc:sldMk cId="3131736655" sldId="260"/>
            <ac:picMk id="112" creationId="{00000000-0000-0000-0000-000000000000}"/>
          </ac:picMkLst>
        </pc:picChg>
      </pc:sldChg>
    </pc:docChg>
  </pc:docChgLst>
  <pc:docChgLst>
    <pc:chgData name="miguel" userId="S::miguel_campusarnau.org#ext#@univreimsfr.onmicrosoft.com::ab5a12d6-76db-44b6-aa55-46fc0e013e13" providerId="AD" clId="Web-{F126ADEF-2EC1-50EF-30D4-324B5F864A8F}"/>
    <pc:docChg chg="modSld">
      <pc:chgData name="miguel" userId="S::miguel_campusarnau.org#ext#@univreimsfr.onmicrosoft.com::ab5a12d6-76db-44b6-aa55-46fc0e013e13" providerId="AD" clId="Web-{F126ADEF-2EC1-50EF-30D4-324B5F864A8F}" dt="2023-12-01T13:21:45.734" v="5" actId="20577"/>
      <pc:docMkLst>
        <pc:docMk/>
      </pc:docMkLst>
      <pc:sldChg chg="modSp">
        <pc:chgData name="miguel" userId="S::miguel_campusarnau.org#ext#@univreimsfr.onmicrosoft.com::ab5a12d6-76db-44b6-aa55-46fc0e013e13" providerId="AD" clId="Web-{F126ADEF-2EC1-50EF-30D4-324B5F864A8F}" dt="2023-12-01T13:21:33.718" v="3" actId="20577"/>
        <pc:sldMkLst>
          <pc:docMk/>
          <pc:sldMk cId="0" sldId="258"/>
        </pc:sldMkLst>
        <pc:spChg chg="mod">
          <ac:chgData name="miguel" userId="S::miguel_campusarnau.org#ext#@univreimsfr.onmicrosoft.com::ab5a12d6-76db-44b6-aa55-46fc0e013e13" providerId="AD" clId="Web-{F126ADEF-2EC1-50EF-30D4-324B5F864A8F}" dt="2023-12-01T13:21:33.718"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F126ADEF-2EC1-50EF-30D4-324B5F864A8F}" dt="2023-12-01T13:21:45.734" v="5" actId="20577"/>
        <pc:sldMkLst>
          <pc:docMk/>
          <pc:sldMk cId="0" sldId="259"/>
        </pc:sldMkLst>
        <pc:spChg chg="mod">
          <ac:chgData name="miguel" userId="S::miguel_campusarnau.org#ext#@univreimsfr.onmicrosoft.com::ab5a12d6-76db-44b6-aa55-46fc0e013e13" providerId="AD" clId="Web-{F126ADEF-2EC1-50EF-30D4-324B5F864A8F}" dt="2023-12-01T13:21:45.734" v="5" actId="20577"/>
          <ac:spMkLst>
            <pc:docMk/>
            <pc:sldMk cId="0" sldId="259"/>
            <ac:spMk id="142" creationId="{00000000-0000-0000-0000-000000000000}"/>
          </ac:spMkLst>
        </pc:spChg>
      </pc:sldChg>
      <pc:sldChg chg="modSp">
        <pc:chgData name="miguel" userId="S::miguel_campusarnau.org#ext#@univreimsfr.onmicrosoft.com::ab5a12d6-76db-44b6-aa55-46fc0e013e13" providerId="AD" clId="Web-{F126ADEF-2EC1-50EF-30D4-324B5F864A8F}" dt="2023-12-01T13:21:31.124" v="2" actId="20577"/>
        <pc:sldMkLst>
          <pc:docMk/>
          <pc:sldMk cId="1314171282" sldId="263"/>
        </pc:sldMkLst>
        <pc:spChg chg="mod">
          <ac:chgData name="miguel" userId="S::miguel_campusarnau.org#ext#@univreimsfr.onmicrosoft.com::ab5a12d6-76db-44b6-aa55-46fc0e013e13" providerId="AD" clId="Web-{F126ADEF-2EC1-50EF-30D4-324B5F864A8F}" dt="2023-12-01T13:21:31.124" v="2" actId="20577"/>
          <ac:spMkLst>
            <pc:docMk/>
            <pc:sldMk cId="1314171282" sldId="263"/>
            <ac:spMk id="13" creationId="{4AFB8E46-F25C-24F4-A5AE-77D5D65E24CB}"/>
          </ac:spMkLst>
        </pc:spChg>
      </pc:sldChg>
    </pc:docChg>
  </pc:docChgLst>
  <pc:docChgLst>
    <pc:chgData name="CHRISTELLE DECLERCQ" userId="6105ae43-a600-46e8-812e-1762419aa502" providerId="ADAL" clId="{6FA71929-3AFD-468E-BB17-AF3A76D99A56}"/>
    <pc:docChg chg="undo redo custSel addSld delSld modSld sldOrd">
      <pc:chgData name="CHRISTELLE DECLERCQ" userId="6105ae43-a600-46e8-812e-1762419aa502" providerId="ADAL" clId="{6FA71929-3AFD-468E-BB17-AF3A76D99A56}" dt="2024-11-28T10:24:26.568" v="688"/>
      <pc:docMkLst>
        <pc:docMk/>
      </pc:docMkLst>
      <pc:sldChg chg="addSp delSp modSp add del mod ord setBg">
        <pc:chgData name="CHRISTELLE DECLERCQ" userId="6105ae43-a600-46e8-812e-1762419aa502" providerId="ADAL" clId="{6FA71929-3AFD-468E-BB17-AF3A76D99A56}" dt="2024-11-28T10:24:26.568" v="688"/>
        <pc:sldMkLst>
          <pc:docMk/>
          <pc:sldMk cId="0" sldId="256"/>
        </pc:sldMkLst>
        <pc:spChg chg="add del mod">
          <ac:chgData name="CHRISTELLE DECLERCQ" userId="6105ae43-a600-46e8-812e-1762419aa502" providerId="ADAL" clId="{6FA71929-3AFD-468E-BB17-AF3A76D99A56}" dt="2024-11-28T10:24:26.219" v="687" actId="478"/>
          <ac:spMkLst>
            <pc:docMk/>
            <pc:sldMk cId="0" sldId="256"/>
            <ac:spMk id="14" creationId="{87304B95-637E-4B2E-9AE5-8BAD7D67954D}"/>
          </ac:spMkLst>
        </pc:spChg>
        <pc:spChg chg="add mod">
          <ac:chgData name="CHRISTELLE DECLERCQ" userId="6105ae43-a600-46e8-812e-1762419aa502" providerId="ADAL" clId="{6FA71929-3AFD-468E-BB17-AF3A76D99A56}" dt="2024-11-28T10:24:26.568" v="688"/>
          <ac:spMkLst>
            <pc:docMk/>
            <pc:sldMk cId="0" sldId="256"/>
            <ac:spMk id="15" creationId="{D8B6EF35-10B6-4E61-8825-872FF14109F7}"/>
          </ac:spMkLst>
        </pc:spChg>
        <pc:picChg chg="add mod">
          <ac:chgData name="CHRISTELLE DECLERCQ" userId="6105ae43-a600-46e8-812e-1762419aa502" providerId="ADAL" clId="{6FA71929-3AFD-468E-BB17-AF3A76D99A56}" dt="2024-11-25T13:38:52.395" v="686"/>
          <ac:picMkLst>
            <pc:docMk/>
            <pc:sldMk cId="0" sldId="256"/>
            <ac:picMk id="13" creationId="{B704E4FF-497F-4B8F-8549-77ADCEDAEFAB}"/>
          </ac:picMkLst>
        </pc:picChg>
      </pc:sldChg>
      <pc:sldChg chg="addSp delSp modSp mod">
        <pc:chgData name="CHRISTELLE DECLERCQ" userId="6105ae43-a600-46e8-812e-1762419aa502" providerId="ADAL" clId="{6FA71929-3AFD-468E-BB17-AF3A76D99A56}" dt="2024-11-24T21:18:49.114" v="8" actId="113"/>
        <pc:sldMkLst>
          <pc:docMk/>
          <pc:sldMk cId="3131736655" sldId="260"/>
        </pc:sldMkLst>
        <pc:spChg chg="mod">
          <ac:chgData name="CHRISTELLE DECLERCQ" userId="6105ae43-a600-46e8-812e-1762419aa502" providerId="ADAL" clId="{6FA71929-3AFD-468E-BB17-AF3A76D99A56}" dt="2024-11-24T21:18:24.864" v="4" actId="14100"/>
          <ac:spMkLst>
            <pc:docMk/>
            <pc:sldMk cId="3131736655" sldId="260"/>
            <ac:spMk id="6" creationId="{75751952-3CA8-F3FC-8243-9DA3B14137A1}"/>
          </ac:spMkLst>
        </pc:spChg>
        <pc:spChg chg="del">
          <ac:chgData name="CHRISTELLE DECLERCQ" userId="6105ae43-a600-46e8-812e-1762419aa502" providerId="ADAL" clId="{6FA71929-3AFD-468E-BB17-AF3A76D99A56}" dt="2024-11-24T21:18:39.133" v="5" actId="478"/>
          <ac:spMkLst>
            <pc:docMk/>
            <pc:sldMk cId="3131736655" sldId="260"/>
            <ac:spMk id="7" creationId="{A1B8B747-420E-4521-8838-8D484E2543D1}"/>
          </ac:spMkLst>
        </pc:spChg>
        <pc:spChg chg="add mod">
          <ac:chgData name="CHRISTELLE DECLERCQ" userId="6105ae43-a600-46e8-812e-1762419aa502" providerId="ADAL" clId="{6FA71929-3AFD-468E-BB17-AF3A76D99A56}" dt="2024-11-24T21:18:49.114" v="8" actId="113"/>
          <ac:spMkLst>
            <pc:docMk/>
            <pc:sldMk cId="3131736655" sldId="260"/>
            <ac:spMk id="8" creationId="{44D0B42F-9129-4FEC-B947-ACD7528C6BA7}"/>
          </ac:spMkLst>
        </pc:spChg>
      </pc:sldChg>
      <pc:sldChg chg="modSp mod">
        <pc:chgData name="CHRISTELLE DECLERCQ" userId="6105ae43-a600-46e8-812e-1762419aa502" providerId="ADAL" clId="{6FA71929-3AFD-468E-BB17-AF3A76D99A56}" dt="2024-11-24T21:20:24.345" v="14" actId="14100"/>
        <pc:sldMkLst>
          <pc:docMk/>
          <pc:sldMk cId="1046977833" sldId="262"/>
        </pc:sldMkLst>
        <pc:spChg chg="mod">
          <ac:chgData name="CHRISTELLE DECLERCQ" userId="6105ae43-a600-46e8-812e-1762419aa502" providerId="ADAL" clId="{6FA71929-3AFD-468E-BB17-AF3A76D99A56}" dt="2024-11-24T21:19:59.096" v="9" actId="14100"/>
          <ac:spMkLst>
            <pc:docMk/>
            <pc:sldMk cId="1046977833" sldId="262"/>
            <ac:spMk id="8" creationId="{33F8ADDD-6060-018C-F605-AD2446DAB488}"/>
          </ac:spMkLst>
        </pc:spChg>
        <pc:spChg chg="mod">
          <ac:chgData name="CHRISTELLE DECLERCQ" userId="6105ae43-a600-46e8-812e-1762419aa502" providerId="ADAL" clId="{6FA71929-3AFD-468E-BB17-AF3A76D99A56}" dt="2024-11-24T21:20:10.215" v="13" actId="1076"/>
          <ac:spMkLst>
            <pc:docMk/>
            <pc:sldMk cId="1046977833" sldId="262"/>
            <ac:spMk id="10" creationId="{80CAD999-F6EA-65F6-0817-5F188F64C5F7}"/>
          </ac:spMkLst>
        </pc:spChg>
        <pc:spChg chg="mod">
          <ac:chgData name="CHRISTELLE DECLERCQ" userId="6105ae43-a600-46e8-812e-1762419aa502" providerId="ADAL" clId="{6FA71929-3AFD-468E-BB17-AF3A76D99A56}" dt="2024-11-24T21:20:24.345" v="14" actId="14100"/>
          <ac:spMkLst>
            <pc:docMk/>
            <pc:sldMk cId="1046977833" sldId="262"/>
            <ac:spMk id="13" creationId="{4AFB8E46-F25C-24F4-A5AE-77D5D65E24CB}"/>
          </ac:spMkLst>
        </pc:spChg>
      </pc:sldChg>
      <pc:sldChg chg="del">
        <pc:chgData name="CHRISTELLE DECLERCQ" userId="6105ae43-a600-46e8-812e-1762419aa502" providerId="ADAL" clId="{6FA71929-3AFD-468E-BB17-AF3A76D99A56}" dt="2024-11-24T21:20:31.694" v="15" actId="47"/>
        <pc:sldMkLst>
          <pc:docMk/>
          <pc:sldMk cId="1314171282" sldId="263"/>
        </pc:sldMkLst>
      </pc:sldChg>
      <pc:sldChg chg="modSp mod">
        <pc:chgData name="CHRISTELLE DECLERCQ" userId="6105ae43-a600-46e8-812e-1762419aa502" providerId="ADAL" clId="{6FA71929-3AFD-468E-BB17-AF3A76D99A56}" dt="2024-11-24T21:20:56.511" v="19" actId="1076"/>
        <pc:sldMkLst>
          <pc:docMk/>
          <pc:sldMk cId="760755506" sldId="264"/>
        </pc:sldMkLst>
        <pc:spChg chg="mod">
          <ac:chgData name="CHRISTELLE DECLERCQ" userId="6105ae43-a600-46e8-812e-1762419aa502" providerId="ADAL" clId="{6FA71929-3AFD-468E-BB17-AF3A76D99A56}" dt="2024-11-24T21:20:45.998" v="17" actId="14100"/>
          <ac:spMkLst>
            <pc:docMk/>
            <pc:sldMk cId="760755506" sldId="264"/>
            <ac:spMk id="4" creationId="{B4308C57-16E0-779E-9C82-FA7A1FD97A0C}"/>
          </ac:spMkLst>
        </pc:spChg>
        <pc:spChg chg="mod">
          <ac:chgData name="CHRISTELLE DECLERCQ" userId="6105ae43-a600-46e8-812e-1762419aa502" providerId="ADAL" clId="{6FA71929-3AFD-468E-BB17-AF3A76D99A56}" dt="2024-11-24T21:20:49.153" v="18" actId="1076"/>
          <ac:spMkLst>
            <pc:docMk/>
            <pc:sldMk cId="760755506" sldId="264"/>
            <ac:spMk id="6" creationId="{5E8E25A5-26EF-45E5-FD38-F7ACA7BE9F64}"/>
          </ac:spMkLst>
        </pc:spChg>
        <pc:spChg chg="mod">
          <ac:chgData name="CHRISTELLE DECLERCQ" userId="6105ae43-a600-46e8-812e-1762419aa502" providerId="ADAL" clId="{6FA71929-3AFD-468E-BB17-AF3A76D99A56}" dt="2024-11-24T21:20:56.511" v="19" actId="1076"/>
          <ac:spMkLst>
            <pc:docMk/>
            <pc:sldMk cId="760755506" sldId="264"/>
            <ac:spMk id="8" creationId="{6B44B394-7D40-5909-7624-F1ABE9B3AAA4}"/>
          </ac:spMkLst>
        </pc:spChg>
      </pc:sldChg>
      <pc:sldChg chg="modSp mod">
        <pc:chgData name="CHRISTELLE DECLERCQ" userId="6105ae43-a600-46e8-812e-1762419aa502" providerId="ADAL" clId="{6FA71929-3AFD-468E-BB17-AF3A76D99A56}" dt="2024-11-24T21:21:21.496" v="25" actId="14100"/>
        <pc:sldMkLst>
          <pc:docMk/>
          <pc:sldMk cId="2330428111" sldId="265"/>
        </pc:sldMkLst>
        <pc:spChg chg="mod">
          <ac:chgData name="CHRISTELLE DECLERCQ" userId="6105ae43-a600-46e8-812e-1762419aa502" providerId="ADAL" clId="{6FA71929-3AFD-468E-BB17-AF3A76D99A56}" dt="2024-11-24T21:21:21.496" v="25" actId="14100"/>
          <ac:spMkLst>
            <pc:docMk/>
            <pc:sldMk cId="2330428111" sldId="265"/>
            <ac:spMk id="2" creationId="{CF27D44E-8A29-EC56-0302-469FD4B05803}"/>
          </ac:spMkLst>
        </pc:spChg>
        <pc:spChg chg="mod">
          <ac:chgData name="CHRISTELLE DECLERCQ" userId="6105ae43-a600-46e8-812e-1762419aa502" providerId="ADAL" clId="{6FA71929-3AFD-468E-BB17-AF3A76D99A56}" dt="2024-11-24T21:21:12.727" v="24" actId="14100"/>
          <ac:spMkLst>
            <pc:docMk/>
            <pc:sldMk cId="2330428111" sldId="265"/>
            <ac:spMk id="13" creationId="{4AFB8E46-F25C-24F4-A5AE-77D5D65E24CB}"/>
          </ac:spMkLst>
        </pc:spChg>
      </pc:sldChg>
      <pc:sldChg chg="modSp mod modNotesTx">
        <pc:chgData name="CHRISTELLE DECLERCQ" userId="6105ae43-a600-46e8-812e-1762419aa502" providerId="ADAL" clId="{6FA71929-3AFD-468E-BB17-AF3A76D99A56}" dt="2024-11-24T21:37:59.310" v="596" actId="20577"/>
        <pc:sldMkLst>
          <pc:docMk/>
          <pc:sldMk cId="3922390496" sldId="267"/>
        </pc:sldMkLst>
        <pc:spChg chg="mod">
          <ac:chgData name="CHRISTELLE DECLERCQ" userId="6105ae43-a600-46e8-812e-1762419aa502" providerId="ADAL" clId="{6FA71929-3AFD-468E-BB17-AF3A76D99A56}" dt="2024-11-24T21:22:12.975" v="69" actId="14100"/>
          <ac:spMkLst>
            <pc:docMk/>
            <pc:sldMk cId="3922390496" sldId="267"/>
            <ac:spMk id="13" creationId="{4AFB8E46-F25C-24F4-A5AE-77D5D65E24CB}"/>
          </ac:spMkLst>
        </pc:spChg>
      </pc:sldChg>
      <pc:sldChg chg="modSp mod">
        <pc:chgData name="CHRISTELLE DECLERCQ" userId="6105ae43-a600-46e8-812e-1762419aa502" providerId="ADAL" clId="{6FA71929-3AFD-468E-BB17-AF3A76D99A56}" dt="2024-11-24T21:22:53.766" v="75" actId="20577"/>
        <pc:sldMkLst>
          <pc:docMk/>
          <pc:sldMk cId="2693861658" sldId="268"/>
        </pc:sldMkLst>
        <pc:spChg chg="mod">
          <ac:chgData name="CHRISTELLE DECLERCQ" userId="6105ae43-a600-46e8-812e-1762419aa502" providerId="ADAL" clId="{6FA71929-3AFD-468E-BB17-AF3A76D99A56}" dt="2024-11-24T21:22:53.766" v="75" actId="20577"/>
          <ac:spMkLst>
            <pc:docMk/>
            <pc:sldMk cId="2693861658" sldId="268"/>
            <ac:spMk id="13" creationId="{4AFB8E46-F25C-24F4-A5AE-77D5D65E24CB}"/>
          </ac:spMkLst>
        </pc:spChg>
      </pc:sldChg>
      <pc:sldChg chg="modSp mod">
        <pc:chgData name="CHRISTELLE DECLERCQ" userId="6105ae43-a600-46e8-812e-1762419aa502" providerId="ADAL" clId="{6FA71929-3AFD-468E-BB17-AF3A76D99A56}" dt="2024-11-24T21:23:04.060" v="78" actId="20577"/>
        <pc:sldMkLst>
          <pc:docMk/>
          <pc:sldMk cId="3172557283" sldId="269"/>
        </pc:sldMkLst>
        <pc:spChg chg="mod">
          <ac:chgData name="CHRISTELLE DECLERCQ" userId="6105ae43-a600-46e8-812e-1762419aa502" providerId="ADAL" clId="{6FA71929-3AFD-468E-BB17-AF3A76D99A56}" dt="2024-11-24T21:23:04.060" v="78" actId="20577"/>
          <ac:spMkLst>
            <pc:docMk/>
            <pc:sldMk cId="3172557283" sldId="269"/>
            <ac:spMk id="13" creationId="{4AFB8E46-F25C-24F4-A5AE-77D5D65E24CB}"/>
          </ac:spMkLst>
        </pc:spChg>
      </pc:sldChg>
      <pc:sldChg chg="modSp mod modNotesTx">
        <pc:chgData name="CHRISTELLE DECLERCQ" userId="6105ae43-a600-46e8-812e-1762419aa502" providerId="ADAL" clId="{6FA71929-3AFD-468E-BB17-AF3A76D99A56}" dt="2024-11-24T21:39:32.553" v="666" actId="20577"/>
        <pc:sldMkLst>
          <pc:docMk/>
          <pc:sldMk cId="3735145603" sldId="270"/>
        </pc:sldMkLst>
        <pc:spChg chg="mod">
          <ac:chgData name="CHRISTELLE DECLERCQ" userId="6105ae43-a600-46e8-812e-1762419aa502" providerId="ADAL" clId="{6FA71929-3AFD-468E-BB17-AF3A76D99A56}" dt="2024-11-24T21:38:36.264" v="645" actId="404"/>
          <ac:spMkLst>
            <pc:docMk/>
            <pc:sldMk cId="3735145603" sldId="270"/>
            <ac:spMk id="13" creationId="{4AFB8E46-F25C-24F4-A5AE-77D5D65E24CB}"/>
          </ac:spMkLst>
        </pc:spChg>
      </pc:sldChg>
      <pc:sldChg chg="modSp mod modNotesTx">
        <pc:chgData name="CHRISTELLE DECLERCQ" userId="6105ae43-a600-46e8-812e-1762419aa502" providerId="ADAL" clId="{6FA71929-3AFD-468E-BB17-AF3A76D99A56}" dt="2024-11-24T21:40:28.057" v="676" actId="20577"/>
        <pc:sldMkLst>
          <pc:docMk/>
          <pc:sldMk cId="3390717260" sldId="274"/>
        </pc:sldMkLst>
        <pc:spChg chg="mod">
          <ac:chgData name="CHRISTELLE DECLERCQ" userId="6105ae43-a600-46e8-812e-1762419aa502" providerId="ADAL" clId="{6FA71929-3AFD-468E-BB17-AF3A76D99A56}" dt="2024-11-24T21:39:45.471" v="667" actId="404"/>
          <ac:spMkLst>
            <pc:docMk/>
            <pc:sldMk cId="3390717260" sldId="274"/>
            <ac:spMk id="13" creationId="{4AFB8E46-F25C-24F4-A5AE-77D5D65E24CB}"/>
          </ac:spMkLst>
        </pc:spChg>
      </pc:sldChg>
      <pc:sldChg chg="modSp mod modNotesTx">
        <pc:chgData name="CHRISTELLE DECLERCQ" userId="6105ae43-a600-46e8-812e-1762419aa502" providerId="ADAL" clId="{6FA71929-3AFD-468E-BB17-AF3A76D99A56}" dt="2024-11-24T21:40:56.359" v="679" actId="6549"/>
        <pc:sldMkLst>
          <pc:docMk/>
          <pc:sldMk cId="2702711658" sldId="275"/>
        </pc:sldMkLst>
        <pc:spChg chg="mod">
          <ac:chgData name="CHRISTELLE DECLERCQ" userId="6105ae43-a600-46e8-812e-1762419aa502" providerId="ADAL" clId="{6FA71929-3AFD-468E-BB17-AF3A76D99A56}" dt="2024-11-24T21:27:20.343" v="148" actId="1076"/>
          <ac:spMkLst>
            <pc:docMk/>
            <pc:sldMk cId="2702711658" sldId="275"/>
            <ac:spMk id="7" creationId="{953D6A69-47D3-FEC2-24DF-0CCB0D5F8A11}"/>
          </ac:spMkLst>
        </pc:spChg>
        <pc:spChg chg="mod">
          <ac:chgData name="CHRISTELLE DECLERCQ" userId="6105ae43-a600-46e8-812e-1762419aa502" providerId="ADAL" clId="{6FA71929-3AFD-468E-BB17-AF3A76D99A56}" dt="2024-11-24T21:27:51.628" v="177" actId="20577"/>
          <ac:spMkLst>
            <pc:docMk/>
            <pc:sldMk cId="2702711658" sldId="275"/>
            <ac:spMk id="13" creationId="{4AFB8E46-F25C-24F4-A5AE-77D5D65E24CB}"/>
          </ac:spMkLst>
        </pc:spChg>
      </pc:sldChg>
      <pc:sldChg chg="modSp mod">
        <pc:chgData name="CHRISTELLE DECLERCQ" userId="6105ae43-a600-46e8-812e-1762419aa502" providerId="ADAL" clId="{6FA71929-3AFD-468E-BB17-AF3A76D99A56}" dt="2024-11-24T21:29:34.758" v="245" actId="20577"/>
        <pc:sldMkLst>
          <pc:docMk/>
          <pc:sldMk cId="650322405" sldId="276"/>
        </pc:sldMkLst>
        <pc:spChg chg="mod">
          <ac:chgData name="CHRISTELLE DECLERCQ" userId="6105ae43-a600-46e8-812e-1762419aa502" providerId="ADAL" clId="{6FA71929-3AFD-468E-BB17-AF3A76D99A56}" dt="2024-11-24T21:28:54.077" v="194" actId="255"/>
          <ac:spMkLst>
            <pc:docMk/>
            <pc:sldMk cId="650322405" sldId="276"/>
            <ac:spMk id="7" creationId="{953D6A69-47D3-FEC2-24DF-0CCB0D5F8A11}"/>
          </ac:spMkLst>
        </pc:spChg>
        <pc:spChg chg="mod">
          <ac:chgData name="CHRISTELLE DECLERCQ" userId="6105ae43-a600-46e8-812e-1762419aa502" providerId="ADAL" clId="{6FA71929-3AFD-468E-BB17-AF3A76D99A56}" dt="2024-11-24T21:29:34.758" v="245" actId="20577"/>
          <ac:spMkLst>
            <pc:docMk/>
            <pc:sldMk cId="650322405" sldId="276"/>
            <ac:spMk id="13" creationId="{4AFB8E46-F25C-24F4-A5AE-77D5D65E24CB}"/>
          </ac:spMkLst>
        </pc:spChg>
      </pc:sldChg>
      <pc:sldChg chg="modSp mod">
        <pc:chgData name="CHRISTELLE DECLERCQ" userId="6105ae43-a600-46e8-812e-1762419aa502" providerId="ADAL" clId="{6FA71929-3AFD-468E-BB17-AF3A76D99A56}" dt="2024-11-24T21:30:45.261" v="295" actId="20577"/>
        <pc:sldMkLst>
          <pc:docMk/>
          <pc:sldMk cId="3880506772" sldId="277"/>
        </pc:sldMkLst>
        <pc:spChg chg="mod">
          <ac:chgData name="CHRISTELLE DECLERCQ" userId="6105ae43-a600-46e8-812e-1762419aa502" providerId="ADAL" clId="{6FA71929-3AFD-468E-BB17-AF3A76D99A56}" dt="2024-11-24T21:29:55.393" v="260" actId="20577"/>
          <ac:spMkLst>
            <pc:docMk/>
            <pc:sldMk cId="3880506772" sldId="277"/>
            <ac:spMk id="7" creationId="{953D6A69-47D3-FEC2-24DF-0CCB0D5F8A11}"/>
          </ac:spMkLst>
        </pc:spChg>
        <pc:spChg chg="mod">
          <ac:chgData name="CHRISTELLE DECLERCQ" userId="6105ae43-a600-46e8-812e-1762419aa502" providerId="ADAL" clId="{6FA71929-3AFD-468E-BB17-AF3A76D99A56}" dt="2024-11-24T21:30:45.261" v="295" actId="20577"/>
          <ac:spMkLst>
            <pc:docMk/>
            <pc:sldMk cId="3880506772" sldId="277"/>
            <ac:spMk id="13" creationId="{4AFB8E46-F25C-24F4-A5AE-77D5D65E24CB}"/>
          </ac:spMkLst>
        </pc:spChg>
      </pc:sldChg>
      <pc:sldChg chg="modSp mod modNotesTx">
        <pc:chgData name="CHRISTELLE DECLERCQ" userId="6105ae43-a600-46e8-812e-1762419aa502" providerId="ADAL" clId="{6FA71929-3AFD-468E-BB17-AF3A76D99A56}" dt="2024-11-24T21:41:21.854" v="682" actId="20577"/>
        <pc:sldMkLst>
          <pc:docMk/>
          <pc:sldMk cId="1069590196" sldId="278"/>
        </pc:sldMkLst>
        <pc:spChg chg="mod">
          <ac:chgData name="CHRISTELLE DECLERCQ" userId="6105ae43-a600-46e8-812e-1762419aa502" providerId="ADAL" clId="{6FA71929-3AFD-468E-BB17-AF3A76D99A56}" dt="2024-11-24T21:31:25.102" v="312" actId="404"/>
          <ac:spMkLst>
            <pc:docMk/>
            <pc:sldMk cId="1069590196" sldId="278"/>
            <ac:spMk id="13" creationId="{4AFB8E46-F25C-24F4-A5AE-77D5D65E24CB}"/>
          </ac:spMkLst>
        </pc:spChg>
      </pc:sldChg>
      <pc:sldChg chg="modSp mod modNotesTx">
        <pc:chgData name="CHRISTELLE DECLERCQ" userId="6105ae43-a600-46e8-812e-1762419aa502" providerId="ADAL" clId="{6FA71929-3AFD-468E-BB17-AF3A76D99A56}" dt="2024-11-24T21:41:37.926" v="685" actId="20577"/>
        <pc:sldMkLst>
          <pc:docMk/>
          <pc:sldMk cId="2653368410" sldId="279"/>
        </pc:sldMkLst>
        <pc:spChg chg="mod">
          <ac:chgData name="CHRISTELLE DECLERCQ" userId="6105ae43-a600-46e8-812e-1762419aa502" providerId="ADAL" clId="{6FA71929-3AFD-468E-BB17-AF3A76D99A56}" dt="2024-11-24T21:31:38.142" v="315" actId="1076"/>
          <ac:spMkLst>
            <pc:docMk/>
            <pc:sldMk cId="2653368410" sldId="279"/>
            <ac:spMk id="7" creationId="{953D6A69-47D3-FEC2-24DF-0CCB0D5F8A11}"/>
          </ac:spMkLst>
        </pc:spChg>
        <pc:spChg chg="mod">
          <ac:chgData name="CHRISTELLE DECLERCQ" userId="6105ae43-a600-46e8-812e-1762419aa502" providerId="ADAL" clId="{6FA71929-3AFD-468E-BB17-AF3A76D99A56}" dt="2024-11-24T21:33:26.118" v="440" actId="20577"/>
          <ac:spMkLst>
            <pc:docMk/>
            <pc:sldMk cId="2653368410" sldId="279"/>
            <ac:spMk id="13" creationId="{4AFB8E46-F25C-24F4-A5AE-77D5D65E24CB}"/>
          </ac:spMkLst>
        </pc:spChg>
      </pc:sldChg>
      <pc:sldChg chg="modSp mod">
        <pc:chgData name="CHRISTELLE DECLERCQ" userId="6105ae43-a600-46e8-812e-1762419aa502" providerId="ADAL" clId="{6FA71929-3AFD-468E-BB17-AF3A76D99A56}" dt="2024-11-24T21:35:47.942" v="575" actId="313"/>
        <pc:sldMkLst>
          <pc:docMk/>
          <pc:sldMk cId="609683126" sldId="280"/>
        </pc:sldMkLst>
        <pc:spChg chg="mod">
          <ac:chgData name="CHRISTELLE DECLERCQ" userId="6105ae43-a600-46e8-812e-1762419aa502" providerId="ADAL" clId="{6FA71929-3AFD-468E-BB17-AF3A76D99A56}" dt="2024-11-24T21:33:44.902" v="449" actId="255"/>
          <ac:spMkLst>
            <pc:docMk/>
            <pc:sldMk cId="609683126" sldId="280"/>
            <ac:spMk id="7" creationId="{953D6A69-47D3-FEC2-24DF-0CCB0D5F8A11}"/>
          </ac:spMkLst>
        </pc:spChg>
        <pc:spChg chg="mod">
          <ac:chgData name="CHRISTELLE DECLERCQ" userId="6105ae43-a600-46e8-812e-1762419aa502" providerId="ADAL" clId="{6FA71929-3AFD-468E-BB17-AF3A76D99A56}" dt="2024-11-24T21:35:47.942" v="575" actId="313"/>
          <ac:spMkLst>
            <pc:docMk/>
            <pc:sldMk cId="609683126" sldId="280"/>
            <ac:spMk id="13" creationId="{4AFB8E46-F25C-24F4-A5AE-77D5D65E24CB}"/>
          </ac:spMkLst>
        </pc:spChg>
      </pc:sldChg>
      <pc:sldMasterChg chg="delSldLayout">
        <pc:chgData name="CHRISTELLE DECLERCQ" userId="6105ae43-a600-46e8-812e-1762419aa502" providerId="ADAL" clId="{6FA71929-3AFD-468E-BB17-AF3A76D99A56}" dt="2024-11-24T21:18:12.652" v="0" actId="47"/>
        <pc:sldMasterMkLst>
          <pc:docMk/>
          <pc:sldMasterMk cId="0" sldId="2147483648"/>
        </pc:sldMasterMkLst>
        <pc:sldLayoutChg chg="del">
          <pc:chgData name="CHRISTELLE DECLERCQ" userId="6105ae43-a600-46e8-812e-1762419aa502" providerId="ADAL" clId="{6FA71929-3AFD-468E-BB17-AF3A76D99A56}" dt="2024-11-24T21:18:12.652" v="0" actId="47"/>
          <pc:sldLayoutMkLst>
            <pc:docMk/>
            <pc:sldMasterMk cId="0" sldId="2147483648"/>
            <pc:sldLayoutMk cId="0" sldId="2147483649"/>
          </pc:sldLayoutMkLst>
        </pc:sldLayoutChg>
      </pc:sldMasterChg>
    </pc:docChg>
  </pc:docChgLst>
  <pc:docChgLst>
    <pc:chgData name="miguel" userId="S::miguel_campusarnau.org#ext#@univreimsfr.onmicrosoft.com::ab5a12d6-76db-44b6-aa55-46fc0e013e13" providerId="AD" clId="Web-{B8FB343B-55A0-558B-5D3E-8504C37DC3D9}"/>
    <pc:docChg chg="modSld">
      <pc:chgData name="miguel" userId="S::miguel_campusarnau.org#ext#@univreimsfr.onmicrosoft.com::ab5a12d6-76db-44b6-aa55-46fc0e013e13" providerId="AD" clId="Web-{B8FB343B-55A0-558B-5D3E-8504C37DC3D9}" dt="2023-11-29T16:14:41.980" v="124" actId="20577"/>
      <pc:docMkLst>
        <pc:docMk/>
      </pc:docMkLst>
      <pc:sldChg chg="modSp">
        <pc:chgData name="miguel" userId="S::miguel_campusarnau.org#ext#@univreimsfr.onmicrosoft.com::ab5a12d6-76db-44b6-aa55-46fc0e013e13" providerId="AD" clId="Web-{B8FB343B-55A0-558B-5D3E-8504C37DC3D9}" dt="2023-11-29T16:10:58.612" v="81" actId="20577"/>
        <pc:sldMkLst>
          <pc:docMk/>
          <pc:sldMk cId="0" sldId="256"/>
        </pc:sldMkLst>
        <pc:spChg chg="mod">
          <ac:chgData name="miguel" userId="S::miguel_campusarnau.org#ext#@univreimsfr.onmicrosoft.com::ab5a12d6-76db-44b6-aa55-46fc0e013e13" providerId="AD" clId="Web-{B8FB343B-55A0-558B-5D3E-8504C37DC3D9}" dt="2023-11-29T16:10:58.612" v="81" actId="20577"/>
          <ac:spMkLst>
            <pc:docMk/>
            <pc:sldMk cId="0" sldId="256"/>
            <ac:spMk id="99" creationId="{00000000-0000-0000-0000-000000000000}"/>
          </ac:spMkLst>
        </pc:spChg>
        <pc:grpChg chg="mod">
          <ac:chgData name="miguel" userId="S::miguel_campusarnau.org#ext#@univreimsfr.onmicrosoft.com::ab5a12d6-76db-44b6-aa55-46fc0e013e13" providerId="AD" clId="Web-{B8FB343B-55A0-558B-5D3E-8504C37DC3D9}" dt="2023-11-29T16:10:50.550" v="78" actId="1076"/>
          <ac:grpSpMkLst>
            <pc:docMk/>
            <pc:sldMk cId="0" sldId="256"/>
            <ac:grpSpMk id="101" creationId="{00000000-0000-0000-0000-000000000000}"/>
          </ac:grpSpMkLst>
        </pc:grpChg>
      </pc:sldChg>
      <pc:sldChg chg="modSp">
        <pc:chgData name="miguel" userId="S::miguel_campusarnau.org#ext#@univreimsfr.onmicrosoft.com::ab5a12d6-76db-44b6-aa55-46fc0e013e13" providerId="AD" clId="Web-{B8FB343B-55A0-558B-5D3E-8504C37DC3D9}" dt="2023-11-29T16:14:41.980" v="124" actId="20577"/>
        <pc:sldMkLst>
          <pc:docMk/>
          <pc:sldMk cId="0" sldId="257"/>
        </pc:sldMkLst>
        <pc:spChg chg="mod">
          <ac:chgData name="miguel" userId="S::miguel_campusarnau.org#ext#@univreimsfr.onmicrosoft.com::ab5a12d6-76db-44b6-aa55-46fc0e013e13" providerId="AD" clId="Web-{B8FB343B-55A0-558B-5D3E-8504C37DC3D9}" dt="2023-11-29T16:10:02.907" v="51" actId="20577"/>
          <ac:spMkLst>
            <pc:docMk/>
            <pc:sldMk cId="0" sldId="257"/>
            <ac:spMk id="110" creationId="{00000000-0000-0000-0000-000000000000}"/>
          </ac:spMkLst>
        </pc:spChg>
        <pc:spChg chg="mod">
          <ac:chgData name="miguel" userId="S::miguel_campusarnau.org#ext#@univreimsfr.onmicrosoft.com::ab5a12d6-76db-44b6-aa55-46fc0e013e13" providerId="AD" clId="Web-{B8FB343B-55A0-558B-5D3E-8504C37DC3D9}" dt="2023-11-29T16:14:41.980" v="124" actId="20577"/>
          <ac:spMkLst>
            <pc:docMk/>
            <pc:sldMk cId="0" sldId="257"/>
            <ac:spMk id="115" creationId="{00000000-0000-0000-0000-000000000000}"/>
          </ac:spMkLst>
        </pc:spChg>
      </pc:sldChg>
      <pc:sldChg chg="modSp">
        <pc:chgData name="miguel" userId="S::miguel_campusarnau.org#ext#@univreimsfr.onmicrosoft.com::ab5a12d6-76db-44b6-aa55-46fc0e013e13" providerId="AD" clId="Web-{B8FB343B-55A0-558B-5D3E-8504C37DC3D9}" dt="2023-11-29T16:04:44.114" v="3" actId="20577"/>
        <pc:sldMkLst>
          <pc:docMk/>
          <pc:sldMk cId="0" sldId="258"/>
        </pc:sldMkLst>
        <pc:spChg chg="mod">
          <ac:chgData name="miguel" userId="S::miguel_campusarnau.org#ext#@univreimsfr.onmicrosoft.com::ab5a12d6-76db-44b6-aa55-46fc0e013e13" providerId="AD" clId="Web-{B8FB343B-55A0-558B-5D3E-8504C37DC3D9}" dt="2023-11-29T16:04:44.114" v="3" actId="20577"/>
          <ac:spMkLst>
            <pc:docMk/>
            <pc:sldMk cId="0" sldId="258"/>
            <ac:spMk id="132" creationId="{00000000-0000-0000-0000-000000000000}"/>
          </ac:spMkLst>
        </pc:spChg>
      </pc:sldChg>
      <pc:sldChg chg="modSp">
        <pc:chgData name="miguel" userId="S::miguel_campusarnau.org#ext#@univreimsfr.onmicrosoft.com::ab5a12d6-76db-44b6-aa55-46fc0e013e13" providerId="AD" clId="Web-{B8FB343B-55A0-558B-5D3E-8504C37DC3D9}" dt="2023-11-29T16:05:22.631" v="7" actId="20577"/>
        <pc:sldMkLst>
          <pc:docMk/>
          <pc:sldMk cId="0" sldId="259"/>
        </pc:sldMkLst>
        <pc:spChg chg="mod">
          <ac:chgData name="miguel" userId="S::miguel_campusarnau.org#ext#@univreimsfr.onmicrosoft.com::ab5a12d6-76db-44b6-aa55-46fc0e013e13" providerId="AD" clId="Web-{B8FB343B-55A0-558B-5D3E-8504C37DC3D9}" dt="2023-11-29T16:05:22.631" v="7" actId="20577"/>
          <ac:spMkLst>
            <pc:docMk/>
            <pc:sldMk cId="0" sldId="259"/>
            <ac:spMk id="142" creationId="{00000000-0000-0000-0000-000000000000}"/>
          </ac:spMkLst>
        </pc:spChg>
      </pc:sldChg>
    </pc:docChg>
  </pc:docChgLst>
  <pc:docChgLst>
    <pc:chgData name="CHRISTELLE DECLERCQ" userId="6105ae43-a600-46e8-812e-1762419aa502" providerId="ADAL" clId="{6D5F13EE-F406-4BD9-A10F-F7249D448295}"/>
    <pc:docChg chg="delSld modSld">
      <pc:chgData name="CHRISTELLE DECLERCQ" userId="6105ae43-a600-46e8-812e-1762419aa502" providerId="ADAL" clId="{6D5F13EE-F406-4BD9-A10F-F7249D448295}" dt="2024-07-24T11:23:32.903" v="3" actId="47"/>
      <pc:docMkLst>
        <pc:docMk/>
      </pc:docMkLst>
      <pc:sldChg chg="del">
        <pc:chgData name="CHRISTELLE DECLERCQ" userId="6105ae43-a600-46e8-812e-1762419aa502" providerId="ADAL" clId="{6D5F13EE-F406-4BD9-A10F-F7249D448295}" dt="2024-07-24T11:23:32.903" v="3" actId="47"/>
        <pc:sldMkLst>
          <pc:docMk/>
          <pc:sldMk cId="0" sldId="257"/>
        </pc:sldMkLst>
      </pc:sldChg>
      <pc:sldChg chg="addSp modSp mod">
        <pc:chgData name="CHRISTELLE DECLERCQ" userId="6105ae43-a600-46e8-812e-1762419aa502" providerId="ADAL" clId="{6D5F13EE-F406-4BD9-A10F-F7249D448295}" dt="2024-07-24T11:23:30.810" v="2" actId="113"/>
        <pc:sldMkLst>
          <pc:docMk/>
          <pc:sldMk cId="3131736655" sldId="260"/>
        </pc:sldMkLst>
        <pc:spChg chg="add mod">
          <ac:chgData name="CHRISTELLE DECLERCQ" userId="6105ae43-a600-46e8-812e-1762419aa502" providerId="ADAL" clId="{6D5F13EE-F406-4BD9-A10F-F7249D448295}" dt="2024-07-24T11:23:30.810" v="2" actId="113"/>
          <ac:spMkLst>
            <pc:docMk/>
            <pc:sldMk cId="3131736655" sldId="260"/>
            <ac:spMk id="7" creationId="{A1B8B747-420E-4521-8838-8D484E2543D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doi.org/10.1016/j.procs.2021.01.223"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beinternetawesome.withgoogle.com/en_us/"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nomasabuso.com" TargetMode="External"/><Relationship Id="rId4" Type="http://schemas.openxmlformats.org/officeDocument/2006/relationships/hyperlink" Target="https://toolbox.google.com/factcheck/explorer"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dirty="0"/>
          </a:p>
          <a:p>
            <a:pPr marL="0" indent="0">
              <a:buNone/>
            </a:pPr>
            <a:r>
              <a:rPr lang="fr" dirty="0"/>
              <a:t>Plateformes de médias sociaux</a:t>
            </a:r>
          </a:p>
          <a:p>
            <a:pPr marL="0" indent="0">
              <a:buNone/>
            </a:pPr>
            <a:endParaRPr lang="en-US" dirty="0"/>
          </a:p>
          <a:p>
            <a:pPr marL="171450" indent="-171450">
              <a:buFont typeface="Arial,Sans-Serif"/>
              <a:buChar char="•"/>
            </a:pPr>
            <a:r>
              <a:rPr lang="fr" dirty="0"/>
              <a:t>Plateformes grand public : Facebook, Instagram, YouTube</a:t>
            </a:r>
            <a:endParaRPr lang="es-ES" dirty="0"/>
          </a:p>
          <a:p>
            <a:pPr marL="171450" indent="-171450">
              <a:buFont typeface="Arial,Sans-Serif"/>
              <a:buChar char="•"/>
            </a:pPr>
            <a:endParaRPr lang="en-US" dirty="0"/>
          </a:p>
          <a:p>
            <a:pPr marL="171450" indent="-171450">
              <a:buFont typeface="Arial,Sans-Serif"/>
              <a:buChar char="•"/>
            </a:pPr>
            <a:r>
              <a:rPr lang="fr" dirty="0"/>
              <a:t>Plateformes adaptées pour les personnes ayant des TDI : Special Bridge, Dinder, Amik@</a:t>
            </a:r>
          </a:p>
          <a:p>
            <a:pPr marL="171450" indent="-171450">
              <a:buFont typeface="Arial,Sans-Serif"/>
              <a:buChar char="•"/>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s-ES" dirty="0"/>
          </a:p>
          <a:p>
            <a:pPr>
              <a:buNone/>
            </a:pPr>
            <a:r>
              <a:rPr lang="fr" dirty="0"/>
              <a:t>Les personnes ayant un TDI peuvent avoir des préférences variables en matière de plateformes de médias sociaux, et leur utilisation peut dépendre de facteurs tels que l'accessibilité, la simplicité et l'engagement visuel. Cependant, certaines plateformes sont généralement considérées comme plus conviviales pour les personnes atteintes de TDI et d’autres leur sont spécifiques.</a:t>
            </a:r>
            <a:endParaRPr lang="es-ES" dirty="0"/>
          </a:p>
          <a:p>
            <a:pPr>
              <a:buNone/>
            </a:pPr>
            <a:r>
              <a:rPr lang="fr" dirty="0"/>
              <a:t> </a:t>
            </a:r>
            <a:endParaRPr lang="es-ES" dirty="0"/>
          </a:p>
          <a:p>
            <a:pPr>
              <a:buNone/>
            </a:pPr>
            <a:r>
              <a:rPr lang="fr" b="1" dirty="0"/>
              <a:t>Plateformes généralement préférées pour les personnes atteintes de TDI :</a:t>
            </a:r>
            <a:r>
              <a:rPr lang="fr" dirty="0"/>
              <a:t> </a:t>
            </a:r>
            <a:endParaRPr lang="es-ES" dirty="0"/>
          </a:p>
          <a:p>
            <a:pPr>
              <a:buNone/>
            </a:pPr>
            <a:r>
              <a:rPr lang="fr" dirty="0"/>
              <a:t> </a:t>
            </a:r>
            <a:endParaRPr lang="es-ES" dirty="0"/>
          </a:p>
          <a:p>
            <a:pPr marL="171450" indent="-171450"/>
            <a:r>
              <a:rPr lang="fr" b="1" dirty="0"/>
              <a:t>Facebook:</a:t>
            </a:r>
            <a:r>
              <a:rPr lang="fr" dirty="0"/>
              <a:t> </a:t>
            </a:r>
            <a:br>
              <a:rPr lang="en-GB" dirty="0"/>
            </a:br>
            <a:br>
              <a:rPr lang="en-GB" dirty="0"/>
            </a:br>
            <a:r>
              <a:rPr lang="fr" dirty="0"/>
              <a:t>- Largement utilisé et offre une interface familière pour se connecter avec les amis et la famille. </a:t>
            </a:r>
            <a:br>
              <a:rPr lang="en-GB" dirty="0"/>
            </a:br>
            <a:br>
              <a:rPr lang="en-GB" dirty="0"/>
            </a:br>
            <a:r>
              <a:rPr lang="fr" dirty="0"/>
              <a:t>- Fournit divers formats de contenu, notamment du texte, des photos et des vidéos.</a:t>
            </a:r>
            <a:br>
              <a:rPr lang="en-GB" dirty="0"/>
            </a:br>
            <a:r>
              <a:rPr lang="fr" dirty="0"/>
              <a:t> </a:t>
            </a:r>
            <a:endParaRPr lang="es-ES" dirty="0"/>
          </a:p>
          <a:p>
            <a:pPr marL="171450" indent="-171450"/>
            <a:r>
              <a:rPr lang="fr" b="1" dirty="0"/>
              <a:t>Instagram :</a:t>
            </a:r>
            <a:r>
              <a:rPr lang="fr" dirty="0"/>
              <a:t> </a:t>
            </a:r>
            <a:br>
              <a:rPr lang="en-GB" dirty="0"/>
            </a:br>
            <a:br>
              <a:rPr lang="en-GB" dirty="0"/>
            </a:br>
            <a:r>
              <a:rPr lang="fr" dirty="0"/>
              <a:t>- La nature centrée sur le visuel peut plaire aux personnes qui préfèrent les images au texte. </a:t>
            </a:r>
            <a:br>
              <a:rPr lang="en-GB" dirty="0"/>
            </a:br>
            <a:br>
              <a:rPr lang="en-GB" dirty="0"/>
            </a:br>
            <a:r>
              <a:rPr lang="fr" dirty="0"/>
              <a:t>- La fonctionnalité Histoires offre un moyen simple et engageant de partager des moments.</a:t>
            </a:r>
            <a:br>
              <a:rPr lang="en-GB" dirty="0"/>
            </a:br>
            <a:br>
              <a:rPr lang="en-GB" dirty="0"/>
            </a:br>
            <a:r>
              <a:rPr lang="fr" dirty="0"/>
              <a:t> </a:t>
            </a:r>
            <a:endParaRPr lang="es-ES" dirty="0"/>
          </a:p>
          <a:p>
            <a:pPr marL="171450" indent="-171450"/>
            <a:r>
              <a:rPr lang="fr" b="1" dirty="0"/>
              <a:t>Youtube:</a:t>
            </a:r>
            <a:r>
              <a:rPr lang="fr" dirty="0"/>
              <a:t> </a:t>
            </a:r>
            <a:br>
              <a:rPr lang="en-GB" dirty="0"/>
            </a:br>
            <a:br>
              <a:rPr lang="en-GB" dirty="0"/>
            </a:br>
            <a:r>
              <a:rPr lang="fr" dirty="0"/>
              <a:t>- Le contenu vidéo peut être plus accessible et plus attrayant pour les personnes atteintes de TDI. </a:t>
            </a:r>
            <a:br>
              <a:rPr lang="en-GB" dirty="0"/>
            </a:br>
            <a:br>
              <a:rPr lang="en-GB" dirty="0"/>
            </a:br>
            <a:r>
              <a:rPr lang="fr" dirty="0"/>
              <a:t>- Propose une gamme diversifiée de contenus, y compris des vidéos éducatives. </a:t>
            </a:r>
            <a:br>
              <a:rPr lang="en-GB" dirty="0"/>
            </a:br>
            <a:br>
              <a:rPr lang="en-GB" dirty="0"/>
            </a:br>
            <a:br>
              <a:rPr lang="en-GB" dirty="0"/>
            </a:br>
            <a:r>
              <a:rPr lang="fr" dirty="0"/>
              <a:t>Plateformes adaptées aux personnes atteintes de DID :</a:t>
            </a:r>
            <a:br>
              <a:rPr lang="en-GB" dirty="0"/>
            </a:br>
            <a:r>
              <a:rPr lang="fr" dirty="0"/>
              <a:t> </a:t>
            </a:r>
            <a:endParaRPr lang="es-ES" dirty="0"/>
          </a:p>
          <a:p>
            <a:pPr marL="171450" indent="-171450"/>
            <a:r>
              <a:rPr lang="fr" b="1" dirty="0"/>
              <a:t>Pont spécial :</a:t>
            </a:r>
            <a:r>
              <a:rPr lang="fr" dirty="0"/>
              <a:t> </a:t>
            </a:r>
            <a:br>
              <a:rPr lang="en-GB" dirty="0"/>
            </a:br>
            <a:br>
              <a:rPr lang="en-GB" dirty="0"/>
            </a:br>
            <a:r>
              <a:rPr lang="fr" dirty="0"/>
              <a:t>Special Bridge est une communauté sociale familiale pour les personnes handicapées. Il a été conçu pour se démarquer des sites de rencontres et des réseaux sociaux grand public qui ne peuvent pas répondre aux besoins de cette communauté particulière. Avec une interface facile à utiliser et un groupe d’utilisateurs composé de personnes ayant des besoins et des niveaux de capacités similaires, Special Bridge contribuera à favoriser des relations durables.</a:t>
            </a:r>
            <a:br>
              <a:rPr lang="en-GB" dirty="0"/>
            </a:br>
            <a:r>
              <a:rPr lang="fr" dirty="0"/>
              <a:t> </a:t>
            </a:r>
            <a:endParaRPr lang="es-ES" dirty="0"/>
          </a:p>
          <a:p>
            <a:pPr marL="171450" indent="-171450"/>
            <a:r>
              <a:rPr lang="fr" b="1" dirty="0"/>
              <a:t>Dîner :</a:t>
            </a:r>
            <a:r>
              <a:rPr lang="fr" dirty="0"/>
              <a:t> </a:t>
            </a:r>
            <a:br>
              <a:rPr lang="en-GB" dirty="0"/>
            </a:br>
            <a:br>
              <a:rPr lang="en-GB" dirty="0"/>
            </a:br>
            <a:r>
              <a:rPr lang="fr" dirty="0"/>
              <a:t>Dinder Club est une application qui a pour objectif de connecter des personnes ayant une déficience intellectuelle. </a:t>
            </a:r>
            <a:br>
              <a:rPr lang="en-GB" dirty="0"/>
            </a:br>
            <a:br>
              <a:rPr lang="en-GB" dirty="0"/>
            </a:br>
            <a:r>
              <a:rPr lang="fr" dirty="0"/>
              <a:t>Cette application veut faciliter les amitiés ou les relations affectives entre personnes ayant une déficience intellectuelle.</a:t>
            </a:r>
            <a:br>
              <a:rPr lang="en-GB" dirty="0"/>
            </a:br>
            <a:r>
              <a:rPr lang="fr" dirty="0"/>
              <a:t> </a:t>
            </a:r>
            <a:endParaRPr lang="es-ES" dirty="0"/>
          </a:p>
          <a:p>
            <a:pPr marL="171450" indent="-171450"/>
            <a:r>
              <a:rPr lang="fr" b="1" dirty="0"/>
              <a:t>Projet Amik@</a:t>
            </a:r>
            <a:r>
              <a:rPr lang="fr" dirty="0"/>
              <a:t> </a:t>
            </a:r>
            <a:br>
              <a:rPr lang="en-GB" dirty="0"/>
            </a:br>
            <a:r>
              <a:rPr lang="fr" dirty="0"/>
              <a:t> </a:t>
            </a:r>
            <a:br>
              <a:rPr lang="en-GB" dirty="0"/>
            </a:br>
            <a:br>
              <a:rPr lang="en-GB" dirty="0"/>
            </a:br>
            <a:r>
              <a:rPr lang="fr" dirty="0"/>
              <a:t>Amik@ est un projet innovant qui connecte les personnes avec et sans déficience intellectuelle (DI), dans des environnements précieux et sûrs, via une plateforme numérique qui suit strictement les principes d'inclusion numérique. La solution de l'information, de la communication et des technologies (TIC) vise à promouvoir les relations interpersonnelles et la participation sociale des personnes atteintes de DI, dans lesquelles les expériences de vie et d'apprentissage, fournies par l'interaction sociale en face à face, apportent des avantages aux participants. Une revue de la littérature a été réalisée sur les besoins des personnes ayant une DI, les attitudes courantes à l'égard des personnes ayant une DI, les modèles d'utilisation des médias numériques par les personnes ayant une DI et les lignes directrices qui doivent être suivies lors de l'élaboration de solutions visant à améliorer l'accessibilité de ces groupes au monde numérique. Compte tenu des preuves trouvées, les exigences techniques et fonctionnelles de la solution ont été définies. Les travaux en cours et futurs incluent le codage de l’application, le pilotage et l’accès massif aux groupes cibles. </a:t>
            </a:r>
            <a:br>
              <a:rPr lang="en-GB" dirty="0"/>
            </a:br>
            <a:br>
              <a:rPr lang="en-GB" dirty="0"/>
            </a:br>
            <a:r>
              <a:rPr lang="fr" dirty="0">
                <a:hlinkClick r:id="rId3"/>
              </a:rPr>
              <a:t>https://doi.org/10.1016/j.procs.2021.01.223</a:t>
            </a:r>
            <a:r>
              <a:rPr lang="fr" dirty="0"/>
              <a:t> </a:t>
            </a:r>
            <a:br>
              <a:rPr lang="en-GB" dirty="0"/>
            </a:br>
            <a:br>
              <a:rPr lang="en-GB" dirty="0"/>
            </a:br>
            <a:r>
              <a:rPr lang="fr" dirty="0"/>
              <a:t>Lorsque vous travaillez avec des personnes atteintes de TDI, il est essentiel de prendre en compte leurs besoins et préférences uniques. Certains peuvent trouver les plateformes grand public accessibles, tandis que d’autres peuvent bénéficier de plateformes spécialement conçues pour s’adapter à leurs capacités cognitives. De plus, l’intégration de supports visuels, d’interfaces simples et d’éléments interactifs peut améliorer l’expérience utilisateur globale des personnes atteintes de TDI sur diverses plateformes.</a:t>
            </a:r>
            <a:endParaRPr lang="es-ES" dirty="0"/>
          </a:p>
          <a:p>
            <a:pPr marL="0" indent="0">
              <a:buNone/>
            </a:pPr>
            <a:endParaRPr lang="es-ES"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2175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b="1" dirty="0"/>
          </a:p>
          <a:p>
            <a:pPr marL="0" indent="0">
              <a:buNone/>
            </a:pPr>
            <a:r>
              <a:rPr lang="fr" b="1" dirty="0"/>
              <a:t>Outils et ressources</a:t>
            </a:r>
          </a:p>
          <a:p>
            <a:pPr marL="0" indent="0">
              <a:buNone/>
            </a:pPr>
            <a:endParaRPr lang="en-US" dirty="0"/>
          </a:p>
          <a:p>
            <a:pPr marL="285750" indent="-285750">
              <a:buFont typeface="Arial,Sans-Serif"/>
              <a:buChar char="•"/>
            </a:pPr>
            <a:r>
              <a:rPr lang="en-US" sz="1100" dirty="0">
                <a:solidFill>
                  <a:schemeClr val="dk1"/>
                </a:solidFill>
              </a:rPr>
              <a:t>Be Internet Awesome de Google</a:t>
            </a:r>
            <a:endParaRPr lang="es-ES" sz="1100" dirty="0">
              <a:solidFill>
                <a:schemeClr val="dk1"/>
              </a:solidFill>
            </a:endParaRPr>
          </a:p>
          <a:p>
            <a:pPr marL="285750" indent="-285750">
              <a:buFont typeface="Arial,Sans-Serif"/>
              <a:buChar char="•"/>
            </a:pPr>
            <a:endParaRPr lang="en-US" dirty="0"/>
          </a:p>
          <a:p>
            <a:pPr marL="285750" indent="-285750">
              <a:buFont typeface="Arial,Sans-Serif"/>
              <a:buChar char="•"/>
            </a:pPr>
            <a:r>
              <a:rPr lang="en-US" sz="1100" dirty="0">
                <a:solidFill>
                  <a:schemeClr val="dk1"/>
                </a:solidFill>
              </a:rPr>
              <a:t>Fact Check Explorer</a:t>
            </a:r>
          </a:p>
          <a:p>
            <a:pPr marL="285750" indent="-285750">
              <a:buFont typeface="Arial,Sans-Serif"/>
              <a:buChar char="•"/>
            </a:pPr>
            <a:endParaRPr lang="en-US" dirty="0"/>
          </a:p>
          <a:p>
            <a:pPr marL="285750" indent="-285750">
              <a:buFont typeface="Arial,Sans-Serif"/>
              <a:buChar char="•"/>
            </a:pPr>
            <a:r>
              <a:rPr lang="fr" dirty="0"/>
              <a:t>Applications de CAA : </a:t>
            </a:r>
            <a:r>
              <a:rPr lang="fr" dirty="0" err="1"/>
              <a:t>TouchChat </a:t>
            </a:r>
            <a:r>
              <a:rPr lang="fr" dirty="0"/>
              <a:t>, </a:t>
            </a:r>
            <a:r>
              <a:rPr lang="fr" dirty="0" err="1"/>
              <a:t>SpeakAll</a:t>
            </a:r>
            <a:endParaRPr lang="en-US" dirty="0"/>
          </a:p>
          <a:p>
            <a:pPr marL="285750" indent="-285750">
              <a:buFont typeface="Arial,Sans-Serif"/>
              <a:buChar char="•"/>
            </a:pPr>
            <a:endParaRPr lang="en-US" dirty="0"/>
          </a:p>
          <a:p>
            <a:pPr marL="285750" indent="-285750">
              <a:buFont typeface="Arial,Sans-Serif"/>
              <a:buChar char="•"/>
            </a:pPr>
            <a:r>
              <a:rPr lang="fr" dirty="0"/>
              <a:t>Outils de signalement d'abus</a:t>
            </a:r>
          </a:p>
          <a:p>
            <a:pPr marL="171450" indent="-171450">
              <a:buFont typeface="Arial,Sans-Serif"/>
              <a:buChar char="•"/>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s-ES" dirty="0"/>
          </a:p>
          <a:p>
            <a:pPr marL="171450" indent="-171450"/>
            <a:r>
              <a:rPr lang="fr" b="1" dirty="0"/>
              <a:t>Be Internet Awesome de Google</a:t>
            </a:r>
            <a:r>
              <a:rPr lang="fr" dirty="0"/>
              <a:t> : une ressource pour enseigner aux enfants les principes fondamentaux de la citoyenneté et de la sécurité numériques. </a:t>
            </a:r>
            <a:r>
              <a:rPr lang="fr" dirty="0">
                <a:hlinkClick r:id="rId3"/>
              </a:rPr>
              <a:t>https://beinternetawesome.withgoogle.com/en_us/</a:t>
            </a:r>
            <a:r>
              <a:rPr lang="fr" dirty="0"/>
              <a:t> </a:t>
            </a:r>
            <a:br>
              <a:rPr lang="en-GB" dirty="0"/>
            </a:br>
            <a:r>
              <a:rPr lang="fr" dirty="0"/>
              <a:t> </a:t>
            </a:r>
            <a:endParaRPr lang="es-ES" dirty="0"/>
          </a:p>
          <a:p>
            <a:pPr marL="171450" indent="-171450"/>
            <a:r>
              <a:rPr lang="fr" b="1" dirty="0"/>
              <a:t>Fact Check Explorer</a:t>
            </a:r>
            <a:r>
              <a:rPr lang="fr" dirty="0"/>
              <a:t> : Fact Check Explorer est un outil Google alimenté par l'outil Fact Check Markup Tool (qui aide Google à détecter et à afficher une vérification des faits), où vous pouvez trouver des vérifications des faits qui ont été recherchées par des organisations indépendantes du monde entier </a:t>
            </a:r>
            <a:r>
              <a:rPr lang="fr" dirty="0">
                <a:hlinkClick r:id="rId4"/>
              </a:rPr>
              <a:t>https:/ /toolbox.google.com/factcheck/explorer</a:t>
            </a:r>
            <a:r>
              <a:rPr lang="fr" dirty="0"/>
              <a:t> </a:t>
            </a:r>
            <a:br>
              <a:rPr lang="en-GB" dirty="0"/>
            </a:br>
            <a:r>
              <a:rPr lang="fr" dirty="0"/>
              <a:t> </a:t>
            </a:r>
          </a:p>
          <a:p>
            <a:pPr marL="171450" indent="-171450"/>
            <a:r>
              <a:rPr lang="fr" dirty="0"/>
              <a:t>CAA : TouchChat , SpeakAll </a:t>
            </a:r>
            <a:br>
              <a:rPr lang="en-GB" dirty="0"/>
            </a:br>
            <a:endParaRPr lang="en-GB" dirty="0"/>
          </a:p>
          <a:p>
            <a:pPr marL="171450" indent="-171450"/>
            <a:r>
              <a:rPr lang="fr" dirty="0"/>
              <a:t>Outils de signalement d'abus : les personnes atteintes de TDI peuvent être plus susceptibles d'être victimes de harcèlement et de cyberintimidation en ligne en raison de leur compréhension limitée du monde numérique. Il leur sera peut-être difficile d’identifier et de signaler de tels incidents.  Il est important de rechercher des lignes d'assistance téléphonique ou des organisations dans votre pays spécialisées dans l'aide aux personnes handicapées victimes de harcèlement en ligne. Par exemple, en Espagne, ce site est dédié à cette problématique </a:t>
            </a:r>
            <a:r>
              <a:rPr lang="fr" dirty="0">
                <a:hlinkClick r:id="rId5"/>
              </a:rPr>
              <a:t>http://nomasabuso.com</a:t>
            </a:r>
            <a:endParaRPr lang="es-ES" dirty="0"/>
          </a:p>
          <a:p>
            <a:pPr marL="171450" indent="-171450"/>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08484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b="1" dirty="0"/>
          </a:p>
          <a:p>
            <a:pPr marL="0" indent="0">
              <a:buNone/>
            </a:pPr>
            <a:r>
              <a:rPr lang="fr" b="1" dirty="0"/>
              <a:t>Étude de cas 1 : Description du scénario</a:t>
            </a:r>
            <a:endParaRPr lang="en-US" dirty="0"/>
          </a:p>
          <a:p>
            <a:r>
              <a:rPr lang="fr" sz="1100" dirty="0">
                <a:solidFill>
                  <a:srgbClr val="202124"/>
                </a:solidFill>
                <a:latin typeface="Calibri"/>
                <a:cs typeface="Calibri"/>
              </a:rPr>
              <a:t>Vous êtes un professionnel travaillant avec une personne ayant un TDI modéré. Un jour, vous lui parlez d’une maladie qui connaît actuellement une multiplication des cas. La personne fait le commentaire suivant : « le gouvernement propage volontairement cette maladie pour pouvoir nous contrôler ». Lorsque vous lui demandez où elle a appris ces informations, elle vous montren un site Web qui contient de nombreuses fausses nouvelles dangereuses.</a:t>
            </a:r>
            <a:endParaRPr lang="en-US" sz="1100" dirty="0">
              <a:solidFill>
                <a:schemeClr val="dk1"/>
              </a:solidFill>
            </a:endParaRPr>
          </a:p>
          <a:p>
            <a:pPr marL="171450" indent="-171450">
              <a:buFont typeface="Arial,Sans-Serif"/>
              <a:buChar char="•"/>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s-ES" dirty="0"/>
          </a:p>
          <a:p>
            <a:pPr marL="171450" indent="-171450"/>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24057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b="1" dirty="0"/>
          </a:p>
          <a:p>
            <a:pPr marL="0" indent="0">
              <a:buNone/>
            </a:pPr>
            <a:r>
              <a:rPr lang="fr" b="1" dirty="0"/>
              <a:t>Étude de cas 1 : </a:t>
            </a:r>
            <a:r>
              <a:rPr lang="fr" dirty="0"/>
              <a:t>Quels sont les problèmes que nous constatons dans ce cas ?</a:t>
            </a:r>
          </a:p>
          <a:p>
            <a:pPr marL="0" indent="0">
              <a:buNone/>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n-GB" b="1" dirty="0"/>
          </a:p>
          <a:p>
            <a:r>
              <a:rPr lang="fr" dirty="0"/>
              <a:t>Veuillez choisir toutes les réponses qui s'appliquent :</a:t>
            </a:r>
            <a:endParaRPr lang="es-ES" dirty="0"/>
          </a:p>
          <a:p>
            <a:endParaRPr lang="en-US" dirty="0"/>
          </a:p>
          <a:p>
            <a:pPr marL="342900" indent="-342900">
              <a:buFont typeface="Arial,Sans-Serif"/>
              <a:buChar char="•"/>
            </a:pPr>
            <a:r>
              <a:rPr lang="fr" dirty="0"/>
              <a:t>L'utilisateur du service consomme des informations dangereuses en ligne. (OUI)</a:t>
            </a:r>
          </a:p>
          <a:p>
            <a:pPr marL="342900" indent="-342900">
              <a:buFont typeface="Arial,Sans-Serif"/>
              <a:buChar char="•"/>
            </a:pPr>
            <a:r>
              <a:rPr lang="fr" dirty="0"/>
              <a:t>L'utilisateur du service ne se rend pas </a:t>
            </a:r>
            <a:r>
              <a:rPr lang="fr" dirty="0" err="1"/>
              <a:t>compte </a:t>
            </a:r>
            <a:r>
              <a:rPr lang="fr" dirty="0"/>
              <a:t>que l'information est fausse. (OUI)</a:t>
            </a:r>
          </a:p>
          <a:p>
            <a:pPr marL="342900" indent="-342900">
              <a:buFont typeface="Arial,Sans-Serif"/>
              <a:buChar char="•"/>
            </a:pPr>
            <a:r>
              <a:rPr lang="fr" dirty="0"/>
              <a:t>L'utilisateur du service croit à ces opinions et les diffuse.  (OUI)</a:t>
            </a:r>
          </a:p>
          <a:p>
            <a:pPr marL="342900" indent="-342900">
              <a:buFont typeface="Arial,Sans-Serif"/>
              <a:buChar char="•"/>
            </a:pPr>
            <a:r>
              <a:rPr lang="fr" dirty="0"/>
              <a:t>L'utilisateur du service craint d'attraper également la maladie. (NON)</a:t>
            </a:r>
            <a:endParaRPr lang="en-GB"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7217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b="1" dirty="0"/>
          </a:p>
          <a:p>
            <a:pPr marL="0" indent="0">
              <a:buNone/>
            </a:pPr>
            <a:r>
              <a:rPr lang="fr" b="1" dirty="0"/>
              <a:t>Étude de cas 1 : </a:t>
            </a:r>
            <a:r>
              <a:rPr lang="fr" dirty="0"/>
              <a:t>Que pouvez-vous, en tant que professionnel du support, encourager l'utilisateur du service à faire ?</a:t>
            </a:r>
          </a:p>
          <a:p>
            <a:pPr marL="0" indent="0">
              <a:buNone/>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n-GB" b="1" dirty="0"/>
          </a:p>
          <a:p>
            <a:r>
              <a:rPr lang="fr" dirty="0"/>
              <a:t>Veuillez choisir toutes les réponses qui s'appliquent :</a:t>
            </a:r>
            <a:endParaRPr lang="es-ES" dirty="0"/>
          </a:p>
          <a:p>
            <a:endParaRPr lang="en-US" dirty="0"/>
          </a:p>
          <a:p>
            <a:pPr>
              <a:buFont typeface="Arial,Sans-Serif"/>
              <a:buChar char="•"/>
            </a:pPr>
            <a:r>
              <a:rPr lang="fr" dirty="0"/>
              <a:t>Vérifier les informations provenant d’une source fiable et leur fournir des sources fiables. (OUI)</a:t>
            </a:r>
          </a:p>
          <a:p>
            <a:pPr>
              <a:buFont typeface="Arial,Sans-Serif"/>
              <a:buChar char="•"/>
            </a:pPr>
            <a:r>
              <a:rPr lang="fr" dirty="0"/>
              <a:t>Réfléchir à la manière dont ces informations peuvent tenter d’influencer leurs opinions et leurs émotions. (OUI)</a:t>
            </a:r>
          </a:p>
          <a:p>
            <a:pPr>
              <a:buFont typeface="Arial,Sans-Serif"/>
              <a:buChar char="•"/>
            </a:pPr>
            <a:r>
              <a:rPr lang="fr" dirty="0"/>
              <a:t>Discuter d’informations avec une personne en qui ils ont confiance, s’ils pensent que ce n’est peut-être pas vrai. (OUI)</a:t>
            </a:r>
          </a:p>
          <a:p>
            <a:pPr>
              <a:buFont typeface="Arial,Sans-Serif"/>
              <a:buChar char="•"/>
            </a:pPr>
            <a:r>
              <a:rPr lang="fr" dirty="0"/>
              <a:t>Ne plus jamais utiliser Internet sans surveillance. (NON)</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4861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b="1" dirty="0"/>
          </a:p>
          <a:p>
            <a:pPr marL="0" indent="0">
              <a:buNone/>
            </a:pPr>
            <a:r>
              <a:rPr lang="fr" b="1" dirty="0" err="1"/>
              <a:t>Quizz </a:t>
            </a:r>
            <a:r>
              <a:rPr lang="fr" b="1" dirty="0"/>
              <a:t>: </a:t>
            </a:r>
            <a:r>
              <a:rPr lang="fr" dirty="0"/>
              <a:t>VRAI ou FAUX. Les personnes ayant un TDI modéré peuvent être plus susceptibles de croire à la désinformation.</a:t>
            </a:r>
          </a:p>
          <a:p>
            <a:pPr marL="0" indent="0">
              <a:buNone/>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n-GB" b="1" dirty="0"/>
          </a:p>
          <a:p>
            <a:r>
              <a:rPr lang="fr" dirty="0"/>
              <a:t>VRAI</a:t>
            </a:r>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2644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b="1" dirty="0"/>
          </a:p>
          <a:p>
            <a:pPr marL="0" indent="0">
              <a:buNone/>
            </a:pPr>
            <a:r>
              <a:rPr lang="fr" b="1" dirty="0"/>
              <a:t>Étude de cas 2 : </a:t>
            </a:r>
            <a:r>
              <a:rPr lang="fr" dirty="0"/>
              <a:t>Description du scénario</a:t>
            </a:r>
          </a:p>
          <a:p>
            <a:pPr marL="158750" indent="0">
              <a:buNone/>
            </a:pPr>
            <a:r>
              <a:rPr lang="fr" sz="1100">
                <a:solidFill>
                  <a:srgbClr val="202124"/>
                </a:solidFill>
                <a:latin typeface="Calibri"/>
                <a:cs typeface="Calibri"/>
              </a:rPr>
              <a:t>Vous </a:t>
            </a:r>
            <a:r>
              <a:rPr lang="fr" sz="1100" dirty="0">
                <a:solidFill>
                  <a:srgbClr val="202124"/>
                </a:solidFill>
                <a:latin typeface="Calibri"/>
                <a:cs typeface="Calibri"/>
              </a:rPr>
              <a:t>êtes un professionnel travaillant avec une personne ayant un TDI. Il s'agit d'un jeune adulte. Un jour, elle vient vous voir et elle est très contrariée parce que des personnes anonymes la harcèle en ligne. Elles lui envoient des messages injurieux et font des commentaires méchants sur les photos qu’elles publient.</a:t>
            </a:r>
            <a:endParaRPr lang="es-ES" sz="1100" dirty="0"/>
          </a:p>
          <a:p>
            <a:pPr marL="0" indent="0">
              <a:buNone/>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n-GB" b="1" dirty="0"/>
          </a:p>
          <a:p>
            <a:pPr>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6386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b="1" dirty="0"/>
          </a:p>
          <a:p>
            <a:pPr marL="0" indent="0">
              <a:buNone/>
            </a:pPr>
            <a:r>
              <a:rPr lang="fr" b="1" dirty="0"/>
              <a:t>Étude de cas 2 : </a:t>
            </a:r>
            <a:r>
              <a:rPr lang="fr" dirty="0"/>
              <a:t>Comment pouvez-vous, en tant que professionnel de l'accompagnement, encourager le jeune adulte à résoudre ce problème ?</a:t>
            </a:r>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n-GB" b="1" dirty="0"/>
          </a:p>
          <a:p>
            <a:pPr marL="0" indent="0">
              <a:buNone/>
            </a:pPr>
            <a:r>
              <a:rPr lang="fr"/>
              <a:t>Veuillez choisir tout ce qui s'applique.</a:t>
            </a:r>
            <a:endParaRPr lang="es-ES"/>
          </a:p>
          <a:p>
            <a:pPr marL="285750" indent="-285750">
              <a:buFont typeface="Arial,Sans-Serif"/>
              <a:buChar char="•"/>
            </a:pPr>
            <a:r>
              <a:rPr lang="fr"/>
              <a:t>Encouragez-les à « bloquer » les comptes anonymes afin qu’ils ne puissent pas communiquer avec eux. (OUI)</a:t>
            </a:r>
            <a:endParaRPr lang="es-ES"/>
          </a:p>
          <a:p>
            <a:pPr marL="285750" indent="-285750">
              <a:buFont typeface="Arial,Sans-Serif"/>
              <a:buChar char="•"/>
            </a:pPr>
            <a:r>
              <a:rPr lang="fr"/>
              <a:t>Encouragez-les à communiquer en ligne uniquement avec des personnes qu’ils connaissent déjà en personne. (OUI)</a:t>
            </a:r>
          </a:p>
          <a:p>
            <a:pPr marL="285750" indent="-285750">
              <a:buFont typeface="Arial,Sans-Serif"/>
              <a:buChar char="•"/>
            </a:pPr>
            <a:r>
              <a:rPr lang="fr"/>
              <a:t>Encouragez-les à activer les fonctionnalités de confidentialité sur leur compte, afin que seules les personnes qui souhaitent voir leurs photos les voient. (OUI)</a:t>
            </a:r>
          </a:p>
          <a:p>
            <a:pPr marL="285750" indent="-285750">
              <a:buFont typeface="Arial,Sans-Serif"/>
              <a:buChar char="•"/>
            </a:pPr>
            <a:r>
              <a:rPr lang="fr"/>
              <a:t>Encouragez-les à découvrir qui sont les personnes anonymes et à les confronter en personne. (NON)</a:t>
            </a: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4903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33921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5288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GB" dirty="0"/>
          </a:p>
          <a:p>
            <a:pPr marL="0" indent="0">
              <a:buNone/>
            </a:pPr>
            <a:r>
              <a:rPr lang="fr" dirty="0"/>
              <a:t>Introduction aux outils numériques et aux médias sociaux</a:t>
            </a:r>
          </a:p>
          <a:p>
            <a:pPr marL="0" indent="0">
              <a:buNone/>
            </a:pPr>
            <a:endParaRPr lang="en-GB" dirty="0"/>
          </a:p>
          <a:p>
            <a:pPr marL="285750" indent="-285750">
              <a:buFont typeface="Arial,Sans-Serif"/>
              <a:buChar char="•"/>
            </a:pPr>
            <a:r>
              <a:rPr lang="fr" dirty="0"/>
              <a:t>Le monde numérique et les réseaux sociaux ont révolutionné la vie quotidienne.</a:t>
            </a:r>
          </a:p>
          <a:p>
            <a:pPr marL="285750" indent="-285750">
              <a:buFont typeface="Arial,Sans-Serif"/>
              <a:buChar char="•"/>
            </a:pPr>
            <a:r>
              <a:rPr lang="fr" dirty="0"/>
              <a:t>La participation aux médias sociaux peut améliorer les relations sociales et le bien-être.</a:t>
            </a:r>
          </a:p>
          <a:p>
            <a:pPr marL="285750" indent="-285750">
              <a:buFont typeface="Arial,Sans-Serif"/>
              <a:buChar char="•"/>
            </a:pPr>
            <a:r>
              <a:rPr lang="fr" dirty="0"/>
              <a:t>Les défis incluent la sécurité, la confidentialité et l’accessibilité.</a:t>
            </a:r>
          </a:p>
          <a:p>
            <a:pPr marL="0" indent="0">
              <a:buNone/>
            </a:pPr>
            <a:endParaRPr lang="en-GB" dirty="0"/>
          </a:p>
          <a:p>
            <a:pPr marL="0" indent="0">
              <a:buNone/>
            </a:pPr>
            <a:r>
              <a:rPr lang="fr" dirty="0"/>
              <a:t>___________________________________________________________________________________________________________________________</a:t>
            </a:r>
          </a:p>
          <a:p>
            <a:pPr marL="0" indent="0">
              <a:buNone/>
            </a:pPr>
            <a:endParaRPr lang="en-GB" dirty="0"/>
          </a:p>
          <a:p>
            <a:pPr marL="0" indent="0">
              <a:buNone/>
            </a:pPr>
            <a:r>
              <a:rPr lang="fr" dirty="0"/>
              <a:t>REMARQUES:</a:t>
            </a:r>
          </a:p>
          <a:p>
            <a:pPr marL="0" indent="0">
              <a:buNone/>
            </a:pPr>
            <a:endParaRPr lang="en-GB" dirty="0"/>
          </a:p>
          <a:p>
            <a:pPr>
              <a:buNone/>
            </a:pPr>
            <a:r>
              <a:rPr lang="fr" dirty="0"/>
              <a:t>L'émergence du monde numérique et des médias sociaux, facilement accessibles via les smartphones, les tablettes, etc., implique des changements importants dans la vie quotidienne des gens.</a:t>
            </a:r>
          </a:p>
          <a:p>
            <a:pPr>
              <a:buNone/>
            </a:pPr>
            <a:r>
              <a:rPr lang="fr" dirty="0"/>
              <a:t> </a:t>
            </a:r>
          </a:p>
          <a:p>
            <a:pPr>
              <a:buNone/>
            </a:pPr>
            <a:r>
              <a:rPr lang="fr" dirty="0"/>
              <a:t>Certaines études suggèrent que la participation aux sites de médias sociaux peut accroître la possibilité d'établir et de maintenir des relations sociales, ce qui peut favoriser le bien-être psychologique des personnes ayant une déficience intellectuelle, leur participation à la communauté et leur inclusion sociale.</a:t>
            </a:r>
          </a:p>
          <a:p>
            <a:pPr>
              <a:buNone/>
            </a:pPr>
            <a:r>
              <a:rPr lang="fr" dirty="0"/>
              <a:t> </a:t>
            </a:r>
          </a:p>
          <a:p>
            <a:pPr>
              <a:buNone/>
            </a:pPr>
            <a:r>
              <a:rPr lang="fr" dirty="0"/>
              <a:t>Cependant, malgré les avantages, il existe des difficultés liées, entre autres, à la sécurité et à la confidentialité, à l'accessibilité, au faible niveau de soutien et aux difficultés de communication. Il existe également des défis, dont celui de la formation, qui doit contribuer à assurer « l’inclusion numérique » des personnes en situation de déficience intellectuelle.</a:t>
            </a:r>
          </a:p>
          <a:p>
            <a:pPr>
              <a:buNone/>
            </a:pPr>
            <a:r>
              <a:rPr lang="fr" dirty="0"/>
              <a:t> </a:t>
            </a:r>
          </a:p>
          <a:p>
            <a:pPr>
              <a:buNone/>
            </a:pPr>
            <a:r>
              <a:rPr lang="fr" dirty="0"/>
              <a:t>La culture numérique et des médias sociaux implique la capacité d’accéder au contenu diffusé sur les plateformes de médias sociaux, de l’évaluer de manière critique, de générer un contenu authentique et d’utiliser les plateformes avec attention, vigilance et un sens aigu de l’autoprotection.</a:t>
            </a:r>
          </a:p>
          <a:p>
            <a:pPr>
              <a:buNone/>
            </a:pPr>
            <a:r>
              <a:rPr lang="fr" dirty="0"/>
              <a:t> </a:t>
            </a:r>
          </a:p>
          <a:p>
            <a:pPr>
              <a:buNone/>
            </a:pPr>
            <a:r>
              <a:rPr lang="fr" dirty="0"/>
              <a:t>La Convention des Nations Unies relative aux droits des personnes handicapées (CNUDPH) reconnaît la technologie, numérique ou autre, comme un élément fondamental pour promouvoir l'inclusion et la participation. L'adoption de principes tels que la conception universelle, l'accessibilité, les technologies d'assistance et un ajustement raisonnable est cruciale pour prévenir la marginalisation des personnes handicapées.</a:t>
            </a:r>
          </a:p>
          <a:p>
            <a:pPr marL="0" indent="0">
              <a:buNone/>
            </a:pPr>
            <a:endParaRPr lang="en-GB"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439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lvl="0" indent="0" algn="l">
              <a:spcBef>
                <a:spcPts val="0"/>
              </a:spcBef>
              <a:spcAft>
                <a:spcPts val="0"/>
              </a:spcAft>
              <a:buNone/>
            </a:pPr>
            <a:endParaRPr dirty="0"/>
          </a:p>
          <a:p>
            <a:pPr marL="0" indent="0">
              <a:buNone/>
            </a:pPr>
            <a:r>
              <a:rPr lang="fr" dirty="0"/>
              <a:t>Avantages de l’inclusion numérique</a:t>
            </a:r>
          </a:p>
          <a:p>
            <a:pPr marL="0" indent="0">
              <a:buNone/>
            </a:pPr>
            <a:endParaRPr lang="en-US" dirty="0"/>
          </a:p>
          <a:p>
            <a:pPr marL="171450" indent="-171450">
              <a:buFont typeface="Arial,Sans-Serif"/>
              <a:buChar char="•"/>
            </a:pPr>
            <a:r>
              <a:rPr lang="fr" dirty="0"/>
              <a:t>Favorise le bien-être psychologique et l’inclusion sociale</a:t>
            </a:r>
            <a:endParaRPr lang="es-ES" dirty="0"/>
          </a:p>
          <a:p>
            <a:pPr marL="171450" indent="-171450">
              <a:buFont typeface="Arial,Sans-Serif"/>
              <a:buChar char="•"/>
            </a:pPr>
            <a:r>
              <a:rPr lang="fr" dirty="0"/>
              <a:t>Facilite la participation communautaire</a:t>
            </a:r>
          </a:p>
          <a:p>
            <a:pPr marL="171450" indent="-171450">
              <a:buFont typeface="Arial,Sans-Serif"/>
              <a:buChar char="•"/>
            </a:pPr>
            <a:r>
              <a:rPr lang="fr" dirty="0"/>
              <a:t>Prend en charge la communication grâce aux technologies d'assistance</a:t>
            </a:r>
          </a:p>
          <a:p>
            <a:pPr marL="171450" indent="-171450">
              <a:buFont typeface="Arial,Sans-Serif"/>
              <a:buChar char="•"/>
            </a:pPr>
            <a:endParaRPr lang="en-US" dirty="0"/>
          </a:p>
          <a:p>
            <a:pPr marL="171450" indent="-171450">
              <a:buFont typeface="Arial,Sans-Serif"/>
              <a:buChar char="•"/>
            </a:pPr>
            <a:r>
              <a:rPr lang="fr" b="1" dirty="0"/>
              <a:t>Citation </a:t>
            </a:r>
            <a:r>
              <a:rPr lang="fr" dirty="0"/>
              <a:t>: « La CNUDPH reconnaît la technologie comme la clé de l'inclusivité et de la participation. »</a:t>
            </a:r>
          </a:p>
          <a:p>
            <a:pPr marL="0" indent="0">
              <a:buNone/>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n-US" dirty="0"/>
          </a:p>
          <a:p>
            <a:pPr algn="just">
              <a:buNone/>
            </a:pPr>
            <a:r>
              <a:rPr lang="fr" dirty="0"/>
              <a:t>Même si les gens en général peuvent être vulnérables en ligne, le risque peut être plus grave pour les personnes ayant une déficience intellectuelle, qui peuvent avoir de réelles difficultés à comprendre et à négocier le monde social. Cela peut entraîner des difficultés de communication et une vulnérabilité dans les interactions sociales. Ils peuvent avoir du mal à lire les signaux sociaux, à réguler leur comportement, à comprendre les limites, à juger si quelqu'un est digne de confiance ou à évaluer la crédibilité de l'information et de ses sources.</a:t>
            </a:r>
            <a:endParaRPr lang="en-US" dirty="0"/>
          </a:p>
          <a:p>
            <a:pPr>
              <a:buNone/>
            </a:pPr>
            <a:r>
              <a:rPr lang="fr" dirty="0"/>
              <a:t> </a:t>
            </a:r>
            <a:endParaRPr lang="en-US" dirty="0"/>
          </a:p>
          <a:p>
            <a:pPr>
              <a:buNone/>
            </a:pPr>
            <a:r>
              <a:rPr lang="fr" dirty="0"/>
              <a:t>Les personnes ayant une déficience intellectuelle peuvent être plus exposées à des risques d'escroquerie en ligne, de cyberintimidation, de harcèlement ou de manipulation par des prédateurs. Ils peuvent également avoir </a:t>
            </a:r>
            <a:r>
              <a:rPr lang="fr" b="1" dirty="0"/>
              <a:t>de plus grands besoins en termes de soutien </a:t>
            </a:r>
            <a:r>
              <a:rPr lang="fr" dirty="0"/>
              <a:t>pour accroître leur sensibilisation et leurs capacités en matière de </a:t>
            </a:r>
            <a:r>
              <a:rPr lang="fr" b="1" dirty="0"/>
              <a:t>sécurité en ligne </a:t>
            </a:r>
            <a:r>
              <a:rPr lang="fr" dirty="0"/>
              <a:t>et de renforcement de la résilience numérique face aux revers.</a:t>
            </a:r>
            <a:endParaRPr lang="en-US" dirty="0"/>
          </a:p>
          <a:p>
            <a:pPr marL="0" indent="0">
              <a:buNone/>
            </a:pPr>
            <a:endParaRPr lang="en-U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8477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dirty="0"/>
          </a:p>
          <a:p>
            <a:pPr marL="0" indent="0">
              <a:buNone/>
            </a:pPr>
            <a:r>
              <a:rPr lang="fr" dirty="0"/>
              <a:t>Risques et défis</a:t>
            </a:r>
          </a:p>
          <a:p>
            <a:pPr marL="0" indent="0">
              <a:buNone/>
            </a:pPr>
            <a:endParaRPr lang="en-US" dirty="0"/>
          </a:p>
          <a:p>
            <a:pPr>
              <a:buFont typeface="Arial,Sans-Serif"/>
              <a:buChar char="•"/>
            </a:pPr>
            <a:r>
              <a:rPr lang="fr" dirty="0"/>
              <a:t>Vulnérabilité en ligne</a:t>
            </a:r>
            <a:endParaRPr lang="es-ES" dirty="0"/>
          </a:p>
          <a:p>
            <a:pPr>
              <a:buFont typeface="Arial,Sans-Serif"/>
              <a:buChar char="•"/>
            </a:pPr>
            <a:r>
              <a:rPr lang="fr" dirty="0"/>
              <a:t>Cyberintimidation et harcèlement</a:t>
            </a:r>
          </a:p>
          <a:p>
            <a:pPr>
              <a:buFont typeface="Arial,Sans-Serif"/>
              <a:buChar char="•"/>
            </a:pPr>
            <a:r>
              <a:rPr lang="fr" dirty="0"/>
              <a:t>Problèmes de confidentialité</a:t>
            </a:r>
          </a:p>
          <a:p>
            <a:pPr>
              <a:buFont typeface="Arial,Sans-Serif"/>
              <a:buChar char="•"/>
            </a:pPr>
            <a:r>
              <a:rPr lang="fr" dirty="0"/>
              <a:t>Escroqueries et fraudes en ligne</a:t>
            </a:r>
          </a:p>
          <a:p>
            <a:pPr>
              <a:buFont typeface="Arial,Sans-Serif"/>
              <a:buChar char="•"/>
            </a:pPr>
            <a:r>
              <a:rPr lang="fr" dirty="0"/>
              <a:t>Exposition à du contenu préjudiciable</a:t>
            </a:r>
            <a:endParaRPr lang="es-ES" dirty="0"/>
          </a:p>
          <a:p>
            <a:pPr>
              <a:buFont typeface="Arial,Sans-Serif"/>
              <a:buChar char="•"/>
            </a:pPr>
            <a:r>
              <a:rPr lang="fr" dirty="0"/>
              <a:t>Menaces de cybersécurité</a:t>
            </a:r>
          </a:p>
          <a:p>
            <a:pPr>
              <a:buFont typeface="Arial,Sans-Serif"/>
              <a:buChar char="•"/>
            </a:pPr>
            <a:r>
              <a:rPr lang="fr" dirty="0"/>
              <a:t>Isolement social et surstimulation</a:t>
            </a:r>
          </a:p>
          <a:p>
            <a:pPr marL="171450" indent="-171450">
              <a:buFont typeface="Arial,Sans-Serif"/>
              <a:buChar char="•"/>
            </a:pPr>
            <a:endParaRPr lang="en-US" dirty="0"/>
          </a:p>
          <a:p>
            <a:pPr marL="0" indent="0">
              <a:buNone/>
            </a:pPr>
            <a:r>
              <a:rPr lang="fr" dirty="0"/>
              <a:t>_________________________________________________________________________________________________________</a:t>
            </a:r>
          </a:p>
          <a:p>
            <a:pPr marL="0" lvl="0" indent="0" algn="l">
              <a:spcBef>
                <a:spcPts val="0"/>
              </a:spcBef>
              <a:spcAft>
                <a:spcPts val="0"/>
              </a:spcAft>
              <a:buNone/>
            </a:pPr>
            <a:endParaRPr lang="en-US" dirty="0"/>
          </a:p>
          <a:p>
            <a:pPr marL="0" indent="0">
              <a:buNone/>
            </a:pPr>
            <a:r>
              <a:rPr lang="fr" dirty="0"/>
              <a:t>REMARQUES</a:t>
            </a:r>
          </a:p>
          <a:p>
            <a:pPr marL="0" indent="0">
              <a:buNone/>
            </a:pPr>
            <a:endParaRPr lang="en-US" dirty="0"/>
          </a:p>
          <a:p>
            <a:pPr algn="just">
              <a:buNone/>
            </a:pPr>
            <a:r>
              <a:rPr lang="fr" dirty="0"/>
              <a:t>Même si les gens en général peuvent être vulnérables en ligne, le risque peut être plus grave pour les personnes ayant une déficience intellectuelle, qui peuvent avoir de réelles difficultés à comprendre et à négocier le monde social. Cela peut entraîner des difficultés de communication et une vulnérabilité dans les interactions sociales. Ils peuvent avoir du mal à lire les signaux sociaux, à réguler leur comportement, à comprendre les limites, à juger si quelqu'un est digne de confiance ou à évaluer la crédibilité de l'information et de ses sources.</a:t>
            </a:r>
            <a:endParaRPr lang="en-US" dirty="0"/>
          </a:p>
          <a:p>
            <a:pPr>
              <a:buNone/>
            </a:pPr>
            <a:r>
              <a:rPr lang="fr" dirty="0"/>
              <a:t> </a:t>
            </a:r>
            <a:endParaRPr lang="en-US" dirty="0"/>
          </a:p>
          <a:p>
            <a:pPr>
              <a:buNone/>
            </a:pPr>
            <a:r>
              <a:rPr lang="fr" dirty="0"/>
              <a:t>Les personnes ayant une déficience intellectuelle peuvent être plus exposées à des risques d'escroquerie en ligne, de cyberintimidation, de harcèlement ou de manipulation par des prédateurs. Ils peuvent également avoir </a:t>
            </a:r>
            <a:r>
              <a:rPr lang="fr" b="1" dirty="0"/>
              <a:t>de plus grands besoins en termes de soutien </a:t>
            </a:r>
            <a:r>
              <a:rPr lang="fr" dirty="0"/>
              <a:t>pour accroître leur sensibilisation et leurs capacités en matière de </a:t>
            </a:r>
            <a:r>
              <a:rPr lang="fr" b="1" dirty="0"/>
              <a:t>sécurité en ligne </a:t>
            </a:r>
            <a:r>
              <a:rPr lang="fr" dirty="0"/>
              <a:t>et de renforcement de la résilience numérique face aux revers.</a:t>
            </a:r>
            <a:endParaRPr lang="en-US" dirty="0"/>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07500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dirty="0"/>
          </a:p>
          <a:p>
            <a:pPr marL="0" indent="0">
              <a:buNone/>
            </a:pPr>
            <a:r>
              <a:rPr lang="fr" dirty="0"/>
              <a:t>Enseigner les compétences numériques de base</a:t>
            </a:r>
          </a:p>
          <a:p>
            <a:pPr marL="0" indent="0">
              <a:buNone/>
            </a:pPr>
            <a:endParaRPr lang="en-US" dirty="0"/>
          </a:p>
          <a:p>
            <a:pPr>
              <a:buFont typeface="Arial,Sans-Serif"/>
              <a:buChar char="•"/>
            </a:pPr>
            <a:r>
              <a:rPr lang="fr" dirty="0"/>
              <a:t>R</a:t>
            </a:r>
            <a:r>
              <a:rPr lang="fr-FR" dirty="0"/>
              <a:t>e</a:t>
            </a:r>
            <a:r>
              <a:rPr lang="fr" dirty="0"/>
              <a:t>ndre autonomes les personnes ayant un TDI grâce à la technologie</a:t>
            </a:r>
            <a:endParaRPr lang="es-ES" dirty="0"/>
          </a:p>
          <a:p>
            <a:pPr>
              <a:buFont typeface="Arial,Sans-Serif"/>
              <a:buChar char="•"/>
            </a:pPr>
            <a:r>
              <a:rPr lang="fr" dirty="0"/>
              <a:t>Utilisation d'applications de communication améliorées et alternatives</a:t>
            </a:r>
          </a:p>
          <a:p>
            <a:pPr>
              <a:buFont typeface="Arial,Sans-Serif"/>
              <a:buChar char="•"/>
            </a:pPr>
            <a:r>
              <a:rPr lang="fr" dirty="0"/>
              <a:t>Exemples : Proloquo2Go, Siri, texte prédictif, iPad et smartphones</a:t>
            </a:r>
          </a:p>
          <a:p>
            <a:pPr marL="171450" indent="-171450">
              <a:buFont typeface="Arial,Sans-Serif"/>
              <a:buChar char="•"/>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lvl="0" indent="0" algn="l">
              <a:spcBef>
                <a:spcPts val="0"/>
              </a:spcBef>
              <a:spcAft>
                <a:spcPts val="0"/>
              </a:spcAft>
              <a:buNone/>
            </a:pPr>
            <a:endParaRPr dirty="0"/>
          </a:p>
          <a:p>
            <a:pPr algn="just">
              <a:buNone/>
            </a:pPr>
            <a:r>
              <a:rPr lang="fr" dirty="0"/>
              <a:t>Les compétences numériques ne consistent pas seulement à utiliser la technologie. Ils visent à donner aux personnes atteintes de DID les moyens de mener une vie épanouissante et indépendante. Il est important que nous continuions à plaider en faveur de l'inclusion numérique et à fournir la formation et les ressources nécessaires aux personnes atteintes de DID pour acquérir ces compétences.5</a:t>
            </a:r>
            <a:br>
              <a:rPr lang="en-GB" dirty="0"/>
            </a:br>
            <a:r>
              <a:rPr lang="fr" dirty="0"/>
              <a:t> </a:t>
            </a:r>
            <a:endParaRPr lang="es-ES" dirty="0"/>
          </a:p>
          <a:p>
            <a:pPr algn="just">
              <a:buNone/>
            </a:pPr>
            <a:r>
              <a:rPr lang="fr" dirty="0"/>
              <a:t>Pour les jeunes qui ne parlent pas ou qui ont des difficultés à lire et à écrire, les applications de communication améliorée et alternative, telles que Proloquo2GO, constituent un moyen de communication important, faisant une différence considérable dans la façon dont les utilisateurs expriment leurs pensées et leurs sentiments.6</a:t>
            </a:r>
            <a:endParaRPr lang="es-ES" dirty="0"/>
          </a:p>
          <a:p>
            <a:pPr>
              <a:buNone/>
            </a:pPr>
            <a:r>
              <a:rPr lang="fr" dirty="0"/>
              <a:t> </a:t>
            </a:r>
            <a:endParaRPr lang="es-ES" dirty="0"/>
          </a:p>
          <a:p>
            <a:pPr algn="just">
              <a:buNone/>
            </a:pPr>
            <a:r>
              <a:rPr lang="fr" dirty="0"/>
              <a:t>Les applications de communication formelles telles que Proloquo2Go, Siri et la messagerie texte prédictive, ainsi que les appareils faciles à utiliser tels que les iPads ou les smartphones, permettent aux jeunes de rechercher et de rassembler beaucoup plus facilement des informations ainsi que d'utiliser des applications comme le courrier électronique et Google.7</a:t>
            </a:r>
            <a:endParaRPr lang="es-ES" dirty="0"/>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646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dirty="0"/>
          </a:p>
          <a:p>
            <a:pPr marL="0" indent="0">
              <a:buNone/>
            </a:pPr>
            <a:r>
              <a:rPr lang="fr" dirty="0" err="1"/>
              <a:t>Comportement </a:t>
            </a:r>
            <a:endParaRPr lang="en-US" dirty="0"/>
          </a:p>
          <a:p>
            <a:pPr marL="0" indent="0">
              <a:buNone/>
            </a:pPr>
            <a:endParaRPr lang="en-US" dirty="0"/>
          </a:p>
          <a:p>
            <a:pPr>
              <a:buFont typeface="Arial,Sans-Serif"/>
              <a:buChar char="•"/>
            </a:pPr>
            <a:r>
              <a:rPr lang="fr" dirty="0"/>
              <a:t>Respect des autres en ligne</a:t>
            </a:r>
            <a:endParaRPr lang="es-ES" dirty="0"/>
          </a:p>
          <a:p>
            <a:pPr>
              <a:buFont typeface="Arial,Sans-Serif"/>
              <a:buChar char="•"/>
            </a:pPr>
            <a:r>
              <a:rPr lang="fr" dirty="0"/>
              <a:t>Comprendre et obtenir le consentement</a:t>
            </a:r>
          </a:p>
          <a:p>
            <a:pPr>
              <a:buFont typeface="Arial,Sans-Serif"/>
              <a:buChar char="•"/>
            </a:pPr>
            <a:r>
              <a:rPr lang="fr" dirty="0"/>
              <a:t>Interagir en ligne en toute sécurité</a:t>
            </a:r>
          </a:p>
          <a:p>
            <a:pPr>
              <a:buFont typeface="Arial,Sans-Serif"/>
              <a:buChar char="•"/>
            </a:pPr>
            <a:r>
              <a:rPr lang="fr" dirty="0"/>
              <a:t>Encourager la communication uniquement avec des personnes connues</a:t>
            </a:r>
          </a:p>
          <a:p>
            <a:pPr marL="171450" indent="-171450">
              <a:buFont typeface="Arial,Sans-Serif"/>
              <a:buChar char="•"/>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indent="0">
              <a:buNone/>
            </a:pPr>
            <a:endParaRPr lang="en-US" dirty="0"/>
          </a:p>
          <a:p>
            <a:pPr marL="0" lvl="0" indent="0" algn="l">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5907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fr" dirty="0"/>
              <a:t>CONTENU DE LA DIAPOSITIVE :</a:t>
            </a:r>
            <a:endParaRPr lang="en-US" dirty="0"/>
          </a:p>
          <a:p>
            <a:pPr marL="0" indent="0">
              <a:buNone/>
            </a:pPr>
            <a:endParaRPr lang="en-GB" dirty="0"/>
          </a:p>
          <a:p>
            <a:pPr marL="0" indent="0">
              <a:lnSpc>
                <a:spcPct val="110000"/>
              </a:lnSpc>
              <a:buNone/>
            </a:pPr>
            <a:r>
              <a:rPr lang="fr" b="1" dirty="0"/>
              <a:t>Module 6. Moyens de communication complexes</a:t>
            </a:r>
            <a:endParaRPr lang="es-ES" dirty="0"/>
          </a:p>
          <a:p>
            <a:pPr marL="0" indent="0">
              <a:buNone/>
            </a:pPr>
            <a:r>
              <a:rPr lang="fr" b="1" dirty="0"/>
              <a:t>Chapitre 4. Outils et plateformes numériques</a:t>
            </a:r>
            <a:endParaRPr lang="en-GB" dirty="0"/>
          </a:p>
          <a:p>
            <a:pPr marL="0" indent="0">
              <a:buNone/>
            </a:pPr>
            <a:endParaRPr lang="en-US" dirty="0"/>
          </a:p>
          <a:p>
            <a:pPr marL="0" indent="0">
              <a:buNone/>
            </a:pPr>
            <a:r>
              <a:rPr lang="fr" dirty="0"/>
              <a:t>Désinformation et vérification des faits</a:t>
            </a:r>
          </a:p>
          <a:p>
            <a:pPr marL="0" indent="0">
              <a:buNone/>
            </a:pPr>
            <a:endParaRPr lang="en-US" dirty="0"/>
          </a:p>
          <a:p>
            <a:pPr>
              <a:buFont typeface="Arial,Sans-Serif"/>
              <a:buChar char="•"/>
            </a:pPr>
            <a:r>
              <a:rPr lang="fr" b="1" dirty="0"/>
              <a:t>Identifier la désinformation </a:t>
            </a:r>
            <a:r>
              <a:rPr lang="fr" dirty="0"/>
              <a:t>: titres sensationnels, langage émotionnel, images manipulées, manque de sources crédibles</a:t>
            </a:r>
            <a:endParaRPr lang="es-ES" dirty="0"/>
          </a:p>
          <a:p>
            <a:pPr>
              <a:buFont typeface="Arial,Sans-Serif"/>
              <a:buChar char="•"/>
            </a:pPr>
            <a:endParaRPr lang="en-US" dirty="0"/>
          </a:p>
          <a:p>
            <a:pPr>
              <a:buFont typeface="Arial,Sans-Serif"/>
              <a:buChar char="•"/>
            </a:pPr>
            <a:r>
              <a:rPr lang="fr" b="1" dirty="0"/>
              <a:t>Fact-checking</a:t>
            </a:r>
            <a:r>
              <a:rPr lang="fr" dirty="0"/>
              <a:t> : vérifier les sources, vérifier les biais, utiliser des sites Web de fact-checking</a:t>
            </a:r>
          </a:p>
          <a:p>
            <a:pPr>
              <a:buFont typeface="Arial,Sans-Serif"/>
              <a:buChar char="•"/>
            </a:pPr>
            <a:endParaRPr lang="en-US" dirty="0"/>
          </a:p>
          <a:p>
            <a:pPr>
              <a:buFont typeface="Arial,Sans-Serif"/>
              <a:buChar char="•"/>
            </a:pPr>
            <a:r>
              <a:rPr lang="fr" b="1" dirty="0"/>
              <a:t>Développer la pensée critique</a:t>
            </a:r>
          </a:p>
          <a:p>
            <a:pPr marL="171450" indent="-171450">
              <a:buFont typeface="Arial,Sans-Serif"/>
              <a:buChar char="•"/>
            </a:pPr>
            <a:endParaRPr lang="en-US" dirty="0"/>
          </a:p>
          <a:p>
            <a:pPr marL="0" indent="0">
              <a:buNone/>
            </a:pPr>
            <a:r>
              <a:rPr lang="fr" dirty="0"/>
              <a:t>_________________________________________________________________________________________________________</a:t>
            </a:r>
          </a:p>
          <a:p>
            <a:pPr marL="0" indent="0">
              <a:buNone/>
            </a:pPr>
            <a:endParaRPr lang="en-US" dirty="0"/>
          </a:p>
          <a:p>
            <a:pPr marL="0" indent="0">
              <a:buNone/>
            </a:pPr>
            <a:r>
              <a:rPr lang="fr" dirty="0"/>
              <a:t>REMARQUES</a:t>
            </a:r>
          </a:p>
          <a:p>
            <a:pPr marL="0" lvl="0" indent="0" algn="l">
              <a:spcBef>
                <a:spcPts val="0"/>
              </a:spcBef>
              <a:spcAft>
                <a:spcPts val="0"/>
              </a:spcAft>
              <a:buNone/>
            </a:pPr>
            <a:endParaRPr lang="es-ES" dirty="0"/>
          </a:p>
          <a:p>
            <a:pPr>
              <a:buNone/>
            </a:pPr>
            <a:r>
              <a:rPr lang="fr" dirty="0"/>
              <a:t>Apprenez aux apprenants à identifier les signes courants de désinformation, tels que :</a:t>
            </a:r>
            <a:endParaRPr lang="es-ES" dirty="0"/>
          </a:p>
          <a:p>
            <a:pPr>
              <a:buNone/>
            </a:pPr>
            <a:endParaRPr lang="en-GB" dirty="0"/>
          </a:p>
          <a:p>
            <a:pPr>
              <a:buNone/>
            </a:pPr>
            <a:r>
              <a:rPr lang="fr" b="1" dirty="0"/>
              <a:t>Titres sensationnels</a:t>
            </a:r>
            <a:r>
              <a:rPr lang="fr" dirty="0"/>
              <a:t> : encouragez l'évaluation critique des titres accrocheurs.</a:t>
            </a:r>
            <a:endParaRPr lang="es-ES" dirty="0"/>
          </a:p>
          <a:p>
            <a:pPr>
              <a:buNone/>
            </a:pPr>
            <a:r>
              <a:rPr lang="fr" b="1" dirty="0"/>
              <a:t>Langage émotionnel</a:t>
            </a:r>
            <a:r>
              <a:rPr lang="fr" dirty="0"/>
              <a:t> : discutez de la manière dont le contenu émotionnel peut manipuler les perceptions.</a:t>
            </a:r>
            <a:endParaRPr lang="es-ES" dirty="0"/>
          </a:p>
          <a:p>
            <a:pPr marL="171450" indent="-171450"/>
            <a:r>
              <a:rPr lang="fr" b="1" dirty="0"/>
              <a:t>Images manipulées</a:t>
            </a:r>
            <a:r>
              <a:rPr lang="fr" dirty="0"/>
              <a:t> </a:t>
            </a:r>
            <a:endParaRPr lang="es-ES" dirty="0"/>
          </a:p>
          <a:p>
            <a:pPr marL="171450" indent="-171450"/>
            <a:r>
              <a:rPr lang="fr" b="1" dirty="0"/>
              <a:t>Manque de sources crédibles </a:t>
            </a:r>
            <a:r>
              <a:rPr lang="fr" dirty="0"/>
              <a:t>: Soulignez l’importance de vérifier les informations.</a:t>
            </a:r>
            <a:endParaRPr lang="es-ES" dirty="0"/>
          </a:p>
          <a:p>
            <a:pPr marL="0" indent="0">
              <a:buNone/>
            </a:pPr>
            <a:endParaRPr lang="es-ES" dirty="0"/>
          </a:p>
          <a:p>
            <a:pPr marL="0" indent="0">
              <a:buNone/>
            </a:pPr>
            <a:endParaRPr lang="es-ES" dirty="0"/>
          </a:p>
          <a:p>
            <a:pPr>
              <a:buNone/>
            </a:pPr>
            <a:r>
              <a:rPr lang="fr" dirty="0"/>
              <a:t>Présentez la vérification des faits comme une compétence essentielle et expliquez comment :</a:t>
            </a:r>
            <a:endParaRPr lang="es-ES" dirty="0"/>
          </a:p>
          <a:p>
            <a:pPr>
              <a:buNone/>
            </a:pPr>
            <a:r>
              <a:rPr lang="fr" dirty="0"/>
              <a:t> </a:t>
            </a:r>
            <a:endParaRPr lang="es-ES" dirty="0"/>
          </a:p>
          <a:p>
            <a:pPr marL="171450" indent="-171450"/>
            <a:r>
              <a:rPr lang="fr" b="1" dirty="0"/>
              <a:t>Vérifier les sources </a:t>
            </a:r>
            <a:r>
              <a:rPr lang="fr" dirty="0"/>
              <a:t>: Encouragez le croisement des informations provenant de sources fiables.</a:t>
            </a:r>
            <a:endParaRPr lang="es-ES" dirty="0"/>
          </a:p>
          <a:p>
            <a:pPr marL="171450" indent="-171450"/>
            <a:r>
              <a:rPr lang="fr" b="1" dirty="0"/>
              <a:t>Vérifier les biais</a:t>
            </a:r>
            <a:r>
              <a:rPr lang="fr" dirty="0"/>
              <a:t> : discutez de la manière dont les biais peuvent affecter les rapports.</a:t>
            </a:r>
            <a:endParaRPr lang="es-ES" dirty="0"/>
          </a:p>
          <a:p>
            <a:pPr marL="171450" indent="-171450"/>
            <a:r>
              <a:rPr lang="fr" b="1" dirty="0"/>
              <a:t>Utilisez des sites Web de vérification des faits</a:t>
            </a:r>
            <a:r>
              <a:rPr lang="fr" dirty="0"/>
              <a:t> : fournissez des exemples de plateformes de vérification des faits réputées.</a:t>
            </a:r>
            <a:endParaRPr lang="es-ES" dirty="0"/>
          </a:p>
          <a:p>
            <a:pPr marL="171450" indent="-171450"/>
            <a:endParaRPr lang="en-GB" dirty="0"/>
          </a:p>
          <a:p>
            <a:pPr marL="171450" indent="-171450"/>
            <a:endParaRPr lang="en-GB" dirty="0"/>
          </a:p>
          <a:p>
            <a:pPr marL="0" indent="0">
              <a:buNone/>
            </a:pPr>
            <a:r>
              <a:rPr lang="fr" dirty="0"/>
              <a:t>Mettez l’accent sur la pensée critique comme moyen de défense contre la désinformation et encouragez les participants à :</a:t>
            </a:r>
          </a:p>
          <a:p>
            <a:pPr marL="158750" indent="0">
              <a:buNone/>
            </a:pPr>
            <a:endParaRPr lang="en-GB" dirty="0"/>
          </a:p>
          <a:p>
            <a:r>
              <a:rPr lang="fr" b="1" dirty="0"/>
              <a:t>Informations sur la question </a:t>
            </a:r>
            <a:r>
              <a:rPr lang="fr" dirty="0"/>
              <a:t>: Encourager la curiosité et le scepticisme.</a:t>
            </a:r>
          </a:p>
          <a:p>
            <a:r>
              <a:rPr lang="fr" b="1" dirty="0"/>
              <a:t>Vérifier les images</a:t>
            </a:r>
            <a:r>
              <a:rPr lang="fr" dirty="0"/>
              <a:t> : outils de recherche d'images inversées.</a:t>
            </a:r>
          </a:p>
          <a:p>
            <a:r>
              <a:rPr lang="fr" b="1" dirty="0"/>
              <a:t>Vérifier les URL</a:t>
            </a:r>
            <a:r>
              <a:rPr lang="fr" dirty="0"/>
              <a:t> : identifier les faux sites Web.</a:t>
            </a:r>
          </a:p>
          <a:p>
            <a:pPr marL="171450" indent="-171450"/>
            <a:endParaRPr lang="en-GB" dirty="0"/>
          </a:p>
          <a:p>
            <a:pPr marL="0" indent="0">
              <a:buNone/>
            </a:pPr>
            <a:endParaRPr lang="es-ES"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5718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Slid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extLst>
      <p:ext uri="{BB962C8B-B14F-4D97-AF65-F5344CB8AC3E}">
        <p14:creationId xmlns:p14="http://schemas.microsoft.com/office/powerpoint/2010/main" val="527284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fr" sz="6000" b="1" dirty="0">
                <a:solidFill>
                  <a:srgbClr val="674EA7"/>
                </a:solidFill>
                <a:latin typeface="Calibri"/>
                <a:ea typeface="Calibri"/>
                <a:cs typeface="Calibri"/>
                <a:sym typeface="Calibri"/>
              </a:rPr>
              <a:t>Module 6</a:t>
            </a:r>
            <a:endParaRPr sz="6000" dirty="0">
              <a:solidFill>
                <a:srgbClr val="674EA7"/>
              </a:solidFill>
              <a:latin typeface="Calibri"/>
              <a:ea typeface="Calibri"/>
              <a:cs typeface="Calibri"/>
              <a:sym typeface="Calibri"/>
            </a:endParaRPr>
          </a:p>
          <a:p>
            <a:pPr marL="0" indent="0">
              <a:buClr>
                <a:srgbClr val="674EA7"/>
              </a:buClr>
              <a:buSzPts val="3200"/>
            </a:pPr>
            <a:r>
              <a:rPr lang="fr" sz="3200" b="1" dirty="0">
                <a:solidFill>
                  <a:srgbClr val="674EA7"/>
                </a:solidFill>
                <a:latin typeface="Calibri"/>
                <a:cs typeface="Calibri"/>
              </a:rPr>
              <a:t>M</a:t>
            </a:r>
            <a:r>
              <a:rPr lang="fr-FR" sz="3200" b="1" dirty="0">
                <a:solidFill>
                  <a:srgbClr val="674EA7"/>
                </a:solidFill>
                <a:latin typeface="Calibri"/>
                <a:cs typeface="Calibri"/>
              </a:rPr>
              <a:t>o</a:t>
            </a:r>
            <a:r>
              <a:rPr lang="fr" sz="3200" b="1" dirty="0">
                <a:solidFill>
                  <a:srgbClr val="674EA7"/>
                </a:solidFill>
                <a:latin typeface="Calibri"/>
                <a:cs typeface="Calibri"/>
              </a:rPr>
              <a:t>yens complexes de communication</a:t>
            </a: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lvl="0" algn="ctr"/>
            <a:r>
              <a:rPr lang="fr-FR" sz="1800" dirty="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dirty="0">
                <a:solidFill>
                  <a:schemeClr val="dk1"/>
                </a:solidFill>
                <a:latin typeface="Calibri"/>
                <a:ea typeface="Calibri"/>
                <a:cs typeface="Calibri"/>
                <a:sym typeface="Calibri"/>
              </a:rPr>
              <a:t>compétences en communication</a:t>
            </a:r>
            <a:endParaRPr lang="fr-FR" sz="1800" b="1" dirty="0">
              <a:solidFill>
                <a:schemeClr val="dk1"/>
              </a:solidFill>
            </a:endParaRPr>
          </a:p>
        </p:txBody>
      </p:sp>
      <p:pic>
        <p:nvPicPr>
          <p:cNvPr id="13" name="Image 12">
            <a:extLst>
              <a:ext uri="{FF2B5EF4-FFF2-40B4-BE49-F238E27FC236}">
                <a16:creationId xmlns:a16="http://schemas.microsoft.com/office/drawing/2014/main" id="{B704E4FF-497F-4B8F-8549-77ADCEDAEFAB}"/>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D8B6EF35-10B6-4E61-8825-872FF14109F7}"/>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6" y="2859477"/>
            <a:ext cx="7720779" cy="21452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fr" sz="2400" dirty="0">
                <a:solidFill>
                  <a:schemeClr val="dk1"/>
                </a:solidFill>
              </a:rPr>
              <a:t>Plateformes grand public : Facebook, Instagram, YouTube</a:t>
            </a:r>
            <a:endParaRPr lang="es-ES" sz="2400" dirty="0">
              <a:solidFill>
                <a:schemeClr val="dk1"/>
              </a:solidFill>
            </a:endParaRPr>
          </a:p>
          <a:p>
            <a:pPr>
              <a:buChar char="•"/>
            </a:pPr>
            <a:endParaRPr lang="en-US" sz="2400" dirty="0">
              <a:solidFill>
                <a:schemeClr val="dk1"/>
              </a:solidFill>
            </a:endParaRPr>
          </a:p>
          <a:p>
            <a:pPr>
              <a:buChar char="•"/>
            </a:pPr>
            <a:r>
              <a:rPr lang="fr" sz="2400" dirty="0">
                <a:solidFill>
                  <a:schemeClr val="dk1"/>
                </a:solidFill>
              </a:rPr>
              <a:t>Plateformes adaptées pour les personnes ayant des TDI : Special Bridge, Dinder, Amik@</a:t>
            </a:r>
            <a:endParaRPr lang="en-US" sz="1200" dirty="0">
              <a:solidFill>
                <a:schemeClr val="dk1"/>
              </a:solidFill>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Plateformes de médias sociaux</a:t>
            </a:r>
            <a:endParaRPr lang="en-US" sz="2000" b="1" dirty="0">
              <a:solidFill>
                <a:schemeClr val="dk1"/>
              </a:solidFill>
            </a:endParaRPr>
          </a:p>
        </p:txBody>
      </p:sp>
    </p:spTree>
    <p:extLst>
      <p:ext uri="{BB962C8B-B14F-4D97-AF65-F5344CB8AC3E}">
        <p14:creationId xmlns:p14="http://schemas.microsoft.com/office/powerpoint/2010/main" val="3735145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58717" y="2450855"/>
            <a:ext cx="7304966" cy="296246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285750" indent="-285750">
              <a:buFont typeface="Arial,Sans-Serif"/>
              <a:buChar char="•"/>
            </a:pPr>
            <a:r>
              <a:rPr lang="en-US" sz="2400" dirty="0">
                <a:solidFill>
                  <a:schemeClr val="dk1"/>
                </a:solidFill>
              </a:rPr>
              <a:t>Be Internet Awesome de Google</a:t>
            </a:r>
            <a:endParaRPr lang="es-ES" sz="2400" dirty="0">
              <a:solidFill>
                <a:schemeClr val="dk1"/>
              </a:solidFill>
            </a:endParaRPr>
          </a:p>
          <a:p>
            <a:pPr marL="285750" indent="-285750">
              <a:buFont typeface="Arial,Sans-Serif"/>
              <a:buChar char="•"/>
            </a:pPr>
            <a:endParaRPr lang="en-US" sz="2400" dirty="0">
              <a:solidFill>
                <a:schemeClr val="dk1"/>
              </a:solidFill>
            </a:endParaRPr>
          </a:p>
          <a:p>
            <a:pPr marL="285750" indent="-285750">
              <a:buFont typeface="Arial,Sans-Serif"/>
              <a:buChar char="•"/>
            </a:pPr>
            <a:r>
              <a:rPr lang="en-US" sz="2400" dirty="0">
                <a:solidFill>
                  <a:schemeClr val="dk1"/>
                </a:solidFill>
              </a:rPr>
              <a:t>Fact Check Explorer</a:t>
            </a:r>
          </a:p>
          <a:p>
            <a:pPr marL="285750" indent="-285750">
              <a:buFont typeface="Arial,Sans-Serif"/>
              <a:buChar char="•"/>
            </a:pPr>
            <a:endParaRPr lang="en-US" sz="2400" dirty="0">
              <a:solidFill>
                <a:schemeClr val="dk1"/>
              </a:solidFill>
            </a:endParaRPr>
          </a:p>
          <a:p>
            <a:pPr marL="285750" indent="-285750">
              <a:buFont typeface="Arial,Sans-Serif"/>
              <a:buChar char="•"/>
            </a:pPr>
            <a:r>
              <a:rPr lang="fr" sz="2400" dirty="0">
                <a:solidFill>
                  <a:schemeClr val="dk1"/>
                </a:solidFill>
              </a:rPr>
              <a:t>Applications de CAA : </a:t>
            </a:r>
            <a:r>
              <a:rPr lang="fr" sz="2400" dirty="0" err="1">
                <a:solidFill>
                  <a:schemeClr val="dk1"/>
                </a:solidFill>
              </a:rPr>
              <a:t>TouchChat </a:t>
            </a:r>
            <a:r>
              <a:rPr lang="fr" sz="2400" dirty="0">
                <a:solidFill>
                  <a:schemeClr val="dk1"/>
                </a:solidFill>
              </a:rPr>
              <a:t>, </a:t>
            </a:r>
            <a:r>
              <a:rPr lang="fr" sz="2400" dirty="0" err="1">
                <a:solidFill>
                  <a:schemeClr val="dk1"/>
                </a:solidFill>
              </a:rPr>
              <a:t>SpeakAll</a:t>
            </a:r>
          </a:p>
          <a:p>
            <a:pPr marL="285750" indent="-285750">
              <a:buFont typeface="Arial,Sans-Serif"/>
              <a:buChar char="•"/>
            </a:pPr>
            <a:endParaRPr lang="en-US" sz="2400" dirty="0">
              <a:solidFill>
                <a:schemeClr val="dk1"/>
              </a:solidFill>
            </a:endParaRPr>
          </a:p>
          <a:p>
            <a:pPr marL="285750" indent="-285750">
              <a:buFont typeface="Arial,Sans-Serif"/>
              <a:buChar char="•"/>
            </a:pPr>
            <a:r>
              <a:rPr lang="fr" sz="2400" dirty="0">
                <a:solidFill>
                  <a:schemeClr val="dk1"/>
                </a:solidFill>
              </a:rPr>
              <a:t>Outils de signalement d'abus</a:t>
            </a:r>
            <a:endParaRPr lang="en-US" sz="1200"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Outils et ressources</a:t>
            </a:r>
            <a:endParaRPr lang="en-US" sz="2000" b="1" dirty="0">
              <a:solidFill>
                <a:schemeClr val="dk1"/>
              </a:solidFill>
            </a:endParaRPr>
          </a:p>
        </p:txBody>
      </p:sp>
    </p:spTree>
    <p:extLst>
      <p:ext uri="{BB962C8B-B14F-4D97-AF65-F5344CB8AC3E}">
        <p14:creationId xmlns:p14="http://schemas.microsoft.com/office/powerpoint/2010/main" val="3390717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884298" y="2149355"/>
            <a:ext cx="7840048" cy="377971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dirty="0">
                <a:solidFill>
                  <a:srgbClr val="202124"/>
                </a:solidFill>
                <a:latin typeface="Calibri"/>
                <a:cs typeface="Calibri"/>
              </a:rPr>
              <a:t>Vous êtes un professionnel travaillant avec une personne ayant un TDI modéré. Un jour, vous lui parlez d’une maladie qui connaît actuellement une multiplication des cas. La personne fait le commentaire suivant : « le gouvernement propage volontairement cette maladie pour pouvoir nous contrôler ». Lorsque vous lui demandez où elle a appris ces informations, elle vous montren un site Web qui contient de nombreuses fausses nouvelles dangereuses.</a:t>
            </a:r>
            <a:endParaRPr lang="en-US" sz="2400" dirty="0">
              <a:solidFill>
                <a:schemeClr val="dk1"/>
              </a:solidFill>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66096" y="1354743"/>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Études de cas (1) : Description du scénario</a:t>
            </a:r>
            <a:endParaRPr lang="en-US" sz="2000" b="1" dirty="0">
              <a:solidFill>
                <a:schemeClr val="dk1"/>
              </a:solidFill>
            </a:endParaRPr>
          </a:p>
        </p:txBody>
      </p:sp>
    </p:spTree>
    <p:extLst>
      <p:ext uri="{BB962C8B-B14F-4D97-AF65-F5344CB8AC3E}">
        <p14:creationId xmlns:p14="http://schemas.microsoft.com/office/powerpoint/2010/main" val="2702711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809732" y="2779903"/>
            <a:ext cx="7917468" cy="296246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dirty="0">
                <a:solidFill>
                  <a:srgbClr val="202124"/>
                </a:solidFill>
                <a:latin typeface="Calibri"/>
                <a:cs typeface="Calibri"/>
              </a:rPr>
              <a:t>Veuillez choisir toutes les réponses qui s'appliquent :</a:t>
            </a:r>
            <a:endParaRPr lang="en-US" sz="2400" dirty="0">
              <a:solidFill>
                <a:srgbClr val="202124"/>
              </a:solidFill>
              <a:latin typeface="Calibri"/>
              <a:cs typeface="Calibri"/>
            </a:endParaRPr>
          </a:p>
          <a:p>
            <a:pPr marL="342900" indent="-342900">
              <a:buChar char="•"/>
            </a:pPr>
            <a:r>
              <a:rPr lang="fr" sz="2400" dirty="0">
                <a:solidFill>
                  <a:srgbClr val="202124"/>
                </a:solidFill>
                <a:latin typeface="Calibri"/>
                <a:cs typeface="Calibri"/>
              </a:rPr>
              <a:t>La personne consomme des informations dangereuses en ligne.</a:t>
            </a:r>
            <a:endParaRPr lang="en-US" dirty="0"/>
          </a:p>
          <a:p>
            <a:pPr marL="342900" indent="-342900">
              <a:buChar char="•"/>
            </a:pPr>
            <a:r>
              <a:rPr lang="fr" sz="2400" dirty="0">
                <a:solidFill>
                  <a:srgbClr val="202124"/>
                </a:solidFill>
                <a:latin typeface="Calibri"/>
                <a:cs typeface="Calibri"/>
              </a:rPr>
              <a:t>La personne ne se rend pas compte que l'information est fausse.</a:t>
            </a:r>
            <a:endParaRPr lang="en-US" dirty="0"/>
          </a:p>
          <a:p>
            <a:pPr marL="342900" indent="-342900">
              <a:buChar char="•"/>
            </a:pPr>
            <a:r>
              <a:rPr lang="fr" sz="2400" dirty="0">
                <a:solidFill>
                  <a:srgbClr val="202124"/>
                </a:solidFill>
                <a:latin typeface="Calibri"/>
                <a:cs typeface="Calibri"/>
              </a:rPr>
              <a:t>La personne croit à ces opinions et les diffuse.</a:t>
            </a:r>
            <a:endParaRPr lang="en-US" dirty="0"/>
          </a:p>
          <a:p>
            <a:pPr marL="342900" indent="-342900">
              <a:buChar char="•"/>
            </a:pPr>
            <a:r>
              <a:rPr lang="fr" sz="2400" dirty="0">
                <a:solidFill>
                  <a:srgbClr val="202124"/>
                </a:solidFill>
                <a:latin typeface="Calibri"/>
                <a:cs typeface="Calibri"/>
              </a:rPr>
              <a:t>La personne craint d'attraper également la maladie.</a:t>
            </a: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177057"/>
            <a:ext cx="7276453" cy="91935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Études de cas (1) : </a:t>
            </a:r>
            <a:r>
              <a:rPr lang="fr" sz="2000" dirty="0">
                <a:solidFill>
                  <a:schemeClr val="dk1"/>
                </a:solidFill>
                <a:sym typeface="Calibri"/>
              </a:rPr>
              <a:t>Quels sont les problèmes que nous constatons dans ce cas ?</a:t>
            </a:r>
          </a:p>
          <a:p>
            <a:pPr algn="ctr"/>
            <a:endParaRPr lang="en-US" sz="800" b="1" dirty="0">
              <a:solidFill>
                <a:schemeClr val="dk1"/>
              </a:solidFill>
            </a:endParaRPr>
          </a:p>
        </p:txBody>
      </p:sp>
    </p:spTree>
    <p:extLst>
      <p:ext uri="{BB962C8B-B14F-4D97-AF65-F5344CB8AC3E}">
        <p14:creationId xmlns:p14="http://schemas.microsoft.com/office/powerpoint/2010/main" val="650322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923704" y="2239258"/>
            <a:ext cx="7803496" cy="418833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dirty="0">
                <a:solidFill>
                  <a:srgbClr val="202124"/>
                </a:solidFill>
                <a:latin typeface="Calibri"/>
                <a:cs typeface="Calibri"/>
              </a:rPr>
              <a:t>Veuillez choisir toutes les réponses qui s'appliquent :</a:t>
            </a:r>
            <a:endParaRPr lang="es-ES" dirty="0"/>
          </a:p>
          <a:p>
            <a:endParaRPr lang="en-US" sz="2400" dirty="0">
              <a:solidFill>
                <a:srgbClr val="202124"/>
              </a:solidFill>
              <a:latin typeface="Calibri"/>
              <a:cs typeface="Calibri"/>
            </a:endParaRPr>
          </a:p>
          <a:p>
            <a:pPr>
              <a:buChar char="•"/>
            </a:pPr>
            <a:r>
              <a:rPr lang="fr" sz="2400" dirty="0">
                <a:solidFill>
                  <a:srgbClr val="202124"/>
                </a:solidFill>
                <a:latin typeface="Calibri"/>
                <a:cs typeface="Calibri"/>
              </a:rPr>
              <a:t> Vérifier les informations provenant d’une source fiable et lui fournir des sources fiables.</a:t>
            </a:r>
            <a:endParaRPr lang="en-US" dirty="0"/>
          </a:p>
          <a:p>
            <a:pPr>
              <a:buChar char="•"/>
            </a:pPr>
            <a:r>
              <a:rPr lang="fr" sz="2400" dirty="0">
                <a:solidFill>
                  <a:srgbClr val="202124"/>
                </a:solidFill>
                <a:latin typeface="Calibri"/>
                <a:cs typeface="Calibri"/>
              </a:rPr>
              <a:t> Réfléchir à la manière dont ces informations peuvent tenter d’influencer les opinions et les émotions.</a:t>
            </a:r>
            <a:endParaRPr lang="en-US" dirty="0"/>
          </a:p>
          <a:p>
            <a:pPr>
              <a:buChar char="•"/>
            </a:pPr>
            <a:r>
              <a:rPr lang="fr" sz="2400" dirty="0">
                <a:solidFill>
                  <a:srgbClr val="202124"/>
                </a:solidFill>
                <a:latin typeface="Calibri"/>
                <a:cs typeface="Calibri"/>
              </a:rPr>
              <a:t> Discuter d’informations avec une personne en qui elle a confiance, si elle pense que ce n’est peut-être pas vrai.</a:t>
            </a:r>
            <a:endParaRPr lang="en-US" dirty="0"/>
          </a:p>
          <a:p>
            <a:pPr>
              <a:buChar char="•"/>
            </a:pPr>
            <a:r>
              <a:rPr lang="fr" sz="2400" dirty="0">
                <a:solidFill>
                  <a:srgbClr val="202124"/>
                </a:solidFill>
                <a:latin typeface="Calibri"/>
                <a:cs typeface="Calibri"/>
              </a:rPr>
              <a:t> Ne plus jamais utiliser Internet sans surveillance.</a:t>
            </a:r>
            <a:endParaRPr lang="en-US" dirty="0"/>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4200" y="1365250"/>
            <a:ext cx="7276453" cy="78314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Études de cas (1) : </a:t>
            </a:r>
            <a:r>
              <a:rPr lang="fr" sz="2000" dirty="0">
                <a:solidFill>
                  <a:srgbClr val="202124"/>
                </a:solidFill>
                <a:latin typeface="Calibri"/>
                <a:cs typeface="Calibri"/>
                <a:sym typeface="Calibri"/>
              </a:rPr>
              <a:t>Que pouvez-vous, en tant que professionnel, encourager la personne à faire ?</a:t>
            </a:r>
            <a:endParaRPr lang="en-US" sz="2000" b="1" dirty="0">
              <a:solidFill>
                <a:schemeClr val="dk1"/>
              </a:solidFill>
              <a:sym typeface="Calibri"/>
            </a:endParaRPr>
          </a:p>
        </p:txBody>
      </p:sp>
    </p:spTree>
    <p:extLst>
      <p:ext uri="{BB962C8B-B14F-4D97-AF65-F5344CB8AC3E}">
        <p14:creationId xmlns:p14="http://schemas.microsoft.com/office/powerpoint/2010/main" val="3880506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17304" y="2243810"/>
            <a:ext cx="7304966" cy="173660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dirty="0">
                <a:solidFill>
                  <a:schemeClr val="dk1"/>
                </a:solidFill>
                <a:latin typeface="+mn-lt"/>
              </a:rPr>
              <a:t>Les personnes </a:t>
            </a:r>
            <a:r>
              <a:rPr lang="fr" sz="2400" dirty="0">
                <a:solidFill>
                  <a:srgbClr val="202124"/>
                </a:solidFill>
                <a:latin typeface="+mn-lt"/>
                <a:cs typeface="Calibri"/>
              </a:rPr>
              <a:t>atteintes de TDI modéré peuvent être plus susceptibles de croire à la désinformation.</a:t>
            </a:r>
          </a:p>
          <a:p>
            <a:pPr marL="342900" indent="-342900">
              <a:buChar char="•"/>
            </a:pPr>
            <a:endParaRPr lang="en-US" sz="2400" dirty="0">
              <a:solidFill>
                <a:srgbClr val="202124"/>
              </a:solidFill>
              <a:latin typeface="Calibri"/>
              <a:cs typeface="Calibri"/>
            </a:endParaRPr>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err="1">
                <a:solidFill>
                  <a:schemeClr val="dk1"/>
                </a:solidFill>
                <a:sym typeface="Calibri"/>
              </a:rPr>
              <a:t>Quizz </a:t>
            </a:r>
            <a:r>
              <a:rPr lang="fr" sz="2000" b="1" dirty="0">
                <a:solidFill>
                  <a:schemeClr val="dk1"/>
                </a:solidFill>
                <a:sym typeface="Calibri"/>
              </a:rPr>
              <a:t>: </a:t>
            </a:r>
            <a:r>
              <a:rPr lang="fr" sz="2000" dirty="0">
                <a:solidFill>
                  <a:schemeClr val="dk1"/>
                </a:solidFill>
                <a:sym typeface="Calibri"/>
              </a:rPr>
              <a:t>VRAI ou FAUX.</a:t>
            </a:r>
            <a:r>
              <a:rPr lang="fr" sz="2000" dirty="0">
                <a:solidFill>
                  <a:srgbClr val="202124"/>
                </a:solidFill>
                <a:latin typeface="Calibri"/>
                <a:cs typeface="Calibri"/>
                <a:sym typeface="Calibri"/>
              </a:rPr>
              <a:t> </a:t>
            </a:r>
            <a:endParaRPr lang="en-US" sz="2000" b="1" dirty="0">
              <a:sym typeface="Calibri"/>
            </a:endParaRPr>
          </a:p>
        </p:txBody>
      </p:sp>
    </p:spTree>
    <p:extLst>
      <p:ext uri="{BB962C8B-B14F-4D97-AF65-F5344CB8AC3E}">
        <p14:creationId xmlns:p14="http://schemas.microsoft.com/office/powerpoint/2010/main" val="1069590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16</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031108" y="2446105"/>
            <a:ext cx="8007413" cy="255384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dirty="0">
                <a:solidFill>
                  <a:srgbClr val="202124"/>
                </a:solidFill>
                <a:latin typeface="Calibri"/>
                <a:cs typeface="Calibri"/>
              </a:rPr>
              <a:t>Vous êtes un professionnel travaillant avec une personne ayant un TDI. Il s'agit d'un jeune adulte. Un jour, elle vient vous voir et elle est très contrariée parce que des personnes anonymes la harcèle en ligne. Elles lui envoient des messages injurieux et font des commentaires méchants sur les photos qu’elles publient.</a:t>
            </a:r>
            <a:endParaRPr lang="es-ES" sz="2400"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44200" y="1421035"/>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Études de cas (2) : Description du scénario</a:t>
            </a:r>
            <a:endParaRPr lang="en-US" sz="2000" dirty="0">
              <a:solidFill>
                <a:schemeClr val="dk1"/>
              </a:solidFill>
            </a:endParaRPr>
          </a:p>
        </p:txBody>
      </p:sp>
    </p:spTree>
    <p:extLst>
      <p:ext uri="{BB962C8B-B14F-4D97-AF65-F5344CB8AC3E}">
        <p14:creationId xmlns:p14="http://schemas.microsoft.com/office/powerpoint/2010/main" val="2653368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371600" y="2654218"/>
            <a:ext cx="8845826" cy="33710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800" dirty="0">
                <a:solidFill>
                  <a:srgbClr val="202124"/>
                </a:solidFill>
                <a:latin typeface="Calibri"/>
                <a:cs typeface="Calibri"/>
              </a:rPr>
              <a:t>Veuillez choisir tout ce qui s'applique.</a:t>
            </a:r>
            <a:endParaRPr lang="es-ES" sz="1800" dirty="0"/>
          </a:p>
          <a:p>
            <a:pPr marL="285750" indent="-285750">
              <a:buChar char="•"/>
            </a:pPr>
            <a:r>
              <a:rPr lang="fr-FR" sz="2000" dirty="0">
                <a:solidFill>
                  <a:srgbClr val="202124"/>
                </a:solidFill>
                <a:latin typeface="Calibri"/>
                <a:cs typeface="Calibri"/>
              </a:rPr>
              <a:t>L</a:t>
            </a:r>
            <a:r>
              <a:rPr lang="fr" sz="2000" dirty="0">
                <a:solidFill>
                  <a:srgbClr val="202124"/>
                </a:solidFill>
                <a:latin typeface="Calibri"/>
                <a:cs typeface="Calibri"/>
              </a:rPr>
              <a:t>’inciter à « bloquer » les comptes anonymes,</a:t>
            </a:r>
            <a:r>
              <a:rPr lang="fr" sz="2400" dirty="0">
                <a:solidFill>
                  <a:srgbClr val="202124"/>
                </a:solidFill>
                <a:latin typeface="Calibri"/>
                <a:cs typeface="Calibri"/>
              </a:rPr>
              <a:t> </a:t>
            </a:r>
            <a:r>
              <a:rPr lang="fr" sz="2000" dirty="0">
                <a:solidFill>
                  <a:srgbClr val="202124"/>
                </a:solidFill>
                <a:latin typeface="Calibri"/>
                <a:cs typeface="Calibri"/>
              </a:rPr>
              <a:t>ils ne peuvent donc pas communiquer avec elle.</a:t>
            </a:r>
            <a:endParaRPr lang="es-ES" sz="2000" dirty="0"/>
          </a:p>
          <a:p>
            <a:pPr marL="285750" indent="-285750">
              <a:buChar char="•"/>
            </a:pPr>
            <a:r>
              <a:rPr lang="fr" sz="2000" dirty="0">
                <a:solidFill>
                  <a:srgbClr val="202124"/>
                </a:solidFill>
                <a:latin typeface="Calibri"/>
                <a:cs typeface="Calibri"/>
              </a:rPr>
              <a:t>L’encourager à communiquer en ligne uniquement avec des personnes qu’elle connait déjà dans la vie réelle.</a:t>
            </a:r>
            <a:endParaRPr lang="en-US" sz="2000" dirty="0"/>
          </a:p>
          <a:p>
            <a:pPr marL="285750" indent="-285750">
              <a:buChar char="•"/>
            </a:pPr>
            <a:r>
              <a:rPr lang="fr" sz="2000" dirty="0">
                <a:solidFill>
                  <a:srgbClr val="202124"/>
                </a:solidFill>
                <a:latin typeface="Calibri"/>
                <a:cs typeface="Calibri"/>
              </a:rPr>
              <a:t>L’encourager à activer les fonctionnalités de confidentialité sur son compte, afin que seules les personnes qui souhaitent voir ses photos les voient.</a:t>
            </a:r>
            <a:endParaRPr lang="en-US" sz="2000" dirty="0"/>
          </a:p>
          <a:p>
            <a:pPr marL="285750" indent="-285750">
              <a:buChar char="•"/>
            </a:pPr>
            <a:r>
              <a:rPr lang="fr" sz="2000" dirty="0">
                <a:solidFill>
                  <a:srgbClr val="202124"/>
                </a:solidFill>
                <a:latin typeface="Calibri"/>
                <a:cs typeface="Calibri"/>
              </a:rPr>
              <a:t>L’encourager à découvrir qui sont les personnes anonymes et à les confronter en personne.</a:t>
            </a:r>
            <a:endParaRPr lang="en-US" sz="2000" dirty="0"/>
          </a:p>
        </p:txBody>
      </p:sp>
      <p:sp>
        <p:nvSpPr>
          <p:cNvPr id="4" name="Google Shape;131;p3">
            <a:extLst>
              <a:ext uri="{FF2B5EF4-FFF2-40B4-BE49-F238E27FC236}">
                <a16:creationId xmlns:a16="http://schemas.microsoft.com/office/drawing/2014/main" id="{4F795BE6-D166-CCE6-D522-C3214CAA5FE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953D6A69-47D3-FEC2-24DF-0CCB0D5F8A11}"/>
              </a:ext>
            </a:extLst>
          </p:cNvPr>
          <p:cNvSpPr/>
          <p:nvPr/>
        </p:nvSpPr>
        <p:spPr>
          <a:xfrm>
            <a:off x="2135171" y="1212412"/>
            <a:ext cx="7276453" cy="127690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Études de cas (2) : </a:t>
            </a:r>
            <a:r>
              <a:rPr lang="fr" sz="2000" dirty="0">
                <a:solidFill>
                  <a:srgbClr val="202124"/>
                </a:solidFill>
                <a:latin typeface="Calibri"/>
                <a:cs typeface="Calibri"/>
                <a:sym typeface="Calibri"/>
              </a:rPr>
              <a:t>Comment pouvez-vous, en tant que professionnel de l'accompagnement, encourager le jeune adulte à résoudre ce problème ?</a:t>
            </a:r>
          </a:p>
          <a:p>
            <a:pPr algn="ctr"/>
            <a:endParaRPr lang="en-US" sz="900" dirty="0">
              <a:solidFill>
                <a:srgbClr val="202124"/>
              </a:solidFill>
              <a:latin typeface="Calibri"/>
              <a:cs typeface="Calibri"/>
            </a:endParaRPr>
          </a:p>
        </p:txBody>
      </p:sp>
    </p:spTree>
    <p:extLst>
      <p:ext uri="{BB962C8B-B14F-4D97-AF65-F5344CB8AC3E}">
        <p14:creationId xmlns:p14="http://schemas.microsoft.com/office/powerpoint/2010/main" val="609683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6" name="Google Shape;131;p3">
            <a:extLst>
              <a:ext uri="{FF2B5EF4-FFF2-40B4-BE49-F238E27FC236}">
                <a16:creationId xmlns:a16="http://schemas.microsoft.com/office/drawing/2014/main" id="{75751952-3CA8-F3FC-8243-9DA3B14137A1}"/>
              </a:ext>
            </a:extLst>
          </p:cNvPr>
          <p:cNvSpPr/>
          <p:nvPr/>
        </p:nvSpPr>
        <p:spPr>
          <a:xfrm>
            <a:off x="2163014" y="349013"/>
            <a:ext cx="7291586" cy="1285874"/>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6. Moyens de communication complexes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8" name="Google Shape;115;p2">
            <a:extLst>
              <a:ext uri="{FF2B5EF4-FFF2-40B4-BE49-F238E27FC236}">
                <a16:creationId xmlns:a16="http://schemas.microsoft.com/office/drawing/2014/main" id="{44D0B42F-9129-4FEC-B947-ACD7528C6BA7}"/>
              </a:ext>
            </a:extLst>
          </p:cNvPr>
          <p:cNvSpPr/>
          <p:nvPr/>
        </p:nvSpPr>
        <p:spPr>
          <a:xfrm>
            <a:off x="1263535" y="2533541"/>
            <a:ext cx="10038449"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 sz="3300" b="1" i="0" u="none" strike="noStrike" cap="none" dirty="0">
                <a:solidFill>
                  <a:schemeClr val="dk1"/>
                </a:solidFill>
                <a:latin typeface="Calibri"/>
                <a:ea typeface="Calibri"/>
                <a:cs typeface="Calibri"/>
                <a:sym typeface="Calibri"/>
              </a:rPr>
              <a:t>Chapitre 1 : </a:t>
            </a:r>
            <a:r>
              <a:rPr lang="fr" sz="3300" i="0" u="none" strike="noStrike" cap="none" dirty="0">
                <a:solidFill>
                  <a:schemeClr val="dk1"/>
                </a:solidFill>
                <a:latin typeface="Calibri"/>
                <a:ea typeface="Calibri"/>
                <a:cs typeface="Calibri"/>
                <a:sym typeface="Calibri"/>
              </a:rPr>
              <a:t>CAA – Utilisation d’images et de symboles</a:t>
            </a:r>
            <a:endParaRPr lang="es-ES" dirty="0">
              <a:solidFill>
                <a:schemeClr val="dk1"/>
              </a:solidFill>
            </a:endParaRPr>
          </a:p>
          <a:p>
            <a:pPr marL="0" marR="0" lvl="0" indent="0" rtl="0">
              <a:spcBef>
                <a:spcPts val="0"/>
              </a:spcBef>
              <a:spcAft>
                <a:spcPts val="0"/>
              </a:spcAft>
              <a:buNone/>
            </a:pPr>
            <a:r>
              <a:rPr lang="fr" sz="3300" b="1" dirty="0">
                <a:solidFill>
                  <a:schemeClr val="dk1"/>
                </a:solidFill>
                <a:latin typeface="Calibri"/>
                <a:ea typeface="Calibri"/>
                <a:cs typeface="Calibri"/>
                <a:sym typeface="Calibri"/>
              </a:rPr>
              <a:t>Chapitre 2 </a:t>
            </a:r>
            <a:r>
              <a:rPr lang="fr" sz="3300" dirty="0">
                <a:solidFill>
                  <a:schemeClr val="dk1"/>
                </a:solidFill>
                <a:latin typeface="Calibri"/>
                <a:ea typeface="Calibri"/>
                <a:cs typeface="Calibri"/>
                <a:sym typeface="Calibri"/>
              </a:rPr>
              <a:t>: La langue orale</a:t>
            </a:r>
            <a:endParaRPr dirty="0">
              <a:solidFill>
                <a:schemeClr val="dk1"/>
              </a:solidFill>
            </a:endParaRPr>
          </a:p>
          <a:p>
            <a:r>
              <a:rPr lang="fr" sz="3300" b="1" dirty="0">
                <a:solidFill>
                  <a:schemeClr val="dk1"/>
                </a:solidFill>
                <a:latin typeface="Calibri"/>
                <a:cs typeface="Calibri"/>
              </a:rPr>
              <a:t>Chapitre 3 </a:t>
            </a:r>
            <a:r>
              <a:rPr lang="fr" sz="3300" dirty="0">
                <a:solidFill>
                  <a:schemeClr val="dk1"/>
                </a:solidFill>
                <a:latin typeface="Calibri"/>
                <a:cs typeface="Calibri"/>
              </a:rPr>
              <a:t>: La langue écrite</a:t>
            </a:r>
          </a:p>
          <a:p>
            <a:r>
              <a:rPr lang="fr" sz="3300" b="1" dirty="0">
                <a:solidFill>
                  <a:schemeClr val="dk1"/>
                </a:solidFill>
                <a:latin typeface="Calibri"/>
                <a:cs typeface="Calibri"/>
              </a:rPr>
              <a:t>Chapitre 4 </a:t>
            </a:r>
            <a:r>
              <a:rPr lang="fr" sz="3300" dirty="0">
                <a:solidFill>
                  <a:schemeClr val="dk1"/>
                </a:solidFill>
                <a:latin typeface="Calibri"/>
                <a:cs typeface="Calibri"/>
              </a:rPr>
              <a:t>: </a:t>
            </a:r>
            <a:r>
              <a:rPr lang="fr" sz="3300" b="1" dirty="0">
                <a:solidFill>
                  <a:schemeClr val="dk1"/>
                </a:solidFill>
                <a:latin typeface="Calibri"/>
                <a:cs typeface="Calibri"/>
              </a:rPr>
              <a:t>Les o</a:t>
            </a:r>
            <a:r>
              <a:rPr lang="fr" sz="3300" b="1" dirty="0">
                <a:solidFill>
                  <a:schemeClr val="dk1"/>
                </a:solidFill>
                <a:latin typeface="Calibri" panose="020F0502020204030204" pitchFamily="34" charset="0"/>
                <a:cs typeface="Calibri" panose="020F0502020204030204" pitchFamily="34" charset="0"/>
              </a:rPr>
              <a:t>utils et les plateformes numériques</a:t>
            </a:r>
          </a:p>
          <a:p>
            <a:r>
              <a:rPr lang="fr" sz="3300" b="1" dirty="0">
                <a:solidFill>
                  <a:schemeClr val="dk1"/>
                </a:solidFill>
                <a:latin typeface="Calibri" panose="020F0502020204030204" pitchFamily="34" charset="0"/>
                <a:ea typeface="Arial"/>
                <a:cs typeface="Calibri" panose="020F0502020204030204" pitchFamily="34" charset="0"/>
                <a:sym typeface="Arial"/>
              </a:rPr>
              <a:t>Chapitre 5 : </a:t>
            </a:r>
            <a:r>
              <a:rPr lang="fr" sz="3300" dirty="0">
                <a:solidFill>
                  <a:schemeClr val="dk1"/>
                </a:solidFill>
                <a:latin typeface="Calibri" panose="020F0502020204030204" pitchFamily="34" charset="0"/>
                <a:ea typeface="Arial"/>
                <a:cs typeface="Calibri" panose="020F0502020204030204" pitchFamily="34" charset="0"/>
                <a:sym typeface="Arial"/>
              </a:rPr>
              <a:t>Les </a:t>
            </a:r>
            <a:r>
              <a:rPr lang="fr" sz="3300" dirty="0">
                <a:solidFill>
                  <a:schemeClr val="dk1"/>
                </a:solidFill>
                <a:latin typeface="Calibri" panose="020F0502020204030204" pitchFamily="34" charset="0"/>
                <a:cs typeface="Calibri" panose="020F0502020204030204" pitchFamily="34" charset="0"/>
              </a:rPr>
              <a:t>i</a:t>
            </a:r>
            <a:r>
              <a:rPr lang="fr" sz="3300" dirty="0">
                <a:solidFill>
                  <a:schemeClr val="dk1"/>
                </a:solidFill>
                <a:latin typeface="Calibri" panose="020F0502020204030204" pitchFamily="34" charset="0"/>
                <a:ea typeface="Arial"/>
                <a:cs typeface="Calibri" panose="020F0502020204030204" pitchFamily="34" charset="0"/>
                <a:sym typeface="Arial"/>
              </a:rPr>
              <a:t>nteractions sociales</a:t>
            </a: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131736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6. Moyens de communication complexes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240320" y="1703102"/>
            <a:ext cx="6685807" cy="51073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b="1" i="0" u="none" strike="noStrike" cap="none" dirty="0">
                <a:solidFill>
                  <a:schemeClr val="dk1"/>
                </a:solidFill>
                <a:latin typeface="Calibri"/>
                <a:ea typeface="Calibri"/>
                <a:cs typeface="Calibri"/>
                <a:sym typeface="Calibri"/>
              </a:rPr>
              <a:t>Chapitre </a:t>
            </a:r>
            <a:r>
              <a:rPr lang="fr" sz="2400" b="1" dirty="0">
                <a:solidFill>
                  <a:schemeClr val="dk1"/>
                </a:solidFill>
                <a:latin typeface="Calibri"/>
                <a:ea typeface="Calibri"/>
                <a:cs typeface="Calibri"/>
                <a:sym typeface="Calibri"/>
              </a:rPr>
              <a:t>4 : Outils et plateformes numériques</a:t>
            </a:r>
            <a:endParaRPr lang="en-US" sz="32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3014" y="2968382"/>
            <a:ext cx="8345552" cy="27070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sym typeface="Calibri"/>
              </a:rPr>
              <a:t>Objectifs d'apprentissage</a:t>
            </a:r>
          </a:p>
          <a:p>
            <a:pPr marL="342900" indent="-342900">
              <a:buChar char="•"/>
            </a:pPr>
            <a:r>
              <a:rPr lang="fr" sz="2000" dirty="0">
                <a:solidFill>
                  <a:schemeClr val="dk1"/>
                </a:solidFill>
              </a:rPr>
              <a:t>Comprendre la littératie numérique et la sécurité en ligne</a:t>
            </a:r>
            <a:endParaRPr lang="en-US" sz="2000">
              <a:solidFill>
                <a:schemeClr val="dk1"/>
              </a:solidFill>
            </a:endParaRPr>
          </a:p>
          <a:p>
            <a:pPr marL="342900" indent="-342900">
              <a:buChar char="•"/>
            </a:pPr>
            <a:r>
              <a:rPr lang="fr" sz="2000" dirty="0">
                <a:solidFill>
                  <a:schemeClr val="dk1"/>
                </a:solidFill>
              </a:rPr>
              <a:t>Mieux comprendre les risques et les défis courants</a:t>
            </a:r>
            <a:endParaRPr lang="en-US" sz="2000">
              <a:solidFill>
                <a:schemeClr val="dk1"/>
              </a:solidFill>
            </a:endParaRPr>
          </a:p>
          <a:p>
            <a:pPr marL="342900" indent="-342900">
              <a:buChar char="•"/>
            </a:pPr>
            <a:r>
              <a:rPr lang="fr" sz="2000" dirty="0">
                <a:solidFill>
                  <a:schemeClr val="dk1"/>
                </a:solidFill>
              </a:rPr>
              <a:t>Enseigner les compétences numériques de base</a:t>
            </a:r>
            <a:endParaRPr lang="en-US" sz="2000">
              <a:solidFill>
                <a:schemeClr val="dk1"/>
              </a:solidFill>
            </a:endParaRPr>
          </a:p>
          <a:p>
            <a:pPr marL="342900" indent="-342900">
              <a:buChar char="•"/>
            </a:pPr>
            <a:r>
              <a:rPr lang="fr" sz="2000" dirty="0">
                <a:solidFill>
                  <a:schemeClr val="dk1"/>
                </a:solidFill>
              </a:rPr>
              <a:t>Promouvoir </a:t>
            </a:r>
            <a:r>
              <a:rPr lang="fr" sz="2000" err="1">
                <a:solidFill>
                  <a:schemeClr val="dk1"/>
                </a:solidFill>
              </a:rPr>
              <a:t>un comportement responsable en ligne </a:t>
            </a:r>
            <a:r>
              <a:rPr lang="fr" sz="2000" dirty="0">
                <a:solidFill>
                  <a:schemeClr val="dk1"/>
                </a:solidFill>
              </a:rPr>
              <a:t>et lutter contre la désinformation</a:t>
            </a:r>
            <a:endParaRPr lang="en-US" sz="2000">
              <a:solidFill>
                <a:schemeClr val="dk1"/>
              </a:solidFill>
            </a:endParaRPr>
          </a:p>
          <a:p>
            <a:pPr marL="342900" indent="-342900">
              <a:buChar char="•"/>
            </a:pPr>
            <a:r>
              <a:rPr lang="fr" sz="2000" dirty="0">
                <a:solidFill>
                  <a:schemeClr val="dk1"/>
                </a:solidFill>
              </a:rPr>
              <a:t>Faciliter l'utilisation des médias sociaux</a:t>
            </a:r>
          </a:p>
        </p:txBody>
      </p:sp>
    </p:spTree>
    <p:extLst>
      <p:ext uri="{BB962C8B-B14F-4D97-AF65-F5344CB8AC3E}">
        <p14:creationId xmlns:p14="http://schemas.microsoft.com/office/powerpoint/2010/main" val="1046977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3" name="Google Shape;131;p3">
            <a:extLst>
              <a:ext uri="{FF2B5EF4-FFF2-40B4-BE49-F238E27FC236}">
                <a16:creationId xmlns:a16="http://schemas.microsoft.com/office/drawing/2014/main" id="{0A3369EE-DB00-2F20-5E19-D4FCE29CC106}"/>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5" name="Google Shape;115;p2">
            <a:extLst>
              <a:ext uri="{FF2B5EF4-FFF2-40B4-BE49-F238E27FC236}">
                <a16:creationId xmlns:a16="http://schemas.microsoft.com/office/drawing/2014/main" id="{05208ED9-B98E-0A29-D474-59BE2F0A61BF}"/>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ea typeface="Calibri"/>
                <a:sym typeface="Calibri"/>
              </a:rPr>
              <a:t>Introduction aux outils numériques et aux médias sociaux</a:t>
            </a:r>
            <a:endParaRPr lang="es-ES" sz="2000" b="1" dirty="0">
              <a:solidFill>
                <a:schemeClr val="dk1"/>
              </a:solidFill>
            </a:endParaRPr>
          </a:p>
        </p:txBody>
      </p:sp>
      <p:grpSp>
        <p:nvGrpSpPr>
          <p:cNvPr id="7" name="Grupo 6">
            <a:extLst>
              <a:ext uri="{FF2B5EF4-FFF2-40B4-BE49-F238E27FC236}">
                <a16:creationId xmlns:a16="http://schemas.microsoft.com/office/drawing/2014/main" id="{03B0CAED-7D54-1CC4-D328-68AC9E09FAFB}"/>
              </a:ext>
            </a:extLst>
          </p:cNvPr>
          <p:cNvGrpSpPr/>
          <p:nvPr/>
        </p:nvGrpSpPr>
        <p:grpSpPr>
          <a:xfrm>
            <a:off x="4548284" y="1858006"/>
            <a:ext cx="3778462" cy="3061910"/>
            <a:chOff x="8093881" y="2353575"/>
            <a:chExt cx="4657176" cy="3588587"/>
          </a:xfrm>
        </p:grpSpPr>
        <p:pic>
          <p:nvPicPr>
            <p:cNvPr id="2" name="Gráfico 1" descr="Balanza de la justicia con relleno sólido">
              <a:extLst>
                <a:ext uri="{FF2B5EF4-FFF2-40B4-BE49-F238E27FC236}">
                  <a16:creationId xmlns:a16="http://schemas.microsoft.com/office/drawing/2014/main" id="{CAB94CE7-C5F5-DF77-5A4A-323C2745016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54838" y="2353575"/>
              <a:ext cx="3588587" cy="3588587"/>
            </a:xfrm>
            <a:prstGeom prst="rect">
              <a:avLst/>
            </a:prstGeom>
          </p:spPr>
        </p:pic>
        <p:sp>
          <p:nvSpPr>
            <p:cNvPr id="4" name="CuadroTexto 3">
              <a:extLst>
                <a:ext uri="{FF2B5EF4-FFF2-40B4-BE49-F238E27FC236}">
                  <a16:creationId xmlns:a16="http://schemas.microsoft.com/office/drawing/2014/main" id="{B4308C57-16E0-779E-9C82-FA7A1FD97A0C}"/>
                </a:ext>
              </a:extLst>
            </p:cNvPr>
            <p:cNvSpPr txBox="1"/>
            <p:nvPr/>
          </p:nvSpPr>
          <p:spPr>
            <a:xfrm>
              <a:off x="8093881" y="4783475"/>
              <a:ext cx="1634282" cy="3607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 dirty="0"/>
                <a:t>AVANTAGES</a:t>
              </a:r>
            </a:p>
          </p:txBody>
        </p:sp>
        <p:sp>
          <p:nvSpPr>
            <p:cNvPr id="6" name="CuadroTexto 5">
              <a:extLst>
                <a:ext uri="{FF2B5EF4-FFF2-40B4-BE49-F238E27FC236}">
                  <a16:creationId xmlns:a16="http://schemas.microsoft.com/office/drawing/2014/main" id="{5E8E25A5-26EF-45E5-FD38-F7ACA7BE9F64}"/>
                </a:ext>
              </a:extLst>
            </p:cNvPr>
            <p:cNvSpPr txBox="1"/>
            <p:nvPr/>
          </p:nvSpPr>
          <p:spPr>
            <a:xfrm>
              <a:off x="10735794" y="4852321"/>
              <a:ext cx="2015263" cy="3967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 sz="1600" dirty="0"/>
                <a:t>DÉFIS</a:t>
              </a:r>
            </a:p>
          </p:txBody>
        </p:sp>
      </p:grpSp>
      <p:sp>
        <p:nvSpPr>
          <p:cNvPr id="8" name="CuadroTexto 7">
            <a:extLst>
              <a:ext uri="{FF2B5EF4-FFF2-40B4-BE49-F238E27FC236}">
                <a16:creationId xmlns:a16="http://schemas.microsoft.com/office/drawing/2014/main" id="{6B44B394-7D40-5909-7624-F1ABE9B3AAA4}"/>
              </a:ext>
            </a:extLst>
          </p:cNvPr>
          <p:cNvSpPr txBox="1"/>
          <p:nvPr/>
        </p:nvSpPr>
        <p:spPr>
          <a:xfrm>
            <a:off x="1579254" y="4762337"/>
            <a:ext cx="953923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fr" sz="2400" dirty="0">
                <a:solidFill>
                  <a:schemeClr val="dk1"/>
                </a:solidFill>
              </a:rPr>
              <a:t>Le monde numérique et les réseaux sociaux ont révolutionné la vie quotidienne.</a:t>
            </a:r>
            <a:endParaRPr lang="es-ES" sz="2400" dirty="0">
              <a:solidFill>
                <a:schemeClr val="dk1"/>
              </a:solidFill>
            </a:endParaRPr>
          </a:p>
          <a:p>
            <a:pPr marL="285750" indent="-285750">
              <a:buFont typeface="Arial,Sans-Serif"/>
              <a:buChar char="•"/>
            </a:pPr>
            <a:r>
              <a:rPr lang="fr" sz="2400" dirty="0">
                <a:solidFill>
                  <a:schemeClr val="dk1"/>
                </a:solidFill>
              </a:rPr>
              <a:t>Ils peuvent améliorer </a:t>
            </a:r>
            <a:r>
              <a:rPr lang="fr" sz="2400" b="1" dirty="0">
                <a:solidFill>
                  <a:schemeClr val="dk1"/>
                </a:solidFill>
              </a:rPr>
              <a:t>les relations sociales </a:t>
            </a:r>
            <a:r>
              <a:rPr lang="fr" sz="2400" dirty="0">
                <a:solidFill>
                  <a:schemeClr val="dk1"/>
                </a:solidFill>
              </a:rPr>
              <a:t>et </a:t>
            </a:r>
            <a:r>
              <a:rPr lang="fr" sz="2400" b="1" dirty="0">
                <a:solidFill>
                  <a:schemeClr val="dk1"/>
                </a:solidFill>
              </a:rPr>
              <a:t>le bien-être </a:t>
            </a:r>
            <a:r>
              <a:rPr lang="fr" sz="2400" dirty="0">
                <a:solidFill>
                  <a:schemeClr val="dk1"/>
                </a:solidFill>
              </a:rPr>
              <a:t>.</a:t>
            </a:r>
          </a:p>
          <a:p>
            <a:pPr marL="285750" indent="-285750">
              <a:buFont typeface="Arial,Sans-Serif"/>
              <a:buChar char="•"/>
            </a:pPr>
            <a:r>
              <a:rPr lang="fr" sz="2400" dirty="0">
                <a:solidFill>
                  <a:schemeClr val="dk1"/>
                </a:solidFill>
              </a:rPr>
              <a:t>Les défis incluent la sécurité, la confidentialité et l’accessibilité.</a:t>
            </a:r>
            <a:endParaRPr lang="es-ES" sz="2400" dirty="0">
              <a:solidFill>
                <a:schemeClr val="dk1"/>
              </a:solidFill>
            </a:endParaRPr>
          </a:p>
        </p:txBody>
      </p:sp>
    </p:spTree>
    <p:extLst>
      <p:ext uri="{BB962C8B-B14F-4D97-AF65-F5344CB8AC3E}">
        <p14:creationId xmlns:p14="http://schemas.microsoft.com/office/powerpoint/2010/main" val="760755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510" y="2364077"/>
            <a:ext cx="7579689" cy="214522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fr" sz="2400" dirty="0">
                <a:solidFill>
                  <a:schemeClr val="dk1"/>
                </a:solidFill>
              </a:rPr>
              <a:t> Favorise le bien-être psychologique et l’inclusion sociale</a:t>
            </a:r>
            <a:endParaRPr lang="es-ES" sz="2400" dirty="0">
              <a:solidFill>
                <a:schemeClr val="dk1"/>
              </a:solidFill>
            </a:endParaRPr>
          </a:p>
          <a:p>
            <a:pPr>
              <a:buChar char="•"/>
            </a:pPr>
            <a:r>
              <a:rPr lang="fr" sz="2400" dirty="0">
                <a:solidFill>
                  <a:schemeClr val="dk1"/>
                </a:solidFill>
              </a:rPr>
              <a:t> Facilite la participation communautaire</a:t>
            </a:r>
            <a:endParaRPr lang="en-US" sz="1200" dirty="0">
              <a:solidFill>
                <a:schemeClr val="dk1"/>
              </a:solidFill>
            </a:endParaRPr>
          </a:p>
          <a:p>
            <a:pPr>
              <a:buChar char="•"/>
            </a:pPr>
            <a:r>
              <a:rPr lang="fr" sz="2400" dirty="0">
                <a:solidFill>
                  <a:schemeClr val="dk1"/>
                </a:solidFill>
              </a:rPr>
              <a:t> Prend en charge la communication grâce aux technologies d'assistance</a:t>
            </a:r>
            <a:endParaRPr lang="en-US" sz="1200" dirty="0">
              <a:solidFill>
                <a:schemeClr val="dk1"/>
              </a:solidFill>
            </a:endParaRPr>
          </a:p>
        </p:txBody>
      </p:sp>
      <p:sp>
        <p:nvSpPr>
          <p:cNvPr id="2" name="Google Shape;115;p2">
            <a:extLst>
              <a:ext uri="{FF2B5EF4-FFF2-40B4-BE49-F238E27FC236}">
                <a16:creationId xmlns:a16="http://schemas.microsoft.com/office/drawing/2014/main" id="{CF27D44E-8A29-EC56-0302-469FD4B05803}"/>
              </a:ext>
            </a:extLst>
          </p:cNvPr>
          <p:cNvSpPr/>
          <p:nvPr/>
        </p:nvSpPr>
        <p:spPr>
          <a:xfrm>
            <a:off x="2149601" y="4976167"/>
            <a:ext cx="7577598" cy="91935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400" b="1" dirty="0">
                <a:solidFill>
                  <a:schemeClr val="dk1"/>
                </a:solidFill>
              </a:rPr>
              <a:t>Citation </a:t>
            </a:r>
            <a:r>
              <a:rPr lang="fr" sz="2400" dirty="0">
                <a:solidFill>
                  <a:schemeClr val="dk1"/>
                </a:solidFill>
              </a:rPr>
              <a:t>: « La CNUDPH reconnaît la technologie comme la clé de l'inclusivité et de la participation. »</a:t>
            </a:r>
            <a:endParaRPr lang="es-ES" dirty="0">
              <a:solidFill>
                <a:schemeClr val="dk1"/>
              </a:solidFill>
            </a:endParaRPr>
          </a:p>
        </p:txBody>
      </p:sp>
      <p:sp>
        <p:nvSpPr>
          <p:cNvPr id="6" name="Google Shape;131;p3">
            <a:extLst>
              <a:ext uri="{FF2B5EF4-FFF2-40B4-BE49-F238E27FC236}">
                <a16:creationId xmlns:a16="http://schemas.microsoft.com/office/drawing/2014/main" id="{3E726C98-5609-48CF-E287-4574BBB918DE}"/>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8" name="Google Shape;115;p2">
            <a:extLst>
              <a:ext uri="{FF2B5EF4-FFF2-40B4-BE49-F238E27FC236}">
                <a16:creationId xmlns:a16="http://schemas.microsoft.com/office/drawing/2014/main" id="{55C9AA0A-DF95-B06E-BBC9-41CF057AAE70}"/>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Avantages de l’inclusion numérique</a:t>
            </a:r>
            <a:endParaRPr lang="es-ES" sz="2000" b="1" dirty="0">
              <a:solidFill>
                <a:schemeClr val="dk1"/>
              </a:solidFill>
            </a:endParaRPr>
          </a:p>
        </p:txBody>
      </p:sp>
    </p:spTree>
    <p:extLst>
      <p:ext uri="{BB962C8B-B14F-4D97-AF65-F5344CB8AC3E}">
        <p14:creationId xmlns:p14="http://schemas.microsoft.com/office/powerpoint/2010/main" val="2330428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383089"/>
            <a:ext cx="7304966" cy="343919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fr" sz="2800" dirty="0">
                <a:solidFill>
                  <a:schemeClr val="dk1"/>
                </a:solidFill>
              </a:rPr>
              <a:t>Vulnérabilité en ligne</a:t>
            </a:r>
            <a:endParaRPr lang="es-ES" sz="2800" dirty="0">
              <a:solidFill>
                <a:schemeClr val="dk1"/>
              </a:solidFill>
            </a:endParaRPr>
          </a:p>
          <a:p>
            <a:pPr>
              <a:buChar char="•"/>
            </a:pPr>
            <a:r>
              <a:rPr lang="fr" sz="2800" dirty="0">
                <a:solidFill>
                  <a:schemeClr val="dk1"/>
                </a:solidFill>
              </a:rPr>
              <a:t>Cyberintimidation et harcèlement</a:t>
            </a:r>
            <a:endParaRPr lang="en-US" dirty="0">
              <a:solidFill>
                <a:schemeClr val="dk1"/>
              </a:solidFill>
            </a:endParaRPr>
          </a:p>
          <a:p>
            <a:pPr>
              <a:buChar char="•"/>
            </a:pPr>
            <a:r>
              <a:rPr lang="fr" sz="2800" dirty="0">
                <a:solidFill>
                  <a:schemeClr val="dk1"/>
                </a:solidFill>
              </a:rPr>
              <a:t>Problèmes de confidentialité</a:t>
            </a:r>
            <a:endParaRPr lang="en-US" dirty="0">
              <a:solidFill>
                <a:schemeClr val="dk1"/>
              </a:solidFill>
            </a:endParaRPr>
          </a:p>
          <a:p>
            <a:pPr>
              <a:buChar char="•"/>
            </a:pPr>
            <a:r>
              <a:rPr lang="fr" sz="2800" dirty="0">
                <a:solidFill>
                  <a:schemeClr val="dk1"/>
                </a:solidFill>
              </a:rPr>
              <a:t>Escroqueries et fraudes en ligne</a:t>
            </a:r>
            <a:endParaRPr lang="en-US" dirty="0">
              <a:solidFill>
                <a:schemeClr val="dk1"/>
              </a:solidFill>
            </a:endParaRPr>
          </a:p>
          <a:p>
            <a:pPr>
              <a:buChar char="•"/>
            </a:pPr>
            <a:r>
              <a:rPr lang="fr" sz="2800" dirty="0">
                <a:solidFill>
                  <a:schemeClr val="dk1"/>
                </a:solidFill>
              </a:rPr>
              <a:t>Exposition à du contenu préjudiciable</a:t>
            </a:r>
            <a:endParaRPr lang="es-ES" dirty="0">
              <a:solidFill>
                <a:schemeClr val="dk1"/>
              </a:solidFill>
            </a:endParaRPr>
          </a:p>
          <a:p>
            <a:pPr>
              <a:buChar char="•"/>
            </a:pPr>
            <a:r>
              <a:rPr lang="fr" sz="2800" dirty="0">
                <a:solidFill>
                  <a:schemeClr val="dk1"/>
                </a:solidFill>
              </a:rPr>
              <a:t>Menaces de cybersécurité</a:t>
            </a:r>
            <a:endParaRPr lang="en-US" dirty="0">
              <a:solidFill>
                <a:schemeClr val="dk1"/>
              </a:solidFill>
            </a:endParaRPr>
          </a:p>
          <a:p>
            <a:pPr>
              <a:buChar char="•"/>
            </a:pPr>
            <a:r>
              <a:rPr lang="fr" sz="2800" dirty="0">
                <a:solidFill>
                  <a:schemeClr val="dk1"/>
                </a:solidFill>
              </a:rPr>
              <a:t>Isolement social et surstimulation</a:t>
            </a:r>
            <a:endParaRPr lang="en-US" dirty="0"/>
          </a:p>
        </p:txBody>
      </p:sp>
      <p:sp>
        <p:nvSpPr>
          <p:cNvPr id="4" name="Google Shape;131;p3">
            <a:extLst>
              <a:ext uri="{FF2B5EF4-FFF2-40B4-BE49-F238E27FC236}">
                <a16:creationId xmlns:a16="http://schemas.microsoft.com/office/drawing/2014/main" id="{0C2B5EA8-D622-52E1-DCE3-5150AF8242D3}"/>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3C54E3DA-2C43-1BA4-4A82-3BB80AA28C3F}"/>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Risques et défis</a:t>
            </a:r>
            <a:endParaRPr lang="es-ES" sz="2000" b="1" dirty="0">
              <a:solidFill>
                <a:schemeClr val="dk1"/>
              </a:solidFill>
            </a:endParaRPr>
          </a:p>
        </p:txBody>
      </p:sp>
    </p:spTree>
    <p:extLst>
      <p:ext uri="{BB962C8B-B14F-4D97-AF65-F5344CB8AC3E}">
        <p14:creationId xmlns:p14="http://schemas.microsoft.com/office/powerpoint/2010/main" val="821953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3" y="2201592"/>
            <a:ext cx="8169473" cy="391592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fr" sz="2800" dirty="0">
                <a:solidFill>
                  <a:schemeClr val="dk1"/>
                </a:solidFill>
              </a:rPr>
              <a:t> Rendre autonomes les personnes ayant un TDI grâce à la technologie</a:t>
            </a:r>
            <a:endParaRPr lang="es-ES" sz="2800" dirty="0">
              <a:solidFill>
                <a:schemeClr val="dk1"/>
              </a:solidFill>
            </a:endParaRPr>
          </a:p>
          <a:p>
            <a:pPr>
              <a:buChar char="•"/>
            </a:pPr>
            <a:endParaRPr lang="en-US" sz="2800" dirty="0">
              <a:solidFill>
                <a:schemeClr val="dk1"/>
              </a:solidFill>
            </a:endParaRPr>
          </a:p>
          <a:p>
            <a:pPr>
              <a:buChar char="•"/>
            </a:pPr>
            <a:r>
              <a:rPr lang="fr" sz="2800" dirty="0">
                <a:solidFill>
                  <a:schemeClr val="dk1"/>
                </a:solidFill>
              </a:rPr>
              <a:t> Utilisation d'applications de communication augmentées et alternatives</a:t>
            </a:r>
            <a:endParaRPr lang="en-US" dirty="0">
              <a:solidFill>
                <a:schemeClr val="dk1"/>
              </a:solidFill>
            </a:endParaRPr>
          </a:p>
          <a:p>
            <a:pPr>
              <a:buChar char="•"/>
            </a:pPr>
            <a:endParaRPr lang="en-US" sz="2800" dirty="0">
              <a:solidFill>
                <a:schemeClr val="dk1"/>
              </a:solidFill>
            </a:endParaRPr>
          </a:p>
          <a:p>
            <a:pPr>
              <a:buChar char="•"/>
            </a:pPr>
            <a:r>
              <a:rPr lang="fr" sz="2800" dirty="0">
                <a:solidFill>
                  <a:schemeClr val="dk1"/>
                </a:solidFill>
              </a:rPr>
              <a:t> Exemples : Proloquo2Go, Siri, texte prédictif, iPad et smartphones</a:t>
            </a:r>
            <a:endParaRPr lang="en-US" dirty="0">
              <a:solidFill>
                <a:schemeClr val="dk1"/>
              </a:solidFill>
            </a:endParaRPr>
          </a:p>
        </p:txBody>
      </p:sp>
      <p:sp>
        <p:nvSpPr>
          <p:cNvPr id="4" name="Google Shape;131;p3">
            <a:extLst>
              <a:ext uri="{FF2B5EF4-FFF2-40B4-BE49-F238E27FC236}">
                <a16:creationId xmlns:a16="http://schemas.microsoft.com/office/drawing/2014/main" id="{EBC1E03A-22E5-5ED3-91B5-DADE821F667F}"/>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522E782E-9625-B57D-0871-47D1B3EDB982}"/>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Enseigner les compétences numériques de base</a:t>
            </a:r>
            <a:endParaRPr lang="es-ES" sz="2000" b="1" dirty="0">
              <a:solidFill>
                <a:schemeClr val="dk1"/>
              </a:solidFill>
            </a:endParaRPr>
          </a:p>
        </p:txBody>
      </p:sp>
    </p:spTree>
    <p:extLst>
      <p:ext uri="{BB962C8B-B14F-4D97-AF65-F5344CB8AC3E}">
        <p14:creationId xmlns:p14="http://schemas.microsoft.com/office/powerpoint/2010/main" val="3922390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156099"/>
            <a:ext cx="7304966" cy="391592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fr" sz="2800" dirty="0">
                <a:solidFill>
                  <a:schemeClr val="dk1"/>
                </a:solidFill>
              </a:rPr>
              <a:t> Respect des autres en ligne</a:t>
            </a:r>
            <a:endParaRPr lang="es-ES" sz="2800" dirty="0">
              <a:solidFill>
                <a:schemeClr val="dk1"/>
              </a:solidFill>
            </a:endParaRPr>
          </a:p>
          <a:p>
            <a:pPr>
              <a:buChar char="•"/>
            </a:pPr>
            <a:endParaRPr lang="en-US" sz="2800" dirty="0">
              <a:solidFill>
                <a:schemeClr val="dk1"/>
              </a:solidFill>
            </a:endParaRPr>
          </a:p>
          <a:p>
            <a:pPr>
              <a:buChar char="•"/>
            </a:pPr>
            <a:r>
              <a:rPr lang="fr" sz="2800" dirty="0">
                <a:solidFill>
                  <a:schemeClr val="dk1"/>
                </a:solidFill>
              </a:rPr>
              <a:t> Comprendre et obtenir le consentement</a:t>
            </a:r>
            <a:endParaRPr lang="en-US" dirty="0">
              <a:solidFill>
                <a:schemeClr val="dk1"/>
              </a:solidFill>
            </a:endParaRPr>
          </a:p>
          <a:p>
            <a:pPr>
              <a:buChar char="•"/>
            </a:pPr>
            <a:endParaRPr lang="en-US" sz="2800" dirty="0">
              <a:solidFill>
                <a:schemeClr val="dk1"/>
              </a:solidFill>
            </a:endParaRPr>
          </a:p>
          <a:p>
            <a:pPr>
              <a:buChar char="•"/>
            </a:pPr>
            <a:r>
              <a:rPr lang="fr" sz="2800" dirty="0">
                <a:solidFill>
                  <a:schemeClr val="dk1"/>
                </a:solidFill>
              </a:rPr>
              <a:t> Interagir en ligne en toute sécurité</a:t>
            </a:r>
            <a:endParaRPr lang="en-US" dirty="0">
              <a:solidFill>
                <a:schemeClr val="dk1"/>
              </a:solidFill>
            </a:endParaRPr>
          </a:p>
          <a:p>
            <a:pPr>
              <a:buChar char="•"/>
            </a:pPr>
            <a:endParaRPr lang="en-US" sz="2800" dirty="0">
              <a:solidFill>
                <a:schemeClr val="dk1"/>
              </a:solidFill>
            </a:endParaRPr>
          </a:p>
          <a:p>
            <a:pPr>
              <a:buChar char="•"/>
            </a:pPr>
            <a:r>
              <a:rPr lang="fr" sz="2800" dirty="0">
                <a:solidFill>
                  <a:schemeClr val="dk1"/>
                </a:solidFill>
              </a:rPr>
              <a:t> Encourager la communication uniquement avec des personnes connues</a:t>
            </a:r>
            <a:endParaRPr lang="en-US" dirty="0">
              <a:solidFill>
                <a:schemeClr val="dk1"/>
              </a:solidFill>
            </a:endParaRPr>
          </a:p>
        </p:txBody>
      </p:sp>
      <p:sp>
        <p:nvSpPr>
          <p:cNvPr id="4" name="Google Shape;131;p3">
            <a:extLst>
              <a:ext uri="{FF2B5EF4-FFF2-40B4-BE49-F238E27FC236}">
                <a16:creationId xmlns:a16="http://schemas.microsoft.com/office/drawing/2014/main" id="{891CF37E-CFD0-ED5B-6A48-17895BB7C6B8}"/>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99EA8F98-BBDA-EC73-50E7-EDECF3C6AEF8}"/>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err="1">
                <a:solidFill>
                  <a:schemeClr val="dk1"/>
                </a:solidFill>
                <a:sym typeface="Calibri"/>
              </a:rPr>
              <a:t>Comportement </a:t>
            </a:r>
            <a:endParaRPr lang="es-ES" sz="2000" b="1" dirty="0" err="1">
              <a:solidFill>
                <a:schemeClr val="dk1"/>
              </a:solidFill>
            </a:endParaRPr>
          </a:p>
        </p:txBody>
      </p:sp>
    </p:spTree>
    <p:extLst>
      <p:ext uri="{BB962C8B-B14F-4D97-AF65-F5344CB8AC3E}">
        <p14:creationId xmlns:p14="http://schemas.microsoft.com/office/powerpoint/2010/main" val="2693861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47344" y="2462634"/>
            <a:ext cx="7304966" cy="33710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buChar char="•"/>
            </a:pPr>
            <a:r>
              <a:rPr lang="fr" sz="2400" b="1" dirty="0">
                <a:solidFill>
                  <a:schemeClr val="dk1"/>
                </a:solidFill>
              </a:rPr>
              <a:t> Identifier la désinformation </a:t>
            </a:r>
            <a:r>
              <a:rPr lang="fr" sz="2400" dirty="0">
                <a:solidFill>
                  <a:schemeClr val="dk1"/>
                </a:solidFill>
              </a:rPr>
              <a:t>: titres sensationnels, langage émotionnel, images manipulées, manque de sources crédibles</a:t>
            </a:r>
          </a:p>
          <a:p>
            <a:pPr>
              <a:buChar char="•"/>
            </a:pPr>
            <a:endParaRPr lang="en-US" sz="2400" dirty="0">
              <a:solidFill>
                <a:schemeClr val="dk1"/>
              </a:solidFill>
            </a:endParaRPr>
          </a:p>
          <a:p>
            <a:pPr>
              <a:buChar char="•"/>
            </a:pPr>
            <a:r>
              <a:rPr lang="fr" sz="2400" b="1" dirty="0">
                <a:solidFill>
                  <a:schemeClr val="dk1"/>
                </a:solidFill>
              </a:rPr>
              <a:t> Fact-checking</a:t>
            </a:r>
            <a:r>
              <a:rPr lang="fr" sz="2400" dirty="0">
                <a:solidFill>
                  <a:schemeClr val="dk1"/>
                </a:solidFill>
              </a:rPr>
              <a:t> : vérifier les sources, vérifier les biais, utiliser des sites Web de fact-checking</a:t>
            </a:r>
          </a:p>
          <a:p>
            <a:pPr>
              <a:buChar char="•"/>
            </a:pPr>
            <a:endParaRPr lang="en-US" sz="2400" dirty="0">
              <a:solidFill>
                <a:schemeClr val="dk1"/>
              </a:solidFill>
            </a:endParaRPr>
          </a:p>
          <a:p>
            <a:pPr>
              <a:buChar char="•"/>
            </a:pPr>
            <a:r>
              <a:rPr lang="fr" sz="2400" b="1" dirty="0">
                <a:solidFill>
                  <a:schemeClr val="dk1"/>
                </a:solidFill>
              </a:rPr>
              <a:t> Développer la pensée critique</a:t>
            </a:r>
          </a:p>
        </p:txBody>
      </p:sp>
      <p:sp>
        <p:nvSpPr>
          <p:cNvPr id="4" name="Google Shape;131;p3">
            <a:extLst>
              <a:ext uri="{FF2B5EF4-FFF2-40B4-BE49-F238E27FC236}">
                <a16:creationId xmlns:a16="http://schemas.microsoft.com/office/drawing/2014/main" id="{1FD4EE3C-128B-7DA9-E9A0-984CF1DC7D35}"/>
              </a:ext>
            </a:extLst>
          </p:cNvPr>
          <p:cNvSpPr/>
          <p:nvPr/>
        </p:nvSpPr>
        <p:spPr>
          <a:xfrm>
            <a:off x="2144200" y="280775"/>
            <a:ext cx="7287654" cy="96034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2400" b="1" dirty="0">
                <a:solidFill>
                  <a:srgbClr val="674EA7"/>
                </a:solidFill>
                <a:latin typeface="Calibri"/>
                <a:ea typeface="Calibri"/>
                <a:cs typeface="Calibri"/>
                <a:sym typeface="Calibri"/>
              </a:rPr>
              <a:t>Module 6. Moyens de communication complexes</a:t>
            </a:r>
            <a:endParaRPr lang="es-ES" sz="2400"/>
          </a:p>
          <a:p>
            <a:pPr marL="0" marR="0" lvl="0" indent="0" algn="l" rtl="0">
              <a:spcBef>
                <a:spcPts val="0"/>
              </a:spcBef>
              <a:spcAft>
                <a:spcPts val="0"/>
              </a:spcAft>
              <a:buNone/>
            </a:pPr>
            <a:r>
              <a:rPr lang="fr" sz="2000" b="1" dirty="0">
                <a:solidFill>
                  <a:schemeClr val="dk1"/>
                </a:solidFill>
                <a:latin typeface="Calibri"/>
                <a:ea typeface="Calibri"/>
                <a:cs typeface="Calibri"/>
                <a:sym typeface="Calibri"/>
              </a:rPr>
              <a:t>Chapitre 4. Outils et plateformes numériques</a:t>
            </a:r>
            <a:endParaRPr sz="2000" dirty="0">
              <a:solidFill>
                <a:schemeClr val="dk1"/>
              </a:solidFill>
            </a:endParaRPr>
          </a:p>
        </p:txBody>
      </p:sp>
      <p:sp>
        <p:nvSpPr>
          <p:cNvPr id="7" name="Google Shape;115;p2">
            <a:extLst>
              <a:ext uri="{FF2B5EF4-FFF2-40B4-BE49-F238E27FC236}">
                <a16:creationId xmlns:a16="http://schemas.microsoft.com/office/drawing/2014/main" id="{828E026F-A700-59A0-13E6-C29EFE0F4E17}"/>
              </a:ext>
            </a:extLst>
          </p:cNvPr>
          <p:cNvSpPr/>
          <p:nvPr/>
        </p:nvSpPr>
        <p:spPr>
          <a:xfrm>
            <a:off x="2140932" y="1415420"/>
            <a:ext cx="7276453" cy="4426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algn="ctr"/>
            <a:r>
              <a:rPr lang="fr" sz="2000" b="1" dirty="0">
                <a:solidFill>
                  <a:schemeClr val="dk1"/>
                </a:solidFill>
                <a:sym typeface="Calibri"/>
              </a:rPr>
              <a:t>Désinformation et vérification des faits</a:t>
            </a:r>
            <a:endParaRPr lang="en-US" sz="2000" b="1" dirty="0">
              <a:solidFill>
                <a:schemeClr val="dk1"/>
              </a:solidFill>
            </a:endParaRPr>
          </a:p>
        </p:txBody>
      </p:sp>
    </p:spTree>
    <p:extLst>
      <p:ext uri="{BB962C8B-B14F-4D97-AF65-F5344CB8AC3E}">
        <p14:creationId xmlns:p14="http://schemas.microsoft.com/office/powerpoint/2010/main" val="31725572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FCA8F0BB-BBAB-4DF6-90AC-2AF054288F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docProps/app.xml><?xml version="1.0" encoding="utf-8"?>
<Properties xmlns="http://schemas.openxmlformats.org/officeDocument/2006/extended-properties" xmlns:vt="http://schemas.openxmlformats.org/officeDocument/2006/docPropsVTypes">
  <TotalTime>23</TotalTime>
  <Words>3900</Words>
  <Application>Microsoft Office PowerPoint</Application>
  <PresentationFormat>Grand écran</PresentationFormat>
  <Paragraphs>425</Paragraphs>
  <Slides>17</Slides>
  <Notes>17</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Arial,Sans-Serif</vt:lpstr>
      <vt:lpstr>Calibri</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608</cp:revision>
  <dcterms:created xsi:type="dcterms:W3CDTF">2023-11-23T08:37:25Z</dcterms:created>
  <dcterms:modified xsi:type="dcterms:W3CDTF">2024-11-28T10:24:28Z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