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9"/>
  </p:notesMasterIdLst>
  <p:sldIdLst>
    <p:sldId id="256" r:id="rId5"/>
    <p:sldId id="257" r:id="rId6"/>
    <p:sldId id="261" r:id="rId7"/>
    <p:sldId id="258" r:id="rId8"/>
    <p:sldId id="262" r:id="rId9"/>
    <p:sldId id="263" r:id="rId10"/>
    <p:sldId id="264" r:id="rId11"/>
    <p:sldId id="269" r:id="rId12"/>
    <p:sldId id="265" r:id="rId13"/>
    <p:sldId id="266" r:id="rId14"/>
    <p:sldId id="271" r:id="rId15"/>
    <p:sldId id="267" r:id="rId16"/>
    <p:sldId id="273" r:id="rId17"/>
    <p:sldId id="268"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095" autoAdjust="0"/>
  </p:normalViewPr>
  <p:slideViewPr>
    <p:cSldViewPr snapToGrid="0">
      <p:cViewPr varScale="1">
        <p:scale>
          <a:sx n="57" d="100"/>
          <a:sy n="57" d="100"/>
        </p:scale>
        <p:origin x="158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77AE98B7-451C-47DA-896F-8AD23BC2D1CD}"/>
    <pc:docChg chg="delSld modSld">
      <pc:chgData name="CHRISTELLE DECLERCQ" userId="S::christelle.declercq@univ-reims.fr::6105ae43-a600-46e8-812e-1762419aa502" providerId="AD" clId="Web-{77AE98B7-451C-47DA-896F-8AD23BC2D1CD}" dt="2024-07-23T14:27:25.237" v="5"/>
      <pc:docMkLst>
        <pc:docMk/>
      </pc:docMkLst>
      <pc:sldChg chg="del">
        <pc:chgData name="CHRISTELLE DECLERCQ" userId="S::christelle.declercq@univ-reims.fr::6105ae43-a600-46e8-812e-1762419aa502" providerId="AD" clId="Web-{77AE98B7-451C-47DA-896F-8AD23BC2D1CD}" dt="2024-07-23T14:22:44.352" v="0"/>
        <pc:sldMkLst>
          <pc:docMk/>
          <pc:sldMk cId="1062621727" sldId="262"/>
        </pc:sldMkLst>
      </pc:sldChg>
      <pc:sldChg chg="addSp delSp modSp del">
        <pc:chgData name="CHRISTELLE DECLERCQ" userId="S::christelle.declercq@univ-reims.fr::6105ae43-a600-46e8-812e-1762419aa502" providerId="AD" clId="Web-{77AE98B7-451C-47DA-896F-8AD23BC2D1CD}" dt="2024-07-23T14:27:25.237" v="5"/>
        <pc:sldMkLst>
          <pc:docMk/>
          <pc:sldMk cId="1433995988" sldId="263"/>
        </pc:sldMkLst>
      </pc:sldChg>
    </pc:docChg>
  </pc:docChgLst>
  <pc:docChgLst>
    <pc:chgData name="CHRISTELLE DECLERCQ" userId="6105ae43-a600-46e8-812e-1762419aa502" providerId="ADAL" clId="{DAF49B5F-58B8-462B-A40E-533E4D14C8C5}"/>
    <pc:docChg chg="modSld">
      <pc:chgData name="CHRISTELLE DECLERCQ" userId="6105ae43-a600-46e8-812e-1762419aa502" providerId="ADAL" clId="{DAF49B5F-58B8-462B-A40E-533E4D14C8C5}" dt="2025-02-03T21:21:01.316" v="8" actId="255"/>
      <pc:docMkLst>
        <pc:docMk/>
      </pc:docMkLst>
      <pc:sldChg chg="modNotesTx">
        <pc:chgData name="CHRISTELLE DECLERCQ" userId="6105ae43-a600-46e8-812e-1762419aa502" providerId="ADAL" clId="{DAF49B5F-58B8-462B-A40E-533E4D14C8C5}" dt="2025-02-03T21:19:33.249" v="0" actId="255"/>
        <pc:sldMkLst>
          <pc:docMk/>
          <pc:sldMk cId="1608186336" sldId="261"/>
        </pc:sldMkLst>
      </pc:sldChg>
      <pc:sldChg chg="modNotesTx">
        <pc:chgData name="CHRISTELLE DECLERCQ" userId="6105ae43-a600-46e8-812e-1762419aa502" providerId="ADAL" clId="{DAF49B5F-58B8-462B-A40E-533E4D14C8C5}" dt="2025-02-03T21:19:41.279" v="1" actId="255"/>
        <pc:sldMkLst>
          <pc:docMk/>
          <pc:sldMk cId="1062621727" sldId="262"/>
        </pc:sldMkLst>
      </pc:sldChg>
      <pc:sldChg chg="modNotesTx">
        <pc:chgData name="CHRISTELLE DECLERCQ" userId="6105ae43-a600-46e8-812e-1762419aa502" providerId="ADAL" clId="{DAF49B5F-58B8-462B-A40E-533E4D14C8C5}" dt="2025-02-03T21:19:48.912" v="2" actId="255"/>
        <pc:sldMkLst>
          <pc:docMk/>
          <pc:sldMk cId="1433995988" sldId="263"/>
        </pc:sldMkLst>
      </pc:sldChg>
      <pc:sldChg chg="modNotesTx">
        <pc:chgData name="CHRISTELLE DECLERCQ" userId="6105ae43-a600-46e8-812e-1762419aa502" providerId="ADAL" clId="{DAF49B5F-58B8-462B-A40E-533E4D14C8C5}" dt="2025-02-03T21:20:02.319" v="3" actId="255"/>
        <pc:sldMkLst>
          <pc:docMk/>
          <pc:sldMk cId="1100313335" sldId="264"/>
        </pc:sldMkLst>
      </pc:sldChg>
      <pc:sldChg chg="modNotesTx">
        <pc:chgData name="CHRISTELLE DECLERCQ" userId="6105ae43-a600-46e8-812e-1762419aa502" providerId="ADAL" clId="{DAF49B5F-58B8-462B-A40E-533E4D14C8C5}" dt="2025-02-03T21:20:34.860" v="5" actId="255"/>
        <pc:sldMkLst>
          <pc:docMk/>
          <pc:sldMk cId="2893968652" sldId="266"/>
        </pc:sldMkLst>
      </pc:sldChg>
      <pc:sldChg chg="modNotesTx">
        <pc:chgData name="CHRISTELLE DECLERCQ" userId="6105ae43-a600-46e8-812e-1762419aa502" providerId="ADAL" clId="{DAF49B5F-58B8-462B-A40E-533E4D14C8C5}" dt="2025-02-03T21:20:52.392" v="7" actId="255"/>
        <pc:sldMkLst>
          <pc:docMk/>
          <pc:sldMk cId="1113508281" sldId="267"/>
        </pc:sldMkLst>
      </pc:sldChg>
      <pc:sldChg chg="modNotesTx">
        <pc:chgData name="CHRISTELLE DECLERCQ" userId="6105ae43-a600-46e8-812e-1762419aa502" providerId="ADAL" clId="{DAF49B5F-58B8-462B-A40E-533E4D14C8C5}" dt="2025-02-03T21:20:18.061" v="4" actId="255"/>
        <pc:sldMkLst>
          <pc:docMk/>
          <pc:sldMk cId="242146591" sldId="269"/>
        </pc:sldMkLst>
      </pc:sldChg>
      <pc:sldChg chg="modNotesTx">
        <pc:chgData name="CHRISTELLE DECLERCQ" userId="6105ae43-a600-46e8-812e-1762419aa502" providerId="ADAL" clId="{DAF49B5F-58B8-462B-A40E-533E4D14C8C5}" dt="2025-02-03T21:20:43.369" v="6" actId="255"/>
        <pc:sldMkLst>
          <pc:docMk/>
          <pc:sldMk cId="334585071" sldId="271"/>
        </pc:sldMkLst>
      </pc:sldChg>
      <pc:sldChg chg="modNotesTx">
        <pc:chgData name="CHRISTELLE DECLERCQ" userId="6105ae43-a600-46e8-812e-1762419aa502" providerId="ADAL" clId="{DAF49B5F-58B8-462B-A40E-533E4D14C8C5}" dt="2025-02-03T21:21:01.316" v="8" actId="255"/>
        <pc:sldMkLst>
          <pc:docMk/>
          <pc:sldMk cId="3932859392" sldId="273"/>
        </pc:sldMkLst>
      </pc:sldChg>
    </pc:docChg>
  </pc:docChgLst>
  <pc:docChgLst>
    <pc:chgData name="CHRISTELLE DECLERCQ" userId="6105ae43-a600-46e8-812e-1762419aa502" providerId="ADAL" clId="{9A0B093D-9F00-441C-8DC8-AB1A8FF5B955}"/>
    <pc:docChg chg="undo custSel addSld delSld modSld sldOrd">
      <pc:chgData name="CHRISTELLE DECLERCQ" userId="6105ae43-a600-46e8-812e-1762419aa502" providerId="ADAL" clId="{9A0B093D-9F00-441C-8DC8-AB1A8FF5B955}" dt="2024-07-22T13:49:56.951" v="3156" actId="14734"/>
      <pc:docMkLst>
        <pc:docMk/>
      </pc:docMkLst>
      <pc:sldChg chg="modSp mod">
        <pc:chgData name="CHRISTELLE DECLERCQ" userId="6105ae43-a600-46e8-812e-1762419aa502" providerId="ADAL" clId="{9A0B093D-9F00-441C-8DC8-AB1A8FF5B955}" dt="2024-07-22T12:07:39.024" v="1" actId="20577"/>
        <pc:sldMkLst>
          <pc:docMk/>
          <pc:sldMk cId="0" sldId="256"/>
        </pc:sldMkLst>
      </pc:sldChg>
      <pc:sldChg chg="modSp mod">
        <pc:chgData name="CHRISTELLE DECLERCQ" userId="6105ae43-a600-46e8-812e-1762419aa502" providerId="ADAL" clId="{9A0B093D-9F00-441C-8DC8-AB1A8FF5B955}" dt="2024-07-22T12:08:05.390" v="3" actId="113"/>
        <pc:sldMkLst>
          <pc:docMk/>
          <pc:sldMk cId="0" sldId="257"/>
        </pc:sldMkLst>
      </pc:sldChg>
      <pc:sldChg chg="addSp delSp modSp mod modNotesTx">
        <pc:chgData name="CHRISTELLE DECLERCQ" userId="6105ae43-a600-46e8-812e-1762419aa502" providerId="ADAL" clId="{9A0B093D-9F00-441C-8DC8-AB1A8FF5B955}" dt="2024-07-22T12:56:09.646" v="949" actId="14100"/>
        <pc:sldMkLst>
          <pc:docMk/>
          <pc:sldMk cId="0" sldId="258"/>
        </pc:sldMkLst>
      </pc:sldChg>
      <pc:sldChg chg="modSp mod modNotesTx">
        <pc:chgData name="CHRISTELLE DECLERCQ" userId="6105ae43-a600-46e8-812e-1762419aa502" providerId="ADAL" clId="{9A0B093D-9F00-441C-8DC8-AB1A8FF5B955}" dt="2024-07-22T12:09:53.784" v="216" actId="20577"/>
        <pc:sldMkLst>
          <pc:docMk/>
          <pc:sldMk cId="1608186336" sldId="261"/>
        </pc:sldMkLst>
      </pc:sldChg>
      <pc:sldChg chg="addSp delSp modSp mod modNotesTx">
        <pc:chgData name="CHRISTELLE DECLERCQ" userId="6105ae43-a600-46e8-812e-1762419aa502" providerId="ADAL" clId="{9A0B093D-9F00-441C-8DC8-AB1A8FF5B955}" dt="2024-07-22T13:26:41.918" v="1828" actId="1076"/>
        <pc:sldMkLst>
          <pc:docMk/>
          <pc:sldMk cId="1062621727" sldId="262"/>
        </pc:sldMkLst>
      </pc:sldChg>
      <pc:sldChg chg="addSp delSp modSp mod modNotesTx">
        <pc:chgData name="CHRISTELLE DECLERCQ" userId="6105ae43-a600-46e8-812e-1762419aa502" providerId="ADAL" clId="{9A0B093D-9F00-441C-8DC8-AB1A8FF5B955}" dt="2024-07-22T12:56:36.810" v="957" actId="14100"/>
        <pc:sldMkLst>
          <pc:docMk/>
          <pc:sldMk cId="1433995988" sldId="263"/>
        </pc:sldMkLst>
      </pc:sldChg>
      <pc:sldChg chg="addSp delSp modSp mod modNotesTx">
        <pc:chgData name="CHRISTELLE DECLERCQ" userId="6105ae43-a600-46e8-812e-1762419aa502" providerId="ADAL" clId="{9A0B093D-9F00-441C-8DC8-AB1A8FF5B955}" dt="2024-07-22T13:46:47.621" v="3107" actId="20577"/>
        <pc:sldMkLst>
          <pc:docMk/>
          <pc:sldMk cId="1100313335" sldId="264"/>
        </pc:sldMkLst>
      </pc:sldChg>
      <pc:sldChg chg="addSp delSp modSp mod ord modNotesTx">
        <pc:chgData name="CHRISTELLE DECLERCQ" userId="6105ae43-a600-46e8-812e-1762419aa502" providerId="ADAL" clId="{9A0B093D-9F00-441C-8DC8-AB1A8FF5B955}" dt="2024-07-22T13:48:12.083" v="3127" actId="1076"/>
        <pc:sldMkLst>
          <pc:docMk/>
          <pc:sldMk cId="3473132355" sldId="265"/>
        </pc:sldMkLst>
      </pc:sldChg>
      <pc:sldChg chg="addSp delSp modSp mod modNotesTx">
        <pc:chgData name="CHRISTELLE DECLERCQ" userId="6105ae43-a600-46e8-812e-1762419aa502" providerId="ADAL" clId="{9A0B093D-9F00-441C-8DC8-AB1A8FF5B955}" dt="2024-07-22T13:48:57.497" v="3143" actId="14100"/>
        <pc:sldMkLst>
          <pc:docMk/>
          <pc:sldMk cId="2893968652" sldId="266"/>
        </pc:sldMkLst>
      </pc:sldChg>
      <pc:sldChg chg="addSp delSp modSp mod modNotesTx">
        <pc:chgData name="CHRISTELLE DECLERCQ" userId="6105ae43-a600-46e8-812e-1762419aa502" providerId="ADAL" clId="{9A0B093D-9F00-441C-8DC8-AB1A8FF5B955}" dt="2024-07-22T13:44:33.266" v="3085" actId="14100"/>
        <pc:sldMkLst>
          <pc:docMk/>
          <pc:sldMk cId="1113508281" sldId="267"/>
        </pc:sldMkLst>
      </pc:sldChg>
      <pc:sldChg chg="modSp mod">
        <pc:chgData name="CHRISTELLE DECLERCQ" userId="6105ae43-a600-46e8-812e-1762419aa502" providerId="ADAL" clId="{9A0B093D-9F00-441C-8DC8-AB1A8FF5B955}" dt="2024-07-22T13:44:54.520" v="3093" actId="14100"/>
        <pc:sldMkLst>
          <pc:docMk/>
          <pc:sldMk cId="110182478" sldId="268"/>
        </pc:sldMkLst>
      </pc:sldChg>
      <pc:sldChg chg="addSp delSp modSp add mod ord modNotesTx">
        <pc:chgData name="CHRISTELLE DECLERCQ" userId="6105ae43-a600-46e8-812e-1762419aa502" providerId="ADAL" clId="{9A0B093D-9F00-441C-8DC8-AB1A8FF5B955}" dt="2024-07-22T13:47:00.376" v="3111" actId="14100"/>
        <pc:sldMkLst>
          <pc:docMk/>
          <pc:sldMk cId="242146591" sldId="269"/>
        </pc:sldMkLst>
      </pc:sldChg>
      <pc:sldChg chg="addSp delSp modSp add del mod modNotesTx">
        <pc:chgData name="CHRISTELLE DECLERCQ" userId="6105ae43-a600-46e8-812e-1762419aa502" providerId="ADAL" clId="{9A0B093D-9F00-441C-8DC8-AB1A8FF5B955}" dt="2024-07-22T13:29:54.783" v="2050" actId="2696"/>
        <pc:sldMkLst>
          <pc:docMk/>
          <pc:sldMk cId="2012821500" sldId="270"/>
        </pc:sldMkLst>
      </pc:sldChg>
      <pc:sldChg chg="addSp delSp modSp add mod modNotesTx">
        <pc:chgData name="CHRISTELLE DECLERCQ" userId="6105ae43-a600-46e8-812e-1762419aa502" providerId="ADAL" clId="{9A0B093D-9F00-441C-8DC8-AB1A8FF5B955}" dt="2024-07-22T13:30:48.446" v="2090" actId="20577"/>
        <pc:sldMkLst>
          <pc:docMk/>
          <pc:sldMk cId="334585071" sldId="271"/>
        </pc:sldMkLst>
      </pc:sldChg>
      <pc:sldChg chg="modSp add mod modNotesTx">
        <pc:chgData name="CHRISTELLE DECLERCQ" userId="6105ae43-a600-46e8-812e-1762419aa502" providerId="ADAL" clId="{9A0B093D-9F00-441C-8DC8-AB1A8FF5B955}" dt="2024-07-22T13:49:27.191" v="3148" actId="255"/>
        <pc:sldMkLst>
          <pc:docMk/>
          <pc:sldMk cId="62002215" sldId="272"/>
        </pc:sldMkLst>
      </pc:sldChg>
      <pc:sldChg chg="addSp delSp modSp add mod modNotesTx">
        <pc:chgData name="CHRISTELLE DECLERCQ" userId="6105ae43-a600-46e8-812e-1762419aa502" providerId="ADAL" clId="{9A0B093D-9F00-441C-8DC8-AB1A8FF5B955}" dt="2024-07-22T13:49:56.951" v="3156" actId="14734"/>
        <pc:sldMkLst>
          <pc:docMk/>
          <pc:sldMk cId="3932859392" sldId="273"/>
        </pc:sldMkLst>
      </pc:sldChg>
    </pc:docChg>
  </pc:docChgLst>
  <pc:docChgLst>
    <pc:chgData name="CHRISTELLE DECLERCQ" userId="S::christelle.declercq@univ-reims.fr::6105ae43-a600-46e8-812e-1762419aa502" providerId="AD" clId="Web-{8DCDCA72-6071-47AF-8FC0-1CA6C5BB2964}"/>
    <pc:docChg chg="modSld">
      <pc:chgData name="CHRISTELLE DECLERCQ" userId="S::christelle.declercq@univ-reims.fr::6105ae43-a600-46e8-812e-1762419aa502" providerId="AD" clId="Web-{8DCDCA72-6071-47AF-8FC0-1CA6C5BB2964}" dt="2024-07-24T06:41:40.414" v="1"/>
      <pc:docMkLst>
        <pc:docMk/>
      </pc:docMkLst>
      <pc:sldChg chg="modNotes">
        <pc:chgData name="CHRISTELLE DECLERCQ" userId="S::christelle.declercq@univ-reims.fr::6105ae43-a600-46e8-812e-1762419aa502" providerId="AD" clId="Web-{8DCDCA72-6071-47AF-8FC0-1CA6C5BB2964}" dt="2024-07-24T06:40:39.083" v="0"/>
        <pc:sldMkLst>
          <pc:docMk/>
          <pc:sldMk cId="334585071" sldId="271"/>
        </pc:sldMkLst>
      </pc:sldChg>
      <pc:sldChg chg="modNotes">
        <pc:chgData name="CHRISTELLE DECLERCQ" userId="S::christelle.declercq@univ-reims.fr::6105ae43-a600-46e8-812e-1762419aa502" providerId="AD" clId="Web-{8DCDCA72-6071-47AF-8FC0-1CA6C5BB2964}" dt="2024-07-24T06:41:40.414" v="1"/>
        <pc:sldMkLst>
          <pc:docMk/>
          <pc:sldMk cId="62002215" sldId="272"/>
        </pc:sldMkLst>
      </pc:sldChg>
    </pc:docChg>
  </pc:docChgLst>
  <pc:docChgLst>
    <pc:chgData name="CHRISTELLE DECLERCQ" userId="6105ae43-a600-46e8-812e-1762419aa502" providerId="ADAL" clId="{E0E8448D-FF98-4960-9725-ACF23143D081}"/>
    <pc:docChg chg="custSel modSld">
      <pc:chgData name="CHRISTELLE DECLERCQ" userId="6105ae43-a600-46e8-812e-1762419aa502" providerId="ADAL" clId="{E0E8448D-FF98-4960-9725-ACF23143D081}" dt="2024-11-28T10:16:42.565" v="727"/>
      <pc:docMkLst>
        <pc:docMk/>
      </pc:docMkLst>
      <pc:sldChg chg="addSp delSp modSp mod">
        <pc:chgData name="CHRISTELLE DECLERCQ" userId="6105ae43-a600-46e8-812e-1762419aa502" providerId="ADAL" clId="{E0E8448D-FF98-4960-9725-ACF23143D081}" dt="2024-11-28T10:16:42.565" v="727"/>
        <pc:sldMkLst>
          <pc:docMk/>
          <pc:sldMk cId="0" sldId="256"/>
        </pc:sldMkLst>
        <pc:spChg chg="add mod">
          <ac:chgData name="CHRISTELLE DECLERCQ" userId="6105ae43-a600-46e8-812e-1762419aa502" providerId="ADAL" clId="{E0E8448D-FF98-4960-9725-ACF23143D081}" dt="2024-11-28T10:16:42.565" v="727"/>
          <ac:spMkLst>
            <pc:docMk/>
            <pc:sldMk cId="0" sldId="256"/>
            <ac:spMk id="16" creationId="{846E9416-9CE1-43A6-A8B1-0FDC0284FC6B}"/>
          </ac:spMkLst>
        </pc:spChg>
        <pc:spChg chg="mod">
          <ac:chgData name="CHRISTELLE DECLERCQ" userId="6105ae43-a600-46e8-812e-1762419aa502" providerId="ADAL" clId="{E0E8448D-FF98-4960-9725-ACF23143D081}" dt="2024-11-18T14:08:31.512" v="13" actId="20577"/>
          <ac:spMkLst>
            <pc:docMk/>
            <pc:sldMk cId="0" sldId="256"/>
            <ac:spMk id="99" creationId="{00000000-0000-0000-0000-000000000000}"/>
          </ac:spMkLst>
        </pc:spChg>
        <pc:spChg chg="mod">
          <ac:chgData name="CHRISTELLE DECLERCQ" userId="6105ae43-a600-46e8-812e-1762419aa502" providerId="ADAL" clId="{E0E8448D-FF98-4960-9725-ACF23143D081}" dt="2024-11-18T14:08:23.444" v="0"/>
          <ac:spMkLst>
            <pc:docMk/>
            <pc:sldMk cId="0" sldId="256"/>
            <ac:spMk id="105" creationId="{00000000-0000-0000-0000-000000000000}"/>
          </ac:spMkLst>
        </pc:spChg>
        <pc:picChg chg="add mod">
          <ac:chgData name="CHRISTELLE DECLERCQ" userId="6105ae43-a600-46e8-812e-1762419aa502" providerId="ADAL" clId="{E0E8448D-FF98-4960-9725-ACF23143D081}" dt="2024-11-25T13:15:44.602" v="725"/>
          <ac:picMkLst>
            <pc:docMk/>
            <pc:sldMk cId="0" sldId="256"/>
            <ac:picMk id="14" creationId="{4FB07935-9A26-4AC7-9AAC-CD40B6152B94}"/>
          </ac:picMkLst>
        </pc:picChg>
      </pc:sldChg>
      <pc:sldChg chg="modSp mod">
        <pc:chgData name="CHRISTELLE DECLERCQ" userId="6105ae43-a600-46e8-812e-1762419aa502" providerId="ADAL" clId="{E0E8448D-FF98-4960-9725-ACF23143D081}" dt="2024-11-18T14:08:40.265" v="14" actId="14100"/>
        <pc:sldMkLst>
          <pc:docMk/>
          <pc:sldMk cId="0" sldId="257"/>
        </pc:sldMkLst>
        <pc:spChg chg="mod">
          <ac:chgData name="CHRISTELLE DECLERCQ" userId="6105ae43-a600-46e8-812e-1762419aa502" providerId="ADAL" clId="{E0E8448D-FF98-4960-9725-ACF23143D081}" dt="2024-11-18T14:08:40.265" v="14" actId="14100"/>
          <ac:spMkLst>
            <pc:docMk/>
            <pc:sldMk cId="0" sldId="257"/>
            <ac:spMk id="5" creationId="{D23E3EB0-F33B-801A-F697-DD6D2A65013E}"/>
          </ac:spMkLst>
        </pc:spChg>
      </pc:sldChg>
      <pc:sldChg chg="modSp mod">
        <pc:chgData name="CHRISTELLE DECLERCQ" userId="6105ae43-a600-46e8-812e-1762419aa502" providerId="ADAL" clId="{E0E8448D-FF98-4960-9725-ACF23143D081}" dt="2024-11-18T14:17:15.786" v="340" actId="14100"/>
        <pc:sldMkLst>
          <pc:docMk/>
          <pc:sldMk cId="0" sldId="258"/>
        </pc:sldMkLst>
        <pc:spChg chg="mod">
          <ac:chgData name="CHRISTELLE DECLERCQ" userId="6105ae43-a600-46e8-812e-1762419aa502" providerId="ADAL" clId="{E0E8448D-FF98-4960-9725-ACF23143D081}" dt="2024-11-18T14:09:28.744" v="61" actId="1076"/>
          <ac:spMkLst>
            <pc:docMk/>
            <pc:sldMk cId="0" sldId="258"/>
            <ac:spMk id="2" creationId="{B89DA231-CF4C-40FA-8246-B2F037391183}"/>
          </ac:spMkLst>
        </pc:spChg>
        <pc:spChg chg="mod">
          <ac:chgData name="CHRISTELLE DECLERCQ" userId="6105ae43-a600-46e8-812e-1762419aa502" providerId="ADAL" clId="{E0E8448D-FF98-4960-9725-ACF23143D081}" dt="2024-11-18T14:17:15.786" v="340" actId="14100"/>
          <ac:spMkLst>
            <pc:docMk/>
            <pc:sldMk cId="0" sldId="258"/>
            <ac:spMk id="131" creationId="{00000000-0000-0000-0000-000000000000}"/>
          </ac:spMkLst>
        </pc:spChg>
      </pc:sldChg>
      <pc:sldChg chg="modSp mod modNotesTx">
        <pc:chgData name="CHRISTELLE DECLERCQ" userId="6105ae43-a600-46e8-812e-1762419aa502" providerId="ADAL" clId="{E0E8448D-FF98-4960-9725-ACF23143D081}" dt="2024-11-18T14:09:07.262" v="52" actId="20577"/>
        <pc:sldMkLst>
          <pc:docMk/>
          <pc:sldMk cId="1608186336" sldId="261"/>
        </pc:sldMkLst>
        <pc:spChg chg="mod">
          <ac:chgData name="CHRISTELLE DECLERCQ" userId="6105ae43-a600-46e8-812e-1762419aa502" providerId="ADAL" clId="{E0E8448D-FF98-4960-9725-ACF23143D081}" dt="2024-11-18T14:08:45.071" v="16" actId="14100"/>
          <ac:spMkLst>
            <pc:docMk/>
            <pc:sldMk cId="1608186336" sldId="261"/>
            <ac:spMk id="8" creationId="{33F8ADDD-6060-018C-F605-AD2446DAB488}"/>
          </ac:spMkLst>
        </pc:spChg>
        <pc:spChg chg="mod">
          <ac:chgData name="CHRISTELLE DECLERCQ" userId="6105ae43-a600-46e8-812e-1762419aa502" providerId="ADAL" clId="{E0E8448D-FF98-4960-9725-ACF23143D081}" dt="2024-11-18T14:08:53.982" v="28" actId="20577"/>
          <ac:spMkLst>
            <pc:docMk/>
            <pc:sldMk cId="1608186336" sldId="261"/>
            <ac:spMk id="13" creationId="{4AFB8E46-F25C-24F4-A5AE-77D5D65E24CB}"/>
          </ac:spMkLst>
        </pc:spChg>
      </pc:sldChg>
      <pc:sldChg chg="modSp mod">
        <pc:chgData name="CHRISTELLE DECLERCQ" userId="6105ae43-a600-46e8-812e-1762419aa502" providerId="ADAL" clId="{E0E8448D-FF98-4960-9725-ACF23143D081}" dt="2024-11-18T14:17:12.090" v="339" actId="14100"/>
        <pc:sldMkLst>
          <pc:docMk/>
          <pc:sldMk cId="1062621727" sldId="262"/>
        </pc:sldMkLst>
        <pc:spChg chg="mod">
          <ac:chgData name="CHRISTELLE DECLERCQ" userId="6105ae43-a600-46e8-812e-1762419aa502" providerId="ADAL" clId="{E0E8448D-FF98-4960-9725-ACF23143D081}" dt="2024-11-18T14:09:39.599" v="64" actId="1076"/>
          <ac:spMkLst>
            <pc:docMk/>
            <pc:sldMk cId="1062621727" sldId="262"/>
            <ac:spMk id="5" creationId="{0CF835DF-0943-4D62-BAD3-C06329E68B88}"/>
          </ac:spMkLst>
        </pc:spChg>
        <pc:spChg chg="mod">
          <ac:chgData name="CHRISTELLE DECLERCQ" userId="6105ae43-a600-46e8-812e-1762419aa502" providerId="ADAL" clId="{E0E8448D-FF98-4960-9725-ACF23143D081}" dt="2024-11-18T14:09:34" v="62" actId="1076"/>
          <ac:spMkLst>
            <pc:docMk/>
            <pc:sldMk cId="1062621727" sldId="262"/>
            <ac:spMk id="10" creationId="{7AC221E5-0B03-4DCC-B79E-36246AF7611F}"/>
          </ac:spMkLst>
        </pc:spChg>
        <pc:spChg chg="mod">
          <ac:chgData name="CHRISTELLE DECLERCQ" userId="6105ae43-a600-46e8-812e-1762419aa502" providerId="ADAL" clId="{E0E8448D-FF98-4960-9725-ACF23143D081}" dt="2024-11-18T14:09:36.920" v="63" actId="1076"/>
          <ac:spMkLst>
            <pc:docMk/>
            <pc:sldMk cId="1062621727" sldId="262"/>
            <ac:spMk id="13" creationId="{7E97E6B3-B818-4510-BDE3-8E432F3A7C88}"/>
          </ac:spMkLst>
        </pc:spChg>
        <pc:spChg chg="mod">
          <ac:chgData name="CHRISTELLE DECLERCQ" userId="6105ae43-a600-46e8-812e-1762419aa502" providerId="ADAL" clId="{E0E8448D-FF98-4960-9725-ACF23143D081}" dt="2024-11-18T14:17:12.090" v="339" actId="14100"/>
          <ac:spMkLst>
            <pc:docMk/>
            <pc:sldMk cId="1062621727" sldId="262"/>
            <ac:spMk id="131" creationId="{00000000-0000-0000-0000-000000000000}"/>
          </ac:spMkLst>
        </pc:spChg>
        <pc:picChg chg="mod">
          <ac:chgData name="CHRISTELLE DECLERCQ" userId="6105ae43-a600-46e8-812e-1762419aa502" providerId="ADAL" clId="{E0E8448D-FF98-4960-9725-ACF23143D081}" dt="2024-11-18T14:09:43.759" v="65" actId="1076"/>
          <ac:picMkLst>
            <pc:docMk/>
            <pc:sldMk cId="1062621727" sldId="262"/>
            <ac:picMk id="4" creationId="{41012E08-B792-4D7C-A8E8-92B240C7FCA0}"/>
          </ac:picMkLst>
        </pc:picChg>
      </pc:sldChg>
      <pc:sldChg chg="modSp mod">
        <pc:chgData name="CHRISTELLE DECLERCQ" userId="6105ae43-a600-46e8-812e-1762419aa502" providerId="ADAL" clId="{E0E8448D-FF98-4960-9725-ACF23143D081}" dt="2024-11-18T14:17:06.307" v="338" actId="14100"/>
        <pc:sldMkLst>
          <pc:docMk/>
          <pc:sldMk cId="1433995988" sldId="263"/>
        </pc:sldMkLst>
        <pc:spChg chg="mod">
          <ac:chgData name="CHRISTELLE DECLERCQ" userId="6105ae43-a600-46e8-812e-1762419aa502" providerId="ADAL" clId="{E0E8448D-FF98-4960-9725-ACF23143D081}" dt="2024-11-18T14:17:06.307" v="338" actId="14100"/>
          <ac:spMkLst>
            <pc:docMk/>
            <pc:sldMk cId="1433995988" sldId="263"/>
            <ac:spMk id="131" creationId="{00000000-0000-0000-0000-000000000000}"/>
          </ac:spMkLst>
        </pc:spChg>
        <pc:graphicFrameChg chg="mod">
          <ac:chgData name="CHRISTELLE DECLERCQ" userId="6105ae43-a600-46e8-812e-1762419aa502" providerId="ADAL" clId="{E0E8448D-FF98-4960-9725-ACF23143D081}" dt="2024-11-18T14:10:30.837" v="75" actId="20577"/>
          <ac:graphicFrameMkLst>
            <pc:docMk/>
            <pc:sldMk cId="1433995988" sldId="263"/>
            <ac:graphicFrameMk id="11" creationId="{1B12F6D1-D508-42F8-BB57-95CC3ECC7CE4}"/>
          </ac:graphicFrameMkLst>
        </pc:graphicFrameChg>
      </pc:sldChg>
      <pc:sldChg chg="modSp mod modNotesTx">
        <pc:chgData name="CHRISTELLE DECLERCQ" userId="6105ae43-a600-46e8-812e-1762419aa502" providerId="ADAL" clId="{E0E8448D-FF98-4960-9725-ACF23143D081}" dt="2024-11-18T14:16:59.106" v="336" actId="14100"/>
        <pc:sldMkLst>
          <pc:docMk/>
          <pc:sldMk cId="1100313335" sldId="264"/>
        </pc:sldMkLst>
        <pc:spChg chg="mod">
          <ac:chgData name="CHRISTELLE DECLERCQ" userId="6105ae43-a600-46e8-812e-1762419aa502" providerId="ADAL" clId="{E0E8448D-FF98-4960-9725-ACF23143D081}" dt="2024-11-18T14:16:59.106" v="336" actId="14100"/>
          <ac:spMkLst>
            <pc:docMk/>
            <pc:sldMk cId="1100313335" sldId="264"/>
            <ac:spMk id="131" creationId="{00000000-0000-0000-0000-000000000000}"/>
          </ac:spMkLst>
        </pc:spChg>
        <pc:graphicFrameChg chg="mod">
          <ac:chgData name="CHRISTELLE DECLERCQ" userId="6105ae43-a600-46e8-812e-1762419aa502" providerId="ADAL" clId="{E0E8448D-FF98-4960-9725-ACF23143D081}" dt="2024-11-18T14:12:22.358" v="151" actId="14100"/>
          <ac:graphicFrameMkLst>
            <pc:docMk/>
            <pc:sldMk cId="1100313335" sldId="264"/>
            <ac:graphicFrameMk id="2" creationId="{78EB6B21-914B-41F7-AEB2-E7549A739729}"/>
          </ac:graphicFrameMkLst>
        </pc:graphicFrameChg>
      </pc:sldChg>
      <pc:sldChg chg="modSp mod">
        <pc:chgData name="CHRISTELLE DECLERCQ" userId="6105ae43-a600-46e8-812e-1762419aa502" providerId="ADAL" clId="{E0E8448D-FF98-4960-9725-ACF23143D081}" dt="2024-11-18T14:16:54.507" v="335" actId="14100"/>
        <pc:sldMkLst>
          <pc:docMk/>
          <pc:sldMk cId="3473132355" sldId="265"/>
        </pc:sldMkLst>
        <pc:spChg chg="mod">
          <ac:chgData name="CHRISTELLE DECLERCQ" userId="6105ae43-a600-46e8-812e-1762419aa502" providerId="ADAL" clId="{E0E8448D-FF98-4960-9725-ACF23143D081}" dt="2024-11-18T14:16:54.507" v="335" actId="14100"/>
          <ac:spMkLst>
            <pc:docMk/>
            <pc:sldMk cId="3473132355" sldId="265"/>
            <ac:spMk id="131" creationId="{00000000-0000-0000-0000-000000000000}"/>
          </ac:spMkLst>
        </pc:spChg>
        <pc:graphicFrameChg chg="mod modGraphic">
          <ac:chgData name="CHRISTELLE DECLERCQ" userId="6105ae43-a600-46e8-812e-1762419aa502" providerId="ADAL" clId="{E0E8448D-FF98-4960-9725-ACF23143D081}" dt="2024-11-18T14:14:06.853" v="189" actId="313"/>
          <ac:graphicFrameMkLst>
            <pc:docMk/>
            <pc:sldMk cId="3473132355" sldId="265"/>
            <ac:graphicFrameMk id="3" creationId="{B8C4BA26-FB23-416F-AF65-8196D1B751E5}"/>
          </ac:graphicFrameMkLst>
        </pc:graphicFrameChg>
      </pc:sldChg>
      <pc:sldChg chg="modSp mod">
        <pc:chgData name="CHRISTELLE DECLERCQ" userId="6105ae43-a600-46e8-812e-1762419aa502" providerId="ADAL" clId="{E0E8448D-FF98-4960-9725-ACF23143D081}" dt="2024-11-18T14:16:50.210" v="334" actId="14100"/>
        <pc:sldMkLst>
          <pc:docMk/>
          <pc:sldMk cId="2893968652" sldId="266"/>
        </pc:sldMkLst>
        <pc:spChg chg="mod">
          <ac:chgData name="CHRISTELLE DECLERCQ" userId="6105ae43-a600-46e8-812e-1762419aa502" providerId="ADAL" clId="{E0E8448D-FF98-4960-9725-ACF23143D081}" dt="2024-11-18T14:16:50.210" v="334" actId="14100"/>
          <ac:spMkLst>
            <pc:docMk/>
            <pc:sldMk cId="2893968652" sldId="266"/>
            <ac:spMk id="131" creationId="{00000000-0000-0000-0000-000000000000}"/>
          </ac:spMkLst>
        </pc:spChg>
        <pc:graphicFrameChg chg="mod">
          <ac:chgData name="CHRISTELLE DECLERCQ" userId="6105ae43-a600-46e8-812e-1762419aa502" providerId="ADAL" clId="{E0E8448D-FF98-4960-9725-ACF23143D081}" dt="2024-11-18T14:16:44.509" v="333" actId="20577"/>
          <ac:graphicFrameMkLst>
            <pc:docMk/>
            <pc:sldMk cId="2893968652" sldId="266"/>
            <ac:graphicFrameMk id="3" creationId="{3B711B22-0379-482F-BF55-315AC2025452}"/>
          </ac:graphicFrameMkLst>
        </pc:graphicFrameChg>
      </pc:sldChg>
      <pc:sldChg chg="modSp mod">
        <pc:chgData name="CHRISTELLE DECLERCQ" userId="6105ae43-a600-46e8-812e-1762419aa502" providerId="ADAL" clId="{E0E8448D-FF98-4960-9725-ACF23143D081}" dt="2024-11-18T14:20:05.730" v="459" actId="1076"/>
        <pc:sldMkLst>
          <pc:docMk/>
          <pc:sldMk cId="1113508281" sldId="267"/>
        </pc:sldMkLst>
        <pc:spChg chg="mod">
          <ac:chgData name="CHRISTELLE DECLERCQ" userId="6105ae43-a600-46e8-812e-1762419aa502" providerId="ADAL" clId="{E0E8448D-FF98-4960-9725-ACF23143D081}" dt="2024-11-18T14:20:05.730" v="459" actId="1076"/>
          <ac:spMkLst>
            <pc:docMk/>
            <pc:sldMk cId="1113508281" sldId="267"/>
            <ac:spMk id="10" creationId="{95179DAF-3894-43DF-A21B-D4E7C89A53C1}"/>
          </ac:spMkLst>
        </pc:spChg>
      </pc:sldChg>
      <pc:sldChg chg="addSp delSp modSp mod">
        <pc:chgData name="CHRISTELLE DECLERCQ" userId="6105ae43-a600-46e8-812e-1762419aa502" providerId="ADAL" clId="{E0E8448D-FF98-4960-9725-ACF23143D081}" dt="2024-11-18T14:24:10.122" v="722" actId="1076"/>
        <pc:sldMkLst>
          <pc:docMk/>
          <pc:sldMk cId="110182478" sldId="268"/>
        </pc:sldMkLst>
        <pc:spChg chg="add mod">
          <ac:chgData name="CHRISTELLE DECLERCQ" userId="6105ae43-a600-46e8-812e-1762419aa502" providerId="ADAL" clId="{E0E8448D-FF98-4960-9725-ACF23143D081}" dt="2024-11-18T14:24:04.629" v="720" actId="1076"/>
          <ac:spMkLst>
            <pc:docMk/>
            <pc:sldMk cId="110182478" sldId="268"/>
            <ac:spMk id="10" creationId="{6026ABF1-AFD7-4D08-B5FA-C0BD6878FC89}"/>
          </ac:spMkLst>
        </pc:spChg>
        <pc:spChg chg="mod">
          <ac:chgData name="CHRISTELLE DECLERCQ" userId="6105ae43-a600-46e8-812e-1762419aa502" providerId="ADAL" clId="{E0E8448D-FF98-4960-9725-ACF23143D081}" dt="2024-11-18T14:24:10.122" v="722" actId="1076"/>
          <ac:spMkLst>
            <pc:docMk/>
            <pc:sldMk cId="110182478" sldId="268"/>
            <ac:spMk id="131" creationId="{00000000-0000-0000-0000-000000000000}"/>
          </ac:spMkLst>
        </pc:spChg>
      </pc:sldChg>
      <pc:sldChg chg="modSp mod modNotesTx">
        <pc:chgData name="CHRISTELLE DECLERCQ" userId="6105ae43-a600-46e8-812e-1762419aa502" providerId="ADAL" clId="{E0E8448D-FF98-4960-9725-ACF23143D081}" dt="2024-11-18T14:17:02.467" v="337" actId="14100"/>
        <pc:sldMkLst>
          <pc:docMk/>
          <pc:sldMk cId="242146591" sldId="269"/>
        </pc:sldMkLst>
        <pc:spChg chg="mod">
          <ac:chgData name="CHRISTELLE DECLERCQ" userId="6105ae43-a600-46e8-812e-1762419aa502" providerId="ADAL" clId="{E0E8448D-FF98-4960-9725-ACF23143D081}" dt="2024-11-18T14:17:02.467" v="337" actId="14100"/>
          <ac:spMkLst>
            <pc:docMk/>
            <pc:sldMk cId="242146591" sldId="269"/>
            <ac:spMk id="131" creationId="{00000000-0000-0000-0000-000000000000}"/>
          </ac:spMkLst>
        </pc:spChg>
      </pc:sldChg>
      <pc:sldChg chg="modSp mod modNotesTx">
        <pc:chgData name="CHRISTELLE DECLERCQ" userId="6105ae43-a600-46e8-812e-1762419aa502" providerId="ADAL" clId="{E0E8448D-FF98-4960-9725-ACF23143D081}" dt="2024-11-18T14:18:46.490" v="415" actId="1076"/>
        <pc:sldMkLst>
          <pc:docMk/>
          <pc:sldMk cId="334585071" sldId="271"/>
        </pc:sldMkLst>
        <pc:spChg chg="mod">
          <ac:chgData name="CHRISTELLE DECLERCQ" userId="6105ae43-a600-46e8-812e-1762419aa502" providerId="ADAL" clId="{E0E8448D-FF98-4960-9725-ACF23143D081}" dt="2024-11-18T14:18:44.746" v="414" actId="1076"/>
          <ac:spMkLst>
            <pc:docMk/>
            <pc:sldMk cId="334585071" sldId="271"/>
            <ac:spMk id="2" creationId="{7348C6AE-4A12-45E7-AA17-0B85C9AD8BB6}"/>
          </ac:spMkLst>
        </pc:spChg>
        <pc:spChg chg="mod">
          <ac:chgData name="CHRISTELLE DECLERCQ" userId="6105ae43-a600-46e8-812e-1762419aa502" providerId="ADAL" clId="{E0E8448D-FF98-4960-9725-ACF23143D081}" dt="2024-11-18T14:17:38.059" v="343" actId="14100"/>
          <ac:spMkLst>
            <pc:docMk/>
            <pc:sldMk cId="334585071" sldId="271"/>
            <ac:spMk id="131" creationId="{00000000-0000-0000-0000-000000000000}"/>
          </ac:spMkLst>
        </pc:spChg>
        <pc:picChg chg="mod">
          <ac:chgData name="CHRISTELLE DECLERCQ" userId="6105ae43-a600-46e8-812e-1762419aa502" providerId="ADAL" clId="{E0E8448D-FF98-4960-9725-ACF23143D081}" dt="2024-11-18T14:18:46.490" v="415" actId="1076"/>
          <ac:picMkLst>
            <pc:docMk/>
            <pc:sldMk cId="334585071" sldId="271"/>
            <ac:picMk id="10" creationId="{AEA3243B-B08C-4749-924A-BB62A09D5771}"/>
          </ac:picMkLst>
        </pc:picChg>
      </pc:sldChg>
      <pc:sldChg chg="addSp delSp modSp mod modNotesTx">
        <pc:chgData name="CHRISTELLE DECLERCQ" userId="6105ae43-a600-46e8-812e-1762419aa502" providerId="ADAL" clId="{E0E8448D-FF98-4960-9725-ACF23143D081}" dt="2024-11-18T14:19:30.696" v="430" actId="20577"/>
        <pc:sldMkLst>
          <pc:docMk/>
          <pc:sldMk cId="62002215" sldId="272"/>
        </pc:sldMkLst>
      </pc:sldChg>
      <pc:sldChg chg="modSp mod modNotesTx">
        <pc:chgData name="CHRISTELLE DECLERCQ" userId="6105ae43-a600-46e8-812e-1762419aa502" providerId="ADAL" clId="{E0E8448D-FF98-4960-9725-ACF23143D081}" dt="2024-11-18T14:23:35.755" v="717" actId="20577"/>
        <pc:sldMkLst>
          <pc:docMk/>
          <pc:sldMk cId="3932859392" sldId="273"/>
        </pc:sldMkLst>
        <pc:spChg chg="mod">
          <ac:chgData name="CHRISTELLE DECLERCQ" userId="6105ae43-a600-46e8-812e-1762419aa502" providerId="ADAL" clId="{E0E8448D-FF98-4960-9725-ACF23143D081}" dt="2024-11-18T14:20:25.714" v="461" actId="14100"/>
          <ac:spMkLst>
            <pc:docMk/>
            <pc:sldMk cId="3932859392" sldId="273"/>
            <ac:spMk id="131" creationId="{00000000-0000-0000-0000-000000000000}"/>
          </ac:spMkLst>
        </pc:spChg>
        <pc:graphicFrameChg chg="mod modGraphic">
          <ac:chgData name="CHRISTELLE DECLERCQ" userId="6105ae43-a600-46e8-812e-1762419aa502" providerId="ADAL" clId="{E0E8448D-FF98-4960-9725-ACF23143D081}" dt="2024-11-18T14:20:48.605" v="462" actId="14100"/>
          <ac:graphicFrameMkLst>
            <pc:docMk/>
            <pc:sldMk cId="3932859392" sldId="273"/>
            <ac:graphicFrameMk id="2" creationId="{51460969-0E3C-4CFC-AE94-C96CAC313CB9}"/>
          </ac:graphicFrameMkLst>
        </pc:graphicFrameChg>
      </pc:sldChg>
    </pc:docChg>
  </pc:docChgLst>
  <pc:docChgLst>
    <pc:chgData name="FRANCOIS DELAPLACE" userId="073a64d4-92e5-40e9-b2d6-be1ce8effc52" providerId="ADAL" clId="{813256AA-0EE3-4723-B466-35A40BF0C2E4}"/>
    <pc:docChg chg="undo custSel addSld delSld modSld">
      <pc:chgData name="FRANCOIS DELAPLACE" userId="073a64d4-92e5-40e9-b2d6-be1ce8effc52" providerId="ADAL" clId="{813256AA-0EE3-4723-B466-35A40BF0C2E4}" dt="2024-12-12T13:42:13.083" v="9" actId="20577"/>
      <pc:docMkLst>
        <pc:docMk/>
      </pc:docMkLst>
      <pc:sldChg chg="add del">
        <pc:chgData name="FRANCOIS DELAPLACE" userId="073a64d4-92e5-40e9-b2d6-be1ce8effc52" providerId="ADAL" clId="{813256AA-0EE3-4723-B466-35A40BF0C2E4}" dt="2024-12-12T13:39:44.537" v="4" actId="2696"/>
        <pc:sldMkLst>
          <pc:docMk/>
          <pc:sldMk cId="1113508281" sldId="267"/>
        </pc:sldMkLst>
      </pc:sldChg>
      <pc:sldChg chg="del">
        <pc:chgData name="FRANCOIS DELAPLACE" userId="073a64d4-92e5-40e9-b2d6-be1ce8effc52" providerId="ADAL" clId="{813256AA-0EE3-4723-B466-35A40BF0C2E4}" dt="2024-12-12T13:38:53.377" v="1" actId="2696"/>
        <pc:sldMkLst>
          <pc:docMk/>
          <pc:sldMk cId="62002215" sldId="272"/>
        </pc:sldMkLst>
      </pc:sldChg>
      <pc:sldChg chg="modNotesTx">
        <pc:chgData name="FRANCOIS DELAPLACE" userId="073a64d4-92e5-40e9-b2d6-be1ce8effc52" providerId="ADAL" clId="{813256AA-0EE3-4723-B466-35A40BF0C2E4}" dt="2024-12-12T13:42:13.083" v="9" actId="20577"/>
        <pc:sldMkLst>
          <pc:docMk/>
          <pc:sldMk cId="3932859392" sldId="273"/>
        </pc:sldMkLst>
      </pc:sldChg>
      <pc:sldChg chg="add del">
        <pc:chgData name="FRANCOIS DELAPLACE" userId="073a64d4-92e5-40e9-b2d6-be1ce8effc52" providerId="ADAL" clId="{813256AA-0EE3-4723-B466-35A40BF0C2E4}" dt="2024-12-12T13:39:16.515" v="2" actId="2696"/>
        <pc:sldMkLst>
          <pc:docMk/>
          <pc:sldMk cId="3130801036" sldId="274"/>
        </pc:sldMkLst>
      </pc:sld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2576AE-4E12-614D-B6B8-85A3F0C5C4AB}" type="doc">
      <dgm:prSet loTypeId="urn:microsoft.com/office/officeart/2005/8/layout/process3" loCatId="" qsTypeId="urn:microsoft.com/office/officeart/2005/8/quickstyle/simple1" qsCatId="simple" csTypeId="urn:microsoft.com/office/officeart/2005/8/colors/colorful5" csCatId="colorful" phldr="1"/>
      <dgm:spPr/>
      <dgm:t>
        <a:bodyPr/>
        <a:lstStyle/>
        <a:p>
          <a:endParaRPr lang="fr-FR"/>
        </a:p>
      </dgm:t>
    </dgm:pt>
    <dgm:pt modelId="{B4B31553-AFD3-F640-BEEA-9028A187DA47}">
      <dgm:prSet phldrT="[Texte]"/>
      <dgm:spPr/>
      <dgm:t>
        <a:bodyPr/>
        <a:lstStyle/>
        <a:p>
          <a:r>
            <a:rPr lang="fr" dirty="0"/>
            <a:t>9 - 10 </a:t>
          </a:r>
          <a:r>
            <a:rPr lang="fr" dirty="0" err="1"/>
            <a:t>mois</a:t>
          </a:r>
          <a:endParaRPr lang="fr-FR" dirty="0"/>
        </a:p>
      </dgm:t>
    </dgm:pt>
    <dgm:pt modelId="{2AA863E3-12BD-CC4B-9AFC-DADBD7B49F9F}" type="parTrans" cxnId="{0D339BE2-B970-8346-A57E-8F71D75BE509}">
      <dgm:prSet/>
      <dgm:spPr/>
      <dgm:t>
        <a:bodyPr/>
        <a:lstStyle/>
        <a:p>
          <a:endParaRPr lang="fr-FR"/>
        </a:p>
      </dgm:t>
    </dgm:pt>
    <dgm:pt modelId="{5561CCB6-9489-E449-A850-D90F8EE91020}" type="sibTrans" cxnId="{0D339BE2-B970-8346-A57E-8F71D75BE509}">
      <dgm:prSet/>
      <dgm:spPr/>
      <dgm:t>
        <a:bodyPr/>
        <a:lstStyle/>
        <a:p>
          <a:endParaRPr lang="fr-FR"/>
        </a:p>
      </dgm:t>
    </dgm:pt>
    <dgm:pt modelId="{96E328B0-BB03-434A-8957-D51BD89342D6}">
      <dgm:prSet phldrT="[Texte]"/>
      <dgm:spPr/>
      <dgm:t>
        <a:bodyPr/>
        <a:lstStyle/>
        <a:p>
          <a:pPr>
            <a:buNone/>
            <a:tabLst/>
          </a:pPr>
          <a:r>
            <a:rPr lang="fr" dirty="0"/>
            <a:t>Rituel gestes de montrer et de demander</a:t>
          </a:r>
          <a:endParaRPr lang="fr-FR" dirty="0"/>
        </a:p>
      </dgm:t>
    </dgm:pt>
    <dgm:pt modelId="{6E960DD3-ACE3-C241-9D16-8F7D29569703}" type="parTrans" cxnId="{B988910E-A7F2-124E-BA99-EB17358BDC3D}">
      <dgm:prSet/>
      <dgm:spPr/>
      <dgm:t>
        <a:bodyPr/>
        <a:lstStyle/>
        <a:p>
          <a:endParaRPr lang="fr-FR"/>
        </a:p>
      </dgm:t>
    </dgm:pt>
    <dgm:pt modelId="{912F9E17-62A8-4F44-B05D-3ED711738C5A}" type="sibTrans" cxnId="{B988910E-A7F2-124E-BA99-EB17358BDC3D}">
      <dgm:prSet/>
      <dgm:spPr/>
      <dgm:t>
        <a:bodyPr/>
        <a:lstStyle/>
        <a:p>
          <a:endParaRPr lang="fr-FR"/>
        </a:p>
      </dgm:t>
    </dgm:pt>
    <dgm:pt modelId="{0837FBEC-21BB-924D-8067-7552FE21C38F}">
      <dgm:prSet phldrT="[Texte]"/>
      <dgm:spPr/>
      <dgm:t>
        <a:bodyPr/>
        <a:lstStyle/>
        <a:p>
          <a:r>
            <a:rPr lang="fr" dirty="0"/>
            <a:t>12 </a:t>
          </a:r>
          <a:r>
            <a:rPr lang="fr" dirty="0" err="1"/>
            <a:t>mois</a:t>
          </a:r>
        </a:p>
      </dgm:t>
    </dgm:pt>
    <dgm:pt modelId="{8B20E5DE-E5B6-6042-8453-FCE2DF8D4DA8}" type="parTrans" cxnId="{8981B835-F612-DD45-B253-557139D7ED39}">
      <dgm:prSet/>
      <dgm:spPr/>
      <dgm:t>
        <a:bodyPr/>
        <a:lstStyle/>
        <a:p>
          <a:endParaRPr lang="fr-FR"/>
        </a:p>
      </dgm:t>
    </dgm:pt>
    <dgm:pt modelId="{12AD5C86-5D58-0B4B-981F-61E0E93EF438}" type="sibTrans" cxnId="{8981B835-F612-DD45-B253-557139D7ED39}">
      <dgm:prSet/>
      <dgm:spPr/>
      <dgm:t>
        <a:bodyPr/>
        <a:lstStyle/>
        <a:p>
          <a:endParaRPr lang="fr-FR"/>
        </a:p>
      </dgm:t>
    </dgm:pt>
    <dgm:pt modelId="{2600A1B5-941B-0244-8028-2EEBD7EF7CDB}">
      <dgm:prSet phldrT="[Texte]"/>
      <dgm:spPr/>
      <dgm:t>
        <a:bodyPr/>
        <a:lstStyle/>
        <a:p>
          <a:pPr>
            <a:buNone/>
          </a:pPr>
          <a:r>
            <a:rPr lang="fr" dirty="0"/>
            <a:t>Gestes de donner</a:t>
          </a:r>
          <a:endParaRPr lang="fr-FR" dirty="0"/>
        </a:p>
      </dgm:t>
    </dgm:pt>
    <dgm:pt modelId="{F15DB842-5B93-574D-81BF-D8D49E5BD3FA}" type="parTrans" cxnId="{EB0A60FD-F6CE-B14D-B940-E06CD8F799F9}">
      <dgm:prSet/>
      <dgm:spPr/>
      <dgm:t>
        <a:bodyPr/>
        <a:lstStyle/>
        <a:p>
          <a:endParaRPr lang="fr-FR"/>
        </a:p>
      </dgm:t>
    </dgm:pt>
    <dgm:pt modelId="{8AE3894C-CCC4-854C-9CAB-F6723F3E4C99}" type="sibTrans" cxnId="{EB0A60FD-F6CE-B14D-B940-E06CD8F799F9}">
      <dgm:prSet/>
      <dgm:spPr/>
      <dgm:t>
        <a:bodyPr/>
        <a:lstStyle/>
        <a:p>
          <a:endParaRPr lang="fr-FR"/>
        </a:p>
      </dgm:t>
    </dgm:pt>
    <dgm:pt modelId="{0F6505E7-93B1-B84E-8249-C7FDFD8382B6}">
      <dgm:prSet phldrT="[Texte]"/>
      <dgm:spPr/>
      <dgm:t>
        <a:bodyPr/>
        <a:lstStyle/>
        <a:p>
          <a:r>
            <a:rPr lang="fr" dirty="0"/>
            <a:t>13 </a:t>
          </a:r>
          <a:r>
            <a:rPr lang="fr" dirty="0" err="1"/>
            <a:t>mois</a:t>
          </a:r>
          <a:endParaRPr lang="fr-FR" dirty="0"/>
        </a:p>
      </dgm:t>
    </dgm:pt>
    <dgm:pt modelId="{B9376231-F570-7743-9896-6D2AD9E62B34}" type="parTrans" cxnId="{897F3729-9423-2B42-81B9-0AE27CA8D764}">
      <dgm:prSet/>
      <dgm:spPr/>
      <dgm:t>
        <a:bodyPr/>
        <a:lstStyle/>
        <a:p>
          <a:endParaRPr lang="fr-FR"/>
        </a:p>
      </dgm:t>
    </dgm:pt>
    <dgm:pt modelId="{5D222F4F-7E7F-674A-AC0B-CA4D0746C42B}" type="sibTrans" cxnId="{897F3729-9423-2B42-81B9-0AE27CA8D764}">
      <dgm:prSet/>
      <dgm:spPr/>
      <dgm:t>
        <a:bodyPr/>
        <a:lstStyle/>
        <a:p>
          <a:endParaRPr lang="fr-FR"/>
        </a:p>
      </dgm:t>
    </dgm:pt>
    <dgm:pt modelId="{3D579811-1CF6-D048-B171-94F76C7845EA}">
      <dgm:prSet phldrT="[Texte]"/>
      <dgm:spPr/>
      <dgm:t>
        <a:bodyPr/>
        <a:lstStyle/>
        <a:p>
          <a:pPr>
            <a:buNone/>
          </a:pPr>
          <a:r>
            <a:rPr lang="fr" dirty="0" err="1"/>
            <a:t>Montrer du doigt</a:t>
          </a:r>
          <a:endParaRPr lang="fr-FR" dirty="0"/>
        </a:p>
      </dgm:t>
    </dgm:pt>
    <dgm:pt modelId="{BA0DFBFB-138F-0C46-BDE7-8FC15A04703E}" type="parTrans" cxnId="{3E2B7FFB-D556-264B-89BF-50286E39672A}">
      <dgm:prSet/>
      <dgm:spPr/>
      <dgm:t>
        <a:bodyPr/>
        <a:lstStyle/>
        <a:p>
          <a:endParaRPr lang="fr-FR"/>
        </a:p>
      </dgm:t>
    </dgm:pt>
    <dgm:pt modelId="{607DB62F-5A50-AF41-84B6-25920246A9D5}" type="sibTrans" cxnId="{3E2B7FFB-D556-264B-89BF-50286E39672A}">
      <dgm:prSet/>
      <dgm:spPr/>
      <dgm:t>
        <a:bodyPr/>
        <a:lstStyle/>
        <a:p>
          <a:endParaRPr lang="fr-FR"/>
        </a:p>
      </dgm:t>
    </dgm:pt>
    <dgm:pt modelId="{74E2DB6B-6CC9-E946-82AB-AD24C3F9EC22}" type="pres">
      <dgm:prSet presAssocID="{B42576AE-4E12-614D-B6B8-85A3F0C5C4AB}" presName="linearFlow" presStyleCnt="0">
        <dgm:presLayoutVars>
          <dgm:dir/>
          <dgm:animLvl val="lvl"/>
          <dgm:resizeHandles val="exact"/>
        </dgm:presLayoutVars>
      </dgm:prSet>
      <dgm:spPr/>
    </dgm:pt>
    <dgm:pt modelId="{676A77D3-353E-F24F-9C3C-B75AE87D3BC1}" type="pres">
      <dgm:prSet presAssocID="{B4B31553-AFD3-F640-BEEA-9028A187DA47}" presName="composite" presStyleCnt="0"/>
      <dgm:spPr/>
    </dgm:pt>
    <dgm:pt modelId="{66C6D1A9-FD32-A94F-8B33-9979874D463C}" type="pres">
      <dgm:prSet presAssocID="{B4B31553-AFD3-F640-BEEA-9028A187DA47}" presName="parTx" presStyleLbl="node1" presStyleIdx="0" presStyleCnt="3">
        <dgm:presLayoutVars>
          <dgm:chMax val="0"/>
          <dgm:chPref val="0"/>
          <dgm:bulletEnabled val="1"/>
        </dgm:presLayoutVars>
      </dgm:prSet>
      <dgm:spPr/>
    </dgm:pt>
    <dgm:pt modelId="{A3A020A6-AB43-CF4D-A132-D2911B814A37}" type="pres">
      <dgm:prSet presAssocID="{B4B31553-AFD3-F640-BEEA-9028A187DA47}" presName="parSh" presStyleLbl="node1" presStyleIdx="0" presStyleCnt="3"/>
      <dgm:spPr/>
    </dgm:pt>
    <dgm:pt modelId="{22294F7C-DBA6-384E-8667-BAD43CCD51F7}" type="pres">
      <dgm:prSet presAssocID="{B4B31553-AFD3-F640-BEEA-9028A187DA47}" presName="desTx" presStyleLbl="fgAcc1" presStyleIdx="0" presStyleCnt="3">
        <dgm:presLayoutVars>
          <dgm:bulletEnabled val="1"/>
        </dgm:presLayoutVars>
      </dgm:prSet>
      <dgm:spPr/>
    </dgm:pt>
    <dgm:pt modelId="{C79BE816-6A54-7245-B3BD-20A2F11E267F}" type="pres">
      <dgm:prSet presAssocID="{5561CCB6-9489-E449-A850-D90F8EE91020}" presName="sibTrans" presStyleLbl="sibTrans2D1" presStyleIdx="0" presStyleCnt="2"/>
      <dgm:spPr/>
    </dgm:pt>
    <dgm:pt modelId="{54051BEA-0480-9844-9D8C-C169019594F1}" type="pres">
      <dgm:prSet presAssocID="{5561CCB6-9489-E449-A850-D90F8EE91020}" presName="connTx" presStyleLbl="sibTrans2D1" presStyleIdx="0" presStyleCnt="2"/>
      <dgm:spPr/>
    </dgm:pt>
    <dgm:pt modelId="{23CC0169-CF7F-DF47-A5EC-4F177CD03649}" type="pres">
      <dgm:prSet presAssocID="{0837FBEC-21BB-924D-8067-7552FE21C38F}" presName="composite" presStyleCnt="0"/>
      <dgm:spPr/>
    </dgm:pt>
    <dgm:pt modelId="{6B0908F7-F7D0-8946-B4A7-5E9056A94D36}" type="pres">
      <dgm:prSet presAssocID="{0837FBEC-21BB-924D-8067-7552FE21C38F}" presName="parTx" presStyleLbl="node1" presStyleIdx="0" presStyleCnt="3">
        <dgm:presLayoutVars>
          <dgm:chMax val="0"/>
          <dgm:chPref val="0"/>
          <dgm:bulletEnabled val="1"/>
        </dgm:presLayoutVars>
      </dgm:prSet>
      <dgm:spPr/>
    </dgm:pt>
    <dgm:pt modelId="{45F88330-13FE-2143-A51F-DD561B94FBF1}" type="pres">
      <dgm:prSet presAssocID="{0837FBEC-21BB-924D-8067-7552FE21C38F}" presName="parSh" presStyleLbl="node1" presStyleIdx="1" presStyleCnt="3"/>
      <dgm:spPr/>
    </dgm:pt>
    <dgm:pt modelId="{FE2FBE32-1EC9-814B-9E92-3FDC7C01F418}" type="pres">
      <dgm:prSet presAssocID="{0837FBEC-21BB-924D-8067-7552FE21C38F}" presName="desTx" presStyleLbl="fgAcc1" presStyleIdx="1" presStyleCnt="3">
        <dgm:presLayoutVars>
          <dgm:bulletEnabled val="1"/>
        </dgm:presLayoutVars>
      </dgm:prSet>
      <dgm:spPr/>
    </dgm:pt>
    <dgm:pt modelId="{E4E25043-964F-4543-9F58-7BB66165D57E}" type="pres">
      <dgm:prSet presAssocID="{12AD5C86-5D58-0B4B-981F-61E0E93EF438}" presName="sibTrans" presStyleLbl="sibTrans2D1" presStyleIdx="1" presStyleCnt="2"/>
      <dgm:spPr/>
    </dgm:pt>
    <dgm:pt modelId="{E7FF70C2-6758-7644-829D-093A4AC609F2}" type="pres">
      <dgm:prSet presAssocID="{12AD5C86-5D58-0B4B-981F-61E0E93EF438}" presName="connTx" presStyleLbl="sibTrans2D1" presStyleIdx="1" presStyleCnt="2"/>
      <dgm:spPr/>
    </dgm:pt>
    <dgm:pt modelId="{0E154578-AC15-D144-81A1-D11C282A269B}" type="pres">
      <dgm:prSet presAssocID="{0F6505E7-93B1-B84E-8249-C7FDFD8382B6}" presName="composite" presStyleCnt="0"/>
      <dgm:spPr/>
    </dgm:pt>
    <dgm:pt modelId="{F7A879A4-6E15-2249-8325-770BBB5B702A}" type="pres">
      <dgm:prSet presAssocID="{0F6505E7-93B1-B84E-8249-C7FDFD8382B6}" presName="parTx" presStyleLbl="node1" presStyleIdx="1" presStyleCnt="3">
        <dgm:presLayoutVars>
          <dgm:chMax val="0"/>
          <dgm:chPref val="0"/>
          <dgm:bulletEnabled val="1"/>
        </dgm:presLayoutVars>
      </dgm:prSet>
      <dgm:spPr/>
    </dgm:pt>
    <dgm:pt modelId="{EF7D81D1-2596-A147-B069-2DA4283F3CCD}" type="pres">
      <dgm:prSet presAssocID="{0F6505E7-93B1-B84E-8249-C7FDFD8382B6}" presName="parSh" presStyleLbl="node1" presStyleIdx="2" presStyleCnt="3"/>
      <dgm:spPr/>
    </dgm:pt>
    <dgm:pt modelId="{FDE4E5DE-59B5-A442-B007-06065196C668}" type="pres">
      <dgm:prSet presAssocID="{0F6505E7-93B1-B84E-8249-C7FDFD8382B6}" presName="desTx" presStyleLbl="fgAcc1" presStyleIdx="2" presStyleCnt="3">
        <dgm:presLayoutVars>
          <dgm:bulletEnabled val="1"/>
        </dgm:presLayoutVars>
      </dgm:prSet>
      <dgm:spPr/>
    </dgm:pt>
  </dgm:ptLst>
  <dgm:cxnLst>
    <dgm:cxn modelId="{1E5C6806-1FB8-FB48-9309-785474726B9E}" type="presOf" srcId="{96E328B0-BB03-434A-8957-D51BD89342D6}" destId="{22294F7C-DBA6-384E-8667-BAD43CCD51F7}" srcOrd="0" destOrd="0" presId="urn:microsoft.com/office/officeart/2005/8/layout/process3"/>
    <dgm:cxn modelId="{B988910E-A7F2-124E-BA99-EB17358BDC3D}" srcId="{B4B31553-AFD3-F640-BEEA-9028A187DA47}" destId="{96E328B0-BB03-434A-8957-D51BD89342D6}" srcOrd="0" destOrd="0" parTransId="{6E960DD3-ACE3-C241-9D16-8F7D29569703}" sibTransId="{912F9E17-62A8-4F44-B05D-3ED711738C5A}"/>
    <dgm:cxn modelId="{A754E122-07F4-A144-8CC2-104324CC7BAA}" type="presOf" srcId="{3D579811-1CF6-D048-B171-94F76C7845EA}" destId="{FDE4E5DE-59B5-A442-B007-06065196C668}" srcOrd="0" destOrd="0" presId="urn:microsoft.com/office/officeart/2005/8/layout/process3"/>
    <dgm:cxn modelId="{C9B03627-0A00-7A46-9243-7DCCE3221B4E}" type="presOf" srcId="{0837FBEC-21BB-924D-8067-7552FE21C38F}" destId="{45F88330-13FE-2143-A51F-DD561B94FBF1}" srcOrd="1" destOrd="0" presId="urn:microsoft.com/office/officeart/2005/8/layout/process3"/>
    <dgm:cxn modelId="{897F3729-9423-2B42-81B9-0AE27CA8D764}" srcId="{B42576AE-4E12-614D-B6B8-85A3F0C5C4AB}" destId="{0F6505E7-93B1-B84E-8249-C7FDFD8382B6}" srcOrd="2" destOrd="0" parTransId="{B9376231-F570-7743-9896-6D2AD9E62B34}" sibTransId="{5D222F4F-7E7F-674A-AC0B-CA4D0746C42B}"/>
    <dgm:cxn modelId="{35287433-A201-194A-B1A3-F57ACB995501}" type="presOf" srcId="{0F6505E7-93B1-B84E-8249-C7FDFD8382B6}" destId="{F7A879A4-6E15-2249-8325-770BBB5B702A}" srcOrd="0" destOrd="0" presId="urn:microsoft.com/office/officeart/2005/8/layout/process3"/>
    <dgm:cxn modelId="{8981B835-F612-DD45-B253-557139D7ED39}" srcId="{B42576AE-4E12-614D-B6B8-85A3F0C5C4AB}" destId="{0837FBEC-21BB-924D-8067-7552FE21C38F}" srcOrd="1" destOrd="0" parTransId="{8B20E5DE-E5B6-6042-8453-FCE2DF8D4DA8}" sibTransId="{12AD5C86-5D58-0B4B-981F-61E0E93EF438}"/>
    <dgm:cxn modelId="{F738D43B-C16D-4C47-A710-601870541618}" type="presOf" srcId="{12AD5C86-5D58-0B4B-981F-61E0E93EF438}" destId="{E7FF70C2-6758-7644-829D-093A4AC609F2}" srcOrd="1" destOrd="0" presId="urn:microsoft.com/office/officeart/2005/8/layout/process3"/>
    <dgm:cxn modelId="{B5151941-C4CE-3944-AE27-A5E4762443D1}" type="presOf" srcId="{0F6505E7-93B1-B84E-8249-C7FDFD8382B6}" destId="{EF7D81D1-2596-A147-B069-2DA4283F3CCD}" srcOrd="1" destOrd="0" presId="urn:microsoft.com/office/officeart/2005/8/layout/process3"/>
    <dgm:cxn modelId="{09205743-A2F9-3743-85FA-057481524CFE}" type="presOf" srcId="{B4B31553-AFD3-F640-BEEA-9028A187DA47}" destId="{66C6D1A9-FD32-A94F-8B33-9979874D463C}" srcOrd="0" destOrd="0" presId="urn:microsoft.com/office/officeart/2005/8/layout/process3"/>
    <dgm:cxn modelId="{E10C3585-812D-AF47-9C88-D0F3824273AD}" type="presOf" srcId="{12AD5C86-5D58-0B4B-981F-61E0E93EF438}" destId="{E4E25043-964F-4543-9F58-7BB66165D57E}" srcOrd="0" destOrd="0" presId="urn:microsoft.com/office/officeart/2005/8/layout/process3"/>
    <dgm:cxn modelId="{170D6795-FF49-1F49-AE82-D40207920A5F}" type="presOf" srcId="{2600A1B5-941B-0244-8028-2EEBD7EF7CDB}" destId="{FE2FBE32-1EC9-814B-9E92-3FDC7C01F418}" srcOrd="0" destOrd="0" presId="urn:microsoft.com/office/officeart/2005/8/layout/process3"/>
    <dgm:cxn modelId="{AD8977B3-E8D7-974A-BC9A-DF0989492D5F}" type="presOf" srcId="{5561CCB6-9489-E449-A850-D90F8EE91020}" destId="{54051BEA-0480-9844-9D8C-C169019594F1}" srcOrd="1" destOrd="0" presId="urn:microsoft.com/office/officeart/2005/8/layout/process3"/>
    <dgm:cxn modelId="{29BEE1CB-9D0D-0342-A54A-EC5693A4BB34}" type="presOf" srcId="{B4B31553-AFD3-F640-BEEA-9028A187DA47}" destId="{A3A020A6-AB43-CF4D-A132-D2911B814A37}" srcOrd="1" destOrd="0" presId="urn:microsoft.com/office/officeart/2005/8/layout/process3"/>
    <dgm:cxn modelId="{6A8A98D0-DAA1-1546-81A8-F19B6CB1428D}" type="presOf" srcId="{5561CCB6-9489-E449-A850-D90F8EE91020}" destId="{C79BE816-6A54-7245-B3BD-20A2F11E267F}" srcOrd="0" destOrd="0" presId="urn:microsoft.com/office/officeart/2005/8/layout/process3"/>
    <dgm:cxn modelId="{0D339BE2-B970-8346-A57E-8F71D75BE509}" srcId="{B42576AE-4E12-614D-B6B8-85A3F0C5C4AB}" destId="{B4B31553-AFD3-F640-BEEA-9028A187DA47}" srcOrd="0" destOrd="0" parTransId="{2AA863E3-12BD-CC4B-9AFC-DADBD7B49F9F}" sibTransId="{5561CCB6-9489-E449-A850-D90F8EE91020}"/>
    <dgm:cxn modelId="{D648D9E9-222D-1542-8A71-EEC65BE2C54A}" type="presOf" srcId="{0837FBEC-21BB-924D-8067-7552FE21C38F}" destId="{6B0908F7-F7D0-8946-B4A7-5E9056A94D36}" srcOrd="0" destOrd="0" presId="urn:microsoft.com/office/officeart/2005/8/layout/process3"/>
    <dgm:cxn modelId="{2F1D65F1-32D2-B84A-88E8-975BDDD2AA65}" type="presOf" srcId="{B42576AE-4E12-614D-B6B8-85A3F0C5C4AB}" destId="{74E2DB6B-6CC9-E946-82AB-AD24C3F9EC22}" srcOrd="0" destOrd="0" presId="urn:microsoft.com/office/officeart/2005/8/layout/process3"/>
    <dgm:cxn modelId="{3E2B7FFB-D556-264B-89BF-50286E39672A}" srcId="{0F6505E7-93B1-B84E-8249-C7FDFD8382B6}" destId="{3D579811-1CF6-D048-B171-94F76C7845EA}" srcOrd="0" destOrd="0" parTransId="{BA0DFBFB-138F-0C46-BDE7-8FC15A04703E}" sibTransId="{607DB62F-5A50-AF41-84B6-25920246A9D5}"/>
    <dgm:cxn modelId="{EB0A60FD-F6CE-B14D-B940-E06CD8F799F9}" srcId="{0837FBEC-21BB-924D-8067-7552FE21C38F}" destId="{2600A1B5-941B-0244-8028-2EEBD7EF7CDB}" srcOrd="0" destOrd="0" parTransId="{F15DB842-5B93-574D-81BF-D8D49E5BD3FA}" sibTransId="{8AE3894C-CCC4-854C-9CAB-F6723F3E4C99}"/>
    <dgm:cxn modelId="{128C844B-6855-9B45-B1FA-74BAF1B81636}" type="presParOf" srcId="{74E2DB6B-6CC9-E946-82AB-AD24C3F9EC22}" destId="{676A77D3-353E-F24F-9C3C-B75AE87D3BC1}" srcOrd="0" destOrd="0" presId="urn:microsoft.com/office/officeart/2005/8/layout/process3"/>
    <dgm:cxn modelId="{C75C8701-C14C-9340-B76A-35EC320F15AE}" type="presParOf" srcId="{676A77D3-353E-F24F-9C3C-B75AE87D3BC1}" destId="{66C6D1A9-FD32-A94F-8B33-9979874D463C}" srcOrd="0" destOrd="0" presId="urn:microsoft.com/office/officeart/2005/8/layout/process3"/>
    <dgm:cxn modelId="{9B49A198-D41A-984F-BB39-DB59FF4ED691}" type="presParOf" srcId="{676A77D3-353E-F24F-9C3C-B75AE87D3BC1}" destId="{A3A020A6-AB43-CF4D-A132-D2911B814A37}" srcOrd="1" destOrd="0" presId="urn:microsoft.com/office/officeart/2005/8/layout/process3"/>
    <dgm:cxn modelId="{8E7D8A5A-2312-F948-BBB7-4E236F71EACB}" type="presParOf" srcId="{676A77D3-353E-F24F-9C3C-B75AE87D3BC1}" destId="{22294F7C-DBA6-384E-8667-BAD43CCD51F7}" srcOrd="2" destOrd="0" presId="urn:microsoft.com/office/officeart/2005/8/layout/process3"/>
    <dgm:cxn modelId="{A9394B81-5460-9444-B3D2-9B3FCAD125CB}" type="presParOf" srcId="{74E2DB6B-6CC9-E946-82AB-AD24C3F9EC22}" destId="{C79BE816-6A54-7245-B3BD-20A2F11E267F}" srcOrd="1" destOrd="0" presId="urn:microsoft.com/office/officeart/2005/8/layout/process3"/>
    <dgm:cxn modelId="{8481681B-633E-AF4B-A325-42D6592CCDAD}" type="presParOf" srcId="{C79BE816-6A54-7245-B3BD-20A2F11E267F}" destId="{54051BEA-0480-9844-9D8C-C169019594F1}" srcOrd="0" destOrd="0" presId="urn:microsoft.com/office/officeart/2005/8/layout/process3"/>
    <dgm:cxn modelId="{CE0CFFED-7598-5841-8819-C5304CED81AD}" type="presParOf" srcId="{74E2DB6B-6CC9-E946-82AB-AD24C3F9EC22}" destId="{23CC0169-CF7F-DF47-A5EC-4F177CD03649}" srcOrd="2" destOrd="0" presId="urn:microsoft.com/office/officeart/2005/8/layout/process3"/>
    <dgm:cxn modelId="{5DAA5036-2AD0-DB4E-82C7-ED23C20D273C}" type="presParOf" srcId="{23CC0169-CF7F-DF47-A5EC-4F177CD03649}" destId="{6B0908F7-F7D0-8946-B4A7-5E9056A94D36}" srcOrd="0" destOrd="0" presId="urn:microsoft.com/office/officeart/2005/8/layout/process3"/>
    <dgm:cxn modelId="{4FB31CEC-D1A0-D346-BD9B-2186D8333087}" type="presParOf" srcId="{23CC0169-CF7F-DF47-A5EC-4F177CD03649}" destId="{45F88330-13FE-2143-A51F-DD561B94FBF1}" srcOrd="1" destOrd="0" presId="urn:microsoft.com/office/officeart/2005/8/layout/process3"/>
    <dgm:cxn modelId="{41B09AD2-D722-9945-8CC8-A805EDAADA07}" type="presParOf" srcId="{23CC0169-CF7F-DF47-A5EC-4F177CD03649}" destId="{FE2FBE32-1EC9-814B-9E92-3FDC7C01F418}" srcOrd="2" destOrd="0" presId="urn:microsoft.com/office/officeart/2005/8/layout/process3"/>
    <dgm:cxn modelId="{B7EEA085-58F1-634B-AA45-FE3582E99EF0}" type="presParOf" srcId="{74E2DB6B-6CC9-E946-82AB-AD24C3F9EC22}" destId="{E4E25043-964F-4543-9F58-7BB66165D57E}" srcOrd="3" destOrd="0" presId="urn:microsoft.com/office/officeart/2005/8/layout/process3"/>
    <dgm:cxn modelId="{FD648766-8E76-F44C-9820-4C70E2B4EC21}" type="presParOf" srcId="{E4E25043-964F-4543-9F58-7BB66165D57E}" destId="{E7FF70C2-6758-7644-829D-093A4AC609F2}" srcOrd="0" destOrd="0" presId="urn:microsoft.com/office/officeart/2005/8/layout/process3"/>
    <dgm:cxn modelId="{C0A215CC-24B1-9D46-8394-6B45B015A68B}" type="presParOf" srcId="{74E2DB6B-6CC9-E946-82AB-AD24C3F9EC22}" destId="{0E154578-AC15-D144-81A1-D11C282A269B}" srcOrd="4" destOrd="0" presId="urn:microsoft.com/office/officeart/2005/8/layout/process3"/>
    <dgm:cxn modelId="{5ACA3956-1844-6841-9635-6B965DD31D1A}" type="presParOf" srcId="{0E154578-AC15-D144-81A1-D11C282A269B}" destId="{F7A879A4-6E15-2249-8325-770BBB5B702A}" srcOrd="0" destOrd="0" presId="urn:microsoft.com/office/officeart/2005/8/layout/process3"/>
    <dgm:cxn modelId="{BB41BE98-D25B-744D-A0CC-9A2A049FD07E}" type="presParOf" srcId="{0E154578-AC15-D144-81A1-D11C282A269B}" destId="{EF7D81D1-2596-A147-B069-2DA4283F3CCD}" srcOrd="1" destOrd="0" presId="urn:microsoft.com/office/officeart/2005/8/layout/process3"/>
    <dgm:cxn modelId="{5D0212F9-C3E5-9A43-A717-2C10F6DAEA68}" type="presParOf" srcId="{0E154578-AC15-D144-81A1-D11C282A269B}" destId="{FDE4E5DE-59B5-A442-B007-06065196C668}"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9BB432-1D9D-4383-9838-01494AC63317}" type="doc">
      <dgm:prSet loTypeId="urn:microsoft.com/office/officeart/2005/8/layout/vList4" loCatId="list" qsTypeId="urn:microsoft.com/office/officeart/2005/8/quickstyle/simple1" qsCatId="simple" csTypeId="urn:microsoft.com/office/officeart/2005/8/colors/accent4_4" csCatId="accent4" phldr="1"/>
      <dgm:spPr/>
      <dgm:t>
        <a:bodyPr/>
        <a:lstStyle/>
        <a:p>
          <a:endParaRPr lang="fr-FR"/>
        </a:p>
      </dgm:t>
    </dgm:pt>
    <dgm:pt modelId="{1384AF8F-8D44-4114-B5A2-38A420D6B734}">
      <dgm:prSet phldrT="[Texte]" custT="1"/>
      <dgm:spPr/>
      <dgm:t>
        <a:bodyPr/>
        <a:lstStyle/>
        <a:p>
          <a:pPr marL="0" algn="l">
            <a:lnSpc>
              <a:spcPct val="90000"/>
            </a:lnSpc>
          </a:pPr>
          <a:r>
            <a:rPr lang="fr-FR" sz="2400" dirty="0"/>
            <a:t>Le pointage est un acte social</a:t>
          </a:r>
        </a:p>
        <a:p>
          <a:pPr marL="0" algn="l">
            <a:lnSpc>
              <a:spcPct val="90000"/>
            </a:lnSpc>
          </a:pPr>
          <a:endParaRPr lang="fr-FR" sz="2400" dirty="0"/>
        </a:p>
      </dgm:t>
    </dgm:pt>
    <dgm:pt modelId="{5E7504CC-7ECA-4846-9AAD-2884EAA446BF}" type="parTrans" cxnId="{50E9EEEB-6DED-4A46-BC51-21ADC0F81069}">
      <dgm:prSet/>
      <dgm:spPr/>
      <dgm:t>
        <a:bodyPr/>
        <a:lstStyle/>
        <a:p>
          <a:endParaRPr lang="fr-FR"/>
        </a:p>
      </dgm:t>
    </dgm:pt>
    <dgm:pt modelId="{D323E7B2-F224-4ED3-B771-BF2DA4C56375}" type="sibTrans" cxnId="{50E9EEEB-6DED-4A46-BC51-21ADC0F81069}">
      <dgm:prSet/>
      <dgm:spPr/>
      <dgm:t>
        <a:bodyPr/>
        <a:lstStyle/>
        <a:p>
          <a:endParaRPr lang="fr-FR"/>
        </a:p>
      </dgm:t>
    </dgm:pt>
    <dgm:pt modelId="{A3DD22BC-D9AB-4C46-80B6-7F938697BFE0}">
      <dgm:prSet phldrT="[Texte]" custT="1"/>
      <dgm:spPr/>
      <dgm:t>
        <a:bodyPr/>
        <a:lstStyle/>
        <a:p>
          <a:pPr marL="360363" indent="0" algn="l">
            <a:lnSpc>
              <a:spcPct val="100000"/>
            </a:lnSpc>
          </a:pPr>
          <a:r>
            <a:rPr lang="fr" sz="1800" dirty="0"/>
            <a:t> Pendant lequel il faut s’assurer de l' attention du partenaire</a:t>
          </a:r>
        </a:p>
      </dgm:t>
    </dgm:pt>
    <dgm:pt modelId="{0F16564E-9E55-4B8B-A3C6-C679F52656A4}" type="parTrans" cxnId="{1A3AA07B-0BE9-4CB8-A3BD-FD04D669E610}">
      <dgm:prSet/>
      <dgm:spPr/>
      <dgm:t>
        <a:bodyPr/>
        <a:lstStyle/>
        <a:p>
          <a:endParaRPr lang="fr-FR"/>
        </a:p>
      </dgm:t>
    </dgm:pt>
    <dgm:pt modelId="{87027447-F707-414B-9CE8-1ED2B702CD02}" type="sibTrans" cxnId="{1A3AA07B-0BE9-4CB8-A3BD-FD04D669E610}">
      <dgm:prSet/>
      <dgm:spPr/>
      <dgm:t>
        <a:bodyPr/>
        <a:lstStyle/>
        <a:p>
          <a:endParaRPr lang="fr-FR"/>
        </a:p>
      </dgm:t>
    </dgm:pt>
    <dgm:pt modelId="{3B2CDD97-2DBB-4DC3-B6C8-1C35624FD302}">
      <dgm:prSet phldrT="[Texte]" custT="1"/>
      <dgm:spPr/>
      <dgm:t>
        <a:bodyPr/>
        <a:lstStyle/>
        <a:p>
          <a:pPr marL="360363" indent="0" algn="l">
            <a:lnSpc>
              <a:spcPct val="100000"/>
            </a:lnSpc>
          </a:pPr>
          <a:r>
            <a:rPr lang="fr" sz="1800" dirty="0"/>
            <a:t> Impliquant l' enfant dans un échange</a:t>
          </a:r>
        </a:p>
      </dgm:t>
    </dgm:pt>
    <dgm:pt modelId="{AF980112-7C56-431A-B521-2BC9DD04028F}" type="parTrans" cxnId="{F582DB82-D54C-44D5-A3AF-1CC677276447}">
      <dgm:prSet/>
      <dgm:spPr/>
      <dgm:t>
        <a:bodyPr/>
        <a:lstStyle/>
        <a:p>
          <a:endParaRPr lang="fr-FR"/>
        </a:p>
      </dgm:t>
    </dgm:pt>
    <dgm:pt modelId="{053B2174-67E6-43EF-8116-CFD3DB23C15B}" type="sibTrans" cxnId="{F582DB82-D54C-44D5-A3AF-1CC677276447}">
      <dgm:prSet/>
      <dgm:spPr/>
      <dgm:t>
        <a:bodyPr/>
        <a:lstStyle/>
        <a:p>
          <a:endParaRPr lang="fr-FR"/>
        </a:p>
      </dgm:t>
    </dgm:pt>
    <dgm:pt modelId="{74F2C819-441B-4C17-B76F-E4343360C50A}">
      <dgm:prSet phldrT="[Texte]" custT="1"/>
      <dgm:spPr/>
      <dgm:t>
        <a:bodyPr/>
        <a:lstStyle/>
        <a:p>
          <a:pPr marL="360363" indent="0" algn="l">
            <a:lnSpc>
              <a:spcPct val="100000"/>
            </a:lnSpc>
          </a:pPr>
          <a:r>
            <a:rPr lang="fr" sz="1800" dirty="0"/>
            <a:t> Souvent associé à des vocalisations</a:t>
          </a:r>
        </a:p>
      </dgm:t>
    </dgm:pt>
    <dgm:pt modelId="{ECE04A5E-9EE0-4715-A90C-CB0422CE483B}" type="parTrans" cxnId="{3A137F54-5331-4E4F-8367-7EB2CE8638AA}">
      <dgm:prSet/>
      <dgm:spPr/>
      <dgm:t>
        <a:bodyPr/>
        <a:lstStyle/>
        <a:p>
          <a:endParaRPr lang="fr-FR"/>
        </a:p>
      </dgm:t>
    </dgm:pt>
    <dgm:pt modelId="{2388C50A-ED8E-47B9-992E-5BD4F3529F4B}" type="sibTrans" cxnId="{3A137F54-5331-4E4F-8367-7EB2CE8638AA}">
      <dgm:prSet/>
      <dgm:spPr/>
      <dgm:t>
        <a:bodyPr/>
        <a:lstStyle/>
        <a:p>
          <a:endParaRPr lang="fr-FR"/>
        </a:p>
      </dgm:t>
    </dgm:pt>
    <dgm:pt modelId="{69EBEAA8-2F86-4EA8-9D9C-6B553FEAE9D1}">
      <dgm:prSet phldrT="[Texte]" custT="1"/>
      <dgm:spPr/>
      <dgm:t>
        <a:bodyPr/>
        <a:lstStyle/>
        <a:p>
          <a:pPr marL="360363" indent="0" algn="l">
            <a:lnSpc>
              <a:spcPct val="100000"/>
            </a:lnSpc>
          </a:pPr>
          <a:r>
            <a:rPr lang="fr" sz="1800" dirty="0"/>
            <a:t> Associé à un va-et- vient du regard après que le geste est produit</a:t>
          </a:r>
          <a:endParaRPr lang="fr-FR" sz="1800" dirty="0"/>
        </a:p>
      </dgm:t>
    </dgm:pt>
    <dgm:pt modelId="{736428F5-5991-4A91-AD26-5D36ECB0EE73}" type="parTrans" cxnId="{92EC0113-56B3-40AE-AC0D-2EBC977EBE60}">
      <dgm:prSet/>
      <dgm:spPr/>
      <dgm:t>
        <a:bodyPr/>
        <a:lstStyle/>
        <a:p>
          <a:endParaRPr lang="fr-FR"/>
        </a:p>
      </dgm:t>
    </dgm:pt>
    <dgm:pt modelId="{E2E000E2-D6FC-4D92-96EA-ECAAFEA9A616}" type="sibTrans" cxnId="{92EC0113-56B3-40AE-AC0D-2EBC977EBE60}">
      <dgm:prSet/>
      <dgm:spPr/>
      <dgm:t>
        <a:bodyPr/>
        <a:lstStyle/>
        <a:p>
          <a:endParaRPr lang="fr-FR"/>
        </a:p>
      </dgm:t>
    </dgm:pt>
    <dgm:pt modelId="{07BA2B7D-AA05-4101-B90C-C7C1A94CF57D}">
      <dgm:prSet phldrT="[Texte]" custT="1"/>
      <dgm:spPr/>
      <dgm:t>
        <a:bodyPr/>
        <a:lstStyle/>
        <a:p>
          <a:pPr marL="360363" indent="0" algn="l">
            <a:lnSpc>
              <a:spcPct val="100000"/>
            </a:lnSpc>
          </a:pPr>
          <a:endParaRPr lang="fr-FR" sz="800" dirty="0"/>
        </a:p>
      </dgm:t>
    </dgm:pt>
    <dgm:pt modelId="{DD537D74-E926-4A03-B65B-EF6295F8184C}" type="parTrans" cxnId="{90D7E4E6-115C-46B3-9911-4604C32486EA}">
      <dgm:prSet/>
      <dgm:spPr/>
      <dgm:t>
        <a:bodyPr/>
        <a:lstStyle/>
        <a:p>
          <a:endParaRPr lang="fr-FR"/>
        </a:p>
      </dgm:t>
    </dgm:pt>
    <dgm:pt modelId="{5AAF5EDA-F3A6-4F51-8E1E-43EBF515B5DC}" type="sibTrans" cxnId="{90D7E4E6-115C-46B3-9911-4604C32486EA}">
      <dgm:prSet/>
      <dgm:spPr/>
      <dgm:t>
        <a:bodyPr/>
        <a:lstStyle/>
        <a:p>
          <a:endParaRPr lang="fr-FR"/>
        </a:p>
      </dgm:t>
    </dgm:pt>
    <dgm:pt modelId="{0D622610-09C0-4AD8-A225-8DC6AE35B07C}">
      <dgm:prSet phldrT="[Texte]" custT="1"/>
      <dgm:spPr/>
      <dgm:t>
        <a:bodyPr/>
        <a:lstStyle/>
        <a:p>
          <a:pPr marL="360363" indent="0" algn="l">
            <a:lnSpc>
              <a:spcPct val="100000"/>
            </a:lnSpc>
          </a:pPr>
          <a:endParaRPr lang="fr-FR" sz="800" dirty="0"/>
        </a:p>
      </dgm:t>
    </dgm:pt>
    <dgm:pt modelId="{85EE9EE6-FAD3-4C2E-8CF5-80D940F0383C}" type="parTrans" cxnId="{87890AF0-0660-43A6-B35F-1083EFF1D7E3}">
      <dgm:prSet/>
      <dgm:spPr/>
      <dgm:t>
        <a:bodyPr/>
        <a:lstStyle/>
        <a:p>
          <a:endParaRPr lang="fr-FR"/>
        </a:p>
      </dgm:t>
    </dgm:pt>
    <dgm:pt modelId="{1CD1DDA5-A69C-4BE9-A06A-71FE71150952}" type="sibTrans" cxnId="{87890AF0-0660-43A6-B35F-1083EFF1D7E3}">
      <dgm:prSet/>
      <dgm:spPr/>
      <dgm:t>
        <a:bodyPr/>
        <a:lstStyle/>
        <a:p>
          <a:endParaRPr lang="fr-FR"/>
        </a:p>
      </dgm:t>
    </dgm:pt>
    <dgm:pt modelId="{502BE082-82C7-4952-ABA9-A009AF408A1A}">
      <dgm:prSet phldrT="[Texte]" custT="1"/>
      <dgm:spPr/>
      <dgm:t>
        <a:bodyPr/>
        <a:lstStyle/>
        <a:p>
          <a:pPr marL="360363" indent="0" algn="l">
            <a:lnSpc>
              <a:spcPct val="100000"/>
            </a:lnSpc>
          </a:pPr>
          <a:endParaRPr lang="fr-FR" sz="800" dirty="0"/>
        </a:p>
      </dgm:t>
    </dgm:pt>
    <dgm:pt modelId="{8AD54381-B681-4405-BF29-94ACF7C3983A}" type="parTrans" cxnId="{6237A735-8A40-448F-B467-52411AB0ECAA}">
      <dgm:prSet/>
      <dgm:spPr/>
      <dgm:t>
        <a:bodyPr/>
        <a:lstStyle/>
        <a:p>
          <a:endParaRPr lang="fr-FR"/>
        </a:p>
      </dgm:t>
    </dgm:pt>
    <dgm:pt modelId="{37C26B3B-1164-4155-AEF8-38309EA5EFD6}" type="sibTrans" cxnId="{6237A735-8A40-448F-B467-52411AB0ECAA}">
      <dgm:prSet/>
      <dgm:spPr/>
      <dgm:t>
        <a:bodyPr/>
        <a:lstStyle/>
        <a:p>
          <a:endParaRPr lang="fr-FR"/>
        </a:p>
      </dgm:t>
    </dgm:pt>
    <dgm:pt modelId="{34C9AF49-43CD-4343-A206-4D5A3569CFA3}" type="pres">
      <dgm:prSet presAssocID="{C79BB432-1D9D-4383-9838-01494AC63317}" presName="linear" presStyleCnt="0">
        <dgm:presLayoutVars>
          <dgm:dir/>
          <dgm:resizeHandles val="exact"/>
        </dgm:presLayoutVars>
      </dgm:prSet>
      <dgm:spPr/>
    </dgm:pt>
    <dgm:pt modelId="{3CF92FF4-FE08-4248-9687-0C88919C4A74}" type="pres">
      <dgm:prSet presAssocID="{1384AF8F-8D44-4114-B5A2-38A420D6B734}" presName="comp" presStyleCnt="0"/>
      <dgm:spPr/>
    </dgm:pt>
    <dgm:pt modelId="{FCF3530A-AE85-4DE3-9E39-268910D28D11}" type="pres">
      <dgm:prSet presAssocID="{1384AF8F-8D44-4114-B5A2-38A420D6B734}" presName="box" presStyleLbl="node1" presStyleIdx="0" presStyleCnt="1" custScaleX="94771" custScaleY="100098"/>
      <dgm:spPr/>
    </dgm:pt>
    <dgm:pt modelId="{EE72BAD7-3264-4491-8E1F-5831C6180A88}" type="pres">
      <dgm:prSet presAssocID="{1384AF8F-8D44-4114-B5A2-38A420D6B734}" presName="img" presStyleLbl="fgImgPlace1" presStyleIdx="0" presStyleCnt="1" custScaleY="69137" custLinFactNeighborX="8791" custLinFactNeighborY="3595"/>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98946263-FEEE-4701-AF3F-7F2B1D8E17F7}" type="pres">
      <dgm:prSet presAssocID="{1384AF8F-8D44-4114-B5A2-38A420D6B734}" presName="text" presStyleLbl="node1" presStyleIdx="0" presStyleCnt="1">
        <dgm:presLayoutVars>
          <dgm:bulletEnabled val="1"/>
        </dgm:presLayoutVars>
      </dgm:prSet>
      <dgm:spPr/>
    </dgm:pt>
  </dgm:ptLst>
  <dgm:cxnLst>
    <dgm:cxn modelId="{D2B3B608-F18F-4D5B-8CDE-6EACE3A09C9F}" type="presOf" srcId="{1384AF8F-8D44-4114-B5A2-38A420D6B734}" destId="{98946263-FEEE-4701-AF3F-7F2B1D8E17F7}" srcOrd="1" destOrd="0" presId="urn:microsoft.com/office/officeart/2005/8/layout/vList4"/>
    <dgm:cxn modelId="{92EC0113-56B3-40AE-AC0D-2EBC977EBE60}" srcId="{1384AF8F-8D44-4114-B5A2-38A420D6B734}" destId="{69EBEAA8-2F86-4EA8-9D9C-6B553FEAE9D1}" srcOrd="4" destOrd="0" parTransId="{736428F5-5991-4A91-AD26-5D36ECB0EE73}" sibTransId="{E2E000E2-D6FC-4D92-96EA-ECAAFEA9A616}"/>
    <dgm:cxn modelId="{5DF77017-400D-4427-BF2C-DCCBA4996059}" type="presOf" srcId="{0D622610-09C0-4AD8-A225-8DC6AE35B07C}" destId="{FCF3530A-AE85-4DE3-9E39-268910D28D11}" srcOrd="0" destOrd="4" presId="urn:microsoft.com/office/officeart/2005/8/layout/vList4"/>
    <dgm:cxn modelId="{CABC0D20-15C1-457C-AD10-E48CD713E1D6}" type="presOf" srcId="{0D622610-09C0-4AD8-A225-8DC6AE35B07C}" destId="{98946263-FEEE-4701-AF3F-7F2B1D8E17F7}" srcOrd="1" destOrd="4" presId="urn:microsoft.com/office/officeart/2005/8/layout/vList4"/>
    <dgm:cxn modelId="{8BE79129-925B-458B-BC63-6EB05D9C102B}" type="presOf" srcId="{69EBEAA8-2F86-4EA8-9D9C-6B553FEAE9D1}" destId="{98946263-FEEE-4701-AF3F-7F2B1D8E17F7}" srcOrd="1" destOrd="5" presId="urn:microsoft.com/office/officeart/2005/8/layout/vList4"/>
    <dgm:cxn modelId="{6237A735-8A40-448F-B467-52411AB0ECAA}" srcId="{1384AF8F-8D44-4114-B5A2-38A420D6B734}" destId="{502BE082-82C7-4952-ABA9-A009AF408A1A}" srcOrd="5" destOrd="0" parTransId="{8AD54381-B681-4405-BF29-94ACF7C3983A}" sibTransId="{37C26B3B-1164-4155-AEF8-38309EA5EFD6}"/>
    <dgm:cxn modelId="{2056AF3E-E0C8-42F4-A701-10677ED7F9C9}" type="presOf" srcId="{502BE082-82C7-4952-ABA9-A009AF408A1A}" destId="{FCF3530A-AE85-4DE3-9E39-268910D28D11}" srcOrd="0" destOrd="6" presId="urn:microsoft.com/office/officeart/2005/8/layout/vList4"/>
    <dgm:cxn modelId="{C0CB7041-C70D-43B5-AC38-E36AE5816073}" type="presOf" srcId="{502BE082-82C7-4952-ABA9-A009AF408A1A}" destId="{98946263-FEEE-4701-AF3F-7F2B1D8E17F7}" srcOrd="1" destOrd="6" presId="urn:microsoft.com/office/officeart/2005/8/layout/vList4"/>
    <dgm:cxn modelId="{CE073342-F1F4-425C-B3A4-40739C0EA77A}" type="presOf" srcId="{A3DD22BC-D9AB-4C46-80B6-7F938697BFE0}" destId="{98946263-FEEE-4701-AF3F-7F2B1D8E17F7}" srcOrd="1" destOrd="7" presId="urn:microsoft.com/office/officeart/2005/8/layout/vList4"/>
    <dgm:cxn modelId="{49B36D6F-BBF4-4504-8F6F-DB1F6E160DB0}" type="presOf" srcId="{74F2C819-441B-4C17-B76F-E4343360C50A}" destId="{98946263-FEEE-4701-AF3F-7F2B1D8E17F7}" srcOrd="1" destOrd="3" presId="urn:microsoft.com/office/officeart/2005/8/layout/vList4"/>
    <dgm:cxn modelId="{3A137F54-5331-4E4F-8367-7EB2CE8638AA}" srcId="{1384AF8F-8D44-4114-B5A2-38A420D6B734}" destId="{74F2C819-441B-4C17-B76F-E4343360C50A}" srcOrd="2" destOrd="0" parTransId="{ECE04A5E-9EE0-4715-A90C-CB0422CE483B}" sibTransId="{2388C50A-ED8E-47B9-992E-5BD4F3529F4B}"/>
    <dgm:cxn modelId="{69E85F56-9B7C-4BE7-830E-81B1CB1528A8}" type="presOf" srcId="{3B2CDD97-2DBB-4DC3-B6C8-1C35624FD302}" destId="{FCF3530A-AE85-4DE3-9E39-268910D28D11}" srcOrd="0" destOrd="1" presId="urn:microsoft.com/office/officeart/2005/8/layout/vList4"/>
    <dgm:cxn modelId="{7565737B-401F-4867-8A8E-A35FE54F4AAE}" type="presOf" srcId="{07BA2B7D-AA05-4101-B90C-C7C1A94CF57D}" destId="{98946263-FEEE-4701-AF3F-7F2B1D8E17F7}" srcOrd="1" destOrd="2" presId="urn:microsoft.com/office/officeart/2005/8/layout/vList4"/>
    <dgm:cxn modelId="{1A3AA07B-0BE9-4CB8-A3BD-FD04D669E610}" srcId="{1384AF8F-8D44-4114-B5A2-38A420D6B734}" destId="{A3DD22BC-D9AB-4C46-80B6-7F938697BFE0}" srcOrd="6" destOrd="0" parTransId="{0F16564E-9E55-4B8B-A3C6-C679F52656A4}" sibTransId="{87027447-F707-414B-9CE8-1ED2B702CD02}"/>
    <dgm:cxn modelId="{8CA99780-1F60-4AFC-ABB4-52790862E3B0}" type="presOf" srcId="{74F2C819-441B-4C17-B76F-E4343360C50A}" destId="{FCF3530A-AE85-4DE3-9E39-268910D28D11}" srcOrd="0" destOrd="3" presId="urn:microsoft.com/office/officeart/2005/8/layout/vList4"/>
    <dgm:cxn modelId="{F582DB82-D54C-44D5-A3AF-1CC677276447}" srcId="{1384AF8F-8D44-4114-B5A2-38A420D6B734}" destId="{3B2CDD97-2DBB-4DC3-B6C8-1C35624FD302}" srcOrd="0" destOrd="0" parTransId="{AF980112-7C56-431A-B521-2BC9DD04028F}" sibTransId="{053B2174-67E6-43EF-8116-CFD3DB23C15B}"/>
    <dgm:cxn modelId="{BB942C9B-330D-4DAF-B6B2-C347ED88250B}" type="presOf" srcId="{1384AF8F-8D44-4114-B5A2-38A420D6B734}" destId="{FCF3530A-AE85-4DE3-9E39-268910D28D11}" srcOrd="0" destOrd="0" presId="urn:microsoft.com/office/officeart/2005/8/layout/vList4"/>
    <dgm:cxn modelId="{369C56AA-F99E-4DE0-908C-A7AE0C8C15DA}" type="presOf" srcId="{A3DD22BC-D9AB-4C46-80B6-7F938697BFE0}" destId="{FCF3530A-AE85-4DE3-9E39-268910D28D11}" srcOrd="0" destOrd="7" presId="urn:microsoft.com/office/officeart/2005/8/layout/vList4"/>
    <dgm:cxn modelId="{C293B1B3-A949-496B-9E1B-D33CD2B64680}" type="presOf" srcId="{69EBEAA8-2F86-4EA8-9D9C-6B553FEAE9D1}" destId="{FCF3530A-AE85-4DE3-9E39-268910D28D11}" srcOrd="0" destOrd="5" presId="urn:microsoft.com/office/officeart/2005/8/layout/vList4"/>
    <dgm:cxn modelId="{1341D5BA-684E-4220-AC82-1D467AF068A1}" type="presOf" srcId="{C79BB432-1D9D-4383-9838-01494AC63317}" destId="{34C9AF49-43CD-4343-A206-4D5A3569CFA3}" srcOrd="0" destOrd="0" presId="urn:microsoft.com/office/officeart/2005/8/layout/vList4"/>
    <dgm:cxn modelId="{FEF05DC6-46A4-4A0A-8DAA-F1DA5199409F}" type="presOf" srcId="{07BA2B7D-AA05-4101-B90C-C7C1A94CF57D}" destId="{FCF3530A-AE85-4DE3-9E39-268910D28D11}" srcOrd="0" destOrd="2" presId="urn:microsoft.com/office/officeart/2005/8/layout/vList4"/>
    <dgm:cxn modelId="{3D1F43DB-751D-446D-92DE-CAC1A8249C48}" type="presOf" srcId="{3B2CDD97-2DBB-4DC3-B6C8-1C35624FD302}" destId="{98946263-FEEE-4701-AF3F-7F2B1D8E17F7}" srcOrd="1" destOrd="1" presId="urn:microsoft.com/office/officeart/2005/8/layout/vList4"/>
    <dgm:cxn modelId="{90D7E4E6-115C-46B3-9911-4604C32486EA}" srcId="{1384AF8F-8D44-4114-B5A2-38A420D6B734}" destId="{07BA2B7D-AA05-4101-B90C-C7C1A94CF57D}" srcOrd="1" destOrd="0" parTransId="{DD537D74-E926-4A03-B65B-EF6295F8184C}" sibTransId="{5AAF5EDA-F3A6-4F51-8E1E-43EBF515B5DC}"/>
    <dgm:cxn modelId="{50E9EEEB-6DED-4A46-BC51-21ADC0F81069}" srcId="{C79BB432-1D9D-4383-9838-01494AC63317}" destId="{1384AF8F-8D44-4114-B5A2-38A420D6B734}" srcOrd="0" destOrd="0" parTransId="{5E7504CC-7ECA-4846-9AAD-2884EAA446BF}" sibTransId="{D323E7B2-F224-4ED3-B771-BF2DA4C56375}"/>
    <dgm:cxn modelId="{87890AF0-0660-43A6-B35F-1083EFF1D7E3}" srcId="{1384AF8F-8D44-4114-B5A2-38A420D6B734}" destId="{0D622610-09C0-4AD8-A225-8DC6AE35B07C}" srcOrd="3" destOrd="0" parTransId="{85EE9EE6-FAD3-4C2E-8CF5-80D940F0383C}" sibTransId="{1CD1DDA5-A69C-4BE9-A06A-71FE71150952}"/>
    <dgm:cxn modelId="{305CA7F9-F7B4-4596-9D0A-B569A3D99153}" type="presParOf" srcId="{34C9AF49-43CD-4343-A206-4D5A3569CFA3}" destId="{3CF92FF4-FE08-4248-9687-0C88919C4A74}" srcOrd="0" destOrd="0" presId="urn:microsoft.com/office/officeart/2005/8/layout/vList4"/>
    <dgm:cxn modelId="{0C65B5C2-59E4-4587-8F88-BBEBB5D7092F}" type="presParOf" srcId="{3CF92FF4-FE08-4248-9687-0C88919C4A74}" destId="{FCF3530A-AE85-4DE3-9E39-268910D28D11}" srcOrd="0" destOrd="0" presId="urn:microsoft.com/office/officeart/2005/8/layout/vList4"/>
    <dgm:cxn modelId="{75FFB676-BF44-478F-B28F-B933F806034C}" type="presParOf" srcId="{3CF92FF4-FE08-4248-9687-0C88919C4A74}" destId="{EE72BAD7-3264-4491-8E1F-5831C6180A88}" srcOrd="1" destOrd="0" presId="urn:microsoft.com/office/officeart/2005/8/layout/vList4"/>
    <dgm:cxn modelId="{C4759C41-08F2-4E89-B887-2F0DB1F6F769}" type="presParOf" srcId="{3CF92FF4-FE08-4248-9687-0C88919C4A74}" destId="{98946263-FEEE-4701-AF3F-7F2B1D8E17F7}"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DC1809-213C-4961-B611-418B9595597B}" type="doc">
      <dgm:prSet loTypeId="urn:microsoft.com/office/officeart/2005/8/layout/hierarchy2" loCatId="hierarchy" qsTypeId="urn:microsoft.com/office/officeart/2005/8/quickstyle/simple1" qsCatId="simple" csTypeId="urn:microsoft.com/office/officeart/2005/8/colors/accent5_4" csCatId="accent5" phldr="1"/>
      <dgm:spPr/>
      <dgm:t>
        <a:bodyPr/>
        <a:lstStyle/>
        <a:p>
          <a:endParaRPr lang="fr-FR"/>
        </a:p>
      </dgm:t>
    </dgm:pt>
    <dgm:pt modelId="{866B1321-E156-4A3C-AFCC-DE723AFC771E}">
      <dgm:prSet phldrT="[Texte]" custT="1"/>
      <dgm:spPr/>
      <dgm:t>
        <a:bodyPr/>
        <a:lstStyle/>
        <a:p>
          <a:r>
            <a:rPr lang="fr" sz="2400" dirty="0"/>
            <a:t>2 </a:t>
          </a:r>
          <a:r>
            <a:rPr lang="fr" sz="2400" dirty="0" err="1"/>
            <a:t>types </a:t>
          </a:r>
          <a:r>
            <a:rPr lang="fr" sz="2400" dirty="0"/>
            <a:t>de </a:t>
          </a:r>
          <a:r>
            <a:rPr lang="fr" sz="2400" dirty="0" err="1"/>
            <a:t>pointage</a:t>
          </a:r>
          <a:endParaRPr lang="fr-FR" sz="2400" dirty="0"/>
        </a:p>
      </dgm:t>
    </dgm:pt>
    <dgm:pt modelId="{E1103E09-CF63-47A9-9DDF-10EE8CF697A5}" type="parTrans" cxnId="{6CC31211-B851-4229-A3A2-62F6912B3944}">
      <dgm:prSet/>
      <dgm:spPr/>
      <dgm:t>
        <a:bodyPr/>
        <a:lstStyle/>
        <a:p>
          <a:endParaRPr lang="fr-FR" sz="2400"/>
        </a:p>
      </dgm:t>
    </dgm:pt>
    <dgm:pt modelId="{A6817EC1-2B59-46F1-B7A7-D80B67E26D72}" type="sibTrans" cxnId="{6CC31211-B851-4229-A3A2-62F6912B3944}">
      <dgm:prSet/>
      <dgm:spPr/>
      <dgm:t>
        <a:bodyPr/>
        <a:lstStyle/>
        <a:p>
          <a:endParaRPr lang="fr-FR" sz="2400"/>
        </a:p>
      </dgm:t>
    </dgm:pt>
    <dgm:pt modelId="{53B4B228-1670-4009-AD34-C8FCDFA48A9F}">
      <dgm:prSet phldrT="[Texte]" custT="1"/>
      <dgm:spPr/>
      <dgm:t>
        <a:bodyPr/>
        <a:lstStyle/>
        <a:p>
          <a:r>
            <a:rPr lang="fr" sz="2400" dirty="0"/>
            <a:t>Proto- </a:t>
          </a:r>
          <a:r>
            <a:rPr lang="fr" sz="2400" dirty="0" err="1"/>
            <a:t>impératif</a:t>
          </a:r>
          <a:endParaRPr lang="fr-FR" sz="2400" dirty="0"/>
        </a:p>
      </dgm:t>
    </dgm:pt>
    <dgm:pt modelId="{AF56F9FA-685A-4CCB-BDD7-2FA75A1821BA}" type="parTrans" cxnId="{C58316DF-9A15-4FBE-8BC6-C3367D838AC1}">
      <dgm:prSet custT="1"/>
      <dgm:spPr/>
      <dgm:t>
        <a:bodyPr/>
        <a:lstStyle/>
        <a:p>
          <a:endParaRPr lang="fr-FR" sz="2400"/>
        </a:p>
      </dgm:t>
    </dgm:pt>
    <dgm:pt modelId="{AF97185D-A017-4A5A-9436-DFEA534CEA39}" type="sibTrans" cxnId="{C58316DF-9A15-4FBE-8BC6-C3367D838AC1}">
      <dgm:prSet/>
      <dgm:spPr/>
      <dgm:t>
        <a:bodyPr/>
        <a:lstStyle/>
        <a:p>
          <a:endParaRPr lang="fr-FR" sz="2400"/>
        </a:p>
      </dgm:t>
    </dgm:pt>
    <dgm:pt modelId="{BC211EEB-C12E-4E9A-9739-1AE12293893A}">
      <dgm:prSet phldrT="[Texte]" custT="1"/>
      <dgm:spPr/>
      <dgm:t>
        <a:bodyPr/>
        <a:lstStyle/>
        <a:p>
          <a:r>
            <a:rPr lang="fr" sz="2400" dirty="0"/>
            <a:t>Proto- </a:t>
          </a:r>
          <a:r>
            <a:rPr lang="fr" sz="2400" dirty="0" err="1"/>
            <a:t>déclaratif</a:t>
          </a:r>
          <a:endParaRPr lang="fr-FR" sz="2400" dirty="0"/>
        </a:p>
      </dgm:t>
    </dgm:pt>
    <dgm:pt modelId="{1FBEBE34-6C85-447B-8B47-388D953E279B}" type="parTrans" cxnId="{1B65586D-1288-4A1F-9A83-5CACB51C946C}">
      <dgm:prSet custT="1"/>
      <dgm:spPr/>
      <dgm:t>
        <a:bodyPr/>
        <a:lstStyle/>
        <a:p>
          <a:endParaRPr lang="fr-FR" sz="2400"/>
        </a:p>
      </dgm:t>
    </dgm:pt>
    <dgm:pt modelId="{72ED2537-D675-4483-8B24-8BBC698AA8BF}" type="sibTrans" cxnId="{1B65586D-1288-4A1F-9A83-5CACB51C946C}">
      <dgm:prSet/>
      <dgm:spPr/>
      <dgm:t>
        <a:bodyPr/>
        <a:lstStyle/>
        <a:p>
          <a:endParaRPr lang="fr-FR" sz="2400"/>
        </a:p>
      </dgm:t>
    </dgm:pt>
    <dgm:pt modelId="{56CE230F-24AD-4349-B366-D39BDFBE8AA5}" type="pres">
      <dgm:prSet presAssocID="{C5DC1809-213C-4961-B611-418B9595597B}" presName="diagram" presStyleCnt="0">
        <dgm:presLayoutVars>
          <dgm:chPref val="1"/>
          <dgm:dir/>
          <dgm:animOne val="branch"/>
          <dgm:animLvl val="lvl"/>
          <dgm:resizeHandles val="exact"/>
        </dgm:presLayoutVars>
      </dgm:prSet>
      <dgm:spPr/>
    </dgm:pt>
    <dgm:pt modelId="{5B328631-736D-4CA0-82A2-CFFFC56DF789}" type="pres">
      <dgm:prSet presAssocID="{866B1321-E156-4A3C-AFCC-DE723AFC771E}" presName="root1" presStyleCnt="0"/>
      <dgm:spPr/>
    </dgm:pt>
    <dgm:pt modelId="{07D25E27-75B7-4343-82D9-D052F38FD66F}" type="pres">
      <dgm:prSet presAssocID="{866B1321-E156-4A3C-AFCC-DE723AFC771E}" presName="LevelOneTextNode" presStyleLbl="node0" presStyleIdx="0" presStyleCnt="1">
        <dgm:presLayoutVars>
          <dgm:chPref val="3"/>
        </dgm:presLayoutVars>
      </dgm:prSet>
      <dgm:spPr/>
    </dgm:pt>
    <dgm:pt modelId="{34DADC55-F0C7-41BE-B6B0-63282382501D}" type="pres">
      <dgm:prSet presAssocID="{866B1321-E156-4A3C-AFCC-DE723AFC771E}" presName="level2hierChild" presStyleCnt="0"/>
      <dgm:spPr/>
    </dgm:pt>
    <dgm:pt modelId="{F830D798-D022-4C09-973A-6083B57025ED}" type="pres">
      <dgm:prSet presAssocID="{AF56F9FA-685A-4CCB-BDD7-2FA75A1821BA}" presName="conn2-1" presStyleLbl="parChTrans1D2" presStyleIdx="0" presStyleCnt="2"/>
      <dgm:spPr/>
    </dgm:pt>
    <dgm:pt modelId="{9C6D5C16-481E-470F-9B61-A65EEB284C85}" type="pres">
      <dgm:prSet presAssocID="{AF56F9FA-685A-4CCB-BDD7-2FA75A1821BA}" presName="connTx" presStyleLbl="parChTrans1D2" presStyleIdx="0" presStyleCnt="2"/>
      <dgm:spPr/>
    </dgm:pt>
    <dgm:pt modelId="{B2386BE2-AFAC-4A69-A945-08629C265AC3}" type="pres">
      <dgm:prSet presAssocID="{53B4B228-1670-4009-AD34-C8FCDFA48A9F}" presName="root2" presStyleCnt="0"/>
      <dgm:spPr/>
    </dgm:pt>
    <dgm:pt modelId="{303DF27B-66A5-4AD2-A7E9-080AE22D6486}" type="pres">
      <dgm:prSet presAssocID="{53B4B228-1670-4009-AD34-C8FCDFA48A9F}" presName="LevelTwoTextNode" presStyleLbl="node2" presStyleIdx="0" presStyleCnt="2">
        <dgm:presLayoutVars>
          <dgm:chPref val="3"/>
        </dgm:presLayoutVars>
      </dgm:prSet>
      <dgm:spPr/>
    </dgm:pt>
    <dgm:pt modelId="{808D3B19-63E1-42C4-B507-06C662B47B97}" type="pres">
      <dgm:prSet presAssocID="{53B4B228-1670-4009-AD34-C8FCDFA48A9F}" presName="level3hierChild" presStyleCnt="0"/>
      <dgm:spPr/>
    </dgm:pt>
    <dgm:pt modelId="{36221C19-8A40-444F-8D39-A618FA118480}" type="pres">
      <dgm:prSet presAssocID="{1FBEBE34-6C85-447B-8B47-388D953E279B}" presName="conn2-1" presStyleLbl="parChTrans1D2" presStyleIdx="1" presStyleCnt="2"/>
      <dgm:spPr/>
    </dgm:pt>
    <dgm:pt modelId="{D0F02675-794B-4EAD-904F-EFB5D4852200}" type="pres">
      <dgm:prSet presAssocID="{1FBEBE34-6C85-447B-8B47-388D953E279B}" presName="connTx" presStyleLbl="parChTrans1D2" presStyleIdx="1" presStyleCnt="2"/>
      <dgm:spPr/>
    </dgm:pt>
    <dgm:pt modelId="{61EF35C9-18FD-41FB-9EBB-05CF41ED8748}" type="pres">
      <dgm:prSet presAssocID="{BC211EEB-C12E-4E9A-9739-1AE12293893A}" presName="root2" presStyleCnt="0"/>
      <dgm:spPr/>
    </dgm:pt>
    <dgm:pt modelId="{D603941B-289C-44A1-ABD9-7462A2096B49}" type="pres">
      <dgm:prSet presAssocID="{BC211EEB-C12E-4E9A-9739-1AE12293893A}" presName="LevelTwoTextNode" presStyleLbl="node2" presStyleIdx="1" presStyleCnt="2">
        <dgm:presLayoutVars>
          <dgm:chPref val="3"/>
        </dgm:presLayoutVars>
      </dgm:prSet>
      <dgm:spPr/>
    </dgm:pt>
    <dgm:pt modelId="{DB08D710-F505-46A5-8052-BAB74C44BFB0}" type="pres">
      <dgm:prSet presAssocID="{BC211EEB-C12E-4E9A-9739-1AE12293893A}" presName="level3hierChild" presStyleCnt="0"/>
      <dgm:spPr/>
    </dgm:pt>
  </dgm:ptLst>
  <dgm:cxnLst>
    <dgm:cxn modelId="{6CC31211-B851-4229-A3A2-62F6912B3944}" srcId="{C5DC1809-213C-4961-B611-418B9595597B}" destId="{866B1321-E156-4A3C-AFCC-DE723AFC771E}" srcOrd="0" destOrd="0" parTransId="{E1103E09-CF63-47A9-9DDF-10EE8CF697A5}" sibTransId="{A6817EC1-2B59-46F1-B7A7-D80B67E26D72}"/>
    <dgm:cxn modelId="{E2B1C13B-17EE-4A6C-8E24-10601ACD25FF}" type="presOf" srcId="{AF56F9FA-685A-4CCB-BDD7-2FA75A1821BA}" destId="{F830D798-D022-4C09-973A-6083B57025ED}" srcOrd="0" destOrd="0" presId="urn:microsoft.com/office/officeart/2005/8/layout/hierarchy2"/>
    <dgm:cxn modelId="{1B65586D-1288-4A1F-9A83-5CACB51C946C}" srcId="{866B1321-E156-4A3C-AFCC-DE723AFC771E}" destId="{BC211EEB-C12E-4E9A-9739-1AE12293893A}" srcOrd="1" destOrd="0" parTransId="{1FBEBE34-6C85-447B-8B47-388D953E279B}" sibTransId="{72ED2537-D675-4483-8B24-8BBC698AA8BF}"/>
    <dgm:cxn modelId="{0EA68C6E-EE9D-4EFA-8DDC-F620A50B3E03}" type="presOf" srcId="{BC211EEB-C12E-4E9A-9739-1AE12293893A}" destId="{D603941B-289C-44A1-ABD9-7462A2096B49}" srcOrd="0" destOrd="0" presId="urn:microsoft.com/office/officeart/2005/8/layout/hierarchy2"/>
    <dgm:cxn modelId="{0250B477-5582-4372-B7A9-ABEB2FF1F835}" type="presOf" srcId="{AF56F9FA-685A-4CCB-BDD7-2FA75A1821BA}" destId="{9C6D5C16-481E-470F-9B61-A65EEB284C85}" srcOrd="1" destOrd="0" presId="urn:microsoft.com/office/officeart/2005/8/layout/hierarchy2"/>
    <dgm:cxn modelId="{5C91807C-C64D-44D2-872B-61425D052EC6}" type="presOf" srcId="{53B4B228-1670-4009-AD34-C8FCDFA48A9F}" destId="{303DF27B-66A5-4AD2-A7E9-080AE22D6486}" srcOrd="0" destOrd="0" presId="urn:microsoft.com/office/officeart/2005/8/layout/hierarchy2"/>
    <dgm:cxn modelId="{B42D1BAA-7DEE-4C23-B995-121E1777BF7A}" type="presOf" srcId="{1FBEBE34-6C85-447B-8B47-388D953E279B}" destId="{36221C19-8A40-444F-8D39-A618FA118480}" srcOrd="0" destOrd="0" presId="urn:microsoft.com/office/officeart/2005/8/layout/hierarchy2"/>
    <dgm:cxn modelId="{6AC957CD-21EF-41A0-8B1C-7CD13BC1EDC5}" type="presOf" srcId="{C5DC1809-213C-4961-B611-418B9595597B}" destId="{56CE230F-24AD-4349-B366-D39BDFBE8AA5}" srcOrd="0" destOrd="0" presId="urn:microsoft.com/office/officeart/2005/8/layout/hierarchy2"/>
    <dgm:cxn modelId="{B36F3CD0-2D2C-4F94-9D70-FAB19F44D880}" type="presOf" srcId="{1FBEBE34-6C85-447B-8B47-388D953E279B}" destId="{D0F02675-794B-4EAD-904F-EFB5D4852200}" srcOrd="1" destOrd="0" presId="urn:microsoft.com/office/officeart/2005/8/layout/hierarchy2"/>
    <dgm:cxn modelId="{C58316DF-9A15-4FBE-8BC6-C3367D838AC1}" srcId="{866B1321-E156-4A3C-AFCC-DE723AFC771E}" destId="{53B4B228-1670-4009-AD34-C8FCDFA48A9F}" srcOrd="0" destOrd="0" parTransId="{AF56F9FA-685A-4CCB-BDD7-2FA75A1821BA}" sibTransId="{AF97185D-A017-4A5A-9436-DFEA534CEA39}"/>
    <dgm:cxn modelId="{F4553DF1-7DDA-4953-AC1C-44F651C93D81}" type="presOf" srcId="{866B1321-E156-4A3C-AFCC-DE723AFC771E}" destId="{07D25E27-75B7-4343-82D9-D052F38FD66F}" srcOrd="0" destOrd="0" presId="urn:microsoft.com/office/officeart/2005/8/layout/hierarchy2"/>
    <dgm:cxn modelId="{3A81D1A3-F601-4171-B402-D288A364725D}" type="presParOf" srcId="{56CE230F-24AD-4349-B366-D39BDFBE8AA5}" destId="{5B328631-736D-4CA0-82A2-CFFFC56DF789}" srcOrd="0" destOrd="0" presId="urn:microsoft.com/office/officeart/2005/8/layout/hierarchy2"/>
    <dgm:cxn modelId="{AC35B4FA-F791-4883-9871-C28164D6FFF4}" type="presParOf" srcId="{5B328631-736D-4CA0-82A2-CFFFC56DF789}" destId="{07D25E27-75B7-4343-82D9-D052F38FD66F}" srcOrd="0" destOrd="0" presId="urn:microsoft.com/office/officeart/2005/8/layout/hierarchy2"/>
    <dgm:cxn modelId="{6D5D7B34-AE0C-46A0-B0BF-72B051F89584}" type="presParOf" srcId="{5B328631-736D-4CA0-82A2-CFFFC56DF789}" destId="{34DADC55-F0C7-41BE-B6B0-63282382501D}" srcOrd="1" destOrd="0" presId="urn:microsoft.com/office/officeart/2005/8/layout/hierarchy2"/>
    <dgm:cxn modelId="{29CC10B5-55DD-410B-BBA4-30773F734613}" type="presParOf" srcId="{34DADC55-F0C7-41BE-B6B0-63282382501D}" destId="{F830D798-D022-4C09-973A-6083B57025ED}" srcOrd="0" destOrd="0" presId="urn:microsoft.com/office/officeart/2005/8/layout/hierarchy2"/>
    <dgm:cxn modelId="{D64F4703-1B7B-4711-95A2-6634970BB103}" type="presParOf" srcId="{F830D798-D022-4C09-973A-6083B57025ED}" destId="{9C6D5C16-481E-470F-9B61-A65EEB284C85}" srcOrd="0" destOrd="0" presId="urn:microsoft.com/office/officeart/2005/8/layout/hierarchy2"/>
    <dgm:cxn modelId="{A903F13E-D82A-4ABD-81FF-D49AA2D4516A}" type="presParOf" srcId="{34DADC55-F0C7-41BE-B6B0-63282382501D}" destId="{B2386BE2-AFAC-4A69-A945-08629C265AC3}" srcOrd="1" destOrd="0" presId="urn:microsoft.com/office/officeart/2005/8/layout/hierarchy2"/>
    <dgm:cxn modelId="{E442F855-5E93-4E18-8CA0-8E9C640E1A0B}" type="presParOf" srcId="{B2386BE2-AFAC-4A69-A945-08629C265AC3}" destId="{303DF27B-66A5-4AD2-A7E9-080AE22D6486}" srcOrd="0" destOrd="0" presId="urn:microsoft.com/office/officeart/2005/8/layout/hierarchy2"/>
    <dgm:cxn modelId="{B9E9E3A9-578A-427F-8B97-15943D14632B}" type="presParOf" srcId="{B2386BE2-AFAC-4A69-A945-08629C265AC3}" destId="{808D3B19-63E1-42C4-B507-06C662B47B97}" srcOrd="1" destOrd="0" presId="urn:microsoft.com/office/officeart/2005/8/layout/hierarchy2"/>
    <dgm:cxn modelId="{8568EFB8-DD19-4B2A-ACBC-EE1930EC08D1}" type="presParOf" srcId="{34DADC55-F0C7-41BE-B6B0-63282382501D}" destId="{36221C19-8A40-444F-8D39-A618FA118480}" srcOrd="2" destOrd="0" presId="urn:microsoft.com/office/officeart/2005/8/layout/hierarchy2"/>
    <dgm:cxn modelId="{096F5824-B314-4D41-BFB5-0F6B8AB41806}" type="presParOf" srcId="{36221C19-8A40-444F-8D39-A618FA118480}" destId="{D0F02675-794B-4EAD-904F-EFB5D4852200}" srcOrd="0" destOrd="0" presId="urn:microsoft.com/office/officeart/2005/8/layout/hierarchy2"/>
    <dgm:cxn modelId="{74187083-348E-4C8E-A951-75FF9FD34318}" type="presParOf" srcId="{34DADC55-F0C7-41BE-B6B0-63282382501D}" destId="{61EF35C9-18FD-41FB-9EBB-05CF41ED8748}" srcOrd="3" destOrd="0" presId="urn:microsoft.com/office/officeart/2005/8/layout/hierarchy2"/>
    <dgm:cxn modelId="{99A24670-A259-42DD-A272-9689D67B209F}" type="presParOf" srcId="{61EF35C9-18FD-41FB-9EBB-05CF41ED8748}" destId="{D603941B-289C-44A1-ABD9-7462A2096B49}" srcOrd="0" destOrd="0" presId="urn:microsoft.com/office/officeart/2005/8/layout/hierarchy2"/>
    <dgm:cxn modelId="{CA96E49A-8B94-46C5-949D-281B72E8BF79}" type="presParOf" srcId="{61EF35C9-18FD-41FB-9EBB-05CF41ED8748}" destId="{DB08D710-F505-46A5-8052-BAB74C44BFB0}" srcOrd="1" destOrd="0" presId="urn:microsoft.com/office/officeart/2005/8/layout/hierarchy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AB2DB3-332C-449E-82B7-CDCF6BF46172}" type="doc">
      <dgm:prSet loTypeId="urn:microsoft.com/office/officeart/2005/8/layout/hList1" loCatId="list" qsTypeId="urn:microsoft.com/office/officeart/2005/8/quickstyle/simple2" qsCatId="simple" csTypeId="urn:microsoft.com/office/officeart/2005/8/colors/colorful4" csCatId="colorful" phldr="1"/>
      <dgm:spPr/>
      <dgm:t>
        <a:bodyPr/>
        <a:lstStyle/>
        <a:p>
          <a:endParaRPr lang="fr-FR"/>
        </a:p>
      </dgm:t>
    </dgm:pt>
    <dgm:pt modelId="{B5CA51AD-4C18-4A81-816A-986195801E09}">
      <dgm:prSet phldrT="[Texte]" custT="1"/>
      <dgm:spPr/>
      <dgm:t>
        <a:bodyPr/>
        <a:lstStyle/>
        <a:p>
          <a:pPr>
            <a:lnSpc>
              <a:spcPct val="100000"/>
            </a:lnSpc>
          </a:pPr>
          <a:r>
            <a:rPr lang="fr" sz="2400" dirty="0">
              <a:latin typeface="Calibri" panose="020F0502020204030204" pitchFamily="34" charset="0"/>
              <a:cs typeface="Calibri" panose="020F0502020204030204" pitchFamily="34" charset="0"/>
            </a:rPr>
            <a:t>Les gestes de pointage sont liés au langage </a:t>
          </a:r>
        </a:p>
      </dgm:t>
    </dgm:pt>
    <dgm:pt modelId="{7C62CB83-14A0-40D8-80EF-AD7D4BC04E1F}" type="par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850E1081-395A-403B-9DB5-3F759C26DD23}" type="sib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6F8B03D9-BF29-406C-9425-28B22D6E684B}">
      <dgm:prSet phldrT="[Texte]" custT="1"/>
      <dgm:spPr/>
      <dgm:t>
        <a:bodyPr/>
        <a:lstStyle/>
        <a:p>
          <a:r>
            <a:rPr lang="fr" sz="2000" dirty="0">
              <a:latin typeface="Calibri" panose="020F0502020204030204" pitchFamily="34" charset="0"/>
              <a:cs typeface="Calibri" panose="020F0502020204030204" pitchFamily="34" charset="0"/>
            </a:rPr>
            <a:t>Enfants âgé de 2 ans avec un plus grand nombre de gestes de pointage </a:t>
          </a:r>
          <a:endParaRPr lang="fr-FR" sz="2000" dirty="0">
            <a:latin typeface="Calibri" panose="020F0502020204030204" pitchFamily="34" charset="0"/>
            <a:cs typeface="Calibri" panose="020F0502020204030204" pitchFamily="34" charset="0"/>
          </a:endParaRPr>
        </a:p>
      </dgm:t>
    </dgm:pt>
    <dgm:pt modelId="{A1B816BB-2551-4053-9D0A-A7B902549CAF}" type="par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E9F44FE3-0F81-4700-82DA-A3191753D4A8}" type="sib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10A332B3-390C-4F04-8197-0A433A451DF1}">
      <dgm:prSet phldrT="[Texte]" custT="1"/>
      <dgm:spPr/>
      <dgm:t>
        <a:bodyPr/>
        <a:lstStyle/>
        <a:p>
          <a:r>
            <a:rPr lang="fr" sz="2000" dirty="0">
              <a:latin typeface="Calibri" panose="020F0502020204030204" pitchFamily="34" charset="0"/>
              <a:cs typeface="Calibri" panose="020F0502020204030204" pitchFamily="34" charset="0"/>
            </a:rPr>
            <a:t>Le fait de pointer du doigt permet d’induire des réponses verbales de la part du partenaire​</a:t>
          </a:r>
          <a:endParaRPr lang="fr-FR" sz="2000" dirty="0">
            <a:latin typeface="Calibri" panose="020F0502020204030204" pitchFamily="34" charset="0"/>
            <a:cs typeface="Calibri" panose="020F0502020204030204" pitchFamily="34" charset="0"/>
          </a:endParaRPr>
        </a:p>
      </dgm:t>
    </dgm:pt>
    <dgm:pt modelId="{B23091ED-20A1-4A7D-A0E5-39BF1D40C679}" type="par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E5551C41-1475-44C9-8029-D23056F67AA9}" type="sib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598B1E04-FF1E-4BDA-B8C3-83E0FDCAD44B}">
      <dgm:prSet phldrT="[Texte]" custT="1"/>
      <dgm:spPr/>
      <dgm:t>
        <a:bodyPr/>
        <a:lstStyle/>
        <a:p>
          <a:r>
            <a:rPr lang="fr" sz="2000" dirty="0">
              <a:latin typeface="Calibri" panose="020F0502020204030204" pitchFamily="34" charset="0"/>
              <a:cs typeface="Calibri" panose="020F0502020204030204" pitchFamily="34" charset="0"/>
            </a:rPr>
            <a:t>Liens les plus forts entre 15 et 20 mois</a:t>
          </a:r>
          <a:endParaRPr lang="fr-FR" sz="2000" dirty="0">
            <a:latin typeface="Calibri" panose="020F0502020204030204" pitchFamily="34" charset="0"/>
            <a:cs typeface="Calibri" panose="020F0502020204030204" pitchFamily="34" charset="0"/>
          </a:endParaRPr>
        </a:p>
      </dgm:t>
    </dgm:pt>
    <dgm:pt modelId="{9760BC25-6150-486C-9291-0DAFD4334541}" type="par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0F31050B-8BDC-4C48-8D0D-580587E347AE}" type="sib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E6D9F4A2-CF00-472D-8842-9449AA92837A}">
      <dgm:prSet phldrT="[Texte]" custT="1"/>
      <dgm:spPr/>
      <dgm:t>
        <a:bodyPr/>
        <a:lstStyle/>
        <a:p>
          <a:pPr>
            <a:buNone/>
          </a:pPr>
          <a:r>
            <a:rPr lang="fr" sz="2000" dirty="0">
              <a:latin typeface="Calibri" panose="020F0502020204030204" pitchFamily="34" charset="0"/>
              <a:cs typeface="Calibri" panose="020F0502020204030204" pitchFamily="34" charset="0"/>
              <a:sym typeface="Wingdings" panose="05000000000000000000" pitchFamily="2" charset="2"/>
            </a:rPr>
            <a:t> meilleures compétences langagières</a:t>
          </a:r>
          <a:endParaRPr lang="fr-FR" sz="2000" dirty="0">
            <a:latin typeface="Calibri" panose="020F0502020204030204" pitchFamily="34" charset="0"/>
            <a:cs typeface="Calibri" panose="020F0502020204030204" pitchFamily="34" charset="0"/>
          </a:endParaRPr>
        </a:p>
      </dgm:t>
    </dgm:pt>
    <dgm:pt modelId="{267ADBA2-C74C-419B-ABA0-C0232397F799}" type="parTrans" cxnId="{F7E94B7D-5DB7-4C7B-B191-C54BF9F37A2E}">
      <dgm:prSet/>
      <dgm:spPr/>
      <dgm:t>
        <a:bodyPr/>
        <a:lstStyle/>
        <a:p>
          <a:endParaRPr lang="fr-FR" sz="1600"/>
        </a:p>
      </dgm:t>
    </dgm:pt>
    <dgm:pt modelId="{879E1E34-2F6F-489E-B2C8-3707A63FAC94}" type="sibTrans" cxnId="{F7E94B7D-5DB7-4C7B-B191-C54BF9F37A2E}">
      <dgm:prSet/>
      <dgm:spPr/>
      <dgm:t>
        <a:bodyPr/>
        <a:lstStyle/>
        <a:p>
          <a:endParaRPr lang="fr-FR" sz="1600"/>
        </a:p>
      </dgm:t>
    </dgm:pt>
    <dgm:pt modelId="{325F7164-844E-4854-BDA0-E182D65B94EE}" type="pres">
      <dgm:prSet presAssocID="{5DAB2DB3-332C-449E-82B7-CDCF6BF46172}" presName="Name0" presStyleCnt="0">
        <dgm:presLayoutVars>
          <dgm:dir/>
          <dgm:animLvl val="lvl"/>
          <dgm:resizeHandles val="exact"/>
        </dgm:presLayoutVars>
      </dgm:prSet>
      <dgm:spPr/>
    </dgm:pt>
    <dgm:pt modelId="{F5B93767-CA36-416E-9DE5-8B6D454F4FB4}" type="pres">
      <dgm:prSet presAssocID="{B5CA51AD-4C18-4A81-816A-986195801E09}" presName="composite" presStyleCnt="0"/>
      <dgm:spPr/>
    </dgm:pt>
    <dgm:pt modelId="{44131DE0-4739-4C93-B9A7-FA2B221BA88D}" type="pres">
      <dgm:prSet presAssocID="{B5CA51AD-4C18-4A81-816A-986195801E09}" presName="parTx" presStyleLbl="alignNode1" presStyleIdx="0" presStyleCnt="1" custScaleY="94340">
        <dgm:presLayoutVars>
          <dgm:chMax val="0"/>
          <dgm:chPref val="0"/>
          <dgm:bulletEnabled val="1"/>
        </dgm:presLayoutVars>
      </dgm:prSet>
      <dgm:spPr/>
    </dgm:pt>
    <dgm:pt modelId="{1DCBF56B-CB90-4DCB-9482-1F293BF0188A}" type="pres">
      <dgm:prSet presAssocID="{B5CA51AD-4C18-4A81-816A-986195801E09}" presName="desTx" presStyleLbl="alignAccFollowNode1" presStyleIdx="0" presStyleCnt="1">
        <dgm:presLayoutVars>
          <dgm:bulletEnabled val="1"/>
        </dgm:presLayoutVars>
      </dgm:prSet>
      <dgm:spPr/>
    </dgm:pt>
  </dgm:ptLst>
  <dgm:cxnLst>
    <dgm:cxn modelId="{8AE2F515-8EA4-45D4-ADDD-48E97A17DC50}" srcId="{B5CA51AD-4C18-4A81-816A-986195801E09}" destId="{598B1E04-FF1E-4BDA-B8C3-83E0FDCAD44B}" srcOrd="2" destOrd="0" parTransId="{9760BC25-6150-486C-9291-0DAFD4334541}" sibTransId="{0F31050B-8BDC-4C48-8D0D-580587E347AE}"/>
    <dgm:cxn modelId="{C53E9520-25E9-429D-B346-7173FEF17639}" type="presOf" srcId="{B5CA51AD-4C18-4A81-816A-986195801E09}" destId="{44131DE0-4739-4C93-B9A7-FA2B221BA88D}" srcOrd="0" destOrd="0" presId="urn:microsoft.com/office/officeart/2005/8/layout/hList1"/>
    <dgm:cxn modelId="{E6A0022F-55EF-40EE-B3F4-1AFA4320DD69}" srcId="{B5CA51AD-4C18-4A81-816A-986195801E09}" destId="{10A332B3-390C-4F04-8197-0A433A451DF1}" srcOrd="1" destOrd="0" parTransId="{B23091ED-20A1-4A7D-A0E5-39BF1D40C679}" sibTransId="{E5551C41-1475-44C9-8029-D23056F67AA9}"/>
    <dgm:cxn modelId="{A7627930-34EE-4B14-AD66-14D028018C09}" type="presOf" srcId="{5DAB2DB3-332C-449E-82B7-CDCF6BF46172}" destId="{325F7164-844E-4854-BDA0-E182D65B94EE}" srcOrd="0" destOrd="0" presId="urn:microsoft.com/office/officeart/2005/8/layout/hList1"/>
    <dgm:cxn modelId="{39CAF846-2A3E-465E-AF36-210ED19CB4CB}" type="presOf" srcId="{10A332B3-390C-4F04-8197-0A433A451DF1}" destId="{1DCBF56B-CB90-4DCB-9482-1F293BF0188A}" srcOrd="0" destOrd="2" presId="urn:microsoft.com/office/officeart/2005/8/layout/hList1"/>
    <dgm:cxn modelId="{AD7B8C6C-A316-4355-8A8E-88D9677B5E64}" type="presOf" srcId="{E6D9F4A2-CF00-472D-8842-9449AA92837A}" destId="{1DCBF56B-CB90-4DCB-9482-1F293BF0188A}" srcOrd="0" destOrd="1" presId="urn:microsoft.com/office/officeart/2005/8/layout/hList1"/>
    <dgm:cxn modelId="{F7E94B7D-5DB7-4C7B-B191-C54BF9F37A2E}" srcId="{6F8B03D9-BF29-406C-9425-28B22D6E684B}" destId="{E6D9F4A2-CF00-472D-8842-9449AA92837A}" srcOrd="0" destOrd="0" parTransId="{267ADBA2-C74C-419B-ABA0-C0232397F799}" sibTransId="{879E1E34-2F6F-489E-B2C8-3707A63FAC94}"/>
    <dgm:cxn modelId="{FEF08D94-893B-4241-A17B-ECA1A9A1ADD7}" type="presOf" srcId="{6F8B03D9-BF29-406C-9425-28B22D6E684B}" destId="{1DCBF56B-CB90-4DCB-9482-1F293BF0188A}" srcOrd="0" destOrd="0" presId="urn:microsoft.com/office/officeart/2005/8/layout/hList1"/>
    <dgm:cxn modelId="{983FBE94-9CCD-46D3-8A26-975368281A5A}" srcId="{5DAB2DB3-332C-449E-82B7-CDCF6BF46172}" destId="{B5CA51AD-4C18-4A81-816A-986195801E09}" srcOrd="0" destOrd="0" parTransId="{7C62CB83-14A0-40D8-80EF-AD7D4BC04E1F}" sibTransId="{850E1081-395A-403B-9DB5-3F759C26DD23}"/>
    <dgm:cxn modelId="{E4C115AA-D414-4378-9F8C-6021AD674AC5}" srcId="{B5CA51AD-4C18-4A81-816A-986195801E09}" destId="{6F8B03D9-BF29-406C-9425-28B22D6E684B}" srcOrd="0" destOrd="0" parTransId="{A1B816BB-2551-4053-9D0A-A7B902549CAF}" sibTransId="{E9F44FE3-0F81-4700-82DA-A3191753D4A8}"/>
    <dgm:cxn modelId="{C9A079D7-01CD-4181-BD67-7BED2BD5455E}" type="presOf" srcId="{598B1E04-FF1E-4BDA-B8C3-83E0FDCAD44B}" destId="{1DCBF56B-CB90-4DCB-9482-1F293BF0188A}" srcOrd="0" destOrd="3" presId="urn:microsoft.com/office/officeart/2005/8/layout/hList1"/>
    <dgm:cxn modelId="{ECBF9F46-70B4-4CC3-B087-39CFD1924137}" type="presParOf" srcId="{325F7164-844E-4854-BDA0-E182D65B94EE}" destId="{F5B93767-CA36-416E-9DE5-8B6D454F4FB4}" srcOrd="0" destOrd="0" presId="urn:microsoft.com/office/officeart/2005/8/layout/hList1"/>
    <dgm:cxn modelId="{EC02EE1E-B7AE-4934-84B7-1A378DD88440}" type="presParOf" srcId="{F5B93767-CA36-416E-9DE5-8B6D454F4FB4}" destId="{44131DE0-4739-4C93-B9A7-FA2B221BA88D}" srcOrd="0" destOrd="0" presId="urn:microsoft.com/office/officeart/2005/8/layout/hList1"/>
    <dgm:cxn modelId="{09F04D69-2EDD-484B-98C0-884747AD6FE9}" type="presParOf" srcId="{F5B93767-CA36-416E-9DE5-8B6D454F4FB4}" destId="{1DCBF56B-CB90-4DCB-9482-1F293BF0188A}"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020A6-AB43-CF4D-A132-D2911B814A37}">
      <dsp:nvSpPr>
        <dsp:cNvPr id="0" name=""/>
        <dsp:cNvSpPr/>
      </dsp:nvSpPr>
      <dsp:spPr>
        <a:xfrm>
          <a:off x="4462" y="270168"/>
          <a:ext cx="2028938" cy="99360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87630" numCol="1" spcCol="1270" anchor="t" anchorCtr="0">
          <a:noAutofit/>
        </a:bodyPr>
        <a:lstStyle/>
        <a:p>
          <a:pPr marL="0" lvl="0" indent="0" algn="l" defTabSz="1022350">
            <a:lnSpc>
              <a:spcPct val="90000"/>
            </a:lnSpc>
            <a:spcBef>
              <a:spcPct val="0"/>
            </a:spcBef>
            <a:spcAft>
              <a:spcPct val="35000"/>
            </a:spcAft>
            <a:buNone/>
          </a:pPr>
          <a:r>
            <a:rPr lang="fr" sz="2300" kern="1200" dirty="0"/>
            <a:t>9 - 10 </a:t>
          </a:r>
          <a:r>
            <a:rPr lang="fr" sz="2300" kern="1200" dirty="0" err="1"/>
            <a:t>mois</a:t>
          </a:r>
          <a:endParaRPr lang="fr-FR" sz="2300" kern="1200" dirty="0"/>
        </a:p>
      </dsp:txBody>
      <dsp:txXfrm>
        <a:off x="4462" y="270168"/>
        <a:ext cx="2028938" cy="662400"/>
      </dsp:txXfrm>
    </dsp:sp>
    <dsp:sp modelId="{22294F7C-DBA6-384E-8667-BAD43CCD51F7}">
      <dsp:nvSpPr>
        <dsp:cNvPr id="0" name=""/>
        <dsp:cNvSpPr/>
      </dsp:nvSpPr>
      <dsp:spPr>
        <a:xfrm>
          <a:off x="420028" y="932569"/>
          <a:ext cx="2028938" cy="19872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None/>
            <a:tabLst/>
          </a:pPr>
          <a:r>
            <a:rPr lang="fr" sz="2300" kern="1200" dirty="0"/>
            <a:t>Rituel gestes de montrer et de demander</a:t>
          </a:r>
          <a:endParaRPr lang="fr-FR" sz="2300" kern="1200" dirty="0"/>
        </a:p>
      </dsp:txBody>
      <dsp:txXfrm>
        <a:off x="478231" y="990772"/>
        <a:ext cx="1912532" cy="1870794"/>
      </dsp:txXfrm>
    </dsp:sp>
    <dsp:sp modelId="{C79BE816-6A54-7245-B3BD-20A2F11E267F}">
      <dsp:nvSpPr>
        <dsp:cNvPr id="0" name=""/>
        <dsp:cNvSpPr/>
      </dsp:nvSpPr>
      <dsp:spPr>
        <a:xfrm>
          <a:off x="2340980" y="348795"/>
          <a:ext cx="652069" cy="50514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kern="1200"/>
        </a:p>
      </dsp:txBody>
      <dsp:txXfrm>
        <a:off x="2340980" y="449824"/>
        <a:ext cx="500525" cy="303089"/>
      </dsp:txXfrm>
    </dsp:sp>
    <dsp:sp modelId="{45F88330-13FE-2143-A51F-DD561B94FBF1}">
      <dsp:nvSpPr>
        <dsp:cNvPr id="0" name=""/>
        <dsp:cNvSpPr/>
      </dsp:nvSpPr>
      <dsp:spPr>
        <a:xfrm>
          <a:off x="3263720" y="270168"/>
          <a:ext cx="2028938" cy="993600"/>
        </a:xfrm>
        <a:prstGeom prst="roundRect">
          <a:avLst>
            <a:gd name="adj" fmla="val 10000"/>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87630" numCol="1" spcCol="1270" anchor="t" anchorCtr="0">
          <a:noAutofit/>
        </a:bodyPr>
        <a:lstStyle/>
        <a:p>
          <a:pPr marL="0" lvl="0" indent="0" algn="l" defTabSz="1022350">
            <a:lnSpc>
              <a:spcPct val="90000"/>
            </a:lnSpc>
            <a:spcBef>
              <a:spcPct val="0"/>
            </a:spcBef>
            <a:spcAft>
              <a:spcPct val="35000"/>
            </a:spcAft>
            <a:buNone/>
          </a:pPr>
          <a:r>
            <a:rPr lang="fr" sz="2300" kern="1200" dirty="0"/>
            <a:t>12 </a:t>
          </a:r>
          <a:r>
            <a:rPr lang="fr" sz="2300" kern="1200" dirty="0" err="1"/>
            <a:t>mois</a:t>
          </a:r>
        </a:p>
      </dsp:txBody>
      <dsp:txXfrm>
        <a:off x="3263720" y="270168"/>
        <a:ext cx="2028938" cy="662400"/>
      </dsp:txXfrm>
    </dsp:sp>
    <dsp:sp modelId="{FE2FBE32-1EC9-814B-9E92-3FDC7C01F418}">
      <dsp:nvSpPr>
        <dsp:cNvPr id="0" name=""/>
        <dsp:cNvSpPr/>
      </dsp:nvSpPr>
      <dsp:spPr>
        <a:xfrm>
          <a:off x="3679285" y="932569"/>
          <a:ext cx="2028938" cy="19872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29508"/>
              <a:satOff val="-186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None/>
          </a:pPr>
          <a:r>
            <a:rPr lang="fr" sz="2300" kern="1200" dirty="0"/>
            <a:t>Gestes de donner</a:t>
          </a:r>
          <a:endParaRPr lang="fr-FR" sz="2300" kern="1200" dirty="0"/>
        </a:p>
      </dsp:txBody>
      <dsp:txXfrm>
        <a:off x="3737488" y="990772"/>
        <a:ext cx="1912532" cy="1870794"/>
      </dsp:txXfrm>
    </dsp:sp>
    <dsp:sp modelId="{E4E25043-964F-4543-9F58-7BB66165D57E}">
      <dsp:nvSpPr>
        <dsp:cNvPr id="0" name=""/>
        <dsp:cNvSpPr/>
      </dsp:nvSpPr>
      <dsp:spPr>
        <a:xfrm>
          <a:off x="5600238" y="348795"/>
          <a:ext cx="652069" cy="505147"/>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kern="1200"/>
        </a:p>
      </dsp:txBody>
      <dsp:txXfrm>
        <a:off x="5600238" y="449824"/>
        <a:ext cx="500525" cy="303089"/>
      </dsp:txXfrm>
    </dsp:sp>
    <dsp:sp modelId="{EF7D81D1-2596-A147-B069-2DA4283F3CCD}">
      <dsp:nvSpPr>
        <dsp:cNvPr id="0" name=""/>
        <dsp:cNvSpPr/>
      </dsp:nvSpPr>
      <dsp:spPr>
        <a:xfrm>
          <a:off x="6522978" y="270168"/>
          <a:ext cx="2028938" cy="993600"/>
        </a:xfrm>
        <a:prstGeom prst="roundRect">
          <a:avLst>
            <a:gd name="adj" fmla="val 10000"/>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87630" numCol="1" spcCol="1270" anchor="t" anchorCtr="0">
          <a:noAutofit/>
        </a:bodyPr>
        <a:lstStyle/>
        <a:p>
          <a:pPr marL="0" lvl="0" indent="0" algn="l" defTabSz="1022350">
            <a:lnSpc>
              <a:spcPct val="90000"/>
            </a:lnSpc>
            <a:spcBef>
              <a:spcPct val="0"/>
            </a:spcBef>
            <a:spcAft>
              <a:spcPct val="35000"/>
            </a:spcAft>
            <a:buNone/>
          </a:pPr>
          <a:r>
            <a:rPr lang="fr" sz="2300" kern="1200" dirty="0"/>
            <a:t>13 </a:t>
          </a:r>
          <a:r>
            <a:rPr lang="fr" sz="2300" kern="1200" dirty="0" err="1"/>
            <a:t>mois</a:t>
          </a:r>
          <a:endParaRPr lang="fr-FR" sz="2300" kern="1200" dirty="0"/>
        </a:p>
      </dsp:txBody>
      <dsp:txXfrm>
        <a:off x="6522978" y="270168"/>
        <a:ext cx="2028938" cy="662400"/>
      </dsp:txXfrm>
    </dsp:sp>
    <dsp:sp modelId="{FDE4E5DE-59B5-A442-B007-06065196C668}">
      <dsp:nvSpPr>
        <dsp:cNvPr id="0" name=""/>
        <dsp:cNvSpPr/>
      </dsp:nvSpPr>
      <dsp:spPr>
        <a:xfrm>
          <a:off x="6938543" y="932569"/>
          <a:ext cx="2028938" cy="19872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859015"/>
              <a:satOff val="-3722"/>
              <a:lumOff val="-10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None/>
          </a:pPr>
          <a:r>
            <a:rPr lang="fr" sz="2300" kern="1200" dirty="0" err="1"/>
            <a:t>Montrer du doigt</a:t>
          </a:r>
          <a:endParaRPr lang="fr-FR" sz="2300" kern="1200" dirty="0"/>
        </a:p>
      </dsp:txBody>
      <dsp:txXfrm>
        <a:off x="6996746" y="990772"/>
        <a:ext cx="1912532" cy="18707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3530A-AE85-4DE3-9E39-268910D28D11}">
      <dsp:nvSpPr>
        <dsp:cNvPr id="0" name=""/>
        <dsp:cNvSpPr/>
      </dsp:nvSpPr>
      <dsp:spPr>
        <a:xfrm>
          <a:off x="272445" y="0"/>
          <a:ext cx="9875663" cy="3097394"/>
        </a:xfrm>
        <a:prstGeom prst="roundRect">
          <a:avLst>
            <a:gd name="adj" fmla="val 10000"/>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fr-FR" sz="2400" kern="1200" dirty="0"/>
            <a:t>Le pointage est un acte social</a:t>
          </a:r>
        </a:p>
        <a:p>
          <a:pPr marL="0" lvl="0" indent="0" algn="l" defTabSz="1066800">
            <a:lnSpc>
              <a:spcPct val="90000"/>
            </a:lnSpc>
            <a:spcBef>
              <a:spcPct val="0"/>
            </a:spcBef>
            <a:spcAft>
              <a:spcPct val="35000"/>
            </a:spcAft>
            <a:buNone/>
          </a:pPr>
          <a:endParaRPr lang="fr-FR" sz="2400" kern="1200" dirty="0"/>
        </a:p>
        <a:p>
          <a:pPr marL="360363" lvl="1" indent="0" algn="l" defTabSz="800100">
            <a:lnSpc>
              <a:spcPct val="100000"/>
            </a:lnSpc>
            <a:spcBef>
              <a:spcPct val="0"/>
            </a:spcBef>
            <a:spcAft>
              <a:spcPct val="15000"/>
            </a:spcAft>
            <a:buChar char="•"/>
          </a:pPr>
          <a:r>
            <a:rPr lang="fr" sz="1800" kern="1200" dirty="0"/>
            <a:t> Impliquant l' enfant dans un échange</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 sz="1800" kern="1200" dirty="0"/>
            <a:t> Souvent associé à des vocalisations</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 sz="1800" kern="1200" dirty="0"/>
            <a:t> Associé à un va-et- vient du regard après que le geste est produit</a:t>
          </a:r>
          <a:endParaRPr lang="fr-FR" sz="1800" kern="1200" dirty="0"/>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 sz="1800" kern="1200" dirty="0"/>
            <a:t> Pendant lequel il faut s’assurer de l' attention du partenaire</a:t>
          </a:r>
        </a:p>
      </dsp:txBody>
      <dsp:txXfrm>
        <a:off x="2540833" y="0"/>
        <a:ext cx="7607274" cy="3097394"/>
      </dsp:txXfrm>
    </dsp:sp>
    <dsp:sp modelId="{EE72BAD7-3264-4491-8E1F-5831C6180A88}">
      <dsp:nvSpPr>
        <dsp:cNvPr id="0" name=""/>
        <dsp:cNvSpPr/>
      </dsp:nvSpPr>
      <dsp:spPr>
        <a:xfrm>
          <a:off x="492650" y="781951"/>
          <a:ext cx="2084110" cy="1711479"/>
        </a:xfrm>
        <a:prstGeom prst="roundRect">
          <a:avLst>
            <a:gd name="adj" fmla="val 1000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25E27-75B7-4343-82D9-D052F38FD66F}">
      <dsp:nvSpPr>
        <dsp:cNvPr id="0" name=""/>
        <dsp:cNvSpPr/>
      </dsp:nvSpPr>
      <dsp:spPr>
        <a:xfrm>
          <a:off x="2003635" y="792578"/>
          <a:ext cx="2753775" cy="1376887"/>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 sz="2400" kern="1200" dirty="0"/>
            <a:t>2 </a:t>
          </a:r>
          <a:r>
            <a:rPr lang="fr" sz="2400" kern="1200" dirty="0" err="1"/>
            <a:t>types </a:t>
          </a:r>
          <a:r>
            <a:rPr lang="fr" sz="2400" kern="1200" dirty="0"/>
            <a:t>de </a:t>
          </a:r>
          <a:r>
            <a:rPr lang="fr" sz="2400" kern="1200" dirty="0" err="1"/>
            <a:t>pointage</a:t>
          </a:r>
          <a:endParaRPr lang="fr-FR" sz="2400" kern="1200" dirty="0"/>
        </a:p>
      </dsp:txBody>
      <dsp:txXfrm>
        <a:off x="2043963" y="832906"/>
        <a:ext cx="2673119" cy="1296231"/>
      </dsp:txXfrm>
    </dsp:sp>
    <dsp:sp modelId="{F830D798-D022-4C09-973A-6083B57025ED}">
      <dsp:nvSpPr>
        <dsp:cNvPr id="0" name=""/>
        <dsp:cNvSpPr/>
      </dsp:nvSpPr>
      <dsp:spPr>
        <a:xfrm rot="19457599">
          <a:off x="4629908" y="1043330"/>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051253"/>
        <a:ext cx="67825" cy="67825"/>
      </dsp:txXfrm>
    </dsp:sp>
    <dsp:sp modelId="{303DF27B-66A5-4AD2-A7E9-080AE22D6486}">
      <dsp:nvSpPr>
        <dsp:cNvPr id="0" name=""/>
        <dsp:cNvSpPr/>
      </dsp:nvSpPr>
      <dsp:spPr>
        <a:xfrm>
          <a:off x="5858920" y="867"/>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 sz="2400" kern="1200" dirty="0"/>
            <a:t>Proto- </a:t>
          </a:r>
          <a:r>
            <a:rPr lang="fr" sz="2400" kern="1200" dirty="0" err="1"/>
            <a:t>impératif</a:t>
          </a:r>
          <a:endParaRPr lang="fr-FR" sz="2400" kern="1200" dirty="0"/>
        </a:p>
      </dsp:txBody>
      <dsp:txXfrm>
        <a:off x="5899248" y="41195"/>
        <a:ext cx="2673119" cy="1296231"/>
      </dsp:txXfrm>
    </dsp:sp>
    <dsp:sp modelId="{36221C19-8A40-444F-8D39-A618FA118480}">
      <dsp:nvSpPr>
        <dsp:cNvPr id="0" name=""/>
        <dsp:cNvSpPr/>
      </dsp:nvSpPr>
      <dsp:spPr>
        <a:xfrm rot="2142401">
          <a:off x="4629908" y="1835041"/>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842964"/>
        <a:ext cx="67825" cy="67825"/>
      </dsp:txXfrm>
    </dsp:sp>
    <dsp:sp modelId="{D603941B-289C-44A1-ABD9-7462A2096B49}">
      <dsp:nvSpPr>
        <dsp:cNvPr id="0" name=""/>
        <dsp:cNvSpPr/>
      </dsp:nvSpPr>
      <dsp:spPr>
        <a:xfrm>
          <a:off x="5858920" y="1584288"/>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 sz="2400" kern="1200" dirty="0"/>
            <a:t>Proto- </a:t>
          </a:r>
          <a:r>
            <a:rPr lang="fr" sz="2400" kern="1200" dirty="0" err="1"/>
            <a:t>déclaratif</a:t>
          </a:r>
          <a:endParaRPr lang="fr-FR" sz="2400" kern="1200" dirty="0"/>
        </a:p>
      </dsp:txBody>
      <dsp:txXfrm>
        <a:off x="5899248" y="1624616"/>
        <a:ext cx="2673119" cy="1296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31DE0-4739-4C93-B9A7-FA2B221BA88D}">
      <dsp:nvSpPr>
        <dsp:cNvPr id="0" name=""/>
        <dsp:cNvSpPr/>
      </dsp:nvSpPr>
      <dsp:spPr>
        <a:xfrm>
          <a:off x="0" y="43201"/>
          <a:ext cx="8965548" cy="950947"/>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100000"/>
            </a:lnSpc>
            <a:spcBef>
              <a:spcPct val="0"/>
            </a:spcBef>
            <a:spcAft>
              <a:spcPct val="35000"/>
            </a:spcAft>
            <a:buNone/>
          </a:pPr>
          <a:r>
            <a:rPr lang="fr" sz="2400" kern="1200" dirty="0">
              <a:latin typeface="Calibri" panose="020F0502020204030204" pitchFamily="34" charset="0"/>
              <a:cs typeface="Calibri" panose="020F0502020204030204" pitchFamily="34" charset="0"/>
            </a:rPr>
            <a:t>Les gestes de pointage sont liés au langage </a:t>
          </a:r>
        </a:p>
      </dsp:txBody>
      <dsp:txXfrm>
        <a:off x="0" y="43201"/>
        <a:ext cx="8965548" cy="950947"/>
      </dsp:txXfrm>
    </dsp:sp>
    <dsp:sp modelId="{1DCBF56B-CB90-4DCB-9482-1F293BF0188A}">
      <dsp:nvSpPr>
        <dsp:cNvPr id="0" name=""/>
        <dsp:cNvSpPr/>
      </dsp:nvSpPr>
      <dsp:spPr>
        <a:xfrm>
          <a:off x="0" y="965621"/>
          <a:ext cx="8965548" cy="1825425"/>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fr" sz="2000" kern="1200" dirty="0">
              <a:latin typeface="Calibri" panose="020F0502020204030204" pitchFamily="34" charset="0"/>
              <a:cs typeface="Calibri" panose="020F0502020204030204" pitchFamily="34" charset="0"/>
            </a:rPr>
            <a:t>Enfants âgé de 2 ans avec un plus grand nombre de gestes de pointage </a:t>
          </a:r>
          <a:endParaRPr lang="fr-FR" sz="2000" kern="1200" dirty="0">
            <a:latin typeface="Calibri" panose="020F0502020204030204" pitchFamily="34" charset="0"/>
            <a:cs typeface="Calibri" panose="020F0502020204030204" pitchFamily="34" charset="0"/>
          </a:endParaRPr>
        </a:p>
        <a:p>
          <a:pPr marL="457200" lvl="2" indent="-228600" algn="l" defTabSz="889000">
            <a:lnSpc>
              <a:spcPct val="90000"/>
            </a:lnSpc>
            <a:spcBef>
              <a:spcPct val="0"/>
            </a:spcBef>
            <a:spcAft>
              <a:spcPct val="15000"/>
            </a:spcAft>
            <a:buNone/>
          </a:pPr>
          <a:r>
            <a:rPr lang="fr" sz="2000" kern="1200" dirty="0">
              <a:latin typeface="Calibri" panose="020F0502020204030204" pitchFamily="34" charset="0"/>
              <a:cs typeface="Calibri" panose="020F0502020204030204" pitchFamily="34" charset="0"/>
              <a:sym typeface="Wingdings" panose="05000000000000000000" pitchFamily="2" charset="2"/>
            </a:rPr>
            <a:t> meilleures compétences langagières</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 sz="2000" kern="1200" dirty="0">
              <a:latin typeface="Calibri" panose="020F0502020204030204" pitchFamily="34" charset="0"/>
              <a:cs typeface="Calibri" panose="020F0502020204030204" pitchFamily="34" charset="0"/>
            </a:rPr>
            <a:t>Le fait de pointer du doigt permet d’induire des réponses verbales de la part du partenaire​</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 sz="2000" kern="1200" dirty="0">
              <a:latin typeface="Calibri" panose="020F0502020204030204" pitchFamily="34" charset="0"/>
              <a:cs typeface="Calibri" panose="020F0502020204030204" pitchFamily="34" charset="0"/>
            </a:rPr>
            <a:t>Liens les plus forts entre 15 et 20 mois</a:t>
          </a:r>
          <a:endParaRPr lang="fr-FR" sz="2000" kern="1200" dirty="0">
            <a:latin typeface="Calibri" panose="020F0502020204030204" pitchFamily="34" charset="0"/>
            <a:cs typeface="Calibri" panose="020F0502020204030204" pitchFamily="34" charset="0"/>
          </a:endParaRPr>
        </a:p>
      </dsp:txBody>
      <dsp:txXfrm>
        <a:off x="0" y="965621"/>
        <a:ext cx="8965548" cy="1825425"/>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Montrer du doigt est un acte de communication important dans le développement des jeunes enfants.</a:t>
            </a:r>
          </a:p>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Il possède de nombreuses valeurs sociales et communicatives : demander quelque chose, demander de nommer quelque chose, attirer l'attention, partager un événement, etc.</a:t>
            </a:r>
          </a:p>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Les enfants qui produisent des gestes de pointage plus fréquemment à l'âge de 2 ans ont de meilleures compétences linguistiques ultérieures que les enfants du même âge chronologique qui produisent moins de gestes de pointage ( </a:t>
            </a:r>
            <a:r>
              <a:rPr lang="fr" sz="1200" dirty="0" err="1">
                <a:effectLst/>
                <a:latin typeface="Calibri" panose="020F0502020204030204" pitchFamily="34" charset="0"/>
                <a:ea typeface="Calibri" panose="020F0502020204030204" pitchFamily="34" charset="0"/>
                <a:cs typeface="Calibri" panose="020F0502020204030204" pitchFamily="34" charset="0"/>
              </a:rPr>
              <a:t>Colonnesi </a:t>
            </a:r>
            <a:r>
              <a:rPr lang="fr" sz="1200" dirty="0">
                <a:effectLst/>
                <a:latin typeface="Calibri" panose="020F0502020204030204" pitchFamily="34" charset="0"/>
                <a:ea typeface="Calibri" panose="020F0502020204030204" pitchFamily="34" charset="0"/>
                <a:cs typeface="Calibri" panose="020F0502020204030204" pitchFamily="34" charset="0"/>
              </a:rPr>
              <a:t>et al., 2010). En effet, les parents ont tendance à fournir davantage de réponses verbales aux gestes de leur enfant, parmi lesquels le fait de montrer du doigt, qu'à d'autres comportements non gestuels (Olson et Masur, 2013).</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Le lien entre le pointage et le langage est attribué au fait que le pointage a une fonction sociale qui permet d'induire des réponses verbales de la part du partenaire de communication (Goldin-Meadow, Goodrich, Sauer &amp; Iverson, 2007; </a:t>
            </a:r>
            <a:r>
              <a:rPr lang="fr" sz="1200" dirty="0" err="1">
                <a:effectLst/>
                <a:latin typeface="Calibri" panose="020F0502020204030204" pitchFamily="34" charset="0"/>
                <a:ea typeface="Calibri" panose="020F0502020204030204" pitchFamily="34" charset="0"/>
                <a:cs typeface="Calibri" panose="020F0502020204030204" pitchFamily="34" charset="0"/>
              </a:rPr>
              <a:t>Kishimoto </a:t>
            </a:r>
            <a:r>
              <a:rPr lang="fr" sz="1200" dirty="0">
                <a:effectLst/>
                <a:latin typeface="Calibri" panose="020F0502020204030204" pitchFamily="34" charset="0"/>
                <a:ea typeface="Calibri" panose="020F0502020204030204" pitchFamily="34" charset="0"/>
                <a:cs typeface="Calibri" panose="020F0502020204030204" pitchFamily="34" charset="0"/>
              </a:rPr>
              <a:t>, </a:t>
            </a:r>
            <a:r>
              <a:rPr lang="fr" sz="1200" dirty="0" err="1">
                <a:effectLst/>
                <a:latin typeface="Calibri" panose="020F0502020204030204" pitchFamily="34" charset="0"/>
                <a:ea typeface="Calibri" panose="020F0502020204030204" pitchFamily="34" charset="0"/>
                <a:cs typeface="Calibri" panose="020F0502020204030204" pitchFamily="34" charset="0"/>
              </a:rPr>
              <a:t>Shizawa </a:t>
            </a:r>
            <a:r>
              <a:rPr lang="fr" sz="1200" dirty="0">
                <a:effectLst/>
                <a:latin typeface="Calibri" panose="020F0502020204030204" pitchFamily="34" charset="0"/>
                <a:ea typeface="Calibri" panose="020F0502020204030204" pitchFamily="34" charset="0"/>
                <a:cs typeface="Calibri" panose="020F0502020204030204" pitchFamily="34" charset="0"/>
              </a:rPr>
              <a:t>, Yasuda, </a:t>
            </a:r>
            <a:r>
              <a:rPr lang="fr" sz="1200" dirty="0" err="1">
                <a:effectLst/>
                <a:latin typeface="Calibri" panose="020F0502020204030204" pitchFamily="34" charset="0"/>
                <a:ea typeface="Calibri" panose="020F0502020204030204" pitchFamily="34" charset="0"/>
                <a:cs typeface="Calibri" panose="020F0502020204030204" pitchFamily="34" charset="0"/>
              </a:rPr>
              <a:t>Hinobayashi </a:t>
            </a:r>
            <a:r>
              <a:rPr lang="fr" sz="1200" dirty="0">
                <a:effectLst/>
                <a:latin typeface="Calibri" panose="020F0502020204030204" pitchFamily="34" charset="0"/>
                <a:ea typeface="Calibri" panose="020F0502020204030204" pitchFamily="34" charset="0"/>
                <a:cs typeface="Calibri" panose="020F0502020204030204" pitchFamily="34" charset="0"/>
              </a:rPr>
              <a:t>&amp; Minami). , 2007, cité par Wu, 2014). Ce lien est le plus fort entre 15 et 20 mois, c'est-à-dire lorsque les capacités sociales et cognitives se développent et lorsque l'explosion lexicale et les premières combinaisons de mots apparaissent chez l'enfant ( </a:t>
            </a:r>
            <a:r>
              <a:rPr lang="fr" sz="1200" dirty="0" err="1">
                <a:effectLst/>
                <a:latin typeface="Calibri" panose="020F0502020204030204" pitchFamily="34" charset="0"/>
                <a:ea typeface="Calibri" panose="020F0502020204030204" pitchFamily="34" charset="0"/>
                <a:cs typeface="Calibri" panose="020F0502020204030204" pitchFamily="34" charset="0"/>
              </a:rPr>
              <a:t>Colonnesi </a:t>
            </a:r>
            <a:r>
              <a:rPr lang="fr" sz="1200" dirty="0">
                <a:effectLst/>
                <a:latin typeface="Calibri" panose="020F0502020204030204" pitchFamily="34" charset="0"/>
                <a:ea typeface="Calibri" panose="020F0502020204030204" pitchFamily="34" charset="0"/>
                <a:cs typeface="Calibri" panose="020F0502020204030204" pitchFamily="34" charset="0"/>
              </a:rPr>
              <a:t>et al., 2010).</a:t>
            </a:r>
          </a:p>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Cependant, le pointage est toujours présent lorsque l'enfant commence à parler, et des gestes de pointage sont fréquemment produits en même temps que la production verbale (Greenfield et Smith, 1976). Le rôle du pointage dans le développement du langage est présent jusqu'à l'acquisition de la morphosyntaxe (Iverson &amp; Goldin-Meadow, 2005).</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Lorsque vous travaillez avec des personnes atteintes de TDI, la mise en place du pointage est une étape importante de la communication. En pointant, la personne tente d'exprimer un choix, ce qui permet d'envisager un projet de CAA.</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Il est essentiel de respecter la stratégie de pointage de la personne, même si elle est au départ imprécise et incomplète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8815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Il est également important de proposer des objectifs pertinents pour les activités quotidiennes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fr" sz="1200" i="1" dirty="0">
                <a:effectLst/>
                <a:latin typeface="Calibri" panose="020F0502020204030204" pitchFamily="34" charset="0"/>
                <a:ea typeface="Calibri" panose="020F0502020204030204" pitchFamily="34" charset="0"/>
                <a:cs typeface="Calibri" panose="020F0502020204030204" pitchFamily="34" charset="0"/>
              </a:rPr>
              <a:t>Au réfectoire : proposez un set de table personnalisé avec des photographies d'aliments que la personne pourra choisir (soit sur une règle adaptée, soit directement sur le set de table) </a:t>
            </a:r>
            <a:r>
              <a:rPr lang="fr" sz="1200" dirty="0">
                <a:effectLst/>
                <a:latin typeface="Calibri" panose="020F0502020204030204" pitchFamily="34" charset="0"/>
                <a:ea typeface="Calibri" panose="020F0502020204030204" pitchFamily="34" charset="0"/>
                <a:cs typeface="Calibri" panose="020F0502020204030204" pitchFamily="34"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En résumé, pour que l’acte de pointage soit efficace et atteigne son objectif, il faut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298450"/>
            <a:r>
              <a:rPr lang="fr" sz="1200" dirty="0"/>
              <a:t>faciliter l’acte de pointage</a:t>
            </a:r>
            <a:endParaRPr lang="fr-FR" sz="1200" dirty="0"/>
          </a:p>
          <a:p>
            <a:pPr marL="158750" indent="0">
              <a:buNone/>
            </a:pPr>
            <a:r>
              <a:rPr lang="fr" sz="1200" dirty="0"/>
              <a:t>- Cela peut être fait en trouvant une posture adéquate afin que la personne puisse pointer du doigt ; par exemple, en considérant l' utilisation préférentielle d'une main ou d'un bras par rapport à l'autre ou, si nécessaire, en offrant un bâton pour faciliter le geste de pointage du doigt</a:t>
            </a:r>
            <a:endParaRPr lang="fr-FR" sz="1200" dirty="0"/>
          </a:p>
          <a:p>
            <a:pPr marL="158750" indent="0">
              <a:buNone/>
            </a:pPr>
            <a:r>
              <a:rPr lang="fr" sz="1200" dirty="0"/>
              <a:t>- Cela peut aussi être fait en plaçant les cibles par rapport au champ de vision de la personne (central ou périphérique ) et en relation avec les caractéristiques des cibles</a:t>
            </a:r>
            <a:endParaRPr lang="fr-FR" sz="1200" dirty="0"/>
          </a:p>
          <a:p>
            <a:pPr marL="158750" indent="0">
              <a:buNone/>
            </a:pPr>
            <a:r>
              <a:rPr lang="fr" sz="1200" dirty="0"/>
              <a:t>Ainsi , il est essentiel d'avoir des informations sur les capacités visuelles de la personne</a:t>
            </a:r>
          </a:p>
          <a:p>
            <a:pPr marL="457200" indent="-298450"/>
            <a:r>
              <a:rPr lang="fr" sz="1200" dirty="0"/>
              <a:t>identifier ce que la personne pointe du doigt</a:t>
            </a:r>
          </a:p>
          <a:p>
            <a:pPr marL="457200" indent="-298450"/>
            <a:r>
              <a:rPr lang="fr" sz="1200" dirty="0"/>
              <a:t>Motiver les personnes = en se concentrant sur leur intérêts , sur des cibles qu’elles aiment</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9353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Aft>
                <a:spcPts val="800"/>
              </a:spcAft>
              <a:buNone/>
            </a:pPr>
            <a:r>
              <a:rPr lang="fr" sz="1200" b="1" u="sng" dirty="0">
                <a:effectLst/>
                <a:latin typeface="Calibri" panose="020F0502020204030204" pitchFamily="34" charset="0"/>
                <a:ea typeface="Calibri" panose="020F0502020204030204" pitchFamily="34" charset="0"/>
                <a:cs typeface="Calibri" panose="020F0502020204030204" pitchFamily="34" charset="0"/>
              </a:rPr>
              <a:t>Objectifs d'apprentissage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À la fin de la section, vous comprendrez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fr" sz="1200" dirty="0">
                <a:effectLst/>
                <a:latin typeface="Calibri" panose="020F0502020204030204" pitchFamily="34" charset="0"/>
                <a:ea typeface="Calibri" panose="020F0502020204030204" pitchFamily="34" charset="0"/>
                <a:cs typeface="Calibri" panose="020F0502020204030204" pitchFamily="34" charset="0"/>
              </a:rPr>
              <a:t>comment le pointage se développe,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fr" sz="1200" dirty="0">
                <a:effectLst/>
                <a:latin typeface="Calibri" panose="020F0502020204030204" pitchFamily="34" charset="0"/>
                <a:ea typeface="Calibri" panose="020F0502020204030204" pitchFamily="34" charset="0"/>
                <a:cs typeface="Calibri" panose="020F0502020204030204" pitchFamily="34" charset="0"/>
              </a:rPr>
              <a:t>pourquoi le fait de montrer du doigt est important dans le développement de l'enfant, notamment dans le langage et la communication,</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fr" sz="1200" dirty="0">
                <a:effectLst/>
                <a:latin typeface="Calibri" panose="020F0502020204030204" pitchFamily="34" charset="0"/>
                <a:ea typeface="Calibri" panose="020F0502020204030204" pitchFamily="34" charset="0"/>
                <a:cs typeface="Calibri" panose="020F0502020204030204" pitchFamily="34" charset="0"/>
              </a:rPr>
              <a:t>quelles sont les principales fonctions du pointage en communication,</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Calibri" panose="020F0502020204030204" pitchFamily="34" charset="0"/>
              <a:buChar char="-"/>
            </a:pPr>
            <a:r>
              <a:rPr lang="fr" sz="1200" dirty="0">
                <a:effectLst/>
                <a:latin typeface="Calibri" panose="020F0502020204030204" pitchFamily="34" charset="0"/>
                <a:ea typeface="Calibri" panose="020F0502020204030204" pitchFamily="34" charset="0"/>
                <a:cs typeface="Calibri" panose="020F0502020204030204" pitchFamily="34" charset="0"/>
              </a:rPr>
              <a:t>la particularité et l'utilisation du pointage dans les TDI</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Le geste de pointer ne doit pas être confondu avec le geste d'atteindre, c'est-à-dire le fait de tendre la main pour saisir un objet. Atteindre est un précurseur du pointage et apparaît avant que le pointage ne soit produit ( </a:t>
            </a:r>
            <a:r>
              <a:rPr lang="fr" sz="1200" dirty="0" err="1">
                <a:effectLst/>
                <a:latin typeface="Calibri" panose="020F0502020204030204" pitchFamily="34" charset="0"/>
                <a:ea typeface="Calibri" panose="020F0502020204030204" pitchFamily="34" charset="0"/>
                <a:cs typeface="Calibri" panose="020F0502020204030204" pitchFamily="34" charset="0"/>
              </a:rPr>
              <a:t>Liszkowski </a:t>
            </a:r>
            <a:r>
              <a:rPr lang="fr" sz="1200" dirty="0">
                <a:effectLst/>
                <a:latin typeface="Calibri" panose="020F0502020204030204" pitchFamily="34" charset="0"/>
                <a:ea typeface="Calibri" panose="020F0502020204030204" pitchFamily="34" charset="0"/>
                <a:cs typeface="Calibri" panose="020F0502020204030204" pitchFamily="34" charset="0"/>
              </a:rPr>
              <a:t>&amp; </a:t>
            </a:r>
            <a:r>
              <a:rPr lang="fr" sz="1200" dirty="0" err="1">
                <a:effectLst/>
                <a:latin typeface="Calibri" panose="020F0502020204030204" pitchFamily="34" charset="0"/>
                <a:ea typeface="Calibri" panose="020F0502020204030204" pitchFamily="34" charset="0"/>
                <a:cs typeface="Calibri" panose="020F0502020204030204" pitchFamily="34" charset="0"/>
              </a:rPr>
              <a:t>Tomasello </a:t>
            </a:r>
            <a:r>
              <a:rPr lang="fr" sz="1200" dirty="0">
                <a:effectLst/>
                <a:latin typeface="Calibri" panose="020F0502020204030204" pitchFamily="34" charset="0"/>
                <a:ea typeface="Calibri" panose="020F0502020204030204" pitchFamily="34" charset="0"/>
                <a:cs typeface="Calibri" panose="020F0502020204030204" pitchFamily="34" charset="0"/>
              </a:rPr>
              <a:t>, 2011).</a:t>
            </a:r>
            <a:endParaRPr sz="1200"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Le pointage apparaît entre 8 et 15 mois et continue de se développer au cours de la 2e année de vie et lors de l'apparition du langage expressif (Carpenter et al., 1998).</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Le pointage du doigt est comme un comportement universel et interculturel. Il est généralement considéré comme la « voie royale vers le langage » (Butterworth, 2003). Il est important de noter que la compréhension et la production du pointage ne se développent pas en même temps, même si les deux comportements sont liés (Colonnesi et al., 2010). En effet, la production du pointage est préalable à la compréhension (Camaioni et al., 2004).</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Bef>
                <a:spcPts val="600"/>
              </a:spcBef>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Montrer du doigt est un acte social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fr" sz="1200" dirty="0">
                <a:effectLst/>
                <a:latin typeface="Calibri" panose="020F0502020204030204" pitchFamily="34" charset="0"/>
                <a:ea typeface="Calibri" panose="020F0502020204030204" pitchFamily="34" charset="0"/>
                <a:cs typeface="Calibri" panose="020F0502020204030204" pitchFamily="34" charset="0"/>
              </a:rPr>
              <a:t>impliquant l'enfant dans un échange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fr" sz="1200" dirty="0">
                <a:effectLst/>
                <a:latin typeface="Calibri" panose="020F0502020204030204" pitchFamily="34" charset="0"/>
                <a:ea typeface="Calibri" panose="020F0502020204030204" pitchFamily="34" charset="0"/>
                <a:cs typeface="Calibri" panose="020F0502020204030204" pitchFamily="34" charset="0"/>
              </a:rPr>
              <a:t>souvent associé à des vocalisations (mais pas systématiquement)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fr" sz="1200" dirty="0">
                <a:effectLst/>
                <a:latin typeface="Calibri" panose="020F0502020204030204" pitchFamily="34" charset="0"/>
                <a:ea typeface="Calibri" panose="020F0502020204030204" pitchFamily="34" charset="0"/>
                <a:cs typeface="Calibri" panose="020F0502020204030204" pitchFamily="34" charset="0"/>
              </a:rPr>
              <a:t>associé à un va-et-vient du regard entre la direction indiquée et le partenaire avant et après la réalisation du geste.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fr" sz="1200" dirty="0">
                <a:effectLst/>
                <a:latin typeface="Calibri" panose="020F0502020204030204" pitchFamily="34" charset="0"/>
                <a:ea typeface="Calibri" panose="020F0502020204030204" pitchFamily="34" charset="0"/>
                <a:cs typeface="Calibri" panose="020F0502020204030204" pitchFamily="34" charset="0"/>
              </a:rPr>
              <a:t>pendant laquelle il faut s'assurer de l'attention du partenaire et vérifier qu'il regarde dans la direction indiquée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Il existe deux types de pointage chez les jeunes enfants (Bates et al., 1975). Les gestes de pointage étant fréquemment accompagnés de vocalisations intentionnelles (Liszkowski &amp; Tomasello , 2011), leurs contours prosodiques permettent de distinguer clairement le type de pointage produit par l'enfant (Grünloh &amp; Liszkowski , 2015). Le pointage peut être soit protoimpératif ou protodéclaratif.</a:t>
            </a:r>
            <a:endParaRPr lang="fr-FR" sz="1200"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013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dirty="0" err="1"/>
              <a:t>Donnez </a:t>
            </a:r>
            <a:r>
              <a:rPr lang="fr" dirty="0"/>
              <a:t>les informations </a:t>
            </a:r>
            <a:r>
              <a:rPr lang="fr" dirty="0" err="1"/>
              <a:t>présentées </a:t>
            </a:r>
            <a:r>
              <a:rPr lang="fr" dirty="0"/>
              <a:t>dans le tableau</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5</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Moyens de communication de base</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4" name="Image 13">
            <a:extLst>
              <a:ext uri="{FF2B5EF4-FFF2-40B4-BE49-F238E27FC236}">
                <a16:creationId xmlns:a16="http://schemas.microsoft.com/office/drawing/2014/main" id="{4FB07935-9A26-4AC7-9AAC-CD40B6152B94}"/>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846E9416-9CE1-43A6-A8B1-0FDC0284FC6B}"/>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70906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3B711B22-0379-482F-BF55-315AC2025452}"/>
              </a:ext>
            </a:extLst>
          </p:cNvPr>
          <p:cNvGraphicFramePr/>
          <p:nvPr>
            <p:extLst>
              <p:ext uri="{D42A27DB-BD31-4B8C-83A1-F6EECF244321}">
                <p14:modId xmlns:p14="http://schemas.microsoft.com/office/powerpoint/2010/main" val="1449533850"/>
              </p:ext>
            </p:extLst>
          </p:nvPr>
        </p:nvGraphicFramePr>
        <p:xfrm>
          <a:off x="1747944" y="2502028"/>
          <a:ext cx="8965548" cy="28342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9396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71143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19143" y="2400275"/>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8" y="2305615"/>
            <a:ext cx="8858848" cy="2246769"/>
          </a:xfrm>
          <a:prstGeom prst="rect">
            <a:avLst/>
          </a:prstGeom>
          <a:noFill/>
        </p:spPr>
        <p:txBody>
          <a:bodyPr wrap="square" rtlCol="0">
            <a:spAutoFit/>
          </a:bodyPr>
          <a:lstStyle/>
          <a:p>
            <a:r>
              <a:rPr lang="fr" sz="2800" dirty="0">
                <a:latin typeface="Calibri" panose="020F0502020204030204" pitchFamily="34" charset="0"/>
                <a:cs typeface="Calibri" panose="020F0502020204030204" pitchFamily="34" charset="0"/>
              </a:rPr>
              <a:t>Pointage chez les personnes atteintes de TDI : permet d'exprimer son choix</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fr" sz="2800" dirty="0">
                <a:latin typeface="Calibri" panose="020F0502020204030204" pitchFamily="34" charset="0"/>
                <a:cs typeface="Calibri" panose="020F0502020204030204" pitchFamily="34" charset="0"/>
                <a:sym typeface="Wingdings" panose="05000000000000000000" pitchFamily="2" charset="2"/>
              </a:rPr>
              <a:t> Essentiel de respecter la stratégie de pointage de la personne, même si le geste est imprécis et incomplet</a:t>
            </a:r>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58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95179DAF-3894-43DF-A21B-D4E7C89A53C1}"/>
              </a:ext>
            </a:extLst>
          </p:cNvPr>
          <p:cNvSpPr txBox="1"/>
          <p:nvPr/>
        </p:nvSpPr>
        <p:spPr>
          <a:xfrm>
            <a:off x="1658112" y="2076939"/>
            <a:ext cx="10051066" cy="523220"/>
          </a:xfrm>
          <a:prstGeom prst="rect">
            <a:avLst/>
          </a:prstGeom>
          <a:noFill/>
        </p:spPr>
        <p:txBody>
          <a:bodyPr wrap="square" rtlCol="0">
            <a:spAutoFit/>
          </a:bodyPr>
          <a:lstStyle/>
          <a:p>
            <a:r>
              <a:rPr lang="fr" sz="2800" dirty="0">
                <a:latin typeface="Calibri" panose="020F0502020204030204" pitchFamily="34" charset="0"/>
                <a:cs typeface="Calibri" panose="020F0502020204030204" pitchFamily="34" charset="0"/>
              </a:rPr>
              <a:t>Proposer des objectifs pertinents pour les activités quotidiennes</a:t>
            </a:r>
            <a:endParaRPr lang="fr-FR" sz="2800" dirty="0">
              <a:latin typeface="Calibri" panose="020F0502020204030204" pitchFamily="34" charset="0"/>
              <a:cs typeface="Calibri" panose="020F0502020204030204" pitchFamily="34" charset="0"/>
            </a:endParaRPr>
          </a:p>
        </p:txBody>
      </p:sp>
      <p:pic>
        <p:nvPicPr>
          <p:cNvPr id="11" name="Image 10" descr="Une image contenant nourriture, repas, Snack, Restauration rapide&#10;&#10;Description générée automatiquement">
            <a:extLst>
              <a:ext uri="{FF2B5EF4-FFF2-40B4-BE49-F238E27FC236}">
                <a16:creationId xmlns:a16="http://schemas.microsoft.com/office/drawing/2014/main" id="{C803D00F-C4DA-414D-99DA-6DFECA1D5D2C}"/>
              </a:ext>
            </a:extLst>
          </p:cNvPr>
          <p:cNvPicPr>
            <a:picLocks noChangeAspect="1"/>
          </p:cNvPicPr>
          <p:nvPr/>
        </p:nvPicPr>
        <p:blipFill>
          <a:blip r:embed="rId5"/>
          <a:stretch>
            <a:fillRect/>
          </a:stretch>
        </p:blipFill>
        <p:spPr>
          <a:xfrm>
            <a:off x="3726906" y="2782503"/>
            <a:ext cx="4257473" cy="3672000"/>
          </a:xfrm>
          <a:prstGeom prst="rect">
            <a:avLst/>
          </a:prstGeom>
        </p:spPr>
      </p:pic>
    </p:spTree>
    <p:extLst>
      <p:ext uri="{BB962C8B-B14F-4D97-AF65-F5344CB8AC3E}">
        <p14:creationId xmlns:p14="http://schemas.microsoft.com/office/powerpoint/2010/main" val="1113508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72362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Tableau 1">
            <a:extLst>
              <a:ext uri="{FF2B5EF4-FFF2-40B4-BE49-F238E27FC236}">
                <a16:creationId xmlns:a16="http://schemas.microsoft.com/office/drawing/2014/main" id="{51460969-0E3C-4CFC-AE94-C96CAC313CB9}"/>
              </a:ext>
            </a:extLst>
          </p:cNvPr>
          <p:cNvGraphicFramePr>
            <a:graphicFrameLocks noGrp="1"/>
          </p:cNvGraphicFramePr>
          <p:nvPr>
            <p:extLst>
              <p:ext uri="{D42A27DB-BD31-4B8C-83A1-F6EECF244321}">
                <p14:modId xmlns:p14="http://schemas.microsoft.com/office/powerpoint/2010/main" val="59416262"/>
              </p:ext>
            </p:extLst>
          </p:nvPr>
        </p:nvGraphicFramePr>
        <p:xfrm>
          <a:off x="1186230" y="2174618"/>
          <a:ext cx="10205956" cy="3799040"/>
        </p:xfrm>
        <a:graphic>
          <a:graphicData uri="http://schemas.openxmlformats.org/drawingml/2006/table">
            <a:tbl>
              <a:tblPr firstRow="1" firstCol="1">
                <a:tableStyleId>{00A15C55-8517-42AA-B614-E9B94910E393}</a:tableStyleId>
              </a:tblPr>
              <a:tblGrid>
                <a:gridCol w="3321609">
                  <a:extLst>
                    <a:ext uri="{9D8B030D-6E8A-4147-A177-3AD203B41FA5}">
                      <a16:colId xmlns:a16="http://schemas.microsoft.com/office/drawing/2014/main" val="3829286090"/>
                    </a:ext>
                  </a:extLst>
                </a:gridCol>
                <a:gridCol w="6884347">
                  <a:extLst>
                    <a:ext uri="{9D8B030D-6E8A-4147-A177-3AD203B41FA5}">
                      <a16:colId xmlns:a16="http://schemas.microsoft.com/office/drawing/2014/main" val="2791072031"/>
                    </a:ext>
                  </a:extLst>
                </a:gridCol>
              </a:tblGrid>
              <a:tr h="1678200">
                <a:tc>
                  <a:txBody>
                    <a:bodyPr/>
                    <a:lstStyle/>
                    <a:p>
                      <a:pPr algn="ctr">
                        <a:lnSpc>
                          <a:spcPct val="107000"/>
                        </a:lnSpc>
                        <a:spcBef>
                          <a:spcPts val="600"/>
                        </a:spcBef>
                        <a:spcAft>
                          <a:spcPts val="800"/>
                        </a:spcAft>
                      </a:pPr>
                      <a:r>
                        <a:rPr lang="fr" sz="2000" dirty="0">
                          <a:effectLst/>
                          <a:latin typeface="Calibri" panose="020F0502020204030204" pitchFamily="34" charset="0"/>
                          <a:cs typeface="Calibri" panose="020F0502020204030204" pitchFamily="34" charset="0"/>
                        </a:rPr>
                        <a:t>Faciliter l’acte de pointage</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marL="342900" lvl="0" indent="-342900" algn="just">
                        <a:lnSpc>
                          <a:spcPct val="107000"/>
                        </a:lnSpc>
                        <a:spcAft>
                          <a:spcPts val="800"/>
                        </a:spcAft>
                        <a:buFont typeface="Symbol" panose="05050102010706020507" pitchFamily="18" charset="2"/>
                        <a:buChar char="·"/>
                      </a:pPr>
                      <a:r>
                        <a:rPr lang="fr" sz="1800" b="0" dirty="0">
                          <a:solidFill>
                            <a:schemeClr val="tx1"/>
                          </a:solidFill>
                          <a:effectLst/>
                          <a:latin typeface="Calibri" panose="020F0502020204030204" pitchFamily="34" charset="0"/>
                          <a:cs typeface="Calibri" panose="020F0502020204030204" pitchFamily="34" charset="0"/>
                        </a:rPr>
                        <a:t>trouver une posture adéquate pour que la personne puisse pointer du doigt.</a:t>
                      </a:r>
                      <a:endParaRPr lang="fr-FR" sz="1800" b="0" dirty="0">
                        <a:solidFill>
                          <a:schemeClr val="tx1"/>
                        </a:solidFill>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fr" sz="1800" b="0" dirty="0">
                          <a:solidFill>
                            <a:schemeClr val="tx1"/>
                          </a:solidFill>
                          <a:effectLst/>
                          <a:latin typeface="Calibri" panose="020F0502020204030204" pitchFamily="34" charset="0"/>
                          <a:cs typeface="Calibri" panose="020F0502020204030204" pitchFamily="34" charset="0"/>
                        </a:rPr>
                        <a:t>Placer les cibles par rapport au champ de vision (central ou périphérique) de la personne et aux caractéristiques des cibles.</a:t>
                      </a:r>
                      <a:endParaRPr lang="fr-FR" sz="1800" b="0" dirty="0">
                        <a:solidFill>
                          <a:schemeClr val="tx1"/>
                        </a:solidFill>
                        <a:effectLst/>
                        <a:latin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938597666"/>
                  </a:ext>
                </a:extLst>
              </a:tr>
              <a:tr h="1146412">
                <a:tc>
                  <a:txBody>
                    <a:bodyPr/>
                    <a:lstStyle/>
                    <a:p>
                      <a:pPr algn="ctr">
                        <a:lnSpc>
                          <a:spcPct val="107000"/>
                        </a:lnSpc>
                        <a:spcBef>
                          <a:spcPts val="600"/>
                        </a:spcBef>
                        <a:spcAft>
                          <a:spcPts val="800"/>
                        </a:spcAft>
                      </a:pPr>
                      <a:r>
                        <a:rPr lang="fr" sz="2000" dirty="0">
                          <a:effectLst/>
                          <a:latin typeface="Calibri" panose="020F0502020204030204" pitchFamily="34" charset="0"/>
                          <a:cs typeface="Calibri" panose="020F0502020204030204" pitchFamily="34" charset="0"/>
                        </a:rPr>
                        <a:t>Identifiez ce que la personne pointe du doigt</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fr" sz="1800" dirty="0">
                          <a:effectLst/>
                          <a:latin typeface="Calibri" panose="020F0502020204030204" pitchFamily="34" charset="0"/>
                          <a:cs typeface="Calibri" panose="020F0502020204030204" pitchFamily="34" charset="0"/>
                        </a:rPr>
                        <a:t>Objets réels, miniatures, photos, tableaux, etc.</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458640771"/>
                  </a:ext>
                </a:extLst>
              </a:tr>
              <a:tr h="974428">
                <a:tc>
                  <a:txBody>
                    <a:bodyPr/>
                    <a:lstStyle/>
                    <a:p>
                      <a:pPr algn="ctr">
                        <a:lnSpc>
                          <a:spcPct val="107000"/>
                        </a:lnSpc>
                        <a:spcBef>
                          <a:spcPts val="600"/>
                        </a:spcBef>
                        <a:spcAft>
                          <a:spcPts val="800"/>
                        </a:spcAft>
                      </a:pPr>
                      <a:r>
                        <a:rPr lang="fr" sz="2000" dirty="0">
                          <a:effectLst/>
                          <a:latin typeface="Calibri" panose="020F0502020204030204" pitchFamily="34" charset="0"/>
                          <a:cs typeface="Calibri" panose="020F0502020204030204" pitchFamily="34" charset="0"/>
                        </a:rPr>
                        <a:t>Motiver</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fr" sz="1800" dirty="0">
                          <a:effectLst/>
                          <a:latin typeface="Calibri" panose="020F0502020204030204" pitchFamily="34" charset="0"/>
                          <a:cs typeface="Calibri" panose="020F0502020204030204" pitchFamily="34" charset="0"/>
                        </a:rPr>
                        <a:t>concentrez-vous sur les cibles que les gens aiment, afin qu’ils soient tentés de les pointer du doigt.</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666273689"/>
                  </a:ext>
                </a:extLst>
              </a:tr>
            </a:tbl>
          </a:graphicData>
        </a:graphic>
      </p:graphicFrame>
    </p:spTree>
    <p:extLst>
      <p:ext uri="{BB962C8B-B14F-4D97-AF65-F5344CB8AC3E}">
        <p14:creationId xmlns:p14="http://schemas.microsoft.com/office/powerpoint/2010/main" val="3932859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241769"/>
            <a:ext cx="7310400" cy="168705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6026ABF1-AFD7-4D08-B5FA-C0BD6878FC89}"/>
              </a:ext>
            </a:extLst>
          </p:cNvPr>
          <p:cNvSpPr txBox="1"/>
          <p:nvPr/>
        </p:nvSpPr>
        <p:spPr>
          <a:xfrm>
            <a:off x="290784" y="1933375"/>
            <a:ext cx="11628472" cy="4575612"/>
          </a:xfrm>
          <a:prstGeom prst="rect">
            <a:avLst/>
          </a:prstGeom>
          <a:noFill/>
        </p:spPr>
        <p:txBody>
          <a:bodyPr wrap="square">
            <a:spAutoFit/>
          </a:bodyPr>
          <a:lstStyle/>
          <a:p>
            <a:pPr algn="ctr">
              <a:spcAft>
                <a:spcPts val="800"/>
              </a:spcAft>
            </a:pPr>
            <a:r>
              <a:rPr lang="nl-BE"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fr-FR" dirty="0">
                <a:effectLst/>
                <a:latin typeface="Calibri" panose="020F0502020204030204" pitchFamily="34" charset="0"/>
                <a:ea typeface="Calibri" panose="020F0502020204030204" pitchFamily="34" charset="0"/>
                <a:cs typeface="Calibri" panose="020F0502020204030204" pitchFamily="34" charset="0"/>
              </a:rPr>
              <a:t>Bates, E., </a:t>
            </a:r>
            <a:r>
              <a:rPr lang="fr-FR" dirty="0" err="1">
                <a:effectLst/>
                <a:latin typeface="Calibri" panose="020F0502020204030204" pitchFamily="34" charset="0"/>
                <a:ea typeface="Calibri" panose="020F0502020204030204" pitchFamily="34" charset="0"/>
                <a:cs typeface="Calibri" panose="020F0502020204030204" pitchFamily="34" charset="0"/>
              </a:rPr>
              <a:t>Camaioni</a:t>
            </a:r>
            <a:r>
              <a:rPr lang="fr-FR" dirty="0">
                <a:effectLst/>
                <a:latin typeface="Calibri" panose="020F0502020204030204" pitchFamily="34" charset="0"/>
                <a:ea typeface="Calibri" panose="020F0502020204030204" pitchFamily="34" charset="0"/>
                <a:cs typeface="Calibri" panose="020F0502020204030204" pitchFamily="34" charset="0"/>
              </a:rPr>
              <a:t>, L., &amp; Volterra, V. (1975). </a:t>
            </a:r>
            <a:r>
              <a:rPr lang="en-US" dirty="0">
                <a:effectLst/>
                <a:latin typeface="Calibri" panose="020F0502020204030204" pitchFamily="34" charset="0"/>
                <a:ea typeface="Calibri" panose="020F0502020204030204" pitchFamily="34" charset="0"/>
                <a:cs typeface="Calibri" panose="020F0502020204030204" pitchFamily="34" charset="0"/>
              </a:rPr>
              <a:t>The Acquisition of Performatives Prior to Speech. </a:t>
            </a:r>
            <a:r>
              <a:rPr lang="en-US" i="1" dirty="0">
                <a:effectLst/>
                <a:latin typeface="Calibri" panose="020F0502020204030204" pitchFamily="34" charset="0"/>
                <a:ea typeface="Calibri" panose="020F0502020204030204" pitchFamily="34" charset="0"/>
                <a:cs typeface="Calibri" panose="020F0502020204030204" pitchFamily="34" charset="0"/>
              </a:rPr>
              <a:t>Merrill-Palmer Quarterly of Behavior and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21</a:t>
            </a:r>
            <a:r>
              <a:rPr lang="en-US" dirty="0">
                <a:effectLst/>
                <a:latin typeface="Calibri" panose="020F0502020204030204" pitchFamily="34" charset="0"/>
                <a:ea typeface="Calibri" panose="020F0502020204030204" pitchFamily="34" charset="0"/>
                <a:cs typeface="Calibri" panose="020F0502020204030204" pitchFamily="34" charset="0"/>
              </a:rPr>
              <a:t>(3), 205‑226. https://www.jstor.org/stable/23084619</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Butterworth, G. (2003). Pointing is the royal road to language for babies. In </a:t>
            </a:r>
            <a:r>
              <a:rPr lang="en-US" i="1" dirty="0">
                <a:effectLst/>
                <a:latin typeface="Calibri" panose="020F0502020204030204" pitchFamily="34" charset="0"/>
                <a:ea typeface="Calibri" panose="020F0502020204030204" pitchFamily="34" charset="0"/>
                <a:cs typeface="Calibri" panose="020F0502020204030204" pitchFamily="34" charset="0"/>
              </a:rPr>
              <a:t>Pointing : Where language, culture, and cognition meet</a:t>
            </a:r>
            <a:r>
              <a:rPr lang="en-US" dirty="0">
                <a:effectLst/>
                <a:latin typeface="Calibri" panose="020F0502020204030204" pitchFamily="34" charset="0"/>
                <a:ea typeface="Calibri" panose="020F0502020204030204" pitchFamily="34" charset="0"/>
                <a:cs typeface="Calibri" panose="020F0502020204030204" pitchFamily="34" charset="0"/>
              </a:rPr>
              <a:t> (p. 9‑33). Lawrence Erlbaum Associates Publishers.</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fr-FR" dirty="0" err="1">
                <a:effectLst/>
                <a:latin typeface="Calibri" panose="020F0502020204030204" pitchFamily="34" charset="0"/>
                <a:ea typeface="Calibri" panose="020F0502020204030204" pitchFamily="34" charset="0"/>
                <a:cs typeface="Calibri" panose="020F0502020204030204" pitchFamily="34" charset="0"/>
              </a:rPr>
              <a:t>Camaioni</a:t>
            </a:r>
            <a:r>
              <a:rPr lang="fr-FR" dirty="0">
                <a:effectLst/>
                <a:latin typeface="Calibri" panose="020F0502020204030204" pitchFamily="34" charset="0"/>
                <a:ea typeface="Calibri" panose="020F0502020204030204" pitchFamily="34" charset="0"/>
                <a:cs typeface="Calibri" panose="020F0502020204030204" pitchFamily="34" charset="0"/>
              </a:rPr>
              <a:t>, L., </a:t>
            </a:r>
            <a:r>
              <a:rPr lang="fr-FR" dirty="0" err="1">
                <a:effectLst/>
                <a:latin typeface="Calibri" panose="020F0502020204030204" pitchFamily="34" charset="0"/>
                <a:ea typeface="Calibri" panose="020F0502020204030204" pitchFamily="34" charset="0"/>
                <a:cs typeface="Calibri" panose="020F0502020204030204" pitchFamily="34" charset="0"/>
              </a:rPr>
              <a:t>Perucchini</a:t>
            </a:r>
            <a:r>
              <a:rPr lang="fr-FR" dirty="0">
                <a:effectLst/>
                <a:latin typeface="Calibri" panose="020F0502020204030204" pitchFamily="34" charset="0"/>
                <a:ea typeface="Calibri" panose="020F0502020204030204" pitchFamily="34" charset="0"/>
                <a:cs typeface="Calibri" panose="020F0502020204030204" pitchFamily="34" charset="0"/>
              </a:rPr>
              <a:t>, P., </a:t>
            </a:r>
            <a:r>
              <a:rPr lang="fr-FR" dirty="0" err="1">
                <a:effectLst/>
                <a:latin typeface="Calibri" panose="020F0502020204030204" pitchFamily="34" charset="0"/>
                <a:ea typeface="Calibri" panose="020F0502020204030204" pitchFamily="34" charset="0"/>
                <a:cs typeface="Calibri" panose="020F0502020204030204" pitchFamily="34" charset="0"/>
              </a:rPr>
              <a:t>Bellagamba</a:t>
            </a:r>
            <a:r>
              <a:rPr lang="fr-FR" dirty="0">
                <a:effectLst/>
                <a:latin typeface="Calibri" panose="020F0502020204030204" pitchFamily="34" charset="0"/>
                <a:ea typeface="Calibri" panose="020F0502020204030204" pitchFamily="34" charset="0"/>
                <a:cs typeface="Calibri" panose="020F0502020204030204" pitchFamily="34" charset="0"/>
              </a:rPr>
              <a:t>, F., &amp; </a:t>
            </a:r>
            <a:r>
              <a:rPr lang="fr-FR" dirty="0" err="1">
                <a:effectLst/>
                <a:latin typeface="Calibri" panose="020F0502020204030204" pitchFamily="34" charset="0"/>
                <a:ea typeface="Calibri" panose="020F0502020204030204" pitchFamily="34" charset="0"/>
                <a:cs typeface="Calibri" panose="020F0502020204030204" pitchFamily="34" charset="0"/>
              </a:rPr>
              <a:t>Colonnesi</a:t>
            </a:r>
            <a:r>
              <a:rPr lang="fr-FR" dirty="0">
                <a:effectLst/>
                <a:latin typeface="Calibri" panose="020F0502020204030204" pitchFamily="34" charset="0"/>
                <a:ea typeface="Calibri" panose="020F0502020204030204" pitchFamily="34" charset="0"/>
                <a:cs typeface="Calibri" panose="020F0502020204030204" pitchFamily="34" charset="0"/>
              </a:rPr>
              <a:t>, C. (2004). </a:t>
            </a:r>
            <a:r>
              <a:rPr lang="en-US" dirty="0">
                <a:effectLst/>
                <a:latin typeface="Calibri" panose="020F0502020204030204" pitchFamily="34" charset="0"/>
                <a:ea typeface="Calibri" panose="020F0502020204030204" pitchFamily="34" charset="0"/>
                <a:cs typeface="Calibri" panose="020F0502020204030204" pitchFamily="34" charset="0"/>
              </a:rPr>
              <a:t>The Role of Declarative Pointing in Developing a Theory of Mind. </a:t>
            </a:r>
            <a:r>
              <a:rPr lang="en-US" i="1" dirty="0">
                <a:effectLst/>
                <a:latin typeface="Calibri" panose="020F0502020204030204" pitchFamily="34" charset="0"/>
                <a:ea typeface="Calibri" panose="020F0502020204030204" pitchFamily="34" charset="0"/>
                <a:cs typeface="Calibri" panose="020F0502020204030204" pitchFamily="34" charset="0"/>
              </a:rPr>
              <a:t>Infancy</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5</a:t>
            </a:r>
            <a:r>
              <a:rPr lang="en-US" dirty="0">
                <a:effectLst/>
                <a:latin typeface="Calibri" panose="020F0502020204030204" pitchFamily="34" charset="0"/>
                <a:ea typeface="Calibri" panose="020F0502020204030204" pitchFamily="34" charset="0"/>
                <a:cs typeface="Calibri" panose="020F0502020204030204" pitchFamily="34" charset="0"/>
              </a:rPr>
              <a:t>(3), 291‑308. https://doi.org/10.1207/s15327078in0503_3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Carpenter, M., </a:t>
            </a:r>
            <a:r>
              <a:rPr lang="en-US" dirty="0" err="1">
                <a:effectLst/>
                <a:latin typeface="Calibri" panose="020F0502020204030204" pitchFamily="34" charset="0"/>
                <a:ea typeface="Calibri" panose="020F0502020204030204" pitchFamily="34" charset="0"/>
                <a:cs typeface="Calibri" panose="020F0502020204030204" pitchFamily="34" charset="0"/>
              </a:rPr>
              <a:t>Nagell</a:t>
            </a:r>
            <a:r>
              <a:rPr lang="en-US" dirty="0">
                <a:effectLst/>
                <a:latin typeface="Calibri" panose="020F0502020204030204" pitchFamily="34" charset="0"/>
                <a:ea typeface="Calibri" panose="020F0502020204030204" pitchFamily="34" charset="0"/>
                <a:cs typeface="Calibri" panose="020F0502020204030204" pitchFamily="34" charset="0"/>
              </a:rPr>
              <a:t>, K., &amp; </a:t>
            </a:r>
            <a:r>
              <a:rPr lang="en-US" dirty="0" err="1">
                <a:effectLst/>
                <a:latin typeface="Calibri" panose="020F0502020204030204" pitchFamily="34" charset="0"/>
                <a:ea typeface="Calibri" panose="020F0502020204030204" pitchFamily="34" charset="0"/>
                <a:cs typeface="Calibri" panose="020F0502020204030204" pitchFamily="34" charset="0"/>
              </a:rPr>
              <a:t>Tomasello</a:t>
            </a:r>
            <a:r>
              <a:rPr lang="en-US" dirty="0">
                <a:effectLst/>
                <a:latin typeface="Calibri" panose="020F0502020204030204" pitchFamily="34" charset="0"/>
                <a:ea typeface="Calibri" panose="020F0502020204030204" pitchFamily="34" charset="0"/>
                <a:cs typeface="Calibri" panose="020F0502020204030204" pitchFamily="34" charset="0"/>
              </a:rPr>
              <a:t>, M. (1998). Social cognition, joint attention, and communicative competence from 9 to 15 months of age. </a:t>
            </a:r>
            <a:r>
              <a:rPr lang="en-US"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63</a:t>
            </a:r>
            <a:r>
              <a:rPr lang="en-US" dirty="0">
                <a:effectLst/>
                <a:latin typeface="Calibri" panose="020F0502020204030204" pitchFamily="34" charset="0"/>
                <a:ea typeface="Calibri" panose="020F0502020204030204" pitchFamily="34" charset="0"/>
                <a:cs typeface="Calibri" panose="020F0502020204030204" pitchFamily="34" charset="0"/>
              </a:rPr>
              <a:t>(4), </a:t>
            </a:r>
            <a:r>
              <a:rPr lang="en-US" dirty="0" err="1">
                <a:effectLst/>
                <a:latin typeface="Calibri" panose="020F0502020204030204" pitchFamily="34" charset="0"/>
                <a:ea typeface="Calibri" panose="020F0502020204030204" pitchFamily="34" charset="0"/>
                <a:cs typeface="Calibri" panose="020F0502020204030204" pitchFamily="34" charset="0"/>
              </a:rPr>
              <a:t>i</a:t>
            </a:r>
            <a:r>
              <a:rPr lang="en-US" dirty="0">
                <a:effectLst/>
                <a:latin typeface="Calibri" panose="020F0502020204030204" pitchFamily="34" charset="0"/>
                <a:ea typeface="Calibri" panose="020F0502020204030204" pitchFamily="34" charset="0"/>
                <a:cs typeface="Calibri" panose="020F0502020204030204" pitchFamily="34" charset="0"/>
              </a:rPr>
              <a:t>‑vi, 1‑143.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nl-BE" dirty="0" err="1">
                <a:effectLst/>
                <a:latin typeface="Calibri" panose="020F0502020204030204" pitchFamily="34" charset="0"/>
                <a:ea typeface="Calibri" panose="020F0502020204030204" pitchFamily="34" charset="0"/>
                <a:cs typeface="Calibri" panose="020F0502020204030204" pitchFamily="34" charset="0"/>
              </a:rPr>
              <a:t>Colonnesi</a:t>
            </a:r>
            <a:r>
              <a:rPr lang="nl-BE" dirty="0">
                <a:effectLst/>
                <a:latin typeface="Calibri" panose="020F0502020204030204" pitchFamily="34" charset="0"/>
                <a:ea typeface="Calibri" panose="020F0502020204030204" pitchFamily="34" charset="0"/>
                <a:cs typeface="Calibri" panose="020F0502020204030204" pitchFamily="34" charset="0"/>
              </a:rPr>
              <a:t>, C., Stams, G. J. J. M., Koster, I., &amp; </a:t>
            </a:r>
            <a:r>
              <a:rPr lang="nl-BE" dirty="0" err="1">
                <a:effectLst/>
                <a:latin typeface="Calibri" panose="020F0502020204030204" pitchFamily="34" charset="0"/>
                <a:ea typeface="Calibri" panose="020F0502020204030204" pitchFamily="34" charset="0"/>
                <a:cs typeface="Calibri" panose="020F0502020204030204" pitchFamily="34" charset="0"/>
              </a:rPr>
              <a:t>Noom</a:t>
            </a:r>
            <a:r>
              <a:rPr lang="nl-BE" dirty="0">
                <a:effectLst/>
                <a:latin typeface="Calibri" panose="020F0502020204030204" pitchFamily="34" charset="0"/>
                <a:ea typeface="Calibri" panose="020F0502020204030204" pitchFamily="34" charset="0"/>
                <a:cs typeface="Calibri" panose="020F0502020204030204" pitchFamily="34" charset="0"/>
              </a:rPr>
              <a:t>, M. J. (2010). </a:t>
            </a:r>
            <a:r>
              <a:rPr lang="en-US" dirty="0">
                <a:effectLst/>
                <a:latin typeface="Calibri" panose="020F0502020204030204" pitchFamily="34" charset="0"/>
                <a:ea typeface="Calibri" panose="020F0502020204030204" pitchFamily="34" charset="0"/>
                <a:cs typeface="Calibri" panose="020F0502020204030204" pitchFamily="34" charset="0"/>
              </a:rPr>
              <a:t>The relation between pointing and language development : A meta-analysis. </a:t>
            </a:r>
            <a:r>
              <a:rPr lang="en-US" i="1" dirty="0">
                <a:effectLst/>
                <a:latin typeface="Calibri" panose="020F0502020204030204" pitchFamily="34" charset="0"/>
                <a:ea typeface="Calibri" panose="020F0502020204030204" pitchFamily="34" charset="0"/>
                <a:cs typeface="Calibri" panose="020F0502020204030204" pitchFamily="34" charset="0"/>
              </a:rPr>
              <a:t>Developmental Review</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30</a:t>
            </a:r>
            <a:r>
              <a:rPr lang="en-US" dirty="0">
                <a:effectLst/>
                <a:latin typeface="Calibri" panose="020F0502020204030204" pitchFamily="34" charset="0"/>
                <a:ea typeface="Calibri" panose="020F0502020204030204" pitchFamily="34" charset="0"/>
                <a:cs typeface="Calibri" panose="020F0502020204030204" pitchFamily="34" charset="0"/>
              </a:rPr>
              <a:t>(4), 352‑366. https://doi.org/10.1016/j.dr.2010.10.001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err="1">
                <a:effectLst/>
                <a:latin typeface="Calibri" panose="020F0502020204030204" pitchFamily="34" charset="0"/>
                <a:ea typeface="Calibri" panose="020F0502020204030204" pitchFamily="34" charset="0"/>
                <a:cs typeface="Calibri" panose="020F0502020204030204" pitchFamily="34" charset="0"/>
              </a:rPr>
              <a:t>Grünloh</a:t>
            </a:r>
            <a:r>
              <a:rPr lang="en-US" dirty="0">
                <a:effectLst/>
                <a:latin typeface="Calibri" panose="020F0502020204030204" pitchFamily="34" charset="0"/>
                <a:ea typeface="Calibri" panose="020F0502020204030204" pitchFamily="34" charset="0"/>
                <a:cs typeface="Calibri" panose="020F0502020204030204" pitchFamily="34" charset="0"/>
              </a:rPr>
              <a:t>, T., &amp; </a:t>
            </a:r>
            <a:r>
              <a:rPr lang="en-US" dirty="0" err="1">
                <a:effectLst/>
                <a:latin typeface="Calibri" panose="020F0502020204030204" pitchFamily="34" charset="0"/>
                <a:ea typeface="Calibri" panose="020F0502020204030204" pitchFamily="34" charset="0"/>
                <a:cs typeface="Calibri" panose="020F0502020204030204" pitchFamily="34" charset="0"/>
              </a:rPr>
              <a:t>Liszkowski</a:t>
            </a:r>
            <a:r>
              <a:rPr lang="en-US" dirty="0">
                <a:effectLst/>
                <a:latin typeface="Calibri" panose="020F0502020204030204" pitchFamily="34" charset="0"/>
                <a:ea typeface="Calibri" panose="020F0502020204030204" pitchFamily="34" charset="0"/>
                <a:cs typeface="Calibri" panose="020F0502020204030204" pitchFamily="34" charset="0"/>
              </a:rPr>
              <a:t>, U. (2015). Prelinguistic vocalizations distinguish pointing acts. </a:t>
            </a:r>
            <a:r>
              <a:rPr lang="en-US" i="1" dirty="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42</a:t>
            </a:r>
            <a:r>
              <a:rPr lang="en-US" dirty="0">
                <a:effectLst/>
                <a:latin typeface="Calibri" panose="020F0502020204030204" pitchFamily="34" charset="0"/>
                <a:ea typeface="Calibri" panose="020F0502020204030204" pitchFamily="34" charset="0"/>
                <a:cs typeface="Calibri" panose="020F0502020204030204" pitchFamily="34" charset="0"/>
              </a:rPr>
              <a:t>(6), 1312‑1336. https://doi.org/10.1017/S0305000914000816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err="1">
                <a:effectLst/>
                <a:latin typeface="Calibri" panose="020F0502020204030204" pitchFamily="34" charset="0"/>
                <a:ea typeface="Calibri" panose="020F0502020204030204" pitchFamily="34" charset="0"/>
                <a:cs typeface="Calibri" panose="020F0502020204030204" pitchFamily="34" charset="0"/>
              </a:rPr>
              <a:t>Liszkowski</a:t>
            </a:r>
            <a:r>
              <a:rPr lang="en-US" dirty="0">
                <a:effectLst/>
                <a:latin typeface="Calibri" panose="020F0502020204030204" pitchFamily="34" charset="0"/>
                <a:ea typeface="Calibri" panose="020F0502020204030204" pitchFamily="34" charset="0"/>
                <a:cs typeface="Calibri" panose="020F0502020204030204" pitchFamily="34" charset="0"/>
              </a:rPr>
              <a:t>, U., &amp; </a:t>
            </a:r>
            <a:r>
              <a:rPr lang="en-US" dirty="0" err="1">
                <a:effectLst/>
                <a:latin typeface="Calibri" panose="020F0502020204030204" pitchFamily="34" charset="0"/>
                <a:ea typeface="Calibri" panose="020F0502020204030204" pitchFamily="34" charset="0"/>
                <a:cs typeface="Calibri" panose="020F0502020204030204" pitchFamily="34" charset="0"/>
              </a:rPr>
              <a:t>Tomasello</a:t>
            </a:r>
            <a:r>
              <a:rPr lang="en-US" dirty="0">
                <a:effectLst/>
                <a:latin typeface="Calibri" panose="020F0502020204030204" pitchFamily="34" charset="0"/>
                <a:ea typeface="Calibri" panose="020F0502020204030204" pitchFamily="34" charset="0"/>
                <a:cs typeface="Calibri" panose="020F0502020204030204" pitchFamily="34" charset="0"/>
              </a:rPr>
              <a:t>, M. (2011). Individual differences in social, cognitive, and morphological aspects of infant pointing. </a:t>
            </a:r>
            <a:r>
              <a:rPr lang="en-US" i="1" dirty="0">
                <a:effectLst/>
                <a:latin typeface="Calibri" panose="020F0502020204030204" pitchFamily="34" charset="0"/>
                <a:ea typeface="Calibri" panose="020F0502020204030204" pitchFamily="34" charset="0"/>
                <a:cs typeface="Calibri" panose="020F0502020204030204" pitchFamily="34" charset="0"/>
              </a:rPr>
              <a:t>Cognitive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26</a:t>
            </a:r>
            <a:r>
              <a:rPr lang="en-US" dirty="0">
                <a:effectLst/>
                <a:latin typeface="Calibri" panose="020F0502020204030204" pitchFamily="34" charset="0"/>
                <a:ea typeface="Calibri" panose="020F0502020204030204" pitchFamily="34" charset="0"/>
                <a:cs typeface="Calibri" panose="020F0502020204030204" pitchFamily="34" charset="0"/>
              </a:rPr>
              <a:t>(1), 16‑29. https://doi.org/10.1016/j.cogdev.2010.10.001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Olson, J., &amp; Masur, E. F. (2013). Mothers respond differently to infants’ gestural versus nongestural communicative bids. </a:t>
            </a:r>
            <a:r>
              <a:rPr lang="fr-FR" i="1" dirty="0">
                <a:effectLst/>
                <a:latin typeface="Calibri" panose="020F0502020204030204" pitchFamily="34" charset="0"/>
                <a:ea typeface="Calibri" panose="020F0502020204030204" pitchFamily="34" charset="0"/>
                <a:cs typeface="Calibri" panose="020F0502020204030204" pitchFamily="34" charset="0"/>
              </a:rPr>
              <a:t>First </a:t>
            </a:r>
            <a:r>
              <a:rPr lang="fr-FR" i="1" dirty="0" err="1">
                <a:effectLst/>
                <a:latin typeface="Calibri" panose="020F0502020204030204" pitchFamily="34" charset="0"/>
                <a:ea typeface="Calibri" panose="020F0502020204030204" pitchFamily="34" charset="0"/>
                <a:cs typeface="Calibri" panose="020F0502020204030204" pitchFamily="34" charset="0"/>
              </a:rPr>
              <a:t>Language</a:t>
            </a:r>
            <a:r>
              <a:rPr lang="fr-FR" dirty="0">
                <a:effectLst/>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33</a:t>
            </a:r>
            <a:r>
              <a:rPr lang="fr-FR" dirty="0">
                <a:effectLst/>
                <a:latin typeface="Calibri" panose="020F0502020204030204" pitchFamily="34" charset="0"/>
                <a:ea typeface="Calibri" panose="020F0502020204030204" pitchFamily="34" charset="0"/>
                <a:cs typeface="Calibri" panose="020F0502020204030204" pitchFamily="34" charset="0"/>
              </a:rPr>
              <a:t>(4), 372‑387. https://doi.org/10.1177/0142723713493346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3300" b="1" i="0" u="none" strike="noStrike" cap="none" dirty="0">
                <a:solidFill>
                  <a:schemeClr val="dk1"/>
                </a:solidFill>
                <a:latin typeface="Calibri"/>
                <a:ea typeface="Calibri"/>
                <a:cs typeface="Calibri"/>
                <a:sym typeface="Calibri"/>
              </a:rPr>
              <a:t>Chapitre 1 </a:t>
            </a:r>
            <a:r>
              <a:rPr lang="fr" sz="3300" b="0" i="0" u="none" strike="noStrike" cap="none" dirty="0">
                <a:solidFill>
                  <a:schemeClr val="dk1"/>
                </a:solidFill>
                <a:latin typeface="Calibri"/>
                <a:ea typeface="Calibri"/>
                <a:cs typeface="Calibri"/>
                <a:sym typeface="Calibri"/>
              </a:rPr>
              <a:t>: </a:t>
            </a:r>
            <a:r>
              <a:rPr lang="fr" sz="3300" i="0" u="none" strike="noStrike" cap="none" dirty="0">
                <a:solidFill>
                  <a:schemeClr val="dk1"/>
                </a:solidFill>
                <a:latin typeface="Calibri"/>
                <a:ea typeface="Calibri"/>
                <a:cs typeface="Calibri"/>
                <a:sym typeface="Calibri"/>
              </a:rPr>
              <a:t>Regard</a:t>
            </a:r>
            <a:endParaRPr lang="es-ES" dirty="0">
              <a:solidFill>
                <a:schemeClr val="dk1"/>
              </a:solidFill>
            </a:endParaRPr>
          </a:p>
          <a:p>
            <a:pPr marL="0" marR="0" lvl="0" indent="0" rtl="0">
              <a:spcBef>
                <a:spcPts val="0"/>
              </a:spcBef>
              <a:spcAft>
                <a:spcPts val="0"/>
              </a:spcAft>
              <a:buNone/>
            </a:pPr>
            <a:r>
              <a:rPr lang="fr" sz="3300" b="1" dirty="0">
                <a:solidFill>
                  <a:schemeClr val="dk1"/>
                </a:solidFill>
                <a:latin typeface="Calibri"/>
                <a:ea typeface="Calibri"/>
                <a:cs typeface="Calibri"/>
                <a:sym typeface="Calibri"/>
              </a:rPr>
              <a:t>Chapitre 2 </a:t>
            </a:r>
            <a:r>
              <a:rPr lang="fr" sz="3300" dirty="0">
                <a:solidFill>
                  <a:schemeClr val="dk1"/>
                </a:solidFill>
                <a:latin typeface="Calibri"/>
                <a:ea typeface="Calibri"/>
                <a:cs typeface="Calibri"/>
                <a:sym typeface="Calibri"/>
              </a:rPr>
              <a:t>: </a:t>
            </a:r>
            <a:r>
              <a:rPr lang="fr" sz="3300" b="1" dirty="0">
                <a:solidFill>
                  <a:schemeClr val="dk1"/>
                </a:solidFill>
                <a:latin typeface="Calibri"/>
                <a:ea typeface="Calibri"/>
                <a:cs typeface="Calibri"/>
                <a:sym typeface="Calibri"/>
              </a:rPr>
              <a:t>Pointage</a:t>
            </a:r>
            <a:endParaRPr b="1" dirty="0">
              <a:solidFill>
                <a:schemeClr val="dk1"/>
              </a:solidFill>
            </a:endParaRPr>
          </a:p>
          <a:p>
            <a:r>
              <a:rPr lang="fr" sz="3300" b="1" dirty="0">
                <a:solidFill>
                  <a:schemeClr val="dk1"/>
                </a:solidFill>
                <a:latin typeface="Calibri"/>
                <a:cs typeface="Calibri"/>
              </a:rPr>
              <a:t>Chapitre 3 </a:t>
            </a:r>
            <a:r>
              <a:rPr lang="fr" sz="3300" dirty="0">
                <a:solidFill>
                  <a:schemeClr val="dk1"/>
                </a:solidFill>
                <a:latin typeface="Calibri"/>
                <a:cs typeface="Calibri"/>
              </a:rPr>
              <a:t>: Imitations</a:t>
            </a:r>
          </a:p>
          <a:p>
            <a:r>
              <a:rPr lang="fr" sz="3300" b="1" dirty="0">
                <a:solidFill>
                  <a:schemeClr val="dk1"/>
                </a:solidFill>
                <a:latin typeface="Calibri"/>
                <a:cs typeface="Calibri"/>
              </a:rPr>
              <a:t>Chapitre 4 </a:t>
            </a:r>
            <a:r>
              <a:rPr lang="fr" sz="3300" dirty="0">
                <a:solidFill>
                  <a:schemeClr val="dk1"/>
                </a:solidFill>
                <a:latin typeface="Calibri"/>
                <a:cs typeface="Calibri"/>
              </a:rPr>
              <a:t>: </a:t>
            </a:r>
            <a:r>
              <a:rPr lang="fr" sz="3300" dirty="0">
                <a:solidFill>
                  <a:schemeClr val="dk1"/>
                </a:solidFill>
                <a:latin typeface="Calibri" panose="020F0502020204030204" pitchFamily="34" charset="0"/>
                <a:cs typeface="Calibri" panose="020F0502020204030204" pitchFamily="34" charset="0"/>
              </a:rPr>
              <a:t>Les gestes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i="0" u="none" strike="noStrike" cap="none" dirty="0">
                <a:solidFill>
                  <a:schemeClr val="dk1"/>
                </a:solidFill>
                <a:latin typeface="Calibri"/>
                <a:ea typeface="Calibri"/>
                <a:cs typeface="Calibri"/>
                <a:sym typeface="Calibri"/>
              </a:rPr>
              <a:t>Chapitre 2 </a:t>
            </a:r>
            <a:r>
              <a:rPr lang="fr" sz="3300" b="1" dirty="0">
                <a:solidFill>
                  <a:schemeClr val="dk1"/>
                </a:solidFill>
                <a:latin typeface="Calibri"/>
                <a:ea typeface="Calibri"/>
                <a:cs typeface="Calibri"/>
                <a:sym typeface="Calibri"/>
              </a:rPr>
              <a:t>: Pointage</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576111"/>
            <a:ext cx="9914400" cy="304759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Objectifs d'apprentissage</a:t>
            </a:r>
          </a:p>
          <a:p>
            <a:pPr marL="265113" indent="-265113">
              <a:buFont typeface="Arial" panose="020B0604020202020204" pitchFamily="34" charset="0"/>
              <a:buChar char="•"/>
              <a:tabLst>
                <a:tab pos="354013" algn="l"/>
              </a:tabLst>
            </a:pPr>
            <a:r>
              <a:rPr lang="fr" sz="2800" dirty="0">
                <a:solidFill>
                  <a:schemeClr val="dk1"/>
                </a:solidFill>
                <a:latin typeface="Calibri"/>
                <a:cs typeface="Calibri"/>
                <a:sym typeface="Calibri"/>
              </a:rPr>
              <a:t>Comprendre comment le pointage se développe</a:t>
            </a:r>
          </a:p>
          <a:p>
            <a:pPr marL="265113" indent="-265113">
              <a:buFont typeface="Arial" panose="020B0604020202020204" pitchFamily="34" charset="0"/>
              <a:buChar char="•"/>
            </a:pPr>
            <a:r>
              <a:rPr lang="fr" sz="2800" dirty="0">
                <a:solidFill>
                  <a:schemeClr val="dk1"/>
                </a:solidFill>
                <a:latin typeface="Calibri"/>
                <a:cs typeface="Calibri"/>
                <a:sym typeface="Calibri"/>
              </a:rPr>
              <a:t>Pourquoi le fait de montrer du doigt est important dans le développement de l'enfant, notamment dans le langage et la communication,</a:t>
            </a:r>
          </a:p>
          <a:p>
            <a:pPr marL="265113" indent="-265113">
              <a:buFont typeface="Arial" panose="020B0604020202020204" pitchFamily="34" charset="0"/>
              <a:buChar char="•"/>
            </a:pPr>
            <a:r>
              <a:rPr lang="fr" sz="2800" dirty="0">
                <a:solidFill>
                  <a:schemeClr val="dk1"/>
                </a:solidFill>
                <a:latin typeface="Calibri"/>
                <a:cs typeface="Calibri"/>
                <a:sym typeface="Calibri"/>
              </a:rPr>
              <a:t>La particularité et l'utilisation du pointage dans les TDI</a:t>
            </a:r>
            <a:endParaRPr lang="en-US" sz="32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65137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658349" y="2212459"/>
            <a:ext cx="10875301" cy="892552"/>
          </a:xfrm>
          <a:prstGeom prst="rect">
            <a:avLst/>
          </a:prstGeom>
          <a:noFill/>
        </p:spPr>
        <p:txBody>
          <a:bodyPr wrap="square" rtlCol="0">
            <a:spAutoFit/>
          </a:bodyPr>
          <a:lstStyle/>
          <a:p>
            <a:pPr algn="just"/>
            <a:r>
              <a:rPr lang="fr" sz="2800" b="1" dirty="0">
                <a:latin typeface="Calibri" panose="020F0502020204030204" pitchFamily="34" charset="0"/>
                <a:cs typeface="Calibri" panose="020F0502020204030204" pitchFamily="34" charset="0"/>
              </a:rPr>
              <a:t>Montrer du doigt : </a:t>
            </a:r>
            <a:r>
              <a:rPr lang="fr" sz="2400" dirty="0">
                <a:latin typeface="Calibri" panose="020F0502020204030204" pitchFamily="34" charset="0"/>
                <a:cs typeface="Calibri" panose="020F0502020204030204" pitchFamily="34" charset="0"/>
              </a:rPr>
              <a:t>Extension de la main et de l'index vers un point précis objet ou événement ( Colonnesi et al., 2010)</a:t>
            </a:r>
          </a:p>
        </p:txBody>
      </p:sp>
      <p:sp>
        <p:nvSpPr>
          <p:cNvPr id="19" name="ZoneTexte 18">
            <a:extLst>
              <a:ext uri="{FF2B5EF4-FFF2-40B4-BE49-F238E27FC236}">
                <a16:creationId xmlns:a16="http://schemas.microsoft.com/office/drawing/2014/main" id="{5FB42577-0894-4BA1-BDD0-BA64577936DC}"/>
              </a:ext>
            </a:extLst>
          </p:cNvPr>
          <p:cNvSpPr txBox="1"/>
          <p:nvPr/>
        </p:nvSpPr>
        <p:spPr>
          <a:xfrm>
            <a:off x="3805280" y="6053077"/>
            <a:ext cx="6093618" cy="307777"/>
          </a:xfrm>
          <a:prstGeom prst="rect">
            <a:avLst/>
          </a:prstGeom>
          <a:noFill/>
        </p:spPr>
        <p:txBody>
          <a:bodyPr wrap="square">
            <a:spAutoFit/>
          </a:bodyPr>
          <a:lstStyle/>
          <a:p>
            <a:r>
              <a:rPr lang="fr" sz="1400" dirty="0">
                <a:effectLst/>
                <a:latin typeface="Calibri" panose="020F0502020204030204" pitchFamily="34" charset="0"/>
                <a:ea typeface="Calibri" panose="020F0502020204030204" pitchFamily="34" charset="0"/>
                <a:cs typeface="Calibri" panose="020F0502020204030204" pitchFamily="34" charset="0"/>
              </a:rPr>
              <a:t>NB : L'illustration est générée par l'intelligence artificielle.</a:t>
            </a:r>
            <a:endParaRPr lang="fr-FR" dirty="0"/>
          </a:p>
        </p:txBody>
      </p:sp>
      <p:pic>
        <p:nvPicPr>
          <p:cNvPr id="12" name="Image 11">
            <a:extLst>
              <a:ext uri="{FF2B5EF4-FFF2-40B4-BE49-F238E27FC236}">
                <a16:creationId xmlns:a16="http://schemas.microsoft.com/office/drawing/2014/main" id="{C9D8B149-5CA6-47D9-8A91-5B22EC09B1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95964" y="3317079"/>
            <a:ext cx="2484000" cy="2484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5985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7AC221E5-0B03-4DCC-B79E-36246AF7611F}"/>
              </a:ext>
            </a:extLst>
          </p:cNvPr>
          <p:cNvSpPr txBox="1"/>
          <p:nvPr/>
        </p:nvSpPr>
        <p:spPr>
          <a:xfrm>
            <a:off x="169275" y="1947562"/>
            <a:ext cx="11853450" cy="584775"/>
          </a:xfrm>
          <a:prstGeom prst="rect">
            <a:avLst/>
          </a:prstGeom>
          <a:noFill/>
        </p:spPr>
        <p:txBody>
          <a:bodyPr wrap="square" rtlCol="0">
            <a:spAutoFit/>
          </a:bodyPr>
          <a:lstStyle/>
          <a:p>
            <a:pPr algn="ctr"/>
            <a:r>
              <a:rPr lang="fr" sz="3200" b="1" dirty="0" err="1">
                <a:latin typeface="Calibri" panose="020F0502020204030204" pitchFamily="34" charset="0"/>
                <a:cs typeface="Calibri" panose="020F0502020204030204" pitchFamily="34" charset="0"/>
              </a:rPr>
              <a:t>Montrer du doigt</a:t>
            </a:r>
            <a:endParaRPr lang="fr-FR" sz="3200" b="1" dirty="0">
              <a:latin typeface="Calibri" panose="020F0502020204030204" pitchFamily="34" charset="0"/>
              <a:cs typeface="Calibri" panose="020F0502020204030204" pitchFamily="34" charset="0"/>
            </a:endParaRPr>
          </a:p>
        </p:txBody>
      </p:sp>
      <p:pic>
        <p:nvPicPr>
          <p:cNvPr id="4" name="Graphique 3" descr="Avertissement avec un remplissage uni">
            <a:extLst>
              <a:ext uri="{FF2B5EF4-FFF2-40B4-BE49-F238E27FC236}">
                <a16:creationId xmlns:a16="http://schemas.microsoft.com/office/drawing/2014/main" id="{41012E08-B792-4D7C-A8E8-92B240C7FC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95668" y="2931707"/>
            <a:ext cx="1332000" cy="1332000"/>
          </a:xfrm>
          <a:prstGeom prst="rect">
            <a:avLst/>
          </a:prstGeom>
        </p:spPr>
      </p:pic>
      <p:sp>
        <p:nvSpPr>
          <p:cNvPr id="13" name="ZoneTexte 12">
            <a:extLst>
              <a:ext uri="{FF2B5EF4-FFF2-40B4-BE49-F238E27FC236}">
                <a16:creationId xmlns:a16="http://schemas.microsoft.com/office/drawing/2014/main" id="{7E97E6B3-B818-4510-BDE3-8E432F3A7C88}"/>
              </a:ext>
            </a:extLst>
          </p:cNvPr>
          <p:cNvSpPr txBox="1"/>
          <p:nvPr/>
        </p:nvSpPr>
        <p:spPr>
          <a:xfrm>
            <a:off x="169275" y="4448709"/>
            <a:ext cx="11853450" cy="1446550"/>
          </a:xfrm>
          <a:prstGeom prst="rect">
            <a:avLst/>
          </a:prstGeom>
          <a:noFill/>
        </p:spPr>
        <p:txBody>
          <a:bodyPr wrap="square" rtlCol="0">
            <a:spAutoFit/>
          </a:bodyPr>
          <a:lstStyle/>
          <a:p>
            <a:pPr algn="ctr"/>
            <a:r>
              <a:rPr lang="fr" sz="3200" b="1" dirty="0" err="1">
                <a:latin typeface="Calibri" panose="020F0502020204030204" pitchFamily="34" charset="0"/>
                <a:cs typeface="Calibri" panose="020F0502020204030204" pitchFamily="34" charset="0"/>
              </a:rPr>
              <a:t>Atteindre</a:t>
            </a:r>
            <a:endParaRPr lang="fr-FR" sz="3200" b="1" dirty="0">
              <a:latin typeface="Calibri" panose="020F0502020204030204" pitchFamily="34" charset="0"/>
              <a:cs typeface="Calibri" panose="020F0502020204030204" pitchFamily="34" charset="0"/>
            </a:endParaRPr>
          </a:p>
          <a:p>
            <a:pPr algn="ctr"/>
            <a:r>
              <a:rPr lang="fr" sz="2800" dirty="0" err="1">
                <a:latin typeface="Calibri" panose="020F0502020204030204" pitchFamily="34" charset="0"/>
                <a:cs typeface="Calibri" panose="020F0502020204030204" pitchFamily="34" charset="0"/>
              </a:rPr>
              <a:t>Action </a:t>
            </a:r>
            <a:r>
              <a:rPr lang="fr" sz="2800" dirty="0">
                <a:latin typeface="Calibri" panose="020F0502020204030204" pitchFamily="34" charset="0"/>
                <a:cs typeface="Calibri" panose="020F0502020204030204" pitchFamily="34" charset="0"/>
              </a:rPr>
              <a:t>de </a:t>
            </a:r>
            <a:r>
              <a:rPr lang="fr" sz="2800" dirty="0" err="1">
                <a:latin typeface="Calibri" panose="020F0502020204030204" pitchFamily="34" charset="0"/>
                <a:cs typeface="Calibri" panose="020F0502020204030204" pitchFamily="34" charset="0"/>
              </a:rPr>
              <a:t>tendre la </a:t>
            </a:r>
            <a:r>
              <a:rPr lang="fr" sz="2800" dirty="0">
                <a:latin typeface="Calibri" panose="020F0502020204030204" pitchFamily="34" charset="0"/>
                <a:cs typeface="Calibri" panose="020F0502020204030204" pitchFamily="34" charset="0"/>
              </a:rPr>
              <a:t>main pour </a:t>
            </a:r>
            <a:r>
              <a:rPr lang="fr" sz="2800" dirty="0" err="1">
                <a:latin typeface="Calibri" panose="020F0502020204030204" pitchFamily="34" charset="0"/>
                <a:cs typeface="Calibri" panose="020F0502020204030204" pitchFamily="34" charset="0"/>
              </a:rPr>
              <a:t>saisir </a:t>
            </a:r>
            <a:r>
              <a:rPr lang="fr" sz="2800" dirty="0">
                <a:latin typeface="Calibri" panose="020F0502020204030204" pitchFamily="34" charset="0"/>
                <a:cs typeface="Calibri" panose="020F0502020204030204" pitchFamily="34" charset="0"/>
              </a:rPr>
              <a:t>un </a:t>
            </a:r>
            <a:r>
              <a:rPr lang="fr" sz="2800" dirty="0" err="1">
                <a:latin typeface="Calibri" panose="020F0502020204030204" pitchFamily="34" charset="0"/>
                <a:cs typeface="Calibri" panose="020F0502020204030204" pitchFamily="34" charset="0"/>
              </a:rPr>
              <a:t>objet</a:t>
            </a:r>
            <a:endParaRPr lang="fr-FR" sz="2800" dirty="0">
              <a:latin typeface="Calibri" panose="020F0502020204030204" pitchFamily="34" charset="0"/>
              <a:cs typeface="Calibri" panose="020F0502020204030204" pitchFamily="34" charset="0"/>
            </a:endParaRPr>
          </a:p>
          <a:p>
            <a:pPr algn="ctr"/>
            <a:r>
              <a:rPr lang="fr" sz="2800" dirty="0" err="1">
                <a:latin typeface="Calibri" panose="020F0502020204030204" pitchFamily="34" charset="0"/>
                <a:cs typeface="Calibri" panose="020F0502020204030204" pitchFamily="34" charset="0"/>
              </a:rPr>
              <a:t>Précurseur </a:t>
            </a:r>
            <a:r>
              <a:rPr lang="fr" sz="2800" dirty="0">
                <a:latin typeface="Calibri" panose="020F0502020204030204" pitchFamily="34" charset="0"/>
                <a:cs typeface="Calibri" panose="020F0502020204030204" pitchFamily="34" charset="0"/>
              </a:rPr>
              <a:t>du </a:t>
            </a:r>
            <a:r>
              <a:rPr lang="fr" sz="2800" dirty="0" err="1">
                <a:latin typeface="Calibri" panose="020F0502020204030204" pitchFamily="34" charset="0"/>
                <a:cs typeface="Calibri" panose="020F0502020204030204" pitchFamily="34" charset="0"/>
              </a:rPr>
              <a:t>pointage</a:t>
            </a:r>
            <a:endParaRPr lang="fr-FR" sz="2800" dirty="0">
              <a:latin typeface="Calibri" panose="020F0502020204030204" pitchFamily="34" charset="0"/>
              <a:cs typeface="Calibri" panose="020F0502020204030204" pitchFamily="34" charset="0"/>
            </a:endParaRPr>
          </a:p>
        </p:txBody>
      </p:sp>
      <p:sp>
        <p:nvSpPr>
          <p:cNvPr id="5" name="Non égal 4">
            <a:extLst>
              <a:ext uri="{FF2B5EF4-FFF2-40B4-BE49-F238E27FC236}">
                <a16:creationId xmlns:a16="http://schemas.microsoft.com/office/drawing/2014/main" id="{0CF835DF-0943-4D62-BAD3-C06329E68B88}"/>
              </a:ext>
            </a:extLst>
          </p:cNvPr>
          <p:cNvSpPr/>
          <p:nvPr/>
        </p:nvSpPr>
        <p:spPr>
          <a:xfrm>
            <a:off x="5299795" y="3126935"/>
            <a:ext cx="1357745" cy="9720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6738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1" name="Diagramme 10">
            <a:extLst>
              <a:ext uri="{FF2B5EF4-FFF2-40B4-BE49-F238E27FC236}">
                <a16:creationId xmlns:a16="http://schemas.microsoft.com/office/drawing/2014/main" id="{1B12F6D1-D508-42F8-BB57-95CC3ECC7CE4}"/>
              </a:ext>
            </a:extLst>
          </p:cNvPr>
          <p:cNvGraphicFramePr/>
          <p:nvPr>
            <p:extLst>
              <p:ext uri="{D42A27DB-BD31-4B8C-83A1-F6EECF244321}">
                <p14:modId xmlns:p14="http://schemas.microsoft.com/office/powerpoint/2010/main" val="1285031319"/>
              </p:ext>
            </p:extLst>
          </p:nvPr>
        </p:nvGraphicFramePr>
        <p:xfrm>
          <a:off x="1848455" y="2421153"/>
          <a:ext cx="8971945" cy="31899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73096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78EB6B21-914B-41F7-AEB2-E7549A739729}"/>
              </a:ext>
            </a:extLst>
          </p:cNvPr>
          <p:cNvGraphicFramePr/>
          <p:nvPr>
            <p:extLst>
              <p:ext uri="{D42A27DB-BD31-4B8C-83A1-F6EECF244321}">
                <p14:modId xmlns:p14="http://schemas.microsoft.com/office/powerpoint/2010/main" val="722260221"/>
              </p:ext>
            </p:extLst>
          </p:nvPr>
        </p:nvGraphicFramePr>
        <p:xfrm>
          <a:off x="1186230" y="2523929"/>
          <a:ext cx="10420554" cy="31004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65465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3D32B842-CB83-43E0-B4F1-C4DD39CD4993}"/>
              </a:ext>
            </a:extLst>
          </p:cNvPr>
          <p:cNvGraphicFramePr/>
          <p:nvPr>
            <p:extLst>
              <p:ext uri="{D42A27DB-BD31-4B8C-83A1-F6EECF244321}">
                <p14:modId xmlns:p14="http://schemas.microsoft.com/office/powerpoint/2010/main" val="2688740751"/>
              </p:ext>
            </p:extLst>
          </p:nvPr>
        </p:nvGraphicFramePr>
        <p:xfrm>
          <a:off x="787834" y="2402006"/>
          <a:ext cx="10616331" cy="29620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2146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73581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2 </a:t>
            </a:r>
            <a:r>
              <a:rPr lang="fr" sz="2800" b="1" dirty="0">
                <a:solidFill>
                  <a:schemeClr val="dk1"/>
                </a:solidFill>
                <a:latin typeface="Calibri"/>
                <a:ea typeface="Calibri"/>
                <a:cs typeface="Calibri"/>
                <a:sym typeface="Calibri"/>
              </a:rPr>
              <a:t>: Pointage</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Tableau 2">
            <a:extLst>
              <a:ext uri="{FF2B5EF4-FFF2-40B4-BE49-F238E27FC236}">
                <a16:creationId xmlns:a16="http://schemas.microsoft.com/office/drawing/2014/main" id="{B8C4BA26-FB23-416F-AF65-8196D1B751E5}"/>
              </a:ext>
            </a:extLst>
          </p:cNvPr>
          <p:cNvGraphicFramePr>
            <a:graphicFrameLocks noGrp="1" noChangeAspect="1"/>
          </p:cNvGraphicFramePr>
          <p:nvPr>
            <p:extLst>
              <p:ext uri="{D42A27DB-BD31-4B8C-83A1-F6EECF244321}">
                <p14:modId xmlns:p14="http://schemas.microsoft.com/office/powerpoint/2010/main" val="198185126"/>
              </p:ext>
            </p:extLst>
          </p:nvPr>
        </p:nvGraphicFramePr>
        <p:xfrm>
          <a:off x="763463" y="2218556"/>
          <a:ext cx="10628723" cy="4026475"/>
        </p:xfrm>
        <a:graphic>
          <a:graphicData uri="http://schemas.openxmlformats.org/drawingml/2006/table">
            <a:tbl>
              <a:tblPr firstRow="1" firstCol="1">
                <a:tableStyleId>{35758FB7-9AC5-4552-8A53-C91805E547FA}</a:tableStyleId>
              </a:tblPr>
              <a:tblGrid>
                <a:gridCol w="5210405">
                  <a:extLst>
                    <a:ext uri="{9D8B030D-6E8A-4147-A177-3AD203B41FA5}">
                      <a16:colId xmlns:a16="http://schemas.microsoft.com/office/drawing/2014/main" val="1493951862"/>
                    </a:ext>
                  </a:extLst>
                </a:gridCol>
                <a:gridCol w="5418318">
                  <a:extLst>
                    <a:ext uri="{9D8B030D-6E8A-4147-A177-3AD203B41FA5}">
                      <a16:colId xmlns:a16="http://schemas.microsoft.com/office/drawing/2014/main" val="1773765023"/>
                    </a:ext>
                  </a:extLst>
                </a:gridCol>
              </a:tblGrid>
              <a:tr h="757702">
                <a:tc>
                  <a:txBody>
                    <a:bodyPr/>
                    <a:lstStyle/>
                    <a:p>
                      <a:pPr algn="ctr">
                        <a:lnSpc>
                          <a:spcPct val="107000"/>
                        </a:lnSpc>
                        <a:spcAft>
                          <a:spcPts val="800"/>
                        </a:spcAft>
                      </a:pPr>
                      <a:r>
                        <a:rPr lang="fr" sz="1800" dirty="0">
                          <a:effectLst/>
                          <a:latin typeface="Calibri" panose="020F0502020204030204" pitchFamily="34" charset="0"/>
                          <a:cs typeface="Calibri" panose="020F0502020204030204" pitchFamily="34" charset="0"/>
                        </a:rPr>
                        <a:t>Pointage proto-impératif</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800"/>
                        </a:spcAft>
                      </a:pPr>
                      <a:r>
                        <a:rPr lang="fr" sz="1800" dirty="0">
                          <a:effectLst/>
                          <a:latin typeface="Calibri" panose="020F0502020204030204" pitchFamily="34" charset="0"/>
                          <a:cs typeface="Calibri" panose="020F0502020204030204" pitchFamily="34" charset="0"/>
                        </a:rPr>
                        <a:t>Pointage proto-déclaratif</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308328860"/>
                  </a:ext>
                </a:extLst>
              </a:tr>
              <a:tr h="862318">
                <a:tc>
                  <a:txBody>
                    <a:bodyPr/>
                    <a:lstStyle/>
                    <a:p>
                      <a:pPr marL="342900" lvl="0" indent="-342900">
                        <a:lnSpc>
                          <a:spcPct val="107000"/>
                        </a:lnSpc>
                        <a:buFont typeface="Symbol" panose="05050102010706020507" pitchFamily="18" charset="2"/>
                        <a:buChar char="·"/>
                      </a:pPr>
                      <a:r>
                        <a:rPr lang="fr" sz="1600" b="0" dirty="0">
                          <a:effectLst/>
                          <a:latin typeface="Calibri" panose="020F0502020204030204" pitchFamily="34" charset="0"/>
                          <a:cs typeface="Calibri" panose="020F0502020204030204" pitchFamily="34" charset="0"/>
                        </a:rPr>
                        <a:t>demandes d'objets</a:t>
                      </a:r>
                      <a:endParaRPr lang="fr-FR" sz="1600" b="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fr" sz="1600" b="0" dirty="0">
                          <a:effectLst/>
                          <a:latin typeface="Calibri" panose="020F0502020204030204" pitchFamily="34" charset="0"/>
                          <a:cs typeface="Calibri" panose="020F0502020204030204" pitchFamily="34" charset="0"/>
                        </a:rPr>
                        <a:t>utilisation de l'adulte comme moyen d'obtenir les objets désirés</a:t>
                      </a:r>
                      <a:endParaRPr lang="fr-FR" sz="1600" b="0" dirty="0">
                        <a:effectLst/>
                        <a:latin typeface="Calibri" panose="020F0502020204030204" pitchFamily="34" charset="0"/>
                        <a:cs typeface="Calibri" panose="020F0502020204030204" pitchFamily="34" charset="0"/>
                      </a:endParaRPr>
                    </a:p>
                  </a:txBody>
                  <a:tcPr marL="68580" marR="68580" marT="0" marB="0"/>
                </a:tc>
                <a:tc>
                  <a:txBody>
                    <a:bodyPr/>
                    <a:lstStyle/>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fr" sz="1600" dirty="0">
                          <a:effectLst/>
                          <a:latin typeface="Calibri" panose="020F0502020204030204" pitchFamily="34" charset="0"/>
                          <a:cs typeface="Calibri" panose="020F0502020204030204" pitchFamily="34" charset="0"/>
                        </a:rPr>
                        <a:t>efforts préverbaux pour diriger l'attention de l'adulte vers un événement ou un objet.</a:t>
                      </a:r>
                      <a:endParaRPr lang="fr-FR" sz="160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233167704"/>
                  </a:ext>
                </a:extLst>
              </a:tr>
              <a:tr h="1173708">
                <a:tc>
                  <a:txBody>
                    <a:bodyPr/>
                    <a:lstStyle/>
                    <a:p>
                      <a:pPr marL="0" lvl="0" indent="0">
                        <a:lnSpc>
                          <a:spcPct val="107000"/>
                        </a:lnSpc>
                        <a:buFont typeface="Symbol" panose="05050102010706020507" pitchFamily="18" charset="2"/>
                        <a:buNone/>
                      </a:pPr>
                      <a:r>
                        <a:rPr lang="fr" sz="1600" dirty="0">
                          <a:effectLst/>
                          <a:latin typeface="Calibri" panose="020F0502020204030204" pitchFamily="34" charset="0"/>
                          <a:cs typeface="Calibri" panose="020F0502020204030204" pitchFamily="34" charset="0"/>
                        </a:rPr>
                        <a:t>→ aucun intérêt pour l’échange social mais seulement pour obtenir une réponse à un besoin personnel.</a:t>
                      </a:r>
                      <a:endParaRPr lang="fr-FR" sz="1600" dirty="0">
                        <a:effectLst/>
                        <a:latin typeface="Calibri" panose="020F0502020204030204" pitchFamily="34" charset="0"/>
                        <a:cs typeface="Calibri" panose="020F0502020204030204" pitchFamily="34" charset="0"/>
                      </a:endParaRPr>
                    </a:p>
                  </a:txBody>
                  <a:tcPr marL="68580" marR="68580" marT="0" marB="0"/>
                </a:tc>
                <a:tc>
                  <a:txBody>
                    <a:bodyPr/>
                    <a:lstStyle/>
                    <a:p>
                      <a:pPr>
                        <a:lnSpc>
                          <a:spcPct val="100000"/>
                        </a:lnSpc>
                        <a:spcAft>
                          <a:spcPts val="800"/>
                        </a:spcAft>
                      </a:pPr>
                      <a:r>
                        <a:rPr lang="fr" sz="1600" dirty="0">
                          <a:effectLst/>
                          <a:latin typeface="Calibri" panose="020F0502020204030204" pitchFamily="34" charset="0"/>
                          <a:cs typeface="Calibri" panose="020F0502020204030204" pitchFamily="34" charset="0"/>
                        </a:rPr>
                        <a:t> </a:t>
                      </a:r>
                      <a:r>
                        <a:rPr lang="fr" sz="1600" i="1" dirty="0">
                          <a:effectLst/>
                          <a:latin typeface="Calibri" panose="020F0502020204030204" pitchFamily="34" charset="0"/>
                          <a:cs typeface="Calibri" panose="020F0502020204030204" pitchFamily="34" charset="0"/>
                        </a:rPr>
                        <a:t>→ </a:t>
                      </a:r>
                      <a:r>
                        <a:rPr lang="fr" sz="1600" b="1" i="0" dirty="0">
                          <a:effectLst/>
                          <a:latin typeface="Calibri" panose="020F0502020204030204" pitchFamily="34" charset="0"/>
                          <a:cs typeface="Calibri" panose="020F0502020204030204" pitchFamily="34" charset="0"/>
                        </a:rPr>
                        <a:t>échange avec l'intervenant</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fr" sz="1600" b="1" i="0" dirty="0">
                          <a:effectLst/>
                          <a:latin typeface="Calibri" panose="020F0502020204030204" pitchFamily="34" charset="0"/>
                          <a:cs typeface="Calibri" panose="020F0502020204030204" pitchFamily="34" charset="0"/>
                        </a:rPr>
                        <a:t>obtenir des informations sur quelque chose</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fr" sz="1600" b="1" i="0" dirty="0">
                          <a:effectLst/>
                          <a:latin typeface="Calibri" panose="020F0502020204030204" pitchFamily="34" charset="0"/>
                          <a:cs typeface="Calibri" panose="020F0502020204030204" pitchFamily="34" charset="0"/>
                        </a:rPr>
                        <a:t>partager une émotion, etc.</a:t>
                      </a:r>
                      <a:endParaRPr lang="fr-FR" sz="1600" b="1" i="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744319209"/>
                  </a:ext>
                </a:extLst>
              </a:tr>
              <a:tr h="1232747">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fr" sz="1600" b="0" dirty="0">
                          <a:effectLst/>
                          <a:latin typeface="Calibri" panose="020F0502020204030204" pitchFamily="34" charset="0"/>
                          <a:cs typeface="Calibri" panose="020F0502020204030204" pitchFamily="34" charset="0"/>
                        </a:rPr>
                        <a:t>Il s’agit d’un comportement de bas niveau qui permet d’obtenir quelque chose sans aucun acte social.</a:t>
                      </a:r>
                      <a:endParaRPr lang="fr-FR" sz="16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800"/>
                        </a:spcAft>
                      </a:pPr>
                      <a:r>
                        <a:rPr lang="fr" sz="1600" dirty="0">
                          <a:effectLst/>
                          <a:latin typeface="Calibri" panose="020F0502020204030204" pitchFamily="34" charset="0"/>
                          <a:cs typeface="Calibri" panose="020F0502020204030204" pitchFamily="34" charset="0"/>
                        </a:rPr>
                        <a:t>Il s'agit d'un comportement de haut niveau nécessitant :</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fr" sz="1600" dirty="0">
                          <a:effectLst/>
                          <a:latin typeface="Calibri" panose="020F0502020204030204" pitchFamily="34" charset="0"/>
                          <a:cs typeface="Calibri" panose="020F0502020204030204" pitchFamily="34" charset="0"/>
                        </a:rPr>
                        <a:t>attention conjointe</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fr" sz="1600" dirty="0">
                          <a:effectLst/>
                          <a:latin typeface="Calibri" panose="020F0502020204030204" pitchFamily="34" charset="0"/>
                          <a:cs typeface="Calibri" panose="020F0502020204030204" pitchFamily="34" charset="0"/>
                        </a:rPr>
                        <a:t>Conscience (même minime) du point de vue de l'autre</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350367"/>
                  </a:ext>
                </a:extLst>
              </a:tr>
            </a:tbl>
          </a:graphicData>
        </a:graphic>
      </p:graphicFrame>
    </p:spTree>
    <p:extLst>
      <p:ext uri="{BB962C8B-B14F-4D97-AF65-F5344CB8AC3E}">
        <p14:creationId xmlns:p14="http://schemas.microsoft.com/office/powerpoint/2010/main" val="347313235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B307CD5E-7692-4718-B1D0-AF55863330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http://schemas.microsoft.com/office/infopath/2007/PartnerControls"/>
    <ds:schemaRef ds:uri="http://schemas.microsoft.com/office/2006/metadata/properties"/>
    <ds:schemaRef ds:uri="http://schemas.microsoft.com/office/2006/documentManagement/types"/>
    <ds:schemaRef ds:uri="http://www.w3.org/XML/1998/namespace"/>
    <ds:schemaRef ds:uri="7a866126-7c09-4654-844e-0d48a974f41d"/>
    <ds:schemaRef ds:uri="http://purl.org/dc/terms/"/>
    <ds:schemaRef ds:uri="http://purl.org/dc/dcmitype/"/>
    <ds:schemaRef ds:uri="http://schemas.openxmlformats.org/package/2006/metadata/core-properties"/>
    <ds:schemaRef ds:uri="833f7f52-ca37-4ad5-a460-7ba203df2864"/>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318</TotalTime>
  <Words>1979</Words>
  <Application>Microsoft Office PowerPoint</Application>
  <PresentationFormat>Grand écran</PresentationFormat>
  <Paragraphs>167</Paragraphs>
  <Slides>14</Slides>
  <Notes>14</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14</vt:i4>
      </vt:variant>
    </vt:vector>
  </HeadingPairs>
  <TitlesOfParts>
    <vt:vector size="18" baseType="lpstr">
      <vt:lpstr>Arial</vt:lpstr>
      <vt:lpstr>Calibri</vt:lpstr>
      <vt:lpstr>Symbol</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164</cp:revision>
  <dcterms:created xsi:type="dcterms:W3CDTF">2023-11-23T08:37:25Z</dcterms:created>
  <dcterms:modified xsi:type="dcterms:W3CDTF">2025-02-03T21:21:09Z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