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73" r:id="rId5"/>
    <p:sldId id="257" r:id="rId6"/>
    <p:sldId id="261" r:id="rId7"/>
    <p:sldId id="258" r:id="rId8"/>
    <p:sldId id="274" r:id="rId9"/>
    <p:sldId id="262" r:id="rId10"/>
    <p:sldId id="263" r:id="rId11"/>
    <p:sldId id="272" r:id="rId12"/>
    <p:sldId id="271"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3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F938DB-138F-479C-9255-2961322AB711}" v="1" dt="2024-12-13T12:42:49.6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7" autoAdjust="0"/>
    <p:restoredTop sz="76623" autoAdjust="0"/>
  </p:normalViewPr>
  <p:slideViewPr>
    <p:cSldViewPr snapToGrid="0">
      <p:cViewPr varScale="1">
        <p:scale>
          <a:sx n="44" d="100"/>
          <a:sy n="44" d="100"/>
        </p:scale>
        <p:origin x="58" y="451"/>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IS DELAPLACE" userId="073a64d4-92e5-40e9-b2d6-be1ce8effc52" providerId="ADAL" clId="{DEF938DB-138F-479C-9255-2961322AB711}"/>
    <pc:docChg chg="addSld delSld modSld">
      <pc:chgData name="FRANCOIS DELAPLACE" userId="073a64d4-92e5-40e9-b2d6-be1ce8effc52" providerId="ADAL" clId="{DEF938DB-138F-479C-9255-2961322AB711}" dt="2024-12-13T12:44:44.384" v="7" actId="20577"/>
      <pc:docMkLst>
        <pc:docMk/>
      </pc:docMkLst>
      <pc:sldChg chg="del">
        <pc:chgData name="FRANCOIS DELAPLACE" userId="073a64d4-92e5-40e9-b2d6-be1ce8effc52" providerId="ADAL" clId="{DEF938DB-138F-479C-9255-2961322AB711}" dt="2024-12-13T12:43:02.544" v="1" actId="2696"/>
        <pc:sldMkLst>
          <pc:docMk/>
          <pc:sldMk cId="367640458" sldId="270"/>
        </pc:sldMkLst>
      </pc:sldChg>
      <pc:sldChg chg="modSp mod">
        <pc:chgData name="FRANCOIS DELAPLACE" userId="073a64d4-92e5-40e9-b2d6-be1ce8effc52" providerId="ADAL" clId="{DEF938DB-138F-479C-9255-2961322AB711}" dt="2024-12-13T12:44:44.384" v="7" actId="20577"/>
        <pc:sldMkLst>
          <pc:docMk/>
          <pc:sldMk cId="3857465364" sldId="272"/>
        </pc:sldMkLst>
        <pc:spChg chg="mod">
          <ac:chgData name="FRANCOIS DELAPLACE" userId="073a64d4-92e5-40e9-b2d6-be1ce8effc52" providerId="ADAL" clId="{DEF938DB-138F-479C-9255-2961322AB711}" dt="2024-12-13T12:44:44.384" v="7" actId="20577"/>
          <ac:spMkLst>
            <pc:docMk/>
            <pc:sldMk cId="3857465364" sldId="272"/>
            <ac:spMk id="14" creationId="{B06F34A3-F265-4978-987E-4F0F3DA48A6D}"/>
          </ac:spMkLst>
        </pc:spChg>
      </pc:sldChg>
      <pc:sldChg chg="add">
        <pc:chgData name="FRANCOIS DELAPLACE" userId="073a64d4-92e5-40e9-b2d6-be1ce8effc52" providerId="ADAL" clId="{DEF938DB-138F-479C-9255-2961322AB711}" dt="2024-12-13T12:42:49.621" v="0"/>
        <pc:sldMkLst>
          <pc:docMk/>
          <pc:sldMk cId="1465766376" sldId="274"/>
        </pc:sldMkLst>
      </pc:sldChg>
    </pc:docChg>
  </pc:docChgLst>
  <pc:docChgLst>
    <pc:chgData name="CHRISTELLE DECLERCQ" userId="6105ae43-a600-46e8-812e-1762419aa502" providerId="ADAL" clId="{4F0EE756-832D-4D5D-9428-351C64414E66}"/>
    <pc:docChg chg="undo custSel addSld delSld modSld">
      <pc:chgData name="CHRISTELLE DECLERCQ" userId="6105ae43-a600-46e8-812e-1762419aa502" providerId="ADAL" clId="{4F0EE756-832D-4D5D-9428-351C64414E66}" dt="2024-07-24T11:36:35.036" v="4658"/>
      <pc:docMkLst>
        <pc:docMk/>
      </pc:docMkLst>
      <pc:sldChg chg="modSp mod">
        <pc:chgData name="CHRISTELLE DECLERCQ" userId="6105ae43-a600-46e8-812e-1762419aa502" providerId="ADAL" clId="{4F0EE756-832D-4D5D-9428-351C64414E66}" dt="2024-07-24T07:26:11.412" v="6" actId="20577"/>
        <pc:sldMkLst>
          <pc:docMk/>
          <pc:sldMk cId="0" sldId="256"/>
        </pc:sldMkLst>
        <pc:spChg chg="mod">
          <ac:chgData name="CHRISTELLE DECLERCQ" userId="6105ae43-a600-46e8-812e-1762419aa502" providerId="ADAL" clId="{4F0EE756-832D-4D5D-9428-351C64414E66}" dt="2024-07-24T07:26:11.412" v="6" actId="20577"/>
          <ac:spMkLst>
            <pc:docMk/>
            <pc:sldMk cId="0" sldId="256"/>
            <ac:spMk id="99" creationId="{00000000-0000-0000-0000-000000000000}"/>
          </ac:spMkLst>
        </pc:spChg>
      </pc:sldChg>
      <pc:sldChg chg="modSp mod">
        <pc:chgData name="CHRISTELLE DECLERCQ" userId="6105ae43-a600-46e8-812e-1762419aa502" providerId="ADAL" clId="{4F0EE756-832D-4D5D-9428-351C64414E66}" dt="2024-07-24T07:53:43.966" v="179" actId="5793"/>
        <pc:sldMkLst>
          <pc:docMk/>
          <pc:sldMk cId="0" sldId="257"/>
        </pc:sldMkLst>
        <pc:spChg chg="mod">
          <ac:chgData name="CHRISTELLE DECLERCQ" userId="6105ae43-a600-46e8-812e-1762419aa502" providerId="ADAL" clId="{4F0EE756-832D-4D5D-9428-351C64414E66}" dt="2024-07-24T07:53:43.966" v="179" actId="5793"/>
          <ac:spMkLst>
            <pc:docMk/>
            <pc:sldMk cId="0" sldId="257"/>
            <ac:spMk id="5" creationId="{D23E3EB0-F33B-801A-F697-DD6D2A65013E}"/>
          </ac:spMkLst>
        </pc:spChg>
        <pc:spChg chg="mod">
          <ac:chgData name="CHRISTELLE DECLERCQ" userId="6105ae43-a600-46e8-812e-1762419aa502" providerId="ADAL" clId="{4F0EE756-832D-4D5D-9428-351C64414E66}" dt="2024-07-24T07:53:26.960" v="165" actId="113"/>
          <ac:spMkLst>
            <pc:docMk/>
            <pc:sldMk cId="0" sldId="257"/>
            <ac:spMk id="115" creationId="{00000000-0000-0000-0000-000000000000}"/>
          </ac:spMkLst>
        </pc:spChg>
      </pc:sldChg>
      <pc:sldChg chg="addSp delSp modSp mod modNotesTx">
        <pc:chgData name="CHRISTELLE DECLERCQ" userId="6105ae43-a600-46e8-812e-1762419aa502" providerId="ADAL" clId="{4F0EE756-832D-4D5D-9428-351C64414E66}" dt="2024-07-24T11:32:22.591" v="4655" actId="20577"/>
        <pc:sldMkLst>
          <pc:docMk/>
          <pc:sldMk cId="0" sldId="258"/>
        </pc:sldMkLst>
        <pc:spChg chg="del">
          <ac:chgData name="CHRISTELLE DECLERCQ" userId="6105ae43-a600-46e8-812e-1762419aa502" providerId="ADAL" clId="{4F0EE756-832D-4D5D-9428-351C64414E66}" dt="2024-07-24T07:58:41.367" v="433" actId="478"/>
          <ac:spMkLst>
            <pc:docMk/>
            <pc:sldMk cId="0" sldId="258"/>
            <ac:spMk id="2" creationId="{B89DA231-CF4C-40FA-8246-B2F037391183}"/>
          </ac:spMkLst>
        </pc:spChg>
        <pc:spChg chg="del">
          <ac:chgData name="CHRISTELLE DECLERCQ" userId="6105ae43-a600-46e8-812e-1762419aa502" providerId="ADAL" clId="{4F0EE756-832D-4D5D-9428-351C64414E66}" dt="2024-07-24T07:58:45.765" v="435" actId="478"/>
          <ac:spMkLst>
            <pc:docMk/>
            <pc:sldMk cId="0" sldId="258"/>
            <ac:spMk id="19" creationId="{5FB42577-0894-4BA1-BDD0-BA64577936DC}"/>
          </ac:spMkLst>
        </pc:spChg>
        <pc:spChg chg="add del mod">
          <ac:chgData name="CHRISTELLE DECLERCQ" userId="6105ae43-a600-46e8-812e-1762419aa502" providerId="ADAL" clId="{4F0EE756-832D-4D5D-9428-351C64414E66}" dt="2024-07-24T08:41:44.498" v="1880" actId="478"/>
          <ac:spMkLst>
            <pc:docMk/>
            <pc:sldMk cId="0" sldId="258"/>
            <ac:spMk id="21" creationId="{0E9B4FE8-39C6-4101-9FBD-BF18473DE43E}"/>
          </ac:spMkLst>
        </pc:spChg>
        <pc:spChg chg="mod">
          <ac:chgData name="CHRISTELLE DECLERCQ" userId="6105ae43-a600-46e8-812e-1762419aa502" providerId="ADAL" clId="{4F0EE756-832D-4D5D-9428-351C64414E66}" dt="2024-07-24T07:58:38.271" v="432" actId="20577"/>
          <ac:spMkLst>
            <pc:docMk/>
            <pc:sldMk cId="0" sldId="258"/>
            <ac:spMk id="131" creationId="{00000000-0000-0000-0000-000000000000}"/>
          </ac:spMkLst>
        </pc:spChg>
        <pc:grpChg chg="add mod">
          <ac:chgData name="CHRISTELLE DECLERCQ" userId="6105ae43-a600-46e8-812e-1762419aa502" providerId="ADAL" clId="{4F0EE756-832D-4D5D-9428-351C64414E66}" dt="2024-07-24T08:42:32.374" v="1882" actId="164"/>
          <ac:grpSpMkLst>
            <pc:docMk/>
            <pc:sldMk cId="0" sldId="258"/>
            <ac:grpSpMk id="22" creationId="{56EA3BB3-4184-4FC2-A7C4-9A170F5EBD79}"/>
          </ac:grpSpMkLst>
        </pc:grpChg>
        <pc:graphicFrameChg chg="add del mod modGraphic">
          <ac:chgData name="CHRISTELLE DECLERCQ" userId="6105ae43-a600-46e8-812e-1762419aa502" providerId="ADAL" clId="{4F0EE756-832D-4D5D-9428-351C64414E66}" dt="2024-07-24T08:20:23.710" v="857" actId="478"/>
          <ac:graphicFrameMkLst>
            <pc:docMk/>
            <pc:sldMk cId="0" sldId="258"/>
            <ac:graphicFrameMk id="11" creationId="{C7B3E38B-A51E-4109-98D6-757F7DE064D8}"/>
          </ac:graphicFrameMkLst>
        </pc:graphicFrameChg>
        <pc:graphicFrameChg chg="add del mod modGraphic">
          <ac:chgData name="CHRISTELLE DECLERCQ" userId="6105ae43-a600-46e8-812e-1762419aa502" providerId="ADAL" clId="{4F0EE756-832D-4D5D-9428-351C64414E66}" dt="2024-07-24T08:27:46.249" v="1069" actId="478"/>
          <ac:graphicFrameMkLst>
            <pc:docMk/>
            <pc:sldMk cId="0" sldId="258"/>
            <ac:graphicFrameMk id="16" creationId="{A0BA3BE6-7C73-4C9F-83B6-62442E05DF7D}"/>
          </ac:graphicFrameMkLst>
        </pc:graphicFrameChg>
        <pc:graphicFrameChg chg="add del mod modGraphic">
          <ac:chgData name="CHRISTELLE DECLERCQ" userId="6105ae43-a600-46e8-812e-1762419aa502" providerId="ADAL" clId="{4F0EE756-832D-4D5D-9428-351C64414E66}" dt="2024-07-24T08:41:41.788" v="1879" actId="478"/>
          <ac:graphicFrameMkLst>
            <pc:docMk/>
            <pc:sldMk cId="0" sldId="258"/>
            <ac:graphicFrameMk id="18" creationId="{1BA5C799-4DCE-4D86-8D70-8D54B793DE4E}"/>
          </ac:graphicFrameMkLst>
        </pc:graphicFrameChg>
        <pc:graphicFrameChg chg="add mod modGraphic">
          <ac:chgData name="CHRISTELLE DECLERCQ" userId="6105ae43-a600-46e8-812e-1762419aa502" providerId="ADAL" clId="{4F0EE756-832D-4D5D-9428-351C64414E66}" dt="2024-07-24T08:42:32.374" v="1882" actId="164"/>
          <ac:graphicFrameMkLst>
            <pc:docMk/>
            <pc:sldMk cId="0" sldId="258"/>
            <ac:graphicFrameMk id="20" creationId="{794C9930-1474-4FFF-9683-A378168630E0}"/>
          </ac:graphicFrameMkLst>
        </pc:graphicFrameChg>
        <pc:picChg chg="add del mod">
          <ac:chgData name="CHRISTELLE DECLERCQ" userId="6105ae43-a600-46e8-812e-1762419aa502" providerId="ADAL" clId="{4F0EE756-832D-4D5D-9428-351C64414E66}" dt="2024-07-24T08:01:51.656" v="437" actId="931"/>
          <ac:picMkLst>
            <pc:docMk/>
            <pc:sldMk cId="0" sldId="258"/>
            <ac:picMk id="4" creationId="{95F9A340-6934-49B5-8BEF-81F42218AE0F}"/>
          </ac:picMkLst>
        </pc:picChg>
        <pc:picChg chg="add del mod">
          <ac:chgData name="CHRISTELLE DECLERCQ" userId="6105ae43-a600-46e8-812e-1762419aa502" providerId="ADAL" clId="{4F0EE756-832D-4D5D-9428-351C64414E66}" dt="2024-07-24T08:04:03.578" v="582" actId="478"/>
          <ac:picMkLst>
            <pc:docMk/>
            <pc:sldMk cId="0" sldId="258"/>
            <ac:picMk id="6" creationId="{B1935EBA-8332-4639-B2D1-A2D155795413}"/>
          </ac:picMkLst>
        </pc:picChg>
        <pc:picChg chg="add del mod">
          <ac:chgData name="CHRISTELLE DECLERCQ" userId="6105ae43-a600-46e8-812e-1762419aa502" providerId="ADAL" clId="{4F0EE756-832D-4D5D-9428-351C64414E66}" dt="2024-07-24T08:04:02.089" v="581" actId="478"/>
          <ac:picMkLst>
            <pc:docMk/>
            <pc:sldMk cId="0" sldId="258"/>
            <ac:picMk id="8" creationId="{4EDA060D-A6AC-4D5B-80EA-6647C217C317}"/>
          </ac:picMkLst>
        </pc:picChg>
        <pc:picChg chg="add mod ord">
          <ac:chgData name="CHRISTELLE DECLERCQ" userId="6105ae43-a600-46e8-812e-1762419aa502" providerId="ADAL" clId="{4F0EE756-832D-4D5D-9428-351C64414E66}" dt="2024-07-24T08:42:32.374" v="1882" actId="164"/>
          <ac:picMkLst>
            <pc:docMk/>
            <pc:sldMk cId="0" sldId="258"/>
            <ac:picMk id="10" creationId="{E5D47D51-16E8-4CEA-B161-517468A409F0}"/>
          </ac:picMkLst>
        </pc:picChg>
        <pc:picChg chg="add del mod">
          <ac:chgData name="CHRISTELLE DECLERCQ" userId="6105ae43-a600-46e8-812e-1762419aa502" providerId="ADAL" clId="{4F0EE756-832D-4D5D-9428-351C64414E66}" dt="2024-07-24T08:19:11.207" v="852" actId="478"/>
          <ac:picMkLst>
            <pc:docMk/>
            <pc:sldMk cId="0" sldId="258"/>
            <ac:picMk id="13" creationId="{63135A26-4E17-4DB4-BD73-A6B3AD62B083}"/>
          </ac:picMkLst>
        </pc:picChg>
        <pc:picChg chg="add del mod">
          <ac:chgData name="CHRISTELLE DECLERCQ" userId="6105ae43-a600-46e8-812e-1762419aa502" providerId="ADAL" clId="{4F0EE756-832D-4D5D-9428-351C64414E66}" dt="2024-07-24T08:19:13.658" v="853" actId="478"/>
          <ac:picMkLst>
            <pc:docMk/>
            <pc:sldMk cId="0" sldId="258"/>
            <ac:picMk id="15" creationId="{58FBE40D-F7BC-4855-9244-3C9383282A2B}"/>
          </ac:picMkLst>
        </pc:picChg>
        <pc:picChg chg="del">
          <ac:chgData name="CHRISTELLE DECLERCQ" userId="6105ae43-a600-46e8-812e-1762419aa502" providerId="ADAL" clId="{4F0EE756-832D-4D5D-9428-351C64414E66}" dt="2024-07-24T07:58:43.073" v="434" actId="478"/>
          <ac:picMkLst>
            <pc:docMk/>
            <pc:sldMk cId="0" sldId="258"/>
            <ac:picMk id="17" creationId="{0BDD2CC8-B357-454F-BE61-6E002174D88D}"/>
          </ac:picMkLst>
        </pc:picChg>
      </pc:sldChg>
      <pc:sldChg chg="modSp mod modNotesTx">
        <pc:chgData name="CHRISTELLE DECLERCQ" userId="6105ae43-a600-46e8-812e-1762419aa502" providerId="ADAL" clId="{4F0EE756-832D-4D5D-9428-351C64414E66}" dt="2024-07-24T07:54:55.290" v="388" actId="20577"/>
        <pc:sldMkLst>
          <pc:docMk/>
          <pc:sldMk cId="1608186336" sldId="261"/>
        </pc:sldMkLst>
        <pc:spChg chg="mod">
          <ac:chgData name="CHRISTELLE DECLERCQ" userId="6105ae43-a600-46e8-812e-1762419aa502" providerId="ADAL" clId="{4F0EE756-832D-4D5D-9428-351C64414E66}" dt="2024-07-24T07:53:51.301" v="190" actId="20577"/>
          <ac:spMkLst>
            <pc:docMk/>
            <pc:sldMk cId="1608186336" sldId="261"/>
            <ac:spMk id="8" creationId="{33F8ADDD-6060-018C-F605-AD2446DAB488}"/>
          </ac:spMkLst>
        </pc:spChg>
        <pc:spChg chg="mod">
          <ac:chgData name="CHRISTELLE DECLERCQ" userId="6105ae43-a600-46e8-812e-1762419aa502" providerId="ADAL" clId="{4F0EE756-832D-4D5D-9428-351C64414E66}" dt="2024-07-24T07:54:09.807" v="222" actId="20577"/>
          <ac:spMkLst>
            <pc:docMk/>
            <pc:sldMk cId="1608186336" sldId="261"/>
            <ac:spMk id="10" creationId="{80CAD999-F6EA-65F6-0817-5F188F64C5F7}"/>
          </ac:spMkLst>
        </pc:spChg>
        <pc:spChg chg="mod">
          <ac:chgData name="CHRISTELLE DECLERCQ" userId="6105ae43-a600-46e8-812e-1762419aa502" providerId="ADAL" clId="{4F0EE756-832D-4D5D-9428-351C64414E66}" dt="2024-07-24T07:54:55.290" v="388" actId="20577"/>
          <ac:spMkLst>
            <pc:docMk/>
            <pc:sldMk cId="1608186336" sldId="261"/>
            <ac:spMk id="13" creationId="{4AFB8E46-F25C-24F4-A5AE-77D5D65E24CB}"/>
          </ac:spMkLst>
        </pc:spChg>
      </pc:sldChg>
      <pc:sldChg chg="addSp delSp modSp mod modNotesTx">
        <pc:chgData name="CHRISTELLE DECLERCQ" userId="6105ae43-a600-46e8-812e-1762419aa502" providerId="ADAL" clId="{4F0EE756-832D-4D5D-9428-351C64414E66}" dt="2024-07-24T11:34:27.253" v="4656"/>
        <pc:sldMkLst>
          <pc:docMk/>
          <pc:sldMk cId="1062621727" sldId="262"/>
        </pc:sldMkLst>
        <pc:spChg chg="add mod">
          <ac:chgData name="CHRISTELLE DECLERCQ" userId="6105ae43-a600-46e8-812e-1762419aa502" providerId="ADAL" clId="{4F0EE756-832D-4D5D-9428-351C64414E66}" dt="2024-07-24T08:59:45.498" v="2493" actId="1076"/>
          <ac:spMkLst>
            <pc:docMk/>
            <pc:sldMk cId="1062621727" sldId="262"/>
            <ac:spMk id="8" creationId="{CD533BA1-2C6C-45FA-841B-33D0F94E59E9}"/>
          </ac:spMkLst>
        </pc:spChg>
        <pc:spChg chg="add mod">
          <ac:chgData name="CHRISTELLE DECLERCQ" userId="6105ae43-a600-46e8-812e-1762419aa502" providerId="ADAL" clId="{4F0EE756-832D-4D5D-9428-351C64414E66}" dt="2024-07-24T09:04:45.615" v="2661" actId="1037"/>
          <ac:spMkLst>
            <pc:docMk/>
            <pc:sldMk cId="1062621727" sldId="262"/>
            <ac:spMk id="9" creationId="{38D83373-9EEC-42DE-89AB-F330B815C856}"/>
          </ac:spMkLst>
        </pc:spChg>
        <pc:spChg chg="add del mod">
          <ac:chgData name="CHRISTELLE DECLERCQ" userId="6105ae43-a600-46e8-812e-1762419aa502" providerId="ADAL" clId="{4F0EE756-832D-4D5D-9428-351C64414E66}" dt="2024-07-24T09:05:40.278" v="2668" actId="478"/>
          <ac:spMkLst>
            <pc:docMk/>
            <pc:sldMk cId="1062621727" sldId="262"/>
            <ac:spMk id="10" creationId="{E30A6050-EC8B-4B08-B55B-689FAC675220}"/>
          </ac:spMkLst>
        </pc:spChg>
        <pc:spChg chg="add mod">
          <ac:chgData name="CHRISTELLE DECLERCQ" userId="6105ae43-a600-46e8-812e-1762419aa502" providerId="ADAL" clId="{4F0EE756-832D-4D5D-9428-351C64414E66}" dt="2024-07-24T09:06:20.038" v="2675" actId="1076"/>
          <ac:spMkLst>
            <pc:docMk/>
            <pc:sldMk cId="1062621727" sldId="262"/>
            <ac:spMk id="11" creationId="{6169A3E0-74B7-43ED-9CCD-6429033840B9}"/>
          </ac:spMkLst>
        </pc:spChg>
        <pc:spChg chg="add del mod">
          <ac:chgData name="CHRISTELLE DECLERCQ" userId="6105ae43-a600-46e8-812e-1762419aa502" providerId="ADAL" clId="{4F0EE756-832D-4D5D-9428-351C64414E66}" dt="2024-07-24T09:07:11.688" v="2681" actId="478"/>
          <ac:spMkLst>
            <pc:docMk/>
            <pc:sldMk cId="1062621727" sldId="262"/>
            <ac:spMk id="12" creationId="{CC89157E-44C3-4C50-9EE6-12A35A511C5F}"/>
          </ac:spMkLst>
        </pc:spChg>
        <pc:spChg chg="add mod">
          <ac:chgData name="CHRISTELLE DECLERCQ" userId="6105ae43-a600-46e8-812e-1762419aa502" providerId="ADAL" clId="{4F0EE756-832D-4D5D-9428-351C64414E66}" dt="2024-07-24T09:09:21.886" v="2753" actId="1037"/>
          <ac:spMkLst>
            <pc:docMk/>
            <pc:sldMk cId="1062621727" sldId="262"/>
            <ac:spMk id="14" creationId="{3276F7B4-2886-4DDB-A8AD-606714F7B570}"/>
          </ac:spMkLst>
        </pc:spChg>
        <pc:spChg chg="add mod">
          <ac:chgData name="CHRISTELLE DECLERCQ" userId="6105ae43-a600-46e8-812e-1762419aa502" providerId="ADAL" clId="{4F0EE756-832D-4D5D-9428-351C64414E66}" dt="2024-07-24T09:00:54.507" v="2537" actId="1037"/>
          <ac:spMkLst>
            <pc:docMk/>
            <pc:sldMk cId="1062621727" sldId="262"/>
            <ac:spMk id="17" creationId="{85485041-2D8D-4983-B9D5-DDBEF188E09B}"/>
          </ac:spMkLst>
        </pc:spChg>
        <pc:spChg chg="add mod">
          <ac:chgData name="CHRISTELLE DECLERCQ" userId="6105ae43-a600-46e8-812e-1762419aa502" providerId="ADAL" clId="{4F0EE756-832D-4D5D-9428-351C64414E66}" dt="2024-07-24T09:03:10.037" v="2578" actId="1035"/>
          <ac:spMkLst>
            <pc:docMk/>
            <pc:sldMk cId="1062621727" sldId="262"/>
            <ac:spMk id="18" creationId="{12122D12-D8F4-4A30-893E-A1A41662ACF8}"/>
          </ac:spMkLst>
        </pc:spChg>
        <pc:spChg chg="add mod">
          <ac:chgData name="CHRISTELLE DECLERCQ" userId="6105ae43-a600-46e8-812e-1762419aa502" providerId="ADAL" clId="{4F0EE756-832D-4D5D-9428-351C64414E66}" dt="2024-07-24T09:04:28.398" v="2642" actId="1038"/>
          <ac:spMkLst>
            <pc:docMk/>
            <pc:sldMk cId="1062621727" sldId="262"/>
            <ac:spMk id="19" creationId="{D7D44F3B-DA14-4E66-8104-4A758F73BB10}"/>
          </ac:spMkLst>
        </pc:spChg>
        <pc:spChg chg="add mod">
          <ac:chgData name="CHRISTELLE DECLERCQ" userId="6105ae43-a600-46e8-812e-1762419aa502" providerId="ADAL" clId="{4F0EE756-832D-4D5D-9428-351C64414E66}" dt="2024-07-24T09:02:16.885" v="2557" actId="1076"/>
          <ac:spMkLst>
            <pc:docMk/>
            <pc:sldMk cId="1062621727" sldId="262"/>
            <ac:spMk id="20" creationId="{58986FF6-3181-4B13-B717-86AA0AA1779B}"/>
          </ac:spMkLst>
        </pc:spChg>
        <pc:spChg chg="add mod">
          <ac:chgData name="CHRISTELLE DECLERCQ" userId="6105ae43-a600-46e8-812e-1762419aa502" providerId="ADAL" clId="{4F0EE756-832D-4D5D-9428-351C64414E66}" dt="2024-07-24T09:01:38.884" v="2550" actId="1076"/>
          <ac:spMkLst>
            <pc:docMk/>
            <pc:sldMk cId="1062621727" sldId="262"/>
            <ac:spMk id="21" creationId="{9F0EE930-1D06-4CD0-9399-3B4C4BBE2D5E}"/>
          </ac:spMkLst>
        </pc:spChg>
        <pc:spChg chg="add mod">
          <ac:chgData name="CHRISTELLE DECLERCQ" userId="6105ae43-a600-46e8-812e-1762419aa502" providerId="ADAL" clId="{4F0EE756-832D-4D5D-9428-351C64414E66}" dt="2024-07-24T09:01:51.185" v="2553" actId="688"/>
          <ac:spMkLst>
            <pc:docMk/>
            <pc:sldMk cId="1062621727" sldId="262"/>
            <ac:spMk id="22" creationId="{078EA230-5145-4116-B09B-A6CF7F3A7012}"/>
          </ac:spMkLst>
        </pc:spChg>
        <pc:spChg chg="add mod">
          <ac:chgData name="CHRISTELLE DECLERCQ" userId="6105ae43-a600-46e8-812e-1762419aa502" providerId="ADAL" clId="{4F0EE756-832D-4D5D-9428-351C64414E66}" dt="2024-07-24T09:02:29.103" v="2560" actId="688"/>
          <ac:spMkLst>
            <pc:docMk/>
            <pc:sldMk cId="1062621727" sldId="262"/>
            <ac:spMk id="23" creationId="{ED7AB717-FAE2-4D75-939E-CD365E3E98A0}"/>
          </ac:spMkLst>
        </pc:spChg>
        <pc:spChg chg="add mod">
          <ac:chgData name="CHRISTELLE DECLERCQ" userId="6105ae43-a600-46e8-812e-1762419aa502" providerId="ADAL" clId="{4F0EE756-832D-4D5D-9428-351C64414E66}" dt="2024-07-24T09:02:41.556" v="2563" actId="688"/>
          <ac:spMkLst>
            <pc:docMk/>
            <pc:sldMk cId="1062621727" sldId="262"/>
            <ac:spMk id="24" creationId="{D2FC8197-BFC1-41BE-8830-B0EAC7794A68}"/>
          </ac:spMkLst>
        </pc:spChg>
        <pc:spChg chg="add mod">
          <ac:chgData name="CHRISTELLE DECLERCQ" userId="6105ae43-a600-46e8-812e-1762419aa502" providerId="ADAL" clId="{4F0EE756-832D-4D5D-9428-351C64414E66}" dt="2024-07-24T09:03:13.531" v="2580" actId="1035"/>
          <ac:spMkLst>
            <pc:docMk/>
            <pc:sldMk cId="1062621727" sldId="262"/>
            <ac:spMk id="25" creationId="{D989EC56-D1E6-493E-9E78-C5530840E06E}"/>
          </ac:spMkLst>
        </pc:spChg>
        <pc:spChg chg="add mod">
          <ac:chgData name="CHRISTELLE DECLERCQ" userId="6105ae43-a600-46e8-812e-1762419aa502" providerId="ADAL" clId="{4F0EE756-832D-4D5D-9428-351C64414E66}" dt="2024-07-24T09:04:19.287" v="2639" actId="1035"/>
          <ac:spMkLst>
            <pc:docMk/>
            <pc:sldMk cId="1062621727" sldId="262"/>
            <ac:spMk id="26" creationId="{1F706238-AC12-4CA0-B330-6DA729470F3A}"/>
          </ac:spMkLst>
        </pc:spChg>
        <pc:spChg chg="add mod">
          <ac:chgData name="CHRISTELLE DECLERCQ" userId="6105ae43-a600-46e8-812e-1762419aa502" providerId="ADAL" clId="{4F0EE756-832D-4D5D-9428-351C64414E66}" dt="2024-07-24T09:04:48.526" v="2665" actId="1037"/>
          <ac:spMkLst>
            <pc:docMk/>
            <pc:sldMk cId="1062621727" sldId="262"/>
            <ac:spMk id="27" creationId="{301B45E2-CBB0-4D62-8AC8-9D1C103C718E}"/>
          </ac:spMkLst>
        </pc:spChg>
        <pc:spChg chg="add mod">
          <ac:chgData name="CHRISTELLE DECLERCQ" userId="6105ae43-a600-46e8-812e-1762419aa502" providerId="ADAL" clId="{4F0EE756-832D-4D5D-9428-351C64414E66}" dt="2024-07-24T09:06:39.114" v="2679" actId="1076"/>
          <ac:spMkLst>
            <pc:docMk/>
            <pc:sldMk cId="1062621727" sldId="262"/>
            <ac:spMk id="30" creationId="{425EBF3D-CE15-4D86-979A-44DDF501715B}"/>
          </ac:spMkLst>
        </pc:spChg>
        <pc:spChg chg="add mod">
          <ac:chgData name="CHRISTELLE DECLERCQ" userId="6105ae43-a600-46e8-812e-1762419aa502" providerId="ADAL" clId="{4F0EE756-832D-4D5D-9428-351C64414E66}" dt="2024-07-24T09:09:50.954" v="2850" actId="1038"/>
          <ac:spMkLst>
            <pc:docMk/>
            <pc:sldMk cId="1062621727" sldId="262"/>
            <ac:spMk id="34" creationId="{C3C759D2-1E43-48B4-98B4-E30994971E8E}"/>
          </ac:spMkLst>
        </pc:spChg>
        <pc:spChg chg="mod">
          <ac:chgData name="CHRISTELLE DECLERCQ" userId="6105ae43-a600-46e8-812e-1762419aa502" providerId="ADAL" clId="{4F0EE756-832D-4D5D-9428-351C64414E66}" dt="2024-07-24T08:58:12.560" v="2407" actId="20577"/>
          <ac:spMkLst>
            <pc:docMk/>
            <pc:sldMk cId="1062621727" sldId="262"/>
            <ac:spMk id="131" creationId="{00000000-0000-0000-0000-000000000000}"/>
          </ac:spMkLst>
        </pc:spChg>
        <pc:graphicFrameChg chg="add del mod modGraphic">
          <ac:chgData name="CHRISTELLE DECLERCQ" userId="6105ae43-a600-46e8-812e-1762419aa502" providerId="ADAL" clId="{4F0EE756-832D-4D5D-9428-351C64414E66}" dt="2024-07-24T08:47:47.368" v="1968" actId="478"/>
          <ac:graphicFrameMkLst>
            <pc:docMk/>
            <pc:sldMk cId="1062621727" sldId="262"/>
            <ac:graphicFrameMk id="2" creationId="{84D4F1D9-BF93-4BAE-8342-840EBB737EB7}"/>
          </ac:graphicFrameMkLst>
        </pc:graphicFrameChg>
        <pc:graphicFrameChg chg="del">
          <ac:chgData name="CHRISTELLE DECLERCQ" userId="6105ae43-a600-46e8-812e-1762419aa502" providerId="ADAL" clId="{4F0EE756-832D-4D5D-9428-351C64414E66}" dt="2024-07-24T08:46:30.234" v="1886" actId="478"/>
          <ac:graphicFrameMkLst>
            <pc:docMk/>
            <pc:sldMk cId="1062621727" sldId="262"/>
            <ac:graphicFrameMk id="3" creationId="{4965163C-B90F-4795-A86A-3CA12732B843}"/>
          </ac:graphicFrameMkLst>
        </pc:graphicFrameChg>
        <pc:graphicFrameChg chg="add mod modGraphic">
          <ac:chgData name="CHRISTELLE DECLERCQ" userId="6105ae43-a600-46e8-812e-1762419aa502" providerId="ADAL" clId="{4F0EE756-832D-4D5D-9428-351C64414E66}" dt="2024-07-24T09:03:53.880" v="2590"/>
          <ac:graphicFrameMkLst>
            <pc:docMk/>
            <pc:sldMk cId="1062621727" sldId="262"/>
            <ac:graphicFrameMk id="6" creationId="{BB2578EC-A1CA-4D6C-AA73-871DF1693018}"/>
          </ac:graphicFrameMkLst>
        </pc:graphicFrameChg>
        <pc:graphicFrameChg chg="add mod modGraphic">
          <ac:chgData name="CHRISTELLE DECLERCQ" userId="6105ae43-a600-46e8-812e-1762419aa502" providerId="ADAL" clId="{4F0EE756-832D-4D5D-9428-351C64414E66}" dt="2024-07-24T09:03:46.861" v="2589"/>
          <ac:graphicFrameMkLst>
            <pc:docMk/>
            <pc:sldMk cId="1062621727" sldId="262"/>
            <ac:graphicFrameMk id="7" creationId="{E3D058D8-55D3-44D4-9613-5E94478B26A3}"/>
          </ac:graphicFrameMkLst>
        </pc:graphicFrameChg>
        <pc:graphicFrameChg chg="add mod modGraphic">
          <ac:chgData name="CHRISTELLE DECLERCQ" userId="6105ae43-a600-46e8-812e-1762419aa502" providerId="ADAL" clId="{4F0EE756-832D-4D5D-9428-351C64414E66}" dt="2024-07-24T09:09:58.544" v="2854"/>
          <ac:graphicFrameMkLst>
            <pc:docMk/>
            <pc:sldMk cId="1062621727" sldId="262"/>
            <ac:graphicFrameMk id="13" creationId="{EB2FA579-D678-4FF1-9BC0-BF4BEE67D323}"/>
          </ac:graphicFrameMkLst>
        </pc:graphicFrameChg>
        <pc:picChg chg="add del mod">
          <ac:chgData name="CHRISTELLE DECLERCQ" userId="6105ae43-a600-46e8-812e-1762419aa502" providerId="ADAL" clId="{4F0EE756-832D-4D5D-9428-351C64414E66}" dt="2024-07-24T09:16:28.368" v="3385" actId="478"/>
          <ac:picMkLst>
            <pc:docMk/>
            <pc:sldMk cId="1062621727" sldId="262"/>
            <ac:picMk id="5" creationId="{B5126B82-C078-4708-9A20-024C1855159B}"/>
          </ac:picMkLst>
        </pc:picChg>
      </pc:sldChg>
      <pc:sldChg chg="addSp delSp modSp mod modNotesTx">
        <pc:chgData name="CHRISTELLE DECLERCQ" userId="6105ae43-a600-46e8-812e-1762419aa502" providerId="ADAL" clId="{4F0EE756-832D-4D5D-9428-351C64414E66}" dt="2024-07-24T10:15:14.667" v="4205" actId="20577"/>
        <pc:sldMkLst>
          <pc:docMk/>
          <pc:sldMk cId="1433995988" sldId="263"/>
        </pc:sldMkLst>
        <pc:spChg chg="add mod">
          <ac:chgData name="CHRISTELLE DECLERCQ" userId="6105ae43-a600-46e8-812e-1762419aa502" providerId="ADAL" clId="{4F0EE756-832D-4D5D-9428-351C64414E66}" dt="2024-07-24T10:09:02.756" v="3929" actId="404"/>
          <ac:spMkLst>
            <pc:docMk/>
            <pc:sldMk cId="1433995988" sldId="263"/>
            <ac:spMk id="13" creationId="{55511444-231D-4E87-ADA9-342651998CA2}"/>
          </ac:spMkLst>
        </pc:spChg>
        <pc:spChg chg="add del mod">
          <ac:chgData name="CHRISTELLE DECLERCQ" userId="6105ae43-a600-46e8-812e-1762419aa502" providerId="ADAL" clId="{4F0EE756-832D-4D5D-9428-351C64414E66}" dt="2024-07-24T10:10:54.593" v="4036" actId="478"/>
          <ac:spMkLst>
            <pc:docMk/>
            <pc:sldMk cId="1433995988" sldId="263"/>
            <ac:spMk id="14" creationId="{A1DFB4FE-0B11-4614-B2EC-0FC9BB58CDBC}"/>
          </ac:spMkLst>
        </pc:spChg>
        <pc:spChg chg="mod">
          <ac:chgData name="CHRISTELLE DECLERCQ" userId="6105ae43-a600-46e8-812e-1762419aa502" providerId="ADAL" clId="{4F0EE756-832D-4D5D-9428-351C64414E66}" dt="2024-07-24T09:17:07.928" v="3430" actId="20577"/>
          <ac:spMkLst>
            <pc:docMk/>
            <pc:sldMk cId="1433995988" sldId="263"/>
            <ac:spMk id="131" creationId="{00000000-0000-0000-0000-000000000000}"/>
          </ac:spMkLst>
        </pc:spChg>
        <pc:graphicFrameChg chg="add del mod modGraphic">
          <ac:chgData name="CHRISTELLE DECLERCQ" userId="6105ae43-a600-46e8-812e-1762419aa502" providerId="ADAL" clId="{4F0EE756-832D-4D5D-9428-351C64414E66}" dt="2024-07-24T09:33:42.280" v="3448" actId="478"/>
          <ac:graphicFrameMkLst>
            <pc:docMk/>
            <pc:sldMk cId="1433995988" sldId="263"/>
            <ac:graphicFrameMk id="4" creationId="{E7947896-8B21-412E-ABE9-6FA9F182B624}"/>
          </ac:graphicFrameMkLst>
        </pc:graphicFrameChg>
        <pc:graphicFrameChg chg="add del mod modGraphic">
          <ac:chgData name="CHRISTELLE DECLERCQ" userId="6105ae43-a600-46e8-812e-1762419aa502" providerId="ADAL" clId="{4F0EE756-832D-4D5D-9428-351C64414E66}" dt="2024-07-24T10:03:10.397" v="3559" actId="478"/>
          <ac:graphicFrameMkLst>
            <pc:docMk/>
            <pc:sldMk cId="1433995988" sldId="263"/>
            <ac:graphicFrameMk id="7" creationId="{5AF65105-BA3D-4FE2-95A5-6C4E2CF7732B}"/>
          </ac:graphicFrameMkLst>
        </pc:graphicFrameChg>
        <pc:picChg chg="add mod">
          <ac:chgData name="CHRISTELLE DECLERCQ" userId="6105ae43-a600-46e8-812e-1762419aa502" providerId="ADAL" clId="{4F0EE756-832D-4D5D-9428-351C64414E66}" dt="2024-07-24T10:11:03.417" v="4041" actId="1076"/>
          <ac:picMkLst>
            <pc:docMk/>
            <pc:sldMk cId="1433995988" sldId="263"/>
            <ac:picMk id="3" creationId="{E5542144-4FD0-4711-A006-6970C4B4CF3F}"/>
          </ac:picMkLst>
        </pc:picChg>
        <pc:picChg chg="add del mod">
          <ac:chgData name="CHRISTELLE DECLERCQ" userId="6105ae43-a600-46e8-812e-1762419aa502" providerId="ADAL" clId="{4F0EE756-832D-4D5D-9428-351C64414E66}" dt="2024-07-24T10:02:31.524" v="3557" actId="478"/>
          <ac:picMkLst>
            <pc:docMk/>
            <pc:sldMk cId="1433995988" sldId="263"/>
            <ac:picMk id="6" creationId="{BC477F7D-9617-4D7C-86D9-DE002164B34C}"/>
          </ac:picMkLst>
        </pc:picChg>
        <pc:picChg chg="add del mod">
          <ac:chgData name="CHRISTELLE DECLERCQ" userId="6105ae43-a600-46e8-812e-1762419aa502" providerId="ADAL" clId="{4F0EE756-832D-4D5D-9428-351C64414E66}" dt="2024-07-24T10:07:13.072" v="3710" actId="478"/>
          <ac:picMkLst>
            <pc:docMk/>
            <pc:sldMk cId="1433995988" sldId="263"/>
            <ac:picMk id="9" creationId="{CC1271A6-AEE4-4CC0-A0E2-B705D8411920}"/>
          </ac:picMkLst>
        </pc:picChg>
        <pc:picChg chg="del">
          <ac:chgData name="CHRISTELLE DECLERCQ" userId="6105ae43-a600-46e8-812e-1762419aa502" providerId="ADAL" clId="{4F0EE756-832D-4D5D-9428-351C64414E66}" dt="2024-07-24T09:17:10.383" v="3431" actId="478"/>
          <ac:picMkLst>
            <pc:docMk/>
            <pc:sldMk cId="1433995988" sldId="263"/>
            <ac:picMk id="10" creationId="{76ACF5B4-E39C-4E99-9D40-6A458DAB033D}"/>
          </ac:picMkLst>
        </pc:picChg>
        <pc:picChg chg="add mod">
          <ac:chgData name="CHRISTELLE DECLERCQ" userId="6105ae43-a600-46e8-812e-1762419aa502" providerId="ADAL" clId="{4F0EE756-832D-4D5D-9428-351C64414E66}" dt="2024-07-24T10:08:46.633" v="3919" actId="1076"/>
          <ac:picMkLst>
            <pc:docMk/>
            <pc:sldMk cId="1433995988" sldId="263"/>
            <ac:picMk id="12" creationId="{214DCCEB-5769-43BB-82E9-8D0FA18AB116}"/>
          </ac:picMkLst>
        </pc:picChg>
      </pc:sldChg>
      <pc:sldChg chg="del">
        <pc:chgData name="CHRISTELLE DECLERCQ" userId="6105ae43-a600-46e8-812e-1762419aa502" providerId="ADAL" clId="{4F0EE756-832D-4D5D-9428-351C64414E66}" dt="2024-07-24T10:30:53.483" v="4642" actId="47"/>
        <pc:sldMkLst>
          <pc:docMk/>
          <pc:sldMk cId="1100313335" sldId="264"/>
        </pc:sldMkLst>
      </pc:sldChg>
      <pc:sldChg chg="del">
        <pc:chgData name="CHRISTELLE DECLERCQ" userId="6105ae43-a600-46e8-812e-1762419aa502" providerId="ADAL" clId="{4F0EE756-832D-4D5D-9428-351C64414E66}" dt="2024-07-24T10:31:04.426" v="4643" actId="47"/>
        <pc:sldMkLst>
          <pc:docMk/>
          <pc:sldMk cId="3473132355" sldId="265"/>
        </pc:sldMkLst>
      </pc:sldChg>
      <pc:sldChg chg="del">
        <pc:chgData name="CHRISTELLE DECLERCQ" userId="6105ae43-a600-46e8-812e-1762419aa502" providerId="ADAL" clId="{4F0EE756-832D-4D5D-9428-351C64414E66}" dt="2024-07-24T10:31:06.964" v="4644" actId="47"/>
        <pc:sldMkLst>
          <pc:docMk/>
          <pc:sldMk cId="2893968652" sldId="266"/>
        </pc:sldMkLst>
      </pc:sldChg>
      <pc:sldChg chg="del">
        <pc:chgData name="CHRISTELLE DECLERCQ" userId="6105ae43-a600-46e8-812e-1762419aa502" providerId="ADAL" clId="{4F0EE756-832D-4D5D-9428-351C64414E66}" dt="2024-07-24T10:31:09.454" v="4646" actId="47"/>
        <pc:sldMkLst>
          <pc:docMk/>
          <pc:sldMk cId="1113508281" sldId="267"/>
        </pc:sldMkLst>
      </pc:sldChg>
      <pc:sldChg chg="modSp mod">
        <pc:chgData name="CHRISTELLE DECLERCQ" userId="6105ae43-a600-46e8-812e-1762419aa502" providerId="ADAL" clId="{4F0EE756-832D-4D5D-9428-351C64414E66}" dt="2024-07-24T10:31:50.780" v="4653" actId="403"/>
        <pc:sldMkLst>
          <pc:docMk/>
          <pc:sldMk cId="110182478" sldId="268"/>
        </pc:sldMkLst>
        <pc:spChg chg="mod">
          <ac:chgData name="CHRISTELLE DECLERCQ" userId="6105ae43-a600-46e8-812e-1762419aa502" providerId="ADAL" clId="{4F0EE756-832D-4D5D-9428-351C64414E66}" dt="2024-07-24T10:31:50.780" v="4653" actId="403"/>
          <ac:spMkLst>
            <pc:docMk/>
            <pc:sldMk cId="110182478" sldId="268"/>
            <ac:spMk id="11" creationId="{B70C9DAC-317B-4843-9645-F6F0DCDA0CE5}"/>
          </ac:spMkLst>
        </pc:spChg>
      </pc:sldChg>
      <pc:sldChg chg="del">
        <pc:chgData name="CHRISTELLE DECLERCQ" userId="6105ae43-a600-46e8-812e-1762419aa502" providerId="ADAL" clId="{4F0EE756-832D-4D5D-9428-351C64414E66}" dt="2024-07-24T10:31:08.593" v="4645" actId="47"/>
        <pc:sldMkLst>
          <pc:docMk/>
          <pc:sldMk cId="195994141" sldId="269"/>
        </pc:sldMkLst>
      </pc:sldChg>
      <pc:sldChg chg="addSp modSp add modNotesTx">
        <pc:chgData name="CHRISTELLE DECLERCQ" userId="6105ae43-a600-46e8-812e-1762419aa502" providerId="ADAL" clId="{4F0EE756-832D-4D5D-9428-351C64414E66}" dt="2024-07-24T08:42:49.451" v="1884" actId="20577"/>
        <pc:sldMkLst>
          <pc:docMk/>
          <pc:sldMk cId="367640458" sldId="270"/>
        </pc:sldMkLst>
        <pc:spChg chg="mod">
          <ac:chgData name="CHRISTELLE DECLERCQ" userId="6105ae43-a600-46e8-812e-1762419aa502" providerId="ADAL" clId="{4F0EE756-832D-4D5D-9428-351C64414E66}" dt="2024-07-24T08:42:42.813" v="1883" actId="164"/>
          <ac:spMkLst>
            <pc:docMk/>
            <pc:sldMk cId="367640458" sldId="270"/>
            <ac:spMk id="21" creationId="{0E9B4FE8-39C6-4101-9FBD-BF18473DE43E}"/>
          </ac:spMkLst>
        </pc:spChg>
        <pc:grpChg chg="add mod">
          <ac:chgData name="CHRISTELLE DECLERCQ" userId="6105ae43-a600-46e8-812e-1762419aa502" providerId="ADAL" clId="{4F0EE756-832D-4D5D-9428-351C64414E66}" dt="2024-07-24T08:42:42.813" v="1883" actId="164"/>
          <ac:grpSpMkLst>
            <pc:docMk/>
            <pc:sldMk cId="367640458" sldId="270"/>
            <ac:grpSpMk id="2" creationId="{C8D7C89B-0CD3-4489-B373-DFDB75ECB5B5}"/>
          </ac:grpSpMkLst>
        </pc:grpChg>
        <pc:graphicFrameChg chg="mod">
          <ac:chgData name="CHRISTELLE DECLERCQ" userId="6105ae43-a600-46e8-812e-1762419aa502" providerId="ADAL" clId="{4F0EE756-832D-4D5D-9428-351C64414E66}" dt="2024-07-24T08:42:42.813" v="1883" actId="164"/>
          <ac:graphicFrameMkLst>
            <pc:docMk/>
            <pc:sldMk cId="367640458" sldId="270"/>
            <ac:graphicFrameMk id="18" creationId="{1BA5C799-4DCE-4D86-8D70-8D54B793DE4E}"/>
          </ac:graphicFrameMkLst>
        </pc:graphicFrameChg>
        <pc:graphicFrameChg chg="mod">
          <ac:chgData name="CHRISTELLE DECLERCQ" userId="6105ae43-a600-46e8-812e-1762419aa502" providerId="ADAL" clId="{4F0EE756-832D-4D5D-9428-351C64414E66}" dt="2024-07-24T08:42:42.813" v="1883" actId="164"/>
          <ac:graphicFrameMkLst>
            <pc:docMk/>
            <pc:sldMk cId="367640458" sldId="270"/>
            <ac:graphicFrameMk id="20" creationId="{794C9930-1474-4FFF-9683-A378168630E0}"/>
          </ac:graphicFrameMkLst>
        </pc:graphicFrameChg>
        <pc:picChg chg="mod">
          <ac:chgData name="CHRISTELLE DECLERCQ" userId="6105ae43-a600-46e8-812e-1762419aa502" providerId="ADAL" clId="{4F0EE756-832D-4D5D-9428-351C64414E66}" dt="2024-07-24T08:42:42.813" v="1883" actId="164"/>
          <ac:picMkLst>
            <pc:docMk/>
            <pc:sldMk cId="367640458" sldId="270"/>
            <ac:picMk id="10" creationId="{E5D47D51-16E8-4CEA-B161-517468A409F0}"/>
          </ac:picMkLst>
        </pc:picChg>
      </pc:sldChg>
      <pc:sldChg chg="addSp delSp modSp add mod modNotesTx">
        <pc:chgData name="CHRISTELLE DECLERCQ" userId="6105ae43-a600-46e8-812e-1762419aa502" providerId="ADAL" clId="{4F0EE756-832D-4D5D-9428-351C64414E66}" dt="2024-07-24T10:30:34.340" v="4641" actId="1076"/>
        <pc:sldMkLst>
          <pc:docMk/>
          <pc:sldMk cId="1865898269" sldId="271"/>
        </pc:sldMkLst>
        <pc:spChg chg="add del mod">
          <ac:chgData name="CHRISTELLE DECLERCQ" userId="6105ae43-a600-46e8-812e-1762419aa502" providerId="ADAL" clId="{4F0EE756-832D-4D5D-9428-351C64414E66}" dt="2024-07-24T10:19:37.844" v="4414" actId="478"/>
          <ac:spMkLst>
            <pc:docMk/>
            <pc:sldMk cId="1865898269" sldId="271"/>
            <ac:spMk id="2" creationId="{39FDB33B-3987-4F78-8885-511A0D3C64E4}"/>
          </ac:spMkLst>
        </pc:spChg>
        <pc:spChg chg="add mod">
          <ac:chgData name="CHRISTELLE DECLERCQ" userId="6105ae43-a600-46e8-812e-1762419aa502" providerId="ADAL" clId="{4F0EE756-832D-4D5D-9428-351C64414E66}" dt="2024-07-24T10:27:07.117" v="4543" actId="1076"/>
          <ac:spMkLst>
            <pc:docMk/>
            <pc:sldMk cId="1865898269" sldId="271"/>
            <ac:spMk id="7" creationId="{77DF1B27-138F-44D5-8634-76C6E39B4009}"/>
          </ac:spMkLst>
        </pc:spChg>
        <pc:spChg chg="add del mod">
          <ac:chgData name="CHRISTELLE DECLERCQ" userId="6105ae43-a600-46e8-812e-1762419aa502" providerId="ADAL" clId="{4F0EE756-832D-4D5D-9428-351C64414E66}" dt="2024-07-24T10:26:09.196" v="4535" actId="478"/>
          <ac:spMkLst>
            <pc:docMk/>
            <pc:sldMk cId="1865898269" sldId="271"/>
            <ac:spMk id="8" creationId="{953759AA-38FD-4E88-B982-EC81B8FE81BC}"/>
          </ac:spMkLst>
        </pc:spChg>
        <pc:spChg chg="add mod">
          <ac:chgData name="CHRISTELLE DECLERCQ" userId="6105ae43-a600-46e8-812e-1762419aa502" providerId="ADAL" clId="{4F0EE756-832D-4D5D-9428-351C64414E66}" dt="2024-07-24T10:30:26.171" v="4640" actId="14100"/>
          <ac:spMkLst>
            <pc:docMk/>
            <pc:sldMk cId="1865898269" sldId="271"/>
            <ac:spMk id="9" creationId="{84B6DEF5-7D82-4380-82E5-D1AE4DB71F74}"/>
          </ac:spMkLst>
        </pc:spChg>
        <pc:spChg chg="add mod">
          <ac:chgData name="CHRISTELLE DECLERCQ" userId="6105ae43-a600-46e8-812e-1762419aa502" providerId="ADAL" clId="{4F0EE756-832D-4D5D-9428-351C64414E66}" dt="2024-07-24T10:30:34.340" v="4641" actId="1076"/>
          <ac:spMkLst>
            <pc:docMk/>
            <pc:sldMk cId="1865898269" sldId="271"/>
            <ac:spMk id="10" creationId="{21FFB23C-E215-410F-9A1D-629A0104CC96}"/>
          </ac:spMkLst>
        </pc:spChg>
        <pc:spChg chg="del">
          <ac:chgData name="CHRISTELLE DECLERCQ" userId="6105ae43-a600-46e8-812e-1762419aa502" providerId="ADAL" clId="{4F0EE756-832D-4D5D-9428-351C64414E66}" dt="2024-07-24T10:14:24.122" v="4201" actId="478"/>
          <ac:spMkLst>
            <pc:docMk/>
            <pc:sldMk cId="1865898269" sldId="271"/>
            <ac:spMk id="13" creationId="{55511444-231D-4E87-ADA9-342651998CA2}"/>
          </ac:spMkLst>
        </pc:spChg>
        <pc:grpChg chg="add mod">
          <ac:chgData name="CHRISTELLE DECLERCQ" userId="6105ae43-a600-46e8-812e-1762419aa502" providerId="ADAL" clId="{4F0EE756-832D-4D5D-9428-351C64414E66}" dt="2024-07-24T10:27:14.437" v="4545" actId="1076"/>
          <ac:grpSpMkLst>
            <pc:docMk/>
            <pc:sldMk cId="1865898269" sldId="271"/>
            <ac:grpSpMk id="14" creationId="{26666354-B002-4BDC-978E-4FCFD4B5CCDF}"/>
          </ac:grpSpMkLst>
        </pc:grpChg>
        <pc:graphicFrameChg chg="add mod modGraphic">
          <ac:chgData name="CHRISTELLE DECLERCQ" userId="6105ae43-a600-46e8-812e-1762419aa502" providerId="ADAL" clId="{4F0EE756-832D-4D5D-9428-351C64414E66}" dt="2024-07-24T10:22:45.432" v="4518" actId="1076"/>
          <ac:graphicFrameMkLst>
            <pc:docMk/>
            <pc:sldMk cId="1865898269" sldId="271"/>
            <ac:graphicFrameMk id="4" creationId="{57E2A834-C9C8-4FD1-8BBB-DE2FB1A0B73D}"/>
          </ac:graphicFrameMkLst>
        </pc:graphicFrameChg>
        <pc:graphicFrameChg chg="mod">
          <ac:chgData name="CHRISTELLE DECLERCQ" userId="6105ae43-a600-46e8-812e-1762419aa502" providerId="ADAL" clId="{4F0EE756-832D-4D5D-9428-351C64414E66}" dt="2024-07-24T10:17:45.423" v="4276"/>
          <ac:graphicFrameMkLst>
            <pc:docMk/>
            <pc:sldMk cId="1865898269" sldId="271"/>
            <ac:graphicFrameMk id="15" creationId="{724D2AAB-B3BE-40BE-8049-562957782759}"/>
          </ac:graphicFrameMkLst>
        </pc:graphicFrameChg>
        <pc:picChg chg="del">
          <ac:chgData name="CHRISTELLE DECLERCQ" userId="6105ae43-a600-46e8-812e-1762419aa502" providerId="ADAL" clId="{4F0EE756-832D-4D5D-9428-351C64414E66}" dt="2024-07-24T10:14:26.090" v="4203" actId="478"/>
          <ac:picMkLst>
            <pc:docMk/>
            <pc:sldMk cId="1865898269" sldId="271"/>
            <ac:picMk id="3" creationId="{E5542144-4FD0-4711-A006-6970C4B4CF3F}"/>
          </ac:picMkLst>
        </pc:picChg>
        <pc:picChg chg="del">
          <ac:chgData name="CHRISTELLE DECLERCQ" userId="6105ae43-a600-46e8-812e-1762419aa502" providerId="ADAL" clId="{4F0EE756-832D-4D5D-9428-351C64414E66}" dt="2024-07-24T10:14:25.203" v="4202" actId="478"/>
          <ac:picMkLst>
            <pc:docMk/>
            <pc:sldMk cId="1865898269" sldId="271"/>
            <ac:picMk id="12" creationId="{214DCCEB-5769-43BB-82E9-8D0FA18AB116}"/>
          </ac:picMkLst>
        </pc:picChg>
        <pc:picChg chg="mod">
          <ac:chgData name="CHRISTELLE DECLERCQ" userId="6105ae43-a600-46e8-812e-1762419aa502" providerId="ADAL" clId="{4F0EE756-832D-4D5D-9428-351C64414E66}" dt="2024-07-24T10:17:45.423" v="4276"/>
          <ac:picMkLst>
            <pc:docMk/>
            <pc:sldMk cId="1865898269" sldId="271"/>
            <ac:picMk id="16" creationId="{9FCB5178-C021-429D-B192-4CA55276622F}"/>
          </ac:picMkLst>
        </pc:picChg>
        <pc:cxnChg chg="add del mod">
          <ac:chgData name="CHRISTELLE DECLERCQ" userId="6105ae43-a600-46e8-812e-1762419aa502" providerId="ADAL" clId="{4F0EE756-832D-4D5D-9428-351C64414E66}" dt="2024-07-24T10:23:06.722" v="4520" actId="478"/>
          <ac:cxnSpMkLst>
            <pc:docMk/>
            <pc:sldMk cId="1865898269" sldId="271"/>
            <ac:cxnSpMk id="6" creationId="{96C38F84-0699-4FC4-BFF1-A8272AE602F6}"/>
          </ac:cxnSpMkLst>
        </pc:cxnChg>
      </pc:sldChg>
      <pc:sldChg chg="addSp modSp add mod modNotesTx">
        <pc:chgData name="CHRISTELLE DECLERCQ" userId="6105ae43-a600-46e8-812e-1762419aa502" providerId="ADAL" clId="{4F0EE756-832D-4D5D-9428-351C64414E66}" dt="2024-07-24T11:36:35.036" v="4658"/>
        <pc:sldMkLst>
          <pc:docMk/>
          <pc:sldMk cId="3857465364" sldId="272"/>
        </pc:sldMkLst>
        <pc:spChg chg="add mod">
          <ac:chgData name="CHRISTELLE DECLERCQ" userId="6105ae43-a600-46e8-812e-1762419aa502" providerId="ADAL" clId="{4F0EE756-832D-4D5D-9428-351C64414E66}" dt="2024-07-24T10:16:05.460" v="4231" actId="14100"/>
          <ac:spMkLst>
            <pc:docMk/>
            <pc:sldMk cId="3857465364" sldId="272"/>
            <ac:spMk id="2" creationId="{FF576054-96EC-4010-9C76-5BF649933E8D}"/>
          </ac:spMkLst>
        </pc:spChg>
        <pc:spChg chg="add mod">
          <ac:chgData name="CHRISTELLE DECLERCQ" userId="6105ae43-a600-46e8-812e-1762419aa502" providerId="ADAL" clId="{4F0EE756-832D-4D5D-9428-351C64414E66}" dt="2024-07-24T10:16:32.255" v="4251" actId="20577"/>
          <ac:spMkLst>
            <pc:docMk/>
            <pc:sldMk cId="3857465364" sldId="272"/>
            <ac:spMk id="14" creationId="{B06F34A3-F265-4978-987E-4F0F3DA48A6D}"/>
          </ac:spMkLst>
        </pc:spChg>
        <pc:spChg chg="add mod">
          <ac:chgData name="CHRISTELLE DECLERCQ" userId="6105ae43-a600-46e8-812e-1762419aa502" providerId="ADAL" clId="{4F0EE756-832D-4D5D-9428-351C64414E66}" dt="2024-07-24T10:17:11.258" v="4274" actId="20577"/>
          <ac:spMkLst>
            <pc:docMk/>
            <pc:sldMk cId="3857465364" sldId="272"/>
            <ac:spMk id="15" creationId="{51EB14D6-9F62-4630-96FC-733326BA4F01}"/>
          </ac:spMkLst>
        </pc:spChg>
        <pc:cxnChg chg="add">
          <ac:chgData name="CHRISTELLE DECLERCQ" userId="6105ae43-a600-46e8-812e-1762419aa502" providerId="ADAL" clId="{4F0EE756-832D-4D5D-9428-351C64414E66}" dt="2024-07-24T10:17:19.294" v="4275" actId="11529"/>
          <ac:cxnSpMkLst>
            <pc:docMk/>
            <pc:sldMk cId="3857465364" sldId="272"/>
            <ac:cxnSpMk id="5" creationId="{6E968659-1E50-4398-AC34-EFB58BC4753A}"/>
          </ac:cxnSpMkLst>
        </pc:cxnChg>
      </pc:sldChg>
    </pc:docChg>
  </pc:docChgLst>
  <pc:docChgLst>
    <pc:chgData name="CHRISTELLE DECLERCQ" userId="6105ae43-a600-46e8-812e-1762419aa502" providerId="ADAL" clId="{6728A9BB-E757-4827-B1B1-BBE0860B2947}"/>
    <pc:docChg chg="undo custSel addSld delSld modSld">
      <pc:chgData name="CHRISTELLE DECLERCQ" userId="6105ae43-a600-46e8-812e-1762419aa502" providerId="ADAL" clId="{6728A9BB-E757-4827-B1B1-BBE0860B2947}" dt="2024-11-28T10:26:02.396" v="1032"/>
      <pc:docMkLst>
        <pc:docMk/>
      </pc:docMkLst>
      <pc:sldChg chg="modSp del mod">
        <pc:chgData name="CHRISTELLE DECLERCQ" userId="6105ae43-a600-46e8-812e-1762419aa502" providerId="ADAL" clId="{6728A9BB-E757-4827-B1B1-BBE0860B2947}" dt="2024-11-25T08:54:15.426" v="3" actId="47"/>
        <pc:sldMkLst>
          <pc:docMk/>
          <pc:sldMk cId="0" sldId="256"/>
        </pc:sldMkLst>
        <pc:spChg chg="mod">
          <ac:chgData name="CHRISTELLE DECLERCQ" userId="6105ae43-a600-46e8-812e-1762419aa502" providerId="ADAL" clId="{6728A9BB-E757-4827-B1B1-BBE0860B2947}" dt="2024-11-25T08:53:26.105" v="1" actId="20577"/>
          <ac:spMkLst>
            <pc:docMk/>
            <pc:sldMk cId="0" sldId="256"/>
            <ac:spMk id="99" creationId="{00000000-0000-0000-0000-000000000000}"/>
          </ac:spMkLst>
        </pc:spChg>
      </pc:sldChg>
      <pc:sldChg chg="addSp delSp modSp mod">
        <pc:chgData name="CHRISTELLE DECLERCQ" userId="6105ae43-a600-46e8-812e-1762419aa502" providerId="ADAL" clId="{6728A9BB-E757-4827-B1B1-BBE0860B2947}" dt="2024-11-25T08:54:38.832" v="7" actId="113"/>
        <pc:sldMkLst>
          <pc:docMk/>
          <pc:sldMk cId="0" sldId="257"/>
        </pc:sldMkLst>
        <pc:spChg chg="add mod">
          <ac:chgData name="CHRISTELLE DECLERCQ" userId="6105ae43-a600-46e8-812e-1762419aa502" providerId="ADAL" clId="{6728A9BB-E757-4827-B1B1-BBE0860B2947}" dt="2024-11-25T08:54:38.832" v="7" actId="113"/>
          <ac:spMkLst>
            <pc:docMk/>
            <pc:sldMk cId="0" sldId="257"/>
            <ac:spMk id="8" creationId="{A387AC67-A6B4-4ED5-B183-36A25D2606A9}"/>
          </ac:spMkLst>
        </pc:spChg>
        <pc:spChg chg="del">
          <ac:chgData name="CHRISTELLE DECLERCQ" userId="6105ae43-a600-46e8-812e-1762419aa502" providerId="ADAL" clId="{6728A9BB-E757-4827-B1B1-BBE0860B2947}" dt="2024-11-25T08:54:23.892" v="4" actId="478"/>
          <ac:spMkLst>
            <pc:docMk/>
            <pc:sldMk cId="0" sldId="257"/>
            <ac:spMk id="115" creationId="{00000000-0000-0000-0000-000000000000}"/>
          </ac:spMkLst>
        </pc:spChg>
      </pc:sldChg>
      <pc:sldChg chg="modSp mod modNotesTx">
        <pc:chgData name="CHRISTELLE DECLERCQ" userId="6105ae43-a600-46e8-812e-1762419aa502" providerId="ADAL" clId="{6728A9BB-E757-4827-B1B1-BBE0860B2947}" dt="2024-11-25T08:56:17.636" v="44" actId="20577"/>
        <pc:sldMkLst>
          <pc:docMk/>
          <pc:sldMk cId="0" sldId="258"/>
        </pc:sldMkLst>
        <pc:grpChg chg="mod">
          <ac:chgData name="CHRISTELLE DECLERCQ" userId="6105ae43-a600-46e8-812e-1762419aa502" providerId="ADAL" clId="{6728A9BB-E757-4827-B1B1-BBE0860B2947}" dt="2024-11-25T08:55:30.046" v="20" actId="1076"/>
          <ac:grpSpMkLst>
            <pc:docMk/>
            <pc:sldMk cId="0" sldId="258"/>
            <ac:grpSpMk id="22" creationId="{56EA3BB3-4184-4FC2-A7C4-9A170F5EBD79}"/>
          </ac:grpSpMkLst>
        </pc:grpChg>
        <pc:graphicFrameChg chg="mod">
          <ac:chgData name="CHRISTELLE DECLERCQ" userId="6105ae43-a600-46e8-812e-1762419aa502" providerId="ADAL" clId="{6728A9BB-E757-4827-B1B1-BBE0860B2947}" dt="2024-11-25T08:55:26.646" v="19"/>
          <ac:graphicFrameMkLst>
            <pc:docMk/>
            <pc:sldMk cId="0" sldId="258"/>
            <ac:graphicFrameMk id="20" creationId="{794C9930-1474-4FFF-9683-A378168630E0}"/>
          </ac:graphicFrameMkLst>
        </pc:graphicFrameChg>
      </pc:sldChg>
      <pc:sldChg chg="modSp mod modNotesTx">
        <pc:chgData name="CHRISTELLE DECLERCQ" userId="6105ae43-a600-46e8-812e-1762419aa502" providerId="ADAL" clId="{6728A9BB-E757-4827-B1B1-BBE0860B2947}" dt="2024-11-25T09:19:25.288" v="1025" actId="20577"/>
        <pc:sldMkLst>
          <pc:docMk/>
          <pc:sldMk cId="1608186336" sldId="261"/>
        </pc:sldMkLst>
        <pc:spChg chg="mod">
          <ac:chgData name="CHRISTELLE DECLERCQ" userId="6105ae43-a600-46e8-812e-1762419aa502" providerId="ADAL" clId="{6728A9BB-E757-4827-B1B1-BBE0860B2947}" dt="2024-11-25T08:55:02.898" v="13" actId="14100"/>
          <ac:spMkLst>
            <pc:docMk/>
            <pc:sldMk cId="1608186336" sldId="261"/>
            <ac:spMk id="8" creationId="{33F8ADDD-6060-018C-F605-AD2446DAB488}"/>
          </ac:spMkLst>
        </pc:spChg>
        <pc:spChg chg="mod">
          <ac:chgData name="CHRISTELLE DECLERCQ" userId="6105ae43-a600-46e8-812e-1762419aa502" providerId="ADAL" clId="{6728A9BB-E757-4827-B1B1-BBE0860B2947}" dt="2024-11-25T08:55:07.499" v="15" actId="14100"/>
          <ac:spMkLst>
            <pc:docMk/>
            <pc:sldMk cId="1608186336" sldId="261"/>
            <ac:spMk id="10" creationId="{80CAD999-F6EA-65F6-0817-5F188F64C5F7}"/>
          </ac:spMkLst>
        </pc:spChg>
        <pc:spChg chg="mod">
          <ac:chgData name="CHRISTELLE DECLERCQ" userId="6105ae43-a600-46e8-812e-1762419aa502" providerId="ADAL" clId="{6728A9BB-E757-4827-B1B1-BBE0860B2947}" dt="2024-11-25T08:54:52.388" v="12" actId="20577"/>
          <ac:spMkLst>
            <pc:docMk/>
            <pc:sldMk cId="1608186336" sldId="261"/>
            <ac:spMk id="13" creationId="{4AFB8E46-F25C-24F4-A5AE-77D5D65E24CB}"/>
          </ac:spMkLst>
        </pc:spChg>
      </pc:sldChg>
      <pc:sldChg chg="modSp mod modNotesTx">
        <pc:chgData name="CHRISTELLE DECLERCQ" userId="6105ae43-a600-46e8-812e-1762419aa502" providerId="ADAL" clId="{6728A9BB-E757-4827-B1B1-BBE0860B2947}" dt="2024-11-25T09:20:28.847" v="1027" actId="1076"/>
        <pc:sldMkLst>
          <pc:docMk/>
          <pc:sldMk cId="1062621727" sldId="262"/>
        </pc:sldMkLst>
        <pc:spChg chg="mod">
          <ac:chgData name="CHRISTELLE DECLERCQ" userId="6105ae43-a600-46e8-812e-1762419aa502" providerId="ADAL" clId="{6728A9BB-E757-4827-B1B1-BBE0860B2947}" dt="2024-11-25T09:20:28.847" v="1027" actId="1076"/>
          <ac:spMkLst>
            <pc:docMk/>
            <pc:sldMk cId="1062621727" sldId="262"/>
            <ac:spMk id="8" creationId="{CD533BA1-2C6C-45FA-841B-33D0F94E59E9}"/>
          </ac:spMkLst>
        </pc:spChg>
        <pc:spChg chg="ord">
          <ac:chgData name="CHRISTELLE DECLERCQ" userId="6105ae43-a600-46e8-812e-1762419aa502" providerId="ADAL" clId="{6728A9BB-E757-4827-B1B1-BBE0860B2947}" dt="2024-11-25T09:01:12.726" v="163" actId="167"/>
          <ac:spMkLst>
            <pc:docMk/>
            <pc:sldMk cId="1062621727" sldId="262"/>
            <ac:spMk id="131" creationId="{00000000-0000-0000-0000-000000000000}"/>
          </ac:spMkLst>
        </pc:spChg>
        <pc:graphicFrameChg chg="mod ord">
          <ac:chgData name="CHRISTELLE DECLERCQ" userId="6105ae43-a600-46e8-812e-1762419aa502" providerId="ADAL" clId="{6728A9BB-E757-4827-B1B1-BBE0860B2947}" dt="2024-11-25T09:01:24.323" v="164" actId="1076"/>
          <ac:graphicFrameMkLst>
            <pc:docMk/>
            <pc:sldMk cId="1062621727" sldId="262"/>
            <ac:graphicFrameMk id="6" creationId="{BB2578EC-A1CA-4D6C-AA73-871DF1693018}"/>
          </ac:graphicFrameMkLst>
        </pc:graphicFrameChg>
        <pc:graphicFrameChg chg="mod">
          <ac:chgData name="CHRISTELLE DECLERCQ" userId="6105ae43-a600-46e8-812e-1762419aa502" providerId="ADAL" clId="{6728A9BB-E757-4827-B1B1-BBE0860B2947}" dt="2024-11-25T09:00:31.688" v="159" actId="20577"/>
          <ac:graphicFrameMkLst>
            <pc:docMk/>
            <pc:sldMk cId="1062621727" sldId="262"/>
            <ac:graphicFrameMk id="7" creationId="{E3D058D8-55D3-44D4-9613-5E94478B26A3}"/>
          </ac:graphicFrameMkLst>
        </pc:graphicFrameChg>
        <pc:graphicFrameChg chg="ord">
          <ac:chgData name="CHRISTELLE DECLERCQ" userId="6105ae43-a600-46e8-812e-1762419aa502" providerId="ADAL" clId="{6728A9BB-E757-4827-B1B1-BBE0860B2947}" dt="2024-11-25T09:00:28.447" v="158" actId="167"/>
          <ac:graphicFrameMkLst>
            <pc:docMk/>
            <pc:sldMk cId="1062621727" sldId="262"/>
            <ac:graphicFrameMk id="13" creationId="{EB2FA579-D678-4FF1-9BC0-BF4BEE67D323}"/>
          </ac:graphicFrameMkLst>
        </pc:graphicFrameChg>
      </pc:sldChg>
      <pc:sldChg chg="modSp mod modNotesTx">
        <pc:chgData name="CHRISTELLE DECLERCQ" userId="6105ae43-a600-46e8-812e-1762419aa502" providerId="ADAL" clId="{6728A9BB-E757-4827-B1B1-BBE0860B2947}" dt="2024-11-25T09:19:21.030" v="1022"/>
        <pc:sldMkLst>
          <pc:docMk/>
          <pc:sldMk cId="1433995988" sldId="263"/>
        </pc:sldMkLst>
        <pc:spChg chg="mod">
          <ac:chgData name="CHRISTELLE DECLERCQ" userId="6105ae43-a600-46e8-812e-1762419aa502" providerId="ADAL" clId="{6728A9BB-E757-4827-B1B1-BBE0860B2947}" dt="2024-11-25T09:03:37.196" v="219" actId="1076"/>
          <ac:spMkLst>
            <pc:docMk/>
            <pc:sldMk cId="1433995988" sldId="263"/>
            <ac:spMk id="13" creationId="{55511444-231D-4E87-ADA9-342651998CA2}"/>
          </ac:spMkLst>
        </pc:spChg>
        <pc:spChg chg="mod">
          <ac:chgData name="CHRISTELLE DECLERCQ" userId="6105ae43-a600-46e8-812e-1762419aa502" providerId="ADAL" clId="{6728A9BB-E757-4827-B1B1-BBE0860B2947}" dt="2024-11-25T09:03:20.944" v="216" actId="14100"/>
          <ac:spMkLst>
            <pc:docMk/>
            <pc:sldMk cId="1433995988" sldId="263"/>
            <ac:spMk id="131" creationId="{00000000-0000-0000-0000-000000000000}"/>
          </ac:spMkLst>
        </pc:spChg>
      </pc:sldChg>
      <pc:sldChg chg="modSp mod">
        <pc:chgData name="CHRISTELLE DECLERCQ" userId="6105ae43-a600-46e8-812e-1762419aa502" providerId="ADAL" clId="{6728A9BB-E757-4827-B1B1-BBE0860B2947}" dt="2024-11-25T09:14:36.034" v="1011"/>
        <pc:sldMkLst>
          <pc:docMk/>
          <pc:sldMk cId="110182478" sldId="268"/>
        </pc:sldMkLst>
        <pc:spChg chg="mod">
          <ac:chgData name="CHRISTELLE DECLERCQ" userId="6105ae43-a600-46e8-812e-1762419aa502" providerId="ADAL" clId="{6728A9BB-E757-4827-B1B1-BBE0860B2947}" dt="2024-11-25T09:14:36.034" v="1011"/>
          <ac:spMkLst>
            <pc:docMk/>
            <pc:sldMk cId="110182478" sldId="268"/>
            <ac:spMk id="11" creationId="{B70C9DAC-317B-4843-9645-F6F0DCDA0CE5}"/>
          </ac:spMkLst>
        </pc:spChg>
      </pc:sldChg>
      <pc:sldChg chg="modSp mod modNotesTx">
        <pc:chgData name="CHRISTELLE DECLERCQ" userId="6105ae43-a600-46e8-812e-1762419aa502" providerId="ADAL" clId="{6728A9BB-E757-4827-B1B1-BBE0860B2947}" dt="2024-11-25T09:19:23.457" v="1024"/>
        <pc:sldMkLst>
          <pc:docMk/>
          <pc:sldMk cId="367640458" sldId="270"/>
        </pc:sldMkLst>
        <pc:grpChg chg="mod">
          <ac:chgData name="CHRISTELLE DECLERCQ" userId="6105ae43-a600-46e8-812e-1762419aa502" providerId="ADAL" clId="{6728A9BB-E757-4827-B1B1-BBE0860B2947}" dt="2024-11-25T08:56:24.258" v="45" actId="1076"/>
          <ac:grpSpMkLst>
            <pc:docMk/>
            <pc:sldMk cId="367640458" sldId="270"/>
            <ac:grpSpMk id="2" creationId="{C8D7C89B-0CD3-4489-B373-DFDB75ECB5B5}"/>
          </ac:grpSpMkLst>
        </pc:grpChg>
        <pc:graphicFrameChg chg="mod">
          <ac:chgData name="CHRISTELLE DECLERCQ" userId="6105ae43-a600-46e8-812e-1762419aa502" providerId="ADAL" clId="{6728A9BB-E757-4827-B1B1-BBE0860B2947}" dt="2024-11-25T08:56:25.761" v="46"/>
          <ac:graphicFrameMkLst>
            <pc:docMk/>
            <pc:sldMk cId="367640458" sldId="270"/>
            <ac:graphicFrameMk id="20" creationId="{794C9930-1474-4FFF-9683-A378168630E0}"/>
          </ac:graphicFrameMkLst>
        </pc:graphicFrameChg>
        <pc:picChg chg="mod">
          <ac:chgData name="CHRISTELLE DECLERCQ" userId="6105ae43-a600-46e8-812e-1762419aa502" providerId="ADAL" clId="{6728A9BB-E757-4827-B1B1-BBE0860B2947}" dt="2024-11-25T08:56:30.149" v="47" actId="1076"/>
          <ac:picMkLst>
            <pc:docMk/>
            <pc:sldMk cId="367640458" sldId="270"/>
            <ac:picMk id="10" creationId="{E5D47D51-16E8-4CEA-B161-517468A409F0}"/>
          </ac:picMkLst>
        </pc:picChg>
      </pc:sldChg>
      <pc:sldChg chg="modSp mod modNotesTx">
        <pc:chgData name="CHRISTELLE DECLERCQ" userId="6105ae43-a600-46e8-812e-1762419aa502" providerId="ADAL" clId="{6728A9BB-E757-4827-B1B1-BBE0860B2947}" dt="2024-11-25T09:14:17.407" v="1010" actId="313"/>
        <pc:sldMkLst>
          <pc:docMk/>
          <pc:sldMk cId="1865898269" sldId="271"/>
        </pc:sldMkLst>
        <pc:spChg chg="mod">
          <ac:chgData name="CHRISTELLE DECLERCQ" userId="6105ae43-a600-46e8-812e-1762419aa502" providerId="ADAL" clId="{6728A9BB-E757-4827-B1B1-BBE0860B2947}" dt="2024-11-25T09:10:10.194" v="731" actId="1076"/>
          <ac:spMkLst>
            <pc:docMk/>
            <pc:sldMk cId="1865898269" sldId="271"/>
            <ac:spMk id="7" creationId="{77DF1B27-138F-44D5-8634-76C6E39B4009}"/>
          </ac:spMkLst>
        </pc:spChg>
        <pc:spChg chg="mod">
          <ac:chgData name="CHRISTELLE DECLERCQ" userId="6105ae43-a600-46e8-812e-1762419aa502" providerId="ADAL" clId="{6728A9BB-E757-4827-B1B1-BBE0860B2947}" dt="2024-11-25T09:10:06.804" v="730" actId="1076"/>
          <ac:spMkLst>
            <pc:docMk/>
            <pc:sldMk cId="1865898269" sldId="271"/>
            <ac:spMk id="9" creationId="{84B6DEF5-7D82-4380-82E5-D1AE4DB71F74}"/>
          </ac:spMkLst>
        </pc:spChg>
        <pc:grpChg chg="mod">
          <ac:chgData name="CHRISTELLE DECLERCQ" userId="6105ae43-a600-46e8-812e-1762419aa502" providerId="ADAL" clId="{6728A9BB-E757-4827-B1B1-BBE0860B2947}" dt="2024-11-25T09:10:02.176" v="729" actId="1076"/>
          <ac:grpSpMkLst>
            <pc:docMk/>
            <pc:sldMk cId="1865898269" sldId="271"/>
            <ac:grpSpMk id="14" creationId="{26666354-B002-4BDC-978E-4FCFD4B5CCDF}"/>
          </ac:grpSpMkLst>
        </pc:grpChg>
        <pc:graphicFrameChg chg="mod">
          <ac:chgData name="CHRISTELLE DECLERCQ" userId="6105ae43-a600-46e8-812e-1762419aa502" providerId="ADAL" clId="{6728A9BB-E757-4827-B1B1-BBE0860B2947}" dt="2024-11-25T09:10:15.886" v="732" actId="20577"/>
          <ac:graphicFrameMkLst>
            <pc:docMk/>
            <pc:sldMk cId="1865898269" sldId="271"/>
            <ac:graphicFrameMk id="4" creationId="{57E2A834-C9C8-4FD1-8BBB-DE2FB1A0B73D}"/>
          </ac:graphicFrameMkLst>
        </pc:graphicFrameChg>
      </pc:sldChg>
      <pc:sldChg chg="modSp mod modNotesTx">
        <pc:chgData name="CHRISTELLE DECLERCQ" userId="6105ae43-a600-46e8-812e-1762419aa502" providerId="ADAL" clId="{6728A9BB-E757-4827-B1B1-BBE0860B2947}" dt="2024-11-25T09:23:14.799" v="1029" actId="6549"/>
        <pc:sldMkLst>
          <pc:docMk/>
          <pc:sldMk cId="3857465364" sldId="272"/>
        </pc:sldMkLst>
        <pc:spChg chg="mod">
          <ac:chgData name="CHRISTELLE DECLERCQ" userId="6105ae43-a600-46e8-812e-1762419aa502" providerId="ADAL" clId="{6728A9BB-E757-4827-B1B1-BBE0860B2947}" dt="2024-11-25T09:03:43.488" v="221" actId="1076"/>
          <ac:spMkLst>
            <pc:docMk/>
            <pc:sldMk cId="3857465364" sldId="272"/>
            <ac:spMk id="2" creationId="{FF576054-96EC-4010-9C76-5BF649933E8D}"/>
          </ac:spMkLst>
        </pc:spChg>
        <pc:spChg chg="mod">
          <ac:chgData name="CHRISTELLE DECLERCQ" userId="6105ae43-a600-46e8-812e-1762419aa502" providerId="ADAL" clId="{6728A9BB-E757-4827-B1B1-BBE0860B2947}" dt="2024-11-25T09:03:39.859" v="220" actId="1076"/>
          <ac:spMkLst>
            <pc:docMk/>
            <pc:sldMk cId="3857465364" sldId="272"/>
            <ac:spMk id="13" creationId="{55511444-231D-4E87-ADA9-342651998CA2}"/>
          </ac:spMkLst>
        </pc:spChg>
        <pc:spChg chg="mod">
          <ac:chgData name="CHRISTELLE DECLERCQ" userId="6105ae43-a600-46e8-812e-1762419aa502" providerId="ADAL" clId="{6728A9BB-E757-4827-B1B1-BBE0860B2947}" dt="2024-11-25T09:03:52.809" v="240" actId="20577"/>
          <ac:spMkLst>
            <pc:docMk/>
            <pc:sldMk cId="3857465364" sldId="272"/>
            <ac:spMk id="15" creationId="{51EB14D6-9F62-4630-96FC-733326BA4F01}"/>
          </ac:spMkLst>
        </pc:spChg>
        <pc:spChg chg="mod">
          <ac:chgData name="CHRISTELLE DECLERCQ" userId="6105ae43-a600-46e8-812e-1762419aa502" providerId="ADAL" clId="{6728A9BB-E757-4827-B1B1-BBE0860B2947}" dt="2024-11-25T09:03:27.082" v="217" actId="14100"/>
          <ac:spMkLst>
            <pc:docMk/>
            <pc:sldMk cId="3857465364" sldId="272"/>
            <ac:spMk id="131" creationId="{00000000-0000-0000-0000-000000000000}"/>
          </ac:spMkLst>
        </pc:spChg>
        <pc:cxnChg chg="mod">
          <ac:chgData name="CHRISTELLE DECLERCQ" userId="6105ae43-a600-46e8-812e-1762419aa502" providerId="ADAL" clId="{6728A9BB-E757-4827-B1B1-BBE0860B2947}" dt="2024-11-25T09:03:46.026" v="222" actId="1076"/>
          <ac:cxnSpMkLst>
            <pc:docMk/>
            <pc:sldMk cId="3857465364" sldId="272"/>
            <ac:cxnSpMk id="5" creationId="{6E968659-1E50-4398-AC34-EFB58BC4753A}"/>
          </ac:cxnSpMkLst>
        </pc:cxnChg>
      </pc:sldChg>
      <pc:sldChg chg="addSp delSp modSp add mod">
        <pc:chgData name="CHRISTELLE DECLERCQ" userId="6105ae43-a600-46e8-812e-1762419aa502" providerId="ADAL" clId="{6728A9BB-E757-4827-B1B1-BBE0860B2947}" dt="2024-11-28T10:26:02.396" v="1032"/>
        <pc:sldMkLst>
          <pc:docMk/>
          <pc:sldMk cId="0" sldId="273"/>
        </pc:sldMkLst>
        <pc:spChg chg="add del mod">
          <ac:chgData name="CHRISTELLE DECLERCQ" userId="6105ae43-a600-46e8-812e-1762419aa502" providerId="ADAL" clId="{6728A9BB-E757-4827-B1B1-BBE0860B2947}" dt="2024-11-28T10:26:01.959" v="1031" actId="478"/>
          <ac:spMkLst>
            <pc:docMk/>
            <pc:sldMk cId="0" sldId="273"/>
            <ac:spMk id="14" creationId="{2C969E1F-6C75-441F-81F0-DE9A2A357757}"/>
          </ac:spMkLst>
        </pc:spChg>
        <pc:spChg chg="add mod">
          <ac:chgData name="CHRISTELLE DECLERCQ" userId="6105ae43-a600-46e8-812e-1762419aa502" providerId="ADAL" clId="{6728A9BB-E757-4827-B1B1-BBE0860B2947}" dt="2024-11-28T10:26:02.396" v="1032"/>
          <ac:spMkLst>
            <pc:docMk/>
            <pc:sldMk cId="0" sldId="273"/>
            <ac:spMk id="15" creationId="{D676EF55-B225-4963-B5C6-8F358416B7F7}"/>
          </ac:spMkLst>
        </pc:spChg>
        <pc:picChg chg="add mod">
          <ac:chgData name="CHRISTELLE DECLERCQ" userId="6105ae43-a600-46e8-812e-1762419aa502" providerId="ADAL" clId="{6728A9BB-E757-4827-B1B1-BBE0860B2947}" dt="2024-11-25T13:40:00.613" v="1030"/>
          <ac:picMkLst>
            <pc:docMk/>
            <pc:sldMk cId="0" sldId="273"/>
            <ac:picMk id="13" creationId="{F213AD7E-B72F-44D7-AAFB-2C87DF35580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 sz="2800" dirty="0">
              <a:latin typeface="Calibri" panose="020F0502020204030204" pitchFamily="34" charset="0"/>
              <a:cs typeface="Calibri" panose="020F0502020204030204" pitchFamily="34" charset="0"/>
            </a:rPr>
            <a:t>Des échanges </a:t>
          </a:r>
          <a:r>
            <a:rPr lang="fr" sz="2800" dirty="0" err="1">
              <a:latin typeface="Calibri" panose="020F0502020204030204" pitchFamily="34" charset="0"/>
              <a:cs typeface="Calibri" panose="020F0502020204030204" pitchFamily="34" charset="0"/>
            </a:rPr>
            <a:t>entre </a:t>
          </a:r>
          <a:r>
            <a:rPr lang="fr" sz="2800" dirty="0">
              <a:latin typeface="Calibri" panose="020F0502020204030204" pitchFamily="34" charset="0"/>
              <a:cs typeface="Calibri" panose="020F0502020204030204" pitchFamily="34" charset="0"/>
            </a:rPr>
            <a:t>personnes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29957" custLinFactNeighborY="7874">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F7A6E-A911-486E-8C9F-39458F9EB06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fr-FR"/>
        </a:p>
      </dgm:t>
    </dgm:pt>
    <dgm:pt modelId="{13257462-A045-424E-9692-7219CB24A35A}">
      <dgm:prSet phldrT="[Texte]" custT="1"/>
      <dgm:spPr/>
      <dgm:t>
        <a:bodyPr/>
        <a:lstStyle/>
        <a:p>
          <a:r>
            <a:rPr lang="fr" sz="2000" dirty="0">
              <a:latin typeface="Calibri" panose="020F0502020204030204" pitchFamily="34" charset="0"/>
              <a:cs typeface="Calibri" panose="020F0502020204030204" pitchFamily="34" charset="0"/>
            </a:rPr>
            <a:t>Communication</a:t>
          </a:r>
        </a:p>
      </dgm:t>
    </dgm:pt>
    <dgm:pt modelId="{EECC979C-DA9A-44D1-B1C5-68266DE8E94F}" type="parTrans" cxnId="{081ED740-18ED-478B-939C-82437FE57E57}">
      <dgm:prSet/>
      <dgm:spPr/>
      <dgm:t>
        <a:bodyPr/>
        <a:lstStyle/>
        <a:p>
          <a:endParaRPr lang="fr-FR"/>
        </a:p>
      </dgm:t>
    </dgm:pt>
    <dgm:pt modelId="{C5E17874-2B21-4EA2-9BAB-23604FFAD432}" type="sibTrans" cxnId="{081ED740-18ED-478B-939C-82437FE57E57}">
      <dgm:prSet/>
      <dgm:spPr/>
      <dgm:t>
        <a:bodyPr/>
        <a:lstStyle/>
        <a:p>
          <a:endParaRPr lang="fr-FR"/>
        </a:p>
      </dgm:t>
    </dgm:pt>
    <dgm:pt modelId="{748F8E9D-F649-4A20-A05E-DC31B75A6BAF}">
      <dgm:prSet phldrT="[Texte]"/>
      <dgm:spPr/>
      <dgm:t>
        <a:bodyPr/>
        <a:lstStyle/>
        <a:p>
          <a:r>
            <a:rPr lang="fr"/>
            <a:t>Regard</a:t>
          </a:r>
          <a:endParaRPr lang="fr-FR" dirty="0"/>
        </a:p>
      </dgm:t>
    </dgm:pt>
    <dgm:pt modelId="{B037A7F0-FA51-4281-9F2C-B84809DCBA10}" type="parTrans" cxnId="{70237FDF-F117-4FA9-BC0E-2F3B307F4765}">
      <dgm:prSet/>
      <dgm:spPr/>
      <dgm:t>
        <a:bodyPr/>
        <a:lstStyle/>
        <a:p>
          <a:endParaRPr lang="fr-FR"/>
        </a:p>
      </dgm:t>
    </dgm:pt>
    <dgm:pt modelId="{C45C512A-8043-44AC-9046-A72B387ABE45}" type="sibTrans" cxnId="{70237FDF-F117-4FA9-BC0E-2F3B307F4765}">
      <dgm:prSet/>
      <dgm:spPr/>
      <dgm:t>
        <a:bodyPr/>
        <a:lstStyle/>
        <a:p>
          <a:endParaRPr lang="fr-FR"/>
        </a:p>
      </dgm:t>
    </dgm:pt>
    <dgm:pt modelId="{1C89EB95-E115-46A5-95E2-7B42DB843AD5}">
      <dgm:prSet phldrT="[Texte]"/>
      <dgm:spPr/>
      <dgm:t>
        <a:bodyPr/>
        <a:lstStyle/>
        <a:p>
          <a:r>
            <a:rPr lang="fr" dirty="0" err="1"/>
            <a:t>Gestes</a:t>
          </a:r>
          <a:endParaRPr lang="fr-FR" dirty="0"/>
        </a:p>
      </dgm:t>
    </dgm:pt>
    <dgm:pt modelId="{C65876B2-9767-4F72-A424-78592A58BEBE}" type="parTrans" cxnId="{388AEA77-BBCA-49D7-A79F-0249CBB7AE68}">
      <dgm:prSet/>
      <dgm:spPr/>
      <dgm:t>
        <a:bodyPr/>
        <a:lstStyle/>
        <a:p>
          <a:endParaRPr lang="fr-FR"/>
        </a:p>
      </dgm:t>
    </dgm:pt>
    <dgm:pt modelId="{88DF6204-2BA0-4BBB-A25E-5907110F4F53}" type="sibTrans" cxnId="{388AEA77-BBCA-49D7-A79F-0249CBB7AE68}">
      <dgm:prSet/>
      <dgm:spPr/>
      <dgm:t>
        <a:bodyPr/>
        <a:lstStyle/>
        <a:p>
          <a:endParaRPr lang="fr-FR"/>
        </a:p>
      </dgm:t>
    </dgm:pt>
    <dgm:pt modelId="{2A6299A8-5BD7-4895-8B10-27C73A5E980C}">
      <dgm:prSet phldrT="[Texte]"/>
      <dgm:spPr/>
      <dgm:t>
        <a:bodyPr/>
        <a:lstStyle/>
        <a:p>
          <a:r>
            <a:rPr lang="fr"/>
            <a:t>Langage oral</a:t>
          </a:r>
          <a:endParaRPr lang="fr-FR" dirty="0"/>
        </a:p>
      </dgm:t>
    </dgm:pt>
    <dgm:pt modelId="{BEE28DC8-44D1-41C0-9232-1394BF1E75C9}" type="parTrans" cxnId="{391C10FD-88F0-491C-B71C-6F4D4313592E}">
      <dgm:prSet/>
      <dgm:spPr/>
      <dgm:t>
        <a:bodyPr/>
        <a:lstStyle/>
        <a:p>
          <a:endParaRPr lang="fr-FR"/>
        </a:p>
      </dgm:t>
    </dgm:pt>
    <dgm:pt modelId="{8BDBD521-B6B6-4F6C-BC79-321F91D83CE3}" type="sibTrans" cxnId="{391C10FD-88F0-491C-B71C-6F4D4313592E}">
      <dgm:prSet/>
      <dgm:spPr/>
      <dgm:t>
        <a:bodyPr/>
        <a:lstStyle/>
        <a:p>
          <a:endParaRPr lang="fr-FR"/>
        </a:p>
      </dgm:t>
    </dgm:pt>
    <dgm:pt modelId="{C24E39FC-4659-468F-8A1B-2C7397C8A068}">
      <dgm:prSet phldrT="[Texte]"/>
      <dgm:spPr/>
      <dgm:t>
        <a:bodyPr/>
        <a:lstStyle/>
        <a:p>
          <a:r>
            <a:rPr lang="fr" dirty="0" err="1"/>
            <a:t>Symboles</a:t>
          </a:r>
          <a:endParaRPr lang="fr-FR" dirty="0"/>
        </a:p>
      </dgm:t>
    </dgm:pt>
    <dgm:pt modelId="{23F2F448-6C6E-43B3-B830-489FE9B0A3A9}" type="parTrans" cxnId="{DCD9CB7E-ED90-42CD-9549-786173C86833}">
      <dgm:prSet/>
      <dgm:spPr/>
      <dgm:t>
        <a:bodyPr/>
        <a:lstStyle/>
        <a:p>
          <a:endParaRPr lang="fr-FR"/>
        </a:p>
      </dgm:t>
    </dgm:pt>
    <dgm:pt modelId="{C40B3DF0-CFEA-4CDB-A447-9D49F5A3EA17}" type="sibTrans" cxnId="{DCD9CB7E-ED90-42CD-9549-786173C86833}">
      <dgm:prSet/>
      <dgm:spPr/>
      <dgm:t>
        <a:bodyPr/>
        <a:lstStyle/>
        <a:p>
          <a:endParaRPr lang="fr-FR"/>
        </a:p>
      </dgm:t>
    </dgm:pt>
    <dgm:pt modelId="{DCFB135A-4E35-429B-91EC-015CA13251B9}">
      <dgm:prSet phldrT="[Texte]"/>
      <dgm:spPr/>
      <dgm:t>
        <a:bodyPr/>
        <a:lstStyle/>
        <a:p>
          <a:r>
            <a:rPr lang="fr" dirty="0" err="1"/>
            <a:t>Symboles</a:t>
          </a:r>
          <a:endParaRPr lang="fr-FR" dirty="0"/>
        </a:p>
      </dgm:t>
    </dgm:pt>
    <dgm:pt modelId="{D587D0B3-271B-4ECA-98DD-57E2F6E7E3FC}" type="parTrans" cxnId="{82AAB585-665D-48B3-AC26-F52560EE085C}">
      <dgm:prSet/>
      <dgm:spPr/>
      <dgm:t>
        <a:bodyPr/>
        <a:lstStyle/>
        <a:p>
          <a:endParaRPr lang="fr-FR"/>
        </a:p>
      </dgm:t>
    </dgm:pt>
    <dgm:pt modelId="{43FC4405-446E-42F0-AB27-C044672DC091}" type="sibTrans" cxnId="{82AAB585-665D-48B3-AC26-F52560EE085C}">
      <dgm:prSet/>
      <dgm:spPr/>
      <dgm:t>
        <a:bodyPr/>
        <a:lstStyle/>
        <a:p>
          <a:endParaRPr lang="fr-FR"/>
        </a:p>
      </dgm:t>
    </dgm:pt>
    <dgm:pt modelId="{1B601F93-B40D-4275-909A-63226854E67F}">
      <dgm:prSet phldrT="[Texte]"/>
      <dgm:spPr/>
      <dgm:t>
        <a:bodyPr/>
        <a:lstStyle/>
        <a:p>
          <a:r>
            <a:rPr lang="fr" dirty="0"/>
            <a:t>imitation</a:t>
          </a:r>
        </a:p>
      </dgm:t>
    </dgm:pt>
    <dgm:pt modelId="{14614FCB-923D-4708-BAC7-05C0F11C980E}" type="parTrans" cxnId="{552ED334-CA98-4D55-8950-CF7F75CDDF0C}">
      <dgm:prSet/>
      <dgm:spPr/>
      <dgm:t>
        <a:bodyPr/>
        <a:lstStyle/>
        <a:p>
          <a:endParaRPr lang="fr-FR"/>
        </a:p>
      </dgm:t>
    </dgm:pt>
    <dgm:pt modelId="{9BCBD43B-0785-4498-A69C-0A91875FD946}" type="sibTrans" cxnId="{552ED334-CA98-4D55-8950-CF7F75CDDF0C}">
      <dgm:prSet/>
      <dgm:spPr/>
      <dgm:t>
        <a:bodyPr/>
        <a:lstStyle/>
        <a:p>
          <a:endParaRPr lang="fr-FR"/>
        </a:p>
      </dgm:t>
    </dgm:pt>
    <dgm:pt modelId="{FDE2C3F3-83A9-48FD-A1C7-2D429BFF3899}">
      <dgm:prSet phldrT="[Texte]"/>
      <dgm:spPr/>
      <dgm:t>
        <a:bodyPr/>
        <a:lstStyle/>
        <a:p>
          <a:r>
            <a:rPr lang="fr"/>
            <a:t>Langue écrite</a:t>
          </a:r>
          <a:endParaRPr lang="fr-FR" dirty="0"/>
        </a:p>
      </dgm:t>
    </dgm:pt>
    <dgm:pt modelId="{18EC0136-1D2A-4AFA-A4A2-CE0C99779D5B}" type="sibTrans" cxnId="{6D65A533-B18F-4ABE-90C3-ACED9F75279D}">
      <dgm:prSet/>
      <dgm:spPr/>
      <dgm:t>
        <a:bodyPr/>
        <a:lstStyle/>
        <a:p>
          <a:endParaRPr lang="fr-FR"/>
        </a:p>
      </dgm:t>
    </dgm:pt>
    <dgm:pt modelId="{3019DD86-B699-4AEE-99F7-BA37C4A3DC5C}" type="parTrans" cxnId="{6D65A533-B18F-4ABE-90C3-ACED9F75279D}">
      <dgm:prSet/>
      <dgm:spPr/>
      <dgm:t>
        <a:bodyPr/>
        <a:lstStyle/>
        <a:p>
          <a:endParaRPr lang="fr-FR"/>
        </a:p>
      </dgm:t>
    </dgm:pt>
    <dgm:pt modelId="{1D603B21-34FD-4AAA-AC12-0F5CEE6A1E3D}" type="pres">
      <dgm:prSet presAssocID="{354F7A6E-A911-486E-8C9F-39458F9EB066}" presName="cycle" presStyleCnt="0">
        <dgm:presLayoutVars>
          <dgm:chMax val="1"/>
          <dgm:dir/>
          <dgm:animLvl val="ctr"/>
          <dgm:resizeHandles val="exact"/>
        </dgm:presLayoutVars>
      </dgm:prSet>
      <dgm:spPr/>
    </dgm:pt>
    <dgm:pt modelId="{F3624671-5083-4361-9A91-8DD9A64515A8}" type="pres">
      <dgm:prSet presAssocID="{13257462-A045-424E-9692-7219CB24A35A}" presName="centerShape" presStyleLbl="node0" presStyleIdx="0" presStyleCnt="1" custScaleX="217638" custScaleY="115706"/>
      <dgm:spPr/>
    </dgm:pt>
    <dgm:pt modelId="{5A7FE065-3FC3-41C0-825B-A2107F8E0E45}" type="pres">
      <dgm:prSet presAssocID="{B037A7F0-FA51-4281-9F2C-B84809DCBA10}" presName="Name9" presStyleLbl="parChTrans1D2" presStyleIdx="0" presStyleCnt="7"/>
      <dgm:spPr/>
    </dgm:pt>
    <dgm:pt modelId="{9CC50D39-6135-47AB-94D3-56899890BA7F}" type="pres">
      <dgm:prSet presAssocID="{B037A7F0-FA51-4281-9F2C-B84809DCBA10}" presName="connTx" presStyleLbl="parChTrans1D2" presStyleIdx="0" presStyleCnt="7"/>
      <dgm:spPr/>
    </dgm:pt>
    <dgm:pt modelId="{A617C20B-F0AB-4CAA-A22C-522B75CAF248}" type="pres">
      <dgm:prSet presAssocID="{748F8E9D-F649-4A20-A05E-DC31B75A6BAF}" presName="node" presStyleLbl="node1" presStyleIdx="0" presStyleCnt="7">
        <dgm:presLayoutVars>
          <dgm:bulletEnabled val="1"/>
        </dgm:presLayoutVars>
      </dgm:prSet>
      <dgm:spPr/>
    </dgm:pt>
    <dgm:pt modelId="{C51959C8-8C2E-48E7-AFD7-790AE8BC13CE}" type="pres">
      <dgm:prSet presAssocID="{C65876B2-9767-4F72-A424-78592A58BEBE}" presName="Name9" presStyleLbl="parChTrans1D2" presStyleIdx="1" presStyleCnt="7"/>
      <dgm:spPr/>
    </dgm:pt>
    <dgm:pt modelId="{980802F4-BC72-46EC-9059-8638BBA390E0}" type="pres">
      <dgm:prSet presAssocID="{C65876B2-9767-4F72-A424-78592A58BEBE}" presName="connTx" presStyleLbl="parChTrans1D2" presStyleIdx="1" presStyleCnt="7"/>
      <dgm:spPr/>
    </dgm:pt>
    <dgm:pt modelId="{5C6D0514-B0B3-41BA-82A6-9C50AA920E06}" type="pres">
      <dgm:prSet presAssocID="{1C89EB95-E115-46A5-95E2-7B42DB843AD5}" presName="node" presStyleLbl="node1" presStyleIdx="1" presStyleCnt="7" custRadScaleRad="129287" custRadScaleInc="19767">
        <dgm:presLayoutVars>
          <dgm:bulletEnabled val="1"/>
        </dgm:presLayoutVars>
      </dgm:prSet>
      <dgm:spPr/>
    </dgm:pt>
    <dgm:pt modelId="{C045D218-2739-4C6D-8FED-3D4971206DC2}" type="pres">
      <dgm:prSet presAssocID="{14614FCB-923D-4708-BAC7-05C0F11C980E}" presName="Name9" presStyleLbl="parChTrans1D2" presStyleIdx="2" presStyleCnt="7"/>
      <dgm:spPr/>
    </dgm:pt>
    <dgm:pt modelId="{7FE3EDF5-41DF-443D-803B-7271CB4FDDD6}" type="pres">
      <dgm:prSet presAssocID="{14614FCB-923D-4708-BAC7-05C0F11C980E}" presName="connTx" presStyleLbl="parChTrans1D2" presStyleIdx="2" presStyleCnt="7"/>
      <dgm:spPr/>
    </dgm:pt>
    <dgm:pt modelId="{8E80B0D0-384C-435E-B582-C0ECD004FF67}" type="pres">
      <dgm:prSet presAssocID="{1B601F93-B40D-4275-909A-63226854E67F}" presName="node" presStyleLbl="node1" presStyleIdx="2" presStyleCnt="7" custRadScaleRad="131799" custRadScaleInc="-18593">
        <dgm:presLayoutVars>
          <dgm:bulletEnabled val="1"/>
        </dgm:presLayoutVars>
      </dgm:prSet>
      <dgm:spPr/>
    </dgm:pt>
    <dgm:pt modelId="{FA91C988-78C8-4427-B8D1-4E53DB8BF54E}" type="pres">
      <dgm:prSet presAssocID="{BEE28DC8-44D1-41C0-9232-1394BF1E75C9}" presName="Name9" presStyleLbl="parChTrans1D2" presStyleIdx="3" presStyleCnt="7"/>
      <dgm:spPr/>
    </dgm:pt>
    <dgm:pt modelId="{04AD1597-FAA2-4D05-8FAA-B52697CF9714}" type="pres">
      <dgm:prSet presAssocID="{BEE28DC8-44D1-41C0-9232-1394BF1E75C9}" presName="connTx" presStyleLbl="parChTrans1D2" presStyleIdx="3" presStyleCnt="7"/>
      <dgm:spPr/>
    </dgm:pt>
    <dgm:pt modelId="{F38CB7B8-782F-42F2-993E-52DD24A143D0}" type="pres">
      <dgm:prSet presAssocID="{2A6299A8-5BD7-4895-8B10-27C73A5E980C}" presName="node" presStyleLbl="node1" presStyleIdx="3" presStyleCnt="7" custRadScaleRad="114164" custRadScaleInc="-53698">
        <dgm:presLayoutVars>
          <dgm:bulletEnabled val="1"/>
        </dgm:presLayoutVars>
      </dgm:prSet>
      <dgm:spPr/>
    </dgm:pt>
    <dgm:pt modelId="{AF0C300B-76F5-4316-A34A-388C3170A1B3}" type="pres">
      <dgm:prSet presAssocID="{3019DD86-B699-4AEE-99F7-BA37C4A3DC5C}" presName="Name9" presStyleLbl="parChTrans1D2" presStyleIdx="4" presStyleCnt="7"/>
      <dgm:spPr/>
    </dgm:pt>
    <dgm:pt modelId="{10D0EBA9-993A-416D-9F31-10790A38DC40}" type="pres">
      <dgm:prSet presAssocID="{3019DD86-B699-4AEE-99F7-BA37C4A3DC5C}" presName="connTx" presStyleLbl="parChTrans1D2" presStyleIdx="4" presStyleCnt="7"/>
      <dgm:spPr/>
    </dgm:pt>
    <dgm:pt modelId="{F365D638-BC38-46A1-B5E1-D00C21E8490C}" type="pres">
      <dgm:prSet presAssocID="{FDE2C3F3-83A9-48FD-A1C7-2D429BFF3899}" presName="node" presStyleLbl="node1" presStyleIdx="4" presStyleCnt="7">
        <dgm:presLayoutVars>
          <dgm:bulletEnabled val="1"/>
        </dgm:presLayoutVars>
      </dgm:prSet>
      <dgm:spPr/>
    </dgm:pt>
    <dgm:pt modelId="{1A228A64-892A-4CC4-831F-B345CCA3FBD3}" type="pres">
      <dgm:prSet presAssocID="{23F2F448-6C6E-43B3-B830-489FE9B0A3A9}" presName="Name9" presStyleLbl="parChTrans1D2" presStyleIdx="5" presStyleCnt="7"/>
      <dgm:spPr/>
    </dgm:pt>
    <dgm:pt modelId="{302111A6-0414-4EDD-8559-5F25279F78DE}" type="pres">
      <dgm:prSet presAssocID="{23F2F448-6C6E-43B3-B830-489FE9B0A3A9}" presName="connTx" presStyleLbl="parChTrans1D2" presStyleIdx="5" presStyleCnt="7"/>
      <dgm:spPr/>
    </dgm:pt>
    <dgm:pt modelId="{0D137437-998C-4014-BEAB-EB384A9BAA86}" type="pres">
      <dgm:prSet presAssocID="{C24E39FC-4659-468F-8A1B-2C7397C8A068}" presName="node" presStyleLbl="node1" presStyleIdx="5" presStyleCnt="7" custRadScaleRad="127833" custRadScaleInc="-11159">
        <dgm:presLayoutVars>
          <dgm:bulletEnabled val="1"/>
        </dgm:presLayoutVars>
      </dgm:prSet>
      <dgm:spPr/>
    </dgm:pt>
    <dgm:pt modelId="{2EB134A2-8B68-4A81-ACC1-3CE1741826F5}" type="pres">
      <dgm:prSet presAssocID="{D587D0B3-271B-4ECA-98DD-57E2F6E7E3FC}" presName="Name9" presStyleLbl="parChTrans1D2" presStyleIdx="6" presStyleCnt="7"/>
      <dgm:spPr/>
    </dgm:pt>
    <dgm:pt modelId="{CB8CAEBE-C904-4F79-A87A-25DB186651BA}" type="pres">
      <dgm:prSet presAssocID="{D587D0B3-271B-4ECA-98DD-57E2F6E7E3FC}" presName="connTx" presStyleLbl="parChTrans1D2" presStyleIdx="6" presStyleCnt="7"/>
      <dgm:spPr/>
    </dgm:pt>
    <dgm:pt modelId="{3B4F3974-D038-4BEC-BD4F-73C75E3F07D8}" type="pres">
      <dgm:prSet presAssocID="{DCFB135A-4E35-429B-91EC-015CA13251B9}" presName="node" presStyleLbl="node1" presStyleIdx="6" presStyleCnt="7" custRadScaleRad="124056" custRadScaleInc="-3246">
        <dgm:presLayoutVars>
          <dgm:bulletEnabled val="1"/>
        </dgm:presLayoutVars>
      </dgm:prSet>
      <dgm:spPr/>
    </dgm:pt>
  </dgm:ptLst>
  <dgm:cxnLst>
    <dgm:cxn modelId="{6CDDED09-CA2A-4408-AE6C-9E9FEB3B267D}" type="presOf" srcId="{B037A7F0-FA51-4281-9F2C-B84809DCBA10}" destId="{5A7FE065-3FC3-41C0-825B-A2107F8E0E45}" srcOrd="0" destOrd="0" presId="urn:microsoft.com/office/officeart/2005/8/layout/radial1"/>
    <dgm:cxn modelId="{B0A6FA19-682D-4F5C-BE51-3A51AD608C5B}" type="presOf" srcId="{C65876B2-9767-4F72-A424-78592A58BEBE}" destId="{980802F4-BC72-46EC-9059-8638BBA390E0}" srcOrd="1" destOrd="0" presId="urn:microsoft.com/office/officeart/2005/8/layout/radial1"/>
    <dgm:cxn modelId="{AAEAEC1F-460A-4447-B3A3-B260E60B0027}" type="presOf" srcId="{C24E39FC-4659-468F-8A1B-2C7397C8A068}" destId="{0D137437-998C-4014-BEAB-EB384A9BAA86}" srcOrd="0" destOrd="0" presId="urn:microsoft.com/office/officeart/2005/8/layout/radial1"/>
    <dgm:cxn modelId="{B91DED20-26B6-4AFD-A0E1-AA4FCC189905}" type="presOf" srcId="{23F2F448-6C6E-43B3-B830-489FE9B0A3A9}" destId="{1A228A64-892A-4CC4-831F-B345CCA3FBD3}" srcOrd="0" destOrd="0" presId="urn:microsoft.com/office/officeart/2005/8/layout/radial1"/>
    <dgm:cxn modelId="{6D65A533-B18F-4ABE-90C3-ACED9F75279D}" srcId="{13257462-A045-424E-9692-7219CB24A35A}" destId="{FDE2C3F3-83A9-48FD-A1C7-2D429BFF3899}" srcOrd="4" destOrd="0" parTransId="{3019DD86-B699-4AEE-99F7-BA37C4A3DC5C}" sibTransId="{18EC0136-1D2A-4AFA-A4A2-CE0C99779D5B}"/>
    <dgm:cxn modelId="{552ED334-CA98-4D55-8950-CF7F75CDDF0C}" srcId="{13257462-A045-424E-9692-7219CB24A35A}" destId="{1B601F93-B40D-4275-909A-63226854E67F}" srcOrd="2" destOrd="0" parTransId="{14614FCB-923D-4708-BAC7-05C0F11C980E}" sibTransId="{9BCBD43B-0785-4498-A69C-0A91875FD946}"/>
    <dgm:cxn modelId="{F448C635-8E34-4D9F-83AF-069AD023EB87}" type="presOf" srcId="{D587D0B3-271B-4ECA-98DD-57E2F6E7E3FC}" destId="{CB8CAEBE-C904-4F79-A87A-25DB186651BA}" srcOrd="1" destOrd="0" presId="urn:microsoft.com/office/officeart/2005/8/layout/radial1"/>
    <dgm:cxn modelId="{081ED740-18ED-478B-939C-82437FE57E57}" srcId="{354F7A6E-A911-486E-8C9F-39458F9EB066}" destId="{13257462-A045-424E-9692-7219CB24A35A}" srcOrd="0" destOrd="0" parTransId="{EECC979C-DA9A-44D1-B1C5-68266DE8E94F}" sibTransId="{C5E17874-2B21-4EA2-9BAB-23604FFAD432}"/>
    <dgm:cxn modelId="{22322645-2588-47D1-B1CA-261002E80DC2}" type="presOf" srcId="{B037A7F0-FA51-4281-9F2C-B84809DCBA10}" destId="{9CC50D39-6135-47AB-94D3-56899890BA7F}" srcOrd="1" destOrd="0" presId="urn:microsoft.com/office/officeart/2005/8/layout/radial1"/>
    <dgm:cxn modelId="{BA373B4B-8228-4F04-867E-6A2E4425DB33}" type="presOf" srcId="{3019DD86-B699-4AEE-99F7-BA37C4A3DC5C}" destId="{10D0EBA9-993A-416D-9F31-10790A38DC40}" srcOrd="1" destOrd="0" presId="urn:microsoft.com/office/officeart/2005/8/layout/radial1"/>
    <dgm:cxn modelId="{E42F114D-515C-42D2-808D-AB2700322521}" type="presOf" srcId="{14614FCB-923D-4708-BAC7-05C0F11C980E}" destId="{C045D218-2739-4C6D-8FED-3D4971206DC2}" srcOrd="0" destOrd="0" presId="urn:microsoft.com/office/officeart/2005/8/layout/radial1"/>
    <dgm:cxn modelId="{445C3C70-4EE0-4E2F-A842-2DA07E5D5931}" type="presOf" srcId="{BEE28DC8-44D1-41C0-9232-1394BF1E75C9}" destId="{FA91C988-78C8-4427-B8D1-4E53DB8BF54E}" srcOrd="0" destOrd="0" presId="urn:microsoft.com/office/officeart/2005/8/layout/radial1"/>
    <dgm:cxn modelId="{024F5576-5B0F-4123-A8E1-3D9E1704EC0A}" type="presOf" srcId="{1B601F93-B40D-4275-909A-63226854E67F}" destId="{8E80B0D0-384C-435E-B582-C0ECD004FF67}" srcOrd="0" destOrd="0" presId="urn:microsoft.com/office/officeart/2005/8/layout/radial1"/>
    <dgm:cxn modelId="{040C9576-9C96-46C7-9562-F572A0C17235}" type="presOf" srcId="{FDE2C3F3-83A9-48FD-A1C7-2D429BFF3899}" destId="{F365D638-BC38-46A1-B5E1-D00C21E8490C}" srcOrd="0" destOrd="0" presId="urn:microsoft.com/office/officeart/2005/8/layout/radial1"/>
    <dgm:cxn modelId="{388AEA77-BBCA-49D7-A79F-0249CBB7AE68}" srcId="{13257462-A045-424E-9692-7219CB24A35A}" destId="{1C89EB95-E115-46A5-95E2-7B42DB843AD5}" srcOrd="1" destOrd="0" parTransId="{C65876B2-9767-4F72-A424-78592A58BEBE}" sibTransId="{88DF6204-2BA0-4BBB-A25E-5907110F4F53}"/>
    <dgm:cxn modelId="{3C7FE07C-F0CB-45C2-A12B-23A190D14507}" type="presOf" srcId="{1C89EB95-E115-46A5-95E2-7B42DB843AD5}" destId="{5C6D0514-B0B3-41BA-82A6-9C50AA920E06}" srcOrd="0" destOrd="0" presId="urn:microsoft.com/office/officeart/2005/8/layout/radial1"/>
    <dgm:cxn modelId="{DCD9CB7E-ED90-42CD-9549-786173C86833}" srcId="{13257462-A045-424E-9692-7219CB24A35A}" destId="{C24E39FC-4659-468F-8A1B-2C7397C8A068}" srcOrd="5" destOrd="0" parTransId="{23F2F448-6C6E-43B3-B830-489FE9B0A3A9}" sibTransId="{C40B3DF0-CFEA-4CDB-A447-9D49F5A3EA17}"/>
    <dgm:cxn modelId="{82AAB585-665D-48B3-AC26-F52560EE085C}" srcId="{13257462-A045-424E-9692-7219CB24A35A}" destId="{DCFB135A-4E35-429B-91EC-015CA13251B9}" srcOrd="6" destOrd="0" parTransId="{D587D0B3-271B-4ECA-98DD-57E2F6E7E3FC}" sibTransId="{43FC4405-446E-42F0-AB27-C044672DC091}"/>
    <dgm:cxn modelId="{5D83B893-4D56-4ADB-811E-46D8572E1183}" type="presOf" srcId="{14614FCB-923D-4708-BAC7-05C0F11C980E}" destId="{7FE3EDF5-41DF-443D-803B-7271CB4FDDD6}" srcOrd="1" destOrd="0" presId="urn:microsoft.com/office/officeart/2005/8/layout/radial1"/>
    <dgm:cxn modelId="{4C77A296-5608-43F3-9BB5-0EC40D7ABE70}" type="presOf" srcId="{D587D0B3-271B-4ECA-98DD-57E2F6E7E3FC}" destId="{2EB134A2-8B68-4A81-ACC1-3CE1741826F5}" srcOrd="0" destOrd="0" presId="urn:microsoft.com/office/officeart/2005/8/layout/radial1"/>
    <dgm:cxn modelId="{E2FF1C9A-F650-4D1D-A1F2-A0EAF9FBF558}" type="presOf" srcId="{2A6299A8-5BD7-4895-8B10-27C73A5E980C}" destId="{F38CB7B8-782F-42F2-993E-52DD24A143D0}" srcOrd="0" destOrd="0" presId="urn:microsoft.com/office/officeart/2005/8/layout/radial1"/>
    <dgm:cxn modelId="{0E6B669A-D6F8-4D5E-A1E7-3D2EDA0ED5E1}" type="presOf" srcId="{13257462-A045-424E-9692-7219CB24A35A}" destId="{F3624671-5083-4361-9A91-8DD9A64515A8}" srcOrd="0" destOrd="0" presId="urn:microsoft.com/office/officeart/2005/8/layout/radial1"/>
    <dgm:cxn modelId="{C7C392A2-1F18-4E2A-AC7B-B6F93F93EDA3}" type="presOf" srcId="{748F8E9D-F649-4A20-A05E-DC31B75A6BAF}" destId="{A617C20B-F0AB-4CAA-A22C-522B75CAF248}" srcOrd="0" destOrd="0" presId="urn:microsoft.com/office/officeart/2005/8/layout/radial1"/>
    <dgm:cxn modelId="{CA2D87AF-005D-4B03-80B5-31509949024C}" type="presOf" srcId="{C65876B2-9767-4F72-A424-78592A58BEBE}" destId="{C51959C8-8C2E-48E7-AFD7-790AE8BC13CE}" srcOrd="0" destOrd="0" presId="urn:microsoft.com/office/officeart/2005/8/layout/radial1"/>
    <dgm:cxn modelId="{386C05CE-26FA-4BB9-98A2-5615869F5457}" type="presOf" srcId="{3019DD86-B699-4AEE-99F7-BA37C4A3DC5C}" destId="{AF0C300B-76F5-4316-A34A-388C3170A1B3}" srcOrd="0" destOrd="0" presId="urn:microsoft.com/office/officeart/2005/8/layout/radial1"/>
    <dgm:cxn modelId="{0D3AA9D3-1F73-49B6-8170-B785B857948D}" type="presOf" srcId="{23F2F448-6C6E-43B3-B830-489FE9B0A3A9}" destId="{302111A6-0414-4EDD-8559-5F25279F78DE}" srcOrd="1" destOrd="0" presId="urn:microsoft.com/office/officeart/2005/8/layout/radial1"/>
    <dgm:cxn modelId="{70237FDF-F117-4FA9-BC0E-2F3B307F4765}" srcId="{13257462-A045-424E-9692-7219CB24A35A}" destId="{748F8E9D-F649-4A20-A05E-DC31B75A6BAF}" srcOrd="0" destOrd="0" parTransId="{B037A7F0-FA51-4281-9F2C-B84809DCBA10}" sibTransId="{C45C512A-8043-44AC-9046-A72B387ABE45}"/>
    <dgm:cxn modelId="{4F7D2CF6-CBA7-4423-8B7D-7363CA8B6624}" type="presOf" srcId="{354F7A6E-A911-486E-8C9F-39458F9EB066}" destId="{1D603B21-34FD-4AAA-AC12-0F5CEE6A1E3D}" srcOrd="0" destOrd="0" presId="urn:microsoft.com/office/officeart/2005/8/layout/radial1"/>
    <dgm:cxn modelId="{B10034FA-5F25-412D-8A33-1CD3AB1E6577}" type="presOf" srcId="{DCFB135A-4E35-429B-91EC-015CA13251B9}" destId="{3B4F3974-D038-4BEC-BD4F-73C75E3F07D8}" srcOrd="0" destOrd="0" presId="urn:microsoft.com/office/officeart/2005/8/layout/radial1"/>
    <dgm:cxn modelId="{5FB14FFB-269F-41E8-BE48-C88059081492}" type="presOf" srcId="{BEE28DC8-44D1-41C0-9232-1394BF1E75C9}" destId="{04AD1597-FAA2-4D05-8FAA-B52697CF9714}" srcOrd="1" destOrd="0" presId="urn:microsoft.com/office/officeart/2005/8/layout/radial1"/>
    <dgm:cxn modelId="{391C10FD-88F0-491C-B71C-6F4D4313592E}" srcId="{13257462-A045-424E-9692-7219CB24A35A}" destId="{2A6299A8-5BD7-4895-8B10-27C73A5E980C}" srcOrd="3" destOrd="0" parTransId="{BEE28DC8-44D1-41C0-9232-1394BF1E75C9}" sibTransId="{8BDBD521-B6B6-4F6C-BC79-321F91D83CE3}"/>
    <dgm:cxn modelId="{4A6E1209-4DA4-49F8-8E01-8AD89016AE0C}" type="presParOf" srcId="{1D603B21-34FD-4AAA-AC12-0F5CEE6A1E3D}" destId="{F3624671-5083-4361-9A91-8DD9A64515A8}" srcOrd="0" destOrd="0" presId="urn:microsoft.com/office/officeart/2005/8/layout/radial1"/>
    <dgm:cxn modelId="{26D56D23-707E-4C36-AC0D-3C481E439518}" type="presParOf" srcId="{1D603B21-34FD-4AAA-AC12-0F5CEE6A1E3D}" destId="{5A7FE065-3FC3-41C0-825B-A2107F8E0E45}" srcOrd="1" destOrd="0" presId="urn:microsoft.com/office/officeart/2005/8/layout/radial1"/>
    <dgm:cxn modelId="{7BE66EFE-F08B-4213-AEEB-AA0D1565E574}" type="presParOf" srcId="{5A7FE065-3FC3-41C0-825B-A2107F8E0E45}" destId="{9CC50D39-6135-47AB-94D3-56899890BA7F}" srcOrd="0" destOrd="0" presId="urn:microsoft.com/office/officeart/2005/8/layout/radial1"/>
    <dgm:cxn modelId="{E7AD8913-751D-4608-9147-0E35E2BE3A1F}" type="presParOf" srcId="{1D603B21-34FD-4AAA-AC12-0F5CEE6A1E3D}" destId="{A617C20B-F0AB-4CAA-A22C-522B75CAF248}" srcOrd="2" destOrd="0" presId="urn:microsoft.com/office/officeart/2005/8/layout/radial1"/>
    <dgm:cxn modelId="{CCA35FC7-5659-4075-ACA3-D0D05124CDB4}" type="presParOf" srcId="{1D603B21-34FD-4AAA-AC12-0F5CEE6A1E3D}" destId="{C51959C8-8C2E-48E7-AFD7-790AE8BC13CE}" srcOrd="3" destOrd="0" presId="urn:microsoft.com/office/officeart/2005/8/layout/radial1"/>
    <dgm:cxn modelId="{D6E4BF78-EE4E-41BB-A786-14F25493F3D4}" type="presParOf" srcId="{C51959C8-8C2E-48E7-AFD7-790AE8BC13CE}" destId="{980802F4-BC72-46EC-9059-8638BBA390E0}" srcOrd="0" destOrd="0" presId="urn:microsoft.com/office/officeart/2005/8/layout/radial1"/>
    <dgm:cxn modelId="{DD0EFC69-1008-4C95-9A38-AB092FFEC5BA}" type="presParOf" srcId="{1D603B21-34FD-4AAA-AC12-0F5CEE6A1E3D}" destId="{5C6D0514-B0B3-41BA-82A6-9C50AA920E06}" srcOrd="4" destOrd="0" presId="urn:microsoft.com/office/officeart/2005/8/layout/radial1"/>
    <dgm:cxn modelId="{429205A3-6469-4FA6-9A2E-11A94DC47D77}" type="presParOf" srcId="{1D603B21-34FD-4AAA-AC12-0F5CEE6A1E3D}" destId="{C045D218-2739-4C6D-8FED-3D4971206DC2}" srcOrd="5" destOrd="0" presId="urn:microsoft.com/office/officeart/2005/8/layout/radial1"/>
    <dgm:cxn modelId="{2E1B4491-D614-4862-B481-78BD49D6D057}" type="presParOf" srcId="{C045D218-2739-4C6D-8FED-3D4971206DC2}" destId="{7FE3EDF5-41DF-443D-803B-7271CB4FDDD6}" srcOrd="0" destOrd="0" presId="urn:microsoft.com/office/officeart/2005/8/layout/radial1"/>
    <dgm:cxn modelId="{22997FA4-CA13-4B62-B9C1-01562B950AF1}" type="presParOf" srcId="{1D603B21-34FD-4AAA-AC12-0F5CEE6A1E3D}" destId="{8E80B0D0-384C-435E-B582-C0ECD004FF67}" srcOrd="6" destOrd="0" presId="urn:microsoft.com/office/officeart/2005/8/layout/radial1"/>
    <dgm:cxn modelId="{0F2407EA-F788-420A-A833-86E7E99D1325}" type="presParOf" srcId="{1D603B21-34FD-4AAA-AC12-0F5CEE6A1E3D}" destId="{FA91C988-78C8-4427-B8D1-4E53DB8BF54E}" srcOrd="7" destOrd="0" presId="urn:microsoft.com/office/officeart/2005/8/layout/radial1"/>
    <dgm:cxn modelId="{0FD1C1D4-FF24-4BD0-B23D-9FBE55EBF3CD}" type="presParOf" srcId="{FA91C988-78C8-4427-B8D1-4E53DB8BF54E}" destId="{04AD1597-FAA2-4D05-8FAA-B52697CF9714}" srcOrd="0" destOrd="0" presId="urn:microsoft.com/office/officeart/2005/8/layout/radial1"/>
    <dgm:cxn modelId="{0054F82B-2ADD-4C1E-9AF6-203A079790AF}" type="presParOf" srcId="{1D603B21-34FD-4AAA-AC12-0F5CEE6A1E3D}" destId="{F38CB7B8-782F-42F2-993E-52DD24A143D0}" srcOrd="8" destOrd="0" presId="urn:microsoft.com/office/officeart/2005/8/layout/radial1"/>
    <dgm:cxn modelId="{76A9FA21-3CDC-4A17-8FDF-4E2862C0BA58}" type="presParOf" srcId="{1D603B21-34FD-4AAA-AC12-0F5CEE6A1E3D}" destId="{AF0C300B-76F5-4316-A34A-388C3170A1B3}" srcOrd="9" destOrd="0" presId="urn:microsoft.com/office/officeart/2005/8/layout/radial1"/>
    <dgm:cxn modelId="{EF322CFE-814C-4002-B34F-C2C7493E3C6E}" type="presParOf" srcId="{AF0C300B-76F5-4316-A34A-388C3170A1B3}" destId="{10D0EBA9-993A-416D-9F31-10790A38DC40}" srcOrd="0" destOrd="0" presId="urn:microsoft.com/office/officeart/2005/8/layout/radial1"/>
    <dgm:cxn modelId="{0BD48AB5-4527-433E-85E1-687F68E1F5E8}" type="presParOf" srcId="{1D603B21-34FD-4AAA-AC12-0F5CEE6A1E3D}" destId="{F365D638-BC38-46A1-B5E1-D00C21E8490C}" srcOrd="10" destOrd="0" presId="urn:microsoft.com/office/officeart/2005/8/layout/radial1"/>
    <dgm:cxn modelId="{A4BE4844-F1C6-468C-9D0E-B586ADD36ACD}" type="presParOf" srcId="{1D603B21-34FD-4AAA-AC12-0F5CEE6A1E3D}" destId="{1A228A64-892A-4CC4-831F-B345CCA3FBD3}" srcOrd="11" destOrd="0" presId="urn:microsoft.com/office/officeart/2005/8/layout/radial1"/>
    <dgm:cxn modelId="{3EF79FC3-ED28-4F14-AB0D-959E540B943B}" type="presParOf" srcId="{1A228A64-892A-4CC4-831F-B345CCA3FBD3}" destId="{302111A6-0414-4EDD-8559-5F25279F78DE}" srcOrd="0" destOrd="0" presId="urn:microsoft.com/office/officeart/2005/8/layout/radial1"/>
    <dgm:cxn modelId="{C053DE40-FF94-4E46-A214-AEAF588C9791}" type="presParOf" srcId="{1D603B21-34FD-4AAA-AC12-0F5CEE6A1E3D}" destId="{0D137437-998C-4014-BEAB-EB384A9BAA86}" srcOrd="12" destOrd="0" presId="urn:microsoft.com/office/officeart/2005/8/layout/radial1"/>
    <dgm:cxn modelId="{A5B86023-3286-4FDF-A71F-501D945D4244}" type="presParOf" srcId="{1D603B21-34FD-4AAA-AC12-0F5CEE6A1E3D}" destId="{2EB134A2-8B68-4A81-ACC1-3CE1741826F5}" srcOrd="13" destOrd="0" presId="urn:microsoft.com/office/officeart/2005/8/layout/radial1"/>
    <dgm:cxn modelId="{57E548AF-F830-408F-A293-31BB5CAFF992}" type="presParOf" srcId="{2EB134A2-8B68-4A81-ACC1-3CE1741826F5}" destId="{CB8CAEBE-C904-4F79-A87A-25DB186651BA}" srcOrd="0" destOrd="0" presId="urn:microsoft.com/office/officeart/2005/8/layout/radial1"/>
    <dgm:cxn modelId="{0F13417C-85B6-4B88-8826-90483F910467}" type="presParOf" srcId="{1D603B21-34FD-4AAA-AC12-0F5CEE6A1E3D}" destId="{3B4F3974-D038-4BEC-BD4F-73C75E3F07D8}" srcOrd="14"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 sz="2800" dirty="0">
              <a:latin typeface="Calibri" panose="020F0502020204030204" pitchFamily="34" charset="0"/>
              <a:cs typeface="Calibri" panose="020F0502020204030204" pitchFamily="34" charset="0"/>
            </a:rPr>
            <a:t>Des échanges </a:t>
          </a:r>
          <a:r>
            <a:rPr lang="fr" sz="2800" dirty="0" err="1">
              <a:latin typeface="Calibri" panose="020F0502020204030204" pitchFamily="34" charset="0"/>
              <a:cs typeface="Calibri" panose="020F0502020204030204" pitchFamily="34" charset="0"/>
            </a:rPr>
            <a:t>entre </a:t>
          </a:r>
          <a:r>
            <a:rPr lang="fr" sz="2800" dirty="0">
              <a:latin typeface="Calibri" panose="020F0502020204030204" pitchFamily="34" charset="0"/>
              <a:cs typeface="Calibri" panose="020F0502020204030204" pitchFamily="34" charset="0"/>
            </a:rPr>
            <a:t>personnes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0233" custLinFactNeighborY="8000">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74ADC9-3C31-4BAF-A5AA-66E6C6DA67FB}"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46776515-0F7F-441B-B24E-636376C03602}">
      <dgm:prSet phldrT="[Texte]" custT="1"/>
      <dgm:spPr/>
      <dgm:t>
        <a:bodyPr/>
        <a:lstStyle/>
        <a:p>
          <a:r>
            <a:rPr lang="fr" sz="1400" dirty="0" err="1">
              <a:latin typeface="Calibri" panose="020F0502020204030204" pitchFamily="34" charset="0"/>
              <a:cs typeface="Calibri" panose="020F0502020204030204" pitchFamily="34" charset="0"/>
            </a:rPr>
            <a:t>Évaluation </a:t>
          </a:r>
          <a:r>
            <a:rPr lang="fr" sz="1400" dirty="0">
              <a:latin typeface="Calibri" panose="020F0502020204030204" pitchFamily="34" charset="0"/>
              <a:cs typeface="Calibri" panose="020F0502020204030204" pitchFamily="34" charset="0"/>
            </a:rPr>
            <a:t>et </a:t>
          </a:r>
          <a:r>
            <a:rPr lang="fr" sz="1400" dirty="0" err="1">
              <a:latin typeface="Calibri" panose="020F0502020204030204" pitchFamily="34" charset="0"/>
              <a:cs typeface="Calibri" panose="020F0502020204030204" pitchFamily="34" charset="0"/>
            </a:rPr>
            <a:t>réponse </a:t>
          </a:r>
          <a:endParaRPr lang="fr-FR" sz="1400" dirty="0">
            <a:latin typeface="Calibri" panose="020F0502020204030204" pitchFamily="34" charset="0"/>
            <a:cs typeface="Calibri" panose="020F0502020204030204" pitchFamily="34" charset="0"/>
          </a:endParaRPr>
        </a:p>
      </dgm:t>
    </dgm:pt>
    <dgm:pt modelId="{E95D0892-9D4A-414A-9863-87B26DE339CC}" type="parTrans" cxnId="{F5057EA3-EB89-452E-B502-4DB0887B735D}">
      <dgm:prSet/>
      <dgm:spPr/>
      <dgm:t>
        <a:bodyPr/>
        <a:lstStyle/>
        <a:p>
          <a:endParaRPr lang="fr-FR"/>
        </a:p>
      </dgm:t>
    </dgm:pt>
    <dgm:pt modelId="{D5820CA9-C8CB-4B8A-A7BE-040898E9AE06}" type="sibTrans" cxnId="{F5057EA3-EB89-452E-B502-4DB0887B735D}">
      <dgm:prSet/>
      <dgm:spPr/>
      <dgm:t>
        <a:bodyPr/>
        <a:lstStyle/>
        <a:p>
          <a:endParaRPr lang="fr-FR"/>
        </a:p>
      </dgm:t>
    </dgm:pt>
    <dgm:pt modelId="{E5F909B7-F707-4844-B059-B6294E04FD3A}" type="pres">
      <dgm:prSet presAssocID="{A074ADC9-3C31-4BAF-A5AA-66E6C6DA67FB}" presName="diagram" presStyleCnt="0">
        <dgm:presLayoutVars>
          <dgm:dir/>
          <dgm:resizeHandles val="exact"/>
        </dgm:presLayoutVars>
      </dgm:prSet>
      <dgm:spPr/>
    </dgm:pt>
    <dgm:pt modelId="{D07C3CEE-BF2C-444F-A3E6-D152C1FD20D8}" type="pres">
      <dgm:prSet presAssocID="{46776515-0F7F-441B-B24E-636376C03602}" presName="node" presStyleLbl="node1" presStyleIdx="0" presStyleCnt="1" custScaleX="17338" custScaleY="11503" custLinFactNeighborX="-23003" custLinFactNeighborY="-30474">
        <dgm:presLayoutVars>
          <dgm:bulletEnabled val="1"/>
        </dgm:presLayoutVars>
      </dgm:prSet>
      <dgm:spPr/>
    </dgm:pt>
  </dgm:ptLst>
  <dgm:cxnLst>
    <dgm:cxn modelId="{56350893-EB1C-4883-9839-C60EFF1FD665}" type="presOf" srcId="{46776515-0F7F-441B-B24E-636376C03602}" destId="{D07C3CEE-BF2C-444F-A3E6-D152C1FD20D8}" srcOrd="0" destOrd="0" presId="urn:microsoft.com/office/officeart/2005/8/layout/default"/>
    <dgm:cxn modelId="{F5057EA3-EB89-452E-B502-4DB0887B735D}" srcId="{A074ADC9-3C31-4BAF-A5AA-66E6C6DA67FB}" destId="{46776515-0F7F-441B-B24E-636376C03602}" srcOrd="0" destOrd="0" parTransId="{E95D0892-9D4A-414A-9863-87B26DE339CC}" sibTransId="{D5820CA9-C8CB-4B8A-A7BE-040898E9AE06}"/>
    <dgm:cxn modelId="{9B2D21F4-9EA2-41BD-88C7-75A73F90E3A1}" type="presOf" srcId="{A074ADC9-3C31-4BAF-A5AA-66E6C6DA67FB}" destId="{E5F909B7-F707-4844-B059-B6294E04FD3A}" srcOrd="0" destOrd="0" presId="urn:microsoft.com/office/officeart/2005/8/layout/default"/>
    <dgm:cxn modelId="{247F502F-B413-4B2C-ADF4-C92DDBE4BDDB}" type="presParOf" srcId="{E5F909B7-F707-4844-B059-B6294E04FD3A}" destId="{D07C3CEE-BF2C-444F-A3E6-D152C1FD20D8}"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BB4005-86C6-43E5-BBF5-EAF5E67692B3}" type="doc">
      <dgm:prSet loTypeId="urn:microsoft.com/office/officeart/2005/8/layout/equation2" loCatId="process" qsTypeId="urn:microsoft.com/office/officeart/2005/8/quickstyle/simple1" qsCatId="simple" csTypeId="urn:microsoft.com/office/officeart/2005/8/colors/accent6_2" csCatId="accent6" phldr="1"/>
      <dgm:spPr/>
    </dgm:pt>
    <dgm:pt modelId="{2BDA395B-BFFC-4FBA-AC50-A02DDFA3EAC6}">
      <dgm:prSet phldrT="[Texte]"/>
      <dgm:spPr/>
      <dgm:t>
        <a:bodyPr/>
        <a:lstStyle/>
        <a:p>
          <a:r>
            <a:rPr lang="fr" dirty="0"/>
            <a:t>Connaissances</a:t>
          </a:r>
          <a:endParaRPr lang="fr-FR" dirty="0"/>
        </a:p>
      </dgm:t>
    </dgm:pt>
    <dgm:pt modelId="{AABE1D3F-87C6-48DB-8694-61D51F1DEE06}" type="parTrans" cxnId="{902C8912-CE26-4809-84E0-2B613991021D}">
      <dgm:prSet/>
      <dgm:spPr/>
      <dgm:t>
        <a:bodyPr/>
        <a:lstStyle/>
        <a:p>
          <a:endParaRPr lang="fr-FR"/>
        </a:p>
      </dgm:t>
    </dgm:pt>
    <dgm:pt modelId="{94081046-7FFF-43EA-BB58-6E0DB34813AF}" type="sibTrans" cxnId="{902C8912-CE26-4809-84E0-2B613991021D}">
      <dgm:prSet/>
      <dgm:spPr/>
      <dgm:t>
        <a:bodyPr/>
        <a:lstStyle/>
        <a:p>
          <a:endParaRPr lang="fr-FR"/>
        </a:p>
      </dgm:t>
    </dgm:pt>
    <dgm:pt modelId="{7261AD37-003C-47A2-B2A8-FB566BEB97EF}" type="pres">
      <dgm:prSet presAssocID="{14BB4005-86C6-43E5-BBF5-EAF5E67692B3}" presName="Name0" presStyleCnt="0">
        <dgm:presLayoutVars>
          <dgm:dir/>
          <dgm:resizeHandles val="exact"/>
        </dgm:presLayoutVars>
      </dgm:prSet>
      <dgm:spPr/>
    </dgm:pt>
    <dgm:pt modelId="{785AADA4-1B81-4FC5-B17E-1CCB99409BB0}" type="pres">
      <dgm:prSet presAssocID="{14BB4005-86C6-43E5-BBF5-EAF5E67692B3}" presName="vNodes" presStyleCnt="0"/>
      <dgm:spPr/>
    </dgm:pt>
    <dgm:pt modelId="{128222AF-BA97-4D39-B006-459C0415235C}" type="pres">
      <dgm:prSet presAssocID="{14BB4005-86C6-43E5-BBF5-EAF5E67692B3}" presName="lastNode" presStyleLbl="node1" presStyleIdx="0" presStyleCnt="1" custLinFactNeighborX="-754" custLinFactNeighborY="-29444">
        <dgm:presLayoutVars>
          <dgm:bulletEnabled val="1"/>
        </dgm:presLayoutVars>
      </dgm:prSet>
      <dgm:spPr/>
    </dgm:pt>
  </dgm:ptLst>
  <dgm:cxnLst>
    <dgm:cxn modelId="{902C8912-CE26-4809-84E0-2B613991021D}" srcId="{14BB4005-86C6-43E5-BBF5-EAF5E67692B3}" destId="{2BDA395B-BFFC-4FBA-AC50-A02DDFA3EAC6}" srcOrd="0" destOrd="0" parTransId="{AABE1D3F-87C6-48DB-8694-61D51F1DEE06}" sibTransId="{94081046-7FFF-43EA-BB58-6E0DB34813AF}"/>
    <dgm:cxn modelId="{DC7E8E54-71CA-4C3A-8CE8-4844EC189880}" type="presOf" srcId="{2BDA395B-BFFC-4FBA-AC50-A02DDFA3EAC6}" destId="{128222AF-BA97-4D39-B006-459C0415235C}" srcOrd="0" destOrd="0" presId="urn:microsoft.com/office/officeart/2005/8/layout/equation2"/>
    <dgm:cxn modelId="{CEF0E49A-C802-4F82-8EB9-5D95FDDBE438}" type="presOf" srcId="{14BB4005-86C6-43E5-BBF5-EAF5E67692B3}" destId="{7261AD37-003C-47A2-B2A8-FB566BEB97EF}" srcOrd="0" destOrd="0" presId="urn:microsoft.com/office/officeart/2005/8/layout/equation2"/>
    <dgm:cxn modelId="{67CCAB7A-705A-42F6-ABB7-2E13D9A26663}" type="presParOf" srcId="{7261AD37-003C-47A2-B2A8-FB566BEB97EF}" destId="{785AADA4-1B81-4FC5-B17E-1CCB99409BB0}" srcOrd="0" destOrd="0" presId="urn:microsoft.com/office/officeart/2005/8/layout/equation2"/>
    <dgm:cxn modelId="{E382137E-4919-4CA4-B13F-9056787ECC44}" type="presParOf" srcId="{7261AD37-003C-47A2-B2A8-FB566BEB97EF}" destId="{128222AF-BA97-4D39-B006-459C0415235C}" srcOrd="1" destOrd="0" presId="urn:microsoft.com/office/officeart/2005/8/layout/equati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C247A8-522B-45D7-969D-DA3BA29B6E07}"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fr-FR"/>
        </a:p>
      </dgm:t>
    </dgm:pt>
    <dgm:pt modelId="{50CB0C77-CAD0-4258-A04B-B087C9A0A129}">
      <dgm:prSet phldrT="[Texte]"/>
      <dgm:spPr/>
      <dgm:t>
        <a:bodyPr/>
        <a:lstStyle/>
        <a:p>
          <a:r>
            <a:rPr lang="fr" b="1" dirty="0"/>
            <a:t>3. Clarification des objectifs</a:t>
          </a:r>
        </a:p>
      </dgm:t>
    </dgm:pt>
    <dgm:pt modelId="{0A3A214F-8BB7-4B48-9AEB-C156E57DA293}" type="parTrans" cxnId="{349A027D-8405-41E0-83D3-DADD581189C6}">
      <dgm:prSet/>
      <dgm:spPr/>
      <dgm:t>
        <a:bodyPr/>
        <a:lstStyle/>
        <a:p>
          <a:endParaRPr lang="fr-FR" b="1"/>
        </a:p>
      </dgm:t>
    </dgm:pt>
    <dgm:pt modelId="{973E6234-A891-4A55-8FF1-B6EFEC24C967}" type="sibTrans" cxnId="{349A027D-8405-41E0-83D3-DADD581189C6}">
      <dgm:prSet/>
      <dgm:spPr/>
      <dgm:t>
        <a:bodyPr/>
        <a:lstStyle/>
        <a:p>
          <a:endParaRPr lang="fr-FR" b="1"/>
        </a:p>
      </dgm:t>
    </dgm:pt>
    <dgm:pt modelId="{D28FFB03-1809-4DE7-AABD-3FF2E0F01560}">
      <dgm:prSet phldrT="[Texte]"/>
      <dgm:spPr/>
      <dgm:t>
        <a:bodyPr/>
        <a:lstStyle/>
        <a:p>
          <a:r>
            <a:rPr lang="fr" b="1" dirty="0"/>
            <a:t>4. Accès ou construction à la réponse</a:t>
          </a:r>
        </a:p>
      </dgm:t>
    </dgm:pt>
    <dgm:pt modelId="{A693712E-4940-41C8-A7DA-C696C648A98F}" type="parTrans" cxnId="{0536520A-9D1F-41D3-A938-879F3121C541}">
      <dgm:prSet/>
      <dgm:spPr/>
      <dgm:t>
        <a:bodyPr/>
        <a:lstStyle/>
        <a:p>
          <a:endParaRPr lang="fr-FR" b="1"/>
        </a:p>
      </dgm:t>
    </dgm:pt>
    <dgm:pt modelId="{F8238478-BFE6-4599-9C64-BB362B49E4CE}" type="sibTrans" cxnId="{0536520A-9D1F-41D3-A938-879F3121C541}">
      <dgm:prSet/>
      <dgm:spPr/>
      <dgm:t>
        <a:bodyPr/>
        <a:lstStyle/>
        <a:p>
          <a:endParaRPr lang="fr-FR" b="1"/>
        </a:p>
      </dgm:t>
    </dgm:pt>
    <dgm:pt modelId="{E30FDF9B-29B1-44EF-9397-545352D81ED7}">
      <dgm:prSet phldrT="[Texte]"/>
      <dgm:spPr/>
      <dgm:t>
        <a:bodyPr/>
        <a:lstStyle/>
        <a:p>
          <a:r>
            <a:rPr lang="fr" b="1" dirty="0"/>
            <a:t>2. </a:t>
          </a:r>
          <a:r>
            <a:rPr lang="fr" b="1" dirty="0" err="1"/>
            <a:t>Interprétation </a:t>
          </a:r>
          <a:r>
            <a:rPr lang="fr" b="1" dirty="0"/>
            <a:t>des </a:t>
          </a:r>
          <a:r>
            <a:rPr lang="fr" b="1" dirty="0" err="1"/>
            <a:t>signaux</a:t>
          </a:r>
          <a:endParaRPr lang="fr-FR" b="1" dirty="0"/>
        </a:p>
      </dgm:t>
    </dgm:pt>
    <dgm:pt modelId="{3D2ABF7F-A768-405C-B89A-DB346201B51A}" type="parTrans" cxnId="{05D8FA34-CA53-477B-8185-7B950B3DAE22}">
      <dgm:prSet/>
      <dgm:spPr/>
      <dgm:t>
        <a:bodyPr/>
        <a:lstStyle/>
        <a:p>
          <a:endParaRPr lang="fr-FR" b="1"/>
        </a:p>
      </dgm:t>
    </dgm:pt>
    <dgm:pt modelId="{A8D9B893-AE96-4DE0-A161-FAE5DBDF780B}" type="sibTrans" cxnId="{05D8FA34-CA53-477B-8185-7B950B3DAE22}">
      <dgm:prSet/>
      <dgm:spPr/>
      <dgm:t>
        <a:bodyPr/>
        <a:lstStyle/>
        <a:p>
          <a:endParaRPr lang="fr-FR" b="1"/>
        </a:p>
      </dgm:t>
    </dgm:pt>
    <dgm:pt modelId="{4C006962-6BA8-43E4-81FB-CB34313D0A1C}">
      <dgm:prSet phldrT="[Texte]"/>
      <dgm:spPr/>
      <dgm:t>
        <a:bodyPr/>
        <a:lstStyle/>
        <a:p>
          <a:r>
            <a:rPr lang="fr" b="1"/>
            <a:t>1. </a:t>
          </a:r>
          <a:r>
            <a:rPr lang="fr" b="1" dirty="0" err="1"/>
            <a:t>Encodage </a:t>
          </a:r>
          <a:r>
            <a:rPr lang="fr" b="1" dirty="0"/>
            <a:t>des </a:t>
          </a:r>
          <a:r>
            <a:rPr lang="fr" b="1" dirty="0" err="1"/>
            <a:t>signaux</a:t>
          </a:r>
          <a:endParaRPr lang="fr-FR" b="1" dirty="0"/>
        </a:p>
      </dgm:t>
    </dgm:pt>
    <dgm:pt modelId="{978FB69C-DAC7-427F-8BCC-0E0687F44CDB}" type="parTrans" cxnId="{97338551-6EEF-4AE0-9DA1-EFA49A83ADB4}">
      <dgm:prSet/>
      <dgm:spPr/>
      <dgm:t>
        <a:bodyPr/>
        <a:lstStyle/>
        <a:p>
          <a:endParaRPr lang="fr-FR" b="1"/>
        </a:p>
      </dgm:t>
    </dgm:pt>
    <dgm:pt modelId="{4F5F36B8-23D9-4330-A888-66DD859248DD}" type="sibTrans" cxnId="{97338551-6EEF-4AE0-9DA1-EFA49A83ADB4}">
      <dgm:prSet/>
      <dgm:spPr/>
      <dgm:t>
        <a:bodyPr/>
        <a:lstStyle/>
        <a:p>
          <a:endParaRPr lang="fr-FR" b="1"/>
        </a:p>
      </dgm:t>
    </dgm:pt>
    <dgm:pt modelId="{BEDBD675-7438-4B88-A837-DAB18C689ED7}">
      <dgm:prSet phldrT="[Texte]"/>
      <dgm:spPr/>
      <dgm:t>
        <a:bodyPr/>
        <a:lstStyle/>
        <a:p>
          <a:r>
            <a:rPr lang="fr" b="1" dirty="0"/>
            <a:t>5. Décision de la réponse</a:t>
          </a:r>
          <a:endParaRPr lang="fr-FR" b="1" dirty="0"/>
        </a:p>
      </dgm:t>
    </dgm:pt>
    <dgm:pt modelId="{66899A1A-6C96-4AEA-96AF-14A97B719CE7}" type="parTrans" cxnId="{41F72216-CCA9-4F3B-9DFA-D0D76F37FE4C}">
      <dgm:prSet/>
      <dgm:spPr/>
      <dgm:t>
        <a:bodyPr/>
        <a:lstStyle/>
        <a:p>
          <a:endParaRPr lang="fr-FR" b="1"/>
        </a:p>
      </dgm:t>
    </dgm:pt>
    <dgm:pt modelId="{0C93DAB8-A668-4225-8205-7DB3B251143F}" type="sibTrans" cxnId="{41F72216-CCA9-4F3B-9DFA-D0D76F37FE4C}">
      <dgm:prSet/>
      <dgm:spPr/>
      <dgm:t>
        <a:bodyPr/>
        <a:lstStyle/>
        <a:p>
          <a:endParaRPr lang="fr-FR" b="1"/>
        </a:p>
      </dgm:t>
    </dgm:pt>
    <dgm:pt modelId="{59BAD292-6FB4-4A85-B373-22A61C38750D}">
      <dgm:prSet phldrT="[Texte]"/>
      <dgm:spPr/>
      <dgm:t>
        <a:bodyPr/>
        <a:lstStyle/>
        <a:p>
          <a:r>
            <a:rPr lang="fr" b="1" dirty="0"/>
            <a:t>6. Réalisation du comportement</a:t>
          </a:r>
          <a:endParaRPr lang="fr-FR" b="1" dirty="0"/>
        </a:p>
      </dgm:t>
    </dgm:pt>
    <dgm:pt modelId="{4D9849E8-2580-4CB0-B614-33E32E6AFB90}" type="parTrans" cxnId="{125BC8C9-F31F-42BA-8B5B-2A9AD0997E2F}">
      <dgm:prSet/>
      <dgm:spPr/>
      <dgm:t>
        <a:bodyPr/>
        <a:lstStyle/>
        <a:p>
          <a:endParaRPr lang="fr-FR" b="1"/>
        </a:p>
      </dgm:t>
    </dgm:pt>
    <dgm:pt modelId="{366D8C07-BF66-439E-AC9B-5F632B80DC41}" type="sibTrans" cxnId="{125BC8C9-F31F-42BA-8B5B-2A9AD0997E2F}">
      <dgm:prSet/>
      <dgm:spPr/>
      <dgm:t>
        <a:bodyPr/>
        <a:lstStyle/>
        <a:p>
          <a:endParaRPr lang="fr-FR" b="1"/>
        </a:p>
      </dgm:t>
    </dgm:pt>
    <dgm:pt modelId="{FC98DF9D-2E7A-4DE1-8514-A14B7886172B}" type="pres">
      <dgm:prSet presAssocID="{0BC247A8-522B-45D7-969D-DA3BA29B6E07}" presName="cycle" presStyleCnt="0">
        <dgm:presLayoutVars>
          <dgm:dir/>
          <dgm:resizeHandles val="exact"/>
        </dgm:presLayoutVars>
      </dgm:prSet>
      <dgm:spPr/>
    </dgm:pt>
    <dgm:pt modelId="{70ACCFFC-6008-4274-A15D-8FB035CF4C65}" type="pres">
      <dgm:prSet presAssocID="{4C006962-6BA8-43E4-81FB-CB34313D0A1C}" presName="node" presStyleLbl="node1" presStyleIdx="0" presStyleCnt="6">
        <dgm:presLayoutVars>
          <dgm:bulletEnabled val="1"/>
        </dgm:presLayoutVars>
      </dgm:prSet>
      <dgm:spPr/>
    </dgm:pt>
    <dgm:pt modelId="{A4A9F47B-C6D3-4639-922F-DB88D4F5A925}" type="pres">
      <dgm:prSet presAssocID="{4F5F36B8-23D9-4330-A888-66DD859248DD}" presName="sibTrans" presStyleLbl="sibTrans2D1" presStyleIdx="0" presStyleCnt="6"/>
      <dgm:spPr/>
    </dgm:pt>
    <dgm:pt modelId="{CA461068-696D-4403-AF5B-9E5EADA73375}" type="pres">
      <dgm:prSet presAssocID="{4F5F36B8-23D9-4330-A888-66DD859248DD}" presName="connectorText" presStyleLbl="sibTrans2D1" presStyleIdx="0" presStyleCnt="6"/>
      <dgm:spPr/>
    </dgm:pt>
    <dgm:pt modelId="{817D753A-59A2-49A9-B8E1-906A650C8858}" type="pres">
      <dgm:prSet presAssocID="{E30FDF9B-29B1-44EF-9397-545352D81ED7}" presName="node" presStyleLbl="node1" presStyleIdx="1" presStyleCnt="6">
        <dgm:presLayoutVars>
          <dgm:bulletEnabled val="1"/>
        </dgm:presLayoutVars>
      </dgm:prSet>
      <dgm:spPr/>
    </dgm:pt>
    <dgm:pt modelId="{700A8F2B-E14E-429C-87AE-77D26ACA7FA0}" type="pres">
      <dgm:prSet presAssocID="{A8D9B893-AE96-4DE0-A161-FAE5DBDF780B}" presName="sibTrans" presStyleLbl="sibTrans2D1" presStyleIdx="1" presStyleCnt="6"/>
      <dgm:spPr/>
    </dgm:pt>
    <dgm:pt modelId="{DB2E1DAA-9992-458D-89F0-5E1442312B4E}" type="pres">
      <dgm:prSet presAssocID="{A8D9B893-AE96-4DE0-A161-FAE5DBDF780B}" presName="connectorText" presStyleLbl="sibTrans2D1" presStyleIdx="1" presStyleCnt="6"/>
      <dgm:spPr/>
    </dgm:pt>
    <dgm:pt modelId="{0E320916-B6D2-4E0A-B88B-CE65092ABABA}" type="pres">
      <dgm:prSet presAssocID="{50CB0C77-CAD0-4258-A04B-B087C9A0A129}" presName="node" presStyleLbl="node1" presStyleIdx="2" presStyleCnt="6">
        <dgm:presLayoutVars>
          <dgm:bulletEnabled val="1"/>
        </dgm:presLayoutVars>
      </dgm:prSet>
      <dgm:spPr/>
    </dgm:pt>
    <dgm:pt modelId="{A62B4CF9-362E-473A-A126-1233A7E84AC2}" type="pres">
      <dgm:prSet presAssocID="{973E6234-A891-4A55-8FF1-B6EFEC24C967}" presName="sibTrans" presStyleLbl="sibTrans2D1" presStyleIdx="2" presStyleCnt="6"/>
      <dgm:spPr/>
    </dgm:pt>
    <dgm:pt modelId="{7F4C372A-7509-45E0-81F0-F164045EFD70}" type="pres">
      <dgm:prSet presAssocID="{973E6234-A891-4A55-8FF1-B6EFEC24C967}" presName="connectorText" presStyleLbl="sibTrans2D1" presStyleIdx="2" presStyleCnt="6"/>
      <dgm:spPr/>
    </dgm:pt>
    <dgm:pt modelId="{738391A1-500A-4A47-BDB4-3928D58D5631}" type="pres">
      <dgm:prSet presAssocID="{D28FFB03-1809-4DE7-AABD-3FF2E0F01560}" presName="node" presStyleLbl="node1" presStyleIdx="3" presStyleCnt="6">
        <dgm:presLayoutVars>
          <dgm:bulletEnabled val="1"/>
        </dgm:presLayoutVars>
      </dgm:prSet>
      <dgm:spPr/>
    </dgm:pt>
    <dgm:pt modelId="{0E79B55B-D0C3-47FF-AB49-799648A6AF43}" type="pres">
      <dgm:prSet presAssocID="{F8238478-BFE6-4599-9C64-BB362B49E4CE}" presName="sibTrans" presStyleLbl="sibTrans2D1" presStyleIdx="3" presStyleCnt="6"/>
      <dgm:spPr/>
    </dgm:pt>
    <dgm:pt modelId="{707C8189-D959-4367-9837-ECDCB3CDD574}" type="pres">
      <dgm:prSet presAssocID="{F8238478-BFE6-4599-9C64-BB362B49E4CE}" presName="connectorText" presStyleLbl="sibTrans2D1" presStyleIdx="3" presStyleCnt="6"/>
      <dgm:spPr/>
    </dgm:pt>
    <dgm:pt modelId="{CA7FBC7A-19E2-4C11-AE7B-28780EF11DAF}" type="pres">
      <dgm:prSet presAssocID="{BEDBD675-7438-4B88-A837-DAB18C689ED7}" presName="node" presStyleLbl="node1" presStyleIdx="4" presStyleCnt="6">
        <dgm:presLayoutVars>
          <dgm:bulletEnabled val="1"/>
        </dgm:presLayoutVars>
      </dgm:prSet>
      <dgm:spPr/>
    </dgm:pt>
    <dgm:pt modelId="{52307B47-9E15-4279-9546-F4A5004C8A5F}" type="pres">
      <dgm:prSet presAssocID="{0C93DAB8-A668-4225-8205-7DB3B251143F}" presName="sibTrans" presStyleLbl="sibTrans2D1" presStyleIdx="4" presStyleCnt="6"/>
      <dgm:spPr/>
    </dgm:pt>
    <dgm:pt modelId="{96DE0AA0-3B8A-4CAD-9B49-097324DDD190}" type="pres">
      <dgm:prSet presAssocID="{0C93DAB8-A668-4225-8205-7DB3B251143F}" presName="connectorText" presStyleLbl="sibTrans2D1" presStyleIdx="4" presStyleCnt="6"/>
      <dgm:spPr/>
    </dgm:pt>
    <dgm:pt modelId="{7EFD3247-8BE7-4BFC-8C2A-BF08E904463A}" type="pres">
      <dgm:prSet presAssocID="{59BAD292-6FB4-4A85-B373-22A61C38750D}" presName="node" presStyleLbl="node1" presStyleIdx="5" presStyleCnt="6">
        <dgm:presLayoutVars>
          <dgm:bulletEnabled val="1"/>
        </dgm:presLayoutVars>
      </dgm:prSet>
      <dgm:spPr/>
    </dgm:pt>
    <dgm:pt modelId="{0B7D4806-BDFC-4391-B474-CCF49495A332}" type="pres">
      <dgm:prSet presAssocID="{366D8C07-BF66-439E-AC9B-5F632B80DC41}" presName="sibTrans" presStyleLbl="sibTrans2D1" presStyleIdx="5" presStyleCnt="6"/>
      <dgm:spPr/>
    </dgm:pt>
    <dgm:pt modelId="{549AF0F7-CB10-436D-885E-8FF28A843CB7}" type="pres">
      <dgm:prSet presAssocID="{366D8C07-BF66-439E-AC9B-5F632B80DC41}" presName="connectorText" presStyleLbl="sibTrans2D1" presStyleIdx="5" presStyleCnt="6"/>
      <dgm:spPr/>
    </dgm:pt>
  </dgm:ptLst>
  <dgm:cxnLst>
    <dgm:cxn modelId="{449B3501-5D9C-44D1-8E63-B576515B87D9}" type="presOf" srcId="{0C93DAB8-A668-4225-8205-7DB3B251143F}" destId="{96DE0AA0-3B8A-4CAD-9B49-097324DDD190}" srcOrd="1" destOrd="0" presId="urn:microsoft.com/office/officeart/2005/8/layout/cycle2"/>
    <dgm:cxn modelId="{0536520A-9D1F-41D3-A938-879F3121C541}" srcId="{0BC247A8-522B-45D7-969D-DA3BA29B6E07}" destId="{D28FFB03-1809-4DE7-AABD-3FF2E0F01560}" srcOrd="3" destOrd="0" parTransId="{A693712E-4940-41C8-A7DA-C696C648A98F}" sibTransId="{F8238478-BFE6-4599-9C64-BB362B49E4CE}"/>
    <dgm:cxn modelId="{CD86F50A-B43F-46BD-AB7E-206F528BBA56}" type="presOf" srcId="{E30FDF9B-29B1-44EF-9397-545352D81ED7}" destId="{817D753A-59A2-49A9-B8E1-906A650C8858}" srcOrd="0" destOrd="0" presId="urn:microsoft.com/office/officeart/2005/8/layout/cycle2"/>
    <dgm:cxn modelId="{FD288A12-54CD-4A5A-BD9E-A45FC2180C77}" type="presOf" srcId="{4F5F36B8-23D9-4330-A888-66DD859248DD}" destId="{A4A9F47B-C6D3-4639-922F-DB88D4F5A925}" srcOrd="0" destOrd="0" presId="urn:microsoft.com/office/officeart/2005/8/layout/cycle2"/>
    <dgm:cxn modelId="{41F72216-CCA9-4F3B-9DFA-D0D76F37FE4C}" srcId="{0BC247A8-522B-45D7-969D-DA3BA29B6E07}" destId="{BEDBD675-7438-4B88-A837-DAB18C689ED7}" srcOrd="4" destOrd="0" parTransId="{66899A1A-6C96-4AEA-96AF-14A97B719CE7}" sibTransId="{0C93DAB8-A668-4225-8205-7DB3B251143F}"/>
    <dgm:cxn modelId="{531D5816-2641-4525-88B0-D48DCB06B463}" type="presOf" srcId="{0BC247A8-522B-45D7-969D-DA3BA29B6E07}" destId="{FC98DF9D-2E7A-4DE1-8514-A14B7886172B}" srcOrd="0" destOrd="0" presId="urn:microsoft.com/office/officeart/2005/8/layout/cycle2"/>
    <dgm:cxn modelId="{94E86017-302B-47D8-8F10-0A00DC56F463}" type="presOf" srcId="{F8238478-BFE6-4599-9C64-BB362B49E4CE}" destId="{707C8189-D959-4367-9837-ECDCB3CDD574}" srcOrd="1" destOrd="0" presId="urn:microsoft.com/office/officeart/2005/8/layout/cycle2"/>
    <dgm:cxn modelId="{EE795833-0C01-4A3C-8CE7-F476E63E3E82}" type="presOf" srcId="{BEDBD675-7438-4B88-A837-DAB18C689ED7}" destId="{CA7FBC7A-19E2-4C11-AE7B-28780EF11DAF}" srcOrd="0" destOrd="0" presId="urn:microsoft.com/office/officeart/2005/8/layout/cycle2"/>
    <dgm:cxn modelId="{05D8FA34-CA53-477B-8185-7B950B3DAE22}" srcId="{0BC247A8-522B-45D7-969D-DA3BA29B6E07}" destId="{E30FDF9B-29B1-44EF-9397-545352D81ED7}" srcOrd="1" destOrd="0" parTransId="{3D2ABF7F-A768-405C-B89A-DB346201B51A}" sibTransId="{A8D9B893-AE96-4DE0-A161-FAE5DBDF780B}"/>
    <dgm:cxn modelId="{CCC5CB5E-36A5-409F-92B4-0FD4C549A57B}" type="presOf" srcId="{4C006962-6BA8-43E4-81FB-CB34313D0A1C}" destId="{70ACCFFC-6008-4274-A15D-8FB035CF4C65}" srcOrd="0" destOrd="0" presId="urn:microsoft.com/office/officeart/2005/8/layout/cycle2"/>
    <dgm:cxn modelId="{A40A6962-DD3D-42DF-9B5E-1BB315F68228}" type="presOf" srcId="{0C93DAB8-A668-4225-8205-7DB3B251143F}" destId="{52307B47-9E15-4279-9546-F4A5004C8A5F}" srcOrd="0" destOrd="0" presId="urn:microsoft.com/office/officeart/2005/8/layout/cycle2"/>
    <dgm:cxn modelId="{97FA6D65-23CA-44A5-B333-7336D30AFE90}" type="presOf" srcId="{A8D9B893-AE96-4DE0-A161-FAE5DBDF780B}" destId="{DB2E1DAA-9992-458D-89F0-5E1442312B4E}" srcOrd="1" destOrd="0" presId="urn:microsoft.com/office/officeart/2005/8/layout/cycle2"/>
    <dgm:cxn modelId="{B5F30D68-89CF-42F8-8544-EF1316CEA1F9}" type="presOf" srcId="{366D8C07-BF66-439E-AC9B-5F632B80DC41}" destId="{549AF0F7-CB10-436D-885E-8FF28A843CB7}" srcOrd="1" destOrd="0" presId="urn:microsoft.com/office/officeart/2005/8/layout/cycle2"/>
    <dgm:cxn modelId="{97338551-6EEF-4AE0-9DA1-EFA49A83ADB4}" srcId="{0BC247A8-522B-45D7-969D-DA3BA29B6E07}" destId="{4C006962-6BA8-43E4-81FB-CB34313D0A1C}" srcOrd="0" destOrd="0" parTransId="{978FB69C-DAC7-427F-8BCC-0E0687F44CDB}" sibTransId="{4F5F36B8-23D9-4330-A888-66DD859248DD}"/>
    <dgm:cxn modelId="{B0879A52-84D3-4C16-8AEF-B9F26F5BA584}" type="presOf" srcId="{50CB0C77-CAD0-4258-A04B-B087C9A0A129}" destId="{0E320916-B6D2-4E0A-B88B-CE65092ABABA}" srcOrd="0" destOrd="0" presId="urn:microsoft.com/office/officeart/2005/8/layout/cycle2"/>
    <dgm:cxn modelId="{5539185A-F496-40CB-A6D3-19E3AA6E8F4D}" type="presOf" srcId="{A8D9B893-AE96-4DE0-A161-FAE5DBDF780B}" destId="{700A8F2B-E14E-429C-87AE-77D26ACA7FA0}" srcOrd="0" destOrd="0" presId="urn:microsoft.com/office/officeart/2005/8/layout/cycle2"/>
    <dgm:cxn modelId="{349A027D-8405-41E0-83D3-DADD581189C6}" srcId="{0BC247A8-522B-45D7-969D-DA3BA29B6E07}" destId="{50CB0C77-CAD0-4258-A04B-B087C9A0A129}" srcOrd="2" destOrd="0" parTransId="{0A3A214F-8BB7-4B48-9AEB-C156E57DA293}" sibTransId="{973E6234-A891-4A55-8FF1-B6EFEC24C967}"/>
    <dgm:cxn modelId="{380A3D8C-21F3-4167-8DBE-9C3121FD7580}" type="presOf" srcId="{366D8C07-BF66-439E-AC9B-5F632B80DC41}" destId="{0B7D4806-BDFC-4391-B474-CCF49495A332}" srcOrd="0" destOrd="0" presId="urn:microsoft.com/office/officeart/2005/8/layout/cycle2"/>
    <dgm:cxn modelId="{889DC3C3-ED5D-42B9-985E-8F901F28B58F}" type="presOf" srcId="{4F5F36B8-23D9-4330-A888-66DD859248DD}" destId="{CA461068-696D-4403-AF5B-9E5EADA73375}" srcOrd="1" destOrd="0" presId="urn:microsoft.com/office/officeart/2005/8/layout/cycle2"/>
    <dgm:cxn modelId="{125BC8C9-F31F-42BA-8B5B-2A9AD0997E2F}" srcId="{0BC247A8-522B-45D7-969D-DA3BA29B6E07}" destId="{59BAD292-6FB4-4A85-B373-22A61C38750D}" srcOrd="5" destOrd="0" parTransId="{4D9849E8-2580-4CB0-B614-33E32E6AFB90}" sibTransId="{366D8C07-BF66-439E-AC9B-5F632B80DC41}"/>
    <dgm:cxn modelId="{9D7B5ED4-3F0A-45F3-9C6E-206687472EE6}" type="presOf" srcId="{973E6234-A891-4A55-8FF1-B6EFEC24C967}" destId="{A62B4CF9-362E-473A-A126-1233A7E84AC2}" srcOrd="0" destOrd="0" presId="urn:microsoft.com/office/officeart/2005/8/layout/cycle2"/>
    <dgm:cxn modelId="{369F81D6-4D13-450A-8CAB-8A10D1F948BD}" type="presOf" srcId="{59BAD292-6FB4-4A85-B373-22A61C38750D}" destId="{7EFD3247-8BE7-4BFC-8C2A-BF08E904463A}" srcOrd="0" destOrd="0" presId="urn:microsoft.com/office/officeart/2005/8/layout/cycle2"/>
    <dgm:cxn modelId="{2B1F09E1-0C74-489D-A86D-EEC2D4D97386}" type="presOf" srcId="{973E6234-A891-4A55-8FF1-B6EFEC24C967}" destId="{7F4C372A-7509-45E0-81F0-F164045EFD70}" srcOrd="1" destOrd="0" presId="urn:microsoft.com/office/officeart/2005/8/layout/cycle2"/>
    <dgm:cxn modelId="{A02F58E2-BA91-4803-92C4-22E317FC915F}" type="presOf" srcId="{F8238478-BFE6-4599-9C64-BB362B49E4CE}" destId="{0E79B55B-D0C3-47FF-AB49-799648A6AF43}" srcOrd="0" destOrd="0" presId="urn:microsoft.com/office/officeart/2005/8/layout/cycle2"/>
    <dgm:cxn modelId="{E88505F5-48D8-4238-BB5D-4799442AF8B8}" type="presOf" srcId="{D28FFB03-1809-4DE7-AABD-3FF2E0F01560}" destId="{738391A1-500A-4A47-BDB4-3928D58D5631}" srcOrd="0" destOrd="0" presId="urn:microsoft.com/office/officeart/2005/8/layout/cycle2"/>
    <dgm:cxn modelId="{EF85C789-8DF5-4C4B-8B8C-D1719E3B8E31}" type="presParOf" srcId="{FC98DF9D-2E7A-4DE1-8514-A14B7886172B}" destId="{70ACCFFC-6008-4274-A15D-8FB035CF4C65}" srcOrd="0" destOrd="0" presId="urn:microsoft.com/office/officeart/2005/8/layout/cycle2"/>
    <dgm:cxn modelId="{63A36E4A-A761-44AE-AE69-9014A3CF225C}" type="presParOf" srcId="{FC98DF9D-2E7A-4DE1-8514-A14B7886172B}" destId="{A4A9F47B-C6D3-4639-922F-DB88D4F5A925}" srcOrd="1" destOrd="0" presId="urn:microsoft.com/office/officeart/2005/8/layout/cycle2"/>
    <dgm:cxn modelId="{17FC85CF-2E14-4EB7-8F5E-7F7B33C00056}" type="presParOf" srcId="{A4A9F47B-C6D3-4639-922F-DB88D4F5A925}" destId="{CA461068-696D-4403-AF5B-9E5EADA73375}" srcOrd="0" destOrd="0" presId="urn:microsoft.com/office/officeart/2005/8/layout/cycle2"/>
    <dgm:cxn modelId="{80725153-4A7D-45C1-8331-153E3C50A713}" type="presParOf" srcId="{FC98DF9D-2E7A-4DE1-8514-A14B7886172B}" destId="{817D753A-59A2-49A9-B8E1-906A650C8858}" srcOrd="2" destOrd="0" presId="urn:microsoft.com/office/officeart/2005/8/layout/cycle2"/>
    <dgm:cxn modelId="{065E386F-EEF6-4775-8844-13844210AC19}" type="presParOf" srcId="{FC98DF9D-2E7A-4DE1-8514-A14B7886172B}" destId="{700A8F2B-E14E-429C-87AE-77D26ACA7FA0}" srcOrd="3" destOrd="0" presId="urn:microsoft.com/office/officeart/2005/8/layout/cycle2"/>
    <dgm:cxn modelId="{7CE6E381-CA58-43C6-BCD9-793EE306AE18}" type="presParOf" srcId="{700A8F2B-E14E-429C-87AE-77D26ACA7FA0}" destId="{DB2E1DAA-9992-458D-89F0-5E1442312B4E}" srcOrd="0" destOrd="0" presId="urn:microsoft.com/office/officeart/2005/8/layout/cycle2"/>
    <dgm:cxn modelId="{D94A63E4-A143-48C7-A69C-3E122AABA905}" type="presParOf" srcId="{FC98DF9D-2E7A-4DE1-8514-A14B7886172B}" destId="{0E320916-B6D2-4E0A-B88B-CE65092ABABA}" srcOrd="4" destOrd="0" presId="urn:microsoft.com/office/officeart/2005/8/layout/cycle2"/>
    <dgm:cxn modelId="{B6C0D1E4-6668-4DF1-B3FD-655449BBBE4A}" type="presParOf" srcId="{FC98DF9D-2E7A-4DE1-8514-A14B7886172B}" destId="{A62B4CF9-362E-473A-A126-1233A7E84AC2}" srcOrd="5" destOrd="0" presId="urn:microsoft.com/office/officeart/2005/8/layout/cycle2"/>
    <dgm:cxn modelId="{3166FB1A-5BC1-4FA6-B640-DA67A91D56A4}" type="presParOf" srcId="{A62B4CF9-362E-473A-A126-1233A7E84AC2}" destId="{7F4C372A-7509-45E0-81F0-F164045EFD70}" srcOrd="0" destOrd="0" presId="urn:microsoft.com/office/officeart/2005/8/layout/cycle2"/>
    <dgm:cxn modelId="{C003F8F3-47E9-4C27-9AB2-1045B39C6464}" type="presParOf" srcId="{FC98DF9D-2E7A-4DE1-8514-A14B7886172B}" destId="{738391A1-500A-4A47-BDB4-3928D58D5631}" srcOrd="6" destOrd="0" presId="urn:microsoft.com/office/officeart/2005/8/layout/cycle2"/>
    <dgm:cxn modelId="{CBA750DF-940E-4A98-9697-A77FCB6D20C7}" type="presParOf" srcId="{FC98DF9D-2E7A-4DE1-8514-A14B7886172B}" destId="{0E79B55B-D0C3-47FF-AB49-799648A6AF43}" srcOrd="7" destOrd="0" presId="urn:microsoft.com/office/officeart/2005/8/layout/cycle2"/>
    <dgm:cxn modelId="{6E27426E-F1D9-4B80-8148-E3E1B0398536}" type="presParOf" srcId="{0E79B55B-D0C3-47FF-AB49-799648A6AF43}" destId="{707C8189-D959-4367-9837-ECDCB3CDD574}" srcOrd="0" destOrd="0" presId="urn:microsoft.com/office/officeart/2005/8/layout/cycle2"/>
    <dgm:cxn modelId="{AAF45617-BEB4-43DE-A4B8-594B33C4CBD8}" type="presParOf" srcId="{FC98DF9D-2E7A-4DE1-8514-A14B7886172B}" destId="{CA7FBC7A-19E2-4C11-AE7B-28780EF11DAF}" srcOrd="8" destOrd="0" presId="urn:microsoft.com/office/officeart/2005/8/layout/cycle2"/>
    <dgm:cxn modelId="{5B4B8D9B-952C-496A-A560-1781D8AC3E45}" type="presParOf" srcId="{FC98DF9D-2E7A-4DE1-8514-A14B7886172B}" destId="{52307B47-9E15-4279-9546-F4A5004C8A5F}" srcOrd="9" destOrd="0" presId="urn:microsoft.com/office/officeart/2005/8/layout/cycle2"/>
    <dgm:cxn modelId="{41411846-72D9-43CF-8403-E9F2C3DB4E5F}" type="presParOf" srcId="{52307B47-9E15-4279-9546-F4A5004C8A5F}" destId="{96DE0AA0-3B8A-4CAD-9B49-097324DDD190}" srcOrd="0" destOrd="0" presId="urn:microsoft.com/office/officeart/2005/8/layout/cycle2"/>
    <dgm:cxn modelId="{BD6B4C2C-7CF4-43E4-A055-6347A8276A3D}" type="presParOf" srcId="{FC98DF9D-2E7A-4DE1-8514-A14B7886172B}" destId="{7EFD3247-8BE7-4BFC-8C2A-BF08E904463A}" srcOrd="10" destOrd="0" presId="urn:microsoft.com/office/officeart/2005/8/layout/cycle2"/>
    <dgm:cxn modelId="{732C3B07-2BEC-4AC3-BA25-E2B9FE9999EE}" type="presParOf" srcId="{FC98DF9D-2E7A-4DE1-8514-A14B7886172B}" destId="{0B7D4806-BDFC-4391-B474-CCF49495A332}" srcOrd="11" destOrd="0" presId="urn:microsoft.com/office/officeart/2005/8/layout/cycle2"/>
    <dgm:cxn modelId="{37F5EF09-7CFC-4781-9065-32799BFF14FE}" type="presParOf" srcId="{0B7D4806-BDFC-4391-B474-CCF49495A332}" destId="{549AF0F7-CB10-436D-885E-8FF28A843CB7}" srcOrd="0" destOrd="0" presId="urn:microsoft.com/office/officeart/2005/8/layout/cycle2"/>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fr" sz="2800" dirty="0">
              <a:latin typeface="Calibri" panose="020F0502020204030204" pitchFamily="34" charset="0"/>
              <a:cs typeface="Calibri" panose="020F0502020204030204" pitchFamily="34" charset="0"/>
            </a:rPr>
            <a:t>Des échanges </a:t>
          </a:r>
          <a:r>
            <a:rPr lang="fr" sz="2800" dirty="0" err="1">
              <a:latin typeface="Calibri" panose="020F0502020204030204" pitchFamily="34" charset="0"/>
              <a:cs typeface="Calibri" panose="020F0502020204030204" pitchFamily="34" charset="0"/>
            </a:rPr>
            <a:t>entre </a:t>
          </a:r>
          <a:r>
            <a:rPr lang="fr" sz="2800" dirty="0">
              <a:latin typeface="Calibri" panose="020F0502020204030204" pitchFamily="34" charset="0"/>
              <a:cs typeface="Calibri" panose="020F0502020204030204" pitchFamily="34" charset="0"/>
            </a:rPr>
            <a:t>personnes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1BD0EA-A950-488C-BD7A-EAB4C5457039}" type="doc">
      <dgm:prSet loTypeId="urn:microsoft.com/office/officeart/2005/8/layout/venn1" loCatId="relationship" qsTypeId="urn:microsoft.com/office/officeart/2005/8/quickstyle/simple1" qsCatId="simple" csTypeId="urn:microsoft.com/office/officeart/2005/8/colors/accent6_5" csCatId="accent6" phldr="1"/>
      <dgm:spPr/>
    </dgm:pt>
    <dgm:pt modelId="{F98652EF-AE91-4F9B-A8F7-7ADE32FEA88C}">
      <dgm:prSet/>
      <dgm:spPr>
        <a:solidFill>
          <a:schemeClr val="accent4">
            <a:lumMod val="75000"/>
          </a:schemeClr>
        </a:solidFill>
      </dgm:spPr>
      <dgm:t>
        <a:bodyPr/>
        <a:lstStyle/>
        <a:p>
          <a:r>
            <a:rPr lang="fr" dirty="0" err="1">
              <a:solidFill>
                <a:schemeClr val="bg1"/>
              </a:solidFill>
            </a:rPr>
            <a:t>amis</a:t>
          </a:r>
          <a:endParaRPr lang="fr-FR" dirty="0">
            <a:solidFill>
              <a:schemeClr val="bg1"/>
            </a:solidFill>
          </a:endParaRPr>
        </a:p>
      </dgm:t>
    </dgm:pt>
    <dgm:pt modelId="{5FA6B897-A866-4E4E-93F2-D3BC232A8961}" type="parTrans" cxnId="{39568661-D37B-4707-988E-D23AB3BC9480}">
      <dgm:prSet/>
      <dgm:spPr/>
      <dgm:t>
        <a:bodyPr/>
        <a:lstStyle/>
        <a:p>
          <a:endParaRPr lang="fr-FR"/>
        </a:p>
      </dgm:t>
    </dgm:pt>
    <dgm:pt modelId="{0B7CF859-2D7F-4976-9FA4-FBA8F6F51A45}" type="sibTrans" cxnId="{39568661-D37B-4707-988E-D23AB3BC9480}">
      <dgm:prSet/>
      <dgm:spPr/>
      <dgm:t>
        <a:bodyPr/>
        <a:lstStyle/>
        <a:p>
          <a:endParaRPr lang="fr-FR"/>
        </a:p>
      </dgm:t>
    </dgm:pt>
    <dgm:pt modelId="{032007FE-C11F-4F33-9779-52256D756118}">
      <dgm:prSet/>
      <dgm:spPr>
        <a:solidFill>
          <a:schemeClr val="accent4">
            <a:lumMod val="75000"/>
          </a:schemeClr>
        </a:solidFill>
      </dgm:spPr>
      <dgm:t>
        <a:bodyPr/>
        <a:lstStyle/>
        <a:p>
          <a:r>
            <a:rPr lang="fr">
              <a:solidFill>
                <a:schemeClr val="bg1"/>
              </a:solidFill>
            </a:rPr>
            <a:t>parents</a:t>
          </a:r>
          <a:endParaRPr lang="fr-FR" dirty="0">
            <a:solidFill>
              <a:schemeClr val="bg1"/>
            </a:solidFill>
          </a:endParaRPr>
        </a:p>
      </dgm:t>
    </dgm:pt>
    <dgm:pt modelId="{D6222716-2096-49C9-9EB0-D7DF185D5525}" type="parTrans" cxnId="{D696C449-AA60-43F7-8334-9BB0DE3A069B}">
      <dgm:prSet/>
      <dgm:spPr/>
      <dgm:t>
        <a:bodyPr/>
        <a:lstStyle/>
        <a:p>
          <a:endParaRPr lang="fr-FR"/>
        </a:p>
      </dgm:t>
    </dgm:pt>
    <dgm:pt modelId="{A1F215B7-0748-4398-BCB5-8194AF8FF88A}" type="sibTrans" cxnId="{D696C449-AA60-43F7-8334-9BB0DE3A069B}">
      <dgm:prSet/>
      <dgm:spPr/>
      <dgm:t>
        <a:bodyPr/>
        <a:lstStyle/>
        <a:p>
          <a:endParaRPr lang="fr-FR"/>
        </a:p>
      </dgm:t>
    </dgm:pt>
    <dgm:pt modelId="{F0792AE0-D0A5-4890-944B-7F5111689A1A}">
      <dgm:prSet/>
      <dgm:spPr>
        <a:solidFill>
          <a:schemeClr val="accent4">
            <a:lumMod val="75000"/>
          </a:schemeClr>
        </a:solidFill>
      </dgm:spPr>
      <dgm:t>
        <a:bodyPr/>
        <a:lstStyle/>
        <a:p>
          <a:r>
            <a:rPr lang="fr">
              <a:solidFill>
                <a:schemeClr val="bg1"/>
              </a:solidFill>
            </a:rPr>
            <a:t>professionnels</a:t>
          </a:r>
          <a:endParaRPr lang="fr-FR" dirty="0">
            <a:solidFill>
              <a:schemeClr val="bg1"/>
            </a:solidFill>
          </a:endParaRPr>
        </a:p>
      </dgm:t>
    </dgm:pt>
    <dgm:pt modelId="{929FC01F-9E06-445B-B299-144F294EB766}" type="parTrans" cxnId="{B2487F0A-B3F2-42A3-81F8-60D01E9C07C4}">
      <dgm:prSet/>
      <dgm:spPr/>
      <dgm:t>
        <a:bodyPr/>
        <a:lstStyle/>
        <a:p>
          <a:endParaRPr lang="fr-FR"/>
        </a:p>
      </dgm:t>
    </dgm:pt>
    <dgm:pt modelId="{EA3C8C2D-77CE-4409-861B-3212509019C5}" type="sibTrans" cxnId="{B2487F0A-B3F2-42A3-81F8-60D01E9C07C4}">
      <dgm:prSet/>
      <dgm:spPr/>
      <dgm:t>
        <a:bodyPr/>
        <a:lstStyle/>
        <a:p>
          <a:endParaRPr lang="fr-FR"/>
        </a:p>
      </dgm:t>
    </dgm:pt>
    <dgm:pt modelId="{5AA8C566-1347-45EA-BEE3-4BF9470CF714}">
      <dgm:prSet/>
      <dgm:spPr>
        <a:solidFill>
          <a:schemeClr val="accent4">
            <a:lumMod val="75000"/>
          </a:schemeClr>
        </a:solidFill>
      </dgm:spPr>
      <dgm:t>
        <a:bodyPr/>
        <a:lstStyle/>
        <a:p>
          <a:r>
            <a:rPr lang="fr">
              <a:solidFill>
                <a:schemeClr val="bg1"/>
              </a:solidFill>
            </a:rPr>
            <a:t>enseignants…</a:t>
          </a:r>
          <a:endParaRPr lang="fr-FR" dirty="0">
            <a:solidFill>
              <a:schemeClr val="bg1"/>
            </a:solidFill>
          </a:endParaRPr>
        </a:p>
      </dgm:t>
    </dgm:pt>
    <dgm:pt modelId="{29C60748-B0EB-4929-98C3-ACBDABC6FB89}" type="parTrans" cxnId="{58AE339A-EB01-4301-B619-B58F3C343D4E}">
      <dgm:prSet/>
      <dgm:spPr/>
      <dgm:t>
        <a:bodyPr/>
        <a:lstStyle/>
        <a:p>
          <a:endParaRPr lang="fr-FR"/>
        </a:p>
      </dgm:t>
    </dgm:pt>
    <dgm:pt modelId="{8093A52A-A6BE-48A9-8E66-93A5F76356DC}" type="sibTrans" cxnId="{58AE339A-EB01-4301-B619-B58F3C343D4E}">
      <dgm:prSet/>
      <dgm:spPr/>
      <dgm:t>
        <a:bodyPr/>
        <a:lstStyle/>
        <a:p>
          <a:endParaRPr lang="fr-FR"/>
        </a:p>
      </dgm:t>
    </dgm:pt>
    <dgm:pt modelId="{1729EE32-BFEE-4011-B09F-83CEB5D3E879}">
      <dgm:prSet/>
      <dgm:spPr>
        <a:solidFill>
          <a:schemeClr val="accent4">
            <a:lumMod val="75000"/>
          </a:schemeClr>
        </a:solidFill>
      </dgm:spPr>
      <dgm:t>
        <a:bodyPr/>
        <a:lstStyle/>
        <a:p>
          <a:r>
            <a:rPr lang="fr" dirty="0">
              <a:solidFill>
                <a:schemeClr val="bg1"/>
              </a:solidFill>
            </a:rPr>
            <a:t>Situés dans un contexte</a:t>
          </a:r>
          <a:endParaRPr lang="fr-FR" dirty="0">
            <a:solidFill>
              <a:schemeClr val="bg1"/>
            </a:solidFill>
          </a:endParaRPr>
        </a:p>
      </dgm:t>
    </dgm:pt>
    <dgm:pt modelId="{4E1841CC-A1AE-4037-BBCF-9602FD99980C}" type="parTrans" cxnId="{9795EBCA-1490-4B1B-AD29-9B8437D838EE}">
      <dgm:prSet/>
      <dgm:spPr/>
      <dgm:t>
        <a:bodyPr/>
        <a:lstStyle/>
        <a:p>
          <a:endParaRPr lang="fr-FR"/>
        </a:p>
      </dgm:t>
    </dgm:pt>
    <dgm:pt modelId="{0BC8CB21-57B5-4218-84E6-249AB22D4D06}" type="sibTrans" cxnId="{9795EBCA-1490-4B1B-AD29-9B8437D838EE}">
      <dgm:prSet/>
      <dgm:spPr/>
      <dgm:t>
        <a:bodyPr/>
        <a:lstStyle/>
        <a:p>
          <a:endParaRPr lang="fr-FR"/>
        </a:p>
      </dgm:t>
    </dgm:pt>
    <dgm:pt modelId="{BF6EABB2-2393-4380-9E2B-9BDFE6F1FCD4}" type="pres">
      <dgm:prSet presAssocID="{8B1BD0EA-A950-488C-BD7A-EAB4C5457039}" presName="compositeShape" presStyleCnt="0">
        <dgm:presLayoutVars>
          <dgm:chMax val="7"/>
          <dgm:dir/>
          <dgm:resizeHandles val="exact"/>
        </dgm:presLayoutVars>
      </dgm:prSet>
      <dgm:spPr/>
    </dgm:pt>
    <dgm:pt modelId="{2B6D1FED-9EDF-40E7-9E5D-DED7BA7CB0CF}" type="pres">
      <dgm:prSet presAssocID="{1729EE32-BFEE-4011-B09F-83CEB5D3E879}" presName="circ1TxSh" presStyleLbl="vennNode1" presStyleIdx="0" presStyleCnt="1"/>
      <dgm:spPr/>
    </dgm:pt>
  </dgm:ptLst>
  <dgm:cxnLst>
    <dgm:cxn modelId="{B2487F0A-B3F2-42A3-81F8-60D01E9C07C4}" srcId="{1729EE32-BFEE-4011-B09F-83CEB5D3E879}" destId="{F0792AE0-D0A5-4890-944B-7F5111689A1A}" srcOrd="2" destOrd="0" parTransId="{929FC01F-9E06-445B-B299-144F294EB766}" sibTransId="{EA3C8C2D-77CE-4409-861B-3212509019C5}"/>
    <dgm:cxn modelId="{68D1981A-AC99-4649-AFF1-884EF106C3A3}" type="presOf" srcId="{8B1BD0EA-A950-488C-BD7A-EAB4C5457039}" destId="{BF6EABB2-2393-4380-9E2B-9BDFE6F1FCD4}" srcOrd="0" destOrd="0" presId="urn:microsoft.com/office/officeart/2005/8/layout/venn1"/>
    <dgm:cxn modelId="{39568661-D37B-4707-988E-D23AB3BC9480}" srcId="{1729EE32-BFEE-4011-B09F-83CEB5D3E879}" destId="{F98652EF-AE91-4F9B-A8F7-7ADE32FEA88C}" srcOrd="0" destOrd="0" parTransId="{5FA6B897-A866-4E4E-93F2-D3BC232A8961}" sibTransId="{0B7CF859-2D7F-4976-9FA4-FBA8F6F51A45}"/>
    <dgm:cxn modelId="{CC355844-93E9-495E-83BE-3C48005EDB1F}" type="presOf" srcId="{1729EE32-BFEE-4011-B09F-83CEB5D3E879}" destId="{2B6D1FED-9EDF-40E7-9E5D-DED7BA7CB0CF}" srcOrd="0" destOrd="0" presId="urn:microsoft.com/office/officeart/2005/8/layout/venn1"/>
    <dgm:cxn modelId="{D696C449-AA60-43F7-8334-9BB0DE3A069B}" srcId="{1729EE32-BFEE-4011-B09F-83CEB5D3E879}" destId="{032007FE-C11F-4F33-9779-52256D756118}" srcOrd="1" destOrd="0" parTransId="{D6222716-2096-49C9-9EB0-D7DF185D5525}" sibTransId="{A1F215B7-0748-4398-BCB5-8194AF8FF88A}"/>
    <dgm:cxn modelId="{74454584-E525-4123-9498-0CAB373C4897}" type="presOf" srcId="{F98652EF-AE91-4F9B-A8F7-7ADE32FEA88C}" destId="{2B6D1FED-9EDF-40E7-9E5D-DED7BA7CB0CF}" srcOrd="0" destOrd="1" presId="urn:microsoft.com/office/officeart/2005/8/layout/venn1"/>
    <dgm:cxn modelId="{9975258A-AF8C-4B5C-AFD8-F3E11B1B39F9}" type="presOf" srcId="{F0792AE0-D0A5-4890-944B-7F5111689A1A}" destId="{2B6D1FED-9EDF-40E7-9E5D-DED7BA7CB0CF}" srcOrd="0" destOrd="3" presId="urn:microsoft.com/office/officeart/2005/8/layout/venn1"/>
    <dgm:cxn modelId="{58AE339A-EB01-4301-B619-B58F3C343D4E}" srcId="{1729EE32-BFEE-4011-B09F-83CEB5D3E879}" destId="{5AA8C566-1347-45EA-BEE3-4BF9470CF714}" srcOrd="3" destOrd="0" parTransId="{29C60748-B0EB-4929-98C3-ACBDABC6FB89}" sibTransId="{8093A52A-A6BE-48A9-8E66-93A5F76356DC}"/>
    <dgm:cxn modelId="{FFDA9E9F-7F6A-4941-A885-51619ABCEA1B}" type="presOf" srcId="{5AA8C566-1347-45EA-BEE3-4BF9470CF714}" destId="{2B6D1FED-9EDF-40E7-9E5D-DED7BA7CB0CF}" srcOrd="0" destOrd="4" presId="urn:microsoft.com/office/officeart/2005/8/layout/venn1"/>
    <dgm:cxn modelId="{9795EBCA-1490-4B1B-AD29-9B8437D838EE}" srcId="{8B1BD0EA-A950-488C-BD7A-EAB4C5457039}" destId="{1729EE32-BFEE-4011-B09F-83CEB5D3E879}" srcOrd="0" destOrd="0" parTransId="{4E1841CC-A1AE-4037-BBCF-9602FD99980C}" sibTransId="{0BC8CB21-57B5-4218-84E6-249AB22D4D06}"/>
    <dgm:cxn modelId="{48109BE5-3FBC-4605-820D-92C0D30BC3C3}" type="presOf" srcId="{032007FE-C11F-4F33-9779-52256D756118}" destId="{2B6D1FED-9EDF-40E7-9E5D-DED7BA7CB0CF}" srcOrd="0" destOrd="2" presId="urn:microsoft.com/office/officeart/2005/8/layout/venn1"/>
    <dgm:cxn modelId="{B19726AD-0184-4DB8-9BD5-F384C7E676DE}" type="presParOf" srcId="{BF6EABB2-2393-4380-9E2B-9BDFE6F1FCD4}" destId="{2B6D1FED-9EDF-40E7-9E5D-DED7BA7CB0CF}" srcOrd="0" destOrd="0" presId="urn:microsoft.com/office/officeart/2005/8/layout/venn1"/>
  </dgm:cxnLst>
  <dgm:bg>
    <a:noFill/>
  </dgm:bg>
  <dgm:whole/>
  <dgm:extLst>
    <a:ext uri="http://schemas.microsoft.com/office/drawing/2008/diagram">
      <dsp:dataModelExt xmlns:dsp="http://schemas.microsoft.com/office/drawing/2008/diagram" relId="rId15"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7559" y="117382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 sz="2800" kern="1200" dirty="0">
              <a:latin typeface="Calibri" panose="020F0502020204030204" pitchFamily="34" charset="0"/>
              <a:cs typeface="Calibri" panose="020F0502020204030204" pitchFamily="34" charset="0"/>
            </a:rPr>
            <a:t>Des échanges </a:t>
          </a:r>
          <a:r>
            <a:rPr lang="fr" sz="2800" kern="1200" dirty="0" err="1">
              <a:latin typeface="Calibri" panose="020F0502020204030204" pitchFamily="34" charset="0"/>
              <a:cs typeface="Calibri" panose="020F0502020204030204" pitchFamily="34" charset="0"/>
            </a:rPr>
            <a:t>entre </a:t>
          </a:r>
          <a:r>
            <a:rPr lang="fr" sz="2800" kern="1200" dirty="0">
              <a:latin typeface="Calibri" panose="020F0502020204030204" pitchFamily="34" charset="0"/>
              <a:cs typeface="Calibri" panose="020F0502020204030204" pitchFamily="34" charset="0"/>
            </a:rPr>
            <a:t>personnes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7559" y="1173824"/>
        <a:ext cx="3243071" cy="3839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24671-5083-4361-9A91-8DD9A64515A8}">
      <dsp:nvSpPr>
        <dsp:cNvPr id="0" name=""/>
        <dsp:cNvSpPr/>
      </dsp:nvSpPr>
      <dsp:spPr>
        <a:xfrm>
          <a:off x="2298611" y="1814091"/>
          <a:ext cx="2772372" cy="14739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fr" sz="2000" kern="1200" dirty="0">
              <a:latin typeface="Calibri" panose="020F0502020204030204" pitchFamily="34" charset="0"/>
              <a:cs typeface="Calibri" panose="020F0502020204030204" pitchFamily="34" charset="0"/>
            </a:rPr>
            <a:t>Communication</a:t>
          </a:r>
        </a:p>
      </dsp:txBody>
      <dsp:txXfrm>
        <a:off x="2704615" y="2029941"/>
        <a:ext cx="1960364" cy="1042216"/>
      </dsp:txXfrm>
    </dsp:sp>
    <dsp:sp modelId="{5A7FE065-3FC3-41C0-825B-A2107F8E0E45}">
      <dsp:nvSpPr>
        <dsp:cNvPr id="0" name=""/>
        <dsp:cNvSpPr/>
      </dsp:nvSpPr>
      <dsp:spPr>
        <a:xfrm rot="16200000">
          <a:off x="3417313" y="1531050"/>
          <a:ext cx="534968" cy="31113"/>
        </a:xfrm>
        <a:custGeom>
          <a:avLst/>
          <a:gdLst/>
          <a:ahLst/>
          <a:cxnLst/>
          <a:rect l="0" t="0" r="0" b="0"/>
          <a:pathLst>
            <a:path>
              <a:moveTo>
                <a:pt x="0" y="15556"/>
              </a:moveTo>
              <a:lnTo>
                <a:pt x="534968"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3671423" y="1533232"/>
        <a:ext cx="26748" cy="26748"/>
      </dsp:txXfrm>
    </dsp:sp>
    <dsp:sp modelId="{A617C20B-F0AB-4CAA-A22C-522B75CAF248}">
      <dsp:nvSpPr>
        <dsp:cNvPr id="0" name=""/>
        <dsp:cNvSpPr/>
      </dsp:nvSpPr>
      <dsp:spPr>
        <a:xfrm>
          <a:off x="3047874" y="5276"/>
          <a:ext cx="1273846" cy="12738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a:t>Regard</a:t>
          </a:r>
          <a:endParaRPr lang="fr-FR" sz="1500" kern="1200" dirty="0"/>
        </a:p>
      </dsp:txBody>
      <dsp:txXfrm>
        <a:off x="3234424" y="191826"/>
        <a:ext cx="900746" cy="900746"/>
      </dsp:txXfrm>
    </dsp:sp>
    <dsp:sp modelId="{C51959C8-8C2E-48E7-AFD7-790AE8BC13CE}">
      <dsp:nvSpPr>
        <dsp:cNvPr id="0" name=""/>
        <dsp:cNvSpPr/>
      </dsp:nvSpPr>
      <dsp:spPr>
        <a:xfrm rot="19590691">
          <a:off x="4487538" y="1743123"/>
          <a:ext cx="789841" cy="31113"/>
        </a:xfrm>
        <a:custGeom>
          <a:avLst/>
          <a:gdLst/>
          <a:ahLst/>
          <a:cxnLst/>
          <a:rect l="0" t="0" r="0" b="0"/>
          <a:pathLst>
            <a:path>
              <a:moveTo>
                <a:pt x="0" y="15556"/>
              </a:moveTo>
              <a:lnTo>
                <a:pt x="78984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862713" y="1738934"/>
        <a:ext cx="39492" cy="39492"/>
      </dsp:txXfrm>
    </dsp:sp>
    <dsp:sp modelId="{5C6D0514-B0B3-41BA-82A6-9C50AA920E06}">
      <dsp:nvSpPr>
        <dsp:cNvPr id="0" name=""/>
        <dsp:cNvSpPr/>
      </dsp:nvSpPr>
      <dsp:spPr>
        <a:xfrm>
          <a:off x="5106090" y="552417"/>
          <a:ext cx="1273846" cy="1273846"/>
        </a:xfrm>
        <a:prstGeom prst="ellipse">
          <a:avLst/>
        </a:prstGeom>
        <a:solidFill>
          <a:schemeClr val="accent5">
            <a:hueOff val="-143169"/>
            <a:satOff val="-620"/>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dirty="0" err="1"/>
            <a:t>Gestes</a:t>
          </a:r>
          <a:endParaRPr lang="fr-FR" sz="1500" kern="1200" dirty="0"/>
        </a:p>
      </dsp:txBody>
      <dsp:txXfrm>
        <a:off x="5292640" y="738967"/>
        <a:ext cx="900746" cy="900746"/>
      </dsp:txXfrm>
    </dsp:sp>
    <dsp:sp modelId="{C045D218-2739-4C6D-8FED-3D4971206DC2}">
      <dsp:nvSpPr>
        <dsp:cNvPr id="0" name=""/>
        <dsp:cNvSpPr/>
      </dsp:nvSpPr>
      <dsp:spPr>
        <a:xfrm rot="484565">
          <a:off x="5021492" y="2762496"/>
          <a:ext cx="526202" cy="31113"/>
        </a:xfrm>
        <a:custGeom>
          <a:avLst/>
          <a:gdLst/>
          <a:ahLst/>
          <a:cxnLst/>
          <a:rect l="0" t="0" r="0" b="0"/>
          <a:pathLst>
            <a:path>
              <a:moveTo>
                <a:pt x="0" y="15556"/>
              </a:moveTo>
              <a:lnTo>
                <a:pt x="526202"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5271438" y="2764897"/>
        <a:ext cx="26310" cy="26310"/>
      </dsp:txXfrm>
    </dsp:sp>
    <dsp:sp modelId="{8E80B0D0-384C-435E-B582-C0ECD004FF67}">
      <dsp:nvSpPr>
        <dsp:cNvPr id="0" name=""/>
        <dsp:cNvSpPr/>
      </dsp:nvSpPr>
      <dsp:spPr>
        <a:xfrm>
          <a:off x="5538768" y="2267572"/>
          <a:ext cx="1273846" cy="1273846"/>
        </a:xfrm>
        <a:prstGeom prst="ellipse">
          <a:avLst/>
        </a:prstGeom>
        <a:solidFill>
          <a:schemeClr val="accent5">
            <a:hueOff val="-286338"/>
            <a:satOff val="-1241"/>
            <a:lumOff val="-3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dirty="0"/>
            <a:t>imitation</a:t>
          </a:r>
        </a:p>
      </dsp:txBody>
      <dsp:txXfrm>
        <a:off x="5725318" y="2454122"/>
        <a:ext cx="900746" cy="900746"/>
      </dsp:txXfrm>
    </dsp:sp>
    <dsp:sp modelId="{FA91C988-78C8-4427-B8D1-4E53DB8BF54E}">
      <dsp:nvSpPr>
        <dsp:cNvPr id="0" name=""/>
        <dsp:cNvSpPr/>
      </dsp:nvSpPr>
      <dsp:spPr>
        <a:xfrm rot="3028659">
          <a:off x="4120245" y="3467786"/>
          <a:ext cx="667371" cy="31113"/>
        </a:xfrm>
        <a:custGeom>
          <a:avLst/>
          <a:gdLst/>
          <a:ahLst/>
          <a:cxnLst/>
          <a:rect l="0" t="0" r="0" b="0"/>
          <a:pathLst>
            <a:path>
              <a:moveTo>
                <a:pt x="0" y="15556"/>
              </a:moveTo>
              <a:lnTo>
                <a:pt x="66737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437247" y="3466658"/>
        <a:ext cx="33368" cy="33368"/>
      </dsp:txXfrm>
    </dsp:sp>
    <dsp:sp modelId="{F38CB7B8-782F-42F2-993E-52DD24A143D0}">
      <dsp:nvSpPr>
        <dsp:cNvPr id="0" name=""/>
        <dsp:cNvSpPr/>
      </dsp:nvSpPr>
      <dsp:spPr>
        <a:xfrm>
          <a:off x="4434684" y="3595124"/>
          <a:ext cx="1273846" cy="1273846"/>
        </a:xfrm>
        <a:prstGeom prst="ellipse">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a:t>Langage oral</a:t>
          </a:r>
          <a:endParaRPr lang="fr-FR" sz="1500" kern="1200" dirty="0"/>
        </a:p>
      </dsp:txBody>
      <dsp:txXfrm>
        <a:off x="4621234" y="3781674"/>
        <a:ext cx="900746" cy="900746"/>
      </dsp:txXfrm>
    </dsp:sp>
    <dsp:sp modelId="{AF0C300B-76F5-4316-A34A-388C3170A1B3}">
      <dsp:nvSpPr>
        <dsp:cNvPr id="0" name=""/>
        <dsp:cNvSpPr/>
      </dsp:nvSpPr>
      <dsp:spPr>
        <a:xfrm rot="6942857">
          <a:off x="2997195" y="3465441"/>
          <a:ext cx="479523" cy="31113"/>
        </a:xfrm>
        <a:custGeom>
          <a:avLst/>
          <a:gdLst/>
          <a:ahLst/>
          <a:cxnLst/>
          <a:rect l="0" t="0" r="0" b="0"/>
          <a:pathLst>
            <a:path>
              <a:moveTo>
                <a:pt x="0" y="15556"/>
              </a:moveTo>
              <a:lnTo>
                <a:pt x="479523"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3224969" y="3469009"/>
        <a:ext cx="23976" cy="23976"/>
      </dsp:txXfrm>
    </dsp:sp>
    <dsp:sp modelId="{F365D638-BC38-46A1-B5E1-D00C21E8490C}">
      <dsp:nvSpPr>
        <dsp:cNvPr id="0" name=""/>
        <dsp:cNvSpPr/>
      </dsp:nvSpPr>
      <dsp:spPr>
        <a:xfrm>
          <a:off x="2219655" y="3633940"/>
          <a:ext cx="1273846" cy="1273846"/>
        </a:xfrm>
        <a:prstGeom prst="ellipse">
          <a:avLst/>
        </a:prstGeom>
        <a:solidFill>
          <a:schemeClr val="accent5">
            <a:hueOff val="-572677"/>
            <a:satOff val="-2481"/>
            <a:lumOff val="-6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a:t>Langue écrite</a:t>
          </a:r>
          <a:endParaRPr lang="fr-FR" sz="1500" kern="1200" dirty="0"/>
        </a:p>
      </dsp:txBody>
      <dsp:txXfrm>
        <a:off x="2406205" y="3820490"/>
        <a:ext cx="900746" cy="900746"/>
      </dsp:txXfrm>
    </dsp:sp>
    <dsp:sp modelId="{1A228A64-892A-4CC4-831F-B345CCA3FBD3}">
      <dsp:nvSpPr>
        <dsp:cNvPr id="0" name=""/>
        <dsp:cNvSpPr/>
      </dsp:nvSpPr>
      <dsp:spPr>
        <a:xfrm rot="9856404">
          <a:off x="1939150" y="2952340"/>
          <a:ext cx="530606" cy="31113"/>
        </a:xfrm>
        <a:custGeom>
          <a:avLst/>
          <a:gdLst/>
          <a:ahLst/>
          <a:cxnLst/>
          <a:rect l="0" t="0" r="0" b="0"/>
          <a:pathLst>
            <a:path>
              <a:moveTo>
                <a:pt x="0" y="15556"/>
              </a:moveTo>
              <a:lnTo>
                <a:pt x="530606"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191188" y="2954631"/>
        <a:ext cx="26530" cy="26530"/>
      </dsp:txXfrm>
    </dsp:sp>
    <dsp:sp modelId="{0D137437-998C-4014-BEAB-EB384A9BAA86}">
      <dsp:nvSpPr>
        <dsp:cNvPr id="0" name=""/>
        <dsp:cNvSpPr/>
      </dsp:nvSpPr>
      <dsp:spPr>
        <a:xfrm>
          <a:off x="699078" y="2575519"/>
          <a:ext cx="1273846" cy="1273846"/>
        </a:xfrm>
        <a:prstGeom prst="ellipse">
          <a:avLst/>
        </a:prstGeom>
        <a:solidFill>
          <a:schemeClr val="accent5">
            <a:hueOff val="-715846"/>
            <a:satOff val="-3102"/>
            <a:lumOff val="-8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dirty="0" err="1"/>
            <a:t>Symboles</a:t>
          </a:r>
          <a:endParaRPr lang="fr-FR" sz="1500" kern="1200" dirty="0"/>
        </a:p>
      </dsp:txBody>
      <dsp:txXfrm>
        <a:off x="885628" y="2762069"/>
        <a:ext cx="900746" cy="900746"/>
      </dsp:txXfrm>
    </dsp:sp>
    <dsp:sp modelId="{2EB134A2-8B68-4A81-ACC1-3CE1741826F5}">
      <dsp:nvSpPr>
        <dsp:cNvPr id="0" name=""/>
        <dsp:cNvSpPr/>
      </dsp:nvSpPr>
      <dsp:spPr>
        <a:xfrm rot="13064205">
          <a:off x="2238524" y="1702020"/>
          <a:ext cx="738629" cy="31113"/>
        </a:xfrm>
        <a:custGeom>
          <a:avLst/>
          <a:gdLst/>
          <a:ahLst/>
          <a:cxnLst/>
          <a:rect l="0" t="0" r="0" b="0"/>
          <a:pathLst>
            <a:path>
              <a:moveTo>
                <a:pt x="0" y="15556"/>
              </a:moveTo>
              <a:lnTo>
                <a:pt x="738629"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589373" y="1699111"/>
        <a:ext cx="36931" cy="36931"/>
      </dsp:txXfrm>
    </dsp:sp>
    <dsp:sp modelId="{3B4F3974-D038-4BEC-BD4F-73C75E3F07D8}">
      <dsp:nvSpPr>
        <dsp:cNvPr id="0" name=""/>
        <dsp:cNvSpPr/>
      </dsp:nvSpPr>
      <dsp:spPr>
        <a:xfrm>
          <a:off x="1175152" y="464802"/>
          <a:ext cx="1273846" cy="1273846"/>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fr" sz="1500" kern="1200" dirty="0" err="1"/>
            <a:t>Symboles</a:t>
          </a:r>
          <a:endParaRPr lang="fr-FR" sz="1500" kern="1200" dirty="0"/>
        </a:p>
      </dsp:txBody>
      <dsp:txXfrm>
        <a:off x="1361702" y="651352"/>
        <a:ext cx="900746" cy="900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1179969"/>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 sz="2800" kern="1200" dirty="0">
              <a:latin typeface="Calibri" panose="020F0502020204030204" pitchFamily="34" charset="0"/>
              <a:cs typeface="Calibri" panose="020F0502020204030204" pitchFamily="34" charset="0"/>
            </a:rPr>
            <a:t>Des échanges </a:t>
          </a:r>
          <a:r>
            <a:rPr lang="fr" sz="2800" kern="1200" dirty="0" err="1">
              <a:latin typeface="Calibri" panose="020F0502020204030204" pitchFamily="34" charset="0"/>
              <a:cs typeface="Calibri" panose="020F0502020204030204" pitchFamily="34" charset="0"/>
            </a:rPr>
            <a:t>entre </a:t>
          </a:r>
          <a:r>
            <a:rPr lang="fr" sz="2800" kern="1200" dirty="0">
              <a:latin typeface="Calibri" panose="020F0502020204030204" pitchFamily="34" charset="0"/>
              <a:cs typeface="Calibri" panose="020F0502020204030204" pitchFamily="34" charset="0"/>
            </a:rPr>
            <a:t>personnes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1179969"/>
        <a:ext cx="3243071" cy="3839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C3CEE-BF2C-444F-A3E6-D152C1FD20D8}">
      <dsp:nvSpPr>
        <dsp:cNvPr id="0" name=""/>
        <dsp:cNvSpPr/>
      </dsp:nvSpPr>
      <dsp:spPr>
        <a:xfrm>
          <a:off x="1489699" y="942688"/>
          <a:ext cx="1409232" cy="56097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fr" sz="1400" kern="1200" dirty="0" err="1">
              <a:latin typeface="Calibri" panose="020F0502020204030204" pitchFamily="34" charset="0"/>
              <a:cs typeface="Calibri" panose="020F0502020204030204" pitchFamily="34" charset="0"/>
            </a:rPr>
            <a:t>Évaluation </a:t>
          </a:r>
          <a:r>
            <a:rPr lang="fr" sz="1400" kern="1200" dirty="0">
              <a:latin typeface="Calibri" panose="020F0502020204030204" pitchFamily="34" charset="0"/>
              <a:cs typeface="Calibri" panose="020F0502020204030204" pitchFamily="34" charset="0"/>
            </a:rPr>
            <a:t>et </a:t>
          </a:r>
          <a:r>
            <a:rPr lang="fr" sz="1400" kern="1200" dirty="0" err="1">
              <a:latin typeface="Calibri" panose="020F0502020204030204" pitchFamily="34" charset="0"/>
              <a:cs typeface="Calibri" panose="020F0502020204030204" pitchFamily="34" charset="0"/>
            </a:rPr>
            <a:t>réponse </a:t>
          </a:r>
          <a:endParaRPr lang="fr-FR" sz="1400" kern="1200" dirty="0">
            <a:latin typeface="Calibri" panose="020F0502020204030204" pitchFamily="34" charset="0"/>
            <a:cs typeface="Calibri" panose="020F0502020204030204" pitchFamily="34" charset="0"/>
          </a:endParaRPr>
        </a:p>
      </dsp:txBody>
      <dsp:txXfrm>
        <a:off x="1489699" y="942688"/>
        <a:ext cx="1409232" cy="5609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222AF-BA97-4D39-B006-459C0415235C}">
      <dsp:nvSpPr>
        <dsp:cNvPr id="0" name=""/>
        <dsp:cNvSpPr/>
      </dsp:nvSpPr>
      <dsp:spPr>
        <a:xfrm>
          <a:off x="0" y="1844"/>
          <a:ext cx="1345230" cy="134523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fr" sz="1000" kern="1200" dirty="0"/>
            <a:t>Connaissances</a:t>
          </a:r>
          <a:endParaRPr lang="fr-FR" sz="1000" kern="1200" dirty="0"/>
        </a:p>
      </dsp:txBody>
      <dsp:txXfrm>
        <a:off x="197004" y="198848"/>
        <a:ext cx="951222" cy="951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CCFFC-6008-4274-A15D-8FB035CF4C65}">
      <dsp:nvSpPr>
        <dsp:cNvPr id="0" name=""/>
        <dsp:cNvSpPr/>
      </dsp:nvSpPr>
      <dsp:spPr>
        <a:xfrm>
          <a:off x="4351734" y="706"/>
          <a:ext cx="1282359" cy="128235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a:t>1. </a:t>
          </a:r>
          <a:r>
            <a:rPr lang="fr" sz="900" b="1" kern="1200" dirty="0" err="1"/>
            <a:t>Encodage </a:t>
          </a:r>
          <a:r>
            <a:rPr lang="fr" sz="900" b="1" kern="1200" dirty="0"/>
            <a:t>des </a:t>
          </a:r>
          <a:r>
            <a:rPr lang="fr" sz="900" b="1" kern="1200" dirty="0" err="1"/>
            <a:t>signaux</a:t>
          </a:r>
          <a:endParaRPr lang="fr-FR" sz="900" b="1" kern="1200" dirty="0"/>
        </a:p>
      </dsp:txBody>
      <dsp:txXfrm>
        <a:off x="4539531" y="188503"/>
        <a:ext cx="906765" cy="906765"/>
      </dsp:txXfrm>
    </dsp:sp>
    <dsp:sp modelId="{A4A9F47B-C6D3-4639-922F-DB88D4F5A925}">
      <dsp:nvSpPr>
        <dsp:cNvPr id="0" name=""/>
        <dsp:cNvSpPr/>
      </dsp:nvSpPr>
      <dsp:spPr>
        <a:xfrm rot="1800000">
          <a:off x="5648237" y="902579"/>
          <a:ext cx="342042" cy="4327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5655111" y="963485"/>
        <a:ext cx="239429" cy="259678"/>
      </dsp:txXfrm>
    </dsp:sp>
    <dsp:sp modelId="{817D753A-59A2-49A9-B8E1-906A650C8858}">
      <dsp:nvSpPr>
        <dsp:cNvPr id="0" name=""/>
        <dsp:cNvSpPr/>
      </dsp:nvSpPr>
      <dsp:spPr>
        <a:xfrm>
          <a:off x="6021190" y="964568"/>
          <a:ext cx="1282359" cy="1282359"/>
        </a:xfrm>
        <a:prstGeom prst="ellipse">
          <a:avLst/>
        </a:prstGeom>
        <a:solidFill>
          <a:schemeClr val="accent5">
            <a:hueOff val="-171803"/>
            <a:satOff val="-744"/>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dirty="0"/>
            <a:t>2. </a:t>
          </a:r>
          <a:r>
            <a:rPr lang="fr" sz="900" b="1" kern="1200" dirty="0" err="1"/>
            <a:t>Interprétation </a:t>
          </a:r>
          <a:r>
            <a:rPr lang="fr" sz="900" b="1" kern="1200" dirty="0"/>
            <a:t>des </a:t>
          </a:r>
          <a:r>
            <a:rPr lang="fr" sz="900" b="1" kern="1200" dirty="0" err="1"/>
            <a:t>signaux</a:t>
          </a:r>
          <a:endParaRPr lang="fr-FR" sz="900" b="1" kern="1200" dirty="0"/>
        </a:p>
      </dsp:txBody>
      <dsp:txXfrm>
        <a:off x="6208987" y="1152365"/>
        <a:ext cx="906765" cy="906765"/>
      </dsp:txXfrm>
    </dsp:sp>
    <dsp:sp modelId="{700A8F2B-E14E-429C-87AE-77D26ACA7FA0}">
      <dsp:nvSpPr>
        <dsp:cNvPr id="0" name=""/>
        <dsp:cNvSpPr/>
      </dsp:nvSpPr>
      <dsp:spPr>
        <a:xfrm rot="5400000">
          <a:off x="6491349" y="2343530"/>
          <a:ext cx="342042" cy="432796"/>
        </a:xfrm>
        <a:prstGeom prst="rightArrow">
          <a:avLst>
            <a:gd name="adj1" fmla="val 60000"/>
            <a:gd name="adj2" fmla="val 50000"/>
          </a:avLst>
        </a:prstGeom>
        <a:solidFill>
          <a:schemeClr val="accent5">
            <a:hueOff val="-171803"/>
            <a:satOff val="-744"/>
            <a:lumOff val="-2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6542656" y="2378783"/>
        <a:ext cx="239429" cy="259678"/>
      </dsp:txXfrm>
    </dsp:sp>
    <dsp:sp modelId="{0E320916-B6D2-4E0A-B88B-CE65092ABABA}">
      <dsp:nvSpPr>
        <dsp:cNvPr id="0" name=""/>
        <dsp:cNvSpPr/>
      </dsp:nvSpPr>
      <dsp:spPr>
        <a:xfrm>
          <a:off x="6021190" y="2892290"/>
          <a:ext cx="1282359" cy="1282359"/>
        </a:xfrm>
        <a:prstGeom prst="ellipse">
          <a:avLst/>
        </a:prstGeom>
        <a:solidFill>
          <a:schemeClr val="accent5">
            <a:hueOff val="-343606"/>
            <a:satOff val="-1489"/>
            <a:lumOff val="-4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dirty="0"/>
            <a:t>3. Clarification des objectifs</a:t>
          </a:r>
        </a:p>
      </dsp:txBody>
      <dsp:txXfrm>
        <a:off x="6208987" y="3080087"/>
        <a:ext cx="906765" cy="906765"/>
      </dsp:txXfrm>
    </dsp:sp>
    <dsp:sp modelId="{A62B4CF9-362E-473A-A126-1233A7E84AC2}">
      <dsp:nvSpPr>
        <dsp:cNvPr id="0" name=""/>
        <dsp:cNvSpPr/>
      </dsp:nvSpPr>
      <dsp:spPr>
        <a:xfrm rot="9000000">
          <a:off x="5665004" y="3794163"/>
          <a:ext cx="342042" cy="432796"/>
        </a:xfrm>
        <a:prstGeom prst="rightArrow">
          <a:avLst>
            <a:gd name="adj1" fmla="val 60000"/>
            <a:gd name="adj2" fmla="val 50000"/>
          </a:avLst>
        </a:prstGeom>
        <a:solidFill>
          <a:schemeClr val="accent5">
            <a:hueOff val="-343606"/>
            <a:satOff val="-1489"/>
            <a:lumOff val="-4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5760743" y="3855069"/>
        <a:ext cx="239429" cy="259678"/>
      </dsp:txXfrm>
    </dsp:sp>
    <dsp:sp modelId="{738391A1-500A-4A47-BDB4-3928D58D5631}">
      <dsp:nvSpPr>
        <dsp:cNvPr id="0" name=""/>
        <dsp:cNvSpPr/>
      </dsp:nvSpPr>
      <dsp:spPr>
        <a:xfrm>
          <a:off x="4351734" y="3856152"/>
          <a:ext cx="1282359" cy="1282359"/>
        </a:xfrm>
        <a:prstGeom prst="ellipse">
          <a:avLst/>
        </a:prstGeom>
        <a:solidFill>
          <a:schemeClr val="accent5">
            <a:hueOff val="-515409"/>
            <a:satOff val="-2233"/>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dirty="0"/>
            <a:t>4. Accès ou construction à la réponse</a:t>
          </a:r>
        </a:p>
      </dsp:txBody>
      <dsp:txXfrm>
        <a:off x="4539531" y="4043949"/>
        <a:ext cx="906765" cy="906765"/>
      </dsp:txXfrm>
    </dsp:sp>
    <dsp:sp modelId="{0E79B55B-D0C3-47FF-AB49-799648A6AF43}">
      <dsp:nvSpPr>
        <dsp:cNvPr id="0" name=""/>
        <dsp:cNvSpPr/>
      </dsp:nvSpPr>
      <dsp:spPr>
        <a:xfrm rot="12600000">
          <a:off x="3995547" y="3803843"/>
          <a:ext cx="342042" cy="432796"/>
        </a:xfrm>
        <a:prstGeom prst="rightArrow">
          <a:avLst>
            <a:gd name="adj1" fmla="val 60000"/>
            <a:gd name="adj2" fmla="val 50000"/>
          </a:avLst>
        </a:prstGeom>
        <a:solidFill>
          <a:schemeClr val="accent5">
            <a:hueOff val="-515409"/>
            <a:satOff val="-2233"/>
            <a:lumOff val="-61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rot="10800000">
        <a:off x="4091286" y="3916055"/>
        <a:ext cx="239429" cy="259678"/>
      </dsp:txXfrm>
    </dsp:sp>
    <dsp:sp modelId="{CA7FBC7A-19E2-4C11-AE7B-28780EF11DAF}">
      <dsp:nvSpPr>
        <dsp:cNvPr id="0" name=""/>
        <dsp:cNvSpPr/>
      </dsp:nvSpPr>
      <dsp:spPr>
        <a:xfrm>
          <a:off x="2682277" y="2892290"/>
          <a:ext cx="1282359" cy="1282359"/>
        </a:xfrm>
        <a:prstGeom prst="ellipse">
          <a:avLst/>
        </a:prstGeom>
        <a:solidFill>
          <a:schemeClr val="accent5">
            <a:hueOff val="-687212"/>
            <a:satOff val="-2978"/>
            <a:lumOff val="-8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dirty="0"/>
            <a:t>5. Décision de la réponse</a:t>
          </a:r>
          <a:endParaRPr lang="fr-FR" sz="900" b="1" kern="1200" dirty="0"/>
        </a:p>
      </dsp:txBody>
      <dsp:txXfrm>
        <a:off x="2870074" y="3080087"/>
        <a:ext cx="906765" cy="906765"/>
      </dsp:txXfrm>
    </dsp:sp>
    <dsp:sp modelId="{52307B47-9E15-4279-9546-F4A5004C8A5F}">
      <dsp:nvSpPr>
        <dsp:cNvPr id="0" name=""/>
        <dsp:cNvSpPr/>
      </dsp:nvSpPr>
      <dsp:spPr>
        <a:xfrm rot="16200000">
          <a:off x="3152435" y="2362891"/>
          <a:ext cx="342042" cy="432796"/>
        </a:xfrm>
        <a:prstGeom prst="rightArrow">
          <a:avLst>
            <a:gd name="adj1" fmla="val 60000"/>
            <a:gd name="adj2" fmla="val 50000"/>
          </a:avLst>
        </a:prstGeom>
        <a:solidFill>
          <a:schemeClr val="accent5">
            <a:hueOff val="-687212"/>
            <a:satOff val="-2978"/>
            <a:lumOff val="-8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203742" y="2500757"/>
        <a:ext cx="239429" cy="259678"/>
      </dsp:txXfrm>
    </dsp:sp>
    <dsp:sp modelId="{7EFD3247-8BE7-4BFC-8C2A-BF08E904463A}">
      <dsp:nvSpPr>
        <dsp:cNvPr id="0" name=""/>
        <dsp:cNvSpPr/>
      </dsp:nvSpPr>
      <dsp:spPr>
        <a:xfrm>
          <a:off x="2682277" y="964568"/>
          <a:ext cx="1282359" cy="1282359"/>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 sz="900" b="1" kern="1200" dirty="0"/>
            <a:t>6. Réalisation du comportement</a:t>
          </a:r>
          <a:endParaRPr lang="fr-FR" sz="900" b="1" kern="1200" dirty="0"/>
        </a:p>
      </dsp:txBody>
      <dsp:txXfrm>
        <a:off x="2870074" y="1152365"/>
        <a:ext cx="906765" cy="906765"/>
      </dsp:txXfrm>
    </dsp:sp>
    <dsp:sp modelId="{0B7D4806-BDFC-4391-B474-CCF49495A332}">
      <dsp:nvSpPr>
        <dsp:cNvPr id="0" name=""/>
        <dsp:cNvSpPr/>
      </dsp:nvSpPr>
      <dsp:spPr>
        <a:xfrm rot="19800000">
          <a:off x="3978780" y="912259"/>
          <a:ext cx="342042" cy="432796"/>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fr-FR" sz="700" b="1" kern="1200"/>
        </a:p>
      </dsp:txBody>
      <dsp:txXfrm>
        <a:off x="3985654" y="1024471"/>
        <a:ext cx="239429" cy="2596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 sz="2800" kern="1200" dirty="0">
              <a:latin typeface="Calibri" panose="020F0502020204030204" pitchFamily="34" charset="0"/>
              <a:cs typeface="Calibri" panose="020F0502020204030204" pitchFamily="34" charset="0"/>
            </a:rPr>
            <a:t>Des échanges </a:t>
          </a:r>
          <a:r>
            <a:rPr lang="fr" sz="2800" kern="1200" dirty="0" err="1">
              <a:latin typeface="Calibri" panose="020F0502020204030204" pitchFamily="34" charset="0"/>
              <a:cs typeface="Calibri" panose="020F0502020204030204" pitchFamily="34" charset="0"/>
            </a:rPr>
            <a:t>entre </a:t>
          </a:r>
          <a:r>
            <a:rPr lang="fr" sz="2800" kern="1200" dirty="0">
              <a:latin typeface="Calibri" panose="020F0502020204030204" pitchFamily="34" charset="0"/>
              <a:cs typeface="Calibri" panose="020F0502020204030204" pitchFamily="34" charset="0"/>
            </a:rPr>
            <a:t>personnes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FED-9EDF-40E7-9E5D-DED7BA7CB0CF}">
      <dsp:nvSpPr>
        <dsp:cNvPr id="0" name=""/>
        <dsp:cNvSpPr/>
      </dsp:nvSpPr>
      <dsp:spPr>
        <a:xfrm>
          <a:off x="0" y="37255"/>
          <a:ext cx="2509327" cy="2509327"/>
        </a:xfrm>
        <a:prstGeom prst="ellipse">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977900">
            <a:lnSpc>
              <a:spcPct val="90000"/>
            </a:lnSpc>
            <a:spcBef>
              <a:spcPct val="0"/>
            </a:spcBef>
            <a:spcAft>
              <a:spcPct val="35000"/>
            </a:spcAft>
            <a:buNone/>
          </a:pPr>
          <a:r>
            <a:rPr lang="fr" sz="2200" kern="1200" dirty="0">
              <a:solidFill>
                <a:schemeClr val="bg1"/>
              </a:solidFill>
            </a:rPr>
            <a:t>Situés dans un contexte</a:t>
          </a:r>
          <a:endParaRPr lang="fr-FR" sz="2200" kern="1200" dirty="0">
            <a:solidFill>
              <a:schemeClr val="bg1"/>
            </a:solidFill>
          </a:endParaRPr>
        </a:p>
        <a:p>
          <a:pPr marL="171450" lvl="1" indent="-171450" algn="l" defTabSz="755650">
            <a:lnSpc>
              <a:spcPct val="90000"/>
            </a:lnSpc>
            <a:spcBef>
              <a:spcPct val="0"/>
            </a:spcBef>
            <a:spcAft>
              <a:spcPct val="15000"/>
            </a:spcAft>
            <a:buChar char="•"/>
          </a:pPr>
          <a:r>
            <a:rPr lang="fr" sz="1700" kern="1200" dirty="0" err="1">
              <a:solidFill>
                <a:schemeClr val="bg1"/>
              </a:solidFill>
            </a:rPr>
            <a:t>amis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 sz="1700" kern="1200">
              <a:solidFill>
                <a:schemeClr val="bg1"/>
              </a:solidFill>
            </a:rPr>
            <a:t>parents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 sz="1700" kern="1200">
              <a:solidFill>
                <a:schemeClr val="bg1"/>
              </a:solidFill>
            </a:rPr>
            <a:t>professionnels</a:t>
          </a:r>
          <a:endParaRPr lang="fr-FR" sz="1700" kern="1200" dirty="0">
            <a:solidFill>
              <a:schemeClr val="bg1"/>
            </a:solidFill>
          </a:endParaRPr>
        </a:p>
        <a:p>
          <a:pPr marL="171450" lvl="1" indent="-171450" algn="l" defTabSz="755650">
            <a:lnSpc>
              <a:spcPct val="90000"/>
            </a:lnSpc>
            <a:spcBef>
              <a:spcPct val="0"/>
            </a:spcBef>
            <a:spcAft>
              <a:spcPct val="15000"/>
            </a:spcAft>
            <a:buChar char="•"/>
          </a:pPr>
          <a:r>
            <a:rPr lang="fr" sz="1700" kern="1200">
              <a:solidFill>
                <a:schemeClr val="bg1"/>
              </a:solidFill>
            </a:rPr>
            <a:t>enseignants…</a:t>
          </a:r>
          <a:endParaRPr lang="fr-FR" sz="1700" kern="1200" dirty="0">
            <a:solidFill>
              <a:schemeClr val="bg1"/>
            </a:solidFill>
          </a:endParaRPr>
        </a:p>
      </dsp:txBody>
      <dsp:txXfrm>
        <a:off x="367482" y="404737"/>
        <a:ext cx="1774363" cy="17743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fr" sz="1800" dirty="0">
                <a:effectLst/>
                <a:latin typeface="Times New Roman" panose="02020603050405020304" pitchFamily="18" charset="0"/>
                <a:ea typeface="Aptos"/>
                <a:cs typeface="Times New Roman" panose="02020603050405020304" pitchFamily="18" charset="0"/>
              </a:rPr>
              <a:t>À la fin de la section, </a:t>
            </a:r>
            <a:r>
              <a:rPr lang="fr" sz="1800" dirty="0" err="1">
                <a:effectLst/>
                <a:latin typeface="Times New Roman" panose="02020603050405020304" pitchFamily="18" charset="0"/>
                <a:ea typeface="Aptos"/>
                <a:cs typeface="Times New Roman" panose="02020603050405020304" pitchFamily="18" charset="0"/>
              </a:rPr>
              <a:t>vous</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volonté</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comprendre </a:t>
            </a:r>
            <a:r>
              <a:rPr lang="fr" sz="1800" dirty="0">
                <a:effectLst/>
                <a:latin typeface="Times New Roman" panose="02020603050405020304" pitchFamily="18" charset="0"/>
                <a:ea typeface="Aptos"/>
                <a:cs typeface="Times New Roman" panose="02020603050405020304" pitchFamily="18" charset="0"/>
              </a:rPr>
              <a:t>:</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buFont typeface="Times New Roman" panose="02020603050405020304" pitchFamily="18" charset="0"/>
              <a:buChar char="-"/>
            </a:pPr>
            <a:r>
              <a:rPr lang="fr" sz="1800" dirty="0" err="1">
                <a:effectLst/>
                <a:latin typeface="Times New Roman" panose="02020603050405020304" pitchFamily="18" charset="0"/>
                <a:ea typeface="Aptos"/>
                <a:cs typeface="Times New Roman" panose="02020603050405020304" pitchFamily="18" charset="0"/>
              </a:rPr>
              <a:t>Comment</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communication</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est</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en rapport</a:t>
            </a:r>
            <a:r>
              <a:rPr lang="fr" sz="1800" dirty="0">
                <a:effectLst/>
                <a:latin typeface="Times New Roman" panose="02020603050405020304" pitchFamily="18" charset="0"/>
                <a:ea typeface="Aptos"/>
                <a:cs typeface="Times New Roman" panose="02020603050405020304" pitchFamily="18" charset="0"/>
              </a:rPr>
              <a:t> </a:t>
            </a:r>
            <a:r>
              <a:rPr lang="fr" sz="1800" dirty="0" err="1">
                <a:effectLst/>
                <a:latin typeface="Times New Roman" panose="02020603050405020304" pitchFamily="18" charset="0"/>
                <a:ea typeface="Aptos"/>
                <a:cs typeface="Times New Roman" panose="02020603050405020304" pitchFamily="18" charset="0"/>
              </a:rPr>
              <a:t>aux interactions </a:t>
            </a:r>
            <a:r>
              <a:rPr lang="fr" sz="1800" dirty="0">
                <a:effectLst/>
                <a:latin typeface="Times New Roman" panose="02020603050405020304" pitchFamily="18" charset="0"/>
                <a:ea typeface="Aptos"/>
                <a:cs typeface="Times New Roman" panose="02020603050405020304" pitchFamily="18" charset="0"/>
              </a:rPr>
              <a:t>sociales ,</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spcAft>
                <a:spcPts val="800"/>
              </a:spcAft>
              <a:buFont typeface="Times New Roman" panose="02020603050405020304" pitchFamily="18" charset="0"/>
              <a:buChar char="-"/>
            </a:pPr>
            <a:r>
              <a:rPr lang="fr" sz="1800" dirty="0">
                <a:effectLst/>
                <a:latin typeface="Times New Roman" panose="02020603050405020304" pitchFamily="18" charset="0"/>
                <a:ea typeface="Aptos"/>
                <a:cs typeface="Times New Roman" panose="02020603050405020304" pitchFamily="18" charset="0"/>
              </a:rPr>
              <a:t>Comment le barrières à communication constituent un défi dans les interactions sociales pour personnes avec IDD</a:t>
            </a:r>
            <a:endParaRPr lang="fr-FR" sz="1800" dirty="0">
              <a:effectLst/>
              <a:latin typeface="Aptos"/>
              <a:ea typeface="Aptos"/>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 sz="1800" dirty="0">
                <a:effectLst/>
                <a:latin typeface="Times New Roman" panose="02020603050405020304" pitchFamily="18" charset="0"/>
                <a:ea typeface="Aptos"/>
              </a:rPr>
              <a:t>Les interactions sociales impliquent un échange entre des personnes ce qui signifie que les interactions sociales impliquent toujoursune forme de communication (Channell &amp; Mattie, 2023).</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513BD12B-F9EF-4BC8-800C-9377CEFE0337}"/>
            </a:ext>
          </a:extLst>
        </p:cNvPr>
        <p:cNvGrpSpPr/>
        <p:nvPr/>
      </p:nvGrpSpPr>
      <p:grpSpPr>
        <a:xfrm>
          <a:off x="0" y="0"/>
          <a:ext cx="0" cy="0"/>
          <a:chOff x="0" y="0"/>
          <a:chExt cx="0" cy="0"/>
        </a:xfrm>
      </p:grpSpPr>
      <p:sp>
        <p:nvSpPr>
          <p:cNvPr id="117" name="Google Shape;117;p3:notes">
            <a:extLst>
              <a:ext uri="{FF2B5EF4-FFF2-40B4-BE49-F238E27FC236}">
                <a16:creationId xmlns:a16="http://schemas.microsoft.com/office/drawing/2014/main" id="{AE5AA5DD-C6B8-8079-1C4C-62B031CD022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sz="1800" dirty="0">
                <a:effectLst/>
                <a:latin typeface="Times New Roman" panose="02020603050405020304" pitchFamily="18" charset="0"/>
                <a:ea typeface="Aptos"/>
              </a:rPr>
              <a:t>En effet, tous les moyens de communication mentionné auparavant, qu'ils soient basiques ou complexes, sont intégrés lors des interactions sociales.</a:t>
            </a:r>
            <a:endParaRPr lang="fr-FR" dirty="0"/>
          </a:p>
        </p:txBody>
      </p:sp>
      <p:sp>
        <p:nvSpPr>
          <p:cNvPr id="118" name="Google Shape;118;p3:notes">
            <a:extLst>
              <a:ext uri="{FF2B5EF4-FFF2-40B4-BE49-F238E27FC236}">
                <a16:creationId xmlns:a16="http://schemas.microsoft.com/office/drawing/2014/main" id="{C4460DEF-CBA5-1A07-5D59-B6AC6D6012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67829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100" dirty="0">
                <a:effectLst/>
                <a:latin typeface="Times New Roman" panose="02020603050405020304" pitchFamily="18" charset="0"/>
                <a:ea typeface="Aptos"/>
              </a:rPr>
              <a:t>Comme l’indiquent Crick et Dodge (1994), les interactions sociales impliquent plusieurs étapes liées au traitement de l’information sociale.</a:t>
            </a:r>
          </a:p>
          <a:p>
            <a:pPr marL="158750" indent="0" algn="just">
              <a:lnSpc>
                <a:spcPct val="150000"/>
              </a:lnSpc>
              <a:spcAft>
                <a:spcPts val="800"/>
              </a:spcAft>
              <a:buNone/>
            </a:pPr>
            <a:r>
              <a:rPr lang="fr" sz="1100" dirty="0">
                <a:effectLst/>
                <a:latin typeface="Times New Roman" panose="02020603050405020304" pitchFamily="18" charset="0"/>
                <a:ea typeface="Aptos"/>
              </a:rPr>
              <a:t>1) les signaux sociaux sont d'abord codés, les signaux peuvent être internes à la personne ou internes. Cela signifie que la personne impliquée dans une interaction code à la fois les signaux verbaux et non verbaux fournis par son partenaire et par elle-même.</a:t>
            </a:r>
          </a:p>
          <a:p>
            <a:pPr marL="158750" indent="0" algn="just">
              <a:lnSpc>
                <a:spcPct val="150000"/>
              </a:lnSpc>
              <a:spcAft>
                <a:spcPts val="800"/>
              </a:spcAft>
              <a:buNone/>
            </a:pPr>
            <a:r>
              <a:rPr lang="fr" sz="1100" dirty="0">
                <a:effectLst/>
                <a:latin typeface="Times New Roman" panose="02020603050405020304" pitchFamily="18" charset="0"/>
                <a:ea typeface="Aptos"/>
              </a:rPr>
              <a:t>2) Ils sont ensuite interprétés, la personne attribue par exemple des intentions à ses partenaires de communication (elle veut dire…), la personne évalue également l'objectif de son partenaire, si les comportements interactifs précédents ont été couronnés de succès….</a:t>
            </a:r>
          </a:p>
          <a:p>
            <a:pPr marL="158750" indent="0" algn="just">
              <a:lnSpc>
                <a:spcPct val="150000"/>
              </a:lnSpc>
              <a:spcAft>
                <a:spcPts val="800"/>
              </a:spcAft>
              <a:buNone/>
            </a:pPr>
            <a:r>
              <a:rPr lang="fr" sz="1100" dirty="0">
                <a:effectLst/>
                <a:latin typeface="Times New Roman" panose="02020603050405020304" pitchFamily="18" charset="0"/>
                <a:ea typeface="Aptos"/>
              </a:rPr>
              <a:t>3) Le partenaire essaie ensuite d'identifier les objectifs interactifs de son partenaire</a:t>
            </a:r>
          </a:p>
          <a:p>
            <a:pPr marL="158750" indent="0" algn="just">
              <a:lnSpc>
                <a:spcPct val="150000"/>
              </a:lnSpc>
              <a:spcAft>
                <a:spcPts val="800"/>
              </a:spcAft>
              <a:buNone/>
            </a:pPr>
            <a:r>
              <a:rPr lang="fr" sz="1100" dirty="0">
                <a:effectLst/>
                <a:latin typeface="Times New Roman" panose="02020603050405020304" pitchFamily="18" charset="0"/>
                <a:ea typeface="Aptos"/>
              </a:rPr>
              <a:t>4) et construit une réponse dont le résultat potentiel est évalué</a:t>
            </a:r>
          </a:p>
          <a:p>
            <a:pPr marL="158750" indent="0" algn="just">
              <a:lnSpc>
                <a:spcPct val="150000"/>
              </a:lnSpc>
              <a:spcAft>
                <a:spcPts val="800"/>
              </a:spcAft>
              <a:buNone/>
            </a:pPr>
            <a:r>
              <a:rPr lang="fr" sz="1100" dirty="0">
                <a:effectLst/>
                <a:latin typeface="Times New Roman" panose="02020603050405020304" pitchFamily="18" charset="0"/>
                <a:ea typeface="Aptos"/>
              </a:rPr>
              <a:t>5) décide de répondre</a:t>
            </a:r>
          </a:p>
          <a:p>
            <a:pPr marL="158750" indent="0" algn="just">
              <a:lnSpc>
                <a:spcPct val="150000"/>
              </a:lnSpc>
              <a:spcAft>
                <a:spcPts val="800"/>
              </a:spcAft>
              <a:buNone/>
            </a:pPr>
            <a:r>
              <a:rPr lang="fr" sz="1100" dirty="0">
                <a:effectLst/>
                <a:latin typeface="Times New Roman" panose="02020603050405020304" pitchFamily="18" charset="0"/>
                <a:ea typeface="Aptos"/>
              </a:rPr>
              <a:t>6) Et enfin répond (c'est-à-dire la mise en acte comportementale)</a:t>
            </a:r>
          </a:p>
          <a:p>
            <a:pPr marL="158750" indent="0" algn="just">
              <a:lnSpc>
                <a:spcPct val="150000"/>
              </a:lnSpc>
              <a:spcAft>
                <a:spcPts val="800"/>
              </a:spcAft>
              <a:buNone/>
            </a:pPr>
            <a:r>
              <a:rPr lang="fr" sz="1100" dirty="0">
                <a:effectLst/>
                <a:latin typeface="Times New Roman" panose="02020603050405020304" pitchFamily="18" charset="0"/>
                <a:ea typeface="Aptos"/>
              </a:rPr>
              <a:t>Ce processus se déroule de manière cyclique et se répète au fur et à mesure que l'interaction progresse. Ce processus est également lié à différentes compétences et connaissances. Parmi eux figurent les moyens de communication basiques et complexes (regard, gestes, langage oral ou écrit…) mais aussi d'autres compétences comme la mémoire, les connaissances et compétences sociales ou émotionnelles.</a:t>
            </a:r>
            <a:endParaRPr lang="en-US" dirty="0"/>
          </a:p>
          <a:p>
            <a:pPr marL="158750" indent="0" algn="just">
              <a:lnSpc>
                <a:spcPct val="150000"/>
              </a:lnSpc>
              <a:spcAft>
                <a:spcPts val="80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Exemple donné par Channell et Mattie (2023) :</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 Imaginez que vous êtes en promenade avec un ami quand vous remarquez un cerf. Vous pointez du doigt et </a:t>
            </a:r>
            <a:r>
              <a:rPr lang="fr" sz="1800" dirty="0" err="1">
                <a:effectLst/>
                <a:latin typeface="Times New Roman" panose="02020603050405020304" pitchFamily="18" charset="0"/>
                <a:ea typeface="Times New Roman" panose="02020603050405020304" pitchFamily="18" charset="0"/>
              </a:rPr>
              <a:t>dites </a:t>
            </a:r>
            <a:r>
              <a:rPr lang="fr" sz="1800" dirty="0">
                <a:effectLst/>
                <a:latin typeface="Times New Roman" panose="02020603050405020304" pitchFamily="18" charset="0"/>
                <a:ea typeface="Times New Roman" panose="02020603050405020304" pitchFamily="18" charset="0"/>
              </a:rPr>
              <a:t>: « Oh, regarde, un </a:t>
            </a:r>
            <a:r>
              <a:rPr lang="fr" sz="1800" dirty="0" err="1">
                <a:effectLst/>
                <a:latin typeface="Times New Roman" panose="02020603050405020304" pitchFamily="18" charset="0"/>
                <a:ea typeface="Times New Roman" panose="02020603050405020304" pitchFamily="18" charset="0"/>
              </a:rPr>
              <a:t>cerf </a:t>
            </a:r>
            <a:r>
              <a:rPr lang="fr" sz="1800" dirty="0">
                <a:effectLst/>
                <a:latin typeface="Times New Roman" panose="02020603050405020304" pitchFamily="18" charset="0"/>
                <a:ea typeface="Times New Roman" panose="02020603050405020304" pitchFamily="18" charset="0"/>
              </a:rPr>
              <a:t>! » Votre ami se retourne et regarde le cerf avec vous. Vous partagez votre attention avec votre ami pendant cette interaction sociale.</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Partager son attention </a:t>
            </a:r>
            <a:r>
              <a:rPr lang="fr" sz="1800" dirty="0" err="1">
                <a:effectLst/>
                <a:latin typeface="Times New Roman" panose="02020603050405020304" pitchFamily="18" charset="0"/>
                <a:ea typeface="Times New Roman" panose="02020603050405020304" pitchFamily="18" charset="0"/>
              </a:rPr>
              <a:t>avec un partenaire </a:t>
            </a:r>
            <a:r>
              <a:rPr lang="fr" sz="1800" dirty="0">
                <a:effectLst/>
                <a:latin typeface="Times New Roman" panose="02020603050405020304" pitchFamily="18" charset="0"/>
                <a:ea typeface="Times New Roman" panose="02020603050405020304" pitchFamily="18" charset="0"/>
              </a:rPr>
              <a:t>social </a:t>
            </a:r>
            <a:r>
              <a:rPr lang="fr" sz="1800" dirty="0" err="1">
                <a:effectLst/>
                <a:latin typeface="Times New Roman" panose="02020603050405020304" pitchFamily="18" charset="0"/>
                <a:ea typeface="Times New Roman" panose="02020603050405020304" pitchFamily="18" charset="0"/>
              </a:rPr>
              <a:t>est</a:t>
            </a:r>
            <a:r>
              <a:rPr lang="fr" sz="1800" dirty="0">
                <a:effectLst/>
                <a:latin typeface="Times New Roman" panose="02020603050405020304" pitchFamily="18" charset="0"/>
                <a:ea typeface="Times New Roman" panose="02020603050405020304" pitchFamily="18" charset="0"/>
              </a:rPr>
              <a:t> </a:t>
            </a:r>
            <a:r>
              <a:rPr lang="fr" sz="1800" dirty="0" err="1">
                <a:effectLst/>
                <a:latin typeface="Times New Roman" panose="02020603050405020304" pitchFamily="18" charset="0"/>
                <a:ea typeface="Times New Roman" panose="02020603050405020304" pitchFamily="18" charset="0"/>
              </a:rPr>
              <a:t>considéré comme une compétence </a:t>
            </a:r>
            <a:r>
              <a:rPr lang="fr" sz="1800" dirty="0">
                <a:effectLst/>
                <a:latin typeface="Times New Roman" panose="02020603050405020304" pitchFamily="18" charset="0"/>
                <a:ea typeface="Times New Roman" panose="02020603050405020304" pitchFamily="18" charset="0"/>
              </a:rPr>
              <a:t>sociale .</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fr" sz="1800" dirty="0">
                <a:effectLst/>
                <a:latin typeface="Times New Roman" panose="02020603050405020304" pitchFamily="18" charset="0"/>
                <a:ea typeface="Times New Roman" panose="02020603050405020304" pitchFamily="18" charset="0"/>
              </a:rPr>
              <a:t>Partager son attention </a:t>
            </a:r>
            <a:r>
              <a:rPr lang="fr" sz="1800" dirty="0" err="1">
                <a:effectLst/>
                <a:latin typeface="Times New Roman" panose="02020603050405020304" pitchFamily="18" charset="0"/>
                <a:ea typeface="Times New Roman" panose="02020603050405020304" pitchFamily="18" charset="0"/>
              </a:rPr>
              <a:t>avec un partenaire </a:t>
            </a:r>
            <a:r>
              <a:rPr lang="fr" sz="1800" dirty="0">
                <a:effectLst/>
                <a:latin typeface="Times New Roman" panose="02020603050405020304" pitchFamily="18" charset="0"/>
                <a:ea typeface="Times New Roman" panose="02020603050405020304" pitchFamily="18" charset="0"/>
              </a:rPr>
              <a:t>social </a:t>
            </a:r>
            <a:r>
              <a:rPr lang="fr" sz="1800" dirty="0" err="1">
                <a:effectLst/>
                <a:latin typeface="Times New Roman" panose="02020603050405020304" pitchFamily="18" charset="0"/>
                <a:ea typeface="Times New Roman" panose="02020603050405020304" pitchFamily="18" charset="0"/>
              </a:rPr>
              <a:t>est</a:t>
            </a:r>
            <a:r>
              <a:rPr lang="fr" sz="1800" dirty="0">
                <a:effectLst/>
                <a:latin typeface="Times New Roman" panose="02020603050405020304" pitchFamily="18" charset="0"/>
                <a:ea typeface="Times New Roman" panose="02020603050405020304" pitchFamily="18" charset="0"/>
              </a:rPr>
              <a:t> </a:t>
            </a:r>
            <a:r>
              <a:rPr lang="fr" sz="1800" dirty="0" err="1">
                <a:effectLst/>
                <a:latin typeface="Times New Roman" panose="02020603050405020304" pitchFamily="18" charset="0"/>
                <a:ea typeface="Times New Roman" panose="02020603050405020304" pitchFamily="18" charset="0"/>
              </a:rPr>
              <a:t>considéré comme une compétence </a:t>
            </a:r>
            <a:r>
              <a:rPr lang="fr" sz="1800" dirty="0">
                <a:effectLst/>
                <a:latin typeface="Times New Roman" panose="02020603050405020304" pitchFamily="18" charset="0"/>
                <a:ea typeface="Times New Roman" panose="02020603050405020304" pitchFamily="18" charset="0"/>
              </a:rPr>
              <a:t>sociale .</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Cela implique donc aussi d’autres compétences comme la langue orale (en expression pour vous, en perception pour votre partenaire) et diviser et déplacer votre attention (par exemple, entre le cerf et votre ami)</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Déplacer l’attention est considéré comme une compétence clé du fonctionnement exécutif (ce sont les capacités cognitives et d'autorégulation de haut niveau qui sont sont importants pour le fonctionnement quotidien et la réalisation de comportements dirigés vers un but ; (…). Dans cet exemple , si votre ami a des difficultés avec certains aspects du fonctionnement exécutif comme détourner l'attention, il peut ne pas comprendre ce dont vous parlez, à quoi vous faites référence (c'est-à-dire le cerf ), ce qui a un impact sur la façon dont il peut partager de la communication avec un partenaire social.</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Alternativement, si vous rencontrez des difficultés en utilisant la langue orale pour communiquer, cela peut avoir un impact sur la façon dont vous dirigez votre ami vers le centre de votre intérêt (c'est-à-dire partager son attention avec un partenaire social).</a:t>
            </a:r>
          </a:p>
          <a:p>
            <a:pPr marL="158750" indent="0" algn="just">
              <a:lnSpc>
                <a:spcPct val="150000"/>
              </a:lnSpc>
              <a:spcAft>
                <a:spcPts val="800"/>
              </a:spcAft>
              <a:buNone/>
            </a:pPr>
            <a:r>
              <a:rPr lang="fr" sz="1800" dirty="0">
                <a:effectLst/>
                <a:latin typeface="Times New Roman" panose="02020603050405020304" pitchFamily="18" charset="0"/>
                <a:ea typeface="Times New Roman" panose="02020603050405020304" pitchFamily="18" charset="0"/>
              </a:rPr>
              <a:t>Dans les deux cas, l'échange social est modifié, quoique pour des raisons différentes. En fin de compte, de telles perturbations peuvent nuire à la qualité des interactions sociales.</a:t>
            </a:r>
          </a:p>
          <a:p>
            <a:pPr marL="158750" indent="0" algn="just">
              <a:lnSpc>
                <a:spcPct val="150000"/>
              </a:lnSpc>
              <a:spcAft>
                <a:spcPts val="800"/>
              </a:spcAft>
              <a:buNone/>
            </a:pPr>
            <a:r>
              <a:rPr lang="fr" sz="1800" dirty="0">
                <a:effectLst/>
                <a:latin typeface="Times New Roman" panose="02020603050405020304" pitchFamily="18" charset="0"/>
                <a:ea typeface="Aptos"/>
              </a:rPr>
              <a:t>Cet exemple montre à quel point les moyens de communication basiques et complexes sont intégrés lors des interactions sociales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52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0" algn="just">
              <a:lnSpc>
                <a:spcPct val="150000"/>
              </a:lnSpc>
              <a:spcBef>
                <a:spcPts val="600"/>
              </a:spcBef>
              <a:spcAft>
                <a:spcPts val="800"/>
              </a:spcAft>
              <a:buNone/>
            </a:pPr>
            <a:r>
              <a:rPr lang="fr" sz="1800" dirty="0">
                <a:effectLst/>
                <a:latin typeface="Times New Roman" panose="02020603050405020304" pitchFamily="18" charset="0"/>
                <a:ea typeface="Aptos"/>
                <a:cs typeface="Times New Roman" panose="02020603050405020304" pitchFamily="18" charset="0"/>
              </a:rPr>
              <a:t>Les interactions sociales dépendent également du contexte dans lequel la personne évolue.</a:t>
            </a:r>
          </a:p>
          <a:p>
            <a:pPr marL="457200" indent="0" algn="just">
              <a:lnSpc>
                <a:spcPct val="150000"/>
              </a:lnSpc>
              <a:spcBef>
                <a:spcPts val="600"/>
              </a:spcBef>
              <a:spcAft>
                <a:spcPts val="800"/>
              </a:spcAft>
              <a:buNone/>
            </a:pPr>
            <a:r>
              <a:rPr lang="fr" sz="1800" dirty="0">
                <a:effectLst/>
                <a:latin typeface="Times New Roman" panose="02020603050405020304" pitchFamily="18" charset="0"/>
                <a:ea typeface="Aptos"/>
                <a:cs typeface="Times New Roman" panose="02020603050405020304" pitchFamily="18" charset="0"/>
              </a:rPr>
              <a:t>Par exemple, un jeune n'aurait pas les mêmes interactions avec ses amis, avec ses parents ou avec ses enseignants. Toutes les interactions se déroulent dans un contexte défini par un ensemble de circonstances culturelles et sociales.</a:t>
            </a:r>
          </a:p>
          <a:p>
            <a:pPr marL="457200" indent="0" algn="just">
              <a:lnSpc>
                <a:spcPct val="150000"/>
              </a:lnSpc>
              <a:spcBef>
                <a:spcPts val="600"/>
              </a:spcBef>
              <a:spcAft>
                <a:spcPts val="800"/>
              </a:spcAft>
              <a:buNone/>
            </a:pPr>
            <a:r>
              <a:rPr lang="fr" sz="1800" dirty="0">
                <a:effectLst/>
                <a:latin typeface="Times New Roman" panose="02020603050405020304" pitchFamily="18" charset="0"/>
                <a:ea typeface="Aptos"/>
                <a:cs typeface="Times New Roman" panose="02020603050405020304" pitchFamily="18" charset="0"/>
              </a:rPr>
              <a:t>Cela signifie que toute situation de communication ne se réduit pas uniquement à un environnement physique. Au contraire, le contexte est quelque chose que les gens construisent au fil du temps, en établissant des routines et des habitudes en fonction des valeurs et des croyances qu’ils partagent avec les membres d'une communauté.</a:t>
            </a:r>
          </a:p>
          <a:p>
            <a:pPr marL="457200" indent="0" algn="just">
              <a:lnSpc>
                <a:spcPct val="150000"/>
              </a:lnSpc>
              <a:spcBef>
                <a:spcPts val="600"/>
              </a:spcBef>
              <a:spcAft>
                <a:spcPts val="800"/>
              </a:spcAft>
              <a:buNone/>
            </a:pPr>
            <a:r>
              <a:rPr lang="fr" sz="1800" dirty="0">
                <a:effectLst/>
                <a:latin typeface="Times New Roman" panose="02020603050405020304" pitchFamily="18" charset="0"/>
                <a:ea typeface="Aptos"/>
                <a:cs typeface="Times New Roman" panose="02020603050405020304" pitchFamily="18" charset="0"/>
              </a:rPr>
              <a:t>Ainsi, tous les contextes sociaux seront définis par certaines routines que les personnes devront respecter, intérioriser et réaliser pour prévenir les difficultés avec leur entourage et ainsi atteindre leurs objectifs sociaux. Habituellement, les gens apprennent la manière dont ils devrait se comporter lors des interactions en les expérimentant, en les pratiquant. De plus, les interactions sociales impliquent de faire des inférences sur les états mentaux de l'autre et donc, cela suppose l'identification leur croyances, inquiétudes ou sentiments. T</a:t>
            </a:r>
            <a:r>
              <a:rPr lang="fr-FR" sz="1800" dirty="0">
                <a:effectLst/>
                <a:latin typeface="Times New Roman" panose="02020603050405020304" pitchFamily="18" charset="0"/>
                <a:ea typeface="Aptos"/>
                <a:cs typeface="Times New Roman" panose="02020603050405020304" pitchFamily="18" charset="0"/>
              </a:rPr>
              <a:t>o</a:t>
            </a:r>
            <a:r>
              <a:rPr lang="fr" sz="1800" dirty="0">
                <a:effectLst/>
                <a:latin typeface="Times New Roman" panose="02020603050405020304" pitchFamily="18" charset="0"/>
                <a:ea typeface="Aptos"/>
                <a:cs typeface="Times New Roman" panose="02020603050405020304" pitchFamily="18" charset="0"/>
              </a:rPr>
              <a:t>ut cela se réfère à la théorie de l'esprit. Ces capacités permettent d' interpréter correctement les réactions des personnes, leurs besoins et c’est crucial dans les relations sociales.</a:t>
            </a:r>
            <a:endParaRPr lang="fr-FR" sz="1800" dirty="0">
              <a:effectLst/>
              <a:latin typeface="Aptos"/>
              <a:ea typeface="Aptos"/>
              <a:cs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43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4.png"/><Relationship Id="rId10"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5.xml"/><Relationship Id="rId18" Type="http://schemas.openxmlformats.org/officeDocument/2006/relationships/diagramColors" Target="../diagrams/colors6.xml"/><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diagramQuickStyle" Target="../diagrams/quickStyle5.xml"/><Relationship Id="rId17" Type="http://schemas.openxmlformats.org/officeDocument/2006/relationships/diagramQuickStyle" Target="../diagrams/quickStyle6.xml"/><Relationship Id="rId2" Type="http://schemas.openxmlformats.org/officeDocument/2006/relationships/notesSlide" Target="../notesSlides/notesSlide6.xml"/><Relationship Id="rId16" Type="http://schemas.openxmlformats.org/officeDocument/2006/relationships/diagramLayout" Target="../diagrams/layout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Layout" Target="../diagrams/layout5.xml"/><Relationship Id="rId5" Type="http://schemas.openxmlformats.org/officeDocument/2006/relationships/diagramQuickStyle" Target="../diagrams/quickStyle4.xml"/><Relationship Id="rId15" Type="http://schemas.openxmlformats.org/officeDocument/2006/relationships/diagramData" Target="../diagrams/data6.xml"/><Relationship Id="rId10" Type="http://schemas.openxmlformats.org/officeDocument/2006/relationships/diagramData" Target="../diagrams/data5.xml"/><Relationship Id="rId19" Type="http://schemas.microsoft.com/office/2007/relationships/diagramDrawing" Target="../diagrams/drawing6.xml"/><Relationship Id="rId4" Type="http://schemas.openxmlformats.org/officeDocument/2006/relationships/diagramLayout" Target="../diagrams/layout4.xml"/><Relationship Id="rId9" Type="http://schemas.openxmlformats.org/officeDocument/2006/relationships/image" Target="../media/image1.png"/><Relationship Id="rId14"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13" Type="http://schemas.openxmlformats.org/officeDocument/2006/relationships/diagramQuickStyle" Target="../diagrams/quickStyle8.xml"/><Relationship Id="rId3" Type="http://schemas.openxmlformats.org/officeDocument/2006/relationships/image" Target="../media/image3.png"/><Relationship Id="rId7" Type="http://schemas.openxmlformats.org/officeDocument/2006/relationships/diagramQuickStyle" Target="../diagrams/quickStyle7.xml"/><Relationship Id="rId12" Type="http://schemas.openxmlformats.org/officeDocument/2006/relationships/diagramLayout" Target="../diagrams/layout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11" Type="http://schemas.openxmlformats.org/officeDocument/2006/relationships/diagramData" Target="../diagrams/data8.xml"/><Relationship Id="rId5" Type="http://schemas.openxmlformats.org/officeDocument/2006/relationships/diagramData" Target="../diagrams/data7.xml"/><Relationship Id="rId15" Type="http://schemas.microsoft.com/office/2007/relationships/diagramDrawing" Target="../diagrams/drawing8.xml"/><Relationship Id="rId10" Type="http://schemas.openxmlformats.org/officeDocument/2006/relationships/image" Target="../media/image4.png"/><Relationship Id="rId4" Type="http://schemas.openxmlformats.org/officeDocument/2006/relationships/image" Target="../media/image1.png"/><Relationship Id="rId9" Type="http://schemas.microsoft.com/office/2007/relationships/diagramDrawing" Target="../diagrams/drawing7.xml"/><Relationship Id="rId14" Type="http://schemas.openxmlformats.org/officeDocument/2006/relationships/diagramColors" Target="../diagrams/colors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6</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a:t>
            </a:r>
            <a:r>
              <a:rPr lang="fr-FR" sz="3200" b="1" dirty="0">
                <a:solidFill>
                  <a:srgbClr val="674EA7"/>
                </a:solidFill>
                <a:latin typeface="Calibri"/>
                <a:cs typeface="Calibri"/>
              </a:rPr>
              <a:t>o</a:t>
            </a:r>
            <a:r>
              <a:rPr lang="fr" sz="3200" b="1" dirty="0">
                <a:solidFill>
                  <a:srgbClr val="674EA7"/>
                </a:solidFill>
                <a:latin typeface="Calibri"/>
                <a:cs typeface="Calibri"/>
              </a:rPr>
              <a:t>yens complexes de communication</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3" name="Image 12">
            <a:extLst>
              <a:ext uri="{FF2B5EF4-FFF2-40B4-BE49-F238E27FC236}">
                <a16:creationId xmlns:a16="http://schemas.microsoft.com/office/drawing/2014/main" id="{F213AD7E-B72F-44D7-AAFB-2C87DF355801}"/>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D676EF55-B225-4963-B5C6-8F358416B7F7}"/>
              </a:ext>
            </a:extLst>
          </p:cNvPr>
          <p:cNvSpPr txBox="1"/>
          <p:nvPr/>
        </p:nvSpPr>
        <p:spPr>
          <a:xfrm>
            <a:off x="6543961" y="6495060"/>
            <a:ext cx="5414010" cy="254794"/>
          </a:xfrm>
          <a:prstGeom prst="rect">
            <a:avLst/>
          </a:prstGeom>
          <a:noFill/>
        </p:spPr>
        <p:txBody>
          <a:bodyPr wrap="square">
            <a:noAutofit/>
          </a:bodyPr>
          <a:lstStyle/>
          <a:p>
            <a:pPr algn="r">
              <a:lnSpc>
                <a:spcPct val="115000"/>
              </a:lnSpc>
            </a:pPr>
            <a:r>
              <a:rPr lang="en-US" sz="900" dirty="0">
                <a:solidFill>
                  <a:srgbClr val="000000"/>
                </a:solidFill>
                <a:effectLst/>
                <a:latin typeface="Arial" panose="020B0604020202020204" pitchFamily="34" charset="0"/>
                <a:ea typeface="Arial" panose="020B0604020202020204" pitchFamily="34" charset="0"/>
              </a:rPr>
              <a:t>COM-IN KA220-VET-9A87A6EF © is licensed under CC BY-NC-SA 4.0 </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5. Moyens de communication de base</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1 </a:t>
            </a:r>
            <a:r>
              <a:rPr lang="fr" sz="2800" b="0" i="0" u="none" strike="noStrike" cap="none" dirty="0">
                <a:solidFill>
                  <a:schemeClr val="dk1"/>
                </a:solidFill>
                <a:latin typeface="Calibri"/>
                <a:ea typeface="Calibri"/>
                <a:cs typeface="Calibri"/>
                <a:sym typeface="Calibri"/>
              </a:rPr>
              <a:t>: </a:t>
            </a:r>
            <a:r>
              <a:rPr lang="fr" sz="2800" b="1" i="0" u="none" strike="noStrike" cap="none" dirty="0">
                <a:solidFill>
                  <a:schemeClr val="dk1"/>
                </a:solidFill>
                <a:latin typeface="Calibri"/>
                <a:ea typeface="Calibri"/>
                <a:cs typeface="Calibri"/>
                <a:sym typeface="Calibri"/>
              </a:rPr>
              <a:t>Regard</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1987823"/>
            <a:ext cx="11628472" cy="1903085"/>
          </a:xfrm>
          <a:prstGeom prst="rect">
            <a:avLst/>
          </a:prstGeom>
          <a:noFill/>
        </p:spPr>
        <p:txBody>
          <a:bodyPr wrap="square">
            <a:spAutoFit/>
          </a:bodyPr>
          <a:lstStyle/>
          <a:p>
            <a:pPr algn="ctr">
              <a:spcAft>
                <a:spcPts val="800"/>
              </a:spcAft>
            </a:pPr>
            <a:r>
              <a:rPr lang="fr" sz="1600" b="1" dirty="0">
                <a:effectLst/>
                <a:latin typeface="Calibri" panose="020F0502020204030204" pitchFamily="34" charset="0"/>
                <a:ea typeface="Calibri" panose="020F0502020204030204" pitchFamily="34" charset="0"/>
                <a:cs typeface="Calibri" panose="020F0502020204030204" pitchFamily="34" charset="0"/>
              </a:rPr>
              <a:t>BIBLIOGRAPHIE</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p>
            <a:pPr algn="just">
              <a:spcAft>
                <a:spcPts val="600"/>
              </a:spcAft>
            </a:pPr>
            <a:r>
              <a:rPr lang="fr-FR" sz="1800" dirty="0" err="1">
                <a:effectLst/>
                <a:latin typeface="Calibri" panose="020F0502020204030204" pitchFamily="34" charset="0"/>
                <a:ea typeface="Aptos"/>
                <a:cs typeface="Calibri" panose="020F0502020204030204" pitchFamily="34" charset="0"/>
              </a:rPr>
              <a:t>Channell</a:t>
            </a:r>
            <a:r>
              <a:rPr lang="fr-FR" sz="1800" dirty="0">
                <a:effectLst/>
                <a:latin typeface="Calibri" panose="020F0502020204030204" pitchFamily="34" charset="0"/>
                <a:ea typeface="Aptos"/>
                <a:cs typeface="Calibri" panose="020F0502020204030204" pitchFamily="34" charset="0"/>
              </a:rPr>
              <a:t>, M.M., &amp; </a:t>
            </a:r>
            <a:r>
              <a:rPr lang="fr-FR" sz="1800" dirty="0" err="1">
                <a:effectLst/>
                <a:latin typeface="Calibri" panose="020F0502020204030204" pitchFamily="34" charset="0"/>
                <a:ea typeface="Aptos"/>
                <a:cs typeface="Calibri" panose="020F0502020204030204" pitchFamily="34" charset="0"/>
              </a:rPr>
              <a:t>Mattie</a:t>
            </a:r>
            <a:r>
              <a:rPr lang="fr-FR" sz="1800" dirty="0">
                <a:effectLst/>
                <a:latin typeface="Calibri" panose="020F0502020204030204" pitchFamily="34" charset="0"/>
                <a:ea typeface="Aptos"/>
                <a:cs typeface="Calibri" panose="020F0502020204030204" pitchFamily="34" charset="0"/>
              </a:rPr>
              <a:t>, L.J. (2023). The interaction </a:t>
            </a:r>
            <a:r>
              <a:rPr lang="fr-FR" sz="1800" dirty="0" err="1">
                <a:effectLst/>
                <a:latin typeface="Calibri" panose="020F0502020204030204" pitchFamily="34" charset="0"/>
                <a:ea typeface="Aptos"/>
                <a:cs typeface="Calibri" panose="020F0502020204030204" pitchFamily="34" charset="0"/>
              </a:rPr>
              <a:t>between</a:t>
            </a:r>
            <a:r>
              <a:rPr lang="fr-FR" sz="1800" dirty="0">
                <a:effectLst/>
                <a:latin typeface="Calibri" panose="020F0502020204030204" pitchFamily="34" charset="0"/>
                <a:ea typeface="Aptos"/>
                <a:cs typeface="Calibri" panose="020F0502020204030204" pitchFamily="34" charset="0"/>
              </a:rPr>
              <a:t> social and communication </a:t>
            </a:r>
            <a:r>
              <a:rPr lang="fr-FR" sz="1800" dirty="0" err="1">
                <a:effectLst/>
                <a:latin typeface="Calibri" panose="020F0502020204030204" pitchFamily="34" charset="0"/>
                <a:ea typeface="Aptos"/>
                <a:cs typeface="Calibri" panose="020F0502020204030204" pitchFamily="34" charset="0"/>
              </a:rPr>
              <a:t>skills</a:t>
            </a:r>
            <a:r>
              <a:rPr lang="fr-FR" sz="1800" dirty="0">
                <a:effectLst/>
                <a:latin typeface="Calibri" panose="020F0502020204030204" pitchFamily="34" charset="0"/>
                <a:ea typeface="Aptos"/>
                <a:cs typeface="Calibri" panose="020F0502020204030204" pitchFamily="34" charset="0"/>
              </a:rPr>
              <a:t> in </a:t>
            </a:r>
            <a:r>
              <a:rPr lang="fr-FR" sz="1800" dirty="0" err="1">
                <a:effectLst/>
                <a:latin typeface="Calibri" panose="020F0502020204030204" pitchFamily="34" charset="0"/>
                <a:ea typeface="Aptos"/>
                <a:cs typeface="Calibri" panose="020F0502020204030204" pitchFamily="34" charset="0"/>
              </a:rPr>
              <a:t>individuals</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with</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intellectual</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disability</a:t>
            </a:r>
            <a:r>
              <a:rPr lang="fr-FR" sz="1800" dirty="0">
                <a:effectLst/>
                <a:latin typeface="Calibri" panose="020F0502020204030204" pitchFamily="34" charset="0"/>
                <a:ea typeface="Aptos"/>
                <a:cs typeface="Calibri" panose="020F0502020204030204" pitchFamily="34" charset="0"/>
              </a:rPr>
              <a:t>. </a:t>
            </a:r>
            <a:r>
              <a:rPr lang="fr-FR" sz="1800" i="1" dirty="0">
                <a:effectLst/>
                <a:latin typeface="Calibri" panose="020F0502020204030204" pitchFamily="34" charset="0"/>
                <a:ea typeface="Aptos"/>
                <a:cs typeface="Calibri" panose="020F0502020204030204" pitchFamily="34" charset="0"/>
              </a:rPr>
              <a:t>International </a:t>
            </a:r>
            <a:r>
              <a:rPr lang="fr-FR" sz="1800" i="1" dirty="0" err="1">
                <a:effectLst/>
                <a:latin typeface="Calibri" panose="020F0502020204030204" pitchFamily="34" charset="0"/>
                <a:ea typeface="Aptos"/>
                <a:cs typeface="Calibri" panose="020F0502020204030204" pitchFamily="34" charset="0"/>
              </a:rPr>
              <a:t>Review</a:t>
            </a:r>
            <a:r>
              <a:rPr lang="fr-FR" sz="1800" i="1" dirty="0">
                <a:effectLst/>
                <a:latin typeface="Calibri" panose="020F0502020204030204" pitchFamily="34" charset="0"/>
                <a:ea typeface="Aptos"/>
                <a:cs typeface="Calibri" panose="020F0502020204030204" pitchFamily="34" charset="0"/>
              </a:rPr>
              <a:t> of </a:t>
            </a:r>
            <a:r>
              <a:rPr lang="fr-FR" sz="1800" i="1" dirty="0" err="1">
                <a:effectLst/>
                <a:latin typeface="Calibri" panose="020F0502020204030204" pitchFamily="34" charset="0"/>
                <a:ea typeface="Aptos"/>
                <a:cs typeface="Calibri" panose="020F0502020204030204" pitchFamily="34" charset="0"/>
              </a:rPr>
              <a:t>Research</a:t>
            </a:r>
            <a:r>
              <a:rPr lang="fr-FR" sz="1800" i="1" dirty="0">
                <a:effectLst/>
                <a:latin typeface="Calibri" panose="020F0502020204030204" pitchFamily="34" charset="0"/>
                <a:ea typeface="Aptos"/>
                <a:cs typeface="Calibri" panose="020F0502020204030204" pitchFamily="34" charset="0"/>
              </a:rPr>
              <a:t> in </a:t>
            </a:r>
            <a:r>
              <a:rPr lang="fr-FR" sz="1800" i="1" dirty="0" err="1">
                <a:effectLst/>
                <a:latin typeface="Calibri" panose="020F0502020204030204" pitchFamily="34" charset="0"/>
                <a:ea typeface="Aptos"/>
                <a:cs typeface="Calibri" panose="020F0502020204030204" pitchFamily="34" charset="0"/>
              </a:rPr>
              <a:t>Developmental</a:t>
            </a:r>
            <a:r>
              <a:rPr lang="fr-FR" sz="1800" i="1" dirty="0">
                <a:effectLst/>
                <a:latin typeface="Calibri" panose="020F0502020204030204" pitchFamily="34" charset="0"/>
                <a:ea typeface="Aptos"/>
                <a:cs typeface="Calibri" panose="020F0502020204030204" pitchFamily="34" charset="0"/>
              </a:rPr>
              <a:t> </a:t>
            </a:r>
            <a:r>
              <a:rPr lang="fr-FR" sz="1800" i="1" dirty="0" err="1">
                <a:effectLst/>
                <a:latin typeface="Calibri" panose="020F0502020204030204" pitchFamily="34" charset="0"/>
                <a:ea typeface="Aptos"/>
                <a:cs typeface="Calibri" panose="020F0502020204030204" pitchFamily="34" charset="0"/>
              </a:rPr>
              <a:t>Disabilities</a:t>
            </a:r>
            <a:r>
              <a:rPr lang="fr-FR" sz="1800" i="1" dirty="0">
                <a:effectLst/>
                <a:latin typeface="Calibri" panose="020F0502020204030204" pitchFamily="34" charset="0"/>
                <a:ea typeface="Aptos"/>
                <a:cs typeface="Calibri" panose="020F0502020204030204" pitchFamily="34" charset="0"/>
              </a:rPr>
              <a:t>, 64,</a:t>
            </a:r>
            <a:r>
              <a:rPr lang="fr-FR" sz="1800" dirty="0">
                <a:effectLst/>
                <a:latin typeface="Calibri" panose="020F0502020204030204" pitchFamily="34" charset="0"/>
                <a:ea typeface="Aptos"/>
                <a:cs typeface="Calibri" panose="020F0502020204030204" pitchFamily="34" charset="0"/>
              </a:rPr>
              <a:t> 1-49. https://doi.org/10.1016/bs.irrdd.2023.08.001.</a:t>
            </a:r>
          </a:p>
          <a:p>
            <a:pPr algn="just">
              <a:spcAft>
                <a:spcPts val="600"/>
              </a:spcAft>
            </a:pPr>
            <a:r>
              <a:rPr lang="fr-FR" sz="1800" dirty="0">
                <a:effectLst/>
                <a:latin typeface="Calibri" panose="020F0502020204030204" pitchFamily="34" charset="0"/>
                <a:ea typeface="Aptos"/>
                <a:cs typeface="Calibri" panose="020F0502020204030204" pitchFamily="34" charset="0"/>
              </a:rPr>
              <a:t>Crick, N. R., &amp; Dodge, K. A. (1994). A </a:t>
            </a:r>
            <a:r>
              <a:rPr lang="fr-FR" sz="1800" dirty="0" err="1">
                <a:effectLst/>
                <a:latin typeface="Calibri" panose="020F0502020204030204" pitchFamily="34" charset="0"/>
                <a:ea typeface="Aptos"/>
                <a:cs typeface="Calibri" panose="020F0502020204030204" pitchFamily="34" charset="0"/>
              </a:rPr>
              <a:t>review</a:t>
            </a:r>
            <a:r>
              <a:rPr lang="fr-FR" sz="1800" dirty="0">
                <a:effectLst/>
                <a:latin typeface="Calibri" panose="020F0502020204030204" pitchFamily="34" charset="0"/>
                <a:ea typeface="Aptos"/>
                <a:cs typeface="Calibri" panose="020F0502020204030204" pitchFamily="34" charset="0"/>
              </a:rPr>
              <a:t> and reformulation of social information </a:t>
            </a:r>
            <a:r>
              <a:rPr lang="fr-FR" sz="1800" dirty="0" err="1">
                <a:effectLst/>
                <a:latin typeface="Calibri" panose="020F0502020204030204" pitchFamily="34" charset="0"/>
                <a:ea typeface="Aptos"/>
                <a:cs typeface="Calibri" panose="020F0502020204030204" pitchFamily="34" charset="0"/>
              </a:rPr>
              <a:t>processing</a:t>
            </a:r>
            <a:r>
              <a:rPr lang="fr-FR" sz="1800" dirty="0">
                <a:effectLst/>
                <a:latin typeface="Calibri" panose="020F0502020204030204" pitchFamily="34" charset="0"/>
                <a:ea typeface="Aptos"/>
                <a:cs typeface="Calibri" panose="020F0502020204030204" pitchFamily="34" charset="0"/>
              </a:rPr>
              <a:t> </a:t>
            </a:r>
            <a:r>
              <a:rPr lang="fr-FR" sz="1800" dirty="0" err="1">
                <a:effectLst/>
                <a:latin typeface="Calibri" panose="020F0502020204030204" pitchFamily="34" charset="0"/>
                <a:ea typeface="Aptos"/>
                <a:cs typeface="Calibri" panose="020F0502020204030204" pitchFamily="34" charset="0"/>
              </a:rPr>
              <a:t>mechanisms</a:t>
            </a:r>
            <a:r>
              <a:rPr lang="fr-FR" sz="1800" dirty="0">
                <a:effectLst/>
                <a:latin typeface="Calibri" panose="020F0502020204030204" pitchFamily="34" charset="0"/>
                <a:ea typeface="Aptos"/>
                <a:cs typeface="Calibri" panose="020F0502020204030204" pitchFamily="34" charset="0"/>
              </a:rPr>
              <a:t> in </a:t>
            </a:r>
            <a:r>
              <a:rPr lang="fr-FR" sz="1800" dirty="0" err="1">
                <a:effectLst/>
                <a:latin typeface="Calibri" panose="020F0502020204030204" pitchFamily="34" charset="0"/>
                <a:ea typeface="Aptos"/>
                <a:cs typeface="Calibri" panose="020F0502020204030204" pitchFamily="34" charset="0"/>
              </a:rPr>
              <a:t>children’s</a:t>
            </a:r>
            <a:r>
              <a:rPr lang="fr-FR" sz="1800" dirty="0">
                <a:effectLst/>
                <a:latin typeface="Calibri" panose="020F0502020204030204" pitchFamily="34" charset="0"/>
                <a:ea typeface="Aptos"/>
                <a:cs typeface="Calibri" panose="020F0502020204030204" pitchFamily="34" charset="0"/>
              </a:rPr>
              <a:t> social </a:t>
            </a:r>
            <a:r>
              <a:rPr lang="fr-FR" sz="1800" dirty="0" err="1">
                <a:effectLst/>
                <a:latin typeface="Calibri" panose="020F0502020204030204" pitchFamily="34" charset="0"/>
                <a:ea typeface="Aptos"/>
                <a:cs typeface="Calibri" panose="020F0502020204030204" pitchFamily="34" charset="0"/>
              </a:rPr>
              <a:t>adjustment</a:t>
            </a:r>
            <a:r>
              <a:rPr lang="fr-FR" sz="1800" dirty="0">
                <a:effectLst/>
                <a:latin typeface="Calibri" panose="020F0502020204030204" pitchFamily="34" charset="0"/>
                <a:ea typeface="Aptos"/>
                <a:cs typeface="Calibri" panose="020F0502020204030204" pitchFamily="34" charset="0"/>
              </a:rPr>
              <a:t>. </a:t>
            </a:r>
            <a:r>
              <a:rPr lang="fr-FR" sz="1800" i="1" dirty="0" err="1">
                <a:effectLst/>
                <a:latin typeface="Calibri" panose="020F0502020204030204" pitchFamily="34" charset="0"/>
                <a:ea typeface="Aptos"/>
                <a:cs typeface="Calibri" panose="020F0502020204030204" pitchFamily="34" charset="0"/>
              </a:rPr>
              <a:t>Psychological</a:t>
            </a:r>
            <a:r>
              <a:rPr lang="fr-FR" sz="1800" i="1" dirty="0">
                <a:effectLst/>
                <a:latin typeface="Calibri" panose="020F0502020204030204" pitchFamily="34" charset="0"/>
                <a:ea typeface="Aptos"/>
                <a:cs typeface="Calibri" panose="020F0502020204030204" pitchFamily="34" charset="0"/>
              </a:rPr>
              <a:t> Bulletin, 115</a:t>
            </a:r>
            <a:r>
              <a:rPr lang="fr-FR" sz="1800" dirty="0">
                <a:effectLst/>
                <a:latin typeface="Calibri" panose="020F0502020204030204" pitchFamily="34" charset="0"/>
                <a:ea typeface="Aptos"/>
                <a:cs typeface="Calibri" panose="020F0502020204030204" pitchFamily="34" charset="0"/>
              </a:rPr>
              <a:t>(1), 74.</a:t>
            </a:r>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8" name="Google Shape;115;p2">
            <a:extLst>
              <a:ext uri="{FF2B5EF4-FFF2-40B4-BE49-F238E27FC236}">
                <a16:creationId xmlns:a16="http://schemas.microsoft.com/office/drawing/2014/main" id="{A387AC67-A6B4-4ED5-B183-36A25D2606A9}"/>
              </a:ext>
            </a:extLst>
          </p:cNvPr>
          <p:cNvSpPr/>
          <p:nvPr/>
        </p:nvSpPr>
        <p:spPr>
          <a:xfrm>
            <a:off x="1263535" y="2533541"/>
            <a:ext cx="10038449"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 </a:t>
            </a:r>
            <a:r>
              <a:rPr lang="fr" sz="3300" i="0" u="none" strike="noStrike" cap="none" dirty="0">
                <a:solidFill>
                  <a:schemeClr val="dk1"/>
                </a:solidFill>
                <a:latin typeface="Calibri"/>
                <a:ea typeface="Calibri"/>
                <a:cs typeface="Calibri"/>
                <a:sym typeface="Calibri"/>
              </a:rPr>
              <a:t>CAA – Utilisation d’images et de symboles</a:t>
            </a:r>
            <a:endParaRPr lang="es-ES"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La langue orale</a:t>
            </a:r>
            <a:endParaRPr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La langue écrite</a:t>
            </a:r>
          </a:p>
          <a:p>
            <a:r>
              <a:rPr lang="fr" sz="3300" b="1" dirty="0">
                <a:solidFill>
                  <a:schemeClr val="dk1"/>
                </a:solidFill>
                <a:latin typeface="Calibri"/>
                <a:cs typeface="Calibri"/>
              </a:rPr>
              <a:t>Chapitre 4 </a:t>
            </a:r>
            <a:r>
              <a:rPr lang="fr" sz="3300" dirty="0">
                <a:solidFill>
                  <a:schemeClr val="dk1"/>
                </a:solidFill>
                <a:latin typeface="Calibri"/>
                <a:cs typeface="Calibri"/>
              </a:rPr>
              <a:t>: Les o</a:t>
            </a:r>
            <a:r>
              <a:rPr lang="fr" sz="3300" dirty="0">
                <a:solidFill>
                  <a:schemeClr val="dk1"/>
                </a:solidFill>
                <a:latin typeface="Calibri" panose="020F0502020204030204" pitchFamily="34" charset="0"/>
                <a:cs typeface="Calibri" panose="020F0502020204030204" pitchFamily="34" charset="0"/>
              </a:rPr>
              <a:t>utils et les plateformes numériques</a:t>
            </a:r>
          </a:p>
          <a:p>
            <a:r>
              <a:rPr lang="fr" sz="3300" b="1" dirty="0">
                <a:solidFill>
                  <a:schemeClr val="dk1"/>
                </a:solidFill>
                <a:latin typeface="Calibri" panose="020F0502020204030204" pitchFamily="34" charset="0"/>
                <a:ea typeface="Arial"/>
                <a:cs typeface="Calibri" panose="020F0502020204030204" pitchFamily="34" charset="0"/>
                <a:sym typeface="Arial"/>
              </a:rPr>
              <a:t>Chapitre 5 : Les </a:t>
            </a:r>
            <a:r>
              <a:rPr lang="fr" sz="3300" b="1" dirty="0">
                <a:solidFill>
                  <a:schemeClr val="dk1"/>
                </a:solidFill>
                <a:latin typeface="Calibri" panose="020F0502020204030204" pitchFamily="34" charset="0"/>
                <a:cs typeface="Calibri" panose="020F0502020204030204" pitchFamily="34" charset="0"/>
              </a:rPr>
              <a:t>i</a:t>
            </a:r>
            <a:r>
              <a:rPr lang="fr" sz="3300" b="1" dirty="0">
                <a:solidFill>
                  <a:schemeClr val="dk1"/>
                </a:solidFill>
                <a:latin typeface="Calibri" panose="020F0502020204030204" pitchFamily="34" charset="0"/>
                <a:ea typeface="Arial"/>
                <a:cs typeface="Calibri" panose="020F0502020204030204" pitchFamily="34" charset="0"/>
                <a:sym typeface="Arial"/>
              </a:rPr>
              <a:t>nteractions sociales</a:t>
            </a:r>
            <a:endParaRPr sz="1800" b="1"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127194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2020541"/>
            <a:ext cx="6682812" cy="66396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i="0" u="none" strike="noStrike" cap="none" dirty="0">
                <a:solidFill>
                  <a:schemeClr val="dk1"/>
                </a:solidFill>
                <a:latin typeface="Calibri"/>
                <a:ea typeface="Calibri"/>
                <a:cs typeface="Calibri"/>
                <a:sym typeface="Calibri"/>
              </a:rPr>
              <a:t>Chapitre 5 : Interactions sociales</a:t>
            </a:r>
            <a:endParaRPr lang="en-US" sz="33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801225" y="3217904"/>
            <a:ext cx="9590961" cy="255468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Comment la communication est liée aux interactions sociales</a:t>
            </a:r>
          </a:p>
          <a:p>
            <a:pPr marL="265113" indent="-265113">
              <a:buFont typeface="Arial" panose="020B0604020202020204" pitchFamily="34" charset="0"/>
              <a:buChar char="•"/>
              <a:tabLst>
                <a:tab pos="354013" algn="l"/>
              </a:tabLst>
            </a:pPr>
            <a:r>
              <a:rPr lang="fr" sz="2800" dirty="0">
                <a:solidFill>
                  <a:schemeClr val="dk1"/>
                </a:solidFill>
                <a:latin typeface="Calibri"/>
                <a:cs typeface="Calibri"/>
                <a:sym typeface="Calibri"/>
              </a:rPr>
              <a:t>Comment les obstacles à la communication constituent un défi dans les interactions sociales pour les personnes atteintes de TDI</a:t>
            </a:r>
            <a:endParaRPr lang="en-US" sz="28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2" name="Groupe 21">
            <a:extLst>
              <a:ext uri="{FF2B5EF4-FFF2-40B4-BE49-F238E27FC236}">
                <a16:creationId xmlns:a16="http://schemas.microsoft.com/office/drawing/2014/main" id="{56EA3BB3-4184-4FC2-A7C4-9A170F5EBD79}"/>
              </a:ext>
            </a:extLst>
          </p:cNvPr>
          <p:cNvGrpSpPr/>
          <p:nvPr/>
        </p:nvGrpSpPr>
        <p:grpSpPr>
          <a:xfrm>
            <a:off x="788514" y="951441"/>
            <a:ext cx="8128000" cy="5750174"/>
            <a:chOff x="780916" y="758813"/>
            <a:chExt cx="8128000" cy="5750174"/>
          </a:xfrm>
        </p:grpSpPr>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2376436662"/>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0"/>
            <a:stretch>
              <a:fillRect/>
            </a:stretch>
          </p:blipFill>
          <p:spPr>
            <a:xfrm>
              <a:off x="1015542" y="3664987"/>
              <a:ext cx="3740697" cy="2844000"/>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F95FE55C-201D-A09E-3295-412BF3BCCCB7}"/>
            </a:ext>
          </a:extLst>
        </p:cNvPr>
        <p:cNvGrpSpPr/>
        <p:nvPr/>
      </p:nvGrpSpPr>
      <p:grpSpPr>
        <a:xfrm>
          <a:off x="0" y="0"/>
          <a:ext cx="0" cy="0"/>
          <a:chOff x="0" y="0"/>
          <a:chExt cx="0" cy="0"/>
        </a:xfrm>
      </p:grpSpPr>
      <p:pic>
        <p:nvPicPr>
          <p:cNvPr id="120" name="Google Shape;120;p3" descr="A blue and yellow logo&#10;&#10;Description automatically generated">
            <a:extLst>
              <a:ext uri="{FF2B5EF4-FFF2-40B4-BE49-F238E27FC236}">
                <a16:creationId xmlns:a16="http://schemas.microsoft.com/office/drawing/2014/main" id="{ABBA0CDD-4227-B432-3C5F-0D09CA7049B9}"/>
              </a:ext>
            </a:extLst>
          </p:cNvPr>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a:extLst>
              <a:ext uri="{FF2B5EF4-FFF2-40B4-BE49-F238E27FC236}">
                <a16:creationId xmlns:a16="http://schemas.microsoft.com/office/drawing/2014/main" id="{5C0E5A0F-847E-B227-FB7F-07E345FB56C8}"/>
              </a:ext>
            </a:extLst>
          </p:cNvPr>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a:extLst>
              <a:ext uri="{FF2B5EF4-FFF2-40B4-BE49-F238E27FC236}">
                <a16:creationId xmlns:a16="http://schemas.microsoft.com/office/drawing/2014/main" id="{BE803226-85B1-FED5-9561-A11A47CF454E}"/>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a:extLst>
              <a:ext uri="{FF2B5EF4-FFF2-40B4-BE49-F238E27FC236}">
                <a16:creationId xmlns:a16="http://schemas.microsoft.com/office/drawing/2014/main" id="{EB873F20-01C0-A8B2-1D09-6FDBDD8012B7}"/>
              </a:ext>
            </a:extLst>
          </p:cNvPr>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a:extLst>
              <a:ext uri="{FF2B5EF4-FFF2-40B4-BE49-F238E27FC236}">
                <a16:creationId xmlns:a16="http://schemas.microsoft.com/office/drawing/2014/main" id="{3E867FA4-CA2F-72F6-E123-914B528991E1}"/>
              </a:ext>
            </a:extLst>
          </p:cNvPr>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a:extLst>
              <a:ext uri="{FF2B5EF4-FFF2-40B4-BE49-F238E27FC236}">
                <a16:creationId xmlns:a16="http://schemas.microsoft.com/office/drawing/2014/main" id="{3D1D43B8-B420-1100-A9E6-7C7436F56B0B}"/>
              </a:ext>
            </a:extLst>
          </p:cNvPr>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a:extLst>
              <a:ext uri="{FF2B5EF4-FFF2-40B4-BE49-F238E27FC236}">
                <a16:creationId xmlns:a16="http://schemas.microsoft.com/office/drawing/2014/main" id="{B1D09AE6-7548-2259-ECBB-D4BE7F4AF45E}"/>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2" name="Groupe 1">
            <a:extLst>
              <a:ext uri="{FF2B5EF4-FFF2-40B4-BE49-F238E27FC236}">
                <a16:creationId xmlns:a16="http://schemas.microsoft.com/office/drawing/2014/main" id="{A566CE04-6171-4D2F-D11B-1FD0363DCBAC}"/>
              </a:ext>
            </a:extLst>
          </p:cNvPr>
          <p:cNvGrpSpPr/>
          <p:nvPr/>
        </p:nvGrpSpPr>
        <p:grpSpPr>
          <a:xfrm>
            <a:off x="856315" y="755096"/>
            <a:ext cx="11171310" cy="5973523"/>
            <a:chOff x="780916" y="758813"/>
            <a:chExt cx="11171310" cy="5973523"/>
          </a:xfrm>
        </p:grpSpPr>
        <p:graphicFrame>
          <p:nvGraphicFramePr>
            <p:cNvPr id="18" name="Diagramme 17">
              <a:extLst>
                <a:ext uri="{FF2B5EF4-FFF2-40B4-BE49-F238E27FC236}">
                  <a16:creationId xmlns:a16="http://schemas.microsoft.com/office/drawing/2014/main" id="{4EF1845B-F779-C20D-7935-90D543D430D0}"/>
                </a:ext>
              </a:extLst>
            </p:cNvPr>
            <p:cNvGraphicFramePr>
              <a:graphicFrameLocks noChangeAspect="1"/>
            </p:cNvGraphicFramePr>
            <p:nvPr/>
          </p:nvGraphicFramePr>
          <p:xfrm>
            <a:off x="4582631" y="1555098"/>
            <a:ext cx="7369595" cy="49130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0" name="Diagramme 19">
              <a:extLst>
                <a:ext uri="{FF2B5EF4-FFF2-40B4-BE49-F238E27FC236}">
                  <a16:creationId xmlns:a16="http://schemas.microsoft.com/office/drawing/2014/main" id="{F8B232E6-AF53-5D0B-3F4F-D7943FA34A4A}"/>
                </a:ext>
              </a:extLst>
            </p:cNvPr>
            <p:cNvGraphicFramePr/>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78E26D34-205A-A4F4-A07C-C6386D11F787}"/>
                </a:ext>
              </a:extLst>
            </p:cNvPr>
            <p:cNvPicPr>
              <a:picLocks noChangeAspect="1"/>
            </p:cNvPicPr>
            <p:nvPr/>
          </p:nvPicPr>
          <p:blipFill>
            <a:blip r:embed="rId15"/>
            <a:stretch>
              <a:fillRect/>
            </a:stretch>
          </p:blipFill>
          <p:spPr>
            <a:xfrm>
              <a:off x="993229" y="3888336"/>
              <a:ext cx="3740697" cy="2844000"/>
            </a:xfrm>
            <a:prstGeom prst="rect">
              <a:avLst/>
            </a:prstGeom>
          </p:spPr>
        </p:pic>
        <p:sp>
          <p:nvSpPr>
            <p:cNvPr id="21" name="Flèche : double flèche horizontale 20">
              <a:extLst>
                <a:ext uri="{FF2B5EF4-FFF2-40B4-BE49-F238E27FC236}">
                  <a16:creationId xmlns:a16="http://schemas.microsoft.com/office/drawing/2014/main" id="{F4D7961E-4F6A-411B-3AF9-17D2C0AB97FF}"/>
                </a:ext>
              </a:extLst>
            </p:cNvPr>
            <p:cNvSpPr/>
            <p:nvPr/>
          </p:nvSpPr>
          <p:spPr>
            <a:xfrm rot="839449">
              <a:off x="4037094" y="3267640"/>
              <a:ext cx="2891817" cy="540125"/>
            </a:xfrm>
            <a:prstGeom prst="leftRightArrow">
              <a:avLst>
                <a:gd name="adj1" fmla="val 28261"/>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1465766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31" name="Google Shape;131;p3"/>
          <p:cNvSpPr/>
          <p:nvPr/>
        </p:nvSpPr>
        <p:spPr>
          <a:xfrm>
            <a:off x="2144200" y="349013"/>
            <a:ext cx="7310400" cy="109179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aphicFrame>
        <p:nvGraphicFramePr>
          <p:cNvPr id="13" name="Diagramme 12">
            <a:extLst>
              <a:ext uri="{FF2B5EF4-FFF2-40B4-BE49-F238E27FC236}">
                <a16:creationId xmlns:a16="http://schemas.microsoft.com/office/drawing/2014/main" id="{EB2FA579-D678-4FF1-9BC0-BF4BEE67D323}"/>
              </a:ext>
            </a:extLst>
          </p:cNvPr>
          <p:cNvGraphicFramePr/>
          <p:nvPr>
            <p:extLst>
              <p:ext uri="{D42A27DB-BD31-4B8C-83A1-F6EECF244321}">
                <p14:modId xmlns:p14="http://schemas.microsoft.com/office/powerpoint/2010/main" val="57216399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0" name="Google Shape;120;p3" descr="A blue and yellow logo&#10;&#10;Description automatically generated"/>
          <p:cNvPicPr preferRelativeResize="0">
            <a:picLocks noGrp="1"/>
          </p:cNvPicPr>
          <p:nvPr>
            <p:ph type="body" idx="1"/>
          </p:nvPr>
        </p:nvPicPr>
        <p:blipFill rotWithShape="1">
          <a:blip r:embed="rId8">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9">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7" name="Diagramme 6">
            <a:extLst>
              <a:ext uri="{FF2B5EF4-FFF2-40B4-BE49-F238E27FC236}">
                <a16:creationId xmlns:a16="http://schemas.microsoft.com/office/drawing/2014/main" id="{E3D058D8-55D3-44D4-9613-5E94478B26A3}"/>
              </a:ext>
            </a:extLst>
          </p:cNvPr>
          <p:cNvGraphicFramePr/>
          <p:nvPr>
            <p:extLst>
              <p:ext uri="{D42A27DB-BD31-4B8C-83A1-F6EECF244321}">
                <p14:modId xmlns:p14="http://schemas.microsoft.com/office/powerpoint/2010/main" val="1700321185"/>
              </p:ext>
            </p:extLst>
          </p:nvPr>
        </p:nvGraphicFramePr>
        <p:xfrm>
          <a:off x="5568528" y="3429000"/>
          <a:ext cx="1345230" cy="21410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ZoneTexte 7">
            <a:extLst>
              <a:ext uri="{FF2B5EF4-FFF2-40B4-BE49-F238E27FC236}">
                <a16:creationId xmlns:a16="http://schemas.microsoft.com/office/drawing/2014/main" id="{CD533BA1-2C6C-45FA-841B-33D0F94E59E9}"/>
              </a:ext>
            </a:extLst>
          </p:cNvPr>
          <p:cNvSpPr txBox="1"/>
          <p:nvPr/>
        </p:nvSpPr>
        <p:spPr>
          <a:xfrm>
            <a:off x="169275" y="5648983"/>
            <a:ext cx="3998169" cy="1015663"/>
          </a:xfrm>
          <a:prstGeom prst="rect">
            <a:avLst/>
          </a:prstGeom>
          <a:noFill/>
        </p:spPr>
        <p:txBody>
          <a:bodyPr wrap="square" rtlCol="0">
            <a:spAutoFit/>
          </a:bodyPr>
          <a:lstStyle/>
          <a:p>
            <a:r>
              <a:rPr lang="fr" sz="2000" b="1" dirty="0" err="1"/>
              <a:t>Traitement </a:t>
            </a:r>
            <a:r>
              <a:rPr lang="fr" sz="2000" b="1" dirty="0"/>
              <a:t>des informations sociales </a:t>
            </a:r>
          </a:p>
          <a:p>
            <a:r>
              <a:rPr lang="fr" sz="2000" b="1" dirty="0"/>
              <a:t>(Crick et Dodge, 1994)</a:t>
            </a:r>
          </a:p>
        </p:txBody>
      </p:sp>
      <p:sp>
        <p:nvSpPr>
          <p:cNvPr id="9" name="Flèche : bas 8">
            <a:extLst>
              <a:ext uri="{FF2B5EF4-FFF2-40B4-BE49-F238E27FC236}">
                <a16:creationId xmlns:a16="http://schemas.microsoft.com/office/drawing/2014/main" id="{38D83373-9EEC-42DE-89AB-F330B815C856}"/>
              </a:ext>
            </a:extLst>
          </p:cNvPr>
          <p:cNvSpPr/>
          <p:nvPr/>
        </p:nvSpPr>
        <p:spPr>
          <a:xfrm>
            <a:off x="6162765" y="289896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85485041-2D8D-4983-B9D5-DDBEF188E09B}"/>
              </a:ext>
            </a:extLst>
          </p:cNvPr>
          <p:cNvSpPr/>
          <p:nvPr/>
        </p:nvSpPr>
        <p:spPr>
          <a:xfrm rot="18485965">
            <a:off x="5343112" y="340772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12122D12-D8F4-4A30-893E-A1A41662ACF8}"/>
              </a:ext>
            </a:extLst>
          </p:cNvPr>
          <p:cNvSpPr/>
          <p:nvPr/>
        </p:nvSpPr>
        <p:spPr>
          <a:xfrm rot="14257143">
            <a:off x="5343111" y="432630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D7D44F3B-DA14-4E66-8104-4A758F73BB10}"/>
              </a:ext>
            </a:extLst>
          </p:cNvPr>
          <p:cNvSpPr/>
          <p:nvPr/>
        </p:nvSpPr>
        <p:spPr>
          <a:xfrm rot="3237832">
            <a:off x="7104200" y="3460275"/>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58986FF6-3181-4B13-B717-86AA0AA1779B}"/>
              </a:ext>
            </a:extLst>
          </p:cNvPr>
          <p:cNvSpPr/>
          <p:nvPr/>
        </p:nvSpPr>
        <p:spPr>
          <a:xfrm rot="7495761">
            <a:off x="7024792" y="441980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9F0EE930-1D06-4CD0-9399-3B4C4BBE2D5E}"/>
              </a:ext>
            </a:extLst>
          </p:cNvPr>
          <p:cNvSpPr/>
          <p:nvPr/>
        </p:nvSpPr>
        <p:spPr>
          <a:xfrm>
            <a:off x="609600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078EA230-5145-4116-B09B-A6CF7F3A7012}"/>
              </a:ext>
            </a:extLst>
          </p:cNvPr>
          <p:cNvSpPr/>
          <p:nvPr/>
        </p:nvSpPr>
        <p:spPr>
          <a:xfrm rot="10800000">
            <a:off x="630936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bas 22">
            <a:extLst>
              <a:ext uri="{FF2B5EF4-FFF2-40B4-BE49-F238E27FC236}">
                <a16:creationId xmlns:a16="http://schemas.microsoft.com/office/drawing/2014/main" id="{ED7AB717-FAE2-4D75-939E-CD365E3E98A0}"/>
              </a:ext>
            </a:extLst>
          </p:cNvPr>
          <p:cNvSpPr/>
          <p:nvPr/>
        </p:nvSpPr>
        <p:spPr>
          <a:xfrm rot="18255745">
            <a:off x="7108705" y="426502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 bas 23">
            <a:extLst>
              <a:ext uri="{FF2B5EF4-FFF2-40B4-BE49-F238E27FC236}">
                <a16:creationId xmlns:a16="http://schemas.microsoft.com/office/drawing/2014/main" id="{D2FC8197-BFC1-41BE-8830-B0EAC7794A68}"/>
              </a:ext>
            </a:extLst>
          </p:cNvPr>
          <p:cNvSpPr/>
          <p:nvPr/>
        </p:nvSpPr>
        <p:spPr>
          <a:xfrm rot="7799112">
            <a:off x="5439631" y="3235381"/>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bas 24">
            <a:extLst>
              <a:ext uri="{FF2B5EF4-FFF2-40B4-BE49-F238E27FC236}">
                <a16:creationId xmlns:a16="http://schemas.microsoft.com/office/drawing/2014/main" id="{D989EC56-D1E6-493E-9E78-C5530840E06E}"/>
              </a:ext>
            </a:extLst>
          </p:cNvPr>
          <p:cNvSpPr/>
          <p:nvPr/>
        </p:nvSpPr>
        <p:spPr>
          <a:xfrm rot="3465576">
            <a:off x="5417133" y="443951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 bas 25">
            <a:extLst>
              <a:ext uri="{FF2B5EF4-FFF2-40B4-BE49-F238E27FC236}">
                <a16:creationId xmlns:a16="http://schemas.microsoft.com/office/drawing/2014/main" id="{1F706238-AC12-4CA0-B330-6DA729470F3A}"/>
              </a:ext>
            </a:extLst>
          </p:cNvPr>
          <p:cNvSpPr/>
          <p:nvPr/>
        </p:nvSpPr>
        <p:spPr>
          <a:xfrm rot="14024689">
            <a:off x="7021467" y="332529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 bas 26">
            <a:extLst>
              <a:ext uri="{FF2B5EF4-FFF2-40B4-BE49-F238E27FC236}">
                <a16:creationId xmlns:a16="http://schemas.microsoft.com/office/drawing/2014/main" id="{301B45E2-CBB0-4D62-8AC8-9D1C103C718E}"/>
              </a:ext>
            </a:extLst>
          </p:cNvPr>
          <p:cNvSpPr/>
          <p:nvPr/>
        </p:nvSpPr>
        <p:spPr>
          <a:xfrm rot="10800000">
            <a:off x="6341291" y="2907674"/>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courbe vers le haut 10">
            <a:extLst>
              <a:ext uri="{FF2B5EF4-FFF2-40B4-BE49-F238E27FC236}">
                <a16:creationId xmlns:a16="http://schemas.microsoft.com/office/drawing/2014/main" id="{6169A3E0-74B7-43ED-9CCD-6429033840B9}"/>
              </a:ext>
            </a:extLst>
          </p:cNvPr>
          <p:cNvSpPr/>
          <p:nvPr/>
        </p:nvSpPr>
        <p:spPr>
          <a:xfrm rot="1461623">
            <a:off x="4249611" y="608981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 name="Flèche : courbe vers le haut 29">
            <a:extLst>
              <a:ext uri="{FF2B5EF4-FFF2-40B4-BE49-F238E27FC236}">
                <a16:creationId xmlns:a16="http://schemas.microsoft.com/office/drawing/2014/main" id="{425EBF3D-CE15-4D86-979A-44DDF501715B}"/>
              </a:ext>
            </a:extLst>
          </p:cNvPr>
          <p:cNvSpPr/>
          <p:nvPr/>
        </p:nvSpPr>
        <p:spPr>
          <a:xfrm rot="12515705">
            <a:off x="6819913" y="170733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Flèche : virage 13">
            <a:extLst>
              <a:ext uri="{FF2B5EF4-FFF2-40B4-BE49-F238E27FC236}">
                <a16:creationId xmlns:a16="http://schemas.microsoft.com/office/drawing/2014/main" id="{3276F7B4-2886-4DDB-A8AD-606714F7B570}"/>
              </a:ext>
            </a:extLst>
          </p:cNvPr>
          <p:cNvSpPr/>
          <p:nvPr/>
        </p:nvSpPr>
        <p:spPr>
          <a:xfrm rot="17729294">
            <a:off x="3694674" y="2267747"/>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 name="Flèche : virage 33">
            <a:extLst>
              <a:ext uri="{FF2B5EF4-FFF2-40B4-BE49-F238E27FC236}">
                <a16:creationId xmlns:a16="http://schemas.microsoft.com/office/drawing/2014/main" id="{C3C759D2-1E43-48B4-98B4-E30994971E8E}"/>
              </a:ext>
            </a:extLst>
          </p:cNvPr>
          <p:cNvSpPr/>
          <p:nvPr/>
        </p:nvSpPr>
        <p:spPr>
          <a:xfrm rot="3856011">
            <a:off x="5193963" y="1542813"/>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aphicFrame>
        <p:nvGraphicFramePr>
          <p:cNvPr id="6" name="Diagramme 5">
            <a:extLst>
              <a:ext uri="{FF2B5EF4-FFF2-40B4-BE49-F238E27FC236}">
                <a16:creationId xmlns:a16="http://schemas.microsoft.com/office/drawing/2014/main" id="{BB2578EC-A1CA-4D6C-AA73-871DF1693018}"/>
              </a:ext>
            </a:extLst>
          </p:cNvPr>
          <p:cNvGraphicFramePr/>
          <p:nvPr>
            <p:extLst>
              <p:ext uri="{D42A27DB-BD31-4B8C-83A1-F6EECF244321}">
                <p14:modId xmlns:p14="http://schemas.microsoft.com/office/powerpoint/2010/main" val="554997382"/>
              </p:ext>
            </p:extLst>
          </p:nvPr>
        </p:nvGraphicFramePr>
        <p:xfrm>
          <a:off x="1186230" y="1570306"/>
          <a:ext cx="9985828" cy="513921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06262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4751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86230" y="214721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 sz="2400" dirty="0">
                <a:latin typeface="Calibri" panose="020F0502020204030204" pitchFamily="34" charset="0"/>
                <a:cs typeface="Calibri" panose="020F0502020204030204" pitchFamily="34" charset="0"/>
              </a:rPr>
              <a:t>Oh regarde ! Un </a:t>
            </a:r>
            <a:r>
              <a:rPr lang="fr" sz="2400" dirty="0" err="1">
                <a:latin typeface="Calibri" panose="020F0502020204030204" pitchFamily="34" charset="0"/>
                <a:cs typeface="Calibri" panose="020F0502020204030204" pitchFamily="34" charset="0"/>
              </a:rPr>
              <a:t>cerf </a:t>
            </a:r>
            <a:r>
              <a:rPr lang="fr" sz="2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3399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4751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17082" y="2251673"/>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 sz="2400" dirty="0">
                <a:latin typeface="Calibri" panose="020F0502020204030204" pitchFamily="34" charset="0"/>
                <a:cs typeface="Calibri" panose="020F0502020204030204" pitchFamily="34" charset="0"/>
              </a:rPr>
              <a:t>Oh regarde ! Un </a:t>
            </a:r>
            <a:r>
              <a:rPr lang="fr" sz="2400" dirty="0" err="1">
                <a:latin typeface="Calibri" panose="020F0502020204030204" pitchFamily="34" charset="0"/>
                <a:cs typeface="Calibri" panose="020F0502020204030204" pitchFamily="34" charset="0"/>
              </a:rPr>
              <a:t>cerf </a:t>
            </a:r>
            <a:r>
              <a:rPr lang="fr" sz="2400" dirty="0">
                <a:latin typeface="Calibri" panose="020F0502020204030204" pitchFamily="34" charset="0"/>
                <a:cs typeface="Calibri" panose="020F0502020204030204" pitchFamily="34" charset="0"/>
              </a:rPr>
              <a:t>!</a:t>
            </a:r>
          </a:p>
        </p:txBody>
      </p:sp>
      <p:sp>
        <p:nvSpPr>
          <p:cNvPr id="2" name="ZoneTexte 1">
            <a:extLst>
              <a:ext uri="{FF2B5EF4-FFF2-40B4-BE49-F238E27FC236}">
                <a16:creationId xmlns:a16="http://schemas.microsoft.com/office/drawing/2014/main" id="{FF576054-96EC-4010-9C76-5BF649933E8D}"/>
              </a:ext>
            </a:extLst>
          </p:cNvPr>
          <p:cNvSpPr txBox="1"/>
          <p:nvPr/>
        </p:nvSpPr>
        <p:spPr>
          <a:xfrm>
            <a:off x="4339680" y="1976881"/>
            <a:ext cx="2353518" cy="400110"/>
          </a:xfrm>
          <a:prstGeom prst="rect">
            <a:avLst/>
          </a:prstGeom>
          <a:noFill/>
        </p:spPr>
        <p:txBody>
          <a:bodyPr wrap="square" rtlCol="0">
            <a:spAutoFit/>
          </a:bodyPr>
          <a:lstStyle/>
          <a:p>
            <a:pPr algn="ctr"/>
            <a:r>
              <a:rPr lang="fr" sz="2000" dirty="0">
                <a:latin typeface="Calibri" panose="020F0502020204030204" pitchFamily="34" charset="0"/>
                <a:cs typeface="Calibri" panose="020F0502020204030204" pitchFamily="34" charset="0"/>
              </a:rPr>
              <a:t>Partager l'attention</a:t>
            </a:r>
          </a:p>
        </p:txBody>
      </p:sp>
      <p:sp>
        <p:nvSpPr>
          <p:cNvPr id="14" name="ZoneTexte 13">
            <a:extLst>
              <a:ext uri="{FF2B5EF4-FFF2-40B4-BE49-F238E27FC236}">
                <a16:creationId xmlns:a16="http://schemas.microsoft.com/office/drawing/2014/main" id="{B06F34A3-F265-4978-987E-4F0F3DA48A6D}"/>
              </a:ext>
            </a:extLst>
          </p:cNvPr>
          <p:cNvSpPr txBox="1"/>
          <p:nvPr/>
        </p:nvSpPr>
        <p:spPr>
          <a:xfrm>
            <a:off x="8712356" y="1703711"/>
            <a:ext cx="2353518" cy="400110"/>
          </a:xfrm>
          <a:prstGeom prst="rect">
            <a:avLst/>
          </a:prstGeom>
          <a:noFill/>
        </p:spPr>
        <p:txBody>
          <a:bodyPr wrap="square" rtlCol="0">
            <a:spAutoFit/>
          </a:bodyPr>
          <a:lstStyle/>
          <a:p>
            <a:pPr algn="ctr"/>
            <a:r>
              <a:rPr lang="fr" sz="2000" dirty="0">
                <a:latin typeface="Calibri" panose="020F0502020204030204" pitchFamily="34" charset="0"/>
                <a:cs typeface="Calibri" panose="020F0502020204030204" pitchFamily="34" charset="0"/>
              </a:rPr>
              <a:t>Parler la langue</a:t>
            </a:r>
            <a:endParaRPr lang="fr-FR" sz="2000" dirty="0">
              <a:latin typeface="Calibri" panose="020F0502020204030204" pitchFamily="34" charset="0"/>
              <a:cs typeface="Calibri" panose="020F0502020204030204" pitchFamily="34" charset="0"/>
            </a:endParaRPr>
          </a:p>
        </p:txBody>
      </p:sp>
      <p:sp>
        <p:nvSpPr>
          <p:cNvPr id="15" name="ZoneTexte 14">
            <a:extLst>
              <a:ext uri="{FF2B5EF4-FFF2-40B4-BE49-F238E27FC236}">
                <a16:creationId xmlns:a16="http://schemas.microsoft.com/office/drawing/2014/main" id="{51EB14D6-9F62-4630-96FC-733326BA4F01}"/>
              </a:ext>
            </a:extLst>
          </p:cNvPr>
          <p:cNvSpPr txBox="1"/>
          <p:nvPr/>
        </p:nvSpPr>
        <p:spPr>
          <a:xfrm>
            <a:off x="3658198" y="4186874"/>
            <a:ext cx="2353518" cy="707886"/>
          </a:xfrm>
          <a:prstGeom prst="rect">
            <a:avLst/>
          </a:prstGeom>
          <a:noFill/>
        </p:spPr>
        <p:txBody>
          <a:bodyPr wrap="square" rtlCol="0">
            <a:spAutoFit/>
          </a:bodyPr>
          <a:lstStyle/>
          <a:p>
            <a:pPr algn="ctr"/>
            <a:r>
              <a:rPr lang="fr" sz="2000" dirty="0">
                <a:latin typeface="Calibri" panose="020F0502020204030204" pitchFamily="34" charset="0"/>
                <a:cs typeface="Calibri" panose="020F0502020204030204" pitchFamily="34" charset="0"/>
              </a:rPr>
              <a:t>Fonctionnement exécutif</a:t>
            </a:r>
            <a:endParaRPr lang="fr-FR" sz="2000" dirty="0">
              <a:latin typeface="Calibri" panose="020F0502020204030204" pitchFamily="34" charset="0"/>
              <a:cs typeface="Calibri" panose="020F0502020204030204" pitchFamily="34" charset="0"/>
            </a:endParaRPr>
          </a:p>
        </p:txBody>
      </p:sp>
      <p:cxnSp>
        <p:nvCxnSpPr>
          <p:cNvPr id="5" name="Connecteur droit avec flèche 4">
            <a:extLst>
              <a:ext uri="{FF2B5EF4-FFF2-40B4-BE49-F238E27FC236}">
                <a16:creationId xmlns:a16="http://schemas.microsoft.com/office/drawing/2014/main" id="{6E968659-1E50-4398-AC34-EFB58BC4753A}"/>
              </a:ext>
            </a:extLst>
          </p:cNvPr>
          <p:cNvCxnSpPr/>
          <p:nvPr/>
        </p:nvCxnSpPr>
        <p:spPr>
          <a:xfrm flipH="1">
            <a:off x="5116128" y="2634376"/>
            <a:ext cx="363045" cy="1079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746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fr"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064662"/>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a:lnSpc>
                <a:spcPct val="110000"/>
              </a:lnSpc>
              <a:buClr>
                <a:srgbClr val="674EA7"/>
              </a:buClr>
              <a:buSzPts val="4000"/>
            </a:pPr>
            <a:r>
              <a:rPr lang="fr" sz="3100" b="1" dirty="0">
                <a:solidFill>
                  <a:srgbClr val="674EA7"/>
                </a:solidFill>
                <a:latin typeface="Calibri"/>
                <a:ea typeface="Calibri"/>
                <a:cs typeface="Calibri"/>
                <a:sym typeface="Calibri"/>
              </a:rPr>
              <a:t>Module 6. Moyens de communication complexes</a:t>
            </a:r>
          </a:p>
          <a:p>
            <a:pPr>
              <a:lnSpc>
                <a:spcPct val="110000"/>
              </a:lnSpc>
              <a:buClr>
                <a:srgbClr val="674EA7"/>
              </a:buClr>
              <a:buSzPts val="4000"/>
            </a:pPr>
            <a:r>
              <a:rPr lang="fr" sz="2800" b="1" i="0" u="none" strike="noStrike" cap="none" dirty="0">
                <a:solidFill>
                  <a:schemeClr val="dk1"/>
                </a:solidFill>
                <a:latin typeface="Calibri"/>
                <a:ea typeface="Calibri"/>
                <a:cs typeface="Calibri"/>
                <a:sym typeface="Calibri"/>
              </a:rPr>
              <a:t>Chapitre 5. Interactions sociales</a:t>
            </a:r>
            <a:endParaRPr lang="es-ES" sz="28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500" dirty="0"/>
          </a:p>
        </p:txBody>
      </p:sp>
      <p:grpSp>
        <p:nvGrpSpPr>
          <p:cNvPr id="14" name="Groupe 13">
            <a:extLst>
              <a:ext uri="{FF2B5EF4-FFF2-40B4-BE49-F238E27FC236}">
                <a16:creationId xmlns:a16="http://schemas.microsoft.com/office/drawing/2014/main" id="{26666354-B002-4BDC-978E-4FCFD4B5CCDF}"/>
              </a:ext>
            </a:extLst>
          </p:cNvPr>
          <p:cNvGrpSpPr/>
          <p:nvPr/>
        </p:nvGrpSpPr>
        <p:grpSpPr>
          <a:xfrm>
            <a:off x="848037" y="1015335"/>
            <a:ext cx="8128000" cy="5750174"/>
            <a:chOff x="780916" y="758813"/>
            <a:chExt cx="8128000" cy="5750174"/>
          </a:xfrm>
        </p:grpSpPr>
        <p:graphicFrame>
          <p:nvGraphicFramePr>
            <p:cNvPr id="15" name="Diagramme 14">
              <a:extLst>
                <a:ext uri="{FF2B5EF4-FFF2-40B4-BE49-F238E27FC236}">
                  <a16:creationId xmlns:a16="http://schemas.microsoft.com/office/drawing/2014/main" id="{724D2AAB-B3BE-40BE-8049-562957782759}"/>
                </a:ext>
              </a:extLst>
            </p:cNvPr>
            <p:cNvGraphicFramePr/>
            <p:nvPr>
              <p:extLst>
                <p:ext uri="{D42A27DB-BD31-4B8C-83A1-F6EECF244321}">
                  <p14:modId xmlns:p14="http://schemas.microsoft.com/office/powerpoint/2010/main" val="1833040221"/>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6" name="Image 15" descr="Une image contenant jouet, dessin humoristique, Animation, figurine&#10;&#10;Description générée automatiquement">
              <a:extLst>
                <a:ext uri="{FF2B5EF4-FFF2-40B4-BE49-F238E27FC236}">
                  <a16:creationId xmlns:a16="http://schemas.microsoft.com/office/drawing/2014/main" id="{9FCB5178-C021-429D-B192-4CA55276622F}"/>
                </a:ext>
              </a:extLst>
            </p:cNvPr>
            <p:cNvPicPr>
              <a:picLocks noChangeAspect="1"/>
            </p:cNvPicPr>
            <p:nvPr/>
          </p:nvPicPr>
          <p:blipFill>
            <a:blip r:embed="rId10"/>
            <a:stretch>
              <a:fillRect/>
            </a:stretch>
          </p:blipFill>
          <p:spPr>
            <a:xfrm>
              <a:off x="1015542" y="3664987"/>
              <a:ext cx="3740697" cy="2844000"/>
            </a:xfrm>
            <a:prstGeom prst="rect">
              <a:avLst/>
            </a:prstGeom>
          </p:spPr>
        </p:pic>
      </p:grpSp>
      <p:graphicFrame>
        <p:nvGraphicFramePr>
          <p:cNvPr id="4" name="Diagramme 3">
            <a:extLst>
              <a:ext uri="{FF2B5EF4-FFF2-40B4-BE49-F238E27FC236}">
                <a16:creationId xmlns:a16="http://schemas.microsoft.com/office/drawing/2014/main" id="{57E2A834-C9C8-4FD1-8BBB-DE2FB1A0B73D}"/>
              </a:ext>
            </a:extLst>
          </p:cNvPr>
          <p:cNvGraphicFramePr/>
          <p:nvPr>
            <p:extLst>
              <p:ext uri="{D42A27DB-BD31-4B8C-83A1-F6EECF244321}">
                <p14:modId xmlns:p14="http://schemas.microsoft.com/office/powerpoint/2010/main" val="1848690209"/>
              </p:ext>
            </p:extLst>
          </p:nvPr>
        </p:nvGraphicFramePr>
        <p:xfrm>
          <a:off x="6792145" y="2104044"/>
          <a:ext cx="2509327" cy="25838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7" name="Flèche : droite 6">
            <a:extLst>
              <a:ext uri="{FF2B5EF4-FFF2-40B4-BE49-F238E27FC236}">
                <a16:creationId xmlns:a16="http://schemas.microsoft.com/office/drawing/2014/main" id="{77DF1B27-138F-44D5-8634-76C6E39B4009}"/>
              </a:ext>
            </a:extLst>
          </p:cNvPr>
          <p:cNvSpPr/>
          <p:nvPr/>
        </p:nvSpPr>
        <p:spPr>
          <a:xfrm>
            <a:off x="4116905" y="3277337"/>
            <a:ext cx="2183290" cy="34564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égende : double flèche courbée 8">
            <a:extLst>
              <a:ext uri="{FF2B5EF4-FFF2-40B4-BE49-F238E27FC236}">
                <a16:creationId xmlns:a16="http://schemas.microsoft.com/office/drawing/2014/main" id="{84B6DEF5-7D82-4380-82E5-D1AE4DB71F74}"/>
              </a:ext>
            </a:extLst>
          </p:cNvPr>
          <p:cNvSpPr/>
          <p:nvPr/>
        </p:nvSpPr>
        <p:spPr>
          <a:xfrm rot="16200000">
            <a:off x="6474978" y="1835954"/>
            <a:ext cx="3077438" cy="3427004"/>
          </a:xfrm>
          <a:prstGeom prst="borderCallout3">
            <a:avLst>
              <a:gd name="adj1" fmla="val 18750"/>
              <a:gd name="adj2" fmla="val -8333"/>
              <a:gd name="adj3" fmla="val 18750"/>
              <a:gd name="adj4" fmla="val -16667"/>
              <a:gd name="adj5" fmla="val 26449"/>
              <a:gd name="adj6" fmla="val -16667"/>
              <a:gd name="adj7" fmla="val 62238"/>
              <a:gd name="adj8" fmla="val -12270"/>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1FFB23C-E215-410F-9A1D-629A0104CC96}"/>
              </a:ext>
            </a:extLst>
          </p:cNvPr>
          <p:cNvSpPr txBox="1"/>
          <p:nvPr/>
        </p:nvSpPr>
        <p:spPr>
          <a:xfrm>
            <a:off x="8354251" y="5195669"/>
            <a:ext cx="2745897" cy="646331"/>
          </a:xfrm>
          <a:prstGeom prst="rect">
            <a:avLst/>
          </a:prstGeom>
          <a:noFill/>
        </p:spPr>
        <p:txBody>
          <a:bodyPr wrap="square" rtlCol="0">
            <a:spAutoFit/>
          </a:bodyPr>
          <a:lstStyle/>
          <a:p>
            <a:pPr algn="ctr"/>
            <a:r>
              <a:rPr lang="fr" sz="1800" dirty="0" err="1">
                <a:latin typeface="Calibri" panose="020F0502020204030204" pitchFamily="34" charset="0"/>
                <a:cs typeface="Calibri" panose="020F0502020204030204" pitchFamily="34" charset="0"/>
              </a:rPr>
              <a:t>Défini par un ensemble de circonstances </a:t>
            </a:r>
            <a:endParaRPr lang="fr-FR"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5898269"/>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48C52A3F-6F73-4E98-B831-96276EAC59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2B3263-EF49-4234-9689-D9203774EBA0}">
  <ds:schemaRefs>
    <ds:schemaRef ds:uri="http://schemas.microsoft.com/office/2006/documentManagement/types"/>
    <ds:schemaRef ds:uri="7a866126-7c09-4654-844e-0d48a974f41d"/>
    <ds:schemaRef ds:uri="http://purl.org/dc/dcmitype/"/>
    <ds:schemaRef ds:uri="http://purl.org/dc/elements/1.1/"/>
    <ds:schemaRef ds:uri="http://www.w3.org/XML/1998/namespace"/>
    <ds:schemaRef ds:uri="http://schemas.microsoft.com/office/2006/metadata/properties"/>
    <ds:schemaRef ds:uri="http://purl.org/dc/terms/"/>
    <ds:schemaRef ds:uri="833f7f52-ca37-4ad5-a460-7ba203df2864"/>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473</TotalTime>
  <Words>1317</Words>
  <Application>Microsoft Office PowerPoint</Application>
  <PresentationFormat>Grand écran</PresentationFormat>
  <Paragraphs>117</Paragraphs>
  <Slides>10</Slides>
  <Notes>10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10</vt:i4>
      </vt:variant>
    </vt:vector>
  </HeadingPairs>
  <TitlesOfParts>
    <vt:vector size="15" baseType="lpstr">
      <vt:lpstr>Aptos</vt:lpstr>
      <vt:lpstr>Arial</vt:lpstr>
      <vt:lpstr>Calibri</vt:lpstr>
      <vt:lpstr>Times New Roman</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FRANCOIS DELAPLACE</cp:lastModifiedBy>
  <cp:revision>166</cp:revision>
  <dcterms:created xsi:type="dcterms:W3CDTF">2023-11-23T08:37:25Z</dcterms:created>
  <dcterms:modified xsi:type="dcterms:W3CDTF">2024-12-13T12:44:49Z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